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1" r:id="rId9"/>
    <p:sldId id="263" r:id="rId10"/>
    <p:sldId id="264" r:id="rId11"/>
    <p:sldId id="265" r:id="rId12"/>
    <p:sldId id="266" r:id="rId13"/>
    <p:sldId id="267" r:id="rId14"/>
    <p:sldId id="268" r:id="rId15"/>
    <p:sldId id="269" r:id="rId16"/>
    <p:sldId id="274" r:id="rId17"/>
    <p:sldId id="270" r:id="rId18"/>
    <p:sldId id="272" r:id="rId19"/>
    <p:sldId id="273"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84" d="100"/>
          <a:sy n="84" d="100"/>
        </p:scale>
        <p:origin x="63"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49:49.876"/>
    </inkml:context>
    <inkml:brush xml:id="br0">
      <inkml:brushProperty name="width" value="0.05" units="cm"/>
      <inkml:brushProperty name="height" value="0.05" units="cm"/>
    </inkml:brush>
  </inkml:definitions>
  <inkml:trace contextRef="#ctx0" brushRef="#br0">1 943 2496,'0'36'8341,"1"-43"-6346,0 1-1706,1 0 1,-1 0-1,-1 1 0,1-1 1,-1 0-1,0 0 1,-1-7-1,1-1-39,0 4-130,8-242 1290,-1 150-1255,14-111 261,-13 162-330,-1 14 72,-2-1 0,0-39 0,-2 66-588,-3 11 416,0 0 0,0-1 0,0 1 0,0 0 0,0 0 0,1 0 0,-1 0 0,0 0 0,0 0 0,0 0 0,0 0 0,0 0 0,1 0 0,-1 0 0,0 0 0,0 0 0,0 0 0,0 0 0,1 0 0,-1 0 0,0 0 0,0 0 0,0 0 0,0 0 0,1 0 0,-1 0 0,0 0 0,0 0 0,0 0 0,0 1-1,0-1 1,0 0 0,1 0 0,-1 0 0,0 0 0,0 0 0,1 2-14,1-1 0,-1 1 0,0-1 0,0 1-1,0-1 1,0 1 0,-1 0 0,1 0 0,0-1 0,0 3-1,24 82 287,13 56 188,-33-119-345,67 265 428,-59-257-168,0 0 1,21 31-1,-23-43-85,-11-18-203,0 0 0,0-1 0,1 1 0,-1-1 0,0 1 0,1 0 0,-1-1 0,0 1 0,1-1 0,-1 1 0,1-1 0,-1 1 0,0-1 0,1 1 0,-1-1 1,1 1-1,0-1 0,-1 1 0,1-1 0,-1 0 0,1 0 0,0 1 0,-1-1 0,2 0 0,-1-1 15,0 0 0,0 0-1,0-1 1,0 1 0,0 0 0,0-1 0,0 1 0,-1-1-1,1 1 1,-1-1 0,1 1 0,-1-1 0,1-2 0,2-11 168,2-28 0,20-130 314,49-269-452,-72 409-182,-1 13 37,5-27 0,-6 40-176,0 6 175,0 1 0,0 0 0,0-1 0,0 1-1,0-1 1,0 1 0,0-1 0,1 1 0,-1 0-1,0-1 1,0 1 0,0-1 0,0 1-1,0 0 1,1-1 0,-1 1 0,0 0 0,0-1-1,1 1 1,-1 0 0,0-1 0,0 1 0,1-1-1,2-5-2644,-3 6 2501,0 0 0,0-1 0,0 1 0,0 0 1,0-1-1,0 1 0,0 0 0,0-1 0,0 1 0,0 0 0,1 0 1,-1-1-1,0 1 0,0 0 0,0 0 0,0-1 0,1 1 1,-1 0-1,0 0 0,0-1 0,0 1 0,1 0 0,-1 0 0,0 0 1,0-1-1,1 1 0,-1 0 0,0 0 0,1 0 0,-1 0 0,0 0 1,0 0-1,1 0 0,-1-1 0,0 1 0,1 0 0,-1 0 0,1 0 1,7 0-2389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0:39.886"/>
    </inkml:context>
    <inkml:brush xml:id="br0">
      <inkml:brushProperty name="width" value="0.05" units="cm"/>
      <inkml:brushProperty name="height" value="0.05" units="cm"/>
    </inkml:brush>
  </inkml:definitions>
  <inkml:trace contextRef="#ctx0" brushRef="#br0">494 40 1824,'0'0'5621,"-7"0"-3221,-46-5 1391,40 3-3297,1 0 0,0 2 0,-1-1 0,-14 2 0,16 0-219,0-1-1,0 0 1,0-1-1,-18-3 1,17 2 42,0 1 0,0 0-1,-22 1 1,9 1 252,18-1-447,1 0 0,-1 1 0,0 0 0,0 0 1,0 0-1,-7 3 0,3 1 21,0 0 0,1 0 1,0 1-1,-14 11 0,19-14-45,1 1 1,0 0 0,0 0-1,1 0 1,-1 1-1,1-1 1,0 1-1,0 0 1,1 0 0,-1 0-1,-2 9 1,-2 11 105,1 0 0,1 1 0,2-1 0,1 1 0,0 0 0,2 0 0,1-1 1,1 1-1,2 0 0,10 44 0,-13-67-183,5 18 333,14 36 0,-16-50-236,-1 0 0,1-1 1,0 0-1,1 0 0,-1 0 0,1 0 0,0 0 0,12 8 0,-9-8-14,1 0 1,0-1-1,1 0 1,-1 0-1,1-1 1,0-1-1,0 1 1,0-2-1,0 1 1,1-2-1,-1 1 1,14-1-1,8-1 153,0-1-1,55-9 1,-70 7-235,1-1 0,-1 0 0,0-1 0,0 0 0,-1-2 0,1 0 0,-2-1 0,1 0 0,-1-1 0,0-1 0,-1-1 1,0 0-1,-1 0 0,0-2 0,0 1 0,-2-2 0,0 1 0,0-2 0,-1 1 0,-1-2 0,10-21 0,-1-1-7,-2 0-1,-2-1 1,14-65 0,-27 98-26,0-1 0,0 1 1,-1-1-1,0 1 0,-1-1 1,1 1-1,-1 0 0,0-1 1,-1 1-1,0 0 0,-4-12 1,3 13-26,1 1 0,-1 0 0,1-1-1,-1 1 1,0 0 0,-1 1 0,1-1 0,-1 0 0,1 1 0,-1 0 0,0 0 0,-1 0 0,1 1 0,0-1 0,-1 1 0,-5-2-1,-8-2-463,0 1 1,0 1-1,-34-4 0,-47 0-5410,76 4 4054</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5:07.735"/>
    </inkml:context>
    <inkml:brush xml:id="br0">
      <inkml:brushProperty name="width" value="0.05" units="cm"/>
      <inkml:brushProperty name="height" value="0.05" units="cm"/>
    </inkml:brush>
  </inkml:definitions>
  <inkml:trace contextRef="#ctx0" brushRef="#br0">33 13 12960,'-33'-12'6655,"38"12"-4639,4 3-1248,21 1 1312,7 4-1184,20-2 32,4 2-544,9-1-96,-3 2-192,-10-9-480,-9 5 192,-6-5-2880,-9 0 1696,0 0-5119,0 0 3615</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3:53.263"/>
    </inkml:context>
    <inkml:brush xml:id="br0">
      <inkml:brushProperty name="width" value="0.05" units="cm"/>
      <inkml:brushProperty name="height" value="0.05" units="cm"/>
      <inkml:brushProperty name="color" value="#004F8B"/>
    </inkml:brush>
  </inkml:definitions>
  <inkml:trace contextRef="#ctx0" brushRef="#br0">250 4 3488,'0'0'29,"0"0"0,0 0 0,0 0 0,0 0 0,-1 0 0,1 0-1,0 0 1,0 0 0,0-1 0,0 1 0,0 0 0,0 0 0,0 0 0,0 0 0,0 0 0,0 0 0,0 0 0,0 0 0,0 0 0,0 0 0,0 0 0,0 0 0,0-1-1,0 1 1,0 0 0,0 0 0,0 0 0,0 0 0,0 0 0,0 0 0,0 0 0,0 0 0,0 0 0,0 0 0,0 0 0,0 0 0,0 0 0,0-1 0,0 1-1,1 0 1,-1 0 0,0 0 0,0 0 0,13 0 11684,-14 1-11379,0 1 0,1 0 0,-1-1 1,-1 1-1,1-1 0,0 1 0,0-1 0,0 0 0,-3 2 0,0 1 37,-5 4-87,-1 0 0,1 0 0,-2-1 0,1-1 1,-19 9-1,-10 7-10,37-21-270,1-1 1,0 1 0,0-1 0,0 1-1,0 0 1,0-1 0,1 1 0,-1 0-1,0 0 1,0 0 0,0 0 0,1 0-1,-1-1 1,0 1 0,1 0 0,-1 1-1,1-1 1,-1 0 0,1 0 0,0 0-1,-1 0 1,1 0 0,0 0 0,0 0 0,-1 1-1,1-1 1,0 0 0,0 0 0,1 0-1,-1 0 1,0 1 0,0-1 0,1 0-1,-1 0 1,0 0 0,1 0 0,-1 0-1,1 0 1,-1 0 0,1 0 0,0 0-1,-1 0 1,1 0 0,0 0 0,1 1-1,12 14 244,2-1 0,-1-1 0,29 20 0,-33-26-132,0 0-1,0 1 0,-1 0 1,0 1-1,0 0 0,-1 0 1,13 22-1,-20-29-20,0 0-1,-1 1 1,0-1-1,0 0 1,0 1 0,0-1-1,0 1 1,-1-1 0,0 1-1,1 0 1,-1-1-1,-1 1 1,1-1 0,0 1-1,-1-1 1,0 1 0,0-1-1,0 1 1,0-1-1,0 0 1,-4 7 0,2-5-63,0 0-1,0-1 1,-1 1 0,0 0 0,0-1 0,0 0 0,0 0 0,-1 0-1,0 0 1,1-1 0,-1 0 0,-10 5 0,-3-2-185,1-1 1,-1-1-1,0 0 1,0-2-1,-1 0 1,-18 0-1,1 0-1174,-13 0-3537,48-2 4691,1 0 0,-1 0 0,1 0 0,-1 0 0,1 0 0,0 0 0,-1 0 0,1 0 0,-1 0 0,1 0 0,-1 1-1,1-1 1,0 0 0,-1 0 0,1 1 0,-1-1 0,1 0 0,0 0 0,-1 1 0,1 0 0,2 5-3867,-1-4 3514,0-1 0,0 0 0,0 0 1,0 0-1,1 0 0,-1 0 0,0 0 0,1-1 0,2 2 0,12-1-3420</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3:56.353"/>
    </inkml:context>
    <inkml:brush xml:id="br0">
      <inkml:brushProperty name="width" value="0.05" units="cm"/>
      <inkml:brushProperty name="height" value="0.05" units="cm"/>
      <inkml:brushProperty name="color" value="#004F8B"/>
    </inkml:brush>
  </inkml:definitions>
  <inkml:trace contextRef="#ctx0" brushRef="#br0">156 436 1312,'-1'1'15074,"-4"3"-16692,-5 3 1883,0-1 0,0 2 1,1-1-1,0 1 0,1 1 0,-1 0 1,2 0-1,-1 0 0,1 1 1,1 0-1,0 1 0,0 0 1,1-1-1,0 2 0,-4 15 1,5-15-184,-2 8 151,1 0 0,-5 39 0,9-54-157,1 1 1,0-1-1,0 1 1,1-1-1,-1 1 1,1-1-1,0 1 1,1-1-1,-1 0 1,1 1-1,0-1 1,0 0-1,1 0 1,0 0-1,6 8 1,-7-10-15,1-1 1,0 1-1,0 0 0,1-1 0,-1 0 1,0 0-1,1 0 0,0 0 1,-1 0-1,1-1 0,0 1 0,0-1 1,0 0-1,0-1 0,0 1 0,0 0 1,0-1-1,0 0 0,4 0 1,3-1 57,1 0 0,-1-1 1,0 0-1,0-1 1,17-6-1,-20 6-31,0-1 0,-1 0 0,0 0 0,0 0-1,0-1 1,11-9 0,-14 10-73,-1 1 1,0-1-1,1 1 0,-1-1 0,-1 0 0,1 0 0,-1 0 0,1-1 0,-1 1 1,0-1-1,-1 1 0,3-10 0,-3 5-1,0 0-1,-1 0 1,0 0 0,-1 0-1,0 1 1,0-1 0,-1 0-1,0 0 1,0 1 0,-1-1-1,0 1 1,-1 0 0,0 0 0,0 0-1,-10-12 1,9 12-8,0 1 1,-1 1-1,0-1 1,-1 1-1,1 0 1,-1 0-1,0 1 1,0 0 0,-1 0-1,0 1 1,0 0-1,0 0 1,0 1-1,0 0 1,-1 0-1,-9-1 1,-7 4 280,24 0-192,2 1-61,0 0 0,-1 0 1,1-1-1,0 1 1,0 0-1,0 0 0,0 0 1,0-1-1,0 1 1,0 0-1,2 0 0,-2 0 10,2 0 0,0 0 1,0 0-1,1 0 1,-1 0-1,0 0 1,0-1-1,1 1 1,-1-1 0,0 0-1,6 0 1,35-7 162,-22 1 3,0-1-1,40-18 1,39-29 117,-44 23-221,-53 29-100,3-1 1,0-1 0,0 0-1,0-1 1,-1 1 0,10-10-1,-16 14-76,2 0 64,-1 1 15,0-1 1,1 1 0,-1-1 0,0 1 0,1 0 0,-1 0-1,0-1 1,0 1 0,0 0 0,0 0 0,0 0 0,0 0-1,0 1 1,0-1 0,0 0 0,0 0 0,-1 1 0,1-1-1,0 0 1,-1 1 0,1 1 0,1 4 43,-1-1 1,0 1-1,1 12 0,-1-4-77,5 89-377,-2-15 613,-3-57-169,-1-20 10,0 1 1,1-1 0,4 15 0,-5-24-36,1 0 0,0-1-1,0 1 1,0 0 0,0-1-1,0 1 1,1 0 0,-1-1 0,1 0-1,-1 1 1,1-1 0,0 0-1,0 0 1,0 0 0,1 0-1,-1 0 1,0 0 0,5 2-1,-6-4-8,0 0 0,0 1 0,0-1 0,0 0 0,1 0-1,-1 0 1,0 0 0,0 0 0,0 0 0,1 0 0,-1 0 0,0 0-1,0 0 1,0-1 0,0 1 0,0-1 0,1 1 0,-1-1-1,0 1 1,0-1 0,0 1 0,0-1 0,1-1 0,2-1 43,0-1 0,0 1 0,-1-1 0,4-4 0,15-23 49,-2-1-1,-1-1 1,15-38 0,10-16 56,30-62-205,-67 130 47,0-1 0,-1 0 0,-1 0-1,0-1 1,2-38 0,-7 47-18,1-46-33,-1 53-8,-1 0 1,0 0-1,1 0 0,-2 0 1,1 0-1,-1 0 0,1 0 0,-5-7 1,6 12 47,0-1 0,0 1 0,0 0 1,0 0-1,0 0 0,-1 0 0,1 0 0,0-1 1,0 1-1,0 0 0,0 0 0,0 0 0,0 0 0,-1 0 1,1 0-1,0-1 0,0 1 0,0 0 0,0 0 1,-1 0-1,1 0 0,0 0 0,0 0 0,0 0 1,0 0-1,-1 0 0,1 0 0,0 0 0,0 0 0,0 0 1,-1 0-1,1 0 0,0 0 0,0 0 0,-6 6-134,-4 15 154,8-18-17,-9 26-11,0 1 0,2 0 0,1 0 0,1 1 0,2 0-1,1 0 1,2 0 0,1 0 0,1 0 0,2 1 0,6 37 0,-6-59 67,0 0 1,0-1-1,1 1 1,1-1-1,-1 0 1,1 0-1,1 0 1,0-1-1,0 1 1,9 10-1,-13-18-36,0 0 1,1 0-1,-1 1 0,0-1 1,0 0-1,1-1 0,-1 1 1,1 0-1,-1 0 0,1-1 1,-1 1-1,1 0 0,-1-1 0,1 0 1,0 1-1,-1-1 0,1 0 1,0 0-1,-1 0 0,1 0 1,0 0-1,-1 0 0,1 0 1,0-1-1,-1 1 0,1-1 1,-1 1-1,1-1 0,-1 1 0,1-1 1,-1 0-1,1 0 0,-1 0 1,0 0-1,2-1 0,4-3 27,-1-1 0,1 0 0,-1 0 0,0-1 0,6-9 0,-4 6-72,0-1-1,-1-1 1,0 1-1,-1-1 0,-1 0 1,1-1-1,-2 0 0,0 1 1,0-1-1,-1 0 0,-1-1 1,2-23-1,-9-15-483,19 56 378,52 15 160,42 10-58,-68-17 5,-28-5 77,-10-3 68,-2-2-36,2 4-90,-1-1 0,1 1 0,-1-1 1,-1 1-1,1 0 0,-1-1 0,0 1 0,0 0 1,-1 0-1,1-1 0,-3 7 0,1 9 71,-3 74 6,4-80 1,0 1 1,2-1-1,0 0 1,0 0-1,1 1 1,9 28-1,-11-43-50,0 0 0,0 0 0,1 0 0,-1 0-1,0 0 1,1 0 0,-1 0 0,0 0-1,1 0 1,0 0 0,-1 0 0,1 0-1,-1 0 1,1-1 0,0 1 0,0 0-1,-1 0 1,1-1 0,0 1 0,0 0 0,0-1-1,0 1 1,0-1 0,0 1 0,0-1-1,0 0 1,0 1 0,0-1 0,0 0-1,0 0 1,0 0 0,0 0 0,2 0 0,0 0 15,-1-1 0,1 0 0,-1 0 1,0 0-1,1 0 0,-1 0 1,0-1-1,1 1 0,-1-1 1,0 1-1,0-1 0,2-2 0,6-7-7,0-1 0,-1 0-1,15-25 1,17-43 50,9-15 163,39-23-96,-62 86-199,-2-1 0,35-61 0,-33 42-13,23-66 0,-44 101-207,-6 16 69,-2 4-6,-10 28-71,-26 64 177,-16 51 90,48-126 18,2-1-1,0 0 1,1 1 0,1 0-1,1 35 1,3-24 65,10 55 0,-9-75-10,-1-1 0,2 1 0,-1-1 0,1 0 0,1 0 0,0 0 0,0-1 0,12 16 0,-13-21-77,-1-1-1,1 1 1,0-1 0,0 0 0,0 0-1,8 4 1,-10-6-178,0 0 0,0 0 0,-1 0 0,1 0-1,0-1 1,0 1 0,0-1 0,0 1 0,0-1 0,0 0-1,1 0 1,-1 0 0,0 0 0,0 0 0,0 0 0,0 0 0,0-1-1,3 0 1,-3 0-80,-1 0-1,0 0 0,0 0 0,0 0 1,0 0-1,0 0 0,-1 0 1,1 0-1,0 0 0,0-1 1,-1 1-1,1 0 0,-1 0 1,1-1-1,-1 1 0,0 0 1,1-1-1,-1 1 0,0 0 0,0-3 1,-1-32-4761,1 31 4129,-4-26-2392,0 0-1478</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3:56.719"/>
    </inkml:context>
    <inkml:brush xml:id="br0">
      <inkml:brushProperty name="width" value="0.05" units="cm"/>
      <inkml:brushProperty name="height" value="0.05" units="cm"/>
      <inkml:brushProperty name="color" value="#004F8B"/>
    </inkml:brush>
  </inkml:definitions>
  <inkml:trace contextRef="#ctx0" brushRef="#br0">120 32 5728,'-99'-17'6186,"98"17"-5976,0-1 0,0 1-1,1 0 1,-1-1-1,0 1 1,0-1 0,0 1-1,1-1 1,-1 1-1,0-1 1,1 0 0,-1 1-1,-3-6 3346,3 6-3137,1 0 0,-1-1 0,0 1 0,1 0 0,-1 0 0,1-1 0,-1 1 1,0 0-1,167 1 3550,2 1-3840,-152-2-236,50 0-1652,-22 0-4655,-43 0 5936,1 0 1,0 0-1,-1 0 0,1 1 0,0-1 0,-1 1 1,1-1-1,-1 1 0,1-1 0,-1 1 1,1 0-1,-1-1 0,0 1 0,1 0 1,-1 0-1,0 0 0,0 0 0,1 1 0,-1-1 1,0 0-1,1 2 0,8 8-3590</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3:57.685"/>
    </inkml:context>
    <inkml:brush xml:id="br0">
      <inkml:brushProperty name="width" value="0.05" units="cm"/>
      <inkml:brushProperty name="height" value="0.05" units="cm"/>
      <inkml:brushProperty name="color" value="#004F8B"/>
    </inkml:brush>
  </inkml:definitions>
  <inkml:trace contextRef="#ctx0" brushRef="#br0">91 564 7040,'10'1'11434,"-11"2"-11200,1 0 1,-1 0-1,0-1 0,0 1 1,0 0-1,0-1 0,0 1 1,-1-1-1,1 1 0,-1-1 0,1 0 1,-4 4-1,-9 14 635,1 4-449,2 1 0,1 1 0,0-1 1,-9 45-1,17-52-314,0-1 1,1 29-1,1-44-94,0 0 11,0 0 1,0-1 0,0 1 0,0 0-1,1-1 1,-1 1 0,0-1 0,1 1-1,0 0 1,-1-1 0,1 1 0,0-1-1,0 0 1,1 3 0,-1-3-8,-1-1 0,1 0 0,-1 1-1,1-1 1,0 1 0,-1-1 0,1 0 0,0 0 0,-1 1 0,1-1 0,0 0-1,0 0 1,-1 0 0,1 0 0,0 0 0,0 0 0,-1 0 0,1 0 0,0 0-1,0 0 1,-1 0 0,1 0 0,0 0 0,-1-1 0,1 1 0,0 0 0,0-1-1,-1 1 1,1 0 0,-1-1 0,1 1 0,0-1 0,-1 1 0,1-1 0,4-4-48,0 0 0,-1 0 0,0 0 1,0-1-1,0 1 0,-1-1 1,1 0-1,-1 0 0,3-9 0,1-2-24,43-105-233,-34 78 242,-10 15 41,-6 29 11,-1 9 39,-3 18 235,1-1 1,1 0-1,3 37 0,-1-54-242,1 0-1,0 0 0,1 0 1,0 0-1,0 0 1,1-1-1,0 1 0,1-1 1,0 0-1,0 0 0,1 0 1,0-1-1,9 12 1,-10-16-24,-1 1 1,1-1 0,0-1 0,0 1 0,0 0-1,0-1 1,0 0 0,1 0 0,-1 0 0,1-1 0,-1 1-1,1-1 1,0 0 0,0-1 0,-1 1 0,1-1-1,0 0 1,0 0 0,0 0 0,-1-1 0,1 1 0,6-3-1,2 0 30,0-1 0,0-1 0,-1 0 0,0-1 0,0 0 0,19-14 0,-7 2 20,-1-1 0,-1 0 0,-1-2 0,36-47 0,-19 16-28,37-70-1,-60 94-117,-2-1 0,-1 0 0,-1-1 0,11-53 0,10-123 109,-29 175 136,-1-1-1,-3-48 1,-3 67-66,4 13-95,0 0 0,0 0-1,-1-1 1,1 1 0,0 0 0,0 0-1,-1 0 1,1 0 0,0-1 0,0 1-1,0 0 1,-1 0 0,1 0-1,0 0 1,-1 0 0,1 0 0,0 0-1,0 0 1,-1 0 0,1 0 0,0 0-1,-1 0 1,1 0 0,0 0-1,-1 0 1,0 0-10,0 1-1,0-1 1,0 1 0,0 0-1,0-1 1,0 1 0,1 0-1,-1 0 1,0 0 0,0-1-1,1 1 1,-1 0 0,0 0-1,1 0 1,-1 0 0,1 0-1,-1 2 1,-7 19-32,1 1 0,-6 33 1,3-9 7,-10 30-170,-17 79 526,31-126-249,2 0 0,2 0 0,1 39 0,13 61-251,-9-110 271,1 0 0,2-1 0,0 0 0,12 28 0,-17-45-68,0-1 0,-1 1 0,1 0 0,0-1 0,0 1 0,0-1 0,0 1 0,1-1 0,-1 0 0,0 1 0,1-1 0,-1 0 0,1 0 0,-1 0 0,4 2 0,-4-3-7,0 0 0,0 0 0,1 0 1,-1 0-1,0 0 0,0 0 0,1 0 1,-1 0-1,0-1 0,0 1 0,0-1 0,1 1 1,-1-1-1,0 1 0,0-1 0,0 1 1,0-1-1,0 0 0,0 0 0,0 1 1,0-1-1,0 0 0,-1 0 0,2-2 0,10-10 25,-2-2 0,1 0-1,-2 0 1,8-17 0,-9 17-56,1 0 0,0 0 1,1 0-1,19-20 0,-29 34 11,0 1-1,0 0 1,0 0-1,1-1 1,-1 1-1,0 0 0,0 0 1,1 0-1,-1-1 1,0 1-1,0 0 1,1 0-1,-1 0 0,0 0 1,1 0-1,-1 0 1,0 0-1,1-1 1,-1 1-1,0 0 0,1 0 1,-1 0-1,0 0 1,0 0-1,1 0 1,-1 1-1,0-1 0,1 0 1,-1 0-1,0 0 1,1 0-1,-1 0 1,0 0-1,0 0 0,1 1 1,-1-1-1,0 0 1,0 0-1,1 0 1,-1 1-1,0-1 0,0 0 1,1 0-1,-1 1 1,0-1-1,0 0 1,0 0-1,0 1 0,0-1 1,1 1-1,4 18-216,-3 12 294,-2 0 0,-1 0 1,-1 0-1,-1 0 0,-2 0 0,-2 0 1,0-1-1,-2 0 0,-16 36 0,24-64-59,0-1 0,0 1 0,0-1 0,0 1 0,0-1 0,0 0 0,-1 0 0,-1 2 0,2-2-13,1-1 0,-1 1 0,1-1 0,-1 0-1,1 1 1,-1-1 0,1 0 0,-1 0 0,1 1-1,-1-1 1,0 0 0,1 0 0,-1 0-1,1 0 1,-1 0 0,1 1 0,-1-1 0,0 0-1,1-1 1,-1 1 0,1 0 0,-2 0-1,2 0 7,0-1 0,0 1 0,0-1 0,0 1 0,0-1 0,0 1-1,0-1 1,0 1 0,0-1 0,0 1 0,0 0 0,1-1 0,-1 1-1,0-1 1,0 1 0,0 0 0,1-1 0,-1 1 0,0-1 0,1 1-1,-1 0 1,0-1 0,1 1 0,-1-1 0,12-11 160,-11 10-155,11-10-299,1 0-1,0 0 0,1 1 1,0 1-1,31-17 0,-28 19-2493,1 0 0,33-10 0,-34 15-1878,-7 5 1542</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3:58.047"/>
    </inkml:context>
    <inkml:brush xml:id="br0">
      <inkml:brushProperty name="width" value="0.05" units="cm"/>
      <inkml:brushProperty name="height" value="0.05" units="cm"/>
      <inkml:brushProperty name="color" value="#004F8B"/>
    </inkml:brush>
  </inkml:definitions>
  <inkml:trace contextRef="#ctx0" brushRef="#br0">62 174 13952,'-16'-45'5183,"-8"22"-4031,6-2-320,15 18-1600,6-6 256,7-7-1344,7 5 1056,6-2-1439,8 9 1247,6 16-5824,34 0 3776,-4 1 384</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3:59.369"/>
    </inkml:context>
    <inkml:brush xml:id="br0">
      <inkml:brushProperty name="width" value="0.05" units="cm"/>
      <inkml:brushProperty name="height" value="0.05" units="cm"/>
      <inkml:brushProperty name="color" value="#004F8B"/>
    </inkml:brush>
  </inkml:definitions>
  <inkml:trace contextRef="#ctx0" brushRef="#br0">58 898 5408,'-2'0'283,"-8"7"7850,17-10-7706,0-2 0,-1 1 0,1-1 1,-1 0-1,0 0 0,0 0 1,-1-1-1,0 0 0,0 0 0,7-12 1,1 1 146,81-114 894,-10 12-733,-61 87-586,-1-1 0,-2-1 1,28-62-1,59-218 1526,-90 254-1334,-33 127-536,-4 12 107,-14 10 289,-54 99 0,70-152-139,-30 56 217,-4-3 0,-69 91 1,-6-8-88,109-143 79,18-28-241,-1 0 0,1 0 0,-1 0 0,1 1 0,0-1 0,-1 0 0,1 0 0,0 0 0,0 1 0,0 1 0,0-3-12,0 0 0,0 0-1,0 1 1,0-1 0,0 0-1,0 1 1,1-1 0,-1 0 0,0 0-1,0 1 1,0-1 0,1 0-1,-1 0 1,0 1 0,0-1 0,1 0-1,-1 0 1,0 0 0,0 0-1,1 1 1,-1-1 0,0 0-1,1 0 1,-1 0 0,0 0 0,1 0-1,-1 0 1,0 0 0,1 0-1,-1 0 1,0 0 0,0 0 0,1 0-1,-1 0 1,0 0 0,1 0-1,-1 0 1,15-3 79,-1 1 0,0-2 1,0 0-1,20-9 0,52-30-39,-61 28-87,-2 0 0,0-2 0,25-24 0,54-65 119,66-59-137,-152 150 14,-15 14 10,-1 1 0,1-1 0,0 0 0,0 0 0,0 1 0,0-1 0,0 0 0,0 1 0,0-1 1,0 1-1,0-1 0,0 1 0,1-1 0,-1 1 18,-1 0-1,0 1 1,0-1-1,1 0 1,-1 0 0,0 0-1,0 0 1,1 1-1,-1-1 1,0 0 0,0 0-1,0 0 1,0 1-1,1-1 1,-1 0 0,0 0-1,0 0 1,0 1-1,0-1 1,0 0-1,0 1 1,0-1 0,0 0-1,0 0 1,1 1-1,-1-1 1,0 0 0,0 0-1,-1 1 1,1-1-1,0 0 1,0 0 0,0 1-1,-1 7-28,0 0 1,-6 13-1,3-7 42,-3 18-125,-14 50 354,-9 89 1,29-112 375,1-59-593,1 0 1,-1 0 0,0 0-1,1 1 1,-1-1-1,1 0 1,-1 0 0,1 0-1,-1 0 1,0 0-1,1 0 1,-1 0 0,1 0-1,-1 0 1,1 0 0,-1 0-1,0 0 1,1-1-1,-1 1 1,1 0 0,0 0-1,1-2 9,1 0 0,-1 1 0,0-1-1,1 0 1,-1-1 0,0 1 0,0 0 0,0 0 0,0-1-1,-1 1 1,1-1 0,1-2 0,13-35 49,14-93-128,-11 40 47,-16 81 108,0 1-107,0-1 0,5-11 0,-6 19-32,0 0 0,1 0 0,-1 0 0,1 0 0,-1 0-1,1 1 1,0-1 0,7-4 0,-3 2 27,-1 2 0,2-1 0,-1 1 0,0 0 0,1 0 0,0 1 0,-1 0 1,1 0-1,0 1 0,1 0 0,-1 1 0,0 0 0,1 0 0,13 0 0,-14 2 38,0-1 0,-1 1 0,1 1 0,-1-1-1,0 1 1,1 1 0,-1-1 0,0 1 0,0 1 0,0-1 0,-1 1 0,1 0 0,-1 0 0,0 1 0,0 0 0,6 8-1,4 7 177,-1 1 0,-1 0-1,-2 1 1,21 47-1,-23-45-124,2 0-1,1 0 1,0-1-1,21 27 0,-32-49-113,-1 1-1,0-1 1,1 0-1,-1 1 0,1-1 1,-1 0-1,1 0 1,0 0-1,-1 0 0,1 0 1,0-1-1,0 1 0,-1 0 1,1-1-1,0 1 1,0-1-1,0 0 0,0 1 1,0-1-1,0 0 1,0 0-1,0-1 0,0 1 1,0 0-1,-1-1 1,4 0-1,3-2-675,-1 0-1,0 0 1,0-1 0,-1 0-1,10-7 1,169-138-12401,-112 80 6688</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4:00.439"/>
    </inkml:context>
    <inkml:brush xml:id="br0">
      <inkml:brushProperty name="width" value="0.05" units="cm"/>
      <inkml:brushProperty name="height" value="0.05" units="cm"/>
      <inkml:brushProperty name="color" value="#004F8B"/>
    </inkml:brush>
  </inkml:definitions>
  <inkml:trace contextRef="#ctx0" brushRef="#br0">3 20 6304,'-2'-11'1688,"2"11"-1565,0 0 0,-1-1 1,1 1-1,0 0 1,0-1-1,0 1 0,0 0 1,0 0-1,0-1 0,0 1 1,0 0-1,1-1 1,-1 1-1,0 0 0,0 0 1,0-1-1,0 1 1,0 0-1,0 0 0,0-1 1,1 1-1,-1 0 0,0 0 1,0-1-1,0 1 1,1 0-1,-1 0 0,0 0 1,0-1-1,1 1 0,-1 0 1,0 0-1,0 0 1,1 0-1,-1 0 0,0 0 1,0 0-1,1-1 1,-1 1-1,1 0 0,4 10 2656,-3-3-2203,1 0 0,-1 1 0,-1-1 0,1 1 0,-1-1 0,0 16 0,-6 48 871,3-45-1022,-9 427 1730,12-326-3457,-3-115-1225</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4:00.813"/>
    </inkml:context>
    <inkml:brush xml:id="br0">
      <inkml:brushProperty name="width" value="0.05" units="cm"/>
      <inkml:brushProperty name="height" value="0.05" units="cm"/>
      <inkml:brushProperty name="color" value="#004F8B"/>
    </inkml:brush>
  </inkml:definitions>
  <inkml:trace contextRef="#ctx0" brushRef="#br0">38 496 5312,'-10'-41'798,"-11"-59"782,18 77-199,0-1-1,2 1 1,3-40-1,-1 54-997,0 1 0,1-1-1,-1 0 1,2 1 0,-1-1 0,1 1-1,1 0 1,-1 0 0,1 0-1,1 0 1,0 1 0,0 0-1,7-8 1,-1 4-136,0 2-1,1-1 1,1 1 0,-1 1-1,2 0 1,-1 1 0,1 1-1,0 0 1,0 0 0,0 2-1,22-5 1,-24 7-125,0 0 1,0 0-1,0 1 0,1 1 1,-1 0-1,0 0 0,0 1 0,1 1 1,-1 0-1,0 1 0,0 0 1,-1 1-1,1 0 0,16 9 1,-16-6 60,-1 1 0,0 0 0,0 0 0,0 1 0,16 19 1,-24-25-100,0 1 1,0-1 0,0 1 0,-1 0 0,0 0 0,0 0-1,0 0 1,0 0 0,-1 0 0,1 1 0,-1-1 0,0 1-1,-1-1 1,1 1 0,-1-1 0,1 1 0,-1-1 0,-1 1-1,1-1 1,-1 1 0,-1 6 0,0-6 11,-1 1 0,1-1 0,-1 0 0,0 0-1,0 0 1,0 0 0,-1-1 0,0 1 0,0-1 0,0 0 0,0 0 0,-1-1 0,0 1 0,1-1 0,-1 0 0,0 0 0,-1 0 0,1-1-1,-11 4 1,6-3-221,0 0 0,0-1-1,0 0 1,-1-1-1,1 0 1,-1-1-1,1 0 1,-1 0-1,1-1 1,-12-2 0,6-1-983,0-1 0,-22-9 0,31 11 109,1 0 0,0 0-1,-1-1 1,-7-6 0,14 10 773,0-1 1,-1 1-1,1 0 1,0 0 0,-1-1-1,1 1 1,0 0-1,-1-1 1,1 1-1,0 0 1,0-1-1,-1 1 1,1 0-1,0-1 1,0 1 0,0-1-1,0 1 1,0 0-1,-1-1 1,1 1-1,0-1 1,6-5-3156</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4:02.423"/>
    </inkml:context>
    <inkml:brush xml:id="br0">
      <inkml:brushProperty name="width" value="0.05" units="cm"/>
      <inkml:brushProperty name="height" value="0.05" units="cm"/>
      <inkml:brushProperty name="color" value="#004F8B"/>
    </inkml:brush>
  </inkml:definitions>
  <inkml:trace contextRef="#ctx0" brushRef="#br0">277 369 6144,'0'0'76,"0"-1"0,0 1 0,0 0 0,-1 0 1,1 0-1,0 0 0,0-1 0,0 1 0,0 0 0,0 0 1,0 0-1,0-1 0,-1 1 0,1 0 0,0 0 0,0 0 1,0-1-1,0 1 0,0 0 0,0 0 0,0 0 0,0-1 0,0 1 1,0 0-1,0 0 0,0 0 0,0-1 0,1 1 0,-1 0 1,0 0-1,0 0 0,0-1 0,0 1 0,0 0 0,0 0 1,0 0-1,1-1 0,3 10 2496,-2 1-1574,-2 0 0,1 0 1,-2 15-1,0 0-47,1 293 4105,-8-156-2032,3-193-1813,-2-265-197,1-1-482,5 242-322,4-98 305,-2 80-797,-3 70 361,-1 0 64,5-6-157,-2 8 14,1 0-1,-1 1 1,0-1 0,1 1 0,-1-1 0,0 1-1,1-1 1,-1 1 0,1-1 0,-1 1 0,1 0-1,-1-1 1,1 1 0,-1-1 0,1 1 0,0 0-1,-1 0 1,1-1 0,-1 1 0,1 0 0,1 0-1,17 0-64,-12 2-3,0 0 0,0 0 0,8 5 0,17 8 84,68 36-211,-90-45 202,0 1-1,0 0 0,-1 1 1,0-1-1,0 2 1,-1 0-1,9 11 1,-15-17-8,0 1 0,0 0 0,0 0 0,0 0 1,-1 1-1,1-1 0,-1 0 0,0 1 1,0-1-1,-1 0 0,1 1 0,-1-1 0,0 1 1,0-1-1,-1 1 0,1-1 0,-3 7 1,2-7 1,0 0-1,0 0 1,-1 0 0,1-1 0,-1 1 0,0-1 0,0 1 0,0-1 0,-1 0 0,1 0 0,-1 0 0,0 0 0,0 0 0,0 0 0,0-1 0,0 1 0,0-1 0,-1 0 0,-5 3 0,-11 1 88,-1-1 0,0 0 0,-1-2 0,-41 3 0,-11 0-193,53-3 166,1 1 1,-1 1-1,-28 10 0,39-11-44,1 0 0,1 0 0,-1 1-1,1 1 1,0-1 0,0 1 0,0 1-1,1-1 1,-11 14 0,9-9-28,1 0 1,0 0 0,1 1 0,1 0-1,0 1 1,0-1 0,1 1-1,1 0 1,0 1 0,-2 16 0,5-22 17,0-1 0,1 0 0,0 1 0,0-1 0,1 1 0,0-1 0,0 0 1,0 0-1,4 8 0,-3-10 36,0 0 0,0 0-1,1 0 1,0 0 0,0 0 0,1 0 0,-1-1 0,1 0 0,0 0 0,0 0-1,0 0 1,9 6 0,-8-8-15,0 1 0,-1 0 0,1-1 0,0 0 0,0 0 0,0-1 0,0 1 0,0-1 0,1 0 0,-1 0 0,0-1 0,0 0 0,1 0 0,-1 0 0,0 0 0,1-1 1,-1 0-1,10-3 0,3-3 54,0 0 0,0-2 0,31-19 1,-14 8-52,18-9-83,1 3-1,83-29 1,-132 53 22,0 1 0,0-1 0,0 1 0,0 1 0,1-1 0,9 1 0,-13 0 34,0 0 0,0 0 0,0 1-1,-1-1 1,1 1 0,0 0 0,0-1 0,-1 1 0,1 0 0,0 0-1,-1 0 1,1 0 0,-1 0 0,1 1 0,-1-1 0,0 0-1,1 1 1,-1-1 0,0 1 0,0-1 0,2 4 0,0 4 31,1 1 1,-2-1-1,1 1 1,-1-1-1,-1 1 0,0 0 1,0 0-1,-1 11 1,1 8 211,4 88 252,-4-67-6776,-2-54 3542,1 4 2316,-1-1 0,1 0-1,0 1 1,0-1 0,0 0 0,0 0-1,-1 1 1,1-1 0,0 0 0,0 1-1,0-1 1,1 0 0,-1 0-1,0 0 1,9-32-4110,1-18-1562</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4:03.348"/>
    </inkml:context>
    <inkml:brush xml:id="br0">
      <inkml:brushProperty name="width" value="0.05" units="cm"/>
      <inkml:brushProperty name="height" value="0.05" units="cm"/>
      <inkml:brushProperty name="color" value="#004F8B"/>
    </inkml:brush>
  </inkml:definitions>
  <inkml:trace contextRef="#ctx0" brushRef="#br0">137 214 6240,'-3'-3'818,"3"2"-665,-1 1-1,1-1 0,-1 1 1,1-1-1,0 1 0,-1-1 1,1 1-1,0-1 0,-1 0 0,1 1 1,0-1-1,0 1 0,-1-1 1,1-3 2826,-1 6-2564,1 0 0,0-1 0,0 1 0,0 0 0,0-1 0,0 1 0,0 0 0,0 2 1,1 3 296,-3 41 789,-11 56 0,9-77-1063,-6 46 629,-4 0-1,-38 115 1,48-176-971,0-1 107,-10 22-1,11-24-3,0-2 578,0-11-323,2-2-432,1 1 0,-1-1 1,1 1-1,0-1 1,1-10-1,0-5 4,13-186 150,-7 134-139,2-22 504,41-166 1,-46 244-363,-3 11-108,0 0 0,1 1-1,-1-1 1,4-6 0,-5 12-72,0 0 0,1 0 0,-1-1 1,0 1-1,0 0 0,1 0 0,-1-1 0,0 1 0,0 0 1,1 0-1,-1-1 0,0 1 0,1 0 0,-1 0 1,0 0-1,1 0 0,-1 0 0,0 0 0,1 0 0,-1-1 1,1 1-1,-1 0 0,0 0 0,1 0 0,-1 0 1,0 0-1,1 1 0,-1-1 0,0 0 0,1 0 0,-1 0 1,0 0-1,1 0 0,-1 0 0,0 1 0,1-1 1,-1 0-1,0 0 0,1 0 0,-1 1 0,0-1 0,1 1 1,12 11-8,8 14 88,-2 0-1,-1 2 0,-1 0 1,-1 1-1,-1 0 1,-2 1-1,-1 1 0,10 38 1,1 20 93,-8-25-73,3-1 1,33 77-1,-42-110 77,-8-25-128,0-1 0,0 0-1,1 0 1,-1 0 0,1 1-1,4 5 1,-6-10-29,0 0 0,0 0 0,1 1 0,-1-1 0,0 0 0,1 1 0,-1-1 0,0 0 0,1 0 0,-1 0 0,1 1 0,-1-1 1,0 0-1,1 0 0,-1 0 0,1 0 0,-1 0 0,0 0 0,1 0 0,-1 0 0,1 0 0,-1 0 0,1 0 0,-1 0 0,0 0 0,1 0 0,-1 0 0,1 0 0,-1-1 0,0 1 1,1 0-1,-1 0 0,0 0 0,1-1 0,-1 1 0,1 0 0,-1 0 0,0-1 0,0 1 0,1 0 0,-1-1 0,0 1 0,0 0 0,1-1 0,-1 1 0,0 0 0,0-1 1,2-2 53,0 1 0,-1-1 0,1 1 1,-1-1-1,0 0 0,2-5 0,7-43 230,6-102-1,-12 102-291,42-304-343,-42 326-120,0-33 1,-3 26-3133,-1 19-3882</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5:09.008"/>
    </inkml:context>
    <inkml:brush xml:id="br0">
      <inkml:brushProperty name="width" value="0.05" units="cm"/>
      <inkml:brushProperty name="height" value="0.05" units="cm"/>
    </inkml:brush>
  </inkml:definitions>
  <inkml:trace contextRef="#ctx0" brushRef="#br0">374 104 8128,'-5'-12'1461,"4"8"-620,-1 0-1,1 0 1,-1 0-1,0 0 0,0 1 1,0-1-1,-4-3 1,5 6-688,1 1 1,-1-1-1,0 0 1,0 1 0,0-1-1,0 1 1,0 0-1,0-1 1,0 1-1,0 0 1,0-1 0,0 1-1,0 0 1,0 0-1,0 0 1,-1 0-1,1 0 1,0 0 0,0 0-1,0 0 1,0 1-1,0-1 1,0 0-1,0 1 1,0-1 0,0 1-1,0-1 1,0 1-1,0-1 1,1 1 0,-1-1-1,-1 3 1,-104 80 1931,56-42-1381,44-36-643,-75 65 1049,71-60-936,1-1 1,0 1 0,1 1-1,0 0 1,-11 22 0,17-29-132,0 0 0,0-1 0,1 1 0,0 0 1,0 0-1,0 0 0,0 0 0,1 0 1,-1 0-1,1 0 0,0 1 0,0-1 0,1 0 1,-1 0-1,2 5 0,0-5 3,-1 0 0,1 0 0,0-1 0,0 1 0,1 0 0,-1-1 0,1 1 0,0-1 0,0 0 0,0 0 0,0 0 0,0 0 0,1-1 0,6 5 0,-2-3-82,0 0 0,0 0 0,1-1 0,0 0 0,-1-1 0,1 0 0,0 0-1,0-1 1,0 0 0,1 0 0,-1-1 0,0 0 0,0-1 0,0 0 0,0 0 0,0-1 0,0 0 0,0-1 0,-1 0 0,1 0 0,-1-1 0,1 0 0,-1-1 0,-1 0 0,1 0 0,-1 0 0,0-1 0,8-7 0,-9 5-118,1 0 1,-2-1-1,1 1 1,-1-1-1,0 0 1,7-19-1,-7 13 55,-1-1-1,-1 0 1,3-31 0,-3 16 184,-2 0 0,-1 0 1,-2-1-1,0 1 0,-9-36 1,10 65-64,1 0-1,0 0 1,-1 0 0,1 0 0,-1 0 0,0 0 0,0 0 0,0 0 0,0 0 0,0 1 0,0-1 0,0 0 0,-1 1 0,1-1 0,0 1 0,-4-3 0,5 4-24,-1 0-1,1-1 1,-1 1-1,0 0 1,1 0 0,-1 0-1,0 0 1,1 0 0,-1 0-1,0 0 1,1 0-1,-1 0 1,1 1 0,-1-1-1,0 0 1,1 0 0,-1 0-1,1 1 1,-1-1-1,0 0 1,1 1 0,-1-1-1,1 0 1,-1 1 0,1-1-1,-1 1 1,1-1-1,0 1 1,-1 0 0,-1 0-12,0 2 39,0-1 0,0 0 0,1 1 1,-1 0-1,0-1 0,1 1 1,-1 0-1,1 0 0,0 0 0,0 0 1,0 0-1,1 0 0,-1 0 1,1 0-1,-1 0 0,1 1 0,0-1 1,0 0-1,1 0 0,-1 0 1,0 0-1,1 0 0,0 0 1,0 0-1,0 0 0,0 0 0,0 0 1,1 0-1,-1 0 0,4 4 1,-3-6-19,-1 1 0,1-1 1,-1 0-1,1 0 1,-1 0-1,1 0 1,0 0-1,-1 0 1,1 0-1,0 0 1,0-1-1,-1 1 1,1-1-1,0 1 1,0-1-1,0 0 1,3 1-1,5-1 8,1-1 0,11-1 0,-15 1-34,32-6-194,42-13 1,-3 0 306,-22 8 10,104-9 0,-152 21-91,1 0 1,-1 1-1,0 0 0,1 0 1,-1 0-1,0 1 0,0 0 1,0 1-1,0 0 0,-1 0 1,1 1-1,10 6 0,-14-7 16,0 0 0,-1 0-1,1 0 1,-1 1 0,0-1-1,0 1 1,0 0-1,0 0 1,-1 0 0,1 0-1,-1 0 1,0 1 0,-1-1-1,1 1 1,-1-1-1,1 1 1,-2 0 0,1-1-1,0 1 1,-1 0 0,0 0-1,0 8 1,-2-2 14,1 0 0,-1 0 0,-1 0 0,0 0 0,-1-1 0,0 1 0,0-1 0,-1 0 0,0 0 0,-1 0 0,0-1 0,-1 0 0,0 0 0,0-1 0,-1 1-1,-10 7 1,9-7-117,9-8 61,0-1 1,0 0-1,0 0 1,0 0-1,0 0 1,0 0-1,0 0 1,0 0-1,0 0 1,0 1 0,0-1-1,0 0 1,0 0-1,0 0 1,0 0-1,0 0 1,0 0-1,0 0 1,0 1-1,0-1 1,0 0-1,0 0 1,0 0-1,0 0 1,0 0-1,0 0 1,0 0-1,0 0 1,0 1-1,0-1 1,0 0-1,0 0 1,1 0-1,-1 0 1,0 0 0,0 0-1,0 0 1,0 0-1,0 0 1,0 0-1,0 0 1,0 0-1,0 0 1,1 0-1,-1 0 1,0 0-1,0 0 1,0 0-1,0 0 1,0 0-1,0 0 1,0 0-1,1 0 1,-1 0-1,0 0 1,0 0-1,0 0 1,0 0-1,7 0-114,6-7 13,0 0 0,-1-1 0,0 0 0,-1-1 0,0-1 0,0 0 0,9-11 0,-9 10 118,0 0 0,0 0-1,1 2 1,0-1 0,1 1 0,25-13 0,-36 21 13,1 0 1,0 0 0,0 0 0,0 0 0,0 0 0,1 1 0,-1-1 0,0 1 0,5 0 0,-6 0-3,0 1 0,-1-1 1,1 1-1,0-1 0,-1 1 0,1-1 1,-1 1-1,1 0 0,-1 0 0,1 0 1,-1 0-1,1 0 0,-1 0 1,0 0-1,0 1 0,1-1 0,-1 0 1,2 3-1,1 5 86,0-1 1,0 1 0,-1 0-1,1 0 1,-2 0 0,0 0-1,0 1 1,1 13 0,-2-13-37,0-1 0,0 0 1,1 0-1,0 0 0,1 0 0,0 0 1,1-1-1,0 1 0,7 11 1,-8-16-51,0-1 1,0 1-1,1-1 1,-1 0 0,1 0-1,-1-1 1,1 1-1,0-1 1,0 0-1,0 0 1,1 0-1,-1 0 1,0-1 0,1 0-1,-1 0 1,1 0-1,5 0 1,8 1 15,1-2 0,35-3 1,-52 2-33,22-1-41,0-1 0,-1-1 0,0-1 1,1-1-1,-2-1 0,25-11 0,-28 9-5,-1-1-1,0-1 1,-1 0 0,0-1 0,-1-1-1,21-22 1,-27 24 10,-1-1-1,0 0 1,-1-1-1,-1 0 1,0 0-1,-1-1 1,0 0-1,4-17 1,-5 20 1,-4 7 16,15-49-268,-14 47 290,-1 1 0,-1-1 0,1 0-1,-1 0 1,0 1 0,0-1 0,-2-8-1,2 13 0,0 1 0,0-1 0,0 0-1,0 1 1,0-1 0,0 1 0,0-1-1,0 0 1,0 1 0,-1-1-1,1 0 1,0 1 0,0-1 0,-1 1-1,1-1 1,0 1 0,-1-1-1,1 1 1,-1-1 0,1 1 0,-1-1-1,1 1 1,-1-1 0,1 1-1,-1 0 1,1-1 0,-1 1 0,0 0-1,1-1 1,-1 1 0,1 0-1,-1 0 1,0 0 0,1 0 0,-1 0-1,0-1 1,1 1 0,-1 0 0,0 0-1,0 1 1,-2 0-3,0 0 0,0 1 0,0-1 0,0 1 0,0 0-1,0 0 1,0 0 0,-2 3 0,-113 112 1058,100-97-766,1 0-1,0 1 0,-16 27 1,29-41-209,0 1 1,0-1-1,1 1 0,0 0 1,0 0-1,1 0 1,0 0-1,1 0 0,-1 0 1,1 1-1,1-1 1,0 1-1,0-1 0,2 12 1,1-8-51,1-1 0,0 1 0,0-1 0,1 0 1,0 0-1,1-1 0,1 0 0,-1 0 0,2 0 1,-1-1-1,1 0 0,13 10 0,-16-14-105,1 0 0,0-1 0,0 0 0,1 0 1,-1 0-1,1-1 0,0 0 0,0-1 0,0 1 0,10 1 0,-6-2-195,1-1 1,-1 0-1,0-1 0,1 0 0,-1 0 1,13-3-1,9-5-1631,1 0 0,-1-3 1,43-19-1,-50 19-174,-1-2 1,-1 0-1,0-2 1,26-21-1,18-14-2320</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4:06.306"/>
    </inkml:context>
    <inkml:brush xml:id="br0">
      <inkml:brushProperty name="width" value="0.05" units="cm"/>
      <inkml:brushProperty name="height" value="0.05" units="cm"/>
      <inkml:brushProperty name="color" value="#004F8B"/>
    </inkml:brush>
  </inkml:definitions>
  <inkml:trace contextRef="#ctx0" brushRef="#br0">122 347 4064,'-1'-8'370,"0"-1"-15,0 0-1,1-1 0,0 1 1,0 0-1,1 0 0,0 0 1,5-16-1,-4 17 125,-1 5 79,0-1-1,0 1 1,1 0 0,-1 0 0,0 0-1,1 1 1,0-1 0,2-3 0,-2 20 1650,0 8-1358,-1 1 0,-1-1 1,-1 0-1,-5 25 0,-22 91 1355,13-70-1622,-40 221 926,39-202-1098,5-35-242,6-31 298,1 0 0,0 0 0,0 24 1,15-53 636,3-12-1062,-1 0 1,15-29-1,7-11-223,38-46 47,-61 91 189,0 1-1,1 0 1,1 1-1,26-20 1,-35 30-51,-1 0 1,0 0-1,1 1 0,0 0 1,-1 0-1,1 0 0,0 0 1,0 1-1,0 0 0,9-1 1,-12 2-6,0 0 1,0 0-1,0 0 1,0 0-1,0 1 1,0-1-1,0 1 0,0 0 1,0-1-1,0 1 1,0 0-1,0 0 1,-1 0-1,1 0 1,0 1-1,-1-1 1,1 0-1,-1 1 1,1-1-1,-1 1 1,0-1-1,1 1 1,-1 0-1,0 0 1,0-1-1,0 1 0,-1 0 1,1 0-1,0 2 1,5 13 22,-1 0 0,-2 0 0,1 1 0,-2-1 0,0 1 0,-1 21 0,-2-24 62,0 0 1,-1 0 0,0 0 0,-1 0 0,-1 0-1,0-1 1,-11 25 0,11-30-51,0 0 0,-1 0 0,0-1 0,-1 1 0,0-1-1,0-1 1,-1 1 0,0-1 0,0 0 0,-15 11 0,20-17-17,1 0 0,-1 0 0,1-1 0,-1 1 0,0-1 0,1 1 0,-1-1 0,1 0 0,-1 0 0,0 1 0,1-1-1,-1 0 1,0-1 0,1 1 0,-4-1 0,5 1-16,-1 0 0,1 0 0,0 0 0,-1 0 0,1 0-1,0 0 1,0 0 0,-1-1 0,1 1 0,0 0 0,-1 0 0,1 0 0,0-1-1,0 1 1,0 0 0,-1 0 0,1-1 0,0 1 0,0 0 0,0-1 0,0 1-1,-1 0 1,1 0 0,0-1 0,0 1 0,0 0 0,0-1 0,0 0-11,0 0 0,0 0 0,1 0 0,-1 1 0,0-1 1,1 0-1,-1 0 0,1 1 0,-1-1 0,1 0 0,-1 0 0,1 1 1,-1-1-1,1 1 0,0-1 0,0 0 0,27-21-63,0 1 0,2 2 0,0 1 0,1 1-1,36-14 1,10 1 146,84-19 0,-155 48-147,3-2 17,0 1 0,0 0 0,16-1 0,-24 2 50,0 1 0,1 0 1,-1 1-1,0-1 0,1 0 0,-1 0 1,0 0-1,0 1 0,1-1 0,-1 1 0,0-1 1,0 1-1,0-1 0,2 2 0,-2-1 0,-1-1-1,1 1 0,-1 0 0,1 0 1,-1-1-1,0 1 0,1 0 0,-1 0 1,0 0-1,1-1 0,-1 1 0,0 0 1,0 0-1,0 0 0,0 0 0,0 0 1,0-1-1,0 1 0,0 0 0,0 0 1,0 0-1,-1 0 0,1 0 0,-1 1 0,-1 5-16,-2 0-1,1 0 1,-1 0-1,1 0 0,-10 11 1,-2 4 70,-15 19 247,22-30-303,0-1 1,1 1-1,0 1 1,-9 19-1,15-30 15,1 0 0,-1 1 0,1-1-1,-1 0 1,1 1 0,0-1 0,-1 0-1,1 1 1,0-1 0,0 1-1,0-1 1,0 0 0,0 1 0,0-1-1,0 1 1,1-1 0,-1 0 0,0 1-1,1-1 1,-1 0 0,1 1-1,-1-1 1,1 0 0,0 0 0,0 0-1,0 1 1,-1-1 0,1 0 0,0 0-1,0 0 1,2 1 0,0-1 15,0 1 1,0-1 0,1 0 0,-1 1-1,0-1 1,1-1 0,-1 1 0,1-1-1,0 1 1,-1-1 0,5 0-1,-5 0-4,1 0 0,-1-1 0,1 1 0,-1-1 0,1 1 0,-1-1 0,1 0 0,-1-1 0,0 1 0,0-1-1,0 1 1,0-1 0,0 0 0,0 0 0,0 0 0,0 0 0,-1-1 0,1 1 0,-1-1 0,1 1-1,-1-1 1,0 0 0,0 0 0,-1 0 0,1 0 0,-1-1 0,1 1 0,1-7 0,-1 1-67,0 0 0,0 0 0,-1-1 0,0 1 0,0 0 0,-1-1 0,-1 1 0,0 0 0,-3-17 0,-2-1-93,-19-49 0,21 66 45,-1 0 0,1 1 0,-2 0 1,1 0-1,-1 1 0,0-1 0,-1 1 0,-10-9 0,17 17 96,0-1 0,-1 1 0,1 0 1,0 0-1,0-1 0,-1 1 0,1 0 0,0 0 1,0 0-1,-1 0 0,1-1 0,0 1 0,-1 0 1,1 0-1,0 0 0,-1 0 0,1 0 0,0 0 1,-1 0-1,1 0 0,0 0 0,-1 0 0,1 0 1,-2 6-13,6 11 44,0-10 16,0 0 1,1 0 0,-1 0-1,2 0 1,-1-1 0,1 0 0,0 0-1,0-1 1,0 1 0,1-1 0,0-1-1,0 1 1,0-1 0,0 0 0,1-1-1,0 0 1,-1 0 0,1 0 0,0-1-1,1-1 1,-1 1 0,0-1-1,0-1 1,1 1 0,-1-1 0,0-1-1,0 0 1,1 0 0,-1 0 0,0-1-1,0 0 1,9-4 0,-1-3 21,-1 0 0,-1 0 0,1-2 0,-2 0 0,1 0 0,18-22-1,8-6 10,76-56 80,14-13-178,-109 88 41,-1 0-1,-1-2 0,31-44 1,7-43 10,-37 68-245,-16 31 77,-4 10 135,0-1 1,0 1-1,-1 0 1,1 0 0,0 0-1,0 0 1,0 0-1,0 0 1,0 0 0,0 0-1,0 0 1,0 0 0,0 0-1,0 0 1,0 0-1,0 0 1,0 0 0,0 0-1,0 0 1,0 0-1,-1 0 1,1 0 0,0 0-1,0 0 1,0 0 0,0 0-1,0 0 1,0 0-1,0 0 1,0 0 0,0 0-1,0 0 1,0 0-1,0 0 1,-1 0 0,1 0-1,0 0 1,0 0 0,0 0-1,0 0 1,0 0-1,0 0 1,0 0 0,0 0-1,0 0 1,0 0-1,0 0 1,0 0 0,0 0-1,0 0 1,0 0 0,0 0-1,0 1 1,-1-1-1,1 0 1,0 0 0,-14 15-348,-40 56 9,-17 23 289,58-75 69,1 0 0,1 1 1,-10 26-1,10-14 6,0 1 0,2 0 0,2 0 0,1 1 0,1 0 0,2 0 0,2 43 0,1-67 2,1 0 1,0 0-1,0-1 1,1 1-1,1-1 0,3 11 1,-5-17-19,0-1-1,0 1 1,1 0 0,-1-1 0,1 1-1,0-1 1,0 1 0,0-1 0,0 0-1,0 0 1,0 0 0,0 0 0,1 0 0,-1 0-1,1-1 1,0 1 0,-1-1 0,1 1-1,0-1 1,0 0 0,0 0 0,-1-1-1,7 2 1,-3-2 24,0 0 1,0 0-1,1 0 1,-1-1-1,0 1 0,1-2 1,-1 1-1,0-1 0,0 0 1,0 0-1,-1 0 0,1-1 1,0 0-1,-1 0 0,0-1 1,1 1-1,-1-1 0,-1 0 1,10-10-1,2-5-60,-1-1 1,0 0-1,20-40 0,-16 27-31,26-44 47,58-132 1,4-86-11,-67 183-48,-8 10 24,-28 81 189,-6 12-163,2 9 20,0-1 1,0 1-1,0 0 1,0 0-1,-1 0 1,1 0-1,0 0 1,0 0-1,0 0 0,-1 0 1,1-1-1,0 1 1,0 0-1,0 0 1,-1 0-1,1 0 1,0 0-1,0 0 1,0 0-1,-1 0 1,1 0-1,0 0 0,0 0 1,0 0-1,-1 1 1,1-1-1,0 0 1,0 0-1,0 0 1,0 0-1,-1 0 1,1 0-1,0 0 1,0 0-1,0 1 0,0-1 1,-1 0-1,1 0 1,-2 3 6,0-1 1,-1 1-1,1-1 1,0 1-1,1 0 1,-1 0 0,1 0-1,-1 0 1,1 0-1,0 0 1,0 0-1,0 0 1,0 0-1,0 5 1,-2 6 1,-114 370 223,34-95 28,36-109 76,39-153-92,-7 42 1,16-59-86,4-15-95,8-19-73,93-217 134,-105 238-133,17-31-119,-17 32 110,1 0 1,-1 0 0,1 0 0,-1 1-1,1-1 1,-1 0 0,1 1 0,0-1-1,0 1 1,0 0 0,0 0 0,0 0-1,3-2 1,-5 3 12,1 0 1,-1 0-1,1 0 1,-1 0-1,1 0 1,0 0-1,-1 0 0,1 0 1,-1 0-1,1 0 1,-1 0-1,1 0 1,-1 0-1,1 1 0,-1-1 1,1 0-1,-1 0 1,1 1-1,-1-1 1,1 0-1,-1 1 0,1-1 1,-1 0-1,0 1 1,1-1-1,-1 1 1,0-1-1,1 0 0,-1 1 1,0-1-1,1 1 1,-1 0-1,8 20-148,-8-21 151,24 141-82,1 2 420,-21-127-299,1 0 0,1 0-1,0-1 1,1 0 0,0 0 0,17 23 0,-22-35-108,0 0 0,0 0-1,1 0 1,-1 0 0,1-1 0,0 1-1,-1-1 1,1 0 0,0 0 0,1 0-1,-1 0 1,0 0 0,5 1 0,-4-2-322,0-1 1,0 1 0,-1-1 0,1 0-1,0 0 1,-1 0 0,1-1 0,0 1-1,0-1 1,-1 0 0,1 0-1,-1 0 1,5-3 0,-1 2-308,-1-1 1,0 0-1,0-1 0,0 0 0,0 0 1,0 0-1,-1 0 0,0-1 0,0 0 1,0 0-1,-1-1 0,1 1 1,-1-1-1,0 0 0,-1 0 0,0 0 1,3-8-1,6-24-1944</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4:06.650"/>
    </inkml:context>
    <inkml:brush xml:id="br0">
      <inkml:brushProperty name="width" value="0.05" units="cm"/>
      <inkml:brushProperty name="height" value="0.05" units="cm"/>
      <inkml:brushProperty name="color" value="#004F8B"/>
    </inkml:brush>
  </inkml:definitions>
  <inkml:trace contextRef="#ctx0" brushRef="#br0">64 40 8640,'-53'-3'3200,"43"9"3775,20-1-5823,11-1 256,16 1-832,26-5-352,35 0-128,10 0-736,-5-5 352,5-4-2368,18 3 1504,9-3-5791,-9-7 3871,-13 4-1472</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4:08.178"/>
    </inkml:context>
    <inkml:brush xml:id="br0">
      <inkml:brushProperty name="width" value="0.05" units="cm"/>
      <inkml:brushProperty name="height" value="0.05" units="cm"/>
      <inkml:brushProperty name="color" value="#004F8B"/>
    </inkml:brush>
  </inkml:definitions>
  <inkml:trace contextRef="#ctx0" brushRef="#br0">215 706 7136,'-4'1'310,"1"-1"0,-1 1 0,0 0 0,1 0 0,-1 0 0,1 1 1,-1-1-1,-5 4 0,7-4-243,1 0 0,0 0 1,-1 1-1,1-1 0,0 0 1,-1 0-1,1 1 0,0-1 1,0 1-1,0-1 0,0 1 1,0-1-1,1 1 0,-1-1 0,0 1 1,1 0-1,-1 0 0,1-1 1,0 1-1,-1 0 0,1 2 1,0-3 24,0-1 0,0 1 1,0-1-1,0 1 1,-1-1-1,1 1 1,0-1-1,0 1 0,1-1 1,-1 1-1,0-1 1,0 1-1,0-1 1,0 1-1,0-1 0,1 1 1,-1-1-1,0 1 1,0-1-1,1 0 0,-1 1 1,0-1-1,0 1 1,1-1-1,-1 0 1,1 1-1,-1-1 0,0 0 1,1 1-1,-1-1 1,1 0-1,-1 0 0,1 1 1,-1-1-1,1 0 1,-1 0-1,1 0 1,-1 0-1,1 0 0,-1 1 1,1-1-1,-1 0 1,1 0-1,-1 0 0,1 0 1,-1-1-1,1 1 1,-1 0-1,1 0 1,-1 0-1,1 0 0,-1 0 1,1-1-1,-1 1 1,1 0-1,-1-1 0,5-1 419,-1-1-1,1 1 0,-1-1 0,7-7 0,85-82 2055,-80 75-2241,-1-1 0,0-1 0,21-38 0,-7-6 13,-2-1 0,20-69 0,-25 62-216,53-110 1,-60 155-31,-15 25-86,0 1-1,0 0 1,0 0-1,0-1 1,0 1-1,1 0 1,-1 0-1,0-1 1,0 1-1,0 0 1,0 0-1,0 0 1,0-1-1,1 1 1,-1 0-1,0 0 1,0 0-1,0 0 0,1-1 1,-1 1-1,0 0 1,0 0-1,1 0 1,-1 0-1,0 0 1,0 0-1,1 0 1,-1-1-1,0 1 1,0 0-1,1 0 1,-1 5 39,0-1 1,0 1-1,-1-1 1,1 0-1,-3 6 1,-3 30-30,-6 47 148,-40 160-1,-47 35 174,80-240-162,-2 0 0,-1-2 0,-2 0 0,-42 51 0,22-41 69,-2-3 1,-92 73-1,135-117-205,0-1 0,0 1 1,0-1-1,-1 0 0,1 0 0,0 0 0,-1 0 0,0-1 1,1 0-1,-1 1 0,0-1 0,-5 1 0,19-15-320,-5 10 288,0-1 1,1 1 0,-1 0 0,1 0 0,0 0 0,0 1 0,9-3 0,7-3 50,55-20 126,-50 19-19,0-1-1,-1-1 0,35-20 1,-34 13-62,-1-2 1,40-38-1,40-54 358,-56 57-182,-10 17-177,1 2 1,2 1-1,58-35 0,-104 72-112,1 1 1,-1-1-1,1 1 0,0 0 0,0 0 0,-1 0 0,2 0 0,-1 0 0,-1 4 0,-2 1 19,-13 28-2,-21 62 0,25-62-98,14-34 89,-27 74 49,24-63 26,0 0 1,0 0-1,2 0 1,-2 17-1,3-29-64,0-1 0,0 1-1,0 0 1,0-1 0,0 1-1,0 0 1,0-1-1,0 1 1,0 0 0,1-1-1,-1 1 1,0-1 0,0 1-1,0 0 1,1-1-1,-1 1 1,0-1 0,1 1-1,-1-1 1,0 1 0,1-1-1,-1 1 1,1-1-1,-1 1 1,1-1 0,-1 1-1,1-1 1,-1 0 0,1 1-1,-1-1 1,2 0-1,-1 0 4,1 0-1,-1 0 1,1 0-1,-1 0 0,1 0 1,-1-1-1,1 1 1,-1-1-1,1 1 0,-1-1 1,1 0-1,-1 1 1,0-1-1,2-1 0,19-14 46,-2-1-1,0-1 0,34-39 0,3-3 50,119-92-212,-176 152 101,0 0 0,0 0 0,0 0 0,0-1 0,0 1 0,0 0 1,1 0-1,-1 0 0,0 0 0,0-1 0,0 1 0,0 0 0,0 0 0,1 0 0,-1 0 0,0 0 0,0 0 0,0-1 0,1 1 0,-1 0 1,0 0-1,0 0 0,0 0 0,1 0 0,-1 0 0,0 0 0,0 0 0,0 0 0,1 0 0,-1 0 0,0 0 0,0 0 0,1 0 0,-1 0 0,0 0 1,0 0-1,0 0 0,1 1 0,-1-1 0,0 0 0,0 0 0,0 0 0,0 0 0,1 0 0,-1 0 0,0 1 0,0-1 0,0 0 0,0 0 0,0 0 1,1 0-1,-1 1 0,0-1 0,0 0 0,0 0 0,0 0 0,0 1 0,0-1 0,0 0 0,0 0 0,0 0 0,0 1 0,0-1 0,0 0 1,0 0-1,0 1 0,0-1 0,0 0 0,0 0 0,-3 22-35,1-15 12,-15 70 66,-2 16-77,18-83 51,0 0 0,1 0 0,0-1 0,0 1 0,1 0 0,0 0 0,4 13 0,-4-21-7,0 1 1,-1-1-1,1 0 0,0 0 1,0 0-1,0 0 0,1 0 1,-1 0-1,0 0 0,1 0 0,-1 0 1,1-1-1,0 1 0,-1 0 1,1-1-1,0 1 0,0-1 1,0 0-1,0 0 0,0 0 1,3 1-1,-3-1-9,1-1 1,-1 0-1,1 1 1,-1-1 0,1 0-1,-1 0 1,1-1-1,0 1 1,-1 0-1,1-1 1,-1 0-1,0 1 1,1-1-1,-1 0 1,1 0-1,-1 0 1,0-1-1,0 1 1,3-3-1,4-4 43,0-1-1,0 0 0,-1 0 0,0 0 0,-1-1 0,11-20 0,5-6 66,19-17-158,2 1-1,56-50 1,34-37-270,-87 79 332,-3-1 0,-2-2-1,59-122 1,-96 174-50,0-1 1,0 1-1,3-17 0,-7 17-140,-2 11 180,1 0-1,0 0 1,0 0-1,0 0 1,0 0-1,0 0 1,0 0 0,-1 0-1,1 0 1,0 0-1,0 0 1,0 0 0,0 0-1,0 0 1,0 0-1,-1 0 1,1 0 0,0 0-1,0 0 1,0 0-1,0 0 1,0 0 0,0 0-1,-1 0 1,1 0-1,0 0 1,0 0 0,0 0-1,0 0 1,0 0-1,0 1 1,0-1 0,0 0-1,0 0 1,-1 0-1,1 0 1,0 0 0,0 0-1,0 0 1,0 1-1,-16 21-154,11-14 138,-153 193-200,97-130 333,36-40-127,1 1 0,1 2 0,3 0 0,-20 41 0,30-52 61,1 0 0,1 0 0,1 1-1,1 0 1,1 0 0,2 0 0,-2 45-1,5-63-34,0 1 0,0-1-1,1 1 1,0-1 0,1 1-1,-1-1 1,1 0 0,0 1-1,1-1 1,-1 0 0,7 9-1,-7-13 2,0 1 0,0 0 0,0-1 0,1 1 0,-1-1 0,1 0 0,0 0 0,0 0 0,0 0 0,-1-1 0,2 1 0,-1-1 0,0 0 0,0 0 0,0 0 0,1 0 0,-1 0 0,0-1 0,1 1 0,-1-1 0,1 0 0,-1 0-1,0 0 1,6-1 0,1-1 2,0-1-1,0 1 1,0-2-1,-1 1 1,1-1-1,-1-1 1,0 0-1,11-7 1,8-8 18,31-28 1,63-64-103,-96 84 32,-1 0-1,31-47 0,35-87 33,-12-6 5,-33 48 0,-45 117 0,3-9 3,-2 6-20,1 0 1,-2 1 0,1-1-1,-1 0 1,1 0 0,-2 0 0,1 0-1,-1-8 1,0 12 10,0 1-1,0-1 1,0 1-1,-1-1 1,1 1-1,0-1 1,-1 1-1,1-1 1,-1 1 0,-1-2-1,2 2 6,-1 1 0,1 0 0,-1-1 0,1 1 0,-1 0 0,1 0 0,0-1 0,-1 1 0,1 0 0,-1 0 0,1 0 0,-1 0 0,0-1 0,1 1 0,-1 0 0,1 0 0,-1 0 0,1 0 0,-1 0 0,1 0 0,-1 1 0,1-1 0,-1 0 0,1 0 0,-1 0 0,1 0 0,-1 1 0,1-1 0,-1 0 0,1 0-1,-1 1 1,1-1 0,0 0 0,-1 1 0,-3 2 3,0 0-1,1 0 0,0 0 0,0 0 1,0 1-1,0-1 0,0 1 0,-4 7 1,-16 38 36,21-44-34,-91 230 129,75-196 90,2 1-1,2 0 1,-14 63 0,7 52-75,20-134-140,1 1-1,1-1 0,0 1 0,2-1 0,6 26 1,-8-41-89,1 0 0,0 1 0,0-1-1,0 0 1,1 0 0,0-1 0,0 1 0,1 0 0,-1-1 0,1 0 0,1 0 0,-1 0 0,0 0 0,1-1 0,0 0 0,0 0 0,1 0 0,-1 0 0,1-1-1,-1 0 1,1 0 0,0-1 0,0 0 0,8 3 0,9-1-1232,0 0-1,1-2 1,-1 0 0,0-1-1,1-2 1,-1 0 0,0-2-1,24-5 1,20-8-4945,93-35 1,-41 7 2801</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9:54.324"/>
    </inkml:context>
    <inkml:brush xml:id="br0">
      <inkml:brushProperty name="width" value="0.05" units="cm"/>
      <inkml:brushProperty name="height" value="0.05" units="cm"/>
      <inkml:brushProperty name="color" value="#FF0066"/>
    </inkml:brush>
  </inkml:definitions>
  <inkml:trace contextRef="#ctx0" brushRef="#br0">201 124 2400,'0'-16'15738,"0"69"-14109,-14 98 1,-6 32-846,7-43-518,7-88-114,2-15 156,-10 45 0,11-71-53,1-1-1,-2 20 0,4-30-240,0 0-1,0 0 1,0 1 0,0-1 0,0 0 0,0 0-1,0 0 1,0 1 0,0-1 0,0 0-1,0 0 1,0 0 0,0 0 0,-1 1 0,1-1-1,0 0 1,0 0 0,0 0 0,0 0-1,0 0 1,-1 0 0,1 1 0,0-1-1,0 0 1,0 0 0,0 0 0,-1 0 0,1 0-1,0 0 1,0 0 0,0 0 0,-1 0-1,0 1 530,9-396-436,-7 360-101,4-49-7,1-18-121,1-5-12,-4 74 6,-1-47-1,-2 62 72,0 18 18,0 0 0,0-1 0,0 1 1,0 0-1,0-1 0,0 1 1,0 0-1,0-1 0,1 1 0,-1 0 1,0-1-1,0 1 0,0 0 1,0 0-1,1-1 0,-1 1 0,0 0 1,0 0-1,0-1 0,1 1 1,-1 0-1,0 0 0,1 0 0,-1-1 1,0 1-1,1 0 0,-2 17 96,0-1-1,-1 1 1,-1-1-1,0 1 0,-2-1 1,-8 23-1,1-10 88,-2-1 0,-27 42 0,0-22 427,41-47-562,-1-1 0,1 0 1,0 1-1,-1-1 0,1 1 1,0-1-1,-1 0 1,1 1-1,-1-1 0,1 0 1,-1 1-1,1-1 0,-1 0 1,1 0-1,-1 0 0,1 1 1,-1-1-1,1 0 1,-1 0-1,1 0 0,-1 0 1,1 0-1,-1 0 0,1 0 1,-1 0-1,0 0 1,-2 0 73,2-17 50,2 11-138,-1 0 0,1 0 0,0 0 0,1 0 0,-1 1 0,1-1 0,0 1 0,4-6 0,25-44-242,-16 31 139,17-25 336,12-25-312,-43 73 73,-1 0 1,0 1-1,1-1 0,-1 0 1,0 1-1,1-1 0,-1 1 1,1-1-1,-1 0 0,1 1 1,0-1-1,-1 1 0,1-1 1,0 1-1,-1 0 0,1-1 1,0 1-1,-1 0 0,1-1 1,0 1-1,0 0 0,-1 0 1,1 0-1,0-1 0,1 1 1,-1 0-108,9 8 12,-4 0 94,1 0 1,-2 0-1,1 1 1,-1 0 0,5 13-1,17 50-53,-26-68 65,5 9 0,-5-11 0,0-1 0,0 1 0,0 0 0,-1 0 0,1-1 0,-1 1 0,1 0 0,-1 0 0,1 0 0,-1 2 0,0-2 4,0 0 0,1 0 0,-1 1 1,1-1-1,0 0 0,-1 0 0,2 2 0,3 12 1,-2-6 254,-3-10-250,0 1 0,0-1 0,0 0 0,0 0 0,1 1 0,-1-1 0,0 0 0,0 1 0,0-1 0,0 0 0,0 1 0,0-1 0,0 0 0,0 0 0,0 1 0,0-1 0,0 0 0,0 1 0,0-1 0,0 0 0,0 1 0,0-1 0,0 0 0,0 1 0,-1-1 0,1 0-1,0 0 1,0 1 0,0-1 0,0 0 0,-1 0 0,1 1 0,0-1 0,0 0 0,-1 0 0,1 1 0,0-1 0,0 0 0,-1 0 0,-2 2 63,-1 0 0,1 0 0,0 0-1,-1-1 1,1 1 0,-1-1 0,0 0-1,0 0 1,1 0 0,-7 0 0,4-1-51,0 1 0,0 1 1,-8 2-1,8-2-285,-1 0 1,1-1-1,0 1 1,-10 0-1,9-2-932,-1 1 0,1 0 0,-11 4-1,16-4 419,-1 0-1,1 0 1,0 0-1,0 0 1,0 1-1,0-1 0,0 1 1,0-1-1,0 1 1,0 0-1,0 0 1,1 0-1,-1 0 1,-1 3-1,-6 14-3231,-1 5 1231</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9:55.358"/>
    </inkml:context>
    <inkml:brush xml:id="br0">
      <inkml:brushProperty name="width" value="0.05" units="cm"/>
      <inkml:brushProperty name="height" value="0.05" units="cm"/>
      <inkml:brushProperty name="color" value="#FF0066"/>
    </inkml:brush>
  </inkml:definitions>
  <inkml:trace contextRef="#ctx0" brushRef="#br0">2 78 3712,'0'-1'92,"-1"1"-1,1-1 1,0 0-1,0 1 1,0-1 0,-1 0-1,1 1 1,0-1 0,0 0-1,0 0 1,0 1-1,0-1 1,0 0 0,0 1-1,0-1 1,1 0 0,-1 1-1,0-1 1,0 0-1,0 1 1,1-1 0,-1 0-1,0 1 1,1-1 0,-1 1-1,1-1 1,-1 1-1,0-1 1,1 1 0,-1-1-1,2 0 1,6-10 2101,-7 9-1951,0 1 0,0-1 0,0 1 0,0-1 0,0 1 0,0-1-1,1 1 1,-1 0 0,0 0 0,1-1 0,-1 1 0,1 0 0,-1 0 0,1 1 0,0-1 0,-1 0 0,1 0 0,0 1-1,0-1 1,3 0 0,-2 1 33,0 0-1,1 0 1,-1 1-1,0-1 1,1 1-1,-1-1 1,0 1 0,0 0-1,1 0 1,4 3-1,1 1 54,0 0 0,-1 1-1,0 0 1,0 0 0,0 1 0,11 13-1,-2 2-40,0 1-1,-2 1 0,-1 0 0,-1 1 0,11 28 1,-11-22-94,-4-12-14,-1 0 0,6 23 0,-14-41-137,0-1 0,0 1 0,0-1 0,0 1 0,0 0 0,0-1 0,0 1 0,0-1 0,1 1 0,-1-1 0,0 1 0,0 0 0,1-1-1,-1 1 1,0-1 0,1 1 0,-1-1 0,0 1 0,1-1 0,-1 0 0,1 1 0,-1-1 0,1 1 0,-1-1 0,1 0 0,0 1 0,0-2 39,0 0 1,0 0-1,0 1 1,0-1-1,-1 0 1,1 0-1,0 0 1,0 0-1,-1 0 1,1 0-1,0-1 1,0-1-1,5-10 152,0 0 0,6-24 0,4-10-313,44-75-178,-26 57 436,-18 42-297,-14 20-116,0 1-1,0-1 1,0 0 0,0 0-1,0 0 1,0 0 0,-1-1-1,0 1 1,1 0-1,-1-1 1,0 1 0,0-6-1</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9:57.015"/>
    </inkml:context>
    <inkml:brush xml:id="br0">
      <inkml:brushProperty name="width" value="0.05" units="cm"/>
      <inkml:brushProperty name="height" value="0.05" units="cm"/>
      <inkml:brushProperty name="color" value="#FF0066"/>
    </inkml:brush>
  </inkml:definitions>
  <inkml:trace contextRef="#ctx0" brushRef="#br0">5 146 3328,'-4'-1'1128,"6"7"496,1-3-964,1 1 1,-1-1-1,1 0 0,0 0 1,0-1-1,0 1 1,0-1-1,0 0 1,7 3-1,-8-4-558,-1-1-1,0 0 1,0 0 0,0 1-1,0-1 1,0 0 0,0-1-1,0 1 1,0 0 0,0-1-1,0 1 1,0-1 0,0 1-1,0-1 1,0 0 0,0 0-1,0 0 1,-1 0 0,1 0-1,0 0 1,-1-1 0,1 1-1,-1-1 1,1 1 0,-1-1-1,2-1 1,1-3 15,1 0 1,-1-1 0,0 1-1,-1-1 1,0 0 0,0 0-1,0 0 1,-1-1-1,2-7 1,-3 12-24,-1-1 0,1 0 0,-1 0 0,1 1 0,-1-1 1,0 0-1,0 0 0,-1 1 0,1-1 0,-1 0 0,0 1 0,0-1 0,0 0 0,0 1 0,-1 0 0,0-1 0,1 1 0,-1 0 1,0-1-1,-4-3 0,5 6-66,0 1 0,0-1 0,0 0 0,0 1 1,0-1-1,0 1 0,0-1 0,0 1 0,0 0 0,-1 0 0,1-1 1,0 1-1,0 0 0,0 0 0,-1 0 0,1 0 0,0 0 1,0 0-1,0 0 0,-1 1 0,1-1 0,0 0 0,0 1 1,0-1-1,0 1 0,0-1 0,0 1 0,0-1 0,0 1 0,-2 1 1,-3 2 54,1 0 1,0 1-1,0-1 1,-4 6-1,6-6-49,0 0 0,1 0 0,0 0 0,0 0 0,0 0-1,0 0 1,1 0 0,0 1 0,-2 6 0,-3 42 75,5-27-79,0 0 0,2 0 0,1 0-1,2 0 1,0-1 0,13 43-1,-15-62 23,0 0-1,1 0 0,0 0 1,0-1-1,1 1 0,-1-1 1,1 1-1,6 5 1,-8-9-16,0 0 0,0 0 0,0 0 0,1 0 1,-1-1-1,1 1 0,-1-1 0,1 1 0,-1-1 1,1 0-1,0 0 0,0 0 0,-1-1 0,1 1 1,0 0-1,0-1 0,0 0 0,0 0 0,0 0 1,0 0-1,3-1 0,3-1 14,0 0 0,0-1 0,-1-1 0,1 1 0,-1-2 0,0 1 0,0-1 0,0 0 0,0 0 0,-1-1 0,0 0 1,0-1-1,10-12 0,-4 2 120,0 0 0,-2-1 0,0 0 1,16-39-1,-21 42-136,0-1 0,-1 0 0,-1 0 0,0 0 0,-2 0 0,1-1 0,-1-26 0,-2 11-226,0 32 166,0 0 0,0-1 0,0 1 0,1 0 1,-1-1-1,0 1 0,0 0 0,0 0 0,1 0 0,-1-1 0,0 1 0,1 0 1,-1 0-1,0 0 0,0 0 0,1-1 0,-1 1 0,0 0 0,1 0 0,-1 0 1,0 0-1,1 0 0,-1 0 0,0 0 0,1 0 0,-1 0 0,1 0 0,12 0-253,-11 0 115,7 0 145,0 0 1,-1 0-1,1 1 0,-1 0 1,1 1-1,-1-1 0,13 6 1,-3 0-136,-14-5 124,0 0 0,0-1-1,0 1 1,0 1 0,0-1 0,-1 0 0,5 5 0,-2-2 76,-1 0 0,0 0-1,0 1 1,-1-1 0,0 1 0,0 0-1,0 0 1,0 1 0,-1-1 0,0 1 0,3 12-1,-2 0-25,-1-1-1,-1 1 1,0 28 0,-1-25-38,0 1 1,5 22 0,-4-37 5,-1-1 81,0-1 0,0 1 0,1-1 0,5 12 0,-7-18-54,0 1 0,1 0 0,-1-1 1,0 1-1,1 0 0,-1-1 0,1 1 0,-1-1 0,1 1 0,-1-1 0,1 1 1,0-1-1,-1 0 0,1 1 0,-1-1 0,1 1 0,0-1 0,-1 0 1,1 0-1,0 1 0,0-1 0,0 0 5,1 0 0,-1-1 1,0 1-1,0 0 0,0-1 0,0 1 1,0-1-1,0 1 0,0-1 0,0 1 1,0-1-1,0 0 0,0 1 0,0-1 1,-1 0-1,1 0 0,0 0 0,1-1 1,11-16 82,-1 0 1,0-1 0,-1-1 0,-1 0 0,-1 0 0,8-24-1,-7 17-164,1 0 1,26-45-1,-28 56 1,-7 13 22,-1 0 0,1 0 0,0 0 0,-1 0 0,4-3 0,-4 23-37,4 176-341,-5-179 545,0 0 0,1 0 0,1 1 0,5 20 0,-7-34-113,0-1-1,0 1 1,0-1-1,0 0 1,0 1-1,0-1 1,0 1-1,1-1 0,-1 1 1,0-1-1,0 1 1,0-1-1,1 0 1,-1 1-1,0-1 1,1 0-1,-1 1 1,0-1-1,1 0 1,-1 1-1,1-1 1,-1 0-1,0 1 0,1-1 1,-1 0-1,1 0 1,-1 0-1,1 0 1,-1 1-1,1-1 1,-1 0-1,1 0 1,-1 0-1,1 0 1,-1 0-1,0 0 1,1 0-1,-1 0 0,1 0 1,-1-1-1,1 1 1,-1 0-1,1 0 1,-1 0-1,1 0 1,-1-1-1,1 1 1,-1 0-1,0 0 1,1-1-1,-1 1 1,0 0-1,1-1 0,-1 1 1,4-4 18,0 1 0,-1-1-1,0 0 1,3-4 0,-5 7-30,13-21 81,15-31-1,-4 7-7,-7 13-40,-1 2 16,2 0 1,33-41-1,-24 36-437,-28 36 362,1 0-1,-1 1 1,1-1 0,0 1-1,-1-1 1,1 0 0,-1 1-1,1-1 1,-1 1 0,1-1-1,-1 1 1,1-1 0,-1 1-1,0 0 1,1 0 0,2 5 23,-1 1 1,0 0 0,0 0-1,-1-1 1,0 1 0,0 0-1,-1 0 1,1 0-1,-2 0 1,0 8 0,1 6-15,0 10-79,-3 127 148,0-121 66,-1 1 0,-10 43 1,8-63-51,1-1 1,-2 0 0,0-1 0,-1 0 0,-1 0 0,0 0 0,-1-1 0,-23 25 0,28-34 12,-1 0 1,0 0 0,0-1 0,-1 0 0,1-1 0,-1 1 0,0-1 0,-14 6 0,17-9-55,0 0-1,0 0 1,0 0 0,1 0-1,-1-1 1,0 0 0,0 1-1,0-1 1,0-1 0,0 1-1,0-1 1,0 1 0,0-1-1,0 0 1,0-1 0,1 1-1,-1-1 1,0 1 0,-4-4-1,3 2-44,-24-18-400,28 20 394,0 0-1,-1 0 0,1 0 0,0-1 0,0 1 0,-1-1 0,1 1 0,1-1 0,-1 1 0,0-1 0,0 0 0,0 1 0,1-1 0,-1 0 0,1 1 0,-1-5 0,1 5 15,0 0 0,1 0 0,-1-1 0,0 1 0,1 0 0,-1 0 0,1 0 0,-1-1 0,1 1 0,0 0 0,-1 0 0,1 0 0,0 0 0,0 0 0,0 0 0,-1 0 0,1 1 0,0-1 0,0 0 0,1 0 0,-1 1 0,2-2 0,1 0 17,1 0 1,0 0-1,-1 0 1,1 1-1,5-1 1,43-5 26,65-1 1,-38 4-207,-14 0-611,-36 3-6287,-16 4-678</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9:59.883"/>
    </inkml:context>
    <inkml:brush xml:id="br0">
      <inkml:brushProperty name="width" value="0.05" units="cm"/>
      <inkml:brushProperty name="height" value="0.05" units="cm"/>
      <inkml:brushProperty name="color" value="#FF0066"/>
    </inkml:brush>
  </inkml:definitions>
  <inkml:trace contextRef="#ctx0" brushRef="#br0">16 1099 6144,'-1'0'197,"-1"1"1,1 0-1,0 0 1,-1 0 0,1 0-1,0 1 1,-1-1-1,1 0 1,0 0-1,-1 3 1,2-4-88,0 1 0,0 0 0,0-1 0,0 1 0,0 0 0,0-1 1,0 1-1,0 0 0,0-1 0,0 1 0,1-1 0,-1 1 0,0 0 0,0-1 0,1 1 0,-1-1 0,1 1 0,-1-1 1,0 1-1,1-1 0,-1 1 0,1-1 0,-1 1 0,1-1 0,-1 0 0,1 1 0,0-1 0,-1 0 0,1 1 0,-1-1 1,2 0-1,-1 1 93,0 0 1,1-1-1,-1 0 1,0 1-1,1-1 0,-1 0 1,0 1-1,1-1 1,-1 0-1,0 0 1,1 0-1,-1 0 1,1 0-1,-1-1 1,0 1-1,1 0 1,-1-1-1,0 1 1,0-1-1,1 1 0,-1-1 1,0 0-1,0 1 1,0-1-1,1 0 1,-1 0-1,0 0 1,0 0-1,1-2 1,4-3 290,0 0 0,-1 0-1,7-12 1,-1-2 84,-1-1-1,0-1 1,13-44-1,-6 14-17,54-111 424,-70 162-976,9-19 180,20-26 1,-16 24-252,-13 21 59,-1-1 0,1 1-1,0 0 1,0-1 0,0 1-1,0 0 1,0 0 0,0 0-1,0 0 1,1 0 0,-1 0-1,0 0 1,1 1 0,-1-1 0,0 0-1,1 1 1,-1-1 0,1 1-1,-1-1 1,1 1 0,2-1-1,-2 2 24,0-1 0,-1 0 0,1 1-1,0-1 1,0 1 0,-1 0 0,1 0-1,0 0 1,-1 0 0,1 0 0,-1 0-1,1 0 1,-1 0 0,0 0 0,1 1-1,-1-1 1,0 0 0,1 3 0,4 4 4,-2 0 0,1 0 1,-1 0-1,0 1 1,0-1-1,-1 1 0,-1 0 1,4 16-1,-2 8 48,2 36 0,-6-52-61,1 10 121,-7 45 1,2-20 91,3-48-164,1 0 1,-1 0-1,0 0 1,0 0-1,0 0 1,-1-1-1,1 1 1,-1 0-1,0-1 1,0 1-1,-4 5 1,4-7-40,0 0 1,1 0-1,-1 0 1,0-1-1,0 1 1,0 0-1,0-1 1,-1 1-1,1-1 1,0 0-1,-1 0 1,1 1-1,-1-2 1,1 1-1,-1 0 1,1 0 0,-1-1-1,-4 1 1,-2-2-36,0 0 0,1 0 1,-1 0-1,0-1 1,1-1-1,-1 1 1,-8-6-1,-57-30-32,57 28-83,8 5-17,0-1 0,1-1 0,0 1-1,-8-9 1,16 15 134,0 0-1,-1 0 0,1-1 1,0 1-1,0 0 0,0 0 1,-1 0-1,1 0 1,0-1-1,0 1 0,0 0 1,0 0-1,-1 0 0,1-1 1,0 1-1,0 0 1,0 0-1,0 0 0,0-1 1,0 1-1,0 0 0,0 0 1,0-1-1,0 1 1,0 0-1,0 0 0,0-1 1,0 1-1,0 0 0,0 0 1,0-1-1,0 1 0,8-2-130,14 6 50,15 8-76,-18-6 60,19 4 1,-15-5 95,-4-1 52,1-1-1,32 2 0,-46-5-27,1 0 1,-1 0-1,1-1 1,-1 0-1,1-1 1,-1 1-1,0-1 1,0 0-1,0-1 1,0 1 0,0-1-1,7-5 1,7-9 62,0 0 1,-1-1 0,-1-1-1,17-23 1,1 0-53,19-16-12,29-35 368,-70 75-277,0-1-1,-1-1 0,14-29 1,-13 17-86,-1-1 1,8-34 0,12-70 214,-2 4-6,-29 127-253,6-20-75,-2-1 0,0 1 0,-2-1 0,1-29 0,-3 46-173,-1 4-65,-3 11 84,-1 1 229,0 1-1,1 0 0,0 0 0,-1 7 1,-2 10 135,-39 182-154,3-9 205,22-119 9,3 0 1,4 1-1,-5 158 0,17-235-123,0 1-1,1 0 0,-1 0 0,0-1 1,1 1-1,0 0 0,1 3 1,-2-5-29,0-1 0,0 0 0,1 1 0,-1-1 1,0 0-1,0 1 0,1-1 0,-1 0 0,0 0 0,0 1 0,1-1 1,-1 0-1,0 0 0,1 1 0,-1-1 0,0 0 0,1 0 1,-1 0-1,0 1 0,1-1 0,-1 0 0,1 0 0,0 0 8,0 0-1,-1 0 0,1-1 0,0 1 1,-1 0-1,1-1 0,0 1 0,-1 0 0,1-1 1,0 1-1,-1 0 0,1-1 0,-1 1 1,1-1-1,-1 1 0,1-1 0,0 0 1,10-15 156,0 1 1,-1-1-1,11-23 1,8-14-56,-15 33-207,0 0 0,2 1 0,0 1 1,1 0-1,0 1 0,2 1 0,0 1 1,40-24-1,-57 37 62,1 1 1,-1-1-1,1 1 1,0 0-1,-1 0 0,1 0 1,0 0-1,0 0 1,0 1-1,-1-1 1,1 1-1,0 0 0,0 0 1,0 0-1,0 0 1,0 0-1,0 1 0,0-1 1,0 1-1,-1 0 1,1 0-1,0 0 1,0 0-1,-1 0 0,1 1 1,-1-1-1,1 1 1,-1-1-1,4 5 1,76 77 59,-82-82-27,1-1 1,-1 1-1,1 0 1,-1-1-1,1 1 1,-1-1-1,1 1 0,0-1 1,-1 1-1,1-1 1,0 0-1,-1 1 1,1-1-1,0 0 0,0 1 1,-1-1-1,1 0 1,0 0-1,0 0 1,0 0-1,-1 0 1,1 0-1,0 0 0,0 0 1,-1 0-1,1 0 1,0 0-1,0 0 1,0 0-1,-1-1 0,1 1 1,0 0-1,0-1 1,-1 1-1,2-1 1,-1 0-1,0 0 0,0-1-1,0 1 1,0 0 0,-1-1 0,1 1 0,0 0 0,0-1 0,-1 1 0,1-1 0,-1 0 0,0 1 0,1-1 0,-1 1 0,0-1 0,0 1 0,0-3 0,0 0-19,0 0 0,0 0 0,0 0 0,-1 0 0,0 0 1,0 0-1,0 0 0,0 0 0,-1 1 0,1-1 1,-1 0-1,0 1 0,0 0 0,0-1 0,-1 1 1,1 0-1,-1 0 0,1 0 0,-1 0 0,0 0 1,0 1-1,-7-4 0,8 5-42,0 0 1,0 1-1,0 0 1,0-1-1,0 1 0,0 0 1,0 0-1,0 0 1,0 0-1,0 1 0,0-1 1,-4 1-1,-24 11-406,20-6 442,0 0 1,0 1-1,1 0 0,0 0 0,0 1 0,1 0 1,0 1-1,-9 12 0,7-8 39,1 1 0,0 0 0,2 1 0,0-1 0,-8 24 0,6-14 62,3-7-98,0 1 1,-4 26-1,9-39 30,0-1 0,1 1 0,0-1 1,0 1-1,0-1 0,0 1 0,1 0 0,-1-1 0,1 0 0,1 1 1,-1-1-1,0 1 0,1-1 0,0 0 0,3 5 0,-4-8-2,-1 0-1,1 0 1,0 0-1,-1 0 0,1 0 1,0-1-1,0 1 1,0 0-1,0-1 1,0 1-1,-1 0 1,1-1-1,0 1 1,0-1-1,0 0 0,0 1 1,1-1-1,-1 0 1,0 1-1,0-1 1,1 0-1,0 0 9,0 0 0,0-1 0,0 1 0,-1-1 0,1 1 0,0-1-1,-1 1 1,1-1 0,0 0 0,-1 0 0,1 0 0,1-1 0,2-2 30,0-1 0,0 0 1,0 0-1,-1 0 0,8-11 0,0-5-18,-1 0 0,12-34-1,7-14-67,-19 44-136,-9 19 102,1-1 0,-1 1 0,7-10 0,-9 16 51,0 0 0,0 0 0,0 0 1,0 0-1,0 0 0,0-1 0,1 1 1,-1 0-1,0 0 0,0 0 0,0 0 0,0 0 1,0 0-1,0 0 0,0 0 0,0-1 0,0 1 1,1 0-1,-1 0 0,0 0 0,0 0 0,0 0 1,0 0-1,0 0 0,0 0 0,1 0 0,-1 0 1,0 0-1,0 0 0,0 0 0,0 0 1,0 0-1,1 0 0,-1 0 0,0 0 0,0 0 1,0 0-1,0 0 0,0 0 0,0 0 0,1 0 1,-1 0-1,3 7-144,-1 12 133,-2 3-15,1 0 0,9 43 0,-7-52 47,0 0 0,1-1 0,1 0 0,0 1 0,1-2 0,9 17 1,-14-27 3,0 0 0,-1 0 0,1 0 1,0-1-1,0 1 0,0 0 0,0 0 1,0-1-1,0 1 0,0 0 1,0-1-1,0 1 0,0-1 0,0 1 1,0-1-1,0 0 0,0 1 0,0-1 1,1 0-1,-1 0 0,0 0 0,0 0 1,0 0-1,0 0 0,1 0 1,-1 0-1,0 0 0,0-1 0,0 1 1,0 0-1,0-1 0,0 1 0,0-1 1,0 1-1,0-1 0,0 0 0,0 1 1,1-2-1,5-3 85,-1 0 0,0 0 0,0-1-1,6-7 1,37-50 255,-3 3-364,-42 55-4,126-157-562,-113 138 567,-2-1 0,0-1 0,-2 0-1,-1-1 1,10-30 0,0-20 218,24-150 1,-44 206-393,0-24 0,-16 80-666,-25 147 587,12-46 420,-5 28-13,28-132-101,2 0-1,0 1 0,5 34 1,-3-52 9,2 15 83,-2-29-123,1 0 1,-1 0 0,0 0-1,1 0 1,-1 0-1,0 0 1,1 0-1,-1-1 1,1 1-1,0 0 1,-1 0 0,1 0-1,-1-1 1,1 1-1,0 0 1,0-1-1,0 1 1,-1 0-1,1-1 1,0 1 0,0-1-1,0 1 1,2 0-1,-3-1 1,1-1 1,0 1-1,-1 0 0,1 0 0,0 0 1,0 0-1,-1 0 0,1-1 0,0 1 1,-1 0-1,1-1 0,0 1 0,-1 0 1,1-1-1,0 1 0,-1-1 0,1 1 1,-1-1-1,1 1 0,-1-1 0,1 1 1,-1-1-1,1 0 0,-1 1 0,1-2 1,9-19-219,2-2-8,1-1-1,20-27 1,-22 35 353,1 6-315,-4 4-236,-6 6 394,-1 0 0,0 1 0,0-1 0,1 1 0,-1-1 0,0 1 0,0 0 0,0-1-1,0 1 1,0 0 0,0 0 0,0 0 0,0 0 0,2 1 0,-3-1 6,5 3 57,0 1-1,0-2 1,0 1-1,0 0 1,1-1-1,-1 0 1,1 0-1,0-1 1,9 3-1,-10-4-18,0 0-1,-1-1 0,1 1 0,0-1 1,-1 0-1,1-1 0,-1 1 0,1-1 0,0 0 1,-1 0-1,1 0 0,-1-1 0,0 0 0,5-2 1,27-13 160,11-5 61,58-36 1,-91 49-218,-1-1 0,0 0 0,0-1 0,-1 0 0,-1-1 0,0 0 0,0-1 1,12-20-1,-8 5 19,-1 0 1,-1-1 0,14-52 0,15-96 139,-42 176-182,2-5-54,0-1 1,-1 0-1,0 0 0,-1 1 1,0-1-1,0 0 1,-1-8-1,1 14 38,0 1-1,0 0 0,0-1 1,0 1-1,0 0 0,0 0 0,0-1 1,0 1-1,0 0 0,0 0 1,0-1-1,0 1 0,-1 0 1,1-1-1,0 1 0,0 0 1,0 0-1,0-1 0,-1 1 1,1 0-1,0 0 0,0 0 1,0-1-1,-1 1 0,1 0 1,0 0-1,0 0 0,-1 0 1,1 0-1,0-1 0,0 1 1,-1 0-1,1 0 0,0 0 1,-1 0-1,1 0 0,0 0 0,0 0 1,-1 0-1,1 0 0,0 0 1,-1 0-1,1 0 0,0 0 1,0 0-1,-1 0 0,1 1 1,0-1-1,0 0 0,-1 0 1,1 0-1,0 0 0,0 0 1,-1 1-1,1-1 0,0 0 1,0 0-1,-1 0 0,1 1 1,0-1-1,0 0 0,0 0 1,0 1-1,0-1 0,-1 1 0,-13 19-113,-3 15 45,-21 66-1,-5 43 98,35-111 94,-9 60 0,15-81-74,2 0 0,-1 0 0,1 0 0,1 0 0,1-1 0,-1 1 0,2 0 0,5 18 0,-6-25-2,0 0 0,0-1 0,1 1 0,-1-1 1,1 0-1,0 0 0,0 0 0,0 0 0,1-1 0,-1 1 0,1-1 1,0 0-1,0 0 0,0 0 0,0-1 0,1 1 0,-1-1 0,1 0 0,-1 0 1,1-1-1,0 1 0,0-1 0,0 0 0,0 0 0,0-1 0,0 1 1,0-1-1,0 0 0,-1-1 0,1 1 0,0-1 0,0 0 0,7-2 1,-5 1-29,0-1 0,0 1 0,0-2 0,0 1 0,-1-1 0,1 0 0,-1 0 0,0 0 1,0-1-1,-1 0 0,1 0 0,-1-1 0,0 1 0,-1-1 0,1 0 0,-1-1 0,4-6 1,-7 10-27,0 1 1,1-1 0,-1 1 0,0-1 0,1-5 0,-2 7 10,0 1 1,0-1-1,0 1 0,0 0 0,0-1 0,0 1 1,0-1-1,0 1 0,0 0 0,0-1 1,0 1-1,0-1 0,0 1 0,0 0 1,0-1-1,-1 1 0,1 0 0,0-1 0,0 1 1,0 0-1,-1-1 0,1 1 0,0 0 1,0-1-1,-1 1 0,1 0 0,0-1 1,-1 1-1,1 0 0,0 0 0,-1 0 0,1-1 1,0 1-1,-1 0 0,1 0 0,0 0 1,-1 0-1,1 0 0,-1 0 0,1 0 1,0-1-1,-1 1 0,1 0 0,-1 0 0,1 1 1,0-1-1,-1 0 0,1 0 0,-1 0 1,1 0-1,0 0 0,-1 0 0,0 1 1,-2 0-16,1 0 1,-1 0 0,0 0-1,0 0 1,1 1 0,-1-1-1,1 1 1,0 0 0,-4 3 0,-20 22 251,19-19-161,1-1-15,1 0 1,0 0-1,1 0 0,0 0 1,0 1-1,0 0 0,1 0 0,0 0 1,1 0-1,0 0 0,0 0 0,1 1 1,0-1-1,0 1 0,1-1 1,0 1-1,2 14 0,0-7-28,2 1 0,-1-1 0,2 1-1,0-1 1,1-1 0,1 1 0,16 28 0,-20-39 1,0 0 1,1 0-1,-1-1 1,1 1 0,0-1-1,0 0 1,1-1 0,-1 1-1,1-1 1,0 1-1,-1-1 1,1-1 0,10 5-1,-10-6-166,-1 1-1,1-2 0,0 1 0,-1 0 1,1-1-1,0 0 0,0 0 1,-1 0-1,1 0 0,0-1 1,-1 0-1,1 0 0,-1 0 0,1-1 1,-1 1-1,1-1 0,5-3 1,3-3-1058,1 0 1,-2-1 0,1 0 0,13-14 0,-19 16-193,1-1 1,-2 0-1,1 0 1,6-13 0,3-14-1683</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0:00.228"/>
    </inkml:context>
    <inkml:brush xml:id="br0">
      <inkml:brushProperty name="width" value="0.05" units="cm"/>
      <inkml:brushProperty name="height" value="0.05" units="cm"/>
      <inkml:brushProperty name="color" value="#FF0066"/>
    </inkml:brush>
  </inkml:definitions>
  <inkml:trace contextRef="#ctx0" brushRef="#br0">27 120 10400,'-23'-3'3840,"20"3"-2976,11 0-256,5 0-608,14 0-128,9-4 1247,4-1-607,33 2 224,44-5-416,14-4-416,-10-8 32,4 0-2879,24 0 1599,-1-5-6400</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0:04.071"/>
    </inkml:context>
    <inkml:brush xml:id="br0">
      <inkml:brushProperty name="width" value="0.05" units="cm"/>
      <inkml:brushProperty name="height" value="0.05" units="cm"/>
      <inkml:brushProperty name="color" value="#FF0066"/>
    </inkml:brush>
  </inkml:definitions>
  <inkml:trace contextRef="#ctx0" brushRef="#br0">5 1092 3968,'-5'4'5072,"16"-5"-2358,-9 1-2493,0-1 0,0 0 1,0 0-1,0 0 0,0 0 0,0 0 0,0-1 0,0 1 0,0-1 0,-1 1 0,1-1 0,0 1 0,-1-1 0,1 0 0,-1 0 0,0 0 0,2-3 1,2-5 291,0 0 1,5-15-1,27-99 278,2-8 23,-32 113-643,1 0 0,1 0-1,1 1 1,19-28 0,-26 42-134,54-67 384,-50 64-313,0-1-1,1 2 1,0-1-1,0 1 1,0 1-1,17-10 0,-25 15-96,1 0 0,0-1 0,-1 1 0,1 0-1,-1-1 1,1 1 0,0 0 0,-1 0 0,1 0 0,0 0-1,-1 0 1,1 0 0,-1 0 0,1 0 0,0 0-1,-1 0 1,1 0 0,0 0 0,-1 0 0,1 0 0,-1 1-1,1-1 1,0 0 0,-1 0 0,1 1 0,-1-1-1,1 0 1,0 2 0,0-1 14,0 0 1,0 0-1,-1 1 1,1-1-1,0 0 0,-1 1 1,1-1-1,-1 0 0,0 1 1,0-1-1,1 1 1,-1 1-1,0 5 81,0 0-1,0 0 1,-3 12 0,-24 87 334,0-4 229,18-69-525,7-24-115,4-8-21,3-4 9,-1-1 8,0 0 1,0 0 0,-1 0 0,1 0-1,-1-1 1,1 0 0,2-5 0,7-6 29,19-18 78,1 2 1,1 2-1,68-45 0,-63 47-89,-21 15-119,20-13 0,-36 24 69,1 0 0,-1-1 1,1 1-1,0 0 1,-1 0-1,1 0 1,0 1-1,0-1 0,-1 1 1,5-1-1,-6 1 13,-1 0-1,1 1 1,0-1 0,0 0-1,0 1 1,0-1-1,-1 1 1,1-1-1,0 1 1,-1-1 0,1 1-1,0 0 1,-1-1-1,1 1 1,0 0 0,-1-1-1,1 1 1,-1 0-1,0 0 1,1-1 0,-1 1-1,0 0 1,1 0-1,-1 0 1,0 0-1,0-1 1,1 1 0,-1 0-1,0 0 1,0 0-1,0 1 1,2 32 261,-3 46 1,0-26-102,1-52-144,0 0 0,0 1-1,0-1 1,0 0 0,1 0 0,-1 1 0,1-1 0,0 0 0,-1 0-1,1 0 1,0 0 0,0 1 0,2 2 0,-2-4 73,8-10 267,4-6-124,-1-2 0,14-24 0,-5 8-140,27-54-371,-43 79 335,1 0-255,-7 19-415,-2 3 671,1 1 1,1 0 0,1 0 0,1 18 0,0-2 144,-1 8-137,2 0 0,1-1 0,10 42 0,-13-78-56,1 1 0,-1-1-1,1 0 1,0 0 0,0 1 0,0-1 0,0 0 0,0 0 0,0 0 0,1 0 0,-1 0-1,3 2 1,-3-4-4,-1 1-1,1-1 0,-1 0 1,1 1-1,-1-1 1,1 0-1,0 1 0,-1-1 1,1 0-1,-1 0 1,1 0-1,0 0 0,-1 0 1,1 0-1,0 0 0,-1 0 1,1 0-1,1 0 1,-1 0 11,1-1 1,-1 1 0,1-1 0,-1 0 0,0 1 0,0-1 0,1 0 0,-1 0 0,0 0-1,0 0 1,2-2 0,13-17 64,0 0 0,-2-1 0,14-24 0,14-22-269,-18 29 204,-17 26-21,0 0 0,1 1 1,13-16-1,-20 54-503,-1-19 505,1 0 0,-1 0 1,1 0-1,1 0 1,-1-1-1,1 1 0,1-1 1,-1 1-1,5 6 1,-6-11-5,0-1 0,1 0 0,-1 1 0,1-1 0,0 0 0,0 0 0,0 0 1,0 0-1,0 0 0,0 0 0,0-1 0,0 1 0,1-1 0,-1 0 1,1 1-1,-1-1 0,1 0 0,-1-1 0,1 1 0,0 0 0,-1-1 1,1 1-1,0-1 0,0 0 0,-1 0 0,1 0 0,0 0 0,5-1 1,8-4 3,0 0 0,0 0 1,-1-2-1,21-11 1,-22 11 21,12-7 17,27-21 1,6-3-110,-28 18 80,-23 14 3,0 1-1,0 0 0,18-8 1,-12 4-226,-12 5 231,-9 6-22,-6 3-31,-1 1 0,1 0-1,1 1 1,-1 0 0,-10 10 0,15-11-13,2 0-1,-1 0 1,1 0 0,0 1 0,0 0 0,1 1-1,0-1 1,0 1 0,-5 11 0,2-2 30,1 1-1,1 1 1,0-1 0,1 1-1,-3 34 1,7-44 24,0-1-1,1 0 0,1 1 1,0-1-1,0 1 0,0-1 1,1 0-1,0 0 0,1 0 1,0 0-1,0 0 0,0 0 1,1-1-1,1 1 1,9 12-1,-12-18 2,-1 0 0,1 0 0,1 0-1,-1 0 1,0 0 0,0 0 0,1 0 0,-1-1 0,1 1 0,-1-1 0,1 0 0,-1 0 0,1 0-1,0 0 1,0 0 0,4 0 0,-3-1 2,0 0 1,0 0-1,0 0 0,0-1 1,0 1-1,0-1 1,-1 0-1,1-1 0,0 1 1,6-3-1,5-5 28,0-1 1,-1 0-1,0-1 0,18-17 1,-23 19-21,182-140 26,-1 1-25,-175 134-28,-1 0 0,-1 0-1,-1-1 1,0-1 0,0 0-1,-2 0 1,0-1 0,-1-1-1,0 0 1,5-19 0,9-38-117,20-120 1,-40 178 130,-1 0 0,0 0 0,-2 0 0,0 0 0,-1 0 0,0 0 0,-7-26 0,8 42-59,0 0 1,0 0 0,-1 0 0,1 1 0,0-1 0,-1 0 0,1 0 0,0 0 0,-1 1 0,1-1-1,-1 0 1,1 0 0,-1 1 0,0-2 0,0 2 33,1 0-1,0 0 1,0 0 0,-1 0-1,1 0 1,0 0 0,0 0-1,-1 0 1,1 0 0,0 0-1,0 0 1,-1 0 0,1 0-1,0 0 1,0 0 0,-1 0-1,1 0 1,0 1 0,0-1-1,-1 0 1,1 0-1,0 0 1,0 0 0,0 0-1,-1 1 1,1-1 0,0 0-1,0 0 1,0 0 0,-1 1-1,-12 23-416,12-20 440,-17 43-133,3 1 0,-11 56-1,2-10 228,14-53 1,-6 46 0,14-64-68,0 0 1,1-1-1,4 41 1,3-24 48,1-1 1,3 0 0,0 0-1,3-1 1,22 48 0,-33-80-25,0-1 1,1 1 0,0-1 0,0 1 0,0-1-1,1 0 1,-1 0 0,1 0 0,0 0 0,7 4 0,-9-6-49,0-1 1,0 0 0,0-1 0,-1 1-1,1 0 1,0-1 0,0 1 0,0-1 0,0 1-1,0-1 1,0 0 0,1 0 0,-1 0 0,0 0-1,0 0 1,0 0 0,0-1 0,0 1-1,0-1 1,0 1 0,0-1 0,0 0 0,-1 0-1,1 0 1,0 0 0,0 0 0,-1 0 0,1 0-1,0 0 1,1-3 0,6-4-25,-1-2 0,0 1 0,0-1 0,-1 0 1,9-18-1,25-59-48,-31 63 31,-4 12 82,-2 0 1,1-1-1,4-23 1,-8 33-55,-1 0-1,1-1 1,-1 1 0,0 0-1,0 0 1,0-1 0,0 1-1,0 0 1,-1 0 0,0 0 0,1-1-1,-1 1 1,0 0 0,-1 0-1,1 0 1,0 0 0,-1 0-1,0 1 1,0-1 0,0 0 0,-2-2-1,3 4-13,0 1 0,0-1-1,0 1 1,0-1 0,0 1 0,0-1-1,0 1 1,0 0 0,0-1-1,0 1 1,0 0 0,0 0 0,0 0-1,0 0 1,0 0 0,0 0 0,0 0-1,0 0 1,0 0 0,0 1-1,0-1 1,0 0 0,0 1 0,0-1-1,0 1 1,0-1 0,0 1 0,0-1-1,0 1 1,0-1 0,1 1-1,-2 1 1,-2 2 11,0-1-1,0 1 1,0 1-1,-5 7 1,5-5-28,0 0 0,0 1 0,1 0 0,0-1 1,1 1-1,-4 13 0,-3 51-21,7-58 80,0 1 3,1 1 0,1-1 1,0 1-1,1 0 0,0-1 0,2 1 1,-1-1-1,2 0 0,7 21 1,-10-34 2,0 1 1,1 0 0,-1-1 0,1 1 0,-1-1 0,1 1 0,0-1 0,0 0 0,0 0-1,0 0 1,1 0 0,-1 0 0,0 0 0,1-1 0,-1 1 0,1-1 0,0 1 0,4 0-1,-3-1-20,0 0 0,0-1 0,0 1 0,0-1 0,0 0-1,0-1 1,0 1 0,0-1 0,0 1 0,0-1-1,0 0 1,-1-1 0,6-1 0,11-7 70,0 0 1,0-1 0,-1-1-1,25-21 1,65-65-118,-64 55 37,63-64 77,-71 70-12,-24 26-105,6-9 36,-29 38-76,1 0 1,0 1-1,2 1 1,-7 24 0,-13 84 397,23-102-289,1-14-7,1 1 0,1-1-1,0 1 1,1-1 0,0 1 0,2 12 0,-2-24-26,0 0-1,0-1 1,0 1 0,0 0 0,0 0 0,1-1-1,-1 1 1,0 0 0,0-1 0,1 1 0,-1 0-1,0-1 1,1 1 0,-1-1 0,1 1 0,-1-1-1,1 1 1,-1-1 0,1 1 0,-1-1 0,1 1-1,-1-1 1,1 1 0,0-1 0,0 0 12,0 0 0,0 0 1,0 0-1,-1 0 0,1 0 1,0 0-1,0 0 0,0-1 1,-1 1-1,1 0 0,0 0 0,-1-1 1,1 1-1,0-1 0,0 1 1,-1-1-1,2 0 0,2-3 48,0 0 1,0 0-1,0-1 0,6-9 0,6-16-64,-2 0 0,14-39 1,-14 31-253,20-36 0,-28 64 243,-4 7 46,0 0-1,0 0 1,-1-1 0,1 1-1,-1 0 1,2-7 0,-8 180 444,4-135-386,0-20-57,1 0 1,0 1-1,4 18 0,-4-32-8,0 0-1,1 1 0,0-1 0,-1 0 0,1 0 0,0 0 0,0-1 1,0 1-1,0 0 0,0 0 0,1 0 0,1 1 0,-2-2-11,-1-1-1,1 1 0,0-1 1,-1 0-1,1 1 1,0-1-1,-1 0 0,1 0 1,0 1-1,0-1 0,0 0 1,-1 0-1,1 0 0,0 0 1,0 0-1,-1 0 1,1 0-1,0 0 0,0 0 1,0-1-1,-1 1 0,1 0 1,0 0-1,0-1 1,-1 1-1,1 0 0,0-1 1,-1 1-1,1-1 0,0 1 1,-1-1-1,1 1 0,-1-1 1,1 0-1,6-7 25,0 0-1,-1-1 1,0 0 0,0 0 0,-1 0-1,8-20 1,5-8 21,-3 11-74,0 0 0,2 1 0,1 1 0,1 1 0,1 1 0,1 0 0,38-30 0,-9 16-30,-50 36 48,1-1 0,0 1 1,-1-1-1,1 1 0,0 0 1,0-1-1,-1 1 0,1 0 0,0 0 1,0-1-1,0 1 0,-1 0 1,1 0-1,0 0 0,0 0 1,0 0-1,-1 0 0,1 0 0,0 0 1,0 1-1,0-1 0,-1 0 1,1 0-1,1 1 0,-1 0-4,0 0 0,0 0 0,0 0-1,0 0 1,0 0 0,0 0 0,-1 0 0,1 0-1,0 0 1,0 0 0,-1 1 0,1-1 0,0 2-1,1 5-15,0-1-1,-1 1 0,0 0 1,0 8-1,0 25-6,-3 0 1,-1 0-1,-2-1 0,-2 1 1,-12 39-1,15-64 73,-1-1 0,-1 1 0,0-1 1,-1 0-1,-9 15 0,13-25-15,-1 0 1,1 0 0,-1 0 0,0-1-1,0 1 1,-1-1 0,1 0 0,-1-1-1,0 1 1,0-1 0,0 0 0,0 0-1,-1 0 1,1-1 0,-1 0 0,1 0-1,-8 1 1,11-2-55,-1-1-1,0 1 0,1-1 1,-1 0-1,0 0 1,0-1-1,1 1 0,-1 0 1,0-1-1,1 0 1,-1 1-1,1-1 1,-1 0-1,1 0 0,-1-1 1,-3-1-1,3 0 18,-1 0 0,1 0 0,-1 0-1,1-1 1,0 1 0,0-1 0,1 0 0,-5-8 0,1-1-53,0 0 0,1-1 0,1 1-1,0-1 1,-2-17 0,5 19-32,4 8 44,9 13 75,-3-2 45,14 10 12,0-1 0,1-2 0,39 18 1,-45-24-149,1-1 1,0-1 0,0 0 0,1-2 0,34 5 0,-44-9-791,1 0 0,-1 0 1,1-1-1,-1 0 0,11-3 0,-16 3-246,1 0 0,-1-1 0,0 0 0,0 0 1,-1 0-1,1-1 0,0 0 0,-1 1 0,0-1 0,1-1 1,4-4-1,9-12-4597</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0:04.427"/>
    </inkml:context>
    <inkml:brush xml:id="br0">
      <inkml:brushProperty name="width" value="0.05" units="cm"/>
      <inkml:brushProperty name="height" value="0.05" units="cm"/>
      <inkml:brushProperty name="color" value="#FF0066"/>
    </inkml:brush>
  </inkml:definitions>
  <inkml:trace contextRef="#ctx0" brushRef="#br0">22 0 13120,'-13'4'4863,"9"1"-3775,-1 1-320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5:11.326"/>
    </inkml:context>
    <inkml:brush xml:id="br0">
      <inkml:brushProperty name="width" value="0.05" units="cm"/>
      <inkml:brushProperty name="height" value="0.05" units="cm"/>
    </inkml:brush>
  </inkml:definitions>
  <inkml:trace contextRef="#ctx0" brushRef="#br0">178 548 6304,'0'-5'934,"1"0"1,-1 1-1,-1-1 1,1 0-1,-1 0 1,0 0 0,0 0-1,0 1 1,0-1-1,-1 1 1,0-1-1,-3-5 1,5 9-846,-1 1 0,1-1 0,-1 1 0,0 0-1,1-1 1,-1 1 0,1-1 0,-1 1 0,0 0 0,1 0 0,-1-1 0,0 1 0,1 0 0,-1 0 0,0 0 0,0 0 0,1 0 0,-1 0 0,0 0 0,1 0 0,-1 0 0,-1 0 0,-16 5 542,11-1-480,1 0 0,1 0 0,-1 1 0,0-1-1,1 1 1,0 1 0,-6 7 0,-1 0 242,1-1-22,1 1 0,-13 19 0,20-27-298,0 0 0,0 0 0,1 0 0,0 0 0,0 0-1,0 0 1,0 1 0,1-1 0,0 1 0,0 7 0,1-11-29,0 0 1,0 0-1,0 0 1,1 0 0,-1 0-1,1 0 1,-1 0 0,1-1-1,0 1 1,0 0-1,-1 0 1,1-1 0,1 1-1,-1 0 1,0-1 0,3 4-1,-1-3-2,0 0-1,0 1 0,0-1 0,0 0 1,0-1-1,1 1 0,-1 0 1,6 1-1,1-1-44,0 0-1,0 0 0,0-1 1,0 0-1,18-1 1,-16-1-48,0-1 0,0-1 0,-1 0 0,1-1 0,-1 0 0,18-10 0,-22 10 35,1 0 0,-1 0 1,0-1-1,0 0 1,-1 0-1,0 0 1,7-8-1,-10 9-1,0 1 0,0-1 0,-1 0 0,1 0 0,-1 0 0,0 0 0,0 0 0,-1 0 1,1 0-1,-1-1 0,0 1 0,0-1 0,-1 1 0,1-9 0,-1 6 31,0 0 0,-1 0 0,0 0 0,0 0 0,-1 1 0,1-1 1,-2 0-1,1 1 0,-1-1 0,0 1 0,0 0 0,-1 0 0,-4-7 0,7 12-15,0 0-1,0 0 1,0 0-1,0 0 1,0 0-1,0 0 1,-1 0-1,1 1 1,0-1-1,0 0 1,-1 1-1,1-1 1,-1 1-1,1-1 1,0 1-1,-1 0 1,1 0-1,-1 0 1,1-1 0,-1 1-1,1 0 1,0 1-1,-1-1 1,1 0-1,-1 0 1,1 1-1,0-1 1,-1 1-1,1-1 1,0 1-1,-1-1 1,1 1-1,0 0 1,0 0-1,-1-1 1,1 1-1,0 0 1,0 0-1,-1 2 1,0-1 6,0 0 0,0 0-1,0 0 1,0 0 0,1 0 0,-1 1 0,1-1 0,0 0 0,0 1 0,0-1 0,0 1-1,0-1 1,0 1 0,1 0 0,-1-1 0,1 1 0,-1 0 0,1-1 0,0 1-1,0 0 1,1 3 0,0-3 43,0-1 0,1 1 0,-1-1 0,1 1 0,-1-1 0,1 1 0,0-1 0,0 0 0,0 0 0,0 0 0,0 0 0,0 0 0,1-1 0,-1 1 0,1-1 0,-1 1 0,1-1 0,3 1 0,3 2 19,0-1-1,0-1 0,1 0 0,14 2 0,17-1 48,0-2-1,80-8 1,-99 4-85,-1-1-1,1-1 0,-1 0 1,0-2-1,-1-1 0,0 0 1,0-2-1,0 0 0,-1-1 1,-1-1-1,0-1 0,-1 0 1,0-1-1,-1-1 0,-1-1 1,0 0-1,-1-1 0,22-36 1,-30 44-36,-2 1 0,0-1 0,0 0 1,0 0-1,-1 0 0,0 0 0,-1-1 1,0 1-1,-1-1 0,1-13 0,23 24-3,-9-1-5,-1 2 1,1 0-1,-1 0 1,0 2-1,0 0 1,0 0-1,-1 2 1,1 0-1,-1 0 1,0 1-1,-1 1 1,0 0-1,13 11 1,-20-14 43,0 1 0,1 0-1,-2 0 1,1 0 0,-1 1 0,0-1 0,0 1 0,-1 1 0,0-1-1,0 1 1,-1-1 0,1 1 0,-2 0 0,4 16 0,-4-13 19,-1 1 0,0-1-1,-1 1 1,-1-1 0,1 1 0,-2-1 0,1 0 0,-2 1 0,0-1 0,-5 15 0,-23 38-30,2-2-4,28-59-11,0 0 1,0 0-1,0 0 0,0 1 1,1-1-1,-1 0 0,1 0 1,0 1-1,0-1 1,0 4-1,0-6 10,1 1-1,-1 0 1,1-1 0,0 1-1,-1-1 1,1 1 0,0-1 0,0 1-1,0-1 1,0 1 0,0-1-1,0 0 1,0 1 0,0-1 0,1 0-1,-1 0 1,0 0 0,1 0-1,-1 0 1,3 1 0,4 1 18,0 0 1,-1 0-1,1-1 1,0 0-1,0 0 1,1-1-1,11 0 1,-1 0-52,1-2 0,21-3 0,-30 2-6,1-1 1,0 0-1,-1 0 0,0-1 1,0-1-1,0 0 0,17-10 1,-10 2 15,1 0 0,30-31 0,-2-6 88,-3-1 0,39-59 0,-1 0-88,2 12-86,-39 48 174,52-78-1,-88 116-115,5-10-38,-13 21 66,-1 0-1,1 0 1,-1 0 0,0 0-1,1 1 1,-1-1 0,0 0-1,0 0 1,0 0 0,1 0-1,-1 0 1,0 0 0,0 0-1,0 0 1,-1 0 0,1 0-1,0 0 1,0 0 0,0 1-1,-1-2 1,1 1 6,0 1 0,0 0-1,-1 0 1,1 0 0,0-1 0,0 1-1,0 0 1,0 0 0,-1 0-1,1-1 1,0 1 0,0 0 0,-1 0-1,1 0 1,0 0 0,0 0 0,-1-1-1,1 1 1,0 0 0,-1 0 0,1 0-1,0 0 1,0 0 0,-1 0-1,1 0 1,0 0 0,0 0 0,-1 0-1,1 0 1,0 0 0,-1 0 0,1 0-1,0 1 1,-1-1 0,-4 1-34,-1 0 0,1 1 0,-1-1 1,1 1-1,0 0 0,0 1 0,0 0 0,0-1 0,0 1 1,-5 5-1,-7 7 10,1 0 0,0 1 1,2 0-1,0 1 0,-23 38 1,7-3 94,-24 58 0,-14 59 15,58-139 111,2 1 0,1-1-1,-4 59 1,10-80-125,1 0-1,0 0 1,0-1 0,1 1-1,0 0 1,5 15 0,-5-21-80,0 0 1,0 0 0,0-1 0,1 1-1,-1-1 1,1 1 0,0-1-1,-1 1 1,1-1 0,0 0 0,0 0-1,0 0 1,1 0 0,-1-1 0,0 1-1,1 0 1,-1-1 0,1 0 0,0 1-1,-1-1 1,1 0 0,0 0 0,0-1-1,4 2 1,3-2-52,0-1 0,0 1-1,-1-1 1,1-1 0,0 0 0,-1 0-1,1-1 1,10-5 0,-11 5-19,13-4-44,0-2-1,-1-1 0,32-19 1,-40 20 74,-1 1 0,0-1 0,-1-1 1,0 0-1,-1-1 0,16-20 0,-22 26 40,-1 0 0,0 0 0,-1 0 0,1-1 1,-1 0-1,0 1 0,-1-1 0,1 0 0,-1 0 0,0 0 0,0 0 0,-1 0 0,0 0 0,0 0 0,0 0 0,-3-9 1,3 10 14,0 2 4,0 0 1,-1 0-1,1 0 1,-1 0 0,1 0-1,-1 0 1,0 0-1,0 0 1,0 0-1,-1 0 1,1 0-1,-3-3 1,4 6-8,0 0 0,0 0 0,0 0 0,1 0 0,-1 0 0,0 0 0,0 0 0,0 0 0,0 0 0,0 0 0,0 0 0,0 0-1,1 0 1,-1 0 0,0 0 0,0 0 0,0 0 0,0 0 0,0-1 0,0 1 0,0 0 0,0 0 0,0 0 0,0 0 0,1 0 0,-1 0 0,0 0 0,0 0 0,0 0 0,0-1 0,0 1 0,0 0 0,0 0 0,0 0 0,0 0 0,0 0 0,0 0 0,0 0 0,0-1 0,0 1 0,0 0 0,0 0 0,0 0 0,0 0 0,0 0 0,0 0 0,0 0 0,0-1-1,0 1 1,0 0 0,0 0 0,0 0 0,0 0 0,0 0 0,-1 0 0,1 0 0,0 0 0,0 0 0,0-1 0,0 1 0,0 0 0,0 0 0,0 0 0,0 0 0,0 0 0,-1 0 0,1 0 0,0 0 0,0 0 0,15 3 58,17 8 88,118 57 196,-142-65-321,0 0 0,-1 1 0,0 0 0,0 0 0,0 1 0,9 8 0,-12-9 14,-1-1 1,-1 0 0,1 1-1,0-1 1,-1 1-1,0 0 1,1 0 0,-2 0-1,1 0 1,0 0-1,-1 1 1,0-1 0,1 6-1,1 17 132,-1 42 0,-2-52-122,0-15-19,0 0-1,0 1 1,0-1 0,0 0-1,0 0 1,1 0 0,-1 0 0,1 0-1,0 1 1,0-1 0,0 0-1,1 3 1,-1-4-14,0-1-1,0 1 0,0 0 1,0 0-1,0 0 1,0-1-1,0 1 1,0-1-1,0 1 0,0-1 1,0 1-1,1-1 1,-1 1-1,0-1 1,0 0-1,0 0 1,1 0-1,-1 1 0,0-1 1,0 0-1,0-1 1,2 1-1,25-4 46,0-1 0,-1-1 0,28-10 0,74-36 115,-109 43-148,0-1-1,-1-1 1,0-1 0,0 0 0,-2-2-1,0 0 1,0 0 0,15-20-1,-11 9 42,-2-1 0,19-33 0,30-65-62,9-15 87,-33 76-14,-31 47-18,-1-2-1,0 1 1,-1-2-1,-1 1 1,8-24 0,-17 40-55,0-1 1,0 0-1,-1 0 0,1 0 1,-1 0-1,0 0 1,0-4-1,0 7-13,0-1 1,0 1-1,0-1 0,0 1 0,0-1 1,-1 0-1,1 1 0,0-1 1,0 1-1,0-1 0,-1 1 0,1 0 1,0-1-1,-1 1 0,1-1 1,-1 1-1,1-1 0,0 1 1,-2-1-1,2 1-11,-1 0-1,0 0 1,0-1 0,0 1 0,1 0-1,-1 0 1,0 0 0,0 0 0,0 0-1,0 0 1,1 0 0,-1 0 0,0 0-1,0 1 1,0-1 0,0 0 0,0 1-1,-6 2-5,1 0 0,0 1 1,0-1-1,0 1 0,0 0 0,1 1 0,0 0 0,-10 10 0,7-5 1,-1 1 0,1 1-1,1-1 1,-7 15 0,-13 39 85,-24 87-1,-2 59 108,50-191-89,-1-1 1,2 1-1,1-1 1,0 1-1,2 0 1,3 27-1,-2-35-40,0-1 0,1 1 0,1 0 0,0-1 0,0 0 0,1 0 0,0 0 0,1 0 0,1-1 0,-1 0 0,13 14 0,-15-20-47,0 0-1,0 0 1,0-1-1,1 1 1,-1-1-1,1 0 1,0 0-1,0-1 0,0 1 1,0-1-1,0 0 1,1-1-1,-1 1 1,1-1-1,-1 0 1,7 0-1,2 0-773,1-2-1,-1 0 1,1-1 0,27-7-1,-27 5-790,0-1-1,-1 0 0,0-1 1,1-1-1,-2 0 1,19-13-1,-9 6-1074</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0:06.150"/>
    </inkml:context>
    <inkml:brush xml:id="br0">
      <inkml:brushProperty name="width" value="0.05" units="cm"/>
      <inkml:brushProperty name="height" value="0.05" units="cm"/>
      <inkml:brushProperty name="color" value="#FF0066"/>
    </inkml:brush>
  </inkml:definitions>
  <inkml:trace contextRef="#ctx0" brushRef="#br0">145 75 2560,'71'-31'4746,"-67"29"-4009,1 0 0,-1-1 0,0 1-1,6-5 1,0-1 4038,-10 14-3871,-1 1 1,1-1-1,-4 11 0,-14 35-26,8-29-499,-118 277 1392,64-157-1739,56-123-51,-7 27 1,11-36 23,4-7 301,1-3-87,7-9 20,9-13-105,-17 20-120,3-3 25,-1 0-1,1 0 1,-1 0-1,-1 0 1,3-7-1,5-11-72,3-8 37,-2 1-1,-1-1 1,9-49 0,-4 12-3,1 8 101,2 1 1,49-112-1,-65 169-104,1-5 66,2-1 0,-1 1-1,1 0 1,0 0 0,9-10-1,-11 15-49,-1 1 0,0-1 0,1 1 0,-1-1 0,1 1 0,-1 0 0,1 0 0,-1 0 0,1 0 0,-1 0 0,1 0 0,-1 0 0,1 0 0,-1 0 0,1 1 0,-1-1 0,1 1 0,-1-1 0,0 1 0,1-1 0,-1 1 0,3 2 0,27 17 179,-21-11-116,0 0 0,-1 0 0,0 1 0,0 0 0,-2 0 0,1 1 0,-1 0 1,11 23-1,-4 2 23,17 62 0,-13-38 90,40 140 350,-50-166-435,-7-26-102,1 0-1,0 0 1,0-1 0,1 1 0,0-1 0,5 11 0,-3-5 506,-5-13-570,0 0-1,0 0 0,0 0 1,0 0-1,0 0 1,0 0-1,0 1 0,1-1 1,-1 0-1,0 0 1,0 0-1,0 0 0,0 0 1,0 1-1,0-1 1,0 0-1,0 0 1,0 0-1,-1 0 0,1 0 1,0 1-1,0-1 1,0 0-1,0 0 0,0 0 1,0 0-1,0 0 1,0 0-1,0 1 0,0-1 1,0 0-1,0 0 1,-1 0-1,1 0 0,0 0 1,0 0-1,0 0 1,0 0-1,0 0 0,0 0 1,-1 1-1,1-1 1,0 0-1,0 0 0,0 0 1,0 0-1,0 0 1,0 0-1,-1 0 1,1 0-1,0 0 0,-3-2-811,1-1-1,0 1 1,0 0 0,0-1-1,0 1 1,0-1-1,1 1 1,-1-1-1,1 0 1,0 0 0,0 0-1,-2-3 1,1-1-489,-4-8-3506</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0:06.559"/>
    </inkml:context>
    <inkml:brush xml:id="br0">
      <inkml:brushProperty name="width" value="0.05" units="cm"/>
      <inkml:brushProperty name="height" value="0.05" units="cm"/>
      <inkml:brushProperty name="color" value="#FF0066"/>
    </inkml:brush>
  </inkml:definitions>
  <inkml:trace contextRef="#ctx0" brushRef="#br0">11 92 4224,'-11'-7'7050,"17"6"-4644,84 1 6405,102-1-7388,-141-2-1556,64-13-1,-109 15-477,0 0 0,-1-1 0,1 0 0,-1 0 0,0-1-1,6-3 1,-7 4-556,-1 0 0,1-1-1,-1 1 1,0-1-1,0 0 1,0 0 0,0 0-1,-1 0 1,4-5 0,-1-6-3201</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0:07.076"/>
    </inkml:context>
    <inkml:brush xml:id="br0">
      <inkml:brushProperty name="width" value="0.05" units="cm"/>
      <inkml:brushProperty name="height" value="0.05" units="cm"/>
      <inkml:brushProperty name="color" value="#FF0066"/>
    </inkml:brush>
  </inkml:definitions>
  <inkml:trace contextRef="#ctx0" brushRef="#br0">11 44 7136,'-10'0'9813,"11"0"-8523,1-1-1012,19-6 995,-1 1 0,23-3-1,75-3-848,144 4 0,-261 8-866</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0:07.500"/>
    </inkml:context>
    <inkml:brush xml:id="br0">
      <inkml:brushProperty name="width" value="0.05" units="cm"/>
      <inkml:brushProperty name="height" value="0.05" units="cm"/>
      <inkml:brushProperty name="color" value="#FF0066"/>
    </inkml:brush>
  </inkml:definitions>
  <inkml:trace contextRef="#ctx0" brushRef="#br0">15 68 5888,'-6'1'524,"-2"1"1070,13-5 1120,4 3 160,37-2 530,56-10-1,-33 3-2461,140-16 66,-179 20-1134,-19 3-632,0 0 0,18-1 0,-27 3 136,0 0 0,0 0 0,1 0 0,-1-1-1,0 1 1,0-1 0,0 1 0,0-1 0,-1 0-1,1 0 1,2-1 0</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0:07.929"/>
    </inkml:context>
    <inkml:brush xml:id="br0">
      <inkml:brushProperty name="width" value="0.05" units="cm"/>
      <inkml:brushProperty name="height" value="0.05" units="cm"/>
      <inkml:brushProperty name="color" value="#FF0066"/>
    </inkml:brush>
  </inkml:definitions>
  <inkml:trace contextRef="#ctx0" brushRef="#br0">2 15 5728,'0'0'94,"0"-1"0,0 1 0,-1-1 0,1 1 0,0 0 0,0-1 0,0 1 0,0-1 0,0 1 0,0-1 0,-1 1 0,5-9 7786,-2 10-7667,-1 0 1,1 0 0,0 0-1,-1 0 1,1 1-1,-1-1 1,1 1 0,-1-1-1,0 1 1,1 0 0,-1-1-1,0 1 1,0 0 0,0 0-1,0 0 1,-1 0 0,1 0-1,0 0 1,0 2 0,1 8 229,0-1 1,1 16-1,-2-11 33,1-3-282,20 244 2316,-14-134-2126,-3 5-2362,-15-126-6841,9-2 8521,1 0 0,-1 0 0,1 0 0,-1 0 0,1 0 0,-1-1 0,1 1 0,-1 0 0,1 0 0,-1-1 0,1 1 1,0 0-1,-1-1 0,1 1 0,-1 0 0,1-1 0,0 1 0,-1-1 0,-7-7-3787</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0:08.511"/>
    </inkml:context>
    <inkml:brush xml:id="br0">
      <inkml:brushProperty name="width" value="0.05" units="cm"/>
      <inkml:brushProperty name="height" value="0.05" units="cm"/>
      <inkml:brushProperty name="color" value="#FF0066"/>
    </inkml:brush>
  </inkml:definitions>
  <inkml:trace contextRef="#ctx0" brushRef="#br0">390 8 6240,'3'-7'4185,"-6"14"472,-23 43-1287,-40 56-1,32-59-2641,-1-2 0,-73 70 0,18-32-552,60-55-123,29-27-69,10-1 165,60-2 60,96-15 0,66-27-104,-221 42-361,-1 1 1,1-1-1,0 2 1,17 0-1,5 6-3280,-27-4 1661,1 1 0,-1-1 0,9 6 0,5 2-1720,3-8-1418</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0:10.227"/>
    </inkml:context>
    <inkml:brush xml:id="br0">
      <inkml:brushProperty name="width" value="0.05" units="cm"/>
      <inkml:brushProperty name="height" value="0.05" units="cm"/>
      <inkml:brushProperty name="color" value="#FF0066"/>
    </inkml:brush>
  </inkml:definitions>
  <inkml:trace contextRef="#ctx0" brushRef="#br0">0 279 3648,'5'-2'9928,"19"-3"-6171,6-1-2749,-5-2-198,-1-2-1,45-25 1,-43 21-615,-2 1-96,0-2 1,0 0-1,-1-2 1,-2 0-1,33-33 1,-25 24 125,-23 20 27,0 1-1,0-1 1,0 0-1,8-10 1,-14 15 158,-3 15-137,2-10-258,-9 31-122,6-23 249,0 1 0,1 0 0,1 0 0,-2 25 0,4-35-134,1 1 0,-1-1 1,1 0-1,0 0 0,0 1 0,1-1 0,-1 0 0,1 0 1,-1 0-1,1 0 0,0-1 0,0 1 0,0 0 1,1-1-1,-1 1 0,1-1 0,2 2 0,-1 0 4,0-1-1,0 0 0,0-1 0,1 1 1,-1-1-1,1 0 0,-1 0 1,1 0-1,0 0 0,0-1 0,5 1 1,0-2 55,0 0 0,0 0 0,0-1 0,0-1 0,0 0 0,-1 0 1,1-1-1,0 0 0,-1-1 0,0 0 0,0 0 0,0-1 1,9-6-1,7-6-30,-1-2 0,-1 0 0,22-24 0,-21 17 83,11-10-123,-13 7-338,-22 30 348,1-1 1,0 0-1,-1 0 1,1 1-1,-1-1 1,1 0-1,-1 1 1,1-1-1,-1 0 1,1 1-1,-1-1 1,1 1-1,-1-1 0,1 1 1,0 0-1,-1 0 7,7 7-9,-1 0 1,0 0-1,0 1 0,-1 0 1,0 0-1,-1 1 0,0 0 1,0-1-1,-1 1 0,0 0 1,-1 1-1,0-1 0,-1 0 1,0 1-1,0-1 0,-1 0 1,-1 1-1,1-1 0,-2 1 1,0-1-1,0 0 0,-1 0 1,-6 16-1,8-23 22,0 0 0,0-1-1,0 1 1,0-1 0,-1 0 0,1 1 0,-1-1-1,1 0 1,-1 0 0,0 0 0,0 0 0,0 0-1,0 0 1,0-1 0,-1 1 0,1-1 0,0 1-1,-1-1 1,1 0 0,-1 0 0,1 0 0,-1 0 0,0-1-1,1 1 1,-1-1 0,0 1 0,1-1 0,-1 0-1,0 0 1,0 0 0,1 0 0,-1-1 0,0 1-1,1-1 1,-1 0 0,-5-1 0,0-2-55,0 0 0,1 0 0,-1-1 0,1 0 0,0 0 0,0-1 0,0 0 0,1 0 0,0 0 0,0-1 0,-9-13 0,14 18 9,0 0-1,0 0 1,0 0 0,0-1 0,0 1-1,0 0 1,0 0 0,0-4 0,1 6 18,0-1 0,0 0 0,0 0 0,0 0 0,0 0 0,0 0 0,0 0 1,0 0-1,1 0 0,-1 0 0,0 1 0,1-1 0,-1 0 0,0 0 0,1 0 1,0 0-1,1-2 0,1 1 0,-1 0 0,1 1 1,-1-1-1,1 0 0,0 1 0,-1-1 1,1 1-1,0 0 0,0 0 0,5-1 1,11-2-31,1 0 0,0 1 1,-1 2-1,1 0 0,0 0 1,0 2-1,28 5 0,-37-5-320,-1 1 0,0 1 0,0 0 0,13 5-1,-20-7-201,0 1-1,0 0 1,0 0-1,0 0 1,0 0-1,0 0 0,0 0 1,0 1-1,-1-1 1,1 1-1,-1 0 0,0 0 1,0 0-1,0 0 1,2 6-1,1 2-3072,0 1 1210</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0:10.634"/>
    </inkml:context>
    <inkml:brush xml:id="br0">
      <inkml:brushProperty name="width" value="0.05" units="cm"/>
      <inkml:brushProperty name="height" value="0.05" units="cm"/>
      <inkml:brushProperty name="color" value="#FF0066"/>
    </inkml:brush>
  </inkml:definitions>
  <inkml:trace contextRef="#ctx0" brushRef="#br0">54 40 9888,'-31'-23'3648,"22"18"-2816,1 2-256,8-2-384,-5 5-224,10-4-1472,3 4 1088,6 4-2176,4 4 1440,3-3-4160</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0:11.621"/>
    </inkml:context>
    <inkml:brush xml:id="br0">
      <inkml:brushProperty name="width" value="0.05" units="cm"/>
      <inkml:brushProperty name="height" value="0.05" units="cm"/>
      <inkml:brushProperty name="color" value="#FF0066"/>
    </inkml:brush>
  </inkml:definitions>
  <inkml:trace contextRef="#ctx0" brushRef="#br0">68 3 2816,'3'-1'255,"0"0"-1,0 1 1,0 0 0,1 0-1,-1 0 1,0 0 0,0 0-1,1 1 1,-1-1 0,0 1-1,6 2 2401,-2 2 2412,-14-5-2700,5 0-2118,-1 0 0,1 0-1,-1 1 1,1-1 0,-1 1-1,1 0 1,-1-1 0,1 1-1,0 0 1,-1 0 0,1 1 0,0-1-1,0 0 1,0 1 0,0 0-1,0-1 1,-3 4 0,-1 3-106,0-1 1,1 1-1,-7 14 1,-2 1-6,11-17-129,0 0 0,0-1 0,0 1 0,1 0 0,-1 1 0,1-1 0,1 0-1,-1 1 1,1-1 0,0 0 0,1 1 0,0-1 0,0 1 0,0 0 0,1-1 0,-1 1-1,2-1 1,-1 0 0,1 1 0,4 10 0,-4-12 39,0 0-3,1 1 0,0-1 0,-1 0 0,2 0-1,-1 0 1,5 5 0,-7-9-26,0 0-1,0-1 1,0 1 0,0 0-1,0-1 1,0 1 0,0 0-1,0-1 1,0 1-1,0-1 1,0 0 0,1 1-1,-1-1 1,0 0-1,0 0 1,0 0 0,1 0-1,-1 0 1,0 0-1,0 0 1,0 0 0,1 0-1,-1-1 1,0 1-1,0 0 1,0-1 0,0 1-1,0-1 1,0 0-1,0 1 1,0-1 0,0 0-1,0 1 1,0-1-1,0 0 1,1-1 0,8-8 141,-1 0 0,-1-1 0,0 1 0,0-2 0,-1 1 0,9-21 0,-11 19-52,-1 0 1,0-1 0,0 0 0,2-23 0,-1 0-168,-4 30 48,-1 8 40,0 0-8,0 0-1,0 1 1,1-1 0,-1 0 0,0 0-1,0 0 1,1 0 0,-1 0-1,0 0 1,1 1 0,0 0 0,5 7 115,0 0 0,1 0 0,0-1 0,1 0 0,-1 0 0,2 0 1,-1-1-1,1 0 0,11 6 0,-3-3-89,0-1-1,1-1 1,0 0 0,27 7-1,-35-13-267,1 0-1,0 0 0,0-1 1,1 0-1,-1-1 1,15-1-1,-13 0-2077,1-2 0,21-5 0,-5 0-4292</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0:15.881"/>
    </inkml:context>
    <inkml:brush xml:id="br0">
      <inkml:brushProperty name="width" value="0.05" units="cm"/>
      <inkml:brushProperty name="height" value="0.05" units="cm"/>
      <inkml:brushProperty name="color" value="#FF0066"/>
    </inkml:brush>
  </inkml:definitions>
  <inkml:trace contextRef="#ctx0" brushRef="#br0">10 353 3136,'-7'-3'674,"4"2"-195,18 8 219,-5 16 5019,6-8-1765,-16-15-3854,0 0 0,0 0 0,0 1 0,0-1 0,0 0 0,0 0 0,0 0 0,0 1 0,1-1 0,-1 0 0,0 0 0,0 1 0,0-1 0,0 0 0,0 0 1,0 0-1,1 1 0,-1-1 0,0 0 0,0 0 0,0 0 0,1 0 0,-1 1 0,0-1 0,0 0 0,0 0 0,1 0 0,-1 0 0,0 0 0,0 0 1,1 0-1,-1 0 0,0 0 0,0 0 0,1 0 0,-1 0 0,0 0 0,0 0 0,1 0 0,-1 0 0,0 0 0,0 0 0,1 0 0,-1 0-349,3-1 483,-1 0-1,0-1 0,0 1 0,-1 0 0,1-1 0,0 0 0,0 1 0,1-3 0,4-7 2,-2 0-1,9-21 1,-9 20-140,0-1-1,10-14 1,-8 16-29,1 0-1,1 1 1,0-1-1,1 2 1,0-1-1,0 1 1,1 1-1,0 0 1,0 1-1,24-12 1,237-97 619,-234 100-619,-29 12 19,0 0-1,0 1 1,1-1 0,-1 2-1,1-1 1,0 1-1,12 0 1,-21 2-66,0 0 1,0 0 0,1 0-1,-1 0 1,0 0-1,0 1 1,0-1-1,0 0 1,0 1-1,-1-1 1,1 1-1,0-1 1,0 1-1,0-1 1,0 1-1,0 0 1,-1-1-1,1 1 1,0 0-1,0 1 1,1 0 5,-1 0 0,0 0 0,0 0 0,0 0 0,0 0 0,-1 0 0,1 1 0,0 3 0,0 1 24,-1 0 1,1-1-1,-2 1 0,1 0 0,-2 9 1,-9 44 172,-11 44 184,-8-5-4,26-91-253,2-9 62,3-20 59,3-2-302,1 0 1,1 1 0,1-1-1,1 1 1,1 0 0,1 1-1,17-28 1,-21 39 63,1 0 1,0 0 0,0 1-1,12-12 1,-15 17-62,0 1 0,0 0 1,0-1-1,0 1 1,0 1-1,1-1 0,-1 1 1,1-1-1,-1 1 0,1 1 1,0-1-1,9-1 1,-12 3 20,-1-1 0,0 1 0,1 0 0,-1 0 0,1 0 1,-1 0-1,0 1 0,1-1 0,-1 0 0,1 1 0,-1-1 1,0 1-1,1-1 0,-1 1 0,0-1 0,0 1 1,0 0-1,1 0 0,-1 0 0,0-1 0,2 3 0,-2-1 16,0 0 0,0 0 0,1 1 0,-1-1 0,-1 0 0,1 0 0,0 1 0,0-1 0,-1 1 0,1-1 0,-1 4 0,0 3 0,0 0 1,0 0-1,-1 0 0,-1 0 1,-3 14-1,0 2 10,5-24 165,5-10-10,0 2-170,0 0 1,1 1 0,0 0-1,0 0 1,0 0-1,1 1 1,0 0 0,11-6-1,-7 3-58,3-2 27,1 1-1,1 0 1,-1 2 0,1-1-1,1 2 1,-1 0-1,1 1 1,0 1 0,19-3-1,-32 7 40,0 0 0,0 0 0,0 0-1,0 0 1,0 1 0,0-1 0,0 1 0,0 0-1,0 1 1,-1-1 0,1 1 0,0-1 0,-1 1-1,1 0 1,-1 0 0,0 1 0,1-1-1,-1 1 1,0 0 0,0-1 0,-1 1 0,1 1-1,-1-1 1,1 0 0,-1 0 0,0 1 0,0 0-1,-1-1 1,1 1 0,-1 0 0,0 0 0,0 0-1,0-1 1,0 1 0,-1 0 0,1 6 0,0 21 134,-1-14-105,1 0-1,1 0 0,0 0 1,1 0-1,8 24 1,-11-40-33,1 0 1,-1 0 0,1 0 0,-1 0 0,1 0-1,-1 0 1,1 0 0,0 0 0,-1 0 0,1-1-1,0 1 1,0 0 0,-1-1 0,1 1 0,0 0-1,0-1 1,0 1 0,0-1 0,0 1-1,0-1 1,0 0 0,0 1 0,0-1 0,0 0-1,0 0 1,0 0 0,0 0 0,0 0 0,0 0-1,0 0 1,1 0 0,-1 0 0,0 0 0,0-1-1,0 1 1,0 0 0,0-1 0,0 1 0,0 0-1,0-1 1,1-1 0,5-2 9,0 0-1,-1 0 1,1-1-1,6-7 1,-11 11-6,20-20-17,9-7-95,0 2-1,2 0 1,43-25 0,-42 32 116,102-53 150,-113 57-3,-41 14-272,9 2 70,0 1 1,0 0 0,1 1 0,-1 0-1,0 0 1,-11 7 0,5-1-35,0 0-1,-21 17 1,28-18 70,-1-1 0,1 2-1,1-1 1,-1 1 0,2 0 0,-1 1-1,1 0 1,-9 20 0,12-22 5,0 1 1,0-1-1,0 1 0,1 0 1,1-1-1,0 1 0,0 0 1,0 0-1,1 0 0,0 0 1,4 17-1,-4-25-3,0-1-1,0 0 1,0 1-1,0-1 1,0 1-1,0-1 0,0 0 1,1 1-1,-1-1 1,0 0-1,0 1 1,1-1-1,-1 0 1,0 1-1,0-1 1,1 0-1,-1 0 1,0 1-1,1-1 1,0 0 17,-1 1 1,1-1 0,-1 0 0,1 0-1,-1 0 1,1 0 0,-1 0 0,1 0-1,0 0 1,-1 0 0,1 0 0,-1 0-1,1 0 1,-1 0 0,1-1 0,-1 1 0,1 0-1,-1 0 1,1 0 0,-1-1 0,1 1-1,-1 0 1,0-1 0,1 1 0,-1 0-1,1-1 1,-1 1 0,0 0 0,1-1-1,-1 1 1,0-1 0,1 1 0,-1-1-1,0 1 1,0-1 0,0 1 0,1-1 0,7-24 61,-6 19-113,38-97 37,-27 73-41,-13 28 41,1 0 1,0 0-1,0 1 0,0-1 1,0 0-1,0 1 0,0-1 1,0 1-1,0-1 0,1 1 1,-1 0-1,1-1 0,-1 1 1,1 0-1,2-1 0,-2 1-212,1 9-27,1-2 247,-1 1 0,0-1 1,0 0-1,-1 1 0,0-1 1,0 1-1,-1 0 0,1 0 0,-2 0 1,1 7-1,-1 22-39,0-35 288,-5 5-91,23 34-330,-17-40 174,-1 1 1,1 0 0,0 0-1,0-1 1,0 1-1,0 0 1,0-1-1,0 1 1,0-1-1,1 0 1,-1 1 0,0-1-1,0 0 1,0 0-1,2 1 1,-2-1-3,3 1-3,0-1 1,1 0-1,-1 0 1,0 0-1,0 0 1,1-1-1,-1 1 1,8-3-1,32-14-9,-18 6 7,16-4 182,-12 5-203,-1-1-1,0-2 1,31-18 0,-14 5 126,-33 20-67,-1 0-1,0-1 1,0-1-1,-1 0 1,0 0-1,10-11 1,-15 13-14,18-23-18,-22 26-16,-1 1-1,0-1 0,1 1 1,-1-1-1,0 0 0,0 1 1,-1-1-1,1 0 0,-1 1 1,1-1-1,-1-4 1,0 7 21,1 0 1,-1 0 0,0 0-1,0 0 1,1 0 0,-1-1-1,0 1 1,0 0 0,1 0-1,-1 0 1,0 0 0,0-1-1,0 1 1,1 0 0,-1 0-1,0 0 1,0-1 0,0 1-1,0 0 1,1 0 0,-1-1 0,0 1-1,0-1-125,-5 2-80,-69 65-607,54-51 714,1 2-1,1 0 1,0 1-1,1 0 1,-22 33-1,35-45 91,-15 29 47,18-33-26,0 0-1,1 0 1,-1 0-1,0 0 1,1 0-1,-1 0 0,1 0 1,0 0-1,0 0 1,0 0-1,0 0 1,0 0-1,0 1 0,1-1 1,0 3-1,-1-4-21,0-1 0,1 1-1,-1 0 1,0-1 0,1 1-1,-1-1 1,1 1 0,-1 0 0,0-1-1,1 1 1,0-1 0,-1 1-1,1-1 1,-1 1 0,1-1 0,0 0-1,-1 1 1,1-1 0,0 0-1,-1 1 1,1-1 0,0 0 0,0 0-1,1 0 0,-1 0 1,1 0-1,-1 0 0,1 0 0,-1 0 0,1-1 0,-1 1 0,1 0 0,-1-1 0,3-1 0,1 0 15,-1-1 0,1 0-1,-1 0 1,0 0 0,7-7 0,2-6 114,-1-1 1,18-31-1,-22 34-71,10-9-54,-15 20-2,0 0 0,0 0 0,-1 0 0,1 0 0,-1-1 1,3-6-1,-2 2-1,-3 6-23,1 0-1,0-1 1,-1 1-1,1 0 1,0 0-1,0 0 1,1 0-1,-1 0 1,0 0-1,1 0 1,2-3 0,-3 18-88,-2 22 104,-2 1-1,-1-1 1,-1 0 0,-17 54 0,-11 3 105,26-77-17,0 0 0,-1-1 0,-17 26 1,23-37-63,-1-1 0,1 1 0,0 0 0,-1-1 0,1 0 0,-1 1 0,0-1 0,0 0 0,0 0 0,0-1 0,0 1 0,0-1 0,-1 1 0,1-1 1,0 0-1,-1 0 0,-6 1 0,6-2-31,0-1 1,-1 1-1,1-1 0,0 0 1,0 0-1,-1 0 1,1 0-1,0-1 1,0 0-1,0 1 1,0-2-1,1 1 0,-7-5 1,9 7 0,-3-3-84,0 0-1,0 0 1,0 0 0,0-1 0,1 0 0,-4-4 0,7 8 88,0 0 1,0-1 0,0 1-1,0 0 1,0-1 0,1 1-1,-1 0 1,0-1 0,0 1-1,0 0 1,1-1 0,-1 1-1,0 0 1,0 0 0,1-1 0,-1 1-1,0 0 1,0 0 0,1-1-1,-1 1 1,0 0 0,1 0-1,-1 0 1,0 0 0,1 0-1,-1-1 1,0 1 0,1 0 0,0 0-1,6-3 22,1 1-1,0-1 0,9 0 1,19-7-55,-9-1 14,-1-1 1,0-1 0,-1-2-1,0 0 1,-1-2 0,39-35-1,-18 12 201,94-64 0,-50 41 135,-88 63-228,-14 8-454,7-4 369,1 1 0,0 0 0,0 0 0,0 0 0,1 0 0,0 1 0,0-1 0,0 1 1,1 0-1,0 0 0,-5 12 0,7-14-19,-1 1 0,1 0 1,0 0-1,0 0 0,0 0 1,0 0-1,1-1 0,0 1 0,0 0 1,1 0-1,-1 0 0,1 0 0,0 0 1,0 0-1,1 0 0,3 8 1,-4-11 30,0 0 1,0 0 0,0-1 0,1 1 0,-1-1 0,0 1 0,1-1 0,-1 0-1,1 1 1,0-1 0,-1 0 0,1 0 0,0 0 0,0 0 0,0-1 0,-1 1-1,1 0 1,0-1 0,0 1 0,0-1 0,0 0 0,0 0 0,0 1 0,0-1 0,0-1-1,3 1 1,5-2 1,0 0-1,0 0 1,0-1-1,10-4 0,-7 3 52,92-40-329,-45 17 286,-28 14 172,90-42-49,-60 30-194,-36 14-59,-25 10 369,-11 6 36,3-1-290,1 1 0,0 0 0,0 0 0,0 1 0,0-1 1,1 1-1,0 0 0,0 1 0,1-1 0,0 1 0,0 0 0,-4 11 0,7-14 6,-1-1-1,1 1 1,0 0 0,0-1 0,1 1 0,-1 0-1,1 0 1,0 0 0,0 0 0,0-1 0,0 1-1,1 0 1,-1 0 0,1 0 0,0-1-1,1 1 1,-1 0 0,0-1 0,1 1 0,0-1-1,0 0 1,0 1 0,0-1 0,0 0-1,1 0 1,-1 0 0,6 3 0,-6-4-14,0 0-1,1-1 1,-1 0 0,1 1 0,-1-1 0,1 0 0,-1 0-1,1-1 1,0 1 0,0 0 0,-1-1 0,1 0-1,0 1 1,0-1 0,-1 0 0,1-1 0,0 1-1,0 0 1,3-2 0,6-1-193,0 0 1,23-11-1,-21 8-345,-11 4 493,33-14-3662,-33 15 3117,0-1-1,0 1 1,-1-1 0,1 0 0,-1 0 0,1 0 0,-1 0 0,0-1 0,3-2 0,-5 5 173,1-1 1,-1 0-1,1 0 0,-1 1 1,1-1-1,-1 0 1,0 0-1,0 0 1,1 0-1,-1 0 0,0 1 1,0-1-1,0 0 1,0 0-1,0 0 1,0 0-1,0-2 0,-3-9-4921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5:11.727"/>
    </inkml:context>
    <inkml:brush xml:id="br0">
      <inkml:brushProperty name="width" value="0.05" units="cm"/>
      <inkml:brushProperty name="height" value="0.05" units="cm"/>
    </inkml:brush>
  </inkml:definitions>
  <inkml:trace contextRef="#ctx0" brushRef="#br0">1 0 12800,'40'6'9057,"57"12"-6115,79 21-1183,73 13-1646,-171-39-832,45 6-3559,-40-14-3823,-59-5 5536</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0:16.251"/>
    </inkml:context>
    <inkml:brush xml:id="br0">
      <inkml:brushProperty name="width" value="0.05" units="cm"/>
      <inkml:brushProperty name="height" value="0.05" units="cm"/>
      <inkml:brushProperty name="color" value="#FF0066"/>
    </inkml:brush>
  </inkml:definitions>
  <inkml:trace contextRef="#ctx0" brushRef="#br0">59 143 11712,'-22'-28'4352,"4"24"-3393,-1-7-255,19 6-1248,0-2 160,9-6-415,6 1 479,-2 1-736,9-1 576,4-1-4064,11 1 2496,12-3-2336</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6:35.478"/>
    </inkml:context>
    <inkml:brush xml:id="br0">
      <inkml:brushProperty name="width" value="0.05" units="cm"/>
      <inkml:brushProperty name="height" value="0.05" units="cm"/>
    </inkml:brush>
  </inkml:definitions>
  <inkml:trace contextRef="#ctx0" brushRef="#br0">17 1117 2496,'-7'5'791,"8"2"-163,0-6 241,-2 5 1456,0-5-2148,-6 2 2887,7-3-3012,0 0 0,0 0 1,0 0-1,-1 0 0,1-1 0,0 1 0,0 0 1,0 0-1,0 0 0,0 0 0,-1-1 0,1 1 1,0 0-1,0 0 0,0 0 0,0-1 0,0 1 1,0 0-1,0 0 0,0-1 0,0 1 0,0 0 1,0 0-1,0 0 0,0-1 0,0 1 0,0 0 1,0 0-1,0-1 0,0 1 0,0 0 0,0 0 1,1 0-1,-1-1 0,0 1 0,0 0 0,0 0 1,0 0-1,0 0 0,1-1 0,0-4 204,0 1 1,-1-1-1,1 0 0,-1 1 0,0-1 0,-1-8 0,0-12 117,11-81 127,-6 77-387,1-16-3,11-77 159,11-39-299,22-148 1387,-47 290-1250,-1 8-118,1 0 1,-1 0-1,6-15 0,-2 35-207,1 12 284,-1 0 1,-2 0-1,0 0 0,0 27 1,5 34 347,19 154 402,-20-169-614,3 0-1,2-1 0,26 76 1,-26-115 571,-12-27-761,0 0-1,0 0 0,1 0 1,-1 1-1,0-1 1,0 0-1,0 0 1,0 0-1,0 0 1,0 0-1,0 0 0,0 0 1,1 0-1,-1 0 1,0 0-1,0 0 1,0 1-1,0-1 1,0 0-1,0 0 0,1 0 1,-1 0-1,0 0 1,0 0-1,0 0 1,0 0-1,0 0 1,0 0-1,1 0 0,-1 0 1,0 0-1,0-1 1,0 1-1,0 0 1,0 0-1,0 0 1,0 0-1,1 0 0,-1 0 1,0 0-1,0 0 1,0 0-1,0 0 1,0 0-1,0 0 1,0-1-1,0 1 0,0 0 1,1 0-1,-1 0 1,0 0-1,0 0 1,0 0-1,0-1 1,0 1-1,0 0 0,5-8 84,1-11 20,0-1 1,5-34-1,-2 10-83,10-30-23,4 1 0,46-102 0,-63 162-5,100-237 40,-93 216 30,9-22 100,23-92-1,-41 123-220,-4 20 50,0 0 0,1 0 1,0 0-1,0 0 0,0 0 0,0 0 1,5-8-1,-7 13-8,1 0-1,0 1 1,0-1 0,0 0-1,0 0 1,0 0 0,0 0-1,0 0 1,0 0 0,0 0-1,0 0 1,-1 0 0,1 0-1,0 0 1,0 0 0,0 0-1,0 0 1,0 0 0,0 0-1,0 0 1,0 0 0,0 0-1,-1 0 1,1 0 0,0 0-1,0 0 1,0 0 0,0 0-1,0-1 1,0 1 0,0 0-1,0 0 1,0 0 0,0 0-1,0 0 1,0 0 0,-1 0-1,1 0 1,0 0 0,0 0-1,0 0 1,0 0 0,0-1-1,0 1 1,0 0 0,0 0-1,0 0 1,0 0 0,0 0-1,0 0 1,0 0 0,0 0-1,0 0 1,0-1 0,0 1-1,0 0 1,-4 7 387,0-1-1262,0 1 0,1-1 0,-6 15 0,8-19 468,1 0-1,-1 0 1,1 0-1,0 1 1,-1-1-1,1 0 1,0 0-1,0 1 1,1-1-1,-1 0 0,0 0 1,1 0-1,-1 0 1,1 1-1,0-1 1,0 0-1,-1 0 1,3 3-1,8 11-1976,1 4 832</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6:36.248"/>
    </inkml:context>
    <inkml:brush xml:id="br0">
      <inkml:brushProperty name="width" value="0.05" units="cm"/>
      <inkml:brushProperty name="height" value="0.05" units="cm"/>
    </inkml:brush>
  </inkml:definitions>
  <inkml:trace contextRef="#ctx0" brushRef="#br0">125 132 3552,'-18'15'2080,"14"-14"-918,9 2 1302,-4-2-2332,0 0-1,0 0 0,1 1 1,-1-1-1,0 0 0,1 0 0,-1 0 1,0 0-1,1-1 0,-1 1 1,1 0-1,0-1 0,-1 1 1,1-1-1,-1 1 0,1-1 0,0 0 1,-1 1-1,4-1 0,-2-1 1,0 1 0,0-1-1,0 0 1,0 1-1,0-1 1,-1 0-1,1-1 1,0 1 0,-1-1-1,5-2 1,-1-1 58,-1 1 0,0-1 0,0 0 0,0 0 0,-1-1 0,1 0 0,-1 1 0,-1-1 0,5-9 0,-7 12-127,1 0 1,-1 0 0,0 0 0,0 0-1,-1 0 1,1-1 0,0 1 0,-1 0 0,0-1-1,0 1 1,0 0 0,0-1 0,-1 1 0,1 0-1,-1-1 1,0 1 0,0 0 0,0 0-1,0 0 1,-1 0 0,1 0 0,-1 0 0,1 0-1,-5-4 1,6 6-68,-1 1-1,0-1 1,0 1 0,1-1-1,-1 0 1,0 1-1,0 0 1,1-1 0,-1 1-1,0-1 1,0 1-1,0 0 1,0 0 0,0-1-1,0 1 1,0 0-1,1 0 1,-1 0 0,0 0-1,-2 0 1,-20 7-111,21-6 125,-6 2 36,-1 1-1,1 1 1,0 0 0,0 0 0,0 1 0,1-1-1,0 2 1,0-1 0,0 1 0,1 0 0,0 0-1,1 1 1,-1 0 0,-3 8 0,-1 3 38,1 0 1,0 1 0,2 0-1,1 0 1,-6 29-1,9-32-26,0 1 0,1-1 0,1 1 0,1-1 0,3 29-1,-2-39-17,1 0 0,-1 0-1,1 0 1,0 0 0,1-1-1,0 1 1,5 8-1,-5-11-10,-1-1-1,1 0 1,-1 0-1,1 0 0,0 0 1,0 0-1,0 0 0,1-1 1,-1 1-1,1-1 1,-1 0-1,1 0 0,7 2 1,-6-2 0,1 0 0,0-1 1,0 0-1,0 0 0,0 0 1,0 0-1,0-1 0,0 0 1,0-1-1,0 1 0,0-1 1,-1 0-1,1-1 0,0 1 1,0-1-1,-1 0 0,1 0 1,-1-1-1,1 0 0,-1 0 1,0 0-1,0-1 0,0 1 1,-1-1-1,8-8 0,17-24-22,-1-2 0,37-64 0,-11 16-28,0 13 59,-46 64-25,1-1 1,0 1 0,1 1 0,19-15 0,-28 23 1,0 0 0,-1-1 0,1 1 0,-1 0 0,1-1 0,0 1 0,-1 0 0,1 0-1,0-1 1,0 1 0,-1 0 0,1 0 0,0 0 0,-1 0 0,1 0 0,0 0 0,0 0 0,-1 0 0,1 0 0,0 0 0,-1 1 0,1-1-1,1 1 1,-1-1 8,0 1-1,0 0 1,0 0-1,0 0 1,0 0-1,0 0 1,0 0-1,-1 0 1,1 0-1,0 0 1,-1 1-1,2 0 1,1 7 59,-1-1 0,0 0 0,2 13 0,-2-11-64,33 133 305,-29-124-268,1 0-1,1 0 1,0-1 0,2 0-1,15 23 1,-19-35-21,-1 0 0,0 0 0,1 0 1,0-1-1,1 0 0,-1 0 0,1-1 0,0 0 0,0 0 0,0 0 0,1-1 1,-1 0-1,1-1 0,10 3 0,-15-4-295,-1-1-1,1 0 1,-1 0-1,1 0 1,-1 0-1,1-1 1,-1 1-1,1 0 1,-1-1 0,1 0-1,-1 0 1,1 1-1,-1-2 1,0 1-1,0 0 1,4-3-1,-1 0-938,0-1-1,0 0 0,0 0 1,5-9-1,-2 4 135,-3 3 237,0 1 1,0-1-1,-1 0 1,0 0 0,4-11-1,5-12-1016</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6:36.618"/>
    </inkml:context>
    <inkml:brush xml:id="br0">
      <inkml:brushProperty name="width" value="0.05" units="cm"/>
      <inkml:brushProperty name="height" value="0.05" units="cm"/>
    </inkml:brush>
  </inkml:definitions>
  <inkml:trace contextRef="#ctx0" brushRef="#br0">715 22 3072,'0'-1'108,"1"0"-1,-1 0 1,0 0-1,1-1 1,-1 1 0,0 0-1,0 0 1,0-1-1,0 1 1,0 0 0,0 0-1,-1-1 1,1 1-1,0 0 1,0 0 0,-1-2-1,-1 3 281,1 0 0,0 0-1,-1 0 1,1 0 0,-1 0-1,1 0 1,0 1 0,-1-1 0,1 0-1,0 1 1,0-1 0,-1 1-1,1-1 1,0 1 0,0 0 0,0-1-1,-2 3 1,-31 17 1198,14-5-590,-23 21 0,20-16-396,-142 141 1679,123-117-1923,-204 205 886,218-218-1205,-28 39 0,28-34-223,28-35 1,-1 0-1,1-1 0,-1 1 0,1 0 1,-1 0-1,1 0 0,0 0 0,-1-1 0,1 1 1,0 0-1,-1 2 0,10-3-1088</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6:37.249"/>
    </inkml:context>
    <inkml:brush xml:id="br0">
      <inkml:brushProperty name="width" value="0.05" units="cm"/>
      <inkml:brushProperty name="height" value="0.05" units="cm"/>
    </inkml:brush>
  </inkml:definitions>
  <inkml:trace contextRef="#ctx0" brushRef="#br0">13 1131 2720,'-1'0'74,"1"0"1,-1 0-1,1 0 1,-1 0-1,0 0 1,1 0-1,-1 0 1,0 1-1,1-1 1,-1 0-1,1 0 1,-1 1-1,1-1 1,-1 1-1,1-1 1,-1 0-1,1 1 1,-1-1-1,1 1 1,-1 0-1,1-1 11,0 1-1,1-1 1,-1 0 0,0 1 0,0-1-1,1 0 1,-1 1 0,0-1 0,1 0-1,-1 0 1,0 1 0,1-1 0,-1 0-1,1 0 1,-1 1 0,0-1 0,1 0-1,-1 0 1,1 0 0,0 0 0,31 5 2304,-23-5-1966,1-1 1,-1-1-1,1 1 0,-1-2 1,15-4-1,-1-2 315,21-13 0,-31 15-554,-1-1 0,-1 0 0,1-1 0,-1 0 0,-1-1 0,19-21 0,-7 2 132,28-47 0,7-13 183,93-115-1,-118 166-354,1 0 75,-2-2-1,30-49 1,-33 37 116,-4 0 0,-1-2 0,-3 0 0,15-64 0,-31 99-229,4-31 1,-8 49-107,0 0 1,0 0-1,0 0 0,0 0 1,1 0-1,-1 0 0,-1 0 0,1 0 1,0 0-1,0 0 0,0 0 1,0-1-1,-1 1 0,1 0 1,-1-1-1,-4 5-69,-5 9 26,-9 21 49,-23 58-1,34-72-26,-77 206 853,69-170-736,2 0 0,-7 69 0,16-70 53,2 1 0,2-1 1,3 1-1,10 60 0,-12-114-151,8 37 149,-8-36-283,1 0 0,0 0 1,-1 0-1,1 0 1,0 0-1,0 0 0,1 0 1,-1 0-1,0 0 0,1 0 1,-1 0-1,1-1 0,2 3 1,-4-4 19,0 0 0,1 1 0,-1-1 0,0 0 1,1 0-1,-1 0 0,0 1 0,1-1 0,-1 0 0,0 0 1,1 0-1,-1 0 0,1 0 0,-1 0 0,0 0 0,1 0 0,-1 0 1,1 0-1,-1 0 0,0 0 0,1 0 0,-1 0 0,0 0 1,1 0-1,-1-1 0,0 1 0,1 0 0,-1 0 0,0 0 1,1 0-1,-1-1 0,0 1 0,1 0 0,-1-1 0,6-11-2344,-5 11 1871,4-12-1512</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6:37.629"/>
    </inkml:context>
    <inkml:brush xml:id="br0">
      <inkml:brushProperty name="width" value="0.05" units="cm"/>
      <inkml:brushProperty name="height" value="0.05" units="cm"/>
    </inkml:brush>
  </inkml:definitions>
  <inkml:trace contextRef="#ctx0" brushRef="#br0">44 145 6048,'-29'-17'1952,"15"13"1502,18 5-2551,21-3 719,1-1 0,49-12 0,-62 11-1352,372-70 1148,-323 62-1377,12-2-3127,-52 13 1396</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6:40.597"/>
    </inkml:context>
    <inkml:brush xml:id="br0">
      <inkml:brushProperty name="width" value="0.05" units="cm"/>
      <inkml:brushProperty name="height" value="0.05" units="cm"/>
    </inkml:brush>
  </inkml:definitions>
  <inkml:trace contextRef="#ctx0" brushRef="#br0">6 1246 1728,'0'0'53,"-1"0"1,1 0-1,0 0 1,-1 0-1,1 0 1,0 1-1,0-1 1,-1 0-1,1 0 1,0 0-1,0 1 1,-1-1-1,1 0 0,0 0 1,0 1-1,0-1 1,-1 0-1,1 0 1,0 1-1,0-1 1,0 0-1,0 1 1,0-1-1,0 0 1,0 0-1,-1 1 1,1-1-1,0 1 0,9 1 3305,-6-2-2830,0 0 0,0 0-1,1 0 1,-1-1 0,5-1-1,0-3 38,0 1 0,0-2 0,-1 1-1,13-12 1,-4 3-61,19-17 84,-2-2 0,54-70 0,-49 56-245,-20 26-238,126-157 727,-103 122-618,43-76 0,-66 97-169,-1-2-1,16-53 0,-25 65-12,4-11 64,-2 0 0,-1-1 0,-2 0 0,4-75 0,-11 110-111,0 1 0,0-1-1,0 0 1,0 1 0,0-1-1,-1 1 1,1-1-1,-1 0 1,1 1 0,-1-1-1,1 1 1,-1-1 0,-1-1-1,1 3 6,1-1 0,0 1 0,0 0-1,-1 0 1,1-1 0,0 1 0,-1 0 0,1 0-1,0 0 1,-1 0 0,1-1 0,-1 1 0,1 0-1,0 0 1,-1 0 0,1 0 0,0 0 0,-1 0-1,1 0 1,-1 0 0,1 0 0,-1 0 0,0 0-5,0 1-1,0-1 1,0 1 0,0-1 0,0 1 0,0-1 0,0 1 0,1-1 0,-1 1 0,0 0 0,0 0 0,0 0 0,-5 6-26,1 0-1,0-1 1,1 2-1,0-1 1,-6 13-1,-14 45-23,24-65 65,-63 200 335,32-97-121,24-78-105,2 1 0,0 0 0,2 1 0,1-1 0,0 0 0,2 1 0,2-1 0,7 47 0,-4-52 94,16 41-1,-10-33-100,-9-23-55,1 0 1,0 0-1,0 0 1,1-1-1,0 1 1,5 6-1,-8-11-15,0 1 0,0-1 0,0 0-1,0 1 1,1-1 0,-1 0 0,1 0-1,-1 0 1,1 0 0,-1 0 0,1 0-1,-1-1 1,1 1 0,0 0 0,-1-1-1,1 1 1,0-1 0,0 0 0,-1 1-1,1-1 1,0 0 0,0 0 0,-1 0-1,1 0 1,0-1 0,0 1 0,0 0-1,2-2 1,0 0 25,1-1 0,-1 0 1,0 0-1,0 0 0,0-1 0,-1 0 1,1 1-1,-1-1 0,0 0 0,0-1 0,3-4 1,5-11 123,11-25 0,-13 24-41,18-33-11,47-108 100,-72 158-271,-1 0 0,0 0 1,0-1-1,1-5 1,-2 9 37,0 1 0,0 0 0,0 0 0,0 0 0,0 0 0,0 0 0,0 0 0,0-1 0,0 1 0,0 0 0,0 0 0,0 0 0,0 0 0,0 0 0,0 0 0,0-1 0,0 1 0,0 0 0,0 0 0,-1 0 0,1 0 0,0 0 0,0 0 0,0 0 0,0 0 0,0 0 0,0 0 0,0 0 0,0-1 0,-1 1 0,1 0 0,0 0 0,0 0 0,0 0 0,0 0 0,0 0 0,0 0 0,-1 0 0,1 0 0,0 0 0,0 0 0,0 0 0,0 0 0,0 0 0,0 0 0,-1 0 0,1 0 0,0 1 0,0-1 0,0 0 0,0 0 0,0 0 0,0 0 0,0 0 0,-1 0 0,1 0 0,0 0 0,0 0 1,0 0-1,0 1 0,0-1 0,0 0 0,0 0 0,0 0 0,0 0 0,0 0 0,0 0 0,0 1 0,-9 8-127,3 1 110,0-1-1,1 1 0,0 0 1,1 0-1,0 0 0,1 1 1,-4 18-1,-6 79 46,8 21 48,6-114-32,0 0 0,1 0 0,1 0 0,0-1 0,1 1 0,9 22 0,-12-35-7,0-1 1,0 1-1,0-1 0,0 1 0,0-1 1,0 1-1,0-1 0,1 0 1,-1 1-1,3 1 0,-4-3-11,1 1 0,0-1 0,0 0 0,-1 1 0,1-1 0,0 0 0,0 0 0,0 1 0,0-1 0,-1 0 0,1 0 0,0 0 0,0 0 0,0 0 0,0 0 0,0 0 1,-1 0-1,1-1 0,0 1 0,0 0 0,0 0 0,0-1 0,-1 1 0,1 0 0,1-2 0,6-4 84,-1-1 0,1 0 0,-2-1 0,1 0 1,-1 0-1,0 0 0,8-16 0,-10 16-70,54-98 66,15-24-76,-26 68 43,5-7-421,-52 69 345,0 0 0,0-1-1,0 1 1,0 0-1,0 0 1,0 0 0,0 0-1,0 0 1,0 0 0,1-1-1,-1 1 1,0 0-1,0 0 1,0 0 0,0 0-1,0 0 1,0 0 0,0 0-1,0-1 1,1 1-1,-1 0 1,0 0 0,0 0-1,0 0 1,0 0-1,0 0 1,0 0 0,1 0-1,-1 0 1,0 0 0,0 0-1,0 0 1,0 0-1,0 0 1,1 0 0,-1 0-1,0 0 1,0 0 0,0 0-1,0 0 1,0 0-1,1 0 1,-1 0 0,0 0-1,0 0 1,0 0 0,0 1-1,4 8-111,-1 15 91,-2-23 17,0 18-52,1 6 62,1 0-1,1 0 1,0-1 0,11 29 0,-14-51 30,0 1 0,0 0 1,0-1-1,0 0 0,1 1 0,-1-1 1,1 0-1,0 1 0,0-1 0,2 2 0,-3-4-8,0 1 0,-1-1 0,1 1 0,0-1 0,0 1 0,0-1 0,0 0 0,0 1 0,0-1 0,0 0 0,0 0 0,0 0 0,0 0 0,0 0 0,0 0-1,0 0 1,0 0 0,0 0 0,0 0 0,0-1 0,0 1 0,0 0 0,-1-1 0,1 1 0,0-1 0,0 1 0,0-1 0,0 1 0,0-1 0,0 0 0,5-4 9,-1 0 0,-1 1 1,1-2-1,-1 1 1,1 0-1,4-10 0,19-38 147,-25 45-145,22-35 13,-17 32 6,-1-1-1,6-14 1,-10 20-107,0-1-1,0 0 1,1 1-1,5-9 1,-8 9-136,3 4 266,-3 2-64,-1 0-1,0-1 0,0 1 0,1 0 0,-1-1 1,0 1-1,1 0 0,-1-1 0,0 1 0,0 0 1,0-1-1,1 1 0,-1 0 0,0-1 0,0 1 1,0-1-1,0 1 0,0 0 0,0-1 1,0 1-1,0-1 0,2 0-454,1 4 303,4 8 232,-5-7-132,14 19-40,-11-15 106,0 0 0,13 14 0,-16-20-23,1 1 0,-1-1 0,1 0 0,0 0-1,0 0 1,0-1 0,0 1 0,0 0-1,0-1 1,0 0 0,0 0 0,5 1-1,0 0 28,0-1-1,0 0 0,1-1 1,-1 1-1,0-1 1,0-1-1,1 0 0,-1 0 1,0 0-1,0-1 0,0 0 1,0-1-1,0 0 1,8-4-1,6-6 39,-4 4 106,26-20 0,-39 25-158,1-1-1,-1 0 0,0 0 0,0 0 0,-1-1 0,0 0 0,0 1 0,5-10 0,-9 14-9,1 0 0,-1 0 0,1 0 0,-1 0 0,1 1-1,-1-1 1,0 0 0,1 0 0,-1 0 0,0 0 0,0 0 0,0 0 0,0 0 0,0 0 0,0 0 0,0 0 0,0 0-1,0 0 1,0 0 0,-1 0 0,1 0 0,0 0 0,-1 0 0,0 0 0,0 0-11,1 0-1,-1 0 1,0 0 0,0 1-1,0-1 1,0 0-1,-1 1 1,1-1 0,0 1-1,0-1 1,0 1 0,0 0-1,-1-1 1,1 1 0,0 0-1,-2 0 1,-3 0-43,1 0 1,-1 0-1,0 0 1,0 1 0,0 0-1,-7 2 1,2 1-19,0 0 0,0 1 1,1 0-1,-1 0 1,1 1-1,1 1 0,-1 0 1,-13 12-1,21-17 68,-1 1 1,1 0-1,-1 0 0,1 0 0,0 0 0,0 0 1,0 1-1,0-1 0,1 1 0,-1-1 0,1 1 1,0-1-1,0 1 0,0 0 0,1 0 0,-1-1 1,1 1-1,0 0 0,0 0 0,0 0 0,0-1 0,1 1 1,0 0-1,0 0 0,0-1 0,0 1 0,0-1 1,1 1-1,2 5 0,1-2 17,-1 0-1,1 0 1,0-1 0,1 1 0,-1-1-1,1 0 1,0 0 0,10 6-1,-11-8-1,1-1-1,-1 0 0,1 0 0,-1 0 0,1-1 0,0 0 0,0 0 0,0 0 1,0-1-1,1 0 0,11 1 0,-9-2 41,1-1 0,0-1 0,-1 1 0,1-2 0,-1 1 0,0-1-1,0 0 1,17-10 0,-2-1 170,38-28 0,-43 27-204,0 0 1,-2-1-1,0-1 0,-1 0 1,-1-1-1,0-1 0,-1-1 1,22-41-1,-11 3-8,34-109 1,18-87-52,-75 247 28,1-1 39,0 0 1,-1 0-1,0 0 0,-1 0 0,0 0 1,0 0-1,0-15 0,-1 22-41,0 1 0,0-1-1,0 0 1,0 0 0,-1 1-1,1-1 1,0 0 0,0 0-1,0 1 1,-1-1 0,1 0-1,0 1 1,-1-1 0,1 0 0,-1 1-1,1-1 1,-1 1 0,1-1-1,-1 0 1,0 0 0,0 1 3,1 0 0,-1 0 0,1 0 0,-1 0 0,1 0 0,-1 0 0,0 0 0,1 0 0,-1 0 0,1 0 0,-1 0 0,1 0 0,-1 0 0,0 0 0,1 0 0,-1 1 0,1-1 0,-1 0 0,1 0 0,-1 1 0,-3 1-11,1 1 0,0-1 0,1 1 0,-1 0 0,0 0-1,1 0 1,-4 5 0,-8 17-34,2 0 0,0 1-1,2 0 1,-13 46 0,-14 115 12,34-169 62,-14 116-36,16-108 12,0 1 0,2 0 0,5 27 0,-3-33 10,9 44 376,-10-58-360,-1-1 0,1 0 1,1 0-1,-1 0 0,1 0 0,0-1 0,7 10 0,-9-14-124,-1 0 0,1 0 0,0 0 0,0-1 0,-1 1 0,1 0 0,0-1 0,0 1 0,0 0 0,0-1 0,0 1 0,0-1 0,0 0 0,0 1 0,0-1 0,0 0 0,0 1 0,0-1 0,0 0 0,0 0 0,2 0 0,-1 0-366,1-1 0,-1 0 0,0 1 0,1-1 0,-1 0-1,0 0 1,4-2 0,11-6-1782</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6:44.556"/>
    </inkml:context>
    <inkml:brush xml:id="br0">
      <inkml:brushProperty name="width" value="0.05" units="cm"/>
      <inkml:brushProperty name="height" value="0.05" units="cm"/>
    </inkml:brush>
  </inkml:definitions>
  <inkml:trace contextRef="#ctx0" brushRef="#br0">208 579 2720,'8'-10'2575,"1"-2"947,-9 12-3438,0-1 0,0 1 0,0-1 0,0 1 0,0 0 1,0-1-1,-1 1 0,1-1 0,0 1 0,0 0 0,0-1 0,-1 1 1,1-1-1,0 1 0,0 0 0,-1 0 0,1-1 0,0 1 1,-1 0-1,1-1 0,0 1 0,-1 0 0,1 0 0,0-1 0,-1 1 1,1 0-1,-1 0 0,1 0 0,0 0 0,-1 0 0,1 0 1,-1 0-1,1 0 0,-1-1 0,1 1 0,-1 1 0,-8-3 98,0 2 0,0-1 0,1 2-1,-1-1 1,0 1 0,0 0 0,1 1-1,-1 0 1,0 0 0,1 1 0,-12 5 0,13-4-200,-1 0 0,1 1 1,0 0-1,0 0 1,0 1-1,1 0 0,-1 0 1,2 1-1,-7 8 1,9-11 25,0 1 0,0 0 1,0 0-1,1 0 0,0 0 0,0 1 1,0-1-1,1 0 0,-1 1 1,1 0-1,1-1 0,-1 1 1,1-1-1,0 1 0,0 0 1,1-1-1,0 1 0,0 0 1,2 7-1,-2-8 38,1-1 0,-1 0-1,1-1 1,-1 1 0,1 0 0,0 0-1,1-1 1,-1 1 0,1-1 0,-1 0 0,1 0-1,0 0 1,0 0 0,0 0 0,1 0 0,-1-1-1,1 0 1,-1 0 0,1 0 0,0 0-1,0 0 1,0-1 0,0 1 0,0-1 0,0 0-1,8 0 1,-6-1 64,0 0 0,1-1 0,-1 1-1,0-2 1,0 1 0,0-1 0,0 1 0,0-2-1,0 1 1,0-1 0,-1 0 0,1 0-1,-1 0 1,0-1 0,9-8 0,2-2 157,-2-2 1,0 1-1,17-27 1,-23 31-113,0-1-1,-1 0 1,-1 0 0,7-18 0,-11 26-140,-1 0 0,1 0 0,-1 0 1,0 0-1,-1 0 0,1 0 0,-1 0 0,0 0 0,0 0 1,0-1-1,0 1 0,-1 0 0,0 0 0,0 0 0,0 0 0,0 0 1,0 0-1,-1 0 0,-2-4 0,1 4-72,0 1-1,0 0 1,0-1-1,0 1 1,-1 0-1,1 1 1,-8-5-1,9 5-40,0 1-1,-1 0 0,1-1 0,-1 1 0,1 0 1,-1 0-1,1 1 0,-1-1 0,0 1 1,1-1-1,-1 1 0,-5 0 0,7 0 62,1 0 0,0 0 0,-1 0 0,1 0 0,-1 0 0,1 0 0,-1 0 0,1 0 0,-1 0 0,1 1 0,0-1 0,-1 0 0,1 0 0,-1 0 0,1 1 0,0-1 0,-1 0 0,1 1 0,0-1 0,-1 0 0,1 1 0,0-1 0,0 0 0,-1 1 0,1-1 0,0 0 0,0 1 0,-1 0 0,1 0-4,1 0-1,-1-1 1,0 1 0,0 0 0,0-1 0,1 1 0,-1 0 0,0-1-1,0 1 1,1 0 0,-1-1 0,1 1 0,-1 0 0,1-1-1,0 1 1,2 2-10,0 0 0,0-1 1,0 1-1,0-1 0,4 2 0,0 0 158,-1-2 0,1 1 0,0-1-1,0 0 1,0-1 0,0 1 0,1-1 0,-1-1 0,0 1 0,0-1 0,1-1 0,-1 1 0,0-1 0,0-1-1,0 1 1,0-1 0,0 0 0,0-1 0,0 0 0,-1 0 0,12-7 0,-9 3 0,1-1 1,-1-1-1,-1 1 1,0-1 0,0-1-1,-1 1 1,0-1-1,0-1 1,-1 1-1,-1-1 1,5-13-1,68-209 819,-42 117-438,-27 84-423,-8 26-186,-5 20-58,-19 90-79,13-47 212,-43 226 153,-59 312 261,111-588-338,-4 16 40,-10 27 1,13-45 49,0 0 1,0 0 0,0 0-1,-1-1 1,0 1 0,0-1 0,0 1-1,0-1 1,-1 0 0,-7 6-1,11-9-94,-1-1-1,1 1 0,-1-1 0,1 1 0,-1-1 0,0 0 1,1 1-1,-1-1 0,1 0 0,-1 0 0,0 1 1,1-1-1,-1 0 0,0 0 0,1 0 0,-1 0 1,0 0-1,1 0 0,-1 0 0,0 0 0,1 0 0,-1 0 1,0 0-1,1 0 0,-1-1 0,0 1 0,1 0 1,-1 0-1,0-1 0,1 1 0,-1 0 0,1-1 0,-1 1 1,1-1-1,-1 1 0,1 0 0,-1-1 0,1 1 1,-1-1-1,0 0 0,0-2 1,-1 0 1,1 0-1,0 0 0,-1 0 0,1 0 0,1 0 1,-2-4-1,1-3-54,1-1 1,-1 1-1,2 0 0,0 0 1,0-1-1,1 1 1,0 0-1,5-13 0,-2 4 138,-1 2-101,1 0 0,1 0-1,8-17 1,-10 27-41,-1 1 0,1-1-1,0 1 1,1 0 0,-1 1-1,1-1 1,0 1 0,1 0 0,10-8-1,-14 11 24,1 1 0,0-1 0,1 1 0,-1-1 0,0 1 0,0 0 0,1 0 0,-1 1 0,0-1 0,1 1 0,-1 0 0,0-1 0,1 1 0,-1 1 0,6 0 0,4 2-13,-1 0 0,23 9-1,-12-3 53,-3-2-251,-1 0 513,21 5 0,-34-11-578,-1 0 1,1 0-1,-1 0 0,1-1 1,0 0-1,-1 0 0,1 0 1,10-3-1,1-2-1277</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6:48.254"/>
    </inkml:context>
    <inkml:brush xml:id="br0">
      <inkml:brushProperty name="width" value="0.05" units="cm"/>
      <inkml:brushProperty name="height" value="0.05" units="cm"/>
    </inkml:brush>
  </inkml:definitions>
  <inkml:trace contextRef="#ctx0" brushRef="#br0">1 981 4736,'5'18'1846,"-5"-17"-1758,1-1 0,-1 1 0,0 0 0,0-1 1,1 1-1,-1-1 0,0 1 0,1-1 0,-1 1 1,1-1-1,-1 1 0,1-1 0,-1 0 0,1 1 0,-1-1 1,1 0-1,-1 1 0,1-1 0,-1 0 0,1 0 0,0 1 1,-1-1-1,1 0 0,-1 0 0,2 0 0,1-1 422,1 0 0,-1 0 0,0 0 0,0-1 0,1 0 0,-1 1 0,4-5 0,9-8 248,-1-1-1,0 0 1,-1-2-1,14-21 1,-11 15-263,143-189 2651,-57 70-2612,-102 140-548,0 1 0,0 0 0,0-1 0,0 1 0,1 0 0,-1 0 0,0 0 0,1-1-1,-1 2 1,0-1 0,1 0 0,-1 0 0,1 0 0,1 0 0,-2 1 3,0 0 0,0 0-1,1 0 1,-1 0-1,0 0 1,0 0-1,0 0 1,0 1 0,0-1-1,0 0 1,0 1-1,0-1 1,0 1-1,0-1 1,0 1 0,-1 0-1,1-1 1,0 1-1,0 0 1,0-1-1,-1 1 1,1 0 0,0 0-1,0 1 1,3 3 4,-1 0 0,0 0 0,-1 1 0,1-1 0,-1 1 0,0 0 0,0 0 1,-1 0-1,1 0 0,0 8 0,0 12 12,-1 27 1,-1-44-11,0 49 88,-3 0 0,-3-1-1,-14 67 1,14-98 74,3-11-22,0 1 1,-2-1-1,-8 21 1,12-33-80,0-1 0,-1 0 0,1 1 0,-1-1 0,1 0 0,-1 1 0,-3 2 0,4-4-23,0-1 0,0 1 0,0-1 1,1 1-1,-1-1 0,0 1 0,0-1 0,0 0 0,0 0 0,0 1 0,0-1 1,0 0-1,0 0 0,0 0 0,0 0 0,0 0 0,0 0 0,1 0 0,-1 0 1,0 0-1,0-1 0,0 1 0,0 0 0,0-1 0,0 1 0,0-1 0,-1 0 1,-2-2 21,-1 0 0,2-1 0,-1 1 1,0-1-1,1 0 0,-1 0 0,1 0 0,0 0 1,0-1-1,-3-7 0,-22-57-19,15 37-13,-60-134-1015,70 155 287,3 11 695,0 0-1,0 0 1,1-1-1,-1 1 0,0 0 1,0 0-1,0 0 0,0 0 1,0 0-1,0-1 1,0 1-1,0 0 0,1 0 1,-1 0-1,0 0 1,0 0-1,0 0 0,0 0 1,0 0-1,1-1 0,-1 1 1,0 0-1,0 0 1,0 0-1,0 0 0,1 0 1,-1 0-1,0 0 0,0 0 1,0 0-1,0 0 1,1 0-1,-1 0 0,0 0 1,20 9-148,-10-4 166,8 2-16,0 0-1,1-1 1,0-1 0,0-1 0,25 3 0,-34-7 88,-1 1 0,1-1 0,0-1 0,0 0 0,-1 0 0,1-1 0,-1 0 0,1-1 0,-1 0 1,0-1-1,0 1 0,13-9 0,-1-2 4,-1-2 0,0 0 1,-1-2-1,26-28 1,-30 30-193,-13 13 82,1 1-1,-1 0 1,1 0-1,0 0 0,0 0 1,0 0-1,0 1 1,4-2-1,-6 2 18,0 1 0,0 0 0,-1-1 0,1 1 0,0 0 0,0 0 0,0 0 0,0-1 0,0 1 0,-1 0 0,1 0-1,0 1 1,0-1 0,0 0 0,0 0 0,0 0 0,-1 0 0,1 1 0,0-1 0,0 0 0,-1 1 0,1-1 0,0 1 0,0-1 0,-1 1 0,1-1 0,0 1 0,-1-1 0,1 1 0,-1 0 0,1-1 0,-1 1 0,1 0 0,-1 0-1,1-1 1,-1 1 0,0 0 0,1 1 0,2 8-16,-1 0 1,0 0-1,-1 0 0,0 0 0,-1 10 0,-38 492 478,11-370 43,25-130-424,-1-2 978,4-20-358,11-76-378,0 3-276,3-1-1,35-108 0,-43 165-64,2 2-1,0-1 1,2 1 0,1 0-1,1 1 1,29-40-1,-33 53-24,0 0 0,1 1-1,0 0 1,19-14 0,-24 21 16,-1 0 0,1 0 1,0 0-1,0 1 0,0 0 1,8-2-1,-10 3 8,0 1 0,-1-1 1,1 1-1,0 0 0,0 0 0,0 0 0,0 0 0,0 1 0,-1-1 0,1 1 1,0-1-1,0 1 0,2 1 0,-3-1 22,0 0 1,-1 0 0,1 0-1,0 0 1,-1 0-1,1 0 1,-1 0-1,1 1 1,-1-1-1,0 1 1,1-1-1,-1 1 1,0-1-1,0 1 1,0 0 0,0-1-1,0 1 1,-1 0-1,1 0 1,-1 0-1,1 0 1,-1 0-1,1-1 1,-1 1-1,0 0 1,0 0-1,0 0 1,0 0-1,0 0 1,-1 2 0,-1 6 36,0-1 1,-1 0 0,0 1 0,-7 13-1,6-14 49,2-3-49,-1-1-1,1 0 1,-1 0 0,-1 0-1,1 0 1,-1-1-1,1 1 1,-1-1-1,-1 0 1,1 0 0,0 0-1,-6 3 1,6-5-28,1 0 0,-1 0 1,0-1-1,1 1 0,-1-1 1,0 0-1,0 0 0,0-1 1,0 1-1,1-1 0,-1 1 1,0-1-1,0 0 0,0-1 1,0 1-1,0-1 0,0 0 1,0 0-1,-5-2 0,-5-2-219,1-1 0,-1-1 0,-17-11 0,44 19 161,0-1 0,20-2-1,-19 1-39,18-1 87,-1-2 0,1-1 0,-1-2 0,30-10 0,-42 11 75,0-1 0,-1-1 0,-1-1 0,1-1 0,-2 0 0,1-1 0,23-21 0,-28 20-33,-1-1 0,0 1-1,-1-2 1,0 0 0,-1 0 0,13-29-1,-4 1-4,15-53-1,-25 69-42,43-129 68,-33 108 6,30-56 0,-3 26-908,-49 124 336,-24 96 577,7-40-82,-44 204-89,38-186 895,25-112-354,2-10-59,8-15 18,2 0-417,2 0 0,-1 1 0,2 1 0,0 0 0,22-17 0,-32 28-43,0 1 1,-1 0-1,2 1 1,-1-1 0,0 0-1,0 1 1,5-2 0,-7 3 40,0 0 1,0 0 0,1 0 0,-1 0 0,0 0-1,0 0 1,0 0 0,1 0 0,-1 0 0,0 0 0,0 1-1,0-1 1,1 1 0,-1-1 0,0 1 0,0-1-1,0 1 1,0 0 0,0-1 0,0 1 0,0 0-1,0 0 1,0-1 0,-1 1 0,3 2 0,9 22-24,-10-21 57,0 0 0,0 1 0,0-1 0,0 0 0,1-1 1,5 7-1,-1-2 16,0-1-1,1 0 1,0 0 0,0-1 0,1 0 0,15 8 0,-18-11 24,0-1 0,0 0 0,1 0 0,-1 0 0,1-1 0,0 0 0,-1 0 0,1 0 0,0-1 0,-1 0 0,12-2 0,-6 0-20,-1 0 0,0-1 0,1-1 0,-2 1 0,1-2 0,0 1 0,-1-2 0,0 1 0,0-1 0,0-1 0,-1 0 0,0 0 0,0-1 0,-1 0 0,0 0 0,-1-1 0,1 0 0,-2 0 0,1-1 0,-1 0 0,-1 0 0,5-12 0,-8 18-57,5-13-37,-6 16 42,-1 1 0,0-1 0,0 0 0,1 0 0,-1 1 0,0-1 0,0 0 0,0 0 0,0 0 0,0 1 0,0-1 0,0 0 0,0 0 0,0 0 0,0 1 0,-1-1 0,1-1 0,-1 2 4,1 0 0,0-1 0,0 1 0,-1 0 0,1 0 0,0 0 0,-1 0 0,1 0 0,0 0 0,-1-1 0,1 1 0,-1 0 0,1 0 0,0 0-1,-1 0 1,1 0 0,0 0 0,-1 0 0,1 0 0,0 1 0,-1-1 0,1 0 0,0 0 0,-1 0 0,1 0 0,0 0 0,-1 0 0,1 1 0,0-1 0,-1 0 0,1 0 0,0 1 0,-11 8-78,6-3 61,0 1-1,0 0 1,1 0 0,0 0 0,0 1-1,1-1 1,0 1 0,0 0 0,-2 14-1,4-16 42,0 1 0,0 0 0,0 0 0,1-1 0,0 1 0,1 0 0,0 0 0,0-1 0,0 1 0,1 0-1,0-1 1,4 10 0,-6-14 22,1 0 0,0 0 0,0-1 0,0 1-1,0 0 1,1 0 0,-1 0 0,0-1 0,1 1-1,-1-1 1,1 1 0,0-1 0,-1 0 0,1 1-1,0-1 1,0 0 0,0 0 0,0 0 0,0-1-1,0 1 1,0 0 0,0-1 0,0 1 0,0-1 0,0 0-1,1 1 1,-1-1 0,0 0 0,0 0 0,0-1-1,0 1 1,0 0 0,1-1 0,-1 1 0,0-1-1,3-1 1,3-2 41,0 0-1,-1 0 0,1-1 1,-1 0-1,0 0 0,-1 0 1,12-13-1,-5 5-108,74-74 29,-83 84 8,8-5-276,-12 8 268,1 0 0,0 0 0,-1 0 0,1 0 0,0 1 0,-1-1 0,1 0-1,-1 1 1,1-1 0,0 0 0,-1 1 0,1-1 0,-1 0 0,1 1 0,-1-1 0,1 1 0,-1-1 0,1 1-1,-1-1 1,0 1 0,1 0 0,3 3-4,-1-1 0,1 0 0,0 0 0,1 0 0,-1-1 0,9 5 0,8 4 59,15 17-63,-25-19 55,0-1 1,1 1-1,0-2 0,0 0 1,15 6-1,-22-11 1,1-1 1,0 0-1,-1 0 1,1-1-1,0 0 1,-1 0-1,1 0 0,0 0 1,0-1-1,-1 0 1,1 0-1,-1-1 1,11-4-1,-3 1 30,1-1-1,-1-1 0,-1 0 1,17-13-1,34-36 164,-28 23-335,-28 26 126,0 0 1,7-11-1,-9 11-131,0 1 0,13-12 0,-18 18 102,1 0 0,-1 0 0,0 0 0,1 0 1,-1 0-1,0 0 0,1 0 0,-1 0 0,0 1 0,1-1 0,-1 0 0,0 0 1,1 0-1,-1 1 0,0-1 0,0 0 0,1 0 0,-1 1 0,0-1 1,0 0-1,0 1 0,1-1 0,-1 0 0,0 1 0,0-1 0,0 0 0,0 1 1,0-1-1,0 0 0,0 1 0,1-1 0,-1 0 0,0 1 0,5 17-59,-5-17 49,7 44-38,-6-34 48,1 0 1,0 0-1,4 14 1,-4-19 51,-1-1-1,0 1 1,0 0 0,-1 0-1,0 8 1,0-13-107,4-15-6101,3-6 1702,6-36 0,-3-25 1009,-9-84 5039,-2 138-538,-2 1-1,0 0 0,-2 0 0,-1 0 0,-9-26 1,13 46-1413,3 8-165,3 10 206,-2 2-386,2 0 0,0 0 0,0 0 0,2-1-1,-1 0 1,2 0 0,0 0 0,0-1 0,1 0 0,0-1 0,19 20-1,-14-19 639,0 0-1,0-2 1,1 1-1,0-2 1,1 0-1,0 0 1,1-2-1,-1 0 1,27 8-1,-38-14 235,95 27 7331,-99-28-7454,0 0 0,0 0-1,1 0 1,-1 0 0,0 0 0,0 0-1,0 0 1,0 0 0,0 0-1,0 1 1,1-1 0,-1 0-1,0 0 1,0 0 0,0 0 0,0 0-1,0 0 1,0 0 0,0 0-1,0 0 1,1 0 0,-1 1 0,0-1-1,0 0 1,0 0 0,0 0-1,0 0 1,0 0 0,0 0-1,0 1 1,0-1 0,0 0 0,0 0-1,0 0 1,0 0 0,0 0-1,0 0 1,0 1 0,0-1 0,0 0-1,0 0 1,0 0 0,0 0-1,0 0 1,0 0 0,0 1-1,0-1 1,0 0 0,-1 0 0,1 0-1,0 0 1,0 0 0,0 0-1,0 0 1,0 1 0,0-1 0,0 0-1,0 0 1,0 0 0,-1 0-1,-10 9 1367,11-8-1358,-97 59 2775,78-47-2534,-31 24 211,46-34-454,0 1 0,0-1 0,1 1 0,-1 0 1,1 1-1,0-1 0,0 0 0,0 1 0,-1 5 0,3-9-15,0 1-1,1-1 1,-1 1-1,1 0 0,-1 0 1,1-1-1,0 1 1,0 0-1,0 0 0,0-1 1,0 1-1,0 0 1,0-1-1,1 1 0,-1 0 1,1 0-1,-1-1 1,1 1-1,-1 0 0,2 1 1,0-1 25,-1 0 0,1 0 0,0 0 0,0 0 0,0-1 0,0 1 0,0 0 0,0-1 0,1 0 0,-1 1 0,5 1 0,2 0 66,0-1 0,0 1 0,0-2 0,0 1 0,1-1 1,10 0-1,19-3-30,0-1 0,-1-1 0,1-3 0,-1-1 0,-1-2 0,1-1 0,56-27 0,-74 27-64,20-15 1,-44 29-71,-69 63 140,65-57-26,1 0 0,0 0 1,0 0-1,1 1 0,0 0 1,-7 16-1,10-18-29,1-5-3,1-1 0,0 1 1,0 0-1,0-1 0,0 1 0,0 0 1,0 0-1,1 0 0,0 0 1,-1 0-1,1-1 0,1 4 1,-1-5-22,0-1 0,0 1 0,0-1 0,0 0 1,1 1-1,-1-1 0,0 0 0,0 0 0,1 1 1,-1-1-1,0 0 0,0 1 0,1-1 0,-1 0 1,0 0-1,1 0 0,-1 1 0,0-1 0,1 0 1,-1 0-1,0 0 0,1 0 0,-1 0 1,1 1-1,-1-1 0,0 0 0,1 0 0,-1 0 1,0 0-1,1 0 0,-1 0 0,1 0 0,-1-1 1,0 1-1,1 0 0,-1 0 0,1 0 0,-1 0 1,0 0-1,1-1 0,-1 1 0,1 0 0,15-10 300,-7 2-218,-1 0 0,14-18 0,-2 3 14,24-33-68,-6 9-644,-32 41 51,-6 12 222,-8 16 166,6-17 223,1 0-83,0 0-1,1 0 1,0-1-1,0 1 1,0 0-1,1 0 1,-1 0-1,1 0 1,1-1 0,-1 1-1,4 8 1,-4-12 42,-1 0 1,1 0-1,0 0 1,0 0-1,0-1 1,-1 1-1,1 0 1,0 0-1,0-1 1,0 1-1,0-1 1,0 1-1,1-1 1,-1 1-1,0-1 1,0 0-1,0 1 1,0-1-1,0 0 1,1 0-1,-1 0 1,0 0-1,0 0 1,0 0-1,0 0 1,1-1-1,1 1 1,3-2 103,0 0 1,0 0-1,10-5 1,-14 6-111,24-13 79,0 0-1,-2-2 1,0-1 0,28-25 0,-37 28-67,-1-1 0,0-1 0,-1 0 0,22-36 1,-31 45-20,37-60 11,-2-2 0,-4-2 0,30-85 0,-57 134-63,-1 6-74,-2 0-1,0 0 1,5-25 0,-10 40 98,0 0 1,0 0-1,1 0 1,-1 0 0,0 0-1,0 0 1,-1 1-1,1-1 1,0 0 0,0 0-1,0 0 1,-1 0 0,1 0-1,0 1 1,-1-1-1,1 0 1,0 0 0,-1 0-1,1 1 1,-1-1-1,0 0 1,1 1 0,-1-1-1,0 0 1,1 1 0,-2-2-1,1 2-3,-1 0 1,1-1-1,0 1 0,-1 0 0,1 0 0,0 0 0,-1 0 1,1 0-1,0 0 0,-1 0 0,1 0 0,0 0 1,-1 1-1,1-1 0,0 1 0,0-1 0,-1 1 0,1-1 1,0 1-1,-2 1 0,-8 6-11,1-1-1,0 2 1,0-1-1,1 1 1,-13 17-1,-37 55 224,30-35 90,1 0-1,3 2 1,2 1-1,-24 71 1,43-106-257,0 1 0,1-1 1,1 1-1,0 0 1,1 0-1,1-1 0,0 1 1,1 0-1,0 0 1,5 19-1,-4-27-36,0 0 0,0 0 1,0 0-1,1-1 0,0 1 0,1-1 0,-1 1 0,1-1 1,0 0-1,1-1 0,-1 1 0,1-1 0,0 0 1,1 0-1,-1 0 0,1-1 0,0 0 0,0 0 1,0 0-1,1-1 0,-1 0 0,13 4 0,-10-5-665,0 0-1,0-1 1,0 0-1,0 0 1,1-1-1,-1-1 0,0 1 1,0-1-1,0-1 1,0 0-1,0 0 1,15-6-1,18-7-2579</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6:51.089"/>
    </inkml:context>
    <inkml:brush xml:id="br0">
      <inkml:brushProperty name="width" value="0.05" units="cm"/>
      <inkml:brushProperty name="height" value="0.05" units="cm"/>
    </inkml:brush>
  </inkml:definitions>
  <inkml:trace contextRef="#ctx0" brushRef="#br0">2 505 3904,'-1'0'87,"1"0"1,0 0-1,0 0 1,0 1 0,0-1-1,0 0 1,0 0-1,0 0 1,0 0-1,-1 1 1,1-1-1,0 0 1,0 0-1,0 0 1,0 0-1,0 0 1,0 1 0,0-1-1,0 0 1,0 0-1,0 0 1,0 1-1,0-1 1,0 0-1,0 0 1,0 0-1,0 0 1,1 0-1,-1 1 1,0-1 0,0 0-1,0 0 1,0 0-1,0 0 1,0 0-1,0 1 1,0-1-1,1 0 1,-1 0-1,0 0 1,0 0-1,0 0 1,0 0 0,0 0-1,1 0 1,-1 1-1,0-1 1,0 0-1,0 0 1,1 0-1,11-4 2381,16-11-430,99-58 1567,-31 19-1765,-73 41-1527,-1-1 1,-1-1-1,0-1 0,-1-1 0,-1 0 0,-1-2 0,0 0 0,-2-1 0,22-33 0,-26 33-155,4-6-47,-1-1 0,22-57 0,-33 78-279,-2 9-97,0 13-12,-3 32 173,-16 92-1,-24 48 251,37-170-163,-5 21 273,-29 73 0,37-107-188,-1-1 1,0 0-1,0 0 0,0 0 0,0 0 0,0 0 0,-1-1 0,0 1 0,0-1 0,0 1 0,0-1 1,-4 3-1,6-5-26,0-1 0,0 1 0,-1 0 0,1-1 0,0 1 0,-1 0 0,1-1 1,-1 0-1,1 1 0,0-1 0,-1 0 0,1 0 0,-1 0 0,1 0 0,-1 0 0,1 0 1,-1 0-1,1 0 0,-1 0 0,1-1 0,0 1 0,-1-1 0,1 1 0,-1-1 0,1 0 1,0 1-1,0-1 0,-1 0 0,1 0 0,0 0 0,0 0 0,-2-1 0,-2-3 39,1-1-1,-1 0 0,1 1 1,0-1-1,-5-9 1,-2-7-46,-13-38 0,-3-4-223,-5-11-2020,49 90 2161,0-1 0,38 24 0,-46-33 73,-1-1 0,1 0-1,0 0 1,0-1 0,0 0 0,0 0 0,1-1 0,-1-1 0,19 2 0,-10-4 24,0-1 1,0 0 0,-1-1 0,26-8 0,70-29 274,-46 15-248,31-8 66,146-57 71,-162 50-27,-79 39-278,-4 2-12,-10 6-108,-26 15-14,-7 4 257,2 1 0,-41 37 0,56-40 10,0 1-1,2 1 1,1 1-1,2 1 1,0 1-1,2 1 1,1 1-1,-15 34 1,33-63-16,-2 4 56,0 1 0,1-1 0,-4 14 0,6-19-61,0 0 0,-1 0-1,1 0 1,0 0 0,0 0-1,0 0 1,0 0-1,0 0 1,0 0 0,0 0-1,0 0 1,1 0 0,-1 0-1,0 0 1,0 0 0,1 0-1,-1-1 1,1 1 0,-1 0-1,1 0 1,-1 0 0,1 0-1,0-1 1,-1 1-1,1 0 1,0 0 0,0-1-1,-1 1 1,1-1 0,0 1-1,0-1 1,0 1 0,0-1-1,1 1 1,1 0 2,0-1-1,-1 0 1,1 0 0,0 0 0,0 0-1,0 0 1,0-1 0,-1 0 0,1 1-1,0-1 1,0 0 0,-1 0 0,1 0-1,0-1 1,-1 1 0,0 0 0,1-1 0,3-3-1,6-3 31,14-8 20,0-1-1,-2-2 1,36-34-1,57-73 123,-62 64-40,17-23-128,-53 62-38,-10 10-224,-9 13 228,0 0-1,0 0 1,0 0 0,0 0-1,-1 0 1,1 0-1,0 0 1,0 0-1,0 0 1,0 0 0,0 0-1,0 0 1,0 0-1,0 0 1,0 0-1,0 0 1,0 0 0,0 0-1,0 0 1,0 0-1,0 0 1,0-1-1,0 1 1,0 0 0,0 0-1,0 0 1,0 0-1,0 0 1,0 0-1,0 0 1,0 0 0,0 0-1,0 0 1,0 0-1,0 0 1,0 0-1,0 0 1,0 0 0,0 0-1,0-1 1,0 1-1,0 0 1,0 0 0,0 0-1,0 0 1,0 0-1,0 0 1,0 0-1,0 0 1,0 0 0,0 0-1,0 0 1,0 0-1,0 0 1,-3 3-82,-1 0 0,1 0 0,0 1 0,-5 6 0,-64 92-81,-1 6 217,-33 46-14,62-96 70,3 1 0,-37 70 0,51-75-22,2 2 1,3 0-1,-23 91 0,39-116 47,7-17 419,-1-14-539,1 0 0,-1 0-1,0 0 1,0 1 0,0-1-1,0 0 1,1 0 0,-1 0 0,0 0-1,0 0 1,0 0 0,0 0 0,1 0-1,-1 0 1,0 0 0,0 0 0,0 0-1,1 0 1,-1 0 0,0 0-1,0 0 1,0 0 0,0 0 0,1-1-1,-1 1 1,0 0 0,0 0 0,0 0-1,0 0 1,0 0 0,1 0 0,-1 0-1,0 0 1,0-1 0,0 1-1,0 0 1,16-21 185,-12 16-131,36-42 86,3 2-1,69-58 1,-100 93-143,9-8 4,33-32 9,-21 14-14,37-54 1,20-47 50,-42 61-12,48-82 74,-64 108-169,1 1 1,50-55-1,-69 86-25,-12 14-16,1 1-1,-1-1 0,1 1 0,0 0 0,6-6 0,-7 10-531,-4 2 530,-43 96-401,36-75 495,0 0 0,2 0 1,-5 27-1,-5 76 122,17-119-81,-1-5-14,1-1-1,-1 1 0,1 0 0,0 0 1,0 0-1,0 0 0,1 0 0,-1-1 1,2 6-1,-1-7-4,-1-1 1,0 0-1,1 1 1,-1-1-1,1 0 1,-1 1-1,1-1 1,-1 0-1,1 0 1,0 1-1,-1-1 1,1 0-1,-1 0 1,1 0-1,-1 0 1,1 0-1,0 0 0,-1 0 1,1 0-1,-1 0 1,1 0-1,-1 0 1,1 0-1,-1-1 1,1 1-1,0 0 1,-1 0-1,1 0 1,-1-1-1,1 1 1,-1 0-1,1-1 1,-1 1-1,0 0 1,1-1-1,0 0 1,33-35 383,-14 14-293,18-21 95,66-66-62,97-74-230,-190 171 25,-9 10 22,0-1 0,0 1 1,0 0-1,1 0 0,-1 0 1,1 0-1,-1 0 0,1 0 1,0 1-1,0-1 0,5-1 1,-8 3 15,0 0 0,0 0 0,0 0 0,1 1 0,-1-1 0,0 0 0,0 0 0,0 0 0,0 0 0,0 1 0,1-1 0,-1 0 0,0 0 0,0 0 0,0 1 0,0-1 0,0 0 0,0 0 0,0 0 1,0 1-1,0-1 0,0 0 0,0 0 0,0 1 0,0-1 0,0 0 0,0 0 0,0 1 0,0-1 0,0 0 0,0 0 0,0 0 0,0 1 0,-2 13-327,2-11 298,-4 25-186,1-5 223,0-1 0,1 1 0,3 33 0,1-39 102,1 0 0,0 0 0,1 0 0,2 0 0,-1 0 0,2-1 0,10 19 0,-16-32-60,0-1 1,0 0-1,1 0 1,-1 0-1,1-1 1,-1 1-1,1 0 1,0 0-1,-1-1 1,1 1-1,0-1 1,0 0-1,0 1 1,0-1-1,1 0 1,-1 0-1,0 0 1,0-1-1,1 1 1,-1 0-1,0-1 1,1 0-1,-1 1 1,0-1-1,1 0 1,-1 0-1,1 0 1,2-1-1,5-3 5,-1 0-1,1 0 0,-1-1 1,-1 0-1,1-1 0,-1 1 1,12-12-1,8-4 45,18-7-8,1 2 0,68-28 0,-27 15-116,-48 20 83,0 1-1,38-24 1,-64 33-33,-9 7-14,-1-1-1,0 1 0,0-1 0,0 0 0,0 0 0,6-6 0,-10 9 2,0 0 0,0-1 0,0 1 0,0 0 1,1 0-1,-1 0 0,0 0 0,0-1 0,0 1 0,0 0 1,0 0-1,1 0 0,-1-1 0,0 1 0,0 0 0,0 0 1,0 0-1,0-1 0,0 1 0,0 0 0,0 0 0,0-1 1,0 1-1,0 0 0,0 0 0,0 0 0,0-1 0,0 1 0,0 0 1,0-1-1,-7 2-311,-12 7-80,17-7 399,-39 17-143,1 2 0,-55 38 0,78-46 140,0 1-1,0 1 0,2 1 0,0 0 1,1 1-1,0 0 0,-15 25 1,26-38 56,1 1 1,0-1 0,0 1-1,1-1 1,-1 1 0,1 0-1,-1 0 1,1-1 0,0 1-1,1 0 1,-1 0 0,1 0-1,-1 0 1,1 0 0,1 5-1,-1-8-40,0-1-1,0 1 1,0-1 0,0 0-1,1 1 1,-1-1 0,0 1-1,0-1 1,0 1 0,1-1-1,-1 1 1,0-1-1,1 0 1,-1 1 0,0-1-1,1 0 1,-1 1 0,1-1-1,-1 0 1,1 1 0,-1-1-1,0 0 1,1 0-1,-1 1 1,1-1 0,-1 0-1,1 0 1,-1 0 0,1 0-1,-1 0 1,1 0 0,-1 0-1,1 0 1,-1 0-1,1 0 1,-1 0 0,1 0-1,0 0 1,3-1 29,-1 0 0,0 0 1,1 0-1,-1 0 0,6-4 0,4-3 35,-1-1 0,1 0 0,16-18 0,6-4-39,5 0 26,39-34 276,22-27-1079,-101 92 732,0 0 1,0 0-1,0 0 1,0 0-1,0 0 1,0 0-1,0 0 0,0 0 1,0-1-1,0 1 1,0 0-1,0 0 1,0 0-1,1 0 1,-1 0-1,0 0 0,0 0 1,0 0-1,0 0 1,0 0-1,0 0 1,0 0-1,0 0 0,1 0 1,-1 0-1,0 0 1,0 0-1,0 0 1,0 0-1,0 0 1,0 0-1,0 0 0,0 0 1,1 0-1,-1 0 1,0 0-1,0 0 1,0 0-1,0 0 1,0 0-1,0 0 0,0 0 1,0 0-1,1 0 1,-1 1-1,0-1 1,0 0-1,0 0 1,0 0-1,0 0 0,0 0 1,0 0-1,0 0 1,0 0-1,0 0 1,0 1-1,0 9-244,-4 12 103,1-11 167,1 0 0,1 0 0,-1 0 0,2 0 1,0 0-1,0 0 0,1 0 0,0 0 0,5 20 0,-6-29 2,1 0-1,-1-1 1,1 1-1,0 0 1,-1-1 0,1 1-1,0-1 1,0 0 0,2 3-1,-3-4-1,1 1 1,-1-1-1,1 1 0,0-1 0,-1 1 0,1-1 0,0 0 0,0 1 0,-1-1 1,1 0-1,0 0 0,0 0 0,-1 1 0,1-1 0,0 0 0,0 0 0,-1 0 0,1 0 1,0 0-1,0 0 0,0 0 0,-1-1 0,2 1 0,4-2 46,-2 0 0,1 0 0,0 0 1,0-1-1,-1 1 0,1-1 0,4-4 0,30-29 236,-8 7-143,142-103-508,-169 129 331,1-1-25,0 0 0,0 0 1,0 1-1,0 0 1,1 0-1,-1 1 0,1 0 1,8-3-1,-14 5 33,1 0 1,-1 0-1,1 0 0,-1 0 0,1 0 0,-1 0 0,0 0 0,1 0 1,-1 1-1,1-1 0,-1 0 0,1 0 0,-1 0 0,1 0 1,-1 1-1,0-1 0,1 0 0,-1 0 0,0 1 0,1-1 1,-1 0-1,0 1 0,1-1 0,-1 0 0,0 1 0,1-1 1,-1 1-1,0-1 0,0 0 0,0 1 0,1-1 0,-1 1 1,0-1-1,0 1 0,0-1 0,0 1 0,0-1 0,0 0 1,0 1-1,0-1 0,0 1 0,0 0 0,-3 23-192,2-19 212,-1 0 0,1 0 1,0 1-1,0-1 0,1 0 1,0 0-1,0 1 0,0-1 0,0 0 1,1 1-1,0-1 0,0 0 0,1 0 1,-1 0-1,1 0 0,0 0 1,0 0-1,1 0 0,-1 0 0,1-1 1,0 0-1,1 1 0,-1-1 0,1 0 1,-1-1-1,1 1 0,0-1 1,1 1-1,-1-1 0,1 0 0,-1-1 1,7 4-1,-2-3 30,0 0 0,0 0 0,0 0 0,0-1 0,1-1 0,-1 1 1,1-2-1,-1 1 0,0-1 0,1-1 0,-1 0 0,1 0 0,-1 0 0,0-2 0,1 1 0,-1-1 1,0 0-1,-1-1 0,1 0 0,-1 0 0,1-1 0,10-8 0,0-3 80,-1-1 0,27-33 0,-38 41-169,0-1 1,-1 1 0,0-1-1,0-1 1,-1 1-1,-1-1 1,0 0 0,3-12-1,-6 22 25,-1 0 1,0 0-1,1 0 0,-1 0 0,0 0 1,0 0-1,0 1 0,0-1 0,0 0 1,0 0-1,0 0 0,0 0 1,0 0-1,-1 0 0,1 0 0,-1-1 1,1 2 3,0 0 1,-1-1 0,1 1-1,0 0 1,-1 0 0,1 0-1,0 0 1,-1 0 0,1 0 0,0 0-1,-1-1 1,1 1 0,0 0-1,-1 0 1,1 0 0,-1 1-1,1-1 1,0 0 0,-1 0 0,1 0-1,0 0 1,-1 0 0,1 0-1,0 0 1,-1 1 0,1-1-1,0 0 1,-1 0 0,-3 3-144,0 0 0,0 0 0,1 0 0,-8 7 1,6-3 217,0-1 1,0 1-1,0-1 1,1 1-1,0 1 1,0-1-1,0 1 1,1-1 0,1 1-1,-1 0 1,-1 12-1,3-13-4,0 0 0,1 0 0,0 0 0,1 0 0,-1 0 0,1 0 0,0 0-1,1 0 1,0-1 0,0 1 0,0 0 0,1-1 0,0 0 0,5 8 0,-4-8-10,0 0 0,1 0 0,-1 0 0,1-1 0,1 0 0,-1 0 0,1 0 0,0 0 0,12 6-1,-8-6-46,0 0 0,0-1-1,0 0 1,1-1 0,20 4-1,0-4-1208,0-1 0,-1-2 0,55-5 0,-22 1-788</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5:12.112"/>
    </inkml:context>
    <inkml:brush xml:id="br0">
      <inkml:brushProperty name="width" value="0.05" units="cm"/>
      <inkml:brushProperty name="height" value="0.05" units="cm"/>
    </inkml:brush>
  </inkml:definitions>
  <inkml:trace contextRef="#ctx0" brushRef="#br0">34 151 15616,'-20'-24'7071,"12"6"-6143,2 9-768,12 6-288,-12-9 1024,6 6-480,0-9-288,6 6-96,-1-8-1248,4 4 640,10-2-3744,4 6 2368</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6:53.108"/>
    </inkml:context>
    <inkml:brush xml:id="br0">
      <inkml:brushProperty name="width" value="0.05" units="cm"/>
      <inkml:brushProperty name="height" value="0.05" units="cm"/>
    </inkml:brush>
  </inkml:definitions>
  <inkml:trace contextRef="#ctx0" brushRef="#br0">270 578 4224,'1'-1'207,"1"0"1,-1 0 0,1 1-1,-1-1 1,0 0-1,0 0 1,1 0-1,-1 0 1,0-1-1,0 1 1,6-3 5754,-18 12-4496,2 0-948,-15 11 341,4-5-344,1 2 0,0 0 0,2 1 0,-25 30 0,21-16-140,1 1-1,2 0 1,1 1-1,-22 62 0,38-91-322,-3 5 38,1 0 0,1 0-1,-2 13 1,3-20-33,1 1 0,0-1 0,0 0 0,0 0 0,0 1 0,1-1 0,-1 0 0,1 0 0,-1 1 0,1-1 0,0 0 0,0 0 0,0 0 0,0 0 0,0 0 0,0 0 0,0 0 0,4 3 0,-4-4-26,0 0 1,0 0 0,0-1-1,0 1 1,0 0 0,0 0 0,0-1-1,0 1 1,0-1 0,0 1-1,0-1 1,1 0 0,-1 1-1,0-1 1,0 0 0,1 0-1,-1 0 1,0 0 0,0 0-1,3 0 1,0-1 39,1-1 1,-1 1-1,0-1 0,7-2 0,-6 2-4,17-10 114,0 0 1,37-30-1,-50 36-149,191-162 269,-173 144-234,11-12-23,22-17-526,-60 53 469,0 0-1,0 0 0,0 0 1,0 0-1,1 0 0,-1 0 0,0 0 1,0 0-1,0 0 0,0 0 1,0 0-1,0 0 0,0 1 1,0-1-1,0 0 0,0 0 1,0 0-1,0 0 0,0 0 1,1 0-1,-1 0 0,0 0 0,0 0 1,0 0-1,0 1 0,0-1 1,0 0-1,0 0 0,0 0 1,0 0-1,0 0 0,0 0 1,0 0-1,0 0 0,0 1 1,0-1-1,0 0 0,0 0 0,0 0 1,-1 0-1,1 0 0,0 0 1,0 0-1,0 0 0,0 0 1,0 1-1,0-1 0,0 0 1,0 0-1,0 0 0,0 0 0,0 0 1,0 0-1,0 0 0,-1 0 1,1 0-1,0 0 0,0 0 1,0 0-1,-11 29 67,2-1-1,1 1 1,2 1-1,0-1 1,2 1-1,0 44 1,6-43 350,-2-29-358,1 0 0,-1-1-1,1 1 1,-1-1 0,1 1-1,0-1 1,0 1 0,0-1-1,-1 0 1,1 1 0,1-1-1,-1 0 1,0 0 0,0 0-1,0 0 1,3 2 0,-3-3-25,0 0-1,0 1 1,0-1 0,0 0 0,0 0 0,0 0 0,0 0 0,0 0 0,0 0-1,0 0 1,0 0 0,0 0 0,0-1 0,0 1 0,0 0 0,0-1 0,-1 1 0,1 0-1,0-1 1,0 0 0,0 1 0,0-1 0,0 1 0,-1-1 0,1 0 0,0 1-1,-1-1 1,2-1 0,23-28 204,-23 26-192,38-57 333,4-9-202,15-2-69,25-37-322,-81 100 10,-3 9 202,1 0 0,-1 0 0,0 0 0,0 0 0,0-1 0,0 1 0,0 0 0,0 0 0,0 0 0,0-1 0,0 1 0,0 0 0,0 0 0,0 0 0,0 0 0,0-1 0,0 1 0,0 0 0,0 0 0,0 0 0,0 0 0,0-1 0,0 1 0,0 0 0,0 0 0,-1 0 0,1 0 0,0-1 0,0 1 0,0 0 0,0 0 0,0 0 0,0 0 0,-1 0 0,1-1 0,0 1 0,0 0 0,0 0 0,0 0 0,-1 0 0,1 0 0,0 1-12,-1 0 0,1-1 0,0 1 0,0 0 1,0 0-1,0 0 0,0 0 0,0 0 0,0 0 1,0 0-1,0-1 0,0 1 0,0 0 1,1 0-1,-1 0 0,0 0 0,1 0 0,-1-1 1,1 2-1,0 2 8,0-1 0,1 0 1,-1 0-1,1 0 1,0 0-1,2 3 0,3 1 76,1-1 1,0 0-1,0-1 0,1 1 0,-1-2 0,1 1 0,0-1 0,0-1 0,1 1 0,-1-2 1,1 1-1,0-1 0,0-1 0,18 1 0,-7-1 47,0-2 0,0 0 0,0-2 0,0 0 0,-1-1 0,21-8 0,-24 6-44,0 0-1,0-2 1,-1 0 0,20-12-1,-31 16-49,0 1-1,-1-2 1,1 1 0,-1 0-1,0-1 1,0 0 0,5-7-1,-8 10-24,1 0 0,-1 0 0,0-1 0,0 1 0,0 0 0,0-1 0,0 1 0,0-1 0,-1 0 0,1 1 0,-1-1 0,0 1 0,1-1 0,-1 0 0,-1 1 1,1-1-1,0 0 0,-1 1 0,0-5 0,0 6-11,0 0 1,1 0 0,-1 0 0,1 0 0,-1 0 0,0 0-1,0 1 1,0-1 0,0 0 0,1 1 0,-1-1-1,0 0 1,0 1 0,0-1 0,0 1 0,0 0 0,0-1-1,0 1 1,-1 0 0,1-1 0,0 1 0,0 0 0,0 0-1,0 0 1,0 0 0,0 0 0,0 0 0,0 0-1,-1 1 1,-1-1 0,-2 2-65,-1-1-1,1 1 0,-1 0 1,-6 4-1,-10 6 28,1 0 0,-29 24 0,46-33 68,1 0-1,-1 0 1,1 0-1,-1 1 1,1-1-1,0 1 1,0 0-1,0 0 1,1 0-1,0 0 1,0 0-1,0 1 1,0-1-1,-2 9 0,3-7 12,1-1 0,0 0-1,0 0 1,0 0-1,0 1 1,1-1-1,0 0 1,0 0 0,1 0-1,-1 0 1,1 0-1,0 0 1,4 7-1,3 4 128,0-1-1,17 22 0,-20-30-61,0 0-1,1-1 1,-1 1 0,1-1-1,0-1 1,14 9 0,-19-13-63,1 0 0,-1 0 1,1 0-1,0 0 1,-1-1-1,1 1 0,0-1 1,-1 0-1,1 0 1,0 0-1,0 0 0,-1 0 1,1 0-1,0-1 1,-1 1-1,1-1 0,-1 0 1,6-2-1,2-1 46,0-1-1,0-1 1,10-8-1,-8 6-45,87-63 329,13-9 129,-82 61-447,-1-2 0,0-2 0,49-50 0,-66 60-28,-1-1 0,0 0 0,11-22 0,20-49 0,-38 76 0,39-98-35,-13 31-15,-1-7-59,-9 20 106,-18 59-78,0-1 1,-1 0-1,0 0 0,2-10 1,-3 14 59,0 1 0,0-1 0,0 1 0,0-1 0,0 1 0,0-1 0,0 1 0,0-1 0,0 1 0,-1-1 0,1 1 0,0-1 0,0 1 0,0-1 0,-1 1 0,1-1 0,0 1 0,0-1 0,-1 1 0,1 0 0,-1-1 0,1 1 0,0-1 0,-1 1 0,-1-1-1,1 1 0,0 0-1,0 0 1,0 0 0,0 0 0,0 0-1,0 0 1,0 1 0,0-1 0,0 0 0,0 1-1,0-1 1,-1 0 0,1 1 0,1-1-1,-1 1 1,-2 1 0,-5 3-68,0 0 0,0 1 0,1 0 0,0 0 0,0 1 1,-8 10-1,-32 41 0,-46 72 1,-33 77-10,110-182 129,2 2 0,1 0 0,-16 47 0,26-64-13,1 0-1,0 0 0,1 1 0,0-1 1,0 0-1,1 11 0,1-14-5,0-1 0,0 1-1,1-1 1,-1 0 0,1 0 0,0 1-1,1-1 1,0-1 0,0 1 0,6 8-1,-7-10 23,1-1 0,0 0-1,0 1 1,0-1 0,0-1-1,0 1 1,1 0 0,-1-1 0,1 0-1,0 0 1,-1 0 0,1 0-1,0 0 1,6 1 0,-3-2 22,0 0 1,0 0-1,0 0 1,-1-1-1,1 0 1,0-1-1,0 1 1,9-3-1,1-2 22,-1 0-1,1-1 1,-1 0-1,0-1 1,-1-1-1,20-13 1,-15 7-68,-1-1 0,-1-1 0,0 0 0,17-22 0,53-78-12,48-106 78,-80 126-171,-44 77 73,31-57-197,-38 65 148,0 0 0,0 0 0,-1-1 0,4-19 0,-8 30 59,0 0-1,1 0 0,-1 0 1,0 0-1,0 1 0,0-1 1,0 0-1,0 0 0,0 0 1,0 0-1,0 0 0,0 0 1,0 0-1,0 0 0,-1 0 1,1 0-1,0 0 0,-1 1 1,1-1-1,0 0 1,-1 0-1,1 0 0,-1 1 1,0-1-1,1 0 0,-1 0 1,1 1-1,-1-1 0,0 1 1,0-1-1,1 1 0,-1-1 1,0 1-1,0-1 0,0 1 1,0-1-1,1 1 0,-1 0 1,0 0-1,0-1 0,0 1 1,0 0-1,0 0 0,0 0 1,0 0-1,-1 0 1,-2 1-35,-1-1 0,1 1 0,0 0 0,-1 0 1,1 0-1,0 1 0,0-1 0,-6 4 0,5-1 63,-1 0 0,1 0 1,0 1-1,0-1 0,0 1 0,1 1 0,0-1 0,0 1 0,0-1 0,0 1 0,-2 7 0,-1-2 50,-6 13 39,1 1 1,1 1-1,1 0 1,-10 44-1,-13 110 259,29-149-314,2-1 0,1 31 0,1-44-6,2 0 0,0-1 0,1 1 0,1-1 0,6 21 0,-8-33-100,0 0 0,0 0 0,0-1-1,0 1 1,0-1 0,0 1 0,1-1-1,0 0 1,0 0 0,0 0 0,0 0-1,0 0 1,1-1 0,-1 1 0,6 2-1,-4-3-382,-1 0 0,1-1 0,0 1 0,0-1 0,-1 0-1,1 0 1,8 1 0,23-2-1683</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6:54.011"/>
    </inkml:context>
    <inkml:brush xml:id="br0">
      <inkml:brushProperty name="width" value="0.05" units="cm"/>
      <inkml:brushProperty name="height" value="0.05" units="cm"/>
    </inkml:brush>
  </inkml:definitions>
  <inkml:trace contextRef="#ctx0" brushRef="#br0">27 6 992,'-19'-5'448,"11"5"-384</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6:54.515"/>
    </inkml:context>
    <inkml:brush xml:id="br0">
      <inkml:brushProperty name="width" value="0.05" units="cm"/>
      <inkml:brushProperty name="height" value="0.05" units="cm"/>
    </inkml:brush>
  </inkml:definitions>
  <inkml:trace contextRef="#ctx0" brushRef="#br0">54 15 8384,'-2'-14'7618,"-1"20"-3039,1-2-4345,0 0 0,0 0 1,0 0-1,-1 0 0,0-1 1,0 1-1,-3 3 0,2-4-205,1 1-1,0-1 1,0 1 0,0 0-1,0 0 1,-3 8-1,6-12-233,1 0 0,-1 0 0,1 0 0,-1 0 0,1 0 0,-1 0 0,1 0 0,-1 0 0,1 0 0,-1 0 0,1 0 0,-1 0 0,1 0 0,-1 0 0,1 0 0,-1 0 0,1 0 0,-1-1 0,0 1 0,1 0 0,-1 0 0,1-1 0,-1 1 0,0 0 0,1-1 0,4-1-2134,7-1-679</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6:54.938"/>
    </inkml:context>
    <inkml:brush xml:id="br0">
      <inkml:brushProperty name="width" value="0.05" units="cm"/>
      <inkml:brushProperty name="height" value="0.05" units="cm"/>
    </inkml:brush>
  </inkml:definitions>
  <inkml:trace contextRef="#ctx0" brushRef="#br0">159 1 10720,'-32'8'4864,"-13"35"-4256,27-23 1023,5 0-1023,-9 8-288,9 1-256,3-1 0,5-5-32,10-3-1344,5 0 704,6-15-3903,13-2 2495</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6:55.487"/>
    </inkml:context>
    <inkml:brush xml:id="br0">
      <inkml:brushProperty name="width" value="0.05" units="cm"/>
      <inkml:brushProperty name="height" value="0.05" units="cm"/>
    </inkml:brush>
  </inkml:definitions>
  <inkml:trace contextRef="#ctx0" brushRef="#br0">227 1 7456,'0'11'2363,"-1"1"1,-3 13-1,-10 29 1060,-25 61-2178,13-40-145,-50 236 426,31-112-556,37-153-608,5-31-34,-6 24 1,9-39-306,0 1 0,-1-1 0,1 0 0,0 0 0,0 1 0,0-1 1,0 0-1,0 0 0,0 1 0,0-1 0,0 0 0,0 0 0,0 1 1,0-1-1,0 0 0,0 0 0,0 1 0,0-1 0,0 0 0,0 0 1,0 1-1,1-1 0,-1 0 0,0 0 0,0 0 0,0 1 0,0-1 1,0 0-1,1 0 0,-1 0 0,0 1 0,0-1 0,0 0 0,1 0 1,-1 0-1,12 1 399,19-9-168,-29 7-233,72-19 52,1 3 1,78-7-1,-102 16-85,107-17-25,-140 24-306,18-4 1159,-35 5-1060,0 0 1,0 0 0,-1 0-1,1 0 1,0-1 0,0 1-1,0 0 1,-1 0 0,1-1-1,0 1 1,0-1 0,-1 1-1,1 0 1,0-1-1,-1 1 1,1-1 0,-1 0-1,1 1 1,0-1 0,-1 1-1,1-1 1,-1 0 0,0 0-1,1 1 1,-1-1-1,1 0 1,-1-1 0,-17-12-11989,16 13 11680,-12-8-2525</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6:55.830"/>
    </inkml:context>
    <inkml:brush xml:id="br0">
      <inkml:brushProperty name="width" value="0.05" units="cm"/>
      <inkml:brushProperty name="height" value="0.05" units="cm"/>
    </inkml:brush>
  </inkml:definitions>
  <inkml:trace contextRef="#ctx0" brushRef="#br0">15 146 7968,'-11'-12'2565,"10"11"-2496,1 1 1,0-1-1,-1 0 1,1 1-1,0-1 1,-1 0-1,1 1 1,0-1-1,0 0 1,-1 1-1,1-1 0,0 0 1,0 1-1,0-1 1,0 0-1,0 1 1,0-1-1,0 0 1,0 0-1,1 1 1,-1-2-1,1 0 264,-1 1-136,0 0-1,0 0 0,0 0 0,1 0 0,-1 0 1,1 0-1,-1 0 0,1 0 0,-1 0 1,1 0-1,-1 1 0,1-1 0,0 0 1,-1 0-1,1 1 0,0-1 0,0 0 0,0 1 1,1-2-1,22-11 1665,-18 10-1434,11-5 193,0 1 1,1 1-1,25-6 0,60-8 386,-75 15-807,157-15-109,-165 18-157,-12 1 1,1 1 1,0 0-1,-1 0 1,10 1 0,1 1-2021,-10-3-591,-4 1 1163</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6:56.176"/>
    </inkml:context>
    <inkml:brush xml:id="br0">
      <inkml:brushProperty name="width" value="0.05" units="cm"/>
      <inkml:brushProperty name="height" value="0.05" units="cm"/>
    </inkml:brush>
  </inkml:definitions>
  <inkml:trace contextRef="#ctx0" brushRef="#br0">1 118 10208,'0'-20'3290,"0"20"-3251,0 0-1,0 0 1,0-1-1,0 1 0,0 0 1,0 0-1,0-1 1,0 1-1,0 0 1,0 0-1,0-1 0,0 1 1,0 0-1,1 0 1,-1 0-1,0-1 1,0 1-1,0 0 0,0 0 1,0 0-1,1-1 1,-1 1-1,0 0 1,0 0-1,0 0 0,1 0 1,-1-1-1,0 1 1,0 0-1,0 0 1,1 0-1,-1 0 0,1 0 1,11-7 683,2 0 1,-1 1-1,1 1 0,0 0 1,15-3-1,80-13 1325,-88 18-1847,-19 3-182,214-28 961,-189 27-1150,1 1 1,0 0-1,-1 2 0,1 2 1,50 12-1,-76-16-7,2 1-533,0 0-1,1 1 1,-1-1 0,0 1-1,0 0 1,0 0 0,0 0-1,0 0 1,0 1 0,-1 0-1,5 3 1,1 7-2046</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7:05.558"/>
    </inkml:context>
    <inkml:brush xml:id="br0">
      <inkml:brushProperty name="width" value="0.05" units="cm"/>
      <inkml:brushProperty name="height" value="0.05" units="cm"/>
    </inkml:brush>
  </inkml:definitions>
  <inkml:trace contextRef="#ctx0" brushRef="#br0">61 373 5216,'-15'2'14631,"21"-1"-13012,1-2-1470,-1 0 0,0 0 0,0 0 0,1-1-1,-1 0 1,0 0 0,0 0 0,-1-1 0,1 0 0,6-4 0,8-6 141,22-19 1,-19 12-198,-2 0 0,0-1 1,-1-1-1,-1-2 0,-2 1 1,0-2-1,21-40 0,-31 50-76,-4 9-66,1 0-1,-1 0 1,-1 0 0,1-1 0,-1 1-1,0-1 1,-1 0 0,2-13 0,-21 94-805,-47 208 732,7-90 682,52-176-599,5-14 76,0 0 0,0 0 1,0 1-1,0-1 1,1 1-1,-1-1 1,1 1-1,-1-1 1,1 1-1,0-1 1,0 1-1,1 4 1,-1-6-22,0-1-1,1 1 1,-1 0 0,0-1 0,0 1 0,0 0 0,1 0 0,-1-1 0,0 1 0,0 0 0,0-1-1,0 1 1,0 0 0,0 0 0,-1-1 0,1 1 0,0 0 0,0-1 0,0 1 0,-1 0 0,1-1-1,0 1 1,-1 0 0,1-1 0,0 1 0,-1-1 0,1 1 0,-1-1 0,1 1 0,-1-1 0,1 1-1,-1-1 1,1 1 0,-1-1 0,0 0 0,1 1 0,-1-1 0,0 0 0,0 1 0,-3 0-15,-1-1 1,1 1 0,0-1 0,0 0 0,-8-1 0,-7 1 49,-3 3-108,0 0-1,0 2 0,1 1 1,-22 8-1,2 5 128,35-15-273,7 0 446,4 2-113,-4-5-111,0 0 1,0 0-1,0 0 0,1 0 0,-1 0 1,0 0-1,1 0 0,-1 0 0,0 0 0,1-1 1,-1 1-1,1-1 0,-1 1 0,1-1 0,0 1 1,2-1-1,28 2 100,-31-2-111,286 0 936,-287 0-978,1 0 1,-1 0 0,0 0 0,0 0-1,0 0 1,0 0 0,1 0 0,-1 0 0,0 0-1,0 0 1,0 0 0,1 0 0,-1 0-1,0 0 1,0 0 0,0 0 0,0 0 0,1 0-1,-1-1 1,0 1 0,0 0 0,0 0-1,0 0 1,0 0 0,1 0 0,-1 0 0,0-1-1,0 1 1,0 0 0,0 0 0,0 0-1,0 0 1,0-1 0,0 1 0,0 0 0,0 0-1,1 0 1,-1 0 0,0-1 0,0 1-1,0 0 1,0 0 0,0 0 0,0-1 0,0 1-1,0 0 1,-1 0 0,1 0 0,0 0-1,0-1 1,0 1 0,-5-9-2787,1 1-2483,3 3 2893</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7:06.324"/>
    </inkml:context>
    <inkml:brush xml:id="br0">
      <inkml:brushProperty name="width" value="0.05" units="cm"/>
      <inkml:brushProperty name="height" value="0.05" units="cm"/>
    </inkml:brush>
  </inkml:definitions>
  <inkml:trace contextRef="#ctx0" brushRef="#br0">97 58 3392,'8'-18'2303,"-6"15"-1185,0 0 0,-1 0-1,1 0 1,-1-1 0,0 1 0,0-1 0,0 1 0,0-1 0,0-5 0,-10 36 1747,0-1-2183,-1 9 125,-45 178 1154,27 56-602,22-185-1241,6-24 14,1-27-168,4-42-8002,-5 7 7559,3-6-1622</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7:06.808"/>
    </inkml:context>
    <inkml:brush xml:id="br0">
      <inkml:brushProperty name="width" value="0.05" units="cm"/>
      <inkml:brushProperty name="height" value="0.05" units="cm"/>
    </inkml:brush>
  </inkml:definitions>
  <inkml:trace contextRef="#ctx0" brushRef="#br0">15 223 5216,'-11'-18'2445,"10"18"-2245,1-1-1,-1 0 1,1 1-1,0-1 1,-1 0 0,1 0-1,0 1 1,0-1-1,0 0 1,-1 0-1,1 0 1,0 1-1,0-1 1,0 0-1,0 0 1,0 0-1,1-1 1,4-16 3462,-4 15-3457,-1 1 0,1-1 0,0 1 1,-1-1-1,1 1 0,1-1 1,-1 1-1,2-3 0,3-3 242,1 0 0,0 0 1,0 1-1,0 0 0,13-8 0,-1 2 220,29-15-1,-29 18-426,0 2 0,1 0 0,0 2 0,0 0 0,0 1 0,27-3 0,-41 7-197,1 1 0,0 0 0,0 0 0,-1 1 0,1 0 0,0 0 1,-1 1-1,1-1 0,-1 2 0,0-1 0,1 1 0,-1-1 0,0 2 0,-1-1 0,1 1 0,-1 0 0,1 0 0,-1 0 0,0 1 1,0 0-1,-1 0 0,8 10 0,-8-9 52,0 1 0,-1-1 0,0 0 0,0 1 0,0 0 0,-1-1 0,0 1 0,0 0 1,0 0-1,-1 0 0,0 1 0,-1-1 0,0 0 0,0 0 0,0 0 0,-1 0 0,0 1 0,-1-1 0,1 0 0,-1 0 0,-4 9 1,2-10-23,1 0 1,-1-1 0,0 1 0,0-1 0,0 0 0,-1 0 0,0-1 0,0 1 0,0-1 0,0 0-1,-1-1 1,1 1 0,-1-1 0,0 0 0,-12 4 0,-1-1-71,0 0 0,0-2 0,-39 5 0,35-7-497,-1-1 0,1-1 1,0-2-1,-37-6 0,51 7-493,1-1 0,-1-1-1,-12-4 1,18 5 81,0 1 0,0-1 0,0 1 0,1-1 0,-1 0 0,0 0 0,1 0 0,-1-1 0,1 1 0,0 0 0,-2-4 0,1-2-3483</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5:12.513"/>
    </inkml:context>
    <inkml:brush xml:id="br0">
      <inkml:brushProperty name="width" value="0.05" units="cm"/>
      <inkml:brushProperty name="height" value="0.05" units="cm"/>
    </inkml:brush>
  </inkml:definitions>
  <inkml:trace contextRef="#ctx0" brushRef="#br0">52 0 15552,'-9'21'7039,"0"0"-6143,4-12 1568,5 3-1536,-5-3 768,1-1-992,-6-2-544,4 1-128,3-7-1696</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7:19.969"/>
    </inkml:context>
    <inkml:brush xml:id="br0">
      <inkml:brushProperty name="width" value="0.05" units="cm"/>
      <inkml:brushProperty name="height" value="0.05" units="cm"/>
    </inkml:brush>
  </inkml:definitions>
  <inkml:trace contextRef="#ctx0" brushRef="#br0">1 56 3328,'0'-1'124,"0"1"0,0 0 1,0 0-1,0-1 0,0 1 0,0 0 0,-1 0 1,1 0-1,0-1 0,0 1 0,1 0 1,-1 0-1,0 0 0,0-1 0,0 1 0,0 0 1,0 0-1,0-1 0,0 1 0,0 0 1,0 0-1,0 0 0,0 0 0,1-1 0,-1 1 1,0 0-1,0 0 0,0 0 0,0 0 1,1-1-1,-1 1 0,0 0 0,0 0 0,0 0 1,0 0-1,1 0 0,-1 0 0,0 0 1,0 0-1,0 0 0,1 0 0,-1 0 0,0 0 1,0 0-1,1 0 0,-1 0 0,0 0 1,0 0-1,0 0 0,1 0 0,-1 0 0,0 0 1,2 0 1227,-1 0-1086,-1 0 1,1 0 0,0 0-1,-1 0 1,1 0 0,-1 0-1,1 0 1,-1 0 0,1 0-1,0 1 1,-1-1 0,1 0-1,-1 0 1,1 1 0,-1-1-1,1 0 1,0 1 0,1 3-12,-1-1 1,0 0 0,0 1-1,0-1 1,0 1 0,0 0-1,-1-1 1,1 1 0,-1 0-1,0-1 1,-1 6 0,1 7 110,5 269 1280,-6-192-1297,6-59 696,-2-55-569,0 1 0,7-25 0,1-5-448,47-224 95,-56 266-173,0 1 0,0 0-1,1-1 1,0 1 0,0 1 0,1-1 0,-1 0 0,2 1 0,-1 0 0,1 0 0,-1 0 0,10-8 0,-9 10 38,-2 1 6,-1 1 1,1 0-1,0 0 1,0 0 0,0 0-1,4-2 1,-6 4 14,1-1 0,0 1 0,0 0 0,-1-1 1,1 1-1,0 0 0,0 0 0,0 0 0,0 1 0,-1-1 0,1 0 0,0 1 1,0-1-1,-1 1 0,3 0 0,-2 1 33,1-1-1,-1 1 1,1 0 0,-1 0 0,0 0-1,1 0 1,-1 0 0,-1 0-1,1 0 1,0 1 0,0-1 0,-1 1-1,1 0 1,-1-1 0,0 1-1,0 0 1,1 3 0,2 6 40,-1 0 0,3 20 0,-4-2 126,-2 54 1,-1-34-71,1 71-981,0-119-485</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7:20.912"/>
    </inkml:context>
    <inkml:brush xml:id="br0">
      <inkml:brushProperty name="width" value="0.05" units="cm"/>
      <inkml:brushProperty name="height" value="0.05" units="cm"/>
    </inkml:brush>
  </inkml:definitions>
  <inkml:trace contextRef="#ctx0" brushRef="#br0">252 0 7040,'0'0'5845,"0"4"-2704,-1 0-2838,1 0 0,-1-1 0,0 1-1,0 0 1,0-1 0,-1 1 0,1-1 0,-1 1-1,0-1 1,0 0 0,0 1 0,0-1 0,0 0 0,-1-1-1,1 1 1,-1 0 0,-6 4 0,-5 4-166,-1-1-1,-23 13 1,22-15 151,-96 49-3413,93-46 1930</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7:21.474"/>
    </inkml:context>
    <inkml:brush xml:id="br0">
      <inkml:brushProperty name="width" value="0.05" units="cm"/>
      <inkml:brushProperty name="height" value="0.05" units="cm"/>
    </inkml:brush>
  </inkml:definitions>
  <inkml:trace contextRef="#ctx0" brushRef="#br0">0 421 8736,'1'1'377,"-1"-1"1,1 0-1,0 1 0,-1-1 1,1 0-1,-1 0 1,1 1-1,0-1 0,-1 0 1,1 0-1,0 0 1,-1 0-1,1 0 1,0 0-1,-1 0 0,2 0 1,21-2 1853,25-11-1151,-19 1-710,1-2-1,-2 0 0,0-3 0,47-34 0,92-95 783,-156 135-966,0 1 0,-1-2 0,0 1 0,-1-2 0,-1 1 0,0-1 1,0 0-1,-1-1 0,7-18 0,-14 32-174,0-1 0,0 1 0,0 0 0,0-1 0,0 1 0,1 0 0,-1-1 0,0 1 0,0 0 0,0-1 0,0 1 0,0-1 0,0 1 0,0 0 1,0-1-1,0 1 0,-1-1 0,1 1 0,0 0 0,0-1 0,0 1 0,0 0 0,0-1 0,-1 1 0,1 0 0,0-1 0,0 1 0,-1 0 0,1-1 0,-1 1-13,0-1-1,0 1 1,0 0 0,0-1 0,1 1-1,-1 0 1,0 0 0,0-1-1,0 1 1,0 0 0,0 0-1,-1 0 1,-30 6-162,22-3 229,-1 1 0,1 0-1,0 0 1,1 1 0,-1 0 0,1 1-1,0 0 1,0 0 0,1 1-1,0 0 1,0 1 0,1-1 0,0 2-1,0-1 1,0 1 0,2 0-1,-1 0 1,1 0 0,0 1 0,1 0-1,0 0 1,0 0 0,1 1 0,1-1-1,0 1 1,0 0 0,1-1-1,0 1 1,1 0 0,2 15 0,0-10-23,2 0 0,-1-1 0,2 1 0,0-1 0,1-1 0,1 1 0,0-1 0,1 0 1,0 0-1,1-1 0,15 16 0,-18-22-843,1-1 0,0 0 0,15 10 0,9 3-6106,-18-12 4522</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7:21.879"/>
    </inkml:context>
    <inkml:brush xml:id="br0">
      <inkml:brushProperty name="width" value="0.05" units="cm"/>
      <inkml:brushProperty name="height" value="0.05" units="cm"/>
    </inkml:brush>
  </inkml:definitions>
  <inkml:trace contextRef="#ctx0" brushRef="#br0">333 0 6464,'-35'25'2944,"-51"22"-2560,46-14 1056,9 2-864,-19 33 1600,15 8-1216,3 21 448,14 2-833,13-7-95,10-8-320,22-9-224,14-7 0,26-3-1503,1-13 831</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7:22.249"/>
    </inkml:context>
    <inkml:brush xml:id="br0">
      <inkml:brushProperty name="width" value="0.05" units="cm"/>
      <inkml:brushProperty name="height" value="0.05" units="cm"/>
    </inkml:brush>
  </inkml:definitions>
  <inkml:trace contextRef="#ctx0" brushRef="#br0">1 9 5888,'0'-1'92,"0"1"0,0-1 0,0 1 0,1-1 0,-1 1 0,0-1 0,1 1 0,-1-1 0,0 1 0,1 0 0,-1-1 0,0 1 0,1 0 0,-1-1 0,1 1 0,-1 0 0,1-1 0,-1 1 0,1 0 0,-1 0 0,1 0 0,-1-1 0,1 1 0,-1 0 0,1 0 0,-1 0 0,1 0 0,1 0-3,-1 0 0,1 1 1,-1-1-1,1 0 0,-1 1 0,0-1 1,1 1-1,-1 0 0,0-1 1,2 2-1,3 3 228,0-1 0,0 1 0,8 9 0,14 20 1800,34 53-1,-23-29-567,-30-45-1179,0 0 1,-1 0 0,0 1 0,-1 1 0,0-1 0,-2 1 0,0 0 0,6 28 0,-6-5 176,-2 0 0,-2 0 1,-1 0-1,-6 43 0,2-50-288,-2 0-1,-1-1 1,-1 0 0,-14 34-1,4-23-404,-1-1-1,-31 47 0,37-69-1090,-23 27 0,17-19-1</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7:22.940"/>
    </inkml:context>
    <inkml:brush xml:id="br0">
      <inkml:brushProperty name="width" value="0.05" units="cm"/>
      <inkml:brushProperty name="height" value="0.05" units="cm"/>
    </inkml:brush>
  </inkml:definitions>
  <inkml:trace contextRef="#ctx0" brushRef="#br0">14 9 1472,'-9'-8'672,"4"8"-576</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7:23.419"/>
    </inkml:context>
    <inkml:brush xml:id="br0">
      <inkml:brushProperty name="width" value="0.05" units="cm"/>
      <inkml:brushProperty name="height" value="0.05" units="cm"/>
    </inkml:brush>
  </inkml:definitions>
  <inkml:trace contextRef="#ctx0" brushRef="#br0">0 20 5152,'0'-13'15215,"59"13"-11908,335 0-2096,-370-5-2080,-17 4-4956,-13 1 2551,0 3 1093</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7:23.765"/>
    </inkml:context>
    <inkml:brush xml:id="br0">
      <inkml:brushProperty name="width" value="0.05" units="cm"/>
      <inkml:brushProperty name="height" value="0.05" units="cm"/>
    </inkml:brush>
  </inkml:definitions>
  <inkml:trace contextRef="#ctx0" brushRef="#br0">0 31 9312,'0'0'2981,"3"1"-1802,0-1-654,0 0 1,1 0-1,-1 0 1,0 0 0,1 0-1,2-2 1,15 0 2200,142-7 2459,-4 0-5346,-113 7-780,-19-4-3388,-21 5 382</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7:24.779"/>
    </inkml:context>
    <inkml:brush xml:id="br0">
      <inkml:brushProperty name="width" value="0.05" units="cm"/>
      <inkml:brushProperty name="height" value="0.05" units="cm"/>
    </inkml:brush>
  </inkml:definitions>
  <inkml:trace contextRef="#ctx0" brushRef="#br0">449 11 6880,'2'-11'5165,"-6"14"-3274,-131 85 4140,114-73-5692,2 1 0,0 1 1,0 0-1,2 1 0,0 1 0,2 1 0,0 0 0,-16 29 0,8-7 69,2 1-1,1 1 1,-17 62 0,27-75-247,2 0 0,2 0-1,0 1 1,-1 63 0,7-81-265,1 0 0,0 0 0,0 0 0,2 0 1,0-1-1,0 1 0,2-1 0,-1 1 0,2-1 0,0-1 0,0 1 0,1-1 0,13 18 0,-17-26-324,1 0 0,-1-1-1,1 1 1,0-1 0,0 0 0,0 0-1,0 0 1,0 0 0,1-1 0,-1 1-1,8 2 1,-8-4-273,0-1 0,-1 1 0,1 0 0,0-1 0,0 0 0,0 0 0,0 0 0,0 0 0,6-2 0,11-2-1869</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7:25.194"/>
    </inkml:context>
    <inkml:brush xml:id="br0">
      <inkml:brushProperty name="width" value="0.05" units="cm"/>
      <inkml:brushProperty name="height" value="0.05" units="cm"/>
    </inkml:brush>
  </inkml:definitions>
  <inkml:trace contextRef="#ctx0" brushRef="#br0">2 1 6880,'-2'-1'10027,"6"11"-4738,-2-2-6280,4 73 3167,-5 97 0,-2-85-1531,2 48 498,0-71-2822,0 1-8969</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5:28.287"/>
    </inkml:context>
    <inkml:brush xml:id="br0">
      <inkml:brushProperty name="width" value="0.05" units="cm"/>
      <inkml:brushProperty name="height" value="0.05" units="cm"/>
      <inkml:brushProperty name="color" value="#FF0066"/>
    </inkml:brush>
  </inkml:definitions>
  <inkml:trace contextRef="#ctx0" brushRef="#br0">69 358 2816,'2'-4'229,"-2"4"-199,0 0 1,0 0-1,0-1 0,1 1 0,-1 0 0,0 0 0,0 0 1,0-1-1,0 1 0,0 0 0,0 0 0,0 0 1,1-1-1,-1 1 0,0 0 0,0 0 0,0-1 1,0 1-1,0 0 0,0 0 0,0-1 0,0 1 0,0 0 1,0 0-1,0 0 0,-1-1 0,1 1 0,0 0 1,0 0-1,0-1 0,0 1 0,0 0 0,0 0 0,0 0 1,-1-1-1,1 1 0,0 0 0,0 0 0,0 0 1,0 0-1,-1-1 0,1 1 0,0 0 0,0 0 1,0 0-1,-1 0 0,1-1 136,-1 1 0,1-1 0,0 1 1,0-1-1,0 1 0,0 0 0,-1-1 1,1 1-1,0-1 0,0 1 0,0-1 0,0 1 1,0-1-1,0 1 0,0-1 0,0 1 0,0-1 1,1 1-1,-1-1 0,0 1 0,0-1 0,0 1 1,0-1-1,1 1 0,-1-1 0,4-3 2532,-3 9 27,-3 30-1232,-10 53 1,2-21-898,-13 200 635,9-84-478,8-61-214,5-99-357,1-19-62,0 0 0,0 0-1,0 0 1,-1 0 0,-1 6 0,0-5 335,2-7-94,1-13 57,0 3-409,-1-18 36,8-240 283,-4 213-332,12-93-40,6 20 4,41-128 0,-57 237 142,2 0 0,0 1-1,1 0 1,0 0-1,15-20 1,-20 33-45,1 0-1,0 1 1,1-1-1,0 1 1,0 0-1,0 1 1,0 0-1,1 0 1,0 0 0,0 0-1,0 1 1,1 1-1,0-1 1,-1 1-1,17-4 1,-20 6-38,0 1 0,0-1 0,0 1 0,0 0 0,0 1 0,0-1 0,0 1 0,0-1 0,0 1 0,0 0 0,0 1 0,0-1 0,-1 1 0,1-1 0,0 1 0,-1 0 0,0 1 0,1-1 0,-1 1 0,0-1 0,0 1 0,0 0 0,4 5 0,-1 1-5,0-1-1,-1 1 0,0 0 0,0 0 1,-1 0-1,0 1 0,0-1 1,2 13-1,-4-12 10,-1 1 0,1 0 0,-1 0 0,-1 0 0,0 0 0,-1 0 0,0-1 0,-1 1 0,0 0 0,0 0 0,-1-1 0,-1 0 0,-4 11 0,0-4 33,-2 1 0,0-1 0,0-1 0,-2 0 0,0-1 0,-22 22 1,-8 4-79,-1-2 1,-55 39 0,99-78-17,0 1 1,0 0 0,0 0 0,0 0 0,0-1 0,0 1 0,0-1 0,0 1-1,1-1 1,-1 1 0,2-1 0,-3 0 29,10 5-27,0 0-1,0 1 0,-1 0 0,0 0 1,0 1-1,0 0 0,-1 1 1,0 0-1,-1 0 0,0 1 1,0 0-1,5 9 0,-7-9 51,0 1 0,-1-1 1,0 1-1,0 0 0,-1 0 0,-1 0 0,0 0 0,0 0 0,-1 1 0,0-1 0,-1 21 0,-1-19 44,-1 0 0,0 1-1,0-1 1,-1 0 0,-1-1-1,0 1 1,-1-1 0,0 0 0,-11 19-1,14-27-52,-11 16 276,-20 25 0,28-38-220,-1 0 0,0-1 0,0 0 0,0 0 0,-1 0 1,0-1-1,-13 7 0,13-8-54,-51 21 345,50-21-618,0 0-1,0-1 0,-1-1 1,1 1-1,-12-1 1,25-5-18,45-8 156,49-16 153,-44 8 155,90-49 0,-108 49-160,-2-3 1,0-1-1,41-37 1,-26 14 309,48-56-1,-97 102-329,11-11 46,-12 11-46,1 1-1,-1 0 1,0 0 0,0 0-1,0-1 1,0 1-1,1 0 1,-1 0-1,0 0 1,0 0-1,0 0 1,1-1-1,-1 1 1,0 0-1,0 0 1,1 0-1,-1 0 1,0 0-1,0 0 1,1 0 0,-1 0-1,0 0 1,0 0-1,0 0 1,1 0-1,-1 0 1,0 0-1,0 0 1,1 0-1,-1 0 1,0 0-1,0 0 1,1 0-1,-1 1 1,0-1-1,0 0 1,0 0 0,1 0-1,-1 0 1,0 0-1,0 1 1,0-1-1,0 0 1,1 0-1,-1 0 1,0 1-1,0-1 1,0 0-1,0 0 1,0 0-1,0 1 1,0-1-1,1 0 1,-1 0 0,0 1-1,0-1 1,0 0-1,0 0 1,0 1-1,1 14-26,-1 0 0,0 1-1,-2-1 1,1 0 0,-6 19-1,1 3-12,-13 123 418,19-157-361,-1 2 17,1-1 1,0 1-1,0 0 1,0 0-1,0-1 1,2 9-1,-2-12-20,0 0-1,1-1 1,-1 1-1,0 0 1,0-1-1,1 1 1,-1 0 0,0-1-1,1 1 1,-1-1-1,1 1 1,-1-1-1,1 1 1,-1-1-1,1 1 1,-1-1-1,1 1 1,-1-1-1,1 0 1,0 1 0,-1-1-1,1 0 1,0 1-1,-1-1 1,1 0-1,0 0 1,-1 0-1,1 0 1,0 1-1,0-1 1,-1 0-1,1 0 1,0 0 0,-1-1-1,1 1 1,0 0-1,-1 0 1,2 0-1,0-1 5,1 0 0,-1 0-1,1 0 1,-1-1 0,0 1 0,0 0-1,1-1 1,-1 0 0,0 1 0,1-3 0,10-12-71,-1 0 1,0-1 0,-2 0-1,15-32 1,16-25-231,-41 73 266,0 1 0,1-1 0,-1 1 1,0-1-1,0 1 0,1 0 0,-1-1 1,0 1-1,1-1 0,-1 1 0,0 0 0,1-1 1,-1 1-1,1 0 0,-1-1 0,1 1 0,-1 0 1,1 0-1,-1-1 0,1 1 0,-1 0 1,1 0-1,0 0 0,-1 0-2,1 0 0,-1 0 0,1 1-1,-1-1 1,0 0 0,1 1 0,-1-1 0,0 0 0,1 1 0,-1-1 0,0 0-1,0 1 1,1-1 0,-1 1 0,0-1 0,0 1 0,0-1 0,1 0 0,-1 1-1,0 0 1,4 29-248,-4-28 311,1 18 2,0 4-39,5 28 0,-4-46 25,-1 0 0,0 0 1,1-1-1,0 1 0,1 0 0,-1-1 0,1 1 0,0-1 0,7 10 0,-8-13-10,0-1 0,0 1-1,0 0 1,0-1 0,0 0 0,1 1-1,-1-1 1,0 0 0,1 0 0,-1 0-1,1-1 1,-1 1 0,1 0 0,-1-1-1,1 0 1,4 0 0,-1 0 18,0 0 1,1 0-1,-1-1 1,0 0-1,0-1 1,9-2 0,0-3 29,0-1 1,0 0-1,-1-1 1,0 0-1,-1-1 1,0 0-1,0-2 1,18-20-1,4-10 7,39-60 0,-7-6 13,-46 74-75,-20 32-16,23-37 105,-2-1 0,33-83 0,-4-61-6,-27 85-76,-2-8 377,-20 97-377,-1 13-278,-1 22-89,-15 103 360,-1 17 235,13-99-236,-12 311-665,16-228-4911,-1-77-1794,1-42 3381,3-2 1356</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7:25.590"/>
    </inkml:context>
    <inkml:brush xml:id="br0">
      <inkml:brushProperty name="width" value="0.05" units="cm"/>
      <inkml:brushProperty name="height" value="0.05" units="cm"/>
    </inkml:brush>
  </inkml:definitions>
  <inkml:trace contextRef="#ctx0" brushRef="#br0">314 1 9632,'2'0'326,"-1"0"0,1 0 1,-1 1-1,0-1 0,1 0 1,-1 1-1,0-1 0,0 1 0,1-1 1,-1 1-1,0 0 0,0 0 1,0-1-1,0 1 0,0 0 1,0 0-1,0 0 0,0 0 0,0 0 1,0 0-1,0 0 0,-1 1 1,1-1-1,0 0 0,-1 0 1,1 1-1,-1-1 0,1 2 1,1 6 417,0-1 1,-1 0-1,1 14 1,-1-11 77,-1-4-583,0 1-1,-1-1 1,1 0-1,-1 0 1,-1 1-1,1-1 0,-1 0 1,-1 0-1,1-1 1,-1 1-1,0 0 1,-6 7-1,-2 3 146,-1 0-1,-27 30 1,23-30-670,0-2-1,-1 0 1,-1-1 0,0 0 0,-36 19 0,48-30-158,0 0 0,0 0 0,-1 0 0,1-1 0,-1 0 0,0-1 0,-11 2 0,16-3 134,0 0 1,0 0 0,-1 0-1,1 0 1,0 0 0,0 0-1,0-1 1,0 1 0,0-1-1,-1 0 1,1 1 0,0-1-1,0 0 1,1 0 0,-1 0-1,0-1 1,0 1 0,0 0 0,1-1-1,-1 1 1,-2-4 0,-11-12-2795</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7:25.983"/>
    </inkml:context>
    <inkml:brush xml:id="br0">
      <inkml:brushProperty name="width" value="0.05" units="cm"/>
      <inkml:brushProperty name="height" value="0.05" units="cm"/>
    </inkml:brush>
  </inkml:definitions>
  <inkml:trace contextRef="#ctx0" brushRef="#br0">121 1 8384,'1'3'7385,"-1"5"-3363,-1 49-1115,-9 61-382,-34 150 0,-4-63-2055,41-182-627,-2 10-944,6-14-3838,13-22-2810</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7:26.404"/>
    </inkml:context>
    <inkml:brush xml:id="br0">
      <inkml:brushProperty name="width" value="0.05" units="cm"/>
      <inkml:brushProperty name="height" value="0.05" units="cm"/>
    </inkml:brush>
  </inkml:definitions>
  <inkml:trace contextRef="#ctx0" brushRef="#br0">153 10 7648,'8'-10'2453,"-7"10"-2369,-1 0 0,1 0 0,-1 0 0,1 1 0,-1-1 0,1 0 0,-1 0 1,1 0-1,-1 0 0,1 1 0,-1-1 0,0 0 0,1 0 0,-1 1 0,1-1 0,-1 0 0,0 1 0,1-1 0,-1 0 0,1 2 0,26 18 4456,-20-15-3655,0 0 0,11 10 0,-9-5-453,0 2 0,0-1-1,-1 1 1,-1 0 0,0 1 0,0 0 0,-1 0 0,-1 0 0,0 1 0,-1 0-1,-1 0 1,0 0 0,1 14 0,0 16 337,-2 0-1,-8 84 0,2-91-540,-1 1 0,-2-1-1,-2-1 1,-1 0-1,-2 0 1,-2-1-1,-1 0 1,-22 36-1,25-51-1585,0 0 1,-2 0-1,-20 21 0,28-33 644,-1-1 1,0 0-1,-1-1 1,0 0-1,0 0 1,0-1 0,-1 0-1,1 0 1,-1-1-1,-11 4 1,-13 0-2860</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7:32.420"/>
    </inkml:context>
    <inkml:brush xml:id="br0">
      <inkml:brushProperty name="width" value="0.05" units="cm"/>
      <inkml:brushProperty name="height" value="0.05" units="cm"/>
    </inkml:brush>
  </inkml:definitions>
  <inkml:trace contextRef="#ctx0" brushRef="#br0">3 228 5216,'-3'8'12719,"3"-9"-12520,0 0 0,1-1 0,-1 1 0,0 0 0,1 0 0,-1-1 0,1 1 0,-1 0 0,1 0 0,-1 0 0,1 0 0,1-1 0,0-2 121,5-9-70,1 1 0,1 0-1,0 0 1,14-13 0,46-38 224,-53 51-375,1 0 1,25-14-1,-33 21 1,0 1 0,1 0 0,-1 0 0,1 1 0,-1 0 0,1 1 0,10-1 0,-15 2-72,0 1 0,0 1-1,0-1 1,0 1-1,-1-1 1,1 1 0,0 1-1,0-1 1,-1 1 0,1-1-1,4 4 1,-6-3-10,0-1 0,0 1 0,0 0 0,-1 0 1,1 1-1,0-1 0,-1 0 0,0 1 0,0 0 0,0-1 0,0 1 1,0 0-1,0 0 0,-1 0 0,1 0 0,1 5 0,-2 0 20,1 0-1,-1-1 0,-1 1 0,1 0 1,-1-1-1,0 1 0,-3 13 1,-1 0 42,-13 37 0,-2-5 3,-49 91 1,-44 45-38,55-113 104,20-28 202,32-43-274,1 1 1,-1-1-1,-8 6 1,1 0 460,52-27 895,-3 4-980,1 2-1,68-11 1,80 4-420,-169 16-26,42-3-712,-51 5-1427</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7:32.938"/>
    </inkml:context>
    <inkml:brush xml:id="br0">
      <inkml:brushProperty name="width" value="0.05" units="cm"/>
      <inkml:brushProperty name="height" value="0.05" units="cm"/>
    </inkml:brush>
  </inkml:definitions>
  <inkml:trace contextRef="#ctx0" brushRef="#br0">18 539 8128,'-15'2'2618,"15"-2"-2562,0 0 0,0 0 0,0 1 0,0-1 0,0 0 0,0 0 0,0 0 0,0 0 0,0 0 0,0 0 0,0 0 0,0 0 0,0 0 0,0 1 0,0-1 0,0 0 0,0 0 0,0 0 0,0 0-1,0 0 1,0 0 0,0 0 0,0 0 0,0 0 0,0 1 0,0-1 0,0 0 0,0 0 0,0 0 0,0 0 0,0 0 0,0 0 0,0 0 0,0 0 0,0 0 0,0 0 0,0 1 0,0-1 0,0 0 0,0 0 0,-1 0 0,1 0 0,0 0-1,0 0 1,0 0 0,0 0 0,0 0 0,0 0 0,0 0 0,0 0 0,0 0 0,-1 0 0,1 0 0,0 0 0,0 0 0,0 0 0,0 0 0,0 0 0,0 0 0,0 0 0,0 0 0,0 0 0,-1 0 0,1 0 0,6 2 2151,-2-1-1859,0 0 0,1-1-1,-1 1 1,0-1 0,1 0-1,-1-1 1,0 1 0,0-1-1,7-1 1,-6-1-154,1 1 1,-1-1-1,1 0 0,-1 0 1,0 0-1,9-8 1,107-107 1149,-20 17-998,-41 51-193,-28 24 69,50-53 1,-74 70-171,-1-1 1,0 0 0,6-11 0,-10 17-42,-1-1 0,0 0 0,0 0-1,-1 0 1,1 0 0,-1 0 0,0 0 0,0 0 0,0-5 0,-1 8-17,0 1 0,0-1 0,0 1 0,0-1 0,-1 0 0,1 1 0,0-1 1,-1 1-1,1-1 0,-1 1 0,0-1 0,1 1 0,-1 0 0,0-1 0,0 1 0,0 0 1,0 0-1,0-1 0,-2 0 0,1 0 0,0 1-1,0 0 1,0 0 0,0 0 0,0 0-1,0 1 1,0-1 0,-1 0 0,1 1-1,0 0 1,0-1 0,-3 1 0,-4 0 30,0 1 0,0 0 1,0 0-1,1 1 0,-16 5 0,7-2 108,0 2-1,0 0 0,0 1 0,1 1 1,1 1-1,-17 12 0,22-14-18,1 0 0,0 1 0,0 0 0,1 0 0,0 1 0,1 0 0,0 1-1,0 0 1,-8 19 0,7-9-30,1 0 0,1 0 0,1 0 0,0 0 0,2 1 0,1 0 0,0-1 0,2 1 0,0 0 0,1 0-1,2 0 1,0-1 0,1 1 0,2-1 0,0 0 0,1 0 0,1-1 0,0 0 0,22 34 0,-27-49-347,0 0 0,1 0 0,0-1 0,0 1 0,0-1 0,9 7 0,-11-10 91,0 1 0,1-1 0,-1 0 0,0 0 0,0 0 1,1 0-1,-1 0 0,1-1 0,-1 1 0,1-1 0,-1 1 0,1-1 0,-1 0 1,1 0-1,-1 0 0,1 0 0,3-1 0,12-3-1694</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7:33.750"/>
    </inkml:context>
    <inkml:brush xml:id="br0">
      <inkml:brushProperty name="width" value="0.05" units="cm"/>
      <inkml:brushProperty name="height" value="0.05" units="cm"/>
    </inkml:brush>
  </inkml:definitions>
  <inkml:trace contextRef="#ctx0" brushRef="#br0">58 26 7136,'-1'-5'45,"-2"-15"12837,2 30-9282,0 12-2775,-1 0 1,-7 30-1,-2 9-351,-7 179 262,18-118-619,1-51-5413,-3-65 2116,-8-23-8904,9 5 8730</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7:34.110"/>
    </inkml:context>
    <inkml:brush xml:id="br0">
      <inkml:brushProperty name="width" value="0.05" units="cm"/>
      <inkml:brushProperty name="height" value="0.05" units="cm"/>
    </inkml:brush>
  </inkml:definitions>
  <inkml:trace contextRef="#ctx0" brushRef="#br0">21 126 7968,'-18'-24'2565,"18"24"-2435,-1-1 0,1 0 0,0 1-1,-1-1 1,1 0 0,0 0 0,0 1 0,0-1 0,0 0-1,-1 0 1,1 0 0,0 1 0,1-1 0,-1 0 0,0 0-1,0 0 1,0 1 0,0-1 0,1 0 0,-1 0 0,0 1 0,0-1-1,1 0 1,-1 0 0,1 0 0,5-6 963,1 1 0,-1 0 0,1 0 0,0 0 0,1 1 0,-1 0 0,17-7 0,-12 7-411,1 0-1,0 1 0,0 0 1,23-3-1,-7 5-515,-1 0 0,1 2 0,0 2 0,37 5 0,-41-3-484,39 11 0,-47-10-1993,22 12-1,-22-9 264</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7:34.459"/>
    </inkml:context>
    <inkml:brush xml:id="br0">
      <inkml:brushProperty name="width" value="0.05" units="cm"/>
      <inkml:brushProperty name="height" value="0.05" units="cm"/>
    </inkml:brush>
  </inkml:definitions>
  <inkml:trace contextRef="#ctx0" brushRef="#br0">15 6 9376,'1'-6'4675,"3"19"-1323,1 21 706,-3 13-1893,-1 1 0,-10 67 0,-7 73-1429,14-20-1483,2-99-6367,0-65 5992,1 3-754,17-14-11413</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7:34.819"/>
    </inkml:context>
    <inkml:brush xml:id="br0">
      <inkml:brushProperty name="width" value="0.05" units="cm"/>
      <inkml:brushProperty name="height" value="0.05" units="cm"/>
    </inkml:brush>
  </inkml:definitions>
  <inkml:trace contextRef="#ctx0" brushRef="#br0">173 0 8800,'-15'21'2842,"8"-3"-1722,-14 41 11,-38 117 4885,38-93-4027,-20 168 0,36-193-1653,2-1 0,9 108-1,-1-121-274,2 0 0,2-1 0,2 0 0,21 52 0,-22-72-392,0 0-1,2 0 1,1-1-1,1-1 1,26 32-1,-30-41-311,1-1 1,1 0-1,0 0 0,0-1 1,1-1-1,0 0 0,0-1 1,1-1-1,29 12 0,50 16-2412</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7:35.199"/>
    </inkml:context>
    <inkml:brush xml:id="br0">
      <inkml:brushProperty name="width" value="0.05" units="cm"/>
      <inkml:brushProperty name="height" value="0.05" units="cm"/>
    </inkml:brush>
  </inkml:definitions>
  <inkml:trace contextRef="#ctx0" brushRef="#br0">45 4 8896,'1'0'166,"-1"-1"0,0 1 0,1 0 0,-1 0 0,0-1 0,1 1 0,-1 0 0,1 0 0,-1 0 0,0-1 0,1 1 0,-1 0 0,1 0 0,-1 0 0,0 0 0,1 0 0,-1 0 0,1 0 0,-1 0 0,1 0 0,-1 0 0,0 0 0,1 0 0,-1 0 0,1 0 0,-1 1 1,0-1-1,1 0 0,0 0 0,12 12 2410,7 19-150,-7-4-1425,-2 1 0,-1 0-1,-1 1 1,7 39-1,-3-14-83,-4-19-489,3 11 317,-1 0-1,3 49 1,-10-23-210,-9 105 1,1-134-569,-1 1-1,-2-1 0,-20 64 0,20-85-680,-2 0 0,0-1 1,-1 0-1,-1-1 0,-1 0 0,-1 0 0,0-1 0,-21 21 1,-12 10-1581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5:28.689"/>
    </inkml:context>
    <inkml:brush xml:id="br0">
      <inkml:brushProperty name="width" value="0.05" units="cm"/>
      <inkml:brushProperty name="height" value="0.05" units="cm"/>
      <inkml:brushProperty name="color" value="#FF0066"/>
    </inkml:brush>
  </inkml:definitions>
  <inkml:trace contextRef="#ctx0" brushRef="#br0">43 16 10560,'-42'-9'4768,"42"18"-4128,5-9 1311,4 5-1183,19-1 1472,10-1-1280,15-3-64,3 0-544,5 0-256,-4 0-32,-1-3-64,-3-1 0,-9-10-2976,-8 11 1632,8-1-5215,-2 4 3647</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7:36.001"/>
    </inkml:context>
    <inkml:brush xml:id="br0">
      <inkml:brushProperty name="width" value="0.05" units="cm"/>
      <inkml:brushProperty name="height" value="0.05" units="cm"/>
    </inkml:brush>
  </inkml:definitions>
  <inkml:trace contextRef="#ctx0" brushRef="#br0">48 92 5984,'1'-1'1061,"-1"1"-973,0-1 0,0 1 1,0 0-1,0 0 1,0 0-1,0 0 0,0 0 1,0 0-1,0-1 1,0 1-1,0 0 0,-1-2 2034,1 2-2034,-1 0 1,1 0-1,0 0 0,0 0 1,0 0-1,0-1 1,0 1-1,0 0 0,0 0 1,-1 0-1,1 0 1,0 0-1,0 0 0,0 0 1,12-9 4222,-7 5-3775,7-5 319,0 0 1,1 0 0,-1 1 0,23-9 0,-27 13-710,1 1 1,-1 0-1,1 0 1,0 1-1,0 0 1,-1 1-1,1 0 0,0 0 1,11 1-1,-18 0-125,0 0 0,1 0 0,-1 1 0,0-1 1,0 1-1,1 0 0,-1 0 0,0-1 0,0 1 0,0 1 0,0-1 0,0 0 0,0 0 0,0 1 0,-1-1 0,1 1 0,0 0 0,-1-1 0,1 1 0,-1 0 0,0 0 0,0 0 0,1 0 0,-1 0 0,0 0 0,-1 0 0,1 0 0,0 0 0,0 5 1,1 4 76,-1 0 0,0 0 1,-1 0-1,-3 22 1,2-24-65,-2 19 64,-1-1 0,-1 1 0,-1-1 0,-2 0 1,-1-1-1,-1 0 0,-1 0 0,-1-1 0,-1 0 1,-2-1-1,0-1 0,-2 0 0,0-2 0,-1 1 1,-1-2-1,-24 19 0,22-22 47,8-8 113,-18 19 0,31-27-229,-1-1 0,1 1 0,-1-1 0,1 1 0,0 0 0,-1-1 0,1 1 0,0-1 0,0 1 0,-1 0 0,1-1 0,0 1 0,0 0 0,0-1 0,0 1 0,0 0 0,0-1 0,0 1 0,0 0 0,0 0 0,0-1-1,0 1 1,0 0 0,0-1 0,1 1 0,-1 0 0,0-1 0,1 1 0,-1-1 0,0 1 0,1 0 0,-1-1 0,0 1 0,1-1 0,-1 1 0,1-1 0,-1 1 0,1-1 0,0 0 0,-1 1 0,1-1 0,-1 0 0,1 1 0,0-1 0,-1 0 0,1 0 0,0 1 0,-1-1 0,1 0 0,0 0 0,22 3 390,-1-1 1,1-2 0,0 0 0,30-4 0,-42 3-338,115-17 417,7-1-364,-31 8-651,-45 5-6354,-39 5 4235</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7:36.644"/>
    </inkml:context>
    <inkml:brush xml:id="br0">
      <inkml:brushProperty name="width" value="0.05" units="cm"/>
      <inkml:brushProperty name="height" value="0.05" units="cm"/>
    </inkml:brush>
  </inkml:definitions>
  <inkml:trace contextRef="#ctx0" brushRef="#br0">0 13 8224,'10'-1'18156,"4"0"-14347,12-1-3684,20-2-93,330 0 730,-283 4-942,-74 0-3462,-1 0-3581,-25 1 3277,-3 3 1333</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7:37.022"/>
    </inkml:context>
    <inkml:brush xml:id="br0">
      <inkml:brushProperty name="width" value="0.05" units="cm"/>
      <inkml:brushProperty name="height" value="0.05" units="cm"/>
    </inkml:brush>
  </inkml:definitions>
  <inkml:trace contextRef="#ctx0" brushRef="#br0">17 61 10560,'-16'-2'7156,"23"4"-3961,26 0 1982,-21 0-4352,0-2 1,12 0-1,136-13 2241,78-15-2660,-217 25-1142,49-7 1384,-47 6-4006,0-1-4166,-17 3 4383</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7:37.726"/>
    </inkml:context>
    <inkml:brush xml:id="br0">
      <inkml:brushProperty name="width" value="0.05" units="cm"/>
      <inkml:brushProperty name="height" value="0.05" units="cm"/>
    </inkml:brush>
  </inkml:definitions>
  <inkml:trace contextRef="#ctx0" brushRef="#br0">609 14 5824,'-8'-14'9165,"8"14"-8829,-12 9 5634,-12 11-4455,11-8-822,-22 22 1,18-15-419,-37 43 1046,-95 83 0,90-97-785,-28 23 193,68-54-546,1 0 0,-20 26-1,30-32-116,1 1-1,-1-1 1,2 2-1,0-1 1,0 1-1,-4 16 1,3-4 108,1 1 0,-3 33 0,7-44-102,2-1 0,-1 1-1,2 0 1,0-1-1,1 1 1,6 25-1,-5-30-10,0 1 0,1-1 0,0 0 0,1-1-1,0 1 1,1-1 0,0 0 0,0 0 0,15 15 0,-9-12 26,1 0 0,0-1 0,1-1 0,0 0 0,1-1 0,28 13 0,-32-17-127,0-1 0,1-1 0,0 0 1,-1 0-1,1-1 0,0-1 0,0 0 0,0 0 0,0-1 0,21-3 0,-24 2-23,-1-1 0,1 1 0,0-1 0,-1-1 0,0 0 0,0 0 0,0-1 0,0 1 0,0-2 0,12-8 0,-13 6-10,1 0 0,-2-1 0,1 1 0,-1-2 0,0 1-1,0 0 1,-1-1 0,-1 0 0,1-1 0,-1 1 0,-1-1 0,0 1 0,0-1 0,-1 0-1,0 0 1,-1 0 0,0 0 0,-1-1 0,0 1 0,0 0 0,-1 0 0,0 0 0,-4-14-1,4 22 81,0-1 0,0 0 0,0 0 0,0 0 0,-1 1 0,1-1 0,-1 1 0,1-1 0,-1 1 0,0-1-1,0 1 1,0 0 0,0 0 0,-1 0 0,1 0 0,0 0 0,-1 1 0,1-1 0,-1 1 0,-5-2 0,4 2 3,1 0 1,-1 0 0,-1 1 0,1 0 0,0-1 0,0 2 0,0-1 0,0 0 0,0 1 0,0 0 0,0 0 0,1 0 0,-1 0 0,0 1 0,-5 2-1,-19 10 96,1 2-1,-43 32 1,-45 48-327,64-53-728,49-41 394,-1 1 1,0-1-1,1 0 1,0 1-1,0 0 0,-3 3 1,3 5-1372</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7:43.440"/>
    </inkml:context>
    <inkml:brush xml:id="br0">
      <inkml:brushProperty name="width" value="0.05" units="cm"/>
      <inkml:brushProperty name="height" value="0.05" units="cm"/>
    </inkml:brush>
  </inkml:definitions>
  <inkml:trace contextRef="#ctx0" brushRef="#br0">19 28 6880,'0'-3'13781,"0"7"-13084,-1 0 1,0 1 0,0-1 0,-1 0 0,-2 5-1,3-3-14,6-27-235,-3 11-429,0 6 9,-1-1 0,0 1 0,0-1 1,1-6-1,-25 42 1470,23-24-3647,0 0-1,1 0 0,-1 0 0,1-1 0,1 1 0,-1 0 0,5 10 0,11 16-2239</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7:45.441"/>
    </inkml:context>
    <inkml:brush xml:id="br0">
      <inkml:brushProperty name="width" value="0.05" units="cm"/>
      <inkml:brushProperty name="height" value="0.05" units="cm"/>
    </inkml:brush>
  </inkml:definitions>
  <inkml:trace contextRef="#ctx0" brushRef="#br0">336 26 3648,'0'-1'145,"0"0"1,-1 0-1,1 0 1,0 0-1,-1 1 0,1-1 1,-1 0-1,0 0 1,1 1-1,-1-1 0,0 0 1,1 1-1,-1-1 1,-1-1-1,2 2-53,-1 0-1,1 0 1,0 0-1,0 0 1,0 0-1,0-1 1,0 1-1,-1 0 1,1 0-1,0 0 1,0 0-1,0-1 1,0 1-1,0 0 1,0 0-1,0 0 1,0 0-1,0-1 1,0 1-1,0 0 1,0 0-1,0 0 1,0-1-1,0 1 1,0 0-1,0 0 1,0 0-1,0-1 1,0 1-1,0 0 1,0 0-1,0 0 1,0-1-1,0 1 1,1-7 3260,-4 22 5285,-7 5-6398,-14 18-2649,22-34 1010,-21 34-223,1 1 1,3 0-1,-19 53 0,-32 111-6,-28 76 341,95-270-621,0 0 1,0-1 0,1 1-1,0 0 1,-1 13-1,3-21-69,0-1 0,0 1 0,0-1 0,0 0 0,0 1 0,0-1 0,1 0 1,-1 1-1,0-1 0,0 1 0,0-1 0,1 0 0,-1 1 0,0-1 0,0 0 0,1 0 0,-1 1 0,0-1 0,1 0 0,-1 0 0,0 1 0,1-1 0,-1 0 0,0 0 0,1 0 0,-1 1 0,0-1 0,1 0 0,14 2 502,44 1 325,101-8 1,60-22-464,-213 26-356,15-2-34,29-1-1,-37 1-114,-14 3 62,0 0 1,0 0-1,0 0 0,0 0 1,1-1-1,-1 1 0,0 0 1,0 0-1,1 0 0,-1 0 0,0 0 1,0 0-1,1 0 0,-1 0 1,0-1-1,0 1 0,1 0 1,-1 0-1,0 0 0,0 0 1,1 0-1,-1 1 0,0-1 1,0 0-1,1 0 0,-1 0 1,0 0-1,0 0 0,1 0 1,-1 0-1,0 0 0,0 0 1,0 1-1,1-1 0,-1 0 0</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7:45.817"/>
    </inkml:context>
    <inkml:brush xml:id="br0">
      <inkml:brushProperty name="width" value="0.05" units="cm"/>
      <inkml:brushProperty name="height" value="0.05" units="cm"/>
    </inkml:brush>
  </inkml:definitions>
  <inkml:trace contextRef="#ctx0" brushRef="#br0">20 19 9056,'-15'-10'2922,"14"10"-2811,1 0-1,0 0 1,0-1-1,-1 1 0,1 0 1,0 0-1,0 0 1,0 0-1,-1-1 0,1 1 1,0 0-1,0 0 1,0 0-1,0-1 0,-1 1 1,1 0-1,0 0 1,0-1-1,0 1 1,0 0-1,0 0 0,0-1 1,0 1-1,0 0 1,0 0-1,0-1 0,0 1 1,0 0-1,0-1 1,0 1-1,0 0 0,0 0 1,0-1-1,0 1 1,0 0-1,0-1 1,15 8 4763,10 0-3540,-1-1 0,1-2 0,0 0 1,40 0-1,100-12-433,-92 2-863,-15 6 494,-42 0-3195,1 1-4299,-34 7-3683,8-3 7851</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7:46.161"/>
    </inkml:context>
    <inkml:brush xml:id="br0">
      <inkml:brushProperty name="width" value="0.05" units="cm"/>
      <inkml:brushProperty name="height" value="0.05" units="cm"/>
    </inkml:brush>
  </inkml:definitions>
  <inkml:trace contextRef="#ctx0" brushRef="#br0">24 12 8640,'-23'-12'7541,"117"20"96,-8 0-5749,506-13 928,-514 5-2390,-55 1-3674,-1-1-5205,-17 0 5222</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7:46.599"/>
    </inkml:context>
    <inkml:brush xml:id="br0">
      <inkml:brushProperty name="width" value="0.05" units="cm"/>
      <inkml:brushProperty name="height" value="0.05" units="cm"/>
    </inkml:brush>
  </inkml:definitions>
  <inkml:trace contextRef="#ctx0" brushRef="#br0">161 6 9056,'-1'-2'567,"1"2"-467,0 0 1,0 0-1,0-1 0,0 1 1,0 0-1,0 0 0,0 0 1,0-1-1,-1 1 0,1 0 1,0 0-1,0 0 0,0 0 1,0-1-1,0 1 0,0 0 1,-1 0-1,1 0 0,0 0 1,0 0-1,0 0 0,-1-1 1,1 1-1,0 0 0,0 0 1,0 0-1,-1 0 0,1 0 1,0 0-1,0 0 0,0 0 1,-1 0-1,1 0 1,0 0-1,0 0 0,0 0 1,-1 0-1,1 0 0,0 0 1,0 0-1,0 0 0,-1 0 1,1 1-1,0-1 0,-1 10 8696,-9 22-6739,-3 1-938,-48 140 375,30-77-1191,-4 20-4173,33-104 1944</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7:47.320"/>
    </inkml:context>
    <inkml:brush xml:id="br0">
      <inkml:brushProperty name="width" value="0.05" units="cm"/>
      <inkml:brushProperty name="height" value="0.05" units="cm"/>
    </inkml:brush>
  </inkml:definitions>
  <inkml:trace contextRef="#ctx0" brushRef="#br0">83 63 7712,'-18'-14'2506,"14"6"86,5 11-394,-2 43 2598,-3 25-2295,0 7-1089,-19 240 1462,-1-126-2548,22-182-784,0-19-267,0-18-242,8-71 1255,-1 17 38,4 0-1,28-116 0,-32 178-184,1-1 1,1 1-1,1 0 0,0 0 1,2 1-1,0 1 0,22-31 1,-26 41-20,0 0 0,0 0 0,1 1 0,0-1 0,0 1 0,1 1 0,-1-1 0,1 1 1,0 1-1,1-1 0,-1 1 0,1 1 0,-1 0 0,1 0 0,0 1 0,1 0 1,-1 0-1,16 0 0,-19 2-69,0 0 0,0 0 0,-1 1 1,1 0-1,0 0 0,0 1 0,-1 0 0,1 0 1,-1 0-1,1 0 0,-1 1 0,7 5 0,-8-5-5,-1 0-1,1 0 1,-1 0-1,0 1 1,0-1-1,0 1 1,0 0-1,-1 0 1,1 0-1,-1 0 1,0 0-1,0 1 0,-1-1 1,1 0-1,-1 1 1,1 5-1,-1 3 28,0 0-1,0-1 0,-1 1 1,-1 0-1,0 0 0,-1 0 0,0 0 1,-1-1-1,0 1 0,-1-1 1,0 0-1,-1 0 0,-9 15 0,6-14-95,0 1-1,0-2 0,-2 1 0,1-1 0,-1-1 0,-1 0 1,0 0-1,-1-1 0,0 0 0,-26 15 0,26-19-469,1-1 0,-1 0 0,-18 5 0,26-9 128,-1 0 0,1 0 0,-1 0 0,0-1 0,1 0 0,-1 0 1,0 0-1,0 0 0,1-1 0,-1 0 0,1 0 0,-1 0 0,-6-3 0,6 1-569,-1 0-1,1 0 0,-1-1 1,1 0-1,1 0 0,-1 0 1,0-1-1,1 1 1,0-1-1,0 0 0,0 0 1,1-1-1,0 1 0,0-1 1,-4-11-1,-5-21-3376</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5:29.759"/>
    </inkml:context>
    <inkml:brush xml:id="br0">
      <inkml:brushProperty name="width" value="0.05" units="cm"/>
      <inkml:brushProperty name="height" value="0.05" units="cm"/>
      <inkml:brushProperty name="color" value="#FF0066"/>
    </inkml:brush>
  </inkml:definitions>
  <inkml:trace contextRef="#ctx0" brushRef="#br0">265 680 3232,'0'-1'277,"0"0"0,0 1 0,0-1 1,0 0-1,0 1 0,0-1 0,0 0 0,0 1 0,0-1 1,1 0-1,-1 1 0,0-1 0,0 0 0,1 1 1,-1-1-1,0 1 0,1-2 0,1-1 810,0 0-1,-1-1 1,0 1 0,0-1-1,1-6 1,-2 9-909,0 0 1,0 0-1,-1 0 1,1 0-1,-1 0 0,1 0 1,0 0-1,-1 0 1,0 0-1,1 0 1,-1 1-1,1-1 0,-1 0 1,0 0-1,0 1 1,0-1-1,1 0 1,-1 1-1,0-1 0,0 1 1,-1-1-1,-1-1 90,0 1 1,0-1-1,0 1 0,0 0 0,-1 0 0,-5-1 0,1 2-117,1 0 0,0 0 0,0 1 1,0 0-1,0 0 0,-1 1 0,2-1 0,-1 2 0,0-1 0,0 1 0,1 0 0,-1 0 0,-6 5 0,3-2-104,1 1 0,0 0 0,0 0 0,1 1 0,0 0 0,0 1 0,-11 16 0,12-15-83,0 2 0,1-1 0,1 1 0,0 0 1,1 0-1,0 0 0,0 1 0,1 0 0,1-1 0,-1 23 0,3-33 38,0 0 0,0 0 0,0 0 0,0 0 0,1 0 0,-1 0 0,0-1 0,1 1 0,0 0 0,-1 0 0,1 0 0,0-1 0,0 1 0,0 0 0,0-1 0,0 1 0,0-1 0,0 1 0,1-1 0,-1 0 0,2 2 0,0-2 28,-1 1-1,1-1 0,0 0 1,0 0-1,0 0 1,0 0-1,0 0 0,0-1 1,0 0-1,0 1 0,0-1 1,3 0-1,5-1 65,-1 0 0,1-1 0,0 0-1,-1-1 1,1 0 0,12-6 0,-11 3-6,0-1 0,-1 0-1,16-13 1,-13 10-93,25-16 0,-36 24 48,-2 1-62,-1 1 1,0 0-1,1-1 1,-1 1-1,0 0 0,1-1 1,-1 1-1,0 0 1,1 0-1,-1-1 0,1 1 1,-1 0-1,0 0 1,1 0-1,-1-1 0,1 1 1,-1 0-1,1 0 1,-1 0-1,1 0 0,-1 0 1,1 0-1,-1 0 1,1 0-1,-1 0 0,0 0 1,1 0-1,-1 1 1,1-1-1,-1 0 0,1 0 1,-1 0-1,0 0 1,1 1-1,-1-1 0,1 0 1,-1 1-1,1-1 1,13 22 46,-2-2-12,2-1-1,20 25 0,-30-40 60,0 0 1,1 0-1,-1 0 1,1 0-1,-1-1 0,1 1 1,0-1-1,0-1 1,1 1-1,-1-1 0,1 0 1,-1 0-1,1 0 1,11 1-1,-14-2 0,1-1 0,0 0 0,0-1 0,0 1 0,-1-1 0,1 1 0,0-1 0,-1 0 0,1 0 0,-1-1 1,1 1-1,-1-1 0,4-2 0,-2 1-25,0-1 0,-1 0 0,1 0 1,-1 0-1,0 0 0,0-1 0,5-7 0,1-7 10,0 0 0,-1 0 0,11-34 0,-16 43 8,71-191 643,-66 178-665,16-39-30,52-154 283,-18-49 650,-58 260-876,1-10 63,-2 14-137,0 1-1,0 0 1,0-1 0,0 1 0,0-1 0,0 1 0,0-1 0,0 1-1,0 0 1,0-1 0,0 1 0,0-1 0,0 1 0,-1 0 0,1-1 0,0 1-1,0 0 1,0-1 0,-1 1 0,1 0 0,0-1 0,0 1 0,-1-1-1,1 1-1,-1 0-1,1 0 1,0 0-1,-1 1 1,1-1 0,0 0-1,0 0 1,-1 0-1,1 0 1,0 1-1,0-1 1,-1 0-1,1 0 1,0 0-1,0 1 1,0-1-1,-1 0 1,1 0-1,0 1 1,0-1-1,0 0 1,0 1-1,0-1 1,0 0-1,-1 0 1,1 1-1,0-1 1,0 1-1,-8 20-88,1 1 0,1 0-1,-5 27 1,-4 74 185,10-76-89,-13 172 23,18-204-92,-4 166 224,6-123-715,10 63-1,-12-120 511,7 52-2411,-6-19-2906,-1-22 3261</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7:56.528"/>
    </inkml:context>
    <inkml:brush xml:id="br0">
      <inkml:brushProperty name="width" value="0.05" units="cm"/>
      <inkml:brushProperty name="height" value="0.05" units="cm"/>
    </inkml:brush>
  </inkml:definitions>
  <inkml:trace contextRef="#ctx0" brushRef="#br0">362 57 1984,'1'0'269,"0"0"0,0 1 1,1-1-1,-1 0 0,0 0 0,0 0 1,0 1-1,0-1 0,0 1 0,0-1 1,0 1-1,0-1 0,12 11 11469,-17-15-10209,2 1-1480,1 0-30,-1 0 1,1 1 0,-1-1 0,0 0-1,0 1 1,0-1 0,0 1 0,0-1-1,-1 1 1,1 0 0,-1 0 0,0 0-1,1 0 1,-1 1 0,0-1 0,-5-1-1,3 1-25,0 1 0,0-1 0,0 1 0,0 0 0,0 1 1,0-1-1,0 1 0,-1 0 0,1 0 0,0 1 0,0-1 0,-9 3 0,-1 3-16,0-1 0,0 2 0,-14 8 0,29-15 22,-17 10 95,0 0 0,1 1 0,0 1 0,0 0 0,1 1 0,1 1 0,1 0 0,0 1 0,0 0 0,-15 27 0,26-39-68,0 0-1,1-1 1,0 2-1,-1-1 1,1 0-1,0 0 1,1 0-1,-1 0 1,0 1-1,1-1 1,0 0-1,0 1 1,0-1-1,0 0 1,1 6-1,0-5 31,1 0-1,-1 0 1,1 0 0,0 0-1,0 0 1,0 0 0,1-1-1,-1 1 1,1-1 0,5 6-1,1-1 78,1 0-1,0-1 0,0 0 0,1 0 0,0-1 0,0-1 0,17 7 0,-15-7-19,1-1 1,0 0-1,0 0 0,0-1 0,1-1 0,-1-1 0,1 0 0,-1-1 0,1 0 1,-1-1-1,1-1 0,-1 0 0,1-1 0,18-7 0,9-7-46,-1-1-1,-1-3 1,-1-1-1,0-2 1,-2-2 0,-1-1-1,-2-2 1,41-43-1,41-40-621,-113 110 532,-1-1 0,1 1 1,0 0-1,0 0 1,0 0-1,1 1 0,-1-1 1,0 1-1,1 0 1,-1 0-1,0 0 0,1 0 1,0 0-1,-1 1 1,1 0-1,-1 0 1,6 0-1,-5 1 12,0 0 1,0 0-1,0 1 0,0 0 1,0-1-1,0 1 0,-1 0 1,1 1-1,-1-1 0,0 1 1,0-1-1,1 1 1,-2 0-1,6 7 0,-4-5 4,15 17 17,-1 0 0,-1 2 0,20 37 0,-34-55-203,3 6 983,-8-24-41,-22-67-778,21 70-6,0 2-1,-1-1 1,0 0-1,-1 1 1,1-1-1,-1 1 0,-8-8 1,11 13-10,-1 0 1,1 0-1,-1 0 1,1 0-1,-1 0 1,0 1-1,0-1 1,0 1-1,0 0 1,0 0-1,0 0 0,0 0 1,-6 0-1,3 1-5,0-1 0,0 1 0,0 1 0,1-1 0,-1 1-1,-11 3 1,2 1-1,0 1 0,1 0-1,-1 1 1,-18 12 0,4 0 25,1 1 0,-31 29 0,43-34 26,0 1 0,2 1 0,-1 1 0,-15 26 0,27-40 31,1 0 0,0-1 0,1 1 0,-1 0-1,1 0 1,-1 1 0,1-1 0,0 0 0,1 0-1,-1 1 1,1-1 0,0 0 0,0 8 0,1-9-5,-1 0 0,1-1 1,0 1-1,0 0 0,0 0 0,0-1 1,0 1-1,1-1 0,-1 1 1,1-1-1,0 0 0,-1 1 1,1-1-1,0 0 0,0 0 0,1 0 1,-1-1-1,0 1 0,1 0 1,4 2-1,1-1 72,1 1-1,-1-1 1,1-1 0,0 1 0,0-1-1,0-1 1,0 0 0,1 0 0,-1-1-1,0 0 1,0-1 0,14-2-1,-8 0 23,-1 0 0,1-1-1,-1-1 1,1-1 0,-2 0-1,23-13 1,-24 11-106,-1-1 1,1 0-1,-2 0 0,1-1 1,-1-1-1,9-12 1,-1-1-54,27-48 0,-20 22-165,-23 44-425,-3 13 318,1 20 99,2 54 78,-1-73 199,0 1-1,1-1 1,-1 0-1,2 1 1,-1-1 0,1 0-1,5 9 1,-7-16-41,-1-1 0,0 0 0,1 1 0,-1-1 0,0 1 1,1-1-1,-1 0 0,1 0 0,-1 1 0,1-1 0,-1 0 0,1 0 0,-1 1 0,1-1 1,-1 0-1,1 0 0,-1 0 0,1 0 0,-1 0 0,1 0 0,-1 0 0,1 0 0,-1 0 1,1 0-1,-1 0 0,1 0 0,-1 0 0,1 0 0,0-1 0,19-7 227,-13 5-222,40-21 46,-1-2 0,56-43 0,-7 5-224,-88 60 123,-1 0 0,1 0 0,0 1 1,1 0-1,9-3 0,-15 6 22,-1-1 0,0 1 1,1-1-1,-1 1 0,0 0 0,1 0 0,-1 0 0,1 0 0,-1 0 0,0 0 0,1 0 0,-1 0 1,0 1-1,1-1 0,-1 0 0,0 1 0,1-1 0,-1 1 0,0 0 0,0-1 0,1 1 0,-1 0 1,0 0-1,0-1 0,0 1 0,0 0 0,0 0 0,0 0 0,0 0 0,-1 1 0,1-1 0,0 0 1,-1 0-1,1 0 0,0 1 0,-1-1 0,1 0 0,-1 2 0,4 15 99,-2 0 0,0 0 0,-1 21 0,22-53 571,-11 6-623,-2-2 0,1 1-1,-1-2 1,11-14 0,-9 11-52,20-19-1,-31 32-6,-1 0-1,1 0 1,0 1-1,0-1 0,0 0 1,0 1-1,0-1 1,0 1-1,0-1 0,0 1 1,0 0-1,0-1 1,0 1-1,0 0 0,0 0 1,2-1-1,-2 1 6,-1 1 0,1-1 0,-1 0 0,1 0 0,0 1 0,-1-1 1,1 0-1,-1 1 0,1-1 0,0 0 0,-1 1 0,1-1 0,-1 1 0,0-1 0,1 1 0,-1-1 0,1 1 0,-1-1 0,0 1 0,1 0 0,1 4-16,0 0 1,-1 0-1,1 0 1,-1 1-1,1 6 1,-1-4 61,4 25 63,-1-10 101,0 0-1,14 42 1,-14-56-89,0 1 1,0-1-1,1 0 0,0 0 0,1 0 1,7 8-1,-12-16-58,1 0 0,0 0 0,-1 1 1,1-1-1,0 0 0,0 0 0,4 1 0,-6-2-139,0 0 1,1 1-1,-1-1 0,1 0 0,-1 0 0,1 1 0,0-1 0,-1 0 0,1 0 0,-1 0 0,1 0 0,-1 0 0,1 0 0,-1 0 0,1 0 1,0 0-1,-1 0 0,1 0 0,-1 0 0,1-1 0,-1 1 0,1 0 0,-1 0 0,1-1 0,-1 1 0,1 0 0,-1 0 0,1-1 1,-1 1-1,0 0 0,1-1 0,-1 1 0,1-2 0,1-4-2862,-1-1-1,0 0 1,1-9-1,-1 2-985,6-18-1388</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7:57.630"/>
    </inkml:context>
    <inkml:brush xml:id="br0">
      <inkml:brushProperty name="width" value="0.05" units="cm"/>
      <inkml:brushProperty name="height" value="0.05" units="cm"/>
    </inkml:brush>
  </inkml:definitions>
  <inkml:trace contextRef="#ctx0" brushRef="#br0">296 32 4576,'0'0'209,"-1"-1"0,1 0 0,0 0 0,-1 1 0,1-1 0,0 0 0,0 0 0,0 1 0,0-1-1,0 0 1,0 0 0,0 0 0,0 0 0,0 1 0,0-1 0,0 0 0,0 0 0,1 0 0,-1 1 0,0-1 0,1 0 0,-1 0 0,0 1 0,1-1 0,-1 0 0,1 1 0,-1-1 0,1 0 0,-1 1 0,1-1 0,0 1 0,-1-1 0,1 1 0,0-1 0,-1 1 0,1 0 0,1-1-1,4-5 2422,-8 11-1861,0-1 0,1 0 0,-1 1 0,1-1 0,-1 8 0,-6 20-39,-78 163 2038,2-6-1611,70-150-968,-48 139 244,46-124-125,-13 76 0,28-124-200,0-1 1,1 1-1,0 0 0,0 0 1,0 0-1,0 0 1,3 11-1,-2-15-67,0 0 0,0 0 0,0 0 0,0 0 0,0 0 0,0 0 0,0 0 0,1 0 0,-1 0 0,1-1 0,-1 1 0,1 0 0,0-1 0,0 1 0,0-1 0,-1 0 0,1 0-1,1 0 1,-1 0 0,0 0 0,0 0 0,0 0 0,3 0 0,9 1 86,1 0 0,-1-1 0,1-1 0,27-2 0,-11 0-42,111-10-40,-49 3-90,-26 6 78,25-3-2,-91 6-266,0 0 0,0 0 0,0 0 0,1-1 0,-1 1 0,0 0 0,0 0-1,0-1 1,0 1 0,0-1 0,0 1 0,0-1 0,-1 1 0,1-1 0,0 1 0,0-1 0,0 0 0,1-1 0,-2 1-4,0 1 1,0-1 0,0 0 0,0 0 0,0 0 0,0 0-1,0 1 1,0-1 0,0 0 0,0 0 0,0 0-1,-1 0 1,1 1 0,0-1 0,-1 0 0,1 0 0,0 0-1,-1 1 1,1-1 0,-1 0 0,1 1 0,-1-1 0,1 0-1,-2 0 1,-4-7-2025,-1-1 0,-11-9 0,-5 2-398</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7:58.007"/>
    </inkml:context>
    <inkml:brush xml:id="br0">
      <inkml:brushProperty name="width" value="0.05" units="cm"/>
      <inkml:brushProperty name="height" value="0.05" units="cm"/>
    </inkml:brush>
  </inkml:definitions>
  <inkml:trace contextRef="#ctx0" brushRef="#br0">12 5 9568,'-11'-4'5528,"11"4"-5457,24 0 5212,-9 1-5110,123 4 4202,1 1-3198,-99-6-1087,166-4 306,-135 2-1043,-24 5-5522,-34 0 3763</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7:59.266"/>
    </inkml:context>
    <inkml:brush xml:id="br0">
      <inkml:brushProperty name="width" value="0.05" units="cm"/>
      <inkml:brushProperty name="height" value="0.05" units="cm"/>
    </inkml:brush>
  </inkml:definitions>
  <inkml:trace contextRef="#ctx0" brushRef="#br0">470 464 7872,'-7'0'6921,"-4"5"-4589,-13 9-1452,1 1 0,0 1-1,1 1 1,-28 28 0,-68 85 469,69-74-724,30-34-472,-5 4 85,1 1-1,1 1 1,-24 43 0,44-69-204,1 1 0,0-1 0,0 1 0,0-1 0,0 1 0,1 0 1,-1-1-1,1 1 0,0 0 0,-1 0 0,1-1 0,1 1 0,-1 0 0,0 0 0,1-1 0,-1 1 0,1 0 1,0-1-1,1 5 0,-1-6-5,0 1 0,0-1 1,0 1-1,0-1 0,0 1 0,1-1 1,-1 0-1,0 0 0,1 1 0,-1-1 1,1 0-1,-1 0 0,1-1 1,0 1-1,-1 0 0,1 0 0,0-1 1,0 1-1,-1-1 0,1 0 0,0 1 1,0-1-1,0 0 0,-1 0 1,1 0-1,0 0 0,0 0 0,0-1 1,0 1-1,2-1 0,3-1 2,-1 0 1,1-1-1,-1 0 0,1 0 0,-1 0 0,0 0 1,0-1-1,0 0 0,-1-1 0,7-6 0,6-7-248,24-34 0,-32 40 159,92-128-739,-41 54 725,-54 77 58,2-3-73,-1 1-1,0-1 1,-1-1-1,0 0 1,5-13-1,-12 25-113,-2 3 71,-4 7 24,-10 24 231,1 0-1,2 0 1,1 2 0,2-1 0,1 2 0,-7 60 0,16-92-111,-3 51 181,3-50-141,0 0 0,0 0-1,1 0 1,0 0 0,0 0 0,0-1 0,1 1-1,-1 0 1,3 4 0,-3-7-20,0-1 1,0 1-1,1-1 1,-1 0-1,0 1 1,0-1-1,1 0 1,-1 0-1,1 0 0,-1 0 1,1 0-1,-1 0 1,1 0-1,0-1 1,-1 1-1,1 0 1,0-1-1,0 0 1,-1 1-1,1-1 0,0 0 1,0 0-1,0 0 1,-1 0-1,1 0 1,3-1-1,4 0 109,0-2 1,-1 1-1,1-1 0,9-4 0,-13 5-109,9-5 30,0 0 1,0-1-1,0-1 1,-1 0-1,-1-1 0,21-19 1,57-75 49,-80 92-93,31-38-10,-3-1 0,36-64-1,52-128-340,-10-19-19,-91 201 207,-20 49-184,-13 30-41,-34 101 313,4-10 215,1-10 100,-29 127 0,-15 141 544,77-351-669,2-11 17,1 0 0,0 1 0,0-1 1,-1 7-1,3-9 136,2-6-126,5-11-18,3-12-105,13-43 0,-4 9-72,-8 30 53,0 0 1,2 1-1,24-38 0,-21 43-67,1 0-1,28-28 1,-37 43-1,0 1 0,0 0 1,0 1-1,1 0 0,1 1 1,-1 0-1,1 1 0,17-7 0,-25 11 9,0 0-1,0 0 0,0 1 1,0-1-1,0 1 0,1 0 1,-1 0-1,0 0 0,6 1 1,-8-1 27,0 1 0,0-1 0,0 0 0,-1 0 0,1 1 0,0-1 0,0 1 0,0-1 1,0 1-1,-1-1 0,1 1 0,0-1 0,0 1 0,-1 0 0,1-1 0,0 1 1,-1 0-1,1 0 0,-1-1 0,1 1 0,-1 0 0,1 0 0,-1 0 0,0 0 0,0 0 1,1 0-1,-1 0 0,0-1 0,0 1 0,0 0 0,0 0 0,0 0 0,0 0 1,0 0-1,0 2 0,-2 3-4,1 1 0,-1-1 0,0 1 0,-1-1 0,1 0 0,-5 6 0,1 1-8,-23 39 48,-1-2 0,-52 66-1,70-101 62,-1 0-1,0 0 0,-1-1 1,0-1-1,-18 13 0,33-25-72,1 0-1,-1 0 0,1 0 0,-1-1 0,1 1 0,0 0 0,-1-1 0,3 1 0,-3-1-14,27 10-175,-16-5 172,0-1 0,20 4 0,-12-4 76,-1-1 1,2-1-1,-1-1 0,0 0 1,0-2-1,0 0 0,27-6 1,-27 3 9,0-2 0,0 0 0,26-13 0,-34 13-54,-1 0 1,0 0-1,-1-1 1,1-1-1,-1 0 1,-1 0-1,11-12 1,-4 0-26,-1 0 0,0-1 0,-2 0 0,0-2 0,-2 1 0,0-2 0,9-28 0,-18 45-78,0 1 1,-1-1-1,0 0 1,0 0-1,0-7 0,-1 13 67,0 1-1,0-1 0,0 1 1,1-1-1,-2 0 1,1 1-1,0-1 0,0 1 1,0-1-1,0 0 0,0 1 1,0-1-1,-1 1 0,1-1 1,0 1-1,0-1 0,-1 1 1,1-1-1,0 1 0,-1-1 1,1 1-1,-1-1 0,1 1 1,-1-1-1,1 1 0,-1 0 1,1-1-1,-1 1 0,1 0 1,-1 0-1,1-1 1,-1 1-1,1 0 0,-1 0 1,1 0-1,-1-1 0,0 1 1,1 0-1,-1 0 0,1 0 1,-1 0-1,0 0 0,1 0 1,-1 1-1,1-1 0,-1 0 1,0 0-1,0 0 0,-2 1 6,0 0-1,0 0 0,1 1 0,-1-1 0,0 1 0,0-1 0,1 1 0,-4 3 0,-3 3 55,2 1 0,-1 0 1,2 0-1,-1 1 0,1 0 0,-9 19 0,7-9 96,0 0 0,-8 38 0,14-50-77,1 1-1,0-1 0,0 1 0,1-1 0,0 1 0,1-1 0,0 1 0,0-1 1,1 1-1,3 11 0,0-9-22,-1 0 0,1 0 0,1 0 0,0-1 0,0 0 0,14 16 0,-16-23-52,-1 1-1,1-1 0,0 1 1,-1-1-1,2 0 1,-1-1-1,0 1 0,0-1 1,1 0-1,6 3 0,-7-4-528,0 0-1,0 0 1,1 0-1,-1-1 1,0 0-1,0 1 1,7-2-1,6 1-1512</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8:00.756"/>
    </inkml:context>
    <inkml:brush xml:id="br0">
      <inkml:brushProperty name="width" value="0.05" units="cm"/>
      <inkml:brushProperty name="height" value="0.05" units="cm"/>
    </inkml:brush>
  </inkml:definitions>
  <inkml:trace contextRef="#ctx0" brushRef="#br0">396 153 2496,'44'-52'4944,"-31"38"-2896,-9 10-901,1 0 0,-1-1 0,6-9 0,-10 13-915,1 0 1,0 0-1,-1 0 1,1-1-1,-1 1 1,0 0-1,1 0 1,-1-1-1,0 1 1,0 0-1,0 0 1,0-1-1,0 1 1,0 0-1,0 0 1,0-1-1,0 1 1,0 0-1,-1 0 1,1-1-1,-1 1 1,0-2-1,-1 1-78,0 0 0,1-1-1,-1 1 1,0 1 0,0-1-1,0 0 1,0 0-1,-1 1 1,1-1 0,0 1-1,-1 0 1,1 0 0,-1 0-1,1 0 1,-1 0-1,0 0 1,1 1 0,-4-1-1,-3-1 3,1 2-1,-1-1 1,1 1-1,-10 1 0,6 1-62,0 0 1,0 1-1,0 0 0,1 1 0,0 0 0,-1 1 1,1 0-1,1 1 0,-1 0 0,1 1 0,0 0 0,-9 9 1,-6 7 32,2 1 1,0 1-1,-19 28 1,28-35-38,1 1 1,1 1 0,1 0 0,1 0 0,0 1 0,2 0-1,0 1 1,1 0 0,2 0 0,0 1 0,1-1 0,0 24 0,2-20 39,2 0 1,1 0-1,1 0 1,7 31 0,-6-42-38,1 0 0,1-1 0,0 1 0,0-1 0,2 0 0,0-1 1,0 1-1,14 17 0,-18-27-34,0 0 0,1-1 1,-1 1-1,0-1 0,1 0 0,0 0 1,0-1-1,0 1 0,0-1 0,0 1 1,0-1-1,1-1 0,-1 1 0,1-1 1,6 2-1,-6-2-15,1-1-1,0 0 1,-1 0 0,1-1 0,0 1-1,-1-1 1,1 0 0,-1-1 0,1 1-1,-1-1 1,0 0 0,9-5 0,-4 2-23,-1 0 1,0-1 0,0 0-1,0-1 1,0 1 0,-1-2-1,-1 1 1,1-1-1,-1 0 1,0-1 0,-1 0-1,0 0 1,-1 0-1,9-20 1,-10 20-63,-1 0 0,-1 0-1,0-1 1,0 1 0,-1-1 0,0 1-1,-1-15 1,0 19 11,0 0-1,-1 1 0,0-1 1,0 1-1,0-1 1,0 1-1,-1-1 0,0 1 1,0 0-1,0 0 1,0 0-1,-1 0 0,0 0 1,1 0-1,-1 1 1,-1-1-1,-4-4 0,3 5 13,1 0 0,-1-1 0,1 2 0,-1-1-1,0 1 1,0-1 0,-1 1 0,1 1-1,0-1 1,-1 1 0,1 0 0,0 0-1,-1 0 1,1 1 0,-1 0 0,0 0-1,-7 1 1,6 1 19,0-1-1,0 1 1,0 1-1,0-1 1,0 1 0,0 1-1,1-1 1,-1 1-1,1 0 1,0 1-1,0-1 1,-6 7-1,3-1-8,1-1 0,0 1 0,0 1-1,1 0 1,0 0 0,1 0 0,-7 18 0,3-1 46,1 0 0,-6 34 0,14-54-47,-1 1 1,1 0-1,1 0 0,0 11 1,0-18-128,0 1 0,0-1 1,0 0-1,0 0 1,0 0-1,1-1 0,-1 1 1,1 0-1,0 0 1,-1 0-1,1 0 0,0 0 1,0-1-1,0 1 1,1 0-1,-1-1 0,0 1 1,0-1-1,1 1 1,-1-1-1,1 0 0,-1 1 1,1-1-1,0 0 1,3 2-1,-1-3-429,-1 1 0,1 0 0,0-1 0,0 1 0,-1-1 0,1 0 0,0-1 0,0 1 0,-1-1 0,1 1 0,6-3 0,2-1-1993,22-12 0,-32 15 2368,50-26-3430</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8:01.610"/>
    </inkml:context>
    <inkml:brush xml:id="br0">
      <inkml:brushProperty name="width" value="0.05" units="cm"/>
      <inkml:brushProperty name="height" value="0.05" units="cm"/>
    </inkml:brush>
  </inkml:definitions>
  <inkml:trace contextRef="#ctx0" brushRef="#br0">83 27 5984,'-1'-27'11028,"-2"36"-8454,-3 13-1323,-41 272 3578,27 1-4032,19-238-823,-3 31-406,4-60-2666,0-19-1106,1-17-857,-1 1 2171</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8:01.955"/>
    </inkml:context>
    <inkml:brush xml:id="br0">
      <inkml:brushProperty name="width" value="0.05" units="cm"/>
      <inkml:brushProperty name="height" value="0.05" units="cm"/>
    </inkml:brush>
  </inkml:definitions>
  <inkml:trace contextRef="#ctx0" brushRef="#br0">19 124 7872,'-15'-33'2560,"14"32"-2508,1 1 1,0-1-1,-1 1 1,1-1-1,0 1 1,0-1-1,0 1 1,-1-1-1,1 1 1,0-1-1,0 0 1,0 1-1,0-1 1,0 1-1,0-1 1,0 1-1,0-1 0,0 0 1,1-3-168,-1 1 337,1 1 0,-1-1 0,0 1-1,1 0 1,0-1 0,0 1 0,0 0-1,0-1 1,0 1 0,0 0 0,0 0 0,1 0-1,-1 0 1,1 0 0,-1 0 0,1 0-1,2-1 1,1-1-14,1 0 1,0 0-1,0 1 0,0 0 0,0 0 0,0 0 1,0 1-1,1 0 0,0 0 0,-1 0 0,1 1 1,0 0-1,-1 1 0,1-1 0,0 1 1,0 0-1,0 1 0,-1 0 0,1 0 0,0 0 1,-1 1-1,1 0 0,-1 1 0,11 4 0,-2 1 216,0 1 0,-1 0 0,18 15 0,37 38 687,-26-24-259,-42-36-827,13 9 484,16 20-1,-27-27-388,0-1 0,0 1-1,-1 0 1,1 0 0,-1 0 0,0 0 0,0 0 0,0 1-1,-1-1 1,0 0 0,1 5 0,-2-7-95,1 0 0,-1 0 0,-1-1 0,1 1 1,0 0-1,0-1 0,-1 1 0,1 0 0,-1-1 0,1 1 1,-1 0-1,0-1 0,1 1 0,-1-1 0,0 1 0,-2 2 1,0-1 59,0 0 0,0 0 1,-1 0-1,1 0 0,-1-1 1,-5 4-1,-4 0 105,1 0 1,-1-1-1,-16 4 0,-31 5-4392,54-13 3413,-1-1-1,1 1 1,0-1 0,-1 0-1,1-1 1,-1 1 0,-6-3-1,8 3-2345</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8:03.864"/>
    </inkml:context>
    <inkml:brush xml:id="br0">
      <inkml:brushProperty name="width" value="0.05" units="cm"/>
      <inkml:brushProperty name="height" value="0.05" units="cm"/>
    </inkml:brush>
  </inkml:definitions>
  <inkml:trace contextRef="#ctx0" brushRef="#br0">300 643 3488,'13'-21'1628,"-10"17"-714,0 0 0,0 0 0,-1 0 0,1-1 1,-1 1-1,1-6 0,-2 9-742,-1-1 1,0 1-1,0 0 0,0-1 1,0 1-1,0 0 0,0-1 1,0 1-1,0 0 0,-1-1 1,1 1-1,0 0 0,-1 0 1,1-1-1,-1 1 1,0 0-1,1 0 0,-1 0 1,0 0-1,1 0 0,-1 0 1,0 0-1,0 0 0,0 0 1,0 0-1,0 0 0,-2-1 1,1 1-49,0 0 0,-1-1 0,1 1 0,-1 0 0,1 0 0,-1 1 0,0-1 0,1 0 1,-1 1-1,0 0 0,1-1 0,-1 1 0,0 0 0,1 1 0,-1-1 0,-4 1 0,0 0 7,1 1 0,-1 0 0,1 0 1,0 1-1,-7 3 0,3 0 13,0 0 1,1 1-1,0 0 1,1 1-1,-1 0 1,-8 10-1,-37 56 519,34-43-293,1 0-1,2 2 0,-16 43 1,31-71-245,0 0 1,1 0 0,-1 1 0,1-1 0,0 0-1,1 1 1,0-1 0,-1 1 0,2-1-1,-1 0 1,2 8 0,-2-12-75,0 0 1,1 0-1,-1 0 0,1 0 1,-1 0-1,1-1 1,0 1-1,-1 0 0,1 0 1,0 0-1,-1-1 0,1 1 1,0 0-1,0-1 1,0 1-1,-1-1 0,1 1 1,0-1-1,0 1 0,0-1 1,0 1-1,0-1 0,0 0 1,0 0-1,0 1 1,0-1-1,0 0 0,0 0 1,2 0-1,0-1 14,0 1 0,-1 0 0,1-1 0,0 1 0,-1-1 0,1 0 0,-1 0 0,1 0 0,-1 0 0,5-3 0,6-7 45,-1-1 0,-1 0-1,0-1 1,16-24 0,-19 27-99,168-270-74,-164 258 78,-12 21-36,1 0-1,-1 0 1,1 0 0,-1 0 0,1 0 0,-1 0 0,1 0-1,0 0 1,-1 1 0,1-1 0,0 0 0,0 0-1,-1 1 1,1-1 0,0 0 0,1 0 0,-1 2 8,-1 0 0,1 0 1,-1 0-1,1 0 0,-1 0 1,1 0-1,-1 0 0,0 0 1,0 0-1,0 0 0,1 0 1,-1 3-1,1 7 74,8 55 16,3 21 236,-9-75-222,0 0-1,0 0 1,1-1-1,11 22 1,-13-29-36,0 0 1,1 0 0,0 0-1,0 0 1,0-1 0,0 1-1,0-1 1,0 0 0,1 0-1,0 0 1,0 0 0,0-1-1,5 3 1,-5-3-11,0-1 0,0 0 0,0 0 0,0 0 0,0-1 0,1 1 0,-1-1 0,0 0 0,0 0 0,0-1-1,0 1 1,0-1 0,0 0 0,0 0 0,7-3 0,5-2 15,0-2-1,0 0 1,-1-1 0,0 0-1,-1-1 1,15-13-1,73-79 204,-21 20 65,-69 70-274,-9 8-53,1 1 0,-1 0-1,0 0 1,1 1-1,-1-1 1,1 0-1,6-2 1,-10 5-4,1 0 0,-1 0 0,0 0 0,1 1 0,-1-1 0,0 0-1,0 0 1,1 0 0,-1 1 0,0-1 0,0 0 0,1 0 0,-1 1 0,0-1 0,0 0 0,1 0 0,-1 1 0,0-1 0,0 0 0,0 1 0,0-1 0,0 0 0,0 1 0,1-1 0,-1 0 0,0 1 0,0-1 0,0 0 0,0 1-1,0-1 1,0 0 0,0 1 0,0-1 0,-1 0 0,1 1 0,0-1 0,0 1 0,-1 16-41,-22 114 208,11-72-67,12-58-86,-1-1-1,1 1 1,0 0-1,0-1 1,-1 1-1,1 0 1,0-1-1,0 1 1,0 0-1,0-1 1,0 1-1,0 0 1,0-1-1,0 1 1,0 0-1,0-1 1,1 1-1,-1 0 1,0-1-1,0 1 1,1-1-1,-1 2 1,2-2 24,-1-1 1,1 1-1,-1-1 1,1 1-1,-1-1 1,1 0-1,-1 0 1,0 1-1,3-3 1,-2 1-25,56-38-23,18-12-72,-65 46 67,1 0 1,-1 1-1,1 0 0,0 0 0,15-2 0,-23 6 3,-1 0 0,0 1 0,0 0 0,1 0-1,-1 0 1,0 0 0,0 0 0,1 0 0,-1 1 0,0 0 0,0-1 0,0 1 0,1 1 0,-1-1 0,0 0 0,-1 1 0,1-1 0,0 1 0,0 0 0,4 4 0,1 2-29,0 1 0,0 1 0,-1-1-1,9 16 1,-9-14 86,0 0-1,0-1 0,15 15 0,-19-22-15,1 0-1,0 0 0,0 0 1,1 0-1,-1-1 1,0 0-1,1 1 0,0-2 1,-1 1-1,1-1 0,8 2 1,-5-2-9,0 0 0,1-1 0,-1 0 0,0-1 0,0 1 0,12-4 0,6-3-21,0-2 0,-1 0 0,31-18 0,-37 18-1,289-135 95,-200 85-497,-103 54 306,-6 5 94,1 0 0,0 0 1,0 1-1,0-1 0,0 0 1,0 0-1,0 0 0,0 0 0,0 0 1,0 0-1,0 0 0,0 0 1,0 0-1,-1 0 0,1 0 0,0 0 1,0 0-1,0 0 0,0 0 0,0 0 1,0-1-1,0 1 0,0 0 1,0 0-1,0 0 0,0 0 0,0 0 1,-1 0-1,1 0 0,0 0 1,0 0-1,0 0 0,0 0 0,0 0 1,0 0-1,0 0 0,0 0 0,0 0 1,0 0-1,0-1 0,0 1 1,0 0-1,0 0 0,0 0 0,0 0 1,0 0-1,0 0 0,0 0 1,0 0-1,0 0 0,0 0 0,0 0 1,0-1-1,0 1 0,0 0 0,0 0 1,-3 1-33,-9 2-62,0 1 0,0 0 0,-11 6 0,-7 6 63,0 1 0,2 2 0,0 1 0,-38 34 0,48-37 50,1 1-1,0 0 1,2 1-1,0 1 1,1 1-1,1 0 1,-11 25-1,23-44-8,-2 5 32,0 0 1,0 0-1,1 1 1,-3 9 0,5-15-23,0 0 0,0-1 0,0 1 0,-1-1 0,2 1 0,-1-1 0,0 1 0,0-1 0,0 1 1,1-1-1,-1 1 0,1-1 0,-1 1 0,1-1 0,-1 1 0,1-1 0,0 0 0,0 1 0,0-1 1,0 0-1,0 0 0,0 0 0,0 0 0,0 0 0,0 0 0,0 0 0,3 2 0,-1-2 26,0 1 0,1-1 0,-1 0 0,0 0 0,0 0 0,1-1 0,-1 1 0,1-1 0,-1 1 0,0-1 0,1 0 0,5-1 0,1-1-2,1-1 0,15-5 1,-24 8-34,11-5 30,-1-1 0,0 0-1,0 0 1,-1-1 0,0-1-1,0 0 1,14-14 0,6-6-82,-2-2 0,-1 0 1,-2-3-1,-1 0 0,-1-1 0,27-52 1,-21 26-137,-3-2 1,-2-1 0,20-77 0,-26 72 135,29-126-424,-47 180 259,-5 18 39,-5 21 52,-25 88 53,-40 142 445,71-240-595,0-1-1,1 0 0,-1 22 1,7 3-3513,-3-33 1821,1 1 0,0-1 0,5 12 0,6 9-4559,0 0 2112</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8:04.584"/>
    </inkml:context>
    <inkml:brush xml:id="br0">
      <inkml:brushProperty name="width" value="0.05" units="cm"/>
      <inkml:brushProperty name="height" value="0.05" units="cm"/>
    </inkml:brush>
  </inkml:definitions>
  <inkml:trace contextRef="#ctx0" brushRef="#br0">618 52 6464,'0'-4'860,"0"1"1,0-1-1,1 0 0,-1 1 1,1-1-1,0 1 1,0-1-1,1 1 1,-1-1-1,0 1 0,3-4 1,-4 7-815,1 0 1,-1 0-1,0-1 1,0 1-1,0 0 0,0 0 1,0 0-1,0 0 1,0 0-1,0 0 1,0 0-1,0-1 0,0 1 1,0 0-1,0 0 1,0 0-1,0 0 1,0 0-1,0 0 1,0-1-1,0 1 0,0 0 1,0 0-1,0 0 1,0 0-1,0 0 1,0 0-1,0-1 0,0 1 1,0 0-1,0 0 1,0 0-1,0 0 1,0 0-1,0 0 0,0 0 1,-1-1-1,1 1 1,0 0-1,0 0 1,0 0-1,0 0 0,0 0 1,0 0-1,0 0 1,-1 0-1,1 0 1,0 0-1,0 0 1,0 0-1,0 0 0,0 0 1,0 0-1,-1 0 1,1 0-1,0 0 1,0 0-1,0 0 0,0 0 1,-10 0 1135,-7 4-641,-1 1 0,1 0 0,-1 2 0,-20 10 0,7-3-180,-7 1-11,2 1-1,0 3 0,-53 35 1,67-38-136,1 0 1,0 2 0,2 0 0,0 1 0,1 1 0,-27 40 0,27-27-41,2 2 1,1 0 0,1 1 0,-14 59 0,21-67 13,1 0-1,-4 46 1,10-62-67,-1 1 0,2-1 0,-1 0 1,2 1-1,0-1 0,0 0 0,1 0 0,8 21 0,-10-30-54,1 0 0,0 0 0,0 0-1,0 0 1,0 0 0,0 0 0,0-1 0,1 1-1,-1-1 1,1 0 0,0 0 0,0 1-1,-1-2 1,7 4 0,-3-3 1,-1 0 1,1 0-1,-1-1 1,1 1 0,-1-1-1,1-1 1,0 1-1,8-1 1,-1-1-37,0-1 0,1 0 1,-1-1-1,0 0 1,0-1-1,-1 0 0,14-7 1,-17 7-32,-1 0 1,1-1-1,-1 0 1,12-10-1,-18 14-16,-1 0 1,0 0-1,0-1 0,0 1 0,1 0 0,-1 0 1,0-1-1,0 1 0,-1 0 0,1-1 0,0 1 1,0-1-1,-1 1 0,1-1 0,-1 1 0,1-1 1,-1 0-1,0 1 0,1-1 0,-1 1 0,0-1 0,0 0 1,0 1-1,0-1 0,-1 0 0,1 1 0,0-1 1,-1 1-1,1-1 0,-1 0 0,1 1 0,-1-1 1,-1-2-1,0 2-4,0 0 0,0 0 0,1 0 1,-1 0-1,-1 0 0,1 0 0,0 1 1,0-1-1,-1 0 0,1 1 0,-1 0 1,1 0-1,-4-2 0,0 2-9,0 0-1,1-1 1,-1 2-1,0-1 1,1 1 0,-8 0-1,0 1 11,0 0-1,0 2 0,1-1 1,-25 10-1,25-8-5,1 0 0,0 1 0,0 1 0,0 0 0,-10 8 0,-11 7-2397,32-21 2309,0 0-1,0 0 1,0 0 0,0 0-1,0 1 1,0-1 0,0 0-1,0 0 1,0 0 0,0 1 0,0-1-1,0 0 1,0 0 0,0 0-1,0 0 1,0 1 0,0-1 0,0 0-1,0 0 1,1 0 0,-1 0-1,0 0 1,0 1 0,0-1-225,0 0 225,1 0-1,-1 0 1,0 0 0,0 0-1,0 0 1,0 1 0,1-1 0,-1 0-1,0 0 1,0 0 0,0 0-1,0 0 1,1 0 0,-1 0 0,0 0-1,0 0 1,0 0 0,0 0-1,1 0 1,-1 0 0,0 0-1,0 0 1,0 0 0,1-1 0,14 2-3660,19-6-2590,5 0 2053</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8:05.606"/>
    </inkml:context>
    <inkml:brush xml:id="br0">
      <inkml:brushProperty name="width" value="0.05" units="cm"/>
      <inkml:brushProperty name="height" value="0.05" units="cm"/>
    </inkml:brush>
  </inkml:definitions>
  <inkml:trace contextRef="#ctx0" brushRef="#br0">292 108 8064,'0'0'183,"0"0"0,-1 0-1,1 0 1,0 0 0,0 0 0,-1 0 0,1 0 0,0 0 0,0 1 0,-1-1 0,1 0-1,-2 1 1465,2 0-1465,0-1 1,0 0 0,0 0 0,-1 0 0,1 1 0,0-1 0,0 0 0,0 0 0,0 1-1,0-1 1,0 1 0,-8 14 1336,4-7-583,-56 118 3325,-18 67-2405,-45 137 688,111-306-1525,12-24-1001,0 0 0,0 0 0,0 0 1,0 0-1,0 0 0,0 0 0,0 0 0,0 0 0,0 0 0,0 0 1,0 0-1,0 0 0,0 0 0,0 0 0,0 0 0,0 0 1,0 0-1,1 0 0,-1 0 0,0 0 0,0 0 0,0 0 1,0 0-1,0 0 0,0 0 0,0 0 0,0 0 0,0 0 1,0 1-1,0-1 0,0 0 0,0 0 0,0 0 0,0 0 1,0 0-1,0 0 0,0 0 0,0 0 0,0 0 0,0 0 0,0 0 1,0 0-1,0 0 0,0 0 0,0 0 0,0 0 0,0 0 1,0 0-1,0 0 0,0 0 0,0 0 0,0 1 0,0-1 1,0 0-1,0 0 0,0 0 0,0 0 0,0 0 0,0 0 1,0 0-1,0 0 0,0 0 0,0 0 0,0 0 0,3-3 124,7-13-32,-1-2-1,-1 1 1,13-37-1,-6 10-67,129-332 225,-92 248 85,-44 112-257,9-23-158,-13 48 22,-1 1 0,10 15 0,-8-14 94,9 23 1,2 13 194,9 54 0,21 148 141,-20-104 118,-9-101 421,-7-46-597,-7-1-294,0 1 0,0-1 1,0 0-1,-1 0 0,1 0 0,-1 0 1,0-1-1,0 1 0,0-1 0,0 0 1,-1 1-1,1-1 0,0-6 0,2 0 23,41-127 285,-28 81-300,1 2 0,38-76 0,-27 80-217,66-87-1,-35 63-3605,-60 74 3739,22-27-4870,-20 23 3352,0 1-1,0 0 1,-1-1-1,1 1 1,-1-1 0,2-5-1,2-8-3396</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5:30.192"/>
    </inkml:context>
    <inkml:brush xml:id="br0">
      <inkml:brushProperty name="width" value="0.05" units="cm"/>
      <inkml:brushProperty name="height" value="0.05" units="cm"/>
      <inkml:brushProperty name="color" value="#FF0066"/>
    </inkml:brush>
  </inkml:definitions>
  <inkml:trace contextRef="#ctx0" brushRef="#br0">0 25 11968,'0'5'5407,"5"-10"-4703,4 1 1120,5 4-1152,11-5 512,8 10-704,14-10-192,6 2-192,16-6-224,3 9 64,14-4-3424,-16 4 1920,-4 4-6207,-8 5 4351</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8:26.624"/>
    </inkml:context>
    <inkml:brush xml:id="br0">
      <inkml:brushProperty name="width" value="0.05" units="cm"/>
      <inkml:brushProperty name="height" value="0.05" units="cm"/>
    </inkml:brush>
  </inkml:definitions>
  <inkml:trace contextRef="#ctx0" brushRef="#br0">354 305 5312,'0'-1'221,"0"0"1,0 1-1,0-1 0,0 0 1,0 1-1,0-1 1,0 0-1,0 1 0,0-1 1,0 1-1,-1-1 1,1 0-1,0 1 0,0-1 1,-1 1-1,1-1 1,0 0-1,-1 1 0,1-1 1,0 1-1,-1-1 1,1 1-1,-1-1 0,1 1 1,-1 0-1,-2-3 2881,-1 1-2663,1 1 0,0-1 0,-1 1 0,1-1 0,-1 1 0,1 0 0,-1 0 0,1 1 0,-1-1-1,-5 1 1,-39 2 947,30 0-1013,4-1-326,-1 1 1,1 1-1,0 0 1,-23 8-1,30-8-105,1 0 0,-1 0 0,0 1 0,1 0 0,0 0 0,0 0 0,0 1 0,0 0 0,1 0 0,0 1 0,-7 8 0,3-1 46,2 0 0,-1 1 0,2 0 0,-1 0 0,2 0 0,-7 28 0,9-31 42,1 1 1,1-1 0,0 1 0,0 0 0,1 0 0,1 0-1,0-1 1,0 1 0,6 19 0,-6-25 68,1 0 1,1 0-1,-1-1 0,1 1 1,0-1-1,0 0 0,1 0 0,7 9 1,-10-13-51,0 1 0,1-1 0,-1 0 1,0 0-1,1 0 0,-1 0 0,1 0 0,0 0 1,-1 0-1,1 0 0,0-1 0,-1 1 0,1-1 1,0 1-1,0-1 0,0 0 0,-1 0 0,1 0 1,0 0-1,0 0 0,0 0 0,-1 0 0,1 0 1,0-1-1,0 1 0,0-1 0,-1 1 0,1-1 1,0 0-1,-1 0 0,1 0 0,1-1 0,1-1 41,0 0-1,0-1 0,0 0 1,-1 0-1,0 0 0,1 0 0,-1 0 1,-1-1-1,5-8 0,17-46 458,-23 56-520,7-19-15,-1 0 0,-1 0 0,-1-1 1,-1 1-1,-1-1 0,1-24 0,0 34-626,-1 11-75,-2 10 206,6 174 387,-1-1 677,-3-82-457,-2 45 13,-19 66 813,9-148-145,9-60-750,-1-1 1,1 0-1,0 0 1,-1 0-1,1 0 1,-1 1-1,1-1 1,-1 0-1,1 0 0,-1 0 1,0 0-1,0 0 1,0 1-1,0-2-35,1 0-1,-1 1 1,1-1-1,-1 0 1,1 0-1,-1 1 1,1-1-1,-1 0 1,1 0-1,-1 0 0,1 0 1,-1 0-1,1 0 1,-1 0-1,1 0 1,-1 0-1,1 0 1,-1 0-1,1 0 1,-1 0-1,0 0 1,-1-1-10,0-1 1,0 1 0,0 0-1,0 0 1,0-1 0,1 1 0,-1-1-1,0 0 1,1 1 0,0-1-1,-1 0 1,1 0 0,-2-3 0,-98-195-379,98 194 291,1 1 0,-1-1 1,1 0-1,1 1 0,-1-1 1,1 0-1,-1-10 0,2 14 49,0-1-1,0 1 1,1 0 0,-1 0-1,1 0 1,-1 0 0,1 0-1,0 0 1,0 0 0,0 0-1,0 0 1,0 0-1,0 1 1,1-1 0,-1 0-1,1 1 1,-1-1 0,1 1-1,-1-1 1,1 1-1,0 0 1,0 0 0,0-1-1,2 0 1,61-31-176,-20 10 469,61-41-1,336-294 675,-362 275-609,-11 9 332,-19 18-60,-39 42-635,-11 13-47,0 2-12,-7 14-129,1 3 193,1 0 0,0 1-1,-4 34 1,4-19 119,4-18-86,1 1 0,0-1-1,1 1 1,0-1-1,2 0 1,5 23 0,-8-38 17,0 0 1,1 0-1,-1 0 1,0 0-1,0 0 1,1 0-1,-1 0 1,0 0 0,1 0-1,-1 0 1,1 0-1,-1 0 1,1 0-1,0-1 1,-1 1 0,1 0-1,0 0 1,0-1-1,-1 1 1,1 0-1,1 0 1,-1-1-1,0 0 0,0 0 0,0 0 1,-1 0-1,1 0 0,0 0 0,0 0 0,0-1 1,-1 1-1,1 0 0,0 0 0,0-1 0,-1 1 1,1 0-1,0-1 0,-1 1 0,1-1 0,0 1 1,-1-1-1,2 0 0,2-3 26,0-1 1,0 0-1,0 0 1,0 0-1,3-6 1,11-22-12,-3 4 89,23-32-1,-22 38-63,-5 8-127,0-1 0,1 2 0,19-19 0,-31 33 57,0 0-1,0 0 1,1 0-1,-1 0 1,0 0-1,0-1 1,0 1-1,0 0 0,0 0 1,0 0-1,1 0 1,-1 0-1,0 0 1,0 0-1,0 0 1,0 0-1,1 0 1,-1 0-1,0-1 0,0 1 1,0 0-1,0 0 1,1 0-1,-1 0 1,0 0-1,0 0 1,0 0-1,0 1 0,1-1 1,-1 0-1,0 0 1,0 0-1,0 0 1,0 0-1,1 0 1,-1 0-1,0 0 1,0 0-1,0 0 0,3 9-82,-4 16 156,0-21-86,-2 35 1,2-1 0,1 0 0,9 69 0,-4-73 29,-5-26 6,1-1 1,0 1 0,0-1-1,1 0 1,0 1-1,0-1 1,1 0 0,3 7-1,-6-13 0,1-1-1,-1 1 0,1 0 1,-1 0-1,1-1 0,-1 1 1,1 0-1,-1-1 1,1 1-1,0-1 0,-1 1 1,1-1-1,0 1 0,0-1 1,-1 0-1,1 1 0,0-1 1,0 0-1,0 1 0,-1-1 1,1 0-1,0 0 0,0 0 1,0 0-1,0 0 0,-1 0 1,1 0-1,0 0 0,0 0 1,0 0-1,0 0 0,0-1 1,-1 1-1,1 0 0,0 0 1,0-1-1,-1 1 0,3-2 1,1-1 16,1-1-1,-1 0 1,1 0 0,6-8 0,-8 9-14,29-39 108,29-45 0,-1 0-188,45-59 249,-104 144-228,1 0 1,-1 0-1,1 0 0,-1 0 0,0-1 0,0 1 0,0 0 0,0-1 0,-1 1 0,1 0 0,0-1 0,-1 1 0,0-1 0,0-2 0,2 5-4,-1 0 0,1-1-1,-1 1 1,0 0 0,1 0 0,-1 1 0,0-1-1,1 0 1,-1 0 0,0 1 0,2 0-1,21 9 34,11 4-38,-28-13 80,-1 0 0,1 0 0,0-1-1,0 0 1,0 0 0,0 0-1,-1-1 1,1 0 0,0-1-1,-1 0 1,1 0 0,-1 0 0,1 0-1,-1-1 1,0 0 0,0-1-1,0 1 1,-1-1 0,1 0-1,7-8 1,-8 8-216,-3 5 17,-5 11-60,1 0 214,-10 86 242,9-62-185,2-24 24,1 24-1,1-8-134,4 4 6,-5-31-656,0-8-2912,3-47-6626,4-1 4715,2-55 3158,-10 40 4834,2-76 4179,4 119-6182,-4 25-559,-1 1 1,1-1-1,-1 1 0,1-1 1,0 1-1,0-1 1,-1 1-1,1-1 0,0 1 1,0 0-1,0 0 0,1 0 1,1-2-1,4 2-761</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8:27.723"/>
    </inkml:context>
    <inkml:brush xml:id="br0">
      <inkml:brushProperty name="width" value="0.05" units="cm"/>
      <inkml:brushProperty name="height" value="0.05" units="cm"/>
    </inkml:brush>
  </inkml:definitions>
  <inkml:trace contextRef="#ctx0" brushRef="#br0">75 17 7552,'0'11'5718,"-4"18"-1975,-27 70 982,20-69-3751,-13 56-1,24-85-966,-3 18 459,3-19-439,0 1 1,0-1-1,-1 1 0,1-1 1,0 0-1,0 1 1,0-1-1,0 1 1,0-1-1,0 1 0,0-1 1,0 0-1,0 1 1,0-1-1,0 1 1,0-1-1,0 0 0,1 1 1,-1-1-1,0 1 1,0-1-1,0 0 1,0 1-1,1-1 0,-1 0 1,0 1-1,1-1 1,-1 0-1,0 1 1,28-20 953,6-5-904,51-45 1,-71 57-137,22-16 1,-30 25 67,-1 0-1,0 0 0,1 0 0,0 0 0,0 1 0,0 0 1,0 0-1,7-1 0,-12 3 15,0 0 1,-1 0-1,1 0 1,0 0-1,0 0 1,0 0 0,0 0-1,0 0 1,0 1-1,0-1 1,0 0-1,0 0 1,-1 1-1,1-1 1,0 0-1,0 1 1,0-1-1,-1 1 1,1-1-1,0 1 1,0 0-1,-1-1 1,1 1-1,0 0 1,-1-1 0,1 1-1,-1 0 1,1 0-1,-1 0 1,0-1-1,1 1 1,-1 0-1,0 0 1,1 0-1,-1 1 1,1 4 53,0 1-1,-1-1 1,1 0 0,-2 10 0,0-3 25,1 50 69,0-62-214,0-1 0,0 1 1,0 0-1,0 0 0,0-1 1,0 1-1,0 0 0,0 0 0,0-1 1,0 1-1,1 0 0,-1 0 1,0-1-1,0 1 0,1 0 1,-1-1-1,0 1 0,1 0 0,-1-1 1,1 1-1,-1-1 0,1 1 1,-1-1-1,1 1 0,0-1 1,-1 1-1,1-1 0,-1 1 0,1-1 1,0 0-1,-1 1 0,1-1 1,0 0-1,1 1 0,-1-1-229,1 0-1,-1 0 0,1-1 1,0 1-1,-1 0 1,1 0-1,-1-1 0,1 1 1,-1-1-1,1 0 0,-1 1 1,0-1-1,1 0 1,1-1-1,22-17-2870,-12 8 1245,1 1 0,22-12 0,191-79-4698,-49 26 8376,-167 70-1433,64-27 6773,-80 38-4559,-12 8-1368,-105 89 2423,115-96-3477,1-1 0,0 1 0,0 1 0,-5 7 0,9-12-106,1-1 1,-1 1-1,1-1 1,0 1 0,0 0-1,0 0 1,0 0-1,0 0 1,1 0-1,-1 0 1,1 0 0,0 0-1,0 0 1,0 0-1,0 5 1,1-7-7,-1 0 0,0 0 0,1 0 0,-1 0 0,0 0-1,1 0 1,0 0 0,-1 0 0,1-1 0,-1 1 0,1 0 0,0 0 0,0 0 0,-1-1 0,1 1 0,0 0 0,0-1-1,0 1 1,0 0 0,0-1 0,0 0 0,0 1 0,0-1 0,0 1 0,0-1 0,0 0 0,0 0 0,0 0 0,0 0-1,0 1 1,0-1 0,1-1 0,-1 1 0,2 0 0,1-1 72,0 0-1,0 0 1,0 0-1,0 0 1,0-1-1,0 0 1,0 0 0,4-2-1,5-6-15,0 1 0,-1-2-1,0 0 1,0 0 0,-1-1-1,-1 0 1,0-1 0,-1 0-1,9-16 1,-7 13-22,-9 13-64,0 1 1,0-1-1,0 1 0,-1-1 1,1 0-1,0-4 1,0 6-69,-1 5 45,-2 15 21,-13 86 27,-37 166 440,37-217-194,-3 0 1,-1-2-1,-30 59 0,12-44 175,-55 74 0,76-119-413,-1-1 0,-33 32 0,45-49-28,0 0 1,0 0-1,-1 0 0,1-1 0,-1 0 0,0 0 0,0 0 0,0 0 0,0-1 0,-1 0 0,1 0 0,-11 2 0,11-4-34,0 1-1,1-1 1,-1 0-1,1-1 1,-1 1 0,0-1-1,1 0 1,-1 0-1,1 0 1,0-1 0,-1 0-1,1 1 1,0-2-1,0 1 1,0 0 0,0-1-1,-3-3 1,-5-3-96,1-1 1,1 0-1,-18-23 1,-10-18-78,-25-28-230,20 19 192,37 52 155,6 7 88,0 1 0,0-1 0,0 1 0,0 0 0,0-1 0,0 1-1,0-1 1,0 1 0,0 0 0,0-1 0,0 1 0,0-1 0,0 1 0,0 0 0,1-1 0,-1 1-1,0 0 1,0-1 0,0 1 0,0 0 0,1-1 0,-1 1 0,0 0 0,0-1 0,1 1 0,-1 0-1,0 0 1,1-1 0,-1 1 0,0 0 0,1 0 0,-1 0 0,0-1 0,1 1 0,-1 0 0,1 0-1,-1 0 1,17-7 90,11 0 132,0 2 0,1 0 1,56-1-1,-20 2-210,32-11-3873,-69 10-1281,-27 5 4822,0 0-1,0 0 0,0 0 1,0-1-1,0 1 0,0 0 1,0 0-1,-1-1 0,1 1 1,0-1-1,0 1 1,0-1-1,-1 1 0,1-1 1,0 0-1,0 1 0,-1-1 1,1 0-1,-1 1 0,1-1 1,0 0-1,-1 0 0,0 0 1,1 1-1,-1-1 0,1 0 1,-1 0-1,0 0 0,0 0 1,1 0-1,-1 0 0,0 0 1,0 0-1,0 1 0,0-1 1,0 0-1,0 0 0,-1 0 1,1-1-1,0-18-3140</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8:28.117"/>
    </inkml:context>
    <inkml:brush xml:id="br0">
      <inkml:brushProperty name="width" value="0.05" units="cm"/>
      <inkml:brushProperty name="height" value="0.05" units="cm"/>
    </inkml:brush>
  </inkml:definitions>
  <inkml:trace contextRef="#ctx0" brushRef="#br0">203 185 11296,'-63'-57'5120,"9"25"-4449,32 16 1,4 4-512,-4-8 416,7 9-320,7-9-960,8 3 352</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8:28.934"/>
    </inkml:context>
    <inkml:brush xml:id="br0">
      <inkml:brushProperty name="width" value="0.05" units="cm"/>
      <inkml:brushProperty name="height" value="0.05" units="cm"/>
    </inkml:brush>
  </inkml:definitions>
  <inkml:trace contextRef="#ctx0" brushRef="#br0">272 145 6400,'0'-2'235,"0"2"-157,0 0 1,0 0-1,0 0 0,0-1 0,0 1 0,0 0 0,0 0 1,0-1-1,0 1 0,0 0 0,0 0 0,0 0 0,0-1 1,0 1-1,0 0 0,0 0 0,0 0 0,0-1 0,0 1 1,0 0-1,0 0 0,0 0 0,0-1 0,1 1 0,-1 0 0,0 0 1,0 0-1,0 0 0,0-1 0,0 1 0,4-1 3104,-8 18 1168,1-6-3677,-90 261 4081,8-30-3956,-4 126 610,86-342-837,5-20-319,5-13-19,0-4-245,-2-1-1,0 1 1,0-1-1,-1 0 1,5-21-1,0-4-24,58-195-64,4-24 192,-37 135 1133,57-136-1,-90 257-1218,3-11 167,2 0 1,8-13 0,-13 21-152,1 1 1,-1 0-1,1-1 0,0 1 1,0 0-1,0 0 0,0 1 1,1-1-1,-1 0 0,0 1 1,1-1-1,-1 1 0,1 0 1,-1-1-1,6 0 0,-6 2-14,0 0-1,0 0 1,0 0-1,-1 0 1,1 0-1,0 1 1,0-1-1,0 1 1,0-1-1,-1 1 1,1 0-1,0 0 1,-1 0-1,1 0 1,-1 0-1,1 0 0,-1 0 1,1 0-1,-1 1 1,0-1-1,1 0 1,-1 1-1,0-1 1,1 4-1,4 4 37,0 0-1,7 20 1,-10-23-18,14 40 94,-2 1 1,14 76-1,12 42 142,-2-58-223,18 56 20,-45-125-19,-5-17-416,5 27 0,-7-33-1644,-10-32-9675,5 8 8662</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8:29.326"/>
    </inkml:context>
    <inkml:brush xml:id="br0">
      <inkml:brushProperty name="width" value="0.05" units="cm"/>
      <inkml:brushProperty name="height" value="0.05" units="cm"/>
    </inkml:brush>
  </inkml:definitions>
  <inkml:trace contextRef="#ctx0" brushRef="#br0">1 0 11648,'6'1'7474,"14"0"-3197,41 2-2887,117 2-583,-88-3-1724,-1 0-3555,-39-6-3597,-31 3 4603</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8:29.720"/>
    </inkml:context>
    <inkml:brush xml:id="br0">
      <inkml:brushProperty name="width" value="0.05" units="cm"/>
      <inkml:brushProperty name="height" value="0.05" units="cm"/>
    </inkml:brush>
  </inkml:definitions>
  <inkml:trace contextRef="#ctx0" brushRef="#br0">33 37 10048,'-9'0'365,"-15"-2"11958,40-1-10270,133-10 1050,-85 7-2847,0 2 0,65 5 0,-34 1-442,-23-4-869,-27-5-4839,-66 4-6415</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8:30.062"/>
    </inkml:context>
    <inkml:brush xml:id="br0">
      <inkml:brushProperty name="width" value="0.05" units="cm"/>
      <inkml:brushProperty name="height" value="0.05" units="cm"/>
    </inkml:brush>
  </inkml:definitions>
  <inkml:trace contextRef="#ctx0" brushRef="#br0">32 1 8384,'-25'3'3976,"25"-3"-3885,-1 0 1,1 0 0,0 0-1,0 0 1,-1 0 0,1 0-1,0 1 1,-1-1 0,1 0 0,0 0-1,0 0 1,-1 0 0,1 0-1,0 1 1,0-1 0,0 0-1,-1 0 1,1 0 0,0 1-1,0-1 1,0 0 0,-1 0-1,1 1 1,0-1 0,0 0 0,0 0-1,0 1 1,0 0 131,1-1 0,-1 1 0,0-1 0,1 1 1,-1 0-1,1-1 0,-1 1 0,1-1 0,-1 0 0,1 1 0,0-1 1,-1 1-1,1-1 0,0 0 0,-1 1 0,1-1 0,1 0 0,14 7 1791,0-1-1,35 8 0,-25-9-756,37 2 0,115-9-954,-136 0-152,-18 0-1463,-1 0 1,28-8-1,9-6-6848,-37 12 5008</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8:30.501"/>
    </inkml:context>
    <inkml:brush xml:id="br0">
      <inkml:brushProperty name="width" value="0.05" units="cm"/>
      <inkml:brushProperty name="height" value="0.05" units="cm"/>
    </inkml:brush>
  </inkml:definitions>
  <inkml:trace contextRef="#ctx0" brushRef="#br0">85 20 5984,'2'-19'18490,"-4"36"-18607,1-5 693,-22 203 927,-5 38-980,-1 63-85,29-216-347,1-42-2076,-1-50 997,0-8 935,0 0 0,-1 0 0,1-1 0,0 1 0,0 0 0,0 0 0,0 0 0,0 0 0,0 0 0,0 0 0,-1-1-582,1 1 582,0 0 0,0 0 0,0 0 0,0 0 0,0 0 0,0 0 0,0 0 0,0 0 0,0 0 0,0 0 0,0 0 0,-1 0 0,1 0 0,0 0 0,0 0 0,0 0 0,0 0 0,0 1 0,0-1 0,0 0 0,0 0 0,0 0 0,0 0 0,-1 0-582,1 1 582,0-1 0,0 0 0,0 0 0,-1-5-1926</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8:31.035"/>
    </inkml:context>
    <inkml:brush xml:id="br0">
      <inkml:brushProperty name="width" value="0.05" units="cm"/>
      <inkml:brushProperty name="height" value="0.05" units="cm"/>
    </inkml:brush>
  </inkml:definitions>
  <inkml:trace contextRef="#ctx0" brushRef="#br0">692 3 7872,'0'0'159,"-1"0"0,-6-3 5745,6 9-4756,0-4-781,-1 0 0,1-1 0,0 1 0,-1 0 0,1 0 0,-1-1 0,1 1 0,-1-1 0,-2 3 0,-5 3 208,-29 29 814,-2-2 0,-57 37 0,17-13-777,-120 100 567,164-129-861,-54 44 138,79-62-278,0-1-1,1 1 1,0 1-1,1 0 1,-11 20-1,19-32-157,1 1 0,-1 0 0,1 0 0,-1 0 0,1 0 0,0-1 0,-1 1 0,1 0 0,0 0 0,0 0 0,0 0 0,0 0 0,0 0 0,0 0 0,0 0 0,0 0 0,0 0 0,0 0 0,0 0 0,0 0 0,1-1 0,-1 1 0,0 0 0,1 0 0,-1 0 0,1 0 0,-1 0-1,1-1 1,-1 1 0,1 0 0,-1 0 0,1-1 0,0 1 0,0 0 0,-1-1 0,1 1 0,1 0 0,2 1 63,0 0 0,1 0 0,-1-1 0,0 1-1,1-1 1,7 1 0,40 4 218,1-3 0,87-5 0,-85 1-207,-6 0-85,198-13 73,-207 10-200,-4 1-1441,-12-1-2358,-16 1 1244</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8:32.165"/>
    </inkml:context>
    <inkml:brush xml:id="br0">
      <inkml:brushProperty name="width" value="0.05" units="cm"/>
      <inkml:brushProperty name="height" value="0.05" units="cm"/>
    </inkml:brush>
  </inkml:definitions>
  <inkml:trace contextRef="#ctx0" brushRef="#br0">181 56 1888,'0'-1'94,"0"1"-1,0-1 1,0 0 0,0 0 0,1 0-1,-1 0 1,0 0 0,0 0 0,1 0-1,-1 0 1,0 1 0,1-1 0,-1 0-1,1 0 1,0 0 0,-1 1 0,1-1-1,-1 0 1,1 1 0,0-1-1,-1 0 1,1 1 0,0-1 0,0 1-1,1-1 1,-1-17 5559,0 16-4945,0 1-131,0 0-1,3-13 10881,-8 27-10611,0 2-551,-25 109 998,11-43-821,-24 102 339,-20 85-310,55-251-630,6-15-234,0 0-1,0 0 1,0 0 0,0 0-1,1 1 1,-2 3 0,0-7-884,-1-1 0,1 1 0,-1-1 0,1 0 0,-1 0 0,1 0 0,0 0 0,0 0 0,0 0 0,-2-4 0,2-2-982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0:40.987"/>
    </inkml:context>
    <inkml:brush xml:id="br0">
      <inkml:brushProperty name="width" value="0.05" units="cm"/>
      <inkml:brushProperty name="height" value="0.05" units="cm"/>
    </inkml:brush>
  </inkml:definitions>
  <inkml:trace contextRef="#ctx0" brushRef="#br0">475 94 1728,'0'-1'47,"0"1"0,0 0 0,0 0 0,0 0 0,0 0 1,0-1-1,0 1 0,0 0 0,0 0 0,0 0 0,0 0 0,0-1 0,0 1 0,0 0 0,0 0 1,0 0-1,0 0 0,0-1 0,0 1 0,-1 0 0,1 0 0,0 0 0,0 0 0,0 0 0,0 0 1,0-1-1,0 1 0,0 0 0,-1 0 0,1 0 0,0 0 0,0 0 0,0 0 0,0 0 0,-1 0 1,1 0-1,0 0 0,0 0 0,0 0 0,0 0 0,-1 0 0,1 0 0,-1 0 1352,2-1-909,-1 0-230,1 1 0,-1-1-1,0 1 1,0-1-1,0 0 1,1 1 0,-1-1-1,0 0 1,0 1-1,0-1 1,0 0 0,0 1-1,0-1 1,0 0-1,0 1 1,-1-1 0,1 0-1,0 1 1,0-1-1,-1 0 1,1 1 0,0-1-1,0 0 1,-2 0-1,-10-17 3065,-2 2-1401,12 13-1699,-1 0 1,1 0-1,-1 0 0,1 0 0,-1 1 0,0-1 0,0 1 0,-1 0 1,-3-3-1,2 4-102,1-1 0,-1 1 0,0 0 0,1 0 0,-1 0 0,0 1 0,0-1 0,0 1 0,0 0 0,0 1 0,1-1 0,-1 1 0,-9 2 0,-7 4 256,-36 15-1,49-19-302,-76 37 371,71-32-446,0 0-1,0 1 0,1 0 1,-13 13-1,10-8 98,9-9-83,0 1 0,1-1 0,0 1-1,0 0 1,0 0 0,0 1-1,1-1 1,0 1 0,-3 9 0,1 2 84,2 0 1,0 1-1,1-1 1,1 1-1,0 0 1,2-1-1,1 24 1,25 129 324,-23-158-381,0-1 59,0 1-1,1-1 1,0 0 0,1 0-1,11 18 1,-13-23-14,1-1-1,0 0 1,1 0-1,0-1 1,-1 1-1,2-1 1,-1 0-1,0-1 1,1 1-1,0-1 1,10 6 0,-5-6 10,-1 0 0,1 0 0,0-1 1,0 0-1,0-1 0,1-1 1,-1 1-1,1-2 0,-1 0 0,17-1 1,-18 0-72,-1-1 1,0 0-1,0 0 0,0-1 1,0 0-1,0 0 1,-1-1-1,1-1 0,-1 1 1,0-1-1,-1-1 1,1 1-1,9-10 1,-7 4 0,0-1 0,-1 0 1,-1 0-1,1-1 0,-2 0 1,0 0-1,-1-1 0,8-25 1,0-9 82,9-64 0,-18 83-102,-4 16-6,0 1 0,0-1-1,-1 0 1,-2-14 0,-1-17-6,3 38-17,0 0-1,-1 0 0,0 0 0,-1 0 1,1 1-1,-1-1 0,0 0 0,0 1 0,-1-1 1,1 1-1,-1 0 0,-5-6 0,7 9-178,-1-1 1,0 1-1,0 0 0,1 0 0,-1 1 0,0-1 1,-1 0-1,1 1 0,0-1 0,0 1 0,-1-1 1,1 1-1,-1 0 0,1 0 0,-1 0 1,1 1-1,-1-1 0,0 1 0,1-1 0,-1 1 1,0 0-1,0 0 0,1 0 0,-1 0 0,0 1 1,1-1-1,-1 1 0,0-1 0,-3 2 0,4-1-210,1 0-1,-1 0 1,0-1-1,1 1 1,-1 0-1,1 0 0,-1 0 1,1 1-1,-3 1 1,1 6-4076,7-3 1910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5:31.048"/>
    </inkml:context>
    <inkml:brush xml:id="br0">
      <inkml:brushProperty name="width" value="0.05" units="cm"/>
      <inkml:brushProperty name="height" value="0.05" units="cm"/>
      <inkml:brushProperty name="color" value="#FF0066"/>
    </inkml:brush>
  </inkml:definitions>
  <inkml:trace contextRef="#ctx0" brushRef="#br0">38 118 4736,'-37'-4'2650,"50"4"1450,-1-1-1,23-5 0,29-12-504,63-32-3949,-106 41 1375,1-1-810,-17 7-113,1 0 0,-1 0 1,0 1-1,1 0 0,-1 0 1,1 1-1,11-2 0,-16 3-88,0 0-1,1 0 0,-1 1 0,0-1 1,0 1-1,0-1 0,1 1 0,-1-1 1,0 1-1,0 0 0,0-1 1,0 1-1,0 0 0,0 0 0,0 0 1,0 0-1,-1 0 0,1 0 0,0 0 1,0 0-1,0 2 0,13 29 226,-9-19-108,3 7 38,-6-15-47,0 0 0,0 0 0,0 0 0,6 9 0,-8-13-62,1 0-1,0 0 1,0 0-1,0 0 1,0 0-1,0 0 1,0-1-1,0 1 1,0 0 0,0-1-1,0 1 1,1 0-1,-1-1 1,0 1-1,0-1 1,1 0-1,-1 1 1,0-1-1,0 0 1,1 0-1,-1 0 1,0 0-1,1 0 1,1 0-1,5-1-34,-1 0 0,0-1 0,1 1-1,-1-1 1,0 0 0,0-1 0,0 0-1,10-6 1,-8 4-543,1-1 487,-1 0 0,10-8 0,-5-2-3569,-14 14 2739,1 1 0,0 0-1,-1-1 1,1 1 0,-1-1 0,1 1-1,-1-1 1,1 1 0,-1-1-1,0-2 1</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8:32.526"/>
    </inkml:context>
    <inkml:brush xml:id="br0">
      <inkml:brushProperty name="width" value="0.05" units="cm"/>
      <inkml:brushProperty name="height" value="0.05" units="cm"/>
    </inkml:brush>
  </inkml:definitions>
  <inkml:trace contextRef="#ctx0" brushRef="#br0">1 34 8064,'-1'3'11390,"14"-1"-8033,26-1-2067,68-4 855,112-6-365,204-14-815,-423 23-972,58-4-975,-23 4-3794,-29 8-1427</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8:34.721"/>
    </inkml:context>
    <inkml:brush xml:id="br0">
      <inkml:brushProperty name="width" value="0.05" units="cm"/>
      <inkml:brushProperty name="height" value="0.05" units="cm"/>
    </inkml:brush>
  </inkml:definitions>
  <inkml:trace contextRef="#ctx0" brushRef="#br0">530 31 4384,'-8'-16'1424,"7"15"-1371,1 1-1,0-1 1,0 1 0,0-1 0,0 1 0,0-1 0,0 1-1,4-10 9046,-5 10-8802,1 0 1,-1 0 0,0 1 0,1-1 0,-1 0 0,1 1 0,-1-1 0,0 0-1,1 1 1,-1-1 0,1 1 0,-1-1 0,1 1 0,0-1 0,-1 1 0,1 0-1,-1 0 1,-14 19 403,0 0 0,-2 0 0,-32 28 0,-108 94 607,133-119-1100,1 2 0,1 0 1,2 1-1,-33 53 0,32-41 45,2 1-1,1 1 1,-13 48 0,23-64-132,1 1 1,2 0 0,-5 49 0,10-60-54,0 1 1,1 0-1,0 0 0,1-1 0,1 1 0,0-1 0,1 0 0,7 17 0,2-2-9,2-1 0,1-1-1,1-1 1,21 26-1,-30-42-525,0 0 0,0-1 0,1 0 0,1 0 0,-1-1 0,1-1 0,1 1-1,11 5 1,-1-4-1084</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8:35.458"/>
    </inkml:context>
    <inkml:brush xml:id="br0">
      <inkml:brushProperty name="width" value="0.05" units="cm"/>
      <inkml:brushProperty name="height" value="0.05" units="cm"/>
    </inkml:brush>
  </inkml:definitions>
  <inkml:trace contextRef="#ctx0" brushRef="#br0">491 21 6560,'5'-20'9722,"-16"24"-5562,-6 4-3324,1 0 0,0 2-1,1 0 1,-18 15 0,-19 13 414,39-30-1080,-90 61 732,87-56-804,1 0 1,0 0-1,1 2 0,-14 18 0,9-8 43,2 1 1,1 0-1,1 2 0,-19 46 1,28-56-87,0 0-1,1 0 1,0 0 0,2 1 0,0 0 0,1 0-1,1 0 1,3 37 0,-1-49-21,0 0 1,1 0-1,0 1 0,0-1 1,0-1-1,1 1 1,0 0-1,0-1 0,1 1 1,0-1-1,0 0 1,1 0-1,-1 0 1,1-1-1,0 0 0,1 0 1,-1 0-1,1 0 1,0-1-1,0 0 0,0 0 1,1-1-1,0 0 1,-1 0-1,1 0 0,0-1 1,0 0-1,0-1 1,1 1-1,12 0 0,-11-2-56,1 0-1,0-1 0,0 0 0,0-1 0,0 0 0,-1 0 0,1-1 0,-1 0 0,0-1 1,0 0-1,15-9 0,-18 9-1,0 0 1,-1 0-1,1 0 1,-1-1-1,0 0 0,0 0 1,-1 0-1,0 0 1,0-1-1,0 1 1,0-1-1,-1 0 1,0-1-1,0 1 0,-1 0 1,0-1-1,2-10 1,-3 16-6,-1 0 1,0 0-1,0 0 0,0 0 1,0 0-1,0-1 1,0 1-1,0 0 0,0 0 1,0 0-1,0 0 0,-1 0 1,1 0-1,0 0 1,-1 0-1,1 0 0,-1 0 1,1 0-1,-1 0 1,0 0-1,1 0 0,-1 0 1,0 0-1,0 0 1,0 1-1,1-1 0,-1 0 1,0 1-1,0-1 1,0 0-1,-1 0 0,0 1-47,-1-1-1,1 0 1,0 1-1,0 0 0,0-1 1,-1 1-1,1 0 1,0 0-1,0 1 1,-1-1-1,1 0 1,0 1-1,0-1 0,-4 2 1,-14 7-120,0 0 0,-19 13 0,-22 11-501,-5 0-4839,58-27 3456</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8:35.867"/>
    </inkml:context>
    <inkml:brush xml:id="br0">
      <inkml:brushProperty name="width" value="0.05" units="cm"/>
      <inkml:brushProperty name="height" value="0.05" units="cm"/>
    </inkml:brush>
  </inkml:definitions>
  <inkml:trace contextRef="#ctx0" brushRef="#br0">9 16 9888,'7'-16'11130,"-5"19"-10818,0 1 0,-1-1 0,1 0 0,-1 0 0,0 1 0,0-1-1,0 0 1,0 1 0,0-1 0,-1 1 0,1 5 0,-2 4 332,-2 25-1,0-19-244,-2 26 78,-5 37-361,2 157 0,9-155 894,-1-58-5256,0 1-7680</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8:36.274"/>
    </inkml:context>
    <inkml:brush xml:id="br0">
      <inkml:brushProperty name="width" value="0.05" units="cm"/>
      <inkml:brushProperty name="height" value="0.05" units="cm"/>
    </inkml:brush>
  </inkml:definitions>
  <inkml:trace contextRef="#ctx0" brushRef="#br0">9 62 8960,'-6'-17'2579,"6"17"-2376,0 0 0,-1-1 0,1 1 0,0 0 1,0-1-1,0 1 0,-1-1 0,1 1 0,0-1 0,0 1 0,0 0 1,0-1-1,0 1 0,0-1 0,0 1 0,0-1 0,0 1 0,0-1 0,0 1 1,0-1-1,0 1 0,0 0 0,0-1 0,1 1 0,-1-1 0,0 0 0,4 2 510,-1 0-1,1-1 0,0 1 0,-1-1 1,1 0-1,6-1 0,2 0 382,222-6 3558,-1-13-6621,-180 15-1951,-16 3-4794,-19 4 5482</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8:36.670"/>
    </inkml:context>
    <inkml:brush xml:id="br0">
      <inkml:brushProperty name="width" value="0.05" units="cm"/>
      <inkml:brushProperty name="height" value="0.05" units="cm"/>
    </inkml:brush>
  </inkml:definitions>
  <inkml:trace contextRef="#ctx0" brushRef="#br0">522 8 10144,'-4'-6'5677,"4"5"-5450,0 1 0,0 0 0,-1 0 0,0 0 0,-12 0 2771,-21 9-1860,25-7-444,-139 55 1967,134-51-2471,-1 0 0,1 2 0,0 0 0,0 0 1,1 1-1,0 1 0,1 1 0,0-1 0,1 2 0,-11 13 0,4-1 10,2 1 0,1 1 0,1 1 0,-12 31 1,9-14 202,-20 87 1,32-107-272,1 1 0,-1 34 0,5-48-54,0 0 0,1-1 0,0 1-1,0-1 1,2 1 0,-1-1 0,8 20-1,-9-27-41,1 0 0,-1-1 0,1 1-1,-1 0 1,1-1 0,0 0-1,0 1 1,0-1 0,0 0-1,0 0 1,1 0 0,-1 0 0,1-1-1,-1 1 1,1 0 0,4 1-1,-3-2-37,0 0-1,0 0 0,1 0 0,-1-1 1,0 1-1,0-1 0,0 0 0,1 0 1,-1-1-1,0 1 0,4-2 0,1 0-68,0-1 0,-1 0 0,1-1 0,-1 1 0,0-2 0,0 1 0,-1-1 0,1 0 0,-1-1 0,12-11-1,-13 10-2,1-1-1,-1 0 1,0-1-1,-1 1 0,0-1 1,5-11-1,-9 16 25,0 1 1,0 0-1,0-1 0,0 1 1,0-1-1,-1 1 0,0-1 1,0 0-1,0-6 0,-1 8-9,1 0 0,-1 0 0,1 0-1,-1 0 1,0 0 0,0 1 0,0-1 0,0 0-1,0 0 1,0 1 0,0-1 0,-1 0 0,1 1-1,-1-1 1,1 1 0,-1 0 0,1-1 0,-3 0 0,1 0-25,0 1 0,0 0 0,0 0 0,0 0 0,0 0 1,0 1-1,0-1 0,0 1 0,0 0 0,-1 0 0,1 0 1,0 0-1,0 0 0,0 1 0,0-1 0,0 1 1,0 0-1,0 0 0,0 0 0,0 1 0,-3 1 0,-8 4-216,0 1 0,-23 19 0,33-24 191,-7 5-251,-27 23-2452,34-28 1746,1 1 1,0 0-1,0 0 0,-3 5 0,5-9 885,-2 7-1559,19-11-8413</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8:37.268"/>
    </inkml:context>
    <inkml:brush xml:id="br0">
      <inkml:brushProperty name="width" value="0.05" units="cm"/>
      <inkml:brushProperty name="height" value="0.05" units="cm"/>
    </inkml:brush>
  </inkml:definitions>
  <inkml:trace contextRef="#ctx0" brushRef="#br0">17 0 8544,'0'0'2757,"3"2"-1674,1 1-613,-1-1 1,1 1-1,-1 0 1,0 1-1,0-1 1,0 1 0,4 6-1,16 33 2108,0-1-1379,78 107 1478,25 43-318,-110-164-2067,-3 0 0,0 0 0,-1 1 1,-2 1-1,9 43 0,-13-36 104,-1 0 1,1 57-1,-7-74-254,0 1 0,-1-1-1,-1 0 1,-1 0 0,-1 0-1,-9 26 1,4-24-54,-1 1-1,-1-2 0,-16 24 1,-50 58 253,18-25-232,17-16-1499,-39 51-3860,78-109 4981,-15 17-3040,18-20 2573,-1 1 0,-1-1 0,1 0 0,0 1 0,0-1 0,0 0 0,-1 0 0,-3 0 0,-17 4-3925</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8:38.166"/>
    </inkml:context>
    <inkml:brush xml:id="br0">
      <inkml:brushProperty name="width" value="0.05" units="cm"/>
      <inkml:brushProperty name="height" value="0.05" units="cm"/>
    </inkml:brush>
  </inkml:definitions>
  <inkml:trace contextRef="#ctx0" brushRef="#br0">14 38 6720,'-13'-17'17205,"87"15"-13478,37-6-2777,23-1-721,77 7 45,-121 3-116,-38 4-393,-49-5 59</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8:38.579"/>
    </inkml:context>
    <inkml:brush xml:id="br0">
      <inkml:brushProperty name="width" value="0.05" units="cm"/>
      <inkml:brushProperty name="height" value="0.05" units="cm"/>
    </inkml:brush>
  </inkml:definitions>
  <inkml:trace contextRef="#ctx0" brushRef="#br0">0 6 8896,'1'-5'11391,"-1"5"-11195,11 0 4715,25 3-4711,-16-1 1245,168 3 619,-70-3-1739,203 13-581,-306-15-703,-13 0 646,0 0 1,0 0 0,-1-1-1,1 1 1,0 1 0,0-1-1,0 0 1,-1 0 0,1 1-1,0-1 1,0 1 0,-1-1-1,1 1 1,0 0 0,2 1-1,1 5-1943</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8:45.793"/>
    </inkml:context>
    <inkml:brush xml:id="br0">
      <inkml:brushProperty name="width" value="0.05" units="cm"/>
      <inkml:brushProperty name="height" value="0.05" units="cm"/>
    </inkml:brush>
  </inkml:definitions>
  <inkml:trace contextRef="#ctx0" brushRef="#br0">80 4 3392,'-5'-3'17706,"5"3"-17633,1 0 1,-1 1-1,0-1 0,1 0 1,-1 0-1,0 1 0,1-1 1,-1 0-1,0 1 0,0-1 1,1 1-1,-1-1 0,0 0 1,0 1-1,0-1 1,1 1-1,-1-1 0,0 1 1,0-1-1,0 0 0,0 1 1,0-1-1,0 1 0,0-1 1,0 1-1,0 0 0,0 17 630,0-14-554,-13 240 1767,11-226-1816,-19 164 943,-1 2-534,4 88 56,17-258-594,0-10-1,0-1 1,1 1-1,0-1 0,0 1 1,0-1-1,0 1 0,2 5 0,-2-9-40,0 0-1,0 1 0,0-1 0,0 0 0,0 1 0,0-1 0,0 1 0,0-1 0,0 0 0,0 1 0,0-1 0,0 0 0,0 1 0,0-1 0,0 1 0,0-1 0,0 0 0,0 1 0,0-1 0,-1 0 0,1 1 1,0 0-1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5:31.434"/>
    </inkml:context>
    <inkml:brush xml:id="br0">
      <inkml:brushProperty name="width" value="0.05" units="cm"/>
      <inkml:brushProperty name="height" value="0.05" units="cm"/>
      <inkml:brushProperty name="color" value="#FF0066"/>
    </inkml:brush>
  </inkml:definitions>
  <inkml:trace contextRef="#ctx0" brushRef="#br0">68 203 8960,'-64'11'4944,"64"-11"-4872,0 0 0,-1 0 0,1 0 0,0 0 0,0 0 0,0 0 0,0 0 0,0 0 0,0 0 0,-1 0 0,1 0 0,0 0 0,0 0 0,0 0 0,0 0 0,0 0 0,0-1 0,0 1 0,-1 0 0,1 0 0,0 0 0,0 0 0,0 0 0,0 0 0,0 0 0,0 0 0,0-1 0,0 1 0,0 0 0,0 0 0,0 0 0,0 0 0,0 0 0,0 0 0,0-1 0,0 1 0,0 0 0,0 0 0,0 0 0,0 0 0,0 0 0,0-1 0,0 1 0,0 0 0,0 0 0,0 0 0,0 0 0,0 0 0,0 0 0,0 0 0,0-1 0,0 1 0,0 0 0,1 0 0,-1 0 0,0 0 0,8-14 1196,13-16-881,-5 13-97,1 0-1,0 1 1,1 1-1,1 1 1,0 1-1,1 0 1,0 1-1,1 2 0,1 0 1,24-8-1,-39 16-117,0 0 0,1 0 0,-1 1 0,0 0 0,1 0 0,-1 1 0,1 0 0,-1 0 0,9 2 0,-11-1-69,0 0 0,-1 0-1,1 1 1,0-1-1,0 1 1,-1 0-1,1 1 1,-1-1-1,0 1 1,0 0 0,0 0-1,0 0 1,0 1-1,4 4 1,0 1 17,0 0 0,1 0 0,1-1 0,-1 0 0,17 10 0,-24-18-222,1 1 0,-1 0 0,0-1-1,0 0 1,0 1 0,1-1 0,-1 0 0,0 0 0,0 0 0,0 0 0,1-1-1,-1 1 1,0-1 0,0 1 0,0-1 0,4-1 0,-2 0-309,0 0 0,0 0 0,0 0 0,0 0 0,-1-1 0,1 1 0,4-5 0,-4 2-1226,0 1-1,0 0 1,1 0 0,-1 0 0,1 0-1,0 1 1,9-5 0,8 3-2203</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8:46.816"/>
    </inkml:context>
    <inkml:brush xml:id="br0">
      <inkml:brushProperty name="width" value="0.05" units="cm"/>
      <inkml:brushProperty name="height" value="0.05" units="cm"/>
    </inkml:brush>
  </inkml:definitions>
  <inkml:trace contextRef="#ctx0" brushRef="#br0">650 71 4224,'1'-2'524,"1"0"0,0 0 0,-1 0 0,1 0 0,0 0 0,4-3 0,-5 5-230,0-1 0,0 1 0,0-1 0,0 1 0,-1-1 0,1 0 0,0 1 0,-1-1 0,1 0 0,0 1 0,-1-1 0,1 0 0,-1 0 0,1 0 0,-1 0 1,1 1-1,-1-1 0,0 0 0,1 0 0,-1 0 0,0 0 0,0 0 0,0 0 0,1 0 0,-1 0 0,0 0 0,0 0 0,-1 0 0,1 0 0,0 0 0,0-1 0,-1 1-150,0-1 1,1 1 0,-1 0 0,0 0-1,0 0 1,0 0 0,0 0-1,0 0 1,0 0 0,0 0-1,0 0 1,0 0 0,0 0-1,0 1 1,-1-1 0,1 0-1,0 1 1,-1-1 0,1 1 0,-2-1-1,-30-5 652,17 5-432,-1 0 0,1 2 0,0-1 0,0 2 0,-26 5 0,33-4-231,1-1 1,-1 2 0,1-1-1,-1 1 1,1 0-1,1 1 1,-1 0 0,1 0-1,-1 1 1,1 0-1,-11 12 1,-102 130 703,64-88-583,28-32-19,2 1 0,0 1 1,-29 47-1,42-54-152,2 0-1,0 0 1,1 1 0,2 1-1,0 0 1,2 0-1,1 0 1,1 1 0,-2 41-1,6-55-35,1 0-1,0 1 0,1-1 0,0 0 1,4 14-1,-3-20 0,-1 1-1,1-1 1,0 1-1,0-1 1,1 0-1,0 0 1,0 0-1,0 0 1,1-1 0,6 6-1,-1-3 30,1 0 0,-1-1 0,1 0 0,1-1-1,-1 0 1,1 0 0,0-2 0,0 0 0,18 5 0,-13-6-56,0 0-1,1-1 1,-1-1 0,0 0 0,0-2-1,26-3 1,-26 1-44,0 0-1,0-2 0,-1 0 1,26-12-1,-32 12 10,0 0 0,0-1 0,-1 0 0,0 0 0,0-1 0,-1-1 0,16-15 0,-21 18-9,0 0-1,1 0 1,-2 0-1,1 0 1,-1-1-1,1 1 1,-2-1-1,1 0 1,0 1-1,-1-1 0,0 0 1,-1 0-1,1 0 1,-1-6-1,0 9 11,-1 0 0,1 0 0,0 0 0,-1 0 0,0 0 0,0 0-1,0 0 1,0 1 0,0-1 0,0 0 0,-1 1 0,1-1-1,-1 1 1,0-1 0,1 1 0,-1 0 0,-1-1 0,1 1-1,0 0 1,0 1 0,-1-1 0,1 0 0,-1 1 0,1-1 0,-1 1-1,0 0 1,0 0 0,1 0 0,-7-1 0,3 1 8,0 0 1,0 1-1,0-1 1,0 2-1,0-1 0,0 1 1,0 0-1,1 0 1,-1 0-1,0 1 1,1 0-1,-10 4 0,-1 3-71,1 1 0,1 1 0,0 0 0,0 0 0,1 1 0,1 1 0,-18 24 0,29-37-27,0 1-83,0 0 0,0 0 0,1 0 1,-1 0-1,0 0 0,1 0 0,-1 0 0,0 0 1,1 1-1,0-1 0,-1 0 0,1 0 0,-1 0 1,1 3-1,0-4-141,1 1 0,-1-1 0,1 1 0,-1-1 0,1 1 0,-1-1 0,1 1 0,0-1 0,-1 1 0,1-1 0,0 0 0,-1 1 0,1-1 0,0 0 0,-1 0 0,1 1 0,0-1 0,0 0 0,-1 0 0,1 0 0,0 0-1,-1 0 1,1 0 0,1 0 0,1 0-1674,14 3-1026</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9:08.745"/>
    </inkml:context>
    <inkml:brush xml:id="br0">
      <inkml:brushProperty name="width" value="0.05" units="cm"/>
      <inkml:brushProperty name="height" value="0.05" units="cm"/>
      <inkml:brushProperty name="color" value="#66CC00"/>
    </inkml:brush>
  </inkml:definitions>
  <inkml:trace contextRef="#ctx0" brushRef="#br0">108 24 3392,'4'-2'761,"25"-15"4334,-28 16-4773,0 1 1,1-1-1,-1 1 1,0-1-1,1 1 1,-1 0-1,0-1 1,1 1-1,-1 0 1,0 0 0,1 0-1,-1 0 1,1 0-1,-1 0 1,0 1-1,1-1 1,-1 0-1,0 1 1,1-1-1,1 2 1,-3-2-147,1 1-1,0 0 1,-1 0 0,1 0 0,-1 0-1,0 0 1,1 0 0,-1 0-1,0 0 1,0 0 0,1 0 0,-1 0-1,0 0 1,0 0 0,0 0 0,0 2-1,-3 19 624,0-10-604,-1-1-1,0 1 1,-1-1-1,-11 19 1,-5 10 59,-2 15 95,2 0 0,3 2-1,2 0 1,-12 81 0,23-109-315,3-17 57,-1 0-1,2 0 0,-1 0 1,2 0-1,0 1 1,0-1-1,4 21 0,-4-31-66,1-1-1,-1 0 0,0 0 1,1 0-1,-1 0 1,1 0-1,-1 0 0,1 0 1,-1-1-1,1 1 0,0 0 1,0 0-1,-1 0 1,1 0-1,0-1 0,0 1 1,0 0-1,0-1 0,0 1 1,0-1-1,1 1 1,1 0 17,0 0 1,1-1 0,-1 1-1,0-1 1,6 0 0,-1 0 41,27 1 181,0-2 0,58-10 0,69-22-237,-85 16-30,-8 0 94,11-2-2544,-71 18-1108,-15 3 285,1 1 1324</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9:09.503"/>
    </inkml:context>
    <inkml:brush xml:id="br0">
      <inkml:brushProperty name="width" value="0.05" units="cm"/>
      <inkml:brushProperty name="height" value="0.05" units="cm"/>
      <inkml:brushProperty name="color" value="#66CC00"/>
    </inkml:brush>
  </inkml:definitions>
  <inkml:trace contextRef="#ctx0" brushRef="#br0">236 276 6880,'8'-15'3301,"-4"12"-1114,-2 9 1061,-3-4-2851,0 1 1,0 0-1,0-1 1,0 1 0,-1-1-1,1 0 1,-3 4 0,0 0-17,-5 8 65,-1 0-1,0-1 0,-15 15 1,-39 33 609,-25 19 231,88-79-1274,-20 17 448,21-18-453,0 1-1,0-1 0,0 0 1,0 0-1,0 0 1,0 0-1,0 0 1,0 0-1,-1 0 1,1 1-1,0-1 1,0 0-1,0 0 0,0 0 1,0 0-1,0 0 1,-1 0-1,1 0 1,0 0-1,0 0 1,0 0-1,0 0 1,0 0-1,-1 0 0,1 0 1,0 0-1,0 0 1,0 0-1,0 0 1,0 0-1,0 0 1,-1 0-1,1 0 1,0 0-1,0 0 0,0 0 1,0 0-1,0 0 1,0-1-1,-1 1 1,1 0-1,0 0 1,4-13 224,5-4-170,1 1 0,16-21 0,-3 6-116,108-143 365,-26 37 388,-79 98-500,-20 28-3,2-1 1,11-14-1,-9 17-35,-3 9-225,-6 1 50,0 1-1,0-1 1,0 0 0,0 1 0,-1-1-1,1 1 1,0-1 0,-1 1 0,1 0-1,0 2 1,1 2 61,13 47 100,-1 1 0,10 93 0,-23-143-94,-1 0 1,0 0-1,0 0 1,0 0 0,0 0-1,-1 0 1,1 0-1,-3 6 1,2-8-13,0 0 0,0 0 1,0 0-1,0 0 0,0-1 0,0 1 0,-1 0 1,1-1-1,-1 1 0,1-1 0,-1 0 0,0 1 1,1-1-1,-1 0 0,0 0 0,0 0 0,0 0 1,-3 1-1,-2 0-2,-1 0 0,1-1 1,0 0-1,0 0 0,-14 0 0,-39-5 32,28 2-284,-25-4-676,35 3-878,-26-1 0,46 4 1387,0 0 1,0 0 0,-1 1 0,1-1 0,0 0-1,0 1 1,0-1 0,-1 1 0,1 0 0,0-1-1,0 1 1,0 0 0,0 1 0,0-1 0,0 0-1,-2 3 1,2-3-25,1 1-1,0 0 1,0 0 0,0-1-1,0 1 1,0 0 0,0 0-1,1 0 1,-1 0 0,1 0-1,-1 0 1,1 0 0,0 0-1,0 0 1,0 0 0,0 0-1,0 0 1,0 3 0,4 22-2283</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9:12.823"/>
    </inkml:context>
    <inkml:brush xml:id="br0">
      <inkml:brushProperty name="width" value="0.05" units="cm"/>
      <inkml:brushProperty name="height" value="0.05" units="cm"/>
      <inkml:brushProperty name="color" value="#66CC00"/>
    </inkml:brush>
  </inkml:definitions>
  <inkml:trace contextRef="#ctx0" brushRef="#br0">230 375 2656,'-10'0'14549,"10"0"-14509,0 0 1,0 0-1,0 0 1,0 0-1,0-1 1,0 1-1,0 0 1,0 0-1,0 0 1,0 0-1,0 0 1,0 0-1,0 0 0,0 0 1,0 0-1,0 0 1,0 0-1,0 0 1,0-1-1,0 1 1,0 0-1,0 0 1,0 0-1,0 0 1,0 0-1,0 0 1,0 0-1,0 0 1,0 0-1,0 0 1,0 0-1,0 0 0,0 0 1,0 0-1,1-1 1,-1 1-1,0 0 1,0 0-1,0 0 1,0 0-1,0 0 1,0 0-1,0 0 1,0 0-1,0 0 1,0 0-1,0 0 1,0 0-1,0 0 1,1 0-1,-1 0 1,0 0-1,0 0 0,0 0 1,0 0-1,4-2 225,0 0 1,0 0-1,0-1 0,-1 1 0,1-1 0,-1 0 0,1 0 0,4-6 0,25-33 352,-33 42-617,121-171 1168,-57 82-272,-62 87-771,0-1 0,0 1 0,-1 0 0,0-1 0,1 1 0,-1-1 0,0 1 0,0-1-1,0 1 1,0-1 0,-1 0 0,1 1 0,0-6 0,-6 27 23,1-4-88,-1 1-8,-47 177 192,-18-4 180,25-108-140,8-16-227,33-58-54,0 1-1,0-1 0,-1 1 0,1-1 0,-1 0 0,-1-1 0,0 0 1,0 1-1,-9 6 0,5-8 16,1-1 1,0 0-1,-1-1 1,0 0-1,-19 4 1,1-1-264,6 0 227,-40 16-1,60-21-11,-1 0 0,0 0 0,1 0-1,-1 0 1,1 0 0,-1-1 0,0 1-1,-5-1 1,16 3 620,13-1-199,88-3 423,175 5-657,-260-3-25,-15-1-167,1 0 0,-1 1 0,0 0 0,16 4 0,-24-4-386</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9:13.356"/>
    </inkml:context>
    <inkml:brush xml:id="br0">
      <inkml:brushProperty name="width" value="0.05" units="cm"/>
      <inkml:brushProperty name="height" value="0.05" units="cm"/>
      <inkml:brushProperty name="color" value="#66CC00"/>
    </inkml:brush>
  </inkml:definitions>
  <inkml:trace contextRef="#ctx0" brushRef="#br0">454 13 7040,'1'-12'10567,"-19"17"-7865,-281 67 1826,282-67-4406,-1 1 1,-22 10 0,39-15-127,0-1 1,1 0 0,-1 0-1,0 1 1,0-1 0,1 1-1,-1-1 1,0 0 0,1 1 0,-1 0-1,1-1 1,-1 1 0,0-1-1,1 1 1,-1 0 0,1-1-1,0 1 1,-1 0 0,1-1-1,-1 1 1,1 1 0,0-1 3,0-1 1,0 1 0,0 0-1,0-1 1,1 1-1,-1-1 1,0 1-1,0 0 1,1-1 0,-1 1-1,1-1 1,-1 1-1,0-1 1,1 1-1,-1-1 1,1 1-1,-1-1 1,1 0 0,-1 1-1,2 0 1,4 2-4,-1 0 0,2 0 0,11 4 0,-17-7-4,119 34 303,-25-9 341,-80-21-579,-9-2 131,1 0 0,-1 0 0,0 0 0,11 5 0,-17-6-175,0-1 0,1 0 0,-1 0 0,0 0 0,1 1 0,-1-1 1,0 0-1,0 0 0,1 1 0,-1-1 0,0 0 0,0 1 0,1-1 1,-1 0-1,0 1 0,0-1 0,0 0 0,1 1 0,-1-1 0,0 0 1,0 1-1,0-1 0,0 1 0,0-1 0,0 0 0,0 1 1,0-1-1,0 1 0,0-1 0,0 0 0,0 1 0,0-1 0,0 1 1,0-1-1,-1 0 0,1 1 0,0-1 0,0 0 0,0 1 0,-1-1 1,1 0-1,0 1 0,0-1 0,-1 0 0,1 1 0,0-1 0,0 0 1,-1 0-1,1 0 0,0 1 0,-2-1 0,-20 12 333,-163 45-1045,77-26-4486,69-18-901,28-6 3477</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9:14.003"/>
    </inkml:context>
    <inkml:brush xml:id="br0">
      <inkml:brushProperty name="width" value="0.05" units="cm"/>
      <inkml:brushProperty name="height" value="0.05" units="cm"/>
      <inkml:brushProperty name="color" value="#66CC00"/>
    </inkml:brush>
  </inkml:definitions>
  <inkml:trace contextRef="#ctx0" brushRef="#br0">446 4 5408,'-1'-4'6096,"0"4"-6008,-10 0 3603,1 0-2633,-68 8 2331,44-3-2560,-26 3 571,-80 23 0,119-25-1301,-36 15 0,57-21-97,0 0 0,-1 0 0,1 0 0,0 0 0,-1 0 0,1 1 0,0-1 0,0 0 0,-1 0 0,1 0 0,0 0 0,0 0 0,-1 0 0,1 1 0,0-1 0,0 0 0,0 0 0,-1 0 0,1 0 0,0 1 0,0-1 0,0 0 0,0 0 0,0 1 0,-1-1 0,1 0 0,0 0 0,0 1 0,0-1 0,0 0 0,0 0 0,0 1 1,0-1-1,0 0 0,0 0 0,0 1 0,0-1 0,0 0 0,0 1 0,0-1 0,0 0 0,0 0 0,0 1 0,14 8 63,25 2-6,79 9 72,38 8 303,-139-23-373,4 0 122,-1 0 1,0 2-1,24 11 1,-42-17-139,-1-1 1,0 1-1,0 0 0,0-1 1,0 1-1,0 0 0,0 0 1,0 0-1,0 0 1,-1-1-1,1 1 0,0 0 1,0 2-1,0-3-20,-1 1-1,0-1 1,0 1 0,0-1 0,0 1 0,0-1-1,0 0 1,0 1 0,0-1 0,0 1-1,0-1 1,0 1 0,0-1 0,0 1-1,0-1 1,-1 1 0,1-1 0,0 1-1,0-1 1,0 0 0,-1 1 0,1-1-1,0 1 1,-1-1 0,-2 3 17,1-1 0,-1 0 0,0 0 0,0 0 0,-1 0 0,1 0 0,0-1 0,-6 3 0,-79 25-983,-178 33-1,203-53-2562,56-8 3037,6-1 218,0 0 0,0 1-1,0-1 1,-1 0 0,1 0-1,0 0 1,0 0 0,0 0 0,0 0-1,-1 0 1,1 0 0,0-1-1,0 1 1,0 0 0,0-1-1,0 1 1,0-1 0,0 1-1,0-1 1,0 1 0,-2-2 0,-2-6-2247</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9:14.553"/>
    </inkml:context>
    <inkml:brush xml:id="br0">
      <inkml:brushProperty name="width" value="0.05" units="cm"/>
      <inkml:brushProperty name="height" value="0.05" units="cm"/>
      <inkml:brushProperty name="color" value="#66CC00"/>
    </inkml:brush>
  </inkml:definitions>
  <inkml:trace contextRef="#ctx0" brushRef="#br0">126 19 6976,'4'-16'3738,"1"13"-1230,0 11 733,-4-4-2828,0 1 0,0-1-1,0 1 1,-1 0 0,1-1-1,-1 1 1,0 0 0,-2 7-1,2-9-350,-43 321 3194,-28 1-1418,42-161-974,29-154-851,4-8-177,-2-3 126,-1 0-1,1-1 1,-1 1 0,1 0-1,-1-1 1,1 0-1,-1 1 1,2-3 0,-1 2 3,17-23-156,40-39 1,22-1 194,-72 58 232,1 1 0,0 0 1,1 1-1,0 0 0,0 0 1,17-4-1,-28 9-205,0 0 1,1 0-1,-1 0 0,1 0 0,-1 0 1,0 0-1,1 0 0,-1 0 0,1 0 0,-1 0 1,0 0-1,1 0 0,-1 1 0,0-1 1,1 0-1,-1 0 0,0 0 0,1 1 1,-1-1-1,0 0 0,1 1 0,-1-1 0,0 0 1,0 1-1,1-1 0,-1 0 0,0 1 1,0-1-1,0 0 0,1 1 0,-1-1 1,0 1-1,0-1 0,0 0 0,0 1 0,0-1 1,0 1-1,1 20 515,-6-4-352,0 0 0,-11 25 0,1-4-61,-32 103-100,17-47-3031,26-76 1231,4-9-952,0-9 2633,0 0 1,0 0-1,0 0 0,0 1 1,0-1-1,0 0 0,0 0 1,0 0-1,3 1-2311,-3-1 2311,0 0 1,0 0-1,1 0 0,-1 0 1,0 0-1,0 0 0,0 0 1,1-1-515,12-12-4930,9-7 1829</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9:15.341"/>
    </inkml:context>
    <inkml:brush xml:id="br0">
      <inkml:brushProperty name="width" value="0.05" units="cm"/>
      <inkml:brushProperty name="height" value="0.05" units="cm"/>
      <inkml:brushProperty name="color" value="#66CC00"/>
    </inkml:brush>
  </inkml:definitions>
  <inkml:trace contextRef="#ctx0" brushRef="#br0">6 604 9792,'0'0'126,"0"1"0,-1-1 1,1 0-1,0 0 0,0 0 1,0 0-1,0 0 0,-1 0 1,1 1 631,-1-1-632,1 0 0,0 0 1,0 1-1,0-1 0,0 0 1,0 0-1,0 0 0,0 0 1,0 1-1,0-1 0,0 0 1,-1 0-1,1 0 0,0 1 1,0-1-1,0 0 0,0 0 1,0 0-1,0 1 0,1-1 1,-1 0-1,0 0 0,0 0 1,0 0-1,0 1 0,0-1 1,0 0-1,0 0 0,11 6 3393,-7-4-2918,1-1-1,-1 0 1,1 0-1,6 0 0,-1-1-228,-1-1-1,0 0 1,0 0 0,1-1-1,-1 0 1,0-1-1,10-4 1,-14 5-316,0-1-1,0 1 1,0-1 0,-1 0 0,1 0 0,-1 0 0,0-1 0,0 1 0,0-1-1,0 0 1,-1-1 0,0 1 0,5-9 0,-7 12-19,-1 0 0,1 0 0,-1-1 0,0 1 0,1 0 0,-1 0 0,0-1 0,0 1 0,0 0 0,0-1 0,0 1 0,0 0 0,-1 0 0,1-1-1,0 1 1,-1-2 0,1 2-10,-1 1-1,1-1 0,0 1 0,-1-1 1,1 0-1,-1 1 0,1-1 0,0 1 0,-1-1 1,1 1-1,-1-1 0,0 1 0,1 0 0,-1-1 1,1 1-1,-1-1 0,0 1 0,1 0 1,-1 0-1,0-1 0,1 1 0,-1 0 0,0 0 1,1 0-1,-1 0 0,0 0 0,1 0 1,-1 0-1,0 0 0,1 0 0,-1 0 0,0 0 1,-1 1-1,-4 1-21,0 0 0,0 1 0,0 0 0,0 0 0,0 0 0,1 1 0,-1 0 0,1 0 0,0 0 0,-7 8 0,1 1 172,0 0 0,-16 28 0,19-27-66,0 0 0,2 0 0,0 0-1,0 1 1,1 0 0,-3 17 0,6-23-59,1 0 0,0 0 0,1 0 1,0 1-1,0-1 0,1 0 1,0 0-1,0 0 0,1 0 1,0-1-1,7 17 0,-8-22-43,1 0 1,-1 0-1,1 0 0,0-1 1,0 1-1,0-1 0,0 1 1,0-1-1,1 0 0,-1 0 1,1 0-1,-1 0 0,1 0 1,0-1-1,-1 1 0,1-1 1,0 1-1,0-1 0,0 0 1,0 0-1,1-1 0,-1 1 1,0-1-1,0 1 0,0-1 1,0 0-1,5-1 0,-2 0-5,-1-1-1,0 1 1,1-1-1,-1-1 1,0 1-1,0-1 1,0 0-1,0 0 1,-1 0-1,6-6 1,5-5 26,19-24 0,-32 36-27,149-165-183,-74 84-83,-57 61 205,27-31-49,-12 5-1,55-101 0,11-65-226,-97 204 306,1-1 7,-1 0 0,0-1 0,5-22 0,-8 34 18,-1-1-1,0 1 0,0-1 1,0 1-1,0-1 0,0 0 0,1 1 1,-1-1-1,0 1 0,0-1 1,0 1-1,-1-1 0,1 0 0,0 1 1,0-1-1,0 1 0,0-1 1,0 1-1,-1-1 0,1 1 0,0-1 1,0 1-1,-1-1 0,1 1 1,0-1-1,-1 0 0,0 1-10,0 0 1,1 0-1,-1 0 0,0 0 0,0 1 0,1-1 1,-1 0-1,0 0 0,1 0 0,-1 1 1,0-1-1,1 0 0,-1 1 0,1-1 1,-1 1-1,0-1 0,1 1 0,-1 0 0,-10 8-165,-16 20 0,-39 46 247,-58 89 0,97-123 25,2 1 1,1 2-1,2 0 1,-20 62-1,29-66 34,-8 45-1,18-69-131,1 1-1,0-1 0,1 0 0,1 1 1,4 27-1,-4-41-7,1 1 1,0 0 0,0-1-1,0 1 1,0-1-1,0 1 1,1-1 0,0 0-1,-1 0 1,1 1-1,1-1 1,2 4 0,-3-6 3,0 1 0,1 0 0,-1-1 1,0 1-1,0-1 0,1 0 0,-1 0 1,0 0-1,1 0 0,-1 0 0,1 0 1,0-1-1,-1 1 0,1-1 0,-1 0 1,1 0-1,0 0 0,-1 0 1,5-1-1,4-1-35,-1 0 1,1-1-1,-1-1 0,0 0 1,0 0-1,0-1 0,13-9 1,5-4-103,29-27 1,-28 22 83,-2-1-1,-1-2 1,0-1 0,-2 0 0,26-40 0,-6-9-144,59-138 1,-81 164 165,44-121 251,-64 163-112,0 0 1,1-16-1,-4 10 30,1 14-130,0 0 1,0 0 0,0 0-1,0 0 1,0 0 0,0 0-1,0 0 1,0-1 0,0 1 0,0 0-1,0 0 1,0 0 0,0 0-1,0 0 1,0 0 0,0 0-1,0 0 1,-1 0 0,1 0 0,0 0-1,0 0 1,0 0 0,0-1-1,0 1 1,0 0 0,0 0-1,0 0 1,0 0 0,0 0 0,-1 0-1,1 0 1,0 0 0,0 0-1,0 0 1,0 0 0,0 0-1,0 0 1,0 0 0,0 0-1,0 0 1,-1 0 0,1 0 0,0 0-1,0 0 1,0 1 0,0-1-1,0 0 1,0 0 0,0 0-1,0 0 1,0 0 0,-1 0 0,-12 19-209,-24 55 807,-53 151-1,64-152-331,4-11-316,3 0 0,3 1 0,3 0 0,-10 130 0,22-192 8,1 14-521,0 0 0,0 0 1,4 22-1,-3-34 196,0 1 0,0-1-1,0 0 1,0 0 0,0 1 0,1-1 0,0 0 0,3 5-1,-4-7 18,1 1 0,-1-1 0,0 0 0,1 0 0,-1 0 0,1 1 0,-1-2 0,1 1 0,-1 0 0,1 0 0,0 0 0,0-1 0,-1 1 0,1-1 0,0 1 0,0-1 0,2 0 0,27 1-3266</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9:19.050"/>
    </inkml:context>
    <inkml:brush xml:id="br0">
      <inkml:brushProperty name="width" value="0.05" units="cm"/>
      <inkml:brushProperty name="height" value="0.05" units="cm"/>
      <inkml:brushProperty name="color" value="#66CC00"/>
    </inkml:brush>
  </inkml:definitions>
  <inkml:trace contextRef="#ctx0" brushRef="#br0">12 132 2656,'-9'-24'1038,"8"23"-924,1 0-1,0-1 1,-1 1-1,1 0 1,0 0-1,0-1 1,0 1 0,0 0-1,0 0 1,0-1-1,0 1 1,1 0 0,-1 0-1,0 0 1,1-1-1,-1 1 1,1-1-1,4-5 949,-3 4-606,0 0-1,-1 1 1,1-1-1,-1 0 1,1 0-1,0-4 1,0 2 329,8-23 1706,-9 26-2349,-1 1-1,1-1 1,0 1-1,0-1 1,0 1 0,0-1-1,0 1 1,0 0-1,0 0 1,0-1 0,1 1-1,-1 0 1,2-1 0,-3 2-129,0 0 1,1 0 0,-1 0 0,1 0 0,-1 0 0,0 0 0,1 0 0,-1 0 0,0 0 0,1 1 0,-1-1-1,1 0 1,-1 0 0,0 0 0,1 0 0,-1 1 0,0-1 0,1 0 0,-1 0 0,0 1 0,0-1 0,1 0-1,-1 1 1,0-1 0,0 0 0,0 0 0,1 1 0,-1-1 0,0 1 0,7 13 216,-5-10-131,24 63 1250,-18-42-978,17 34 0,-16-41-138,1 1 0,1-1 0,0-1 0,2 0 0,0-1 1,22 22-1,-30-33-140,0-1 0,0-1 0,0 1 0,0-1-1,0 1 1,1-2 0,-1 1 0,1 0 0,0-1 0,0 0 0,0-1 0,0 1 0,8 0 0,-6-1-11,0 0-1,0-1 0,0 1 1,0-2-1,0 1 1,0-1-1,0 0 1,0-1-1,0 0 1,0 0-1,0 0 1,-1-1-1,1-1 1,-1 1-1,0-1 1,0 0-1,9-7 1,-2 0 23,27-20 72,83-46-1,-123 76-166,2 0 19,0-1 0,-1 1 1,1 0-1,0-1 0,0 2 0,0-1 1,5-1-1,-7 2-27,0 0 1,0 1 0,0-1-1,-1 0 1,1 0-1,0 1 1,0-1-1,-1 0 1,1 1 0,0-1-1,-1 1 1,1-1-1,0 1 1,-1-1-1,1 1 1,-1-1-1,1 1 1,-1 0 0,1-1-1,-1 1 1,1 0-1,-1-1 1,0 1-1,1 0 1,-1 0-1,0-1 1,1 1 0,-1 0-1,0 0 1,0-1-1,0 1 1,0 0-1,0 1 1,1 7 15,0-1 0,-1 0 0,-1 12 0,0-11 40,1 0 0,0 0 0,1 11 0,0-19-42,-1-1 0,0 1 0,0 0 0,1 0 1,-1-1-1,0 1 0,1 0 0,-1-1 0,0 1 0,1-1 0,-1 1 1,1 0-1,-1-1 0,1 1 0,-1-1 0,1 1 0,0-1 0,-1 0 0,1 1 1,-1-1-1,1 1 0,1-1 0,0 1 26,1 0 0,-1-1 0,1 1 0,0-1 0,-1 1 0,6-1 0,5-1 67,-1-1 0,14-2 0,-17 2-88,9-3 13,-1 0-1,1-1 0,20-10 1,-25 10-65,-1 0 0,1 1 1,0 1-1,0 0 0,0 1 1,0 0-1,20-1 0,-29 4 45,-1 0-1,1 1 1,-1-1 0,0 1-1,0 0 1,1 0-1,-1 0 1,0 0 0,0 1-1,0-1 1,0 1-1,0 0 1,-1-1 0,1 2-1,4 2 1,2 5-75,-1 0 0,14 20 0,-15-20 78,1 0 0,11 12 0,-12-16 87,1 0 1,-1-1 0,1 0-1,0 0 1,1-1-1,-1 0 1,1 0 0,0-1-1,0 0 1,0-1 0,0 0-1,0 0 1,14 0 0,11 0 237,0-2-1,45-6 1,-35 2 0,84-21-1,-112 21-436,0-1 0,0-1 1,0 0-1,-1-1 0,0-1 0,-1 0 0,0-1 0,18-15 1,-29 22-363,-1-1 0,1 1 1,-1-1-1,1 0 1,-1 0-1,0 0 1,0 0-1,0-1 1,-1 1-1,1 0 1,-1-1-1,0 1 1,1-1-1,0-6 1,2-4-1694</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9:19.678"/>
    </inkml:context>
    <inkml:brush xml:id="br0">
      <inkml:brushProperty name="width" value="0.05" units="cm"/>
      <inkml:brushProperty name="height" value="0.05" units="cm"/>
      <inkml:brushProperty name="color" value="#66CC00"/>
    </inkml:brush>
  </inkml:definitions>
  <inkml:trace contextRef="#ctx0" brushRef="#br0">9 63 4576,'-7'-20'1450,"7"20"-1410,0-1 0,-1 0-1,1 0 1,0 1-1,0-1 1,0 0 0,0 0-1,0 1 1,0-1-1,0 0 1,0 1-1,0-1 1,0 0 0,0 0-1,1 1 1,-1-1-1,0 0 1,0 1 0,1-1-1,-1 0 1,0 1-1,1-2 1,0 0 201,0 1-8,0-1 0,0 1-1,-1-1 1,1 1 0,0 0-1,0-1 1,0 1 0,1 0-1,-1 0 1,0 0 0,0 0-1,1 0 1,-1 0 0,0 0-1,1 0 1,-1 0 0,1 1-1,-1-1 1,1 0 0,-1 1-1,1 0 1,0-1 0,-1 1-1,1 0 1,0 0 0,-1 0-1,1 0 1,-1 0 0,1 0-1,0 0 1,-1 1 0,1-1-1,0 0 1,-1 1 0,1-1-1,-1 1 1,1 0 0,-1 0-1,0-1 1,1 1 0,-1 0-1,0 0 1,1 0-1,-1 1 1,0-1 0,0 0-1,2 2 1,0 6 0,1 0-1,-1 0 1,-1 0-1,0 0 1,0 0 0,-1 0-1,0 1 1,0-1-1,-1 11 1,0-3 28,1 112 1405,-20 148 1,18-270-1595,1 0 0,0 0 1,0 0-1,0 0 0,2 8 1,-2-13-26,1 0 1,-1-1 0,1 1 0,0 0 0,-1 0 0,1-1 0,0 1 0,0 0 0,0-1 0,0 1 0,0-1 0,1 1 0,-1-1 0,0 0 0,1 1-1,-1-1 1,0 0 0,1 0 0,0 0 0,-1 0 0,1 0 0,0 0 0,2 0 0,4 1 28,1 0 1,0-1-1,0-1 0,0 1 1,0-1-1,0-1 0,13-1 1,19-2-48,489 4 909,-413 6-1033,-117-6 37,0 0 1,0 0 0,0-1-1,0 1 1,1 0 0,-1 0-1,0 0 1,0 0 0,0 0-1,0 0 1,0 0 0,1 0-1,-1 0 1,0 0 0,0 0-1,0 0 1,0 0 0,0 0-1,1 0 1,-1 0 0,0 0-1,0 0 1,0 0 0,0 0-1,0 0 1,1 0 0,-1 0-1,0 0 1,0 1 0,0-1-1,0 0 1,0 0 0,1 0-1,-1 0 1,0 0 0,0 0-1,0 0 1,0 1 0,0-1-1,0 0 1,0 0 0,0 0-1,0 0 1,0 0 0,0 1-1,0-1 1,1 0 0,-1 0-1,0 0 1,0 0 0,0 0-1,0 1 1,0-1 0,0 0-1,0 0 1,0 0 0,-1 0-1,1 0 1,0 1 0,0-1-1,0 0 1,0 0 0,0 0-1,0 0 1,0 1 0,-21 22-19940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5:32.136"/>
    </inkml:context>
    <inkml:brush xml:id="br0">
      <inkml:brushProperty name="width" value="0.05" units="cm"/>
      <inkml:brushProperty name="height" value="0.05" units="cm"/>
      <inkml:brushProperty name="color" value="#FF0066"/>
    </inkml:brush>
  </inkml:definitions>
  <inkml:trace contextRef="#ctx0" brushRef="#br0">67 488 5632,'-2'0'473,"0"0"0,0 0 0,0 0 0,0-1 0,0 1 0,0-1 0,0 1 0,0-1 0,0 0 0,0 0 0,0 1 0,0-2 0,1 1 0,-1 0 0,0 0 0,1 0 0,-1-1 0,1 1 0,-1-1 0,1 1 0,-1-1 0,1 0 0,-1-2 0,0 1-165,0-1 0,1 0 0,-1 0 0,1 0 0,0 0 0,0 0 0,0 0 0,1 0-1,-1-7 1,3-12 25,1 0 0,1 1 0,0-1-1,10-25 1,-9 29-109,4-14 322,2 1 1,22-49-1,-29 72-448,0 1-1,1 0 1,0 0 0,1 0 0,0 0 0,0 1 0,1 0-1,-1 1 1,2-1 0,-1 1 0,1 1 0,-1-1-1,17-7 1,-21 12-67,0 0-1,0 0 1,0 0 0,1 0-1,-1 1 1,0-1-1,0 1 1,1 0-1,-1 0 1,0 0 0,0 0-1,1 1 1,-1-1-1,0 1 1,0 0 0,0 0-1,0 0 1,0 0-1,0 1 1,0-1-1,0 1 1,0 0 0,0 0-1,-1 0 1,1 0-1,-1 0 1,4 5 0,1 0 28,-2 1 1,1-1-1,-1 1 1,0 1-1,0-1 1,-1 1-1,0-1 1,3 14-1,-3-6-44,0 0 0,-1 0 0,-1 0-1,0 1 1,-2-1 0,0 1 0,-4 30 0,0-22-25,-1-1 0,-2 0 0,0-1 0,-20 41 1,-82 156 425,89-177-376,-96 199 746,112-236-754,0 1 0,0-1 0,-1 0 0,0 0-1,0 0 1,-12 9 0,16-15-42,-6 6-48,7-9-18,12-11-19,-4 7 90,1 1 0,0 0 0,0 1 0,1 0 0,-1 0 0,1 1 0,0 0-1,0 1 1,0 0 0,17-2 0,8 1-15,63 1 0,-98 3 20,81 2 106,16 0-864,-33-6-4974,-63 4 5404,0 0-1,1 0 0,-1-1 1,0 1-1,1-1 1,-1 1-1,0-1 0,0 1 1,1-1-1,-1 0 0,0 1 1,0-1-1,0 0 1,0 0-1,0 0 0,0 0 1,0 0-1,1-1 0,4-5-1480,12-6-1577</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9:22.964"/>
    </inkml:context>
    <inkml:brush xml:id="br0">
      <inkml:brushProperty name="width" value="0.05" units="cm"/>
      <inkml:brushProperty name="height" value="0.05" units="cm"/>
      <inkml:brushProperty name="color" value="#66CC00"/>
    </inkml:brush>
  </inkml:definitions>
  <inkml:trace contextRef="#ctx0" brushRef="#br0">71 383 5568,'13'-5'10173,"1"-4"-4145,11-12-2563,19-27-3985,-9 5 970,-3-1 0,-1-2 0,-2-1 0,33-73 1,-64 131-392,0-1 1,-1 14 0,-5 33 267,-10 79-513,8-54 175,-23 216 213,17-172-152,7-64 380,8-49-434,1-11 44,0-1-1,0 1 1,0-1 0,-1 1-1,1 0 1,0-1 0,-1 1-1,1-1 1,-1 1 0,0 2-1,0-4-27,0 1-1,0 0 1,1-1 0,-1 1-1,0-1 1,0 0-1,0 1 1,1-1-1,-1 0 1,0 1 0,0-1-1,0 0 1,0 0-1,0 0 1,0 0-1,0 0 1,0 0-1,0 0 1,1 0 0,-1 0-1,0 0 1,0 0-1,-2-1 1,-18-4-23,10 2-57,-1 1 1,-11-1-1,-118 0 169,122 3 54,297 3 811,-273-2-969,0-1-1,0 1 1,0 0 0,10 3 0,-10-2-703,-1-1 0,1 0 0,0 0-1,9 1 1</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9:23.578"/>
    </inkml:context>
    <inkml:brush xml:id="br0">
      <inkml:brushProperty name="width" value="0.05" units="cm"/>
      <inkml:brushProperty name="height" value="0.05" units="cm"/>
      <inkml:brushProperty name="color" value="#66CC00"/>
    </inkml:brush>
  </inkml:definitions>
  <inkml:trace contextRef="#ctx0" brushRef="#br0">152 6 9472,'-1'-6'5293,"6"25"-2528,-3-3-1707,-2 0-1,0 0 1,-4 30-1,1-13-343,-18 104 1193,9-70-1345,-1 18 283,-5 0-1,-41 123 0,31-127 490,107-282-565,-45 110-605,-1 15-215,3 1 1,4 2-1,61-86 0,-95 150 14,6-10 35,1 2 1,0-1 0,24-22 0,-36 39 6,0 0 1,0 0 0,0 0 0,0 1-1,0-1 1,0 0 0,0 0 0,1 1-1,-1-1 1,0 1 0,0-1-1,1 1 1,-1-1 0,0 1 0,1 0-1,-1 0 1,0 0 0,1 0-1,1 0 1,-1 0 11,0 1 1,-1 0-1,1-1 0,-1 1 0,1 0 0,-1 0 0,1 0 1,-1 0-1,1 0 0,-1 1 0,0-1 0,0 0 1,0 1-1,1-1 0,-1 2 0,3 2 32,-1 1 0,0-1 1,0 1-1,-1 0 0,0 0 0,0 0 1,0 0-1,-1 0 0,2 13 0,-2-7 29,-1 0-1,0 1 1,-1-1-1,-2 15 1,1-21-41,0 0 0,0 0 0,0-1 0,-1 1 0,0 0 0,0-1 0,-8 10 0,5-6-29,2-3-1,3-3-29,0-1-1,0 0 1,-1 0-1,1 0 0,-1 0 1,0 0-1,1 0 1,-1 0-1,0-1 1,0 1-1,0 0 1,0-1-1,0 0 0,-1 1 1,1-1-1,0 0 1,-1 0-1,-3 1 1,-1-1-284,1-1 0,-1 0 0,1 0 1,0 0-1,-1 0 0,1-1 0,0 0 0,-11-4 1,-46-18-5338,38 13 3387</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9:25.517"/>
    </inkml:context>
    <inkml:brush xml:id="br0">
      <inkml:brushProperty name="width" value="0.05" units="cm"/>
      <inkml:brushProperty name="height" value="0.05" units="cm"/>
      <inkml:brushProperty name="color" value="#66CC00"/>
    </inkml:brush>
  </inkml:definitions>
  <inkml:trace contextRef="#ctx0" brushRef="#br0">7 670 5984,'0'0'117,"-1"0"0,1 1 0,-1-1 0,1 0 0,0 0 1,-1 1-1,1-1 0,0 1 0,-1-1 0,1 0 0,0 1 0,-1-1 0,1 1 1,0-1-1,0 1 0,-1-1 0,1 1 0,0-1 0,0 1 0,0-1 0,0 1 1,0-1-1,0 1 0,0-1 0,0 1 0,0 0 0,0 0 212,0 1-1,1-1 0,-1 1 1,1-1-1,0 1 1,-1-1-1,1 0 0,0 1 1,1 1-1,3 3 1339,0 0 0,11 9 0,-15-14-1483,1 0 3,-1 1-1,1-1 1,-1 0-1,1-1 1,0 1-1,-1 0 1,1 0-1,0-1 1,0 1-1,-1-1 1,1 1-1,0-1 1,0 0-1,0 1 1,0-1-1,-1 0 1,1-1-1,0 1 1,0 0 0,0 0-1,0-1 1,0 1-1,-1-1 1,1 0-1,0 1 1,-1-1-1,3-1 1,6-4 205,-1 0 1,0 0 0,14-13 0,-7 6-77,-14 11-290,269-224 2305,-269 224-2322,51-44 221,-47 42-197,0-1-1,1 1 0,-1 0 0,1 0 0,0 1 0,11-4 0,-17 6-22,0 1 1,1 0-1,-1-1 1,0 1-1,1 0 1,-1 0-1,0 0 1,0 0-1,1 0 1,-1 0-1,0 0 1,1 1-1,-1-1 1,0 0-1,0 1 1,1-1-1,-1 1 1,0-1-1,0 1 1,2 1-1,-1 0 7,-1 0-1,1-1 0,0 1 1,-1 0-1,0 0 0,1 0 1,-1 0-1,0 0 0,0 0 0,1 4 1,0 2 16,0 1 0,0-1-1,-1 1 1,0-1 0,-1 9 0,0-4 8,-1-1-1,0 0 1,-1 1-1,-1-1 1,0 0-1,0 0 1,-1-1-1,-1 1 1,-7 13-1,1-6-12,-1 0 0,-1 0 0,-1-1-1,-17 17 1,26-29-18,-1-1 1,1 0-1,-1 0 0,-8 5 0,12-8-27,-1-1 0,0 1 0,1-1 0,-1 0 0,0 0 0,0 0 0,0 0 0,0-1 0,0 1 0,0-1 0,0 1 0,0-1 0,-5 0 0,2-1-108,0 0 0,0 0-1,0-1 1,0 0 0,1 0 0,-1 0-1,1 0 1,-7-5 0,-3-3-352,-24-23 1,22 19 285,14 12 155,6 5 12,11 7-7,5-2 156,0-2 0,0 0 0,0-1 0,1-1 0,-1-1 0,26 1 0,-21-2-43,-1-2 1,1 0 0,0-2-1,-1-1 1,1-1 0,-1-1-1,41-13 1,-44 9-13,-1 0-1,1-2 1,-2 0 0,1-1-1,-2 0 1,23-21 0,-13 6-23,-1-1 0,40-57 0,178-238 193,-224 297-235,-2 3 187,24-26 0,-22 23-151,-18 23-183,-4 3-10,-11 11-85,5-3 231,0 1-1,1 0 1,0 0 0,0 1 0,1 0 0,-5 13-1,3-9 19,-170 320 238,27-36 273,143-279-406,8-19-115,0 1-1,0-1 0,0 0 0,0 0 0,0 1 1,0-1-1,0 0 0,-1 1 0,1-1 1,0 0-1,0 0 0,0 1 0,0-1 0,0 0 1,0 1-1,0-1 0,0 0 0,1 1 0,-1-1 1,0 0-1,0 0 0,0 1 0,0-1 0,0 0 1,1 1-1,3-2-43,60-46-252,-39 32 198,2 1 0,0 1 0,53-18 0,-79 31 100,1-1 0,-1 1 0,1-1 0,0 1-1,-1-1 1,1 1 0,0 0 0,0 0-1,-1 0 1,1 0 0,0 0 0,0 1-1,-1-1 1,1 0 0,0 1 0,-1-1 0,1 1-1,-1 0 1,1-1 0,0 1 0,-1 0-1,0 0 1,1 0 0,-1 0 0,1 0-1,1 2 1,0 2 20,-1-1 0,1 1 0,-1-1 0,0 1 0,0-1 0,-1 1 0,2 9 0,-1-7 4,1 1-1,-1-1 1,1 1 0,0-1 0,1 0-1,8 12 1,-10-16-15,0 0 0,0-1 0,1 1 0,-1-1 0,1 1 0,0-1 0,-1 0-1,1 0 1,0 0 0,1 0 0,-1-1 0,0 1 0,0-1 0,1 0 0,-1 0 0,0 0 0,7 1-1,-2-2 16,-1 0-1,1 0 0,-1-1 0,1 0 0,0 0 1,-1-1-1,1 0 0,-1 0 0,0 0 0,0-1 1,0-1-1,0 1 0,0-1 0,8-7 0,1-1-60,0-1-1,-1-1 1,-1-1-1,16-20 0,-13 11-115,-17 23 132,1 0-1,0 0 1,-1 0 0,0 0-1,1 0 1,-1 0 0,0 1-1,1-1 1,-1-1 0,0 1-1,0 0 1,0 0 0,0 0-1,0 0 1,0 0 0,0 0-1,0 0 1,0 0 0,0 0-1,-1 0 1,1 0 0,0 0-1,-1-1 1,1 2 10,-1 0 1,1-1-1,0 1 0,0 0 1,-1 0-1,1-1 0,0 1 0,-1 0 1,1 0-1,0 0 0,-1-1 1,1 1-1,0 0 0,-1 0 1,1 0-1,0 0 0,-1 0 0,1 0 1,-1 0-1,1 0 0,0 0 1,-1 0-1,1 0 0,0 0 0,-1 0 1,1 0-1,-1 0 0,1 0 1,-1 0-1,-11 7-131,6-3 72,-5 2 8,1 0 0,0 1 0,0 1 1,1 0-1,-15 15 0,21-19 74,0 0 1,0 0-1,0 0 1,0 0-1,1 1 1,0-1-1,-3 8 1,4-9 13,1-1 0,-1 1 0,1 0 0,-1 0 0,1 0 0,0 0 0,0-1-1,0 1 1,1 0 0,-1 0 0,1 0 0,-1 0 0,1-1 0,1 4 0,-1-5-20,0 1-1,-1-1 0,1 1 0,0-1 0,0 0 0,0 0 0,0 0 0,0 1 0,0-1 0,0 0 0,0 0 0,0 0 0,0-1 1,1 1-1,-1 0 0,0 0 0,1-1 0,-1 1 0,1-1 0,-1 1 0,1-1 0,-1 1 0,0-1 0,1 0 0,-1 0 0,1 0 1,0 0-1,-1 0 0,1 0 0,-1 0 0,3-1 0,4-1 31,0 0 0,0-1 0,0 0 0,13-7 0,4-4-48,39-31 1,-29 19 6,3-1 30,58-57 1,-38 25-52,-2-3 1,50-74 0,-48 56 10,60-113 0,-115 188 3,5-9-35,-8 14 34,0 0-1,0-1 1,0 1-1,0 0 0,0 0 1,0 0-1,0-1 1,0 1-1,0 0 1,0 0-1,0 0 1,0-1-1,0 1 1,0 0-1,0 0 1,0 0-1,0 0 1,0-1-1,0 1 1,0 0-1,0 0 1,0 0-1,0 0 0,-1-1 1,1 1-1,0 0 1,0 0-1,0 0 1,0 0-1,0-1 1,0 1-1,-1 0 1,1 0-1,0 0 1,0 0-1,0 0 1,0 0-1,-1 0 1,1 0-1,0 0 1,0 0-1,0-1 1,0 1-1,-1 0 0,1 0 1,0 0-1,0 0 1,0 0-1,-1 0 1,1 0-1,0 0 1,0 0-1,0 1 1,-1-1-1,1 0 1,0 0-1,0 0 1,0 0-1,-2 1-25,0-1-1,0 1 1,1 0 0,-1 0-1,1 0 1,-1 0-1,1 0 1,-1 0 0,1 1-1,-2 1 1,-44 41-251,-62 79 1,-33 66 280,128-168 11,-73 110 311,78-115-248,1 1 1,0 0 0,1 0-1,1 1 1,0-1 0,-3 24-1,8-35-36,0-1-1,1 1 0,-1-1 0,1 1 0,1-1 1,-1 0-1,1 1 0,0-1 0,0 1 0,0-1 1,3 6-1,-3-9-25,1 1 0,-1-1 0,1 0 0,-1 1 1,1-1-1,0 0 0,0 0 0,0 0 0,0-1 0,1 1 1,-1 0-1,0-1 0,1 1 0,-1-1 0,1 0 0,-1 0 1,1 0-1,-1 0 0,1 0 0,0-1 0,0 1 0,-1-1 0,1 0 1,5 0-1,5 0 29,1-1 0,-1 0 1,0-1-1,0-1 1,14-4-1,64-26 2,-70 24-57,-1-1 0,0-1 0,-1-1 0,0 0 0,0-1 0,-2-2 0,0 1 0,30-35 0,0-12-120,60-102 1,-74 111 58,61-96-118,-85 134 179,-2 5 21,0-1-1,-1-1 0,0 1 1,-1-1-1,4-13 1,-8 23-2,-1-1-1,1 1 1,-1 0 0,0-1-1,0 1 1,0-1 0,0 1 0,0-1-1,0 1 1,0-1 0,-1-1 0,1 2-8,0 1 0,0-1 1,0 1-1,-1-1 1,1 0-1,0 1 0,-1-1 1,1 1-1,-1 0 1,1-1-1,0 1 0,-1-1 1,1 1-1,-1-1 0,1 1 1,-1 0-1,1-1 1,-1 1-1,1 0 0,-2-1 1,0 1-7,0 0 1,0 0 0,0 0 0,0 0-1,0 0 1,0 1 0,0-1-1,0 1 1,0-1 0,0 1-1,0 0 1,0 0 0,0 0-1,0 0 1,1 0 0,-1 0-1,0 0 1,-2 3 0,-7 6 20,0 0 0,1 1 0,0 1 0,1-1 0,-8 14 0,-41 74 285,45-77-178,-7 13-25,-125 248 648,136-260-753,1 0-1,1 1 0,1-1 0,-4 45 0,8-54-82,2 1 0,0 0 0,1 0 0,0-1 0,1 1 0,0-1 0,2 1 0,9 26-1,-12-37-143,1 0 0,0 0-1,0-1 1,0 1-1,0-1 1,0 1 0,1-1-1,0 0 1,-1 0-1,1 0 1,0 0 0,1-1-1,-1 1 1,5 2-1,-3-3-297,0 0-1,0 0 0,0-1 0,0 0 1,0 0-1,0 0 0,0 0 0,0-1 1,0 0-1,10-1 0,42-6-2844</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9:32.688"/>
    </inkml:context>
    <inkml:brush xml:id="br0">
      <inkml:brushProperty name="width" value="0.05" units="cm"/>
      <inkml:brushProperty name="height" value="0.05" units="cm"/>
      <inkml:brushProperty name="color" value="#004F8B"/>
    </inkml:brush>
  </inkml:definitions>
  <inkml:trace contextRef="#ctx0" brushRef="#br0">47 33 7712,'-1'-1'246,"0"1"1,0-1-1,1 0 1,-1 1 0,0-1-1,1 1 1,-1-1-1,0 0 1,1 0 0,-1 1-1,1-1 1,-1 0-1,1 0 1,0 0-1,-1-1 1,-2-4 2000,3 5-2004,-1 1 1,1-1-1,0 1 1,-1 0-1,1-1 1,-1 1-1,1 0 1,0-1-1,-1 1 1,1 0-1,-1-1 1,1 1-1,-1 0 1,1 0-1,-1 0 1,1 0-1,-1-1 0,1 1 1,-1 0-1,1 0 1,-1 0-1,0 0 1,-8-3 2411,-2 3 192,8 1-1657,13-1-688,332-5 612,-130 4-695,-169 2-3470,-6-1-3591,-45 0 4141,0 1 0,0 0-1,-9 2 1,-4 4-112</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9:33.064"/>
    </inkml:context>
    <inkml:brush xml:id="br0">
      <inkml:brushProperty name="width" value="0.05" units="cm"/>
      <inkml:brushProperty name="height" value="0.05" units="cm"/>
      <inkml:brushProperty name="color" value="#004F8B"/>
    </inkml:brush>
  </inkml:definitions>
  <inkml:trace contextRef="#ctx0" brushRef="#br0">22 32 7552,'-21'2'13743,"25"0"-13268,6 0 91,-1 0 0,1-1-1,-1 0 1,1-1 0,-1 0 0,1 0-1,18-4 1,-15 3-255,79-10 316,16-2-170,167 1 0,-181 15-643,-92-3 40,0 0 1,0 0-1,0 0 1,0 0-1,0 0 0,0 1 1,0-1-1,0 1 1,0 0-1,0-1 1,2 2-1,-3-1 11,-1-1 0,0 0 0,1 1 0,-1-1-1,0 0 1,0 1 0,1-1 0,-1 0 0,0 1 0,0-1 0,1 0-1,-1 1 1,0-1 0,0 1 0,0-1 0,0 0 0,0 1 0,0-1 0,0 1-1,0-1 1,0 1 0,0 0-207,0 0 1,0 0-1,-1 0 0,1 1 0,0-1 0,-1 0 1,1 0-1,-1 0 0,0 0 0,1-1 1,-2 3-1,-5 5-3978,5 0 1371</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9:34.159"/>
    </inkml:context>
    <inkml:brush xml:id="br0">
      <inkml:brushProperty name="width" value="0.05" units="cm"/>
      <inkml:brushProperty name="height" value="0.05" units="cm"/>
      <inkml:brushProperty name="color" value="#004F8B"/>
    </inkml:brush>
  </inkml:definitions>
  <inkml:trace contextRef="#ctx0" brushRef="#br0">675 31 5152,'-12'-10'4677,"2"14"939,-3-4-4932,0 2-1,1 0 1,0 0 0,-1 1 0,1 0 0,-13 7-1,-5 0-45,-17 5 44,2 2 1,0 3 0,-67 39-1,84-41-295,1 1 0,1 1-1,-46 48 1,62-57-269,0 0 1,1 1-1,0 0 0,1 0 0,0 1 1,1 0-1,0 1 0,1-1 1,1 1-1,-5 21 0,0 4 210,2 1 0,-5 67 0,13-86-179,0 1-1,1-1 0,1 0 1,1-1-1,1 1 0,0 0 1,9 20-1,-11-36-98,0 1 0,0-1 1,1 1-1,0-1 0,0 0 1,0 0-1,1 0 0,-1 0 0,1-1 1,0 1-1,1-1 0,-1 0 0,1 0 1,0-1-1,0 1 0,0-1 1,0 0-1,0-1 0,1 1 0,6 1 1,16 4 63,0-1 1,0-2-1,0-1 1,51 1-1,-22-6 133,79-12 0,-115 9-220,0-1-1,-1 0 0,0-2 0,0 0 0,0-1 0,-1-1 0,0-1 1,-1-1-1,0 0 0,-1-1 0,0-1 0,27-28 0,-13 8-51,-1-2 0,-3-1-1,0-1 1,39-74 0,-57 94-18,0-1 0,-1 0 1,0-1-1,7-28 1,-14 40 29,0 1 1,0 0 0,0 0 0,-1 0 0,0-1 0,0 1 0,-1 0 0,0 0 0,0-1 0,0 1 0,-1 0 0,0 0 0,0 0-1,0 1 1,-1-1 0,0 0 0,0 1 0,-5-7 0,-70-72-542,67 73 452,-2-1 1,0 0-1,-22-14 1,-10-8-27,18 11-17,9 7 202,0 0-1,-36-21 1,48 33-89,-1 0 1,1 1-1,-1 0 1,0 1-1,0-1 1,0 1-1,-1 1 1,1-1-1,0 1 1,-1 1 0,1-1-1,0 1 1,-11 1-1,4 2-167,0 0-1,0 1 0,1 1 1,-1 0-1,1 0 1,0 2-1,1-1 1,0 2-1,0 0 1,0 0-1,-13 13 1,11-5-2559,5 3 822</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9:34.808"/>
    </inkml:context>
    <inkml:brush xml:id="br0">
      <inkml:brushProperty name="width" value="0.05" units="cm"/>
      <inkml:brushProperty name="height" value="0.05" units="cm"/>
      <inkml:brushProperty name="color" value="#004F8B"/>
    </inkml:brush>
  </inkml:definitions>
  <inkml:trace contextRef="#ctx0" brushRef="#br0">45 63 3072,'0'-1'46,"-1"1"0,1 0-1,-1-1 1,1 1 0,0-1 0,-1 1 0,1-1-1,0 1 1,-1-1 0,1 1 0,0-1 0,0 1-1,0-1 1,-1 1 0,1-1 0,0 1 0,0-1-1,0 1 1,0-1 0,0 1 0,0-1 0,0 1 0,0-1-1,0 0 1,0 1 0,0-1 0,0 1 0,0-1-1,1 1 1,-1-1 0,0 1 0,0-1 0,1 1-1,-1-1 1,0 1 0,1-1 0,-1 1 0,1-1 0,-1 0 216,0 1 0,1-1 0,-1 0 1,0 0-1,0 1 0,1-1 0,-1 0 1,0 0-1,0 0 0,0 0 0,0 1 1,0-1-1,0 0 0,-1-1 0,1 1-132,0 1 0,0-1 1,0 0-1,0 1 0,0-1 0,0 1 0,0-1 0,0 1 0,0-1 0,0 0 0,0 1 0,0-1 0,0 1 0,0-1 0,1 1 0,-1-1 1,0 1-1,1-1 0,7-5 1187,-2 1 1329,-6 4-2539,0 1 0,-1 0 0,1 0 0,0-1 0,0 1 0,0 0 0,0 0 0,0-1 0,0 1 0,0 0 0,0 0 0,-1-1 0,1 1 0,0 0 0,0 0 0,0 0 0,-1-1 0,1 1 0,0 0 0,0 0 0,0 0 0,-1 0 0,1 0 0,0-1 0,0 1 0,-1 0 0,1 0 0,0 0 0,-1 0 0,-2-1 839,4 3 1,0-1-851,-1-1-1,1 1 1,-1 0 0,1 0-1,-1 0 1,0 0 0,1 0-1,-1 0 1,0-1 0,0 1-1,0 0 1,1 0 0,-1 0-1,0 0 1,0 2 0,-20 52 1893,18-36-1277,0 36 1,1-8-213,-13 179 754,9-91-1148,5-130-151,0 0 0,-1 1 0,1-1 0,-1 0 0,0 0 0,0 0 0,-1 1 0,-2 4 0,0-20-6558</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9:35.497"/>
    </inkml:context>
    <inkml:brush xml:id="br0">
      <inkml:brushProperty name="width" value="0.05" units="cm"/>
      <inkml:brushProperty name="height" value="0.05" units="cm"/>
      <inkml:brushProperty name="color" value="#004F8B"/>
    </inkml:brush>
  </inkml:definitions>
  <inkml:trace contextRef="#ctx0" brushRef="#br0">459 20 9056,'0'-1'331,"0"0"0,0 0 0,0 0 0,0-1 0,-1 1 0,1 0 0,0 0 0,0 0 0,-1-1 0,1 1 0,-1 0 0,1 0 0,-1 0 0,0-2 0,0 3 10,1 0 1,-1 0 0,0 0-1,1 0 1,-1 0-1,1-1 1,-1 1-1,1 0 1,-1 1 0,0-1-1,1 0 1,-1 0-1,1 0 1,-1 0-1,1 0 1,-1 0 0,0 1-1,-19 7 1662,-25 12-1641,40-17 154,-9 4-190,-110 57 1383,101-51-1415,1 1 0,1 1 0,-27 24 0,38-28-230,0 0 1,1 1 0,1 0 0,-1 0 0,2 1-1,0 0 1,0 0 0,1 1 0,1-1 0,-7 29-1,7-22 47,2 1 0,0 0 0,1 0-1,1 1 1,1-1 0,5 42-1,-4-57-74,0 0 0,1 1 0,-1-1 0,1 0 0,1 0 0,-1 0 0,1 0 0,0-1 0,0 1 0,1-1 0,-1 1 0,1-1 0,0 0 0,1-1 0,-1 1 0,1-1 0,0 0 0,0 0 0,0 0 0,1-1 0,0 0 0,-1 0 0,10 3 0,2 1 37,0-2-1,0 0 1,1-1-1,0-1 1,0 0-1,0-1 1,0-2-1,0 1 0,1-2 1,-1-1-1,33-6 1,-43 5-57,-1 0 0,1 0 0,-1 0 0,0-1 0,0 0 0,13-11 0,-19 15-16,2-2-8,0 0-1,0 0 1,-1 0 0,1 0 0,0-1-1,-1 1 1,1-1 0,-1 0 0,0 0-1,0 1 1,0-1 0,0-1 0,-1 1-1,1 0 1,-1 0 0,0-1 0,0 1-1,0-1 1,0 1 0,0-1 0,-1-6-1,0 7-5,0 1-1,0-1 1,0 1-1,-1-1 1,0 0-1,1 1 1,-1-1-1,0 1 1,0-1-1,0 1 1,0 0-1,-1 0 1,1-1-1,-1 1 1,1 0-1,-1 0 1,0 0-1,0 0 1,0 1-1,0-1 1,0 0-1,-4-1 1,0-1-7,-1 1 0,0 0 0,0 1 0,0-1 0,0 1 0,0 1 0,-14-2 0,2 1-14,0 1 0,-1 1 0,1 1 0,-1 1 0,1 1 0,0 0 0,0 1 0,0 1 0,0 1 0,1 1 0,0 0 0,0 2 0,1 0 0,0 1 0,-20 15 0,30-19-481,1-1 0,0 2 0,-9 11 0,-2 10-4929,13-13 3034</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0:25.787"/>
    </inkml:context>
    <inkml:brush xml:id="br0">
      <inkml:brushProperty name="width" value="0.05" units="cm"/>
      <inkml:brushProperty name="height" value="0.05" units="cm"/>
      <inkml:brushProperty name="color" value="#FF0066"/>
    </inkml:brush>
  </inkml:definitions>
  <inkml:trace contextRef="#ctx0" brushRef="#br0">64 241 4064,'-1'-1'232,"1"-1"0,-1 1 1,1-1-1,0 1 0,0 0 0,-1-1 1,1 1-1,0-1 0,0 1 0,0-1 1,1 1-1,-1-1 0,0 1 0,0-1 1,1 1-1,-1 0 0,2-2 1,-1 1 209,0 0 1,1 0 0,0 1 0,-1-1 0,1 1-1,0-1 1,0 1 0,2-2 0,0 1 31,-4 15 4031,0 25-3304,-71 657 1684,64-647-2752,4-28 115,0 1 0,1-1 1,2 39-1,1-51 85,-1 6-63,2-12 34,1-7 287,3-16-593,-1 0-1,0 0 0,-2-1 1,0 0-1,-1-28 0,1-1 57,15-196-22,-15 189 113,8-106-18,6-39 17,-14 157-52,-1 12 15,0 1 1,3-1 0,11-45-1,-8 61-114,-8 18 6,0-1 0,0 1 0,0 0 0,1-1 0,-1 1 0,0 0 0,0-1 0,1 1 0,-1 0 0,0 0 0,0 0 0,1-1 0,-1 1-1,0 0 1,1 0 0,-1 0 0,0 0 0,1-1 0,-1 1 0,0 0 0,1 0 0,-1 0 0,1 0 0,-1 0 0,0 0 0,1 0 0,-1 0 0,0 0 0,1 0 0,-1 0 0,0 0 0,1 0-1,-1 1 1,0-1 0,1 0 0,-1 0 0,0 0 0,1 0 0,-1 1 0,0-1 0,1 0 0,-1 0 0,0 1 0,0-1 0,1 0 0,-1 0 0,0 1 0,1-1 0,4 7 42,0 1 1,-1-1-1,1 1 1,-2 0-1,1 0 1,-1 0 0,3 9-1,3 10 53,14 20 90,2 0 1,50 70-1,-39-64 84,39 77-1,19 108 0,-49-117-118,-36-97-80,41 97-122,-45-112-273,8 21 831,-10-9-4774</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0:26.194"/>
    </inkml:context>
    <inkml:brush xml:id="br0">
      <inkml:brushProperty name="width" value="0.05" units="cm"/>
      <inkml:brushProperty name="height" value="0.05" units="cm"/>
      <inkml:brushProperty name="color" value="#FF0066"/>
    </inkml:brush>
  </inkml:definitions>
  <inkml:trace contextRef="#ctx0" brushRef="#br0">9 9 10720,'-8'-8'4864,"16"11"-4256,-3 2 1599,5-2-1343,6 9 864,13-4-1024,11 1-576,4 2-128,11 1-64,-7 0 64,-3-4-160,0 0 96,-3-3-3136,-7 2 1760,-4-2-3999,-3-2 3071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5:32.515"/>
    </inkml:context>
    <inkml:brush xml:id="br0">
      <inkml:brushProperty name="width" value="0.05" units="cm"/>
      <inkml:brushProperty name="height" value="0.05" units="cm"/>
      <inkml:brushProperty name="color" value="#FF0066"/>
    </inkml:brush>
  </inkml:definitions>
  <inkml:trace contextRef="#ctx0" brushRef="#br0">118 9 10720,'0'-1'126,"0"1"0,0 0 1,0-1-1,0 1 1,0-1-1,0 1 0,0 0 1,-1-1-1,1 1 1,0 0-1,0 0 0,0-1 1,-1 1-1,1 0 0,0-1 1,0 1-1,-1 0 1,1 0-1,0-1 0,0 1 1,-1 0-1,1 0 1,0 0-1,-1 0 0,1-1 1,0 1-1,-1 0 1,1 0-1,0 0 0,-1 0 1,1 0-1,-1 0 0,1 0 1,0 0-1,-1 0 1,1 0-1,0 0 0,-1 0 1,-1 1 114,1 0 0,0 0 0,0 0 0,-1 0-1,1 0 1,0 0 0,0 1 0,0-1 0,-1 2 0,-10 18 1450,-18 40 0,19-37-918,4-8-434,0 2 0,0-1 0,2 1 0,0 0 0,-4 34 0,8-45-265,1-1 0,0 1 0,0 0 0,0-1 0,1 1 0,-1-1 0,2 1 0,-1-1 0,1 1 0,0-1 0,0 0 0,1 0 0,0 0 0,0 0 0,0 0 0,1-1 0,-1 1 0,1-1 0,10 9 0,-12-12-27,0-1 0,0 1 0,0-1 0,0 0-1,0 0 1,1 0 0,-1 0 0,0 0 0,1 0 0,-1 0-1,1-1 1,-1 1 0,1-1 0,3 0 0,-1 0 31,0 0 0,0-1 0,0 1 0,0-1 1,0-1-1,9-2 0,4-5 130,-1 0-1,33-22 1,-29 17-145,15-10 49,-2-2 0,61-57 0,-87 75-97,0-1 0,0 0 0,0-1 1,-1 1-1,6-14 0,-10 19-75,-1 0 0,0-1-1,-1 1 1,1-1 0,-1 0 0,0 1 0,0-1 0,0 0 0,0 0 0,-1-8-1,0 11 12,0-1 0,0 1 0,0 0-1,-1 0 1,1 0 0,-1-1-1,1 1 1,-1 0 0,0 0-1,0 0 1,0 0 0,0 0-1,0 0 1,-1 1 0,1-1-1,0 0 1,-1 0 0,1 1-1,-1-1 1,0 1 0,1-1-1,-1 1 1,0 0 0,-3-2-1,0 1-95,1 0-1,-1 1 1,1 0-1,-1-1 1,0 1-1,0 1 1,1-1 0,-1 1-1,-9 0 1,0 1-330,1 1 1,0 0 0,-1 1 0,1 1-1,-17 7 1,14-4-2212,-26 15-1,16-4 53</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0:26.536"/>
    </inkml:context>
    <inkml:brush xml:id="br0">
      <inkml:brushProperty name="width" value="0.05" units="cm"/>
      <inkml:brushProperty name="height" value="0.05" units="cm"/>
      <inkml:brushProperty name="color" value="#FF0066"/>
    </inkml:brush>
  </inkml:definitions>
  <inkml:trace contextRef="#ctx0" brushRef="#br0">1 45 10048,'0'0'118,"0"0"1,0 0 0,0 0 0,1 0-1,-1 0 1,0 0 0,0 0-1,1 0 1,-1 0 0,0 0-1,0 0 1,0 0 0,1 0 0,-1 0-1,0 0 1,0 0 0,0 0-1,1 0 1,-1-1 0,0 1-1,0 0 1,0 0 0,1 0 0,-1 0-1,0 0 1,0 0 0,0-1-1,0 1 1,0 0 0,1 0 0,-1 0-1,0 0 1,0-1 0,0 1-1,0 0 1,0 0 0,0 0-1,0-1 1,0 1 0,0 0 0,0 0-1,0 0 1,1-1 0,-1 1-1,0 0 1,0 0 0,-1-1 0,1 1-1,0 0 1,0 0 0,0 0-1,0-1 1,0 1 0,0 0-1,0 0 1,0 0 0,0-1 0,0 1-1,0 0 1,-1 0 0,1 0-1,0 0 1,0-1 0,0 1-1,8 0 1260,48-8 2280,152-19-2170,-160 26-2030,-20 2-5092,-27 6 579</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0:26.901"/>
    </inkml:context>
    <inkml:brush xml:id="br0">
      <inkml:brushProperty name="width" value="0.05" units="cm"/>
      <inkml:brushProperty name="height" value="0.05" units="cm"/>
      <inkml:brushProperty name="color" value="#FF0066"/>
    </inkml:brush>
  </inkml:definitions>
  <inkml:trace contextRef="#ctx0" brushRef="#br0">14 85 9472,'-14'-3'4288,"23"6"-3712,-1-3 1344,5 0-1153,19-3 2017,4 3-1568,9-8 64,0 3-800,5-7-160,-5 4-192,-5-4-96,-4 4 0,-9-7-2432,-1 7 1312,-3 3-5407,-4 5 3615</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0:30.534"/>
    </inkml:context>
    <inkml:brush xml:id="br0">
      <inkml:brushProperty name="width" value="0.05" units="cm"/>
      <inkml:brushProperty name="height" value="0.05" units="cm"/>
      <inkml:brushProperty name="color" value="#FF0066"/>
    </inkml:brush>
  </inkml:definitions>
  <inkml:trace contextRef="#ctx0" brushRef="#br0">0 76 4576,'3'-8'589,"-1"0"1139,0 1-1,0 0 1,1-1-1,1 1 1,3-7-1,2-2 4839,-9 28-5767,-9 131 1067,0-43-1220,7 192 396,4-159-980,-1-90-59,15 83 0,-15-115 1011,-1-6-4147</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0:31.498"/>
    </inkml:context>
    <inkml:brush xml:id="br0">
      <inkml:brushProperty name="width" value="0.05" units="cm"/>
      <inkml:brushProperty name="height" value="0.05" units="cm"/>
      <inkml:brushProperty name="color" value="#FF0066"/>
    </inkml:brush>
  </inkml:definitions>
  <inkml:trace contextRef="#ctx0" brushRef="#br0">515 77 3136,'1'-15'5184,"7"10"-1808,-7 4-3131,0 0 0,-1 1 1,1-1-1,0 0 0,0 0 1,-1 0-1,1 0 1,-1 0-1,1 0 0,-1 0 1,1 0-1,-1 0 0,0 0 1,0 0-1,1 0 1,-1 0-1,0-1 0,0 1 1,0 0-1,0 0 0,0 0 1,0 0-1,0 0 1,-1 0-1,1 0 0,0-1 1,-1 1-1,1 0 0,0 0 1,-1 0-1,0 0 0,0-1 1,0 0-119,0 1 0,-1-1 0,1 1 1,0-1-1,-1 1 0,1-1 0,0 1 0,-1 0 1,0 0-1,1 0 0,-1 0 0,0 0 0,1 0 1,-1 0-1,0 1 0,0-1 0,0 1 1,0-1-1,0 1 0,0 0 0,-2-1 0,-7 2 72,-1 0-1,1 0 0,-1 2 0,1-1 1,0 1-1,-19 8 0,-64 35 511,62-29-534,10-6-81,1 2-1,0 0 1,1 1-1,1 1 1,-33 33 0,41-37-53,1 2 0,1-1 0,0 2 0,0-1 0,2 1 0,-1 0 0,2 1 0,0-1 0,1 1 0,-5 22 1,2 6 47,2 0 1,2 0 0,2 0 0,2 1-1,6 53 1,-5-87-57,1 0 0,0 0 1,0 0-1,1-1 0,0 1 0,0-1 0,1 1 0,1-1 0,10 17 0,-11-21 15,0 0-1,1-1 0,-1 1 1,1-1-1,0 0 0,0 0 1,0 0-1,1-1 0,-1 0 1,1 0-1,0 0 0,0 0 1,0-1-1,0 0 0,0-1 1,10 2-1,4-1-14,-1-2 1,1 0-1,-1-1 0,1-1 1,-1-1-1,0-1 0,33-10 1,-40 10-51,-1 0 0,1 0 0,-1-1 0,-1-1 0,1 0 0,-1-1 1,0 0-1,0 0 0,-1-1 0,0 0 0,0-1 0,-1 0 0,0 0 0,0 0 0,-1-1 1,-1-1-1,0 1 0,0-1 0,-1 0 0,0 0 0,-1-1 0,0 1 0,3-23 1,-6 31 8,0-1 1,-1 1 0,0-1 0,0 1 0,0-1 0,-1 1 0,1-1 0,-1 1 0,1 0 0,-1-1 0,0 1 0,-2-4-1,2 5-15,0 0 0,0 1-1,0-1 1,0 1-1,-1-1 1,1 1 0,0 0-1,-1-1 1,1 1-1,-1 0 1,1 0 0,-1 0-1,0 0 1,1 0-1,-1 0 1,0 1-1,1-1 1,-1 1 0,0-1-1,0 1 1,0-1-1,0 1 1,0 0 0,-3 0-1,-4 1-16,0 0-1,0 0 0,0 1 1,0 0-1,0 1 1,0 0-1,1 0 0,-1 1 1,1 0-1,0 1 1,-15 10-1,-5 7 89,-45 44-1,55-48 15,-27 31-434,17-13-2616,26-34 2311,1 0 1,0 0 0,-1 0-1,1 0 1,0 1 0,-1 4 0,2-6 262,0-1 1,0 1 0,0 0-1,-1 0 1,1 0 0,0-1 0,0 1-1,0 0 1,0 0 0,1 0-1,-1 0 1,0-1 0,0 1 0,0 0-1,1 0 1,-1-1 0,0 1-1,1 0 1,-1 0 0,1-1 0,-1 1-1,0 0 1,1-1 0,0 2-1,12 4-3660</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0:33.652"/>
    </inkml:context>
    <inkml:brush xml:id="br0">
      <inkml:brushProperty name="width" value="0.05" units="cm"/>
      <inkml:brushProperty name="height" value="0.05" units="cm"/>
      <inkml:brushProperty name="color" value="#FF0066"/>
    </inkml:brush>
  </inkml:definitions>
  <inkml:trace contextRef="#ctx0" brushRef="#br0">39 528 1984,'-1'0'104,"0"1"-1,1 0 1,-1 0 0,1 0-1,-1-1 1,0 1 0,0 0 0,1 0-1,-1-1 1,0 1 0,0-1-1,0 1 1,0-1 0,0 1-1,1-1 1,-1 0 0,0 1 0,0-1-1,0 0 1,0 0 0,0 0-1,0 1 1,0-1 0,0 0-1,0-1 1,-2 1 0,3 0-36,0 0 1,0 1 0,-1-1-1,1 0 1,0 0-1,0 0 1,-1 0 0,1 0-1,0 1 1,0-1-1,0 0 1,-1 0 0,1 0-1,0 1 1,0-1-1,0 0 1,-1 0-1,1 0 1,0 1 0,0-1-1,0 0 1,0 1-1,0-1 1,0 0 0,0 0-1,0 1 1,0-1-1,0 0 1,0 0 0,0 1-1,0 0 33,0-1 0,0 0 0,0 1 0,-1-1 0,1 1 0,0-1-1,0 0 1,0 1 0,0-1 0,0 1 0,0-1 0,-1 0 0,1 1 0,0-1 0,0 0 0,0 1 0,-1-1-1,1 0 1,0 0 0,-1 1 0,1-1 0,0 0 0,0 0 0,-1 1 0,1-1 0,-1 0 0,1 0 0,0 0-1,-1 0 1,-1 2 2171,6 0 734,-3-1-2769,0-1 0,0 0-1,0 0 1,0 1 0,0-1 0,0 0 0,0 0 0,0 0-1,0 0 1,0 0 0,0-1 0,0 1 0,0 0 0,2-1-1,20-8 80,-1-1-1,1-1 1,-2 0-1,1-2 1,-2-1-1,0-1 1,0 0-1,-2-1 1,0-2-1,-1 1 1,0-2-1,14-21 1,-12 13-238,-5 8 128,15-25 0,-26 38-139,0 0-1,-1 0 1,1 0 0,-1 0-1,0 0 1,-1 0 0,1 0 0,-1-1-1,0-8 1,0 5-71,0 1 1,1-1-1,0 1 1,1 0 0,0 0-1,1 0 1,0 0-1,0 0 1,7-10-1,6-15 332,-13 27-230,-2 2-25,1 1 0,-1-1 0,0 0 1,-1 0-1,1 0 0,-1 0 0,1-8 0,-3 95-144,3 104-7,1-156 134,0-1 1,2 1-1,1-1 1,13 34-1,-17-56 64,0-1 0,0 0-1,1-1 1,0 1 0,1 0 0,6 9-1,-9-14-90,0 0-1,0 0 0,1 0 1,-1 0-1,0 0 0,0 0 0,0 0 1,1-1-1,-1 1 0,0 0 0,1-1 1,-1 1-1,1-1 0,-1 1 0,1-1 1,-1 0-1,1 0 0,-1 0 1,1 0-1,-1 0 0,1 0 0,-1 0 1,1 0-1,-1 0 0,1-1 0,-1 1 1,1 0-1,-1-1 0,0 0 1,1 1-1,-1-1 0,0 0 0,1 0 1,-1 1-1,2-3 0,4-2 27,-1-1 0,1 0 0,-1 0 0,0-1 0,0 0 0,-1 0 0,0 0 0,-1-1 0,5-8 0,4-12-46,12-38 1,-8 18-45,50-114-221,-66 160 269,7-13-199,-4 15-4,1 8 51,-2 12 148,0-1 0,-1 1 1,0 0-1,-3 22 0,1-24-39,-5 96 449,3-94-342,-1-1-1,-1 0 1,-12 33-1,11-36-9,5-13-29,-1 0 0,0 0 1,0-1-1,0 1 0,0 0 1,0 0-1,-1-1 0,1 1 1,-1-1-1,1 1 0,-1-1 1,0 0-1,-4 5 0,5-7-22,0 0 0,0 1 0,0-1-1,0 0 1,1 0 0,-1 0 0,0 1 0,0-1-1,0 0 1,0 0 0,0 0 0,0-1 0,1 1-1,-1 0 1,0 0 0,0 0 0,0-1 0,0 1-1,0 0 1,1-1 0,-1 1 0,0 0 0,0-1-1,1 1 1,-1-1 0,0 0 0,0 0-15,1 1 1,-1 0 0,1 0-1,0-1 1,-1 1 0,1 0-1,0-1 1,-1 1-1,1 0 1,0-1 0,0 1-1,-1-1 1,1 1 0,0 0-1,0-1 1,0 1-1,-1-1 1,1 1 0,0-1-1,0 1 1,0-1 0,0 1-1,0-1 1,0 1-1,0-1 1,0 1 0,0 0-1,0-1 1,0 1-1,0-1 1,1 1 0,-1-1-1,0 1 1,0-1 0,0 1-1,1 0 1,-1-1-1,0 1 1,0-1 0,1 1-1,-1 0 1,0-1 0,1 1-1,-1 0 1,1-1-1,3-2-47,1 0-1,0 0 1,0 1-1,0-1 1,0 1-1,1 0 1,-1 0-1,0 1 1,1 0-1,7-1 0,14-1-85,0 1-1,32 3 0,16 5-2999,-44-3 664,-17-2-613,-1 0 0,27 7-1,-21-1 432</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0:33.997"/>
    </inkml:context>
    <inkml:brush xml:id="br0">
      <inkml:brushProperty name="width" value="0.05" units="cm"/>
      <inkml:brushProperty name="height" value="0.05" units="cm"/>
      <inkml:brushProperty name="color" value="#FF0066"/>
    </inkml:brush>
  </inkml:definitions>
  <inkml:trace contextRef="#ctx0" brushRef="#br0">23 37 9632,'-9'-17'4384,"-1"14"-3840,7 0-768,6 3 0,-3-9-480,5 9 416,-5-5-2272,9 5 1440</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0:44.956"/>
    </inkml:context>
    <inkml:brush xml:id="br0">
      <inkml:brushProperty name="width" value="0.05" units="cm"/>
      <inkml:brushProperty name="height" value="0.05" units="cm"/>
      <inkml:brushProperty name="color" value="#FF0066"/>
    </inkml:brush>
  </inkml:definitions>
  <inkml:trace contextRef="#ctx0" brushRef="#br0">1366 1 3808,'-3'0'8650,"1"5"-4411,-1 12-3274,1-4-532,-1-3-82,0-1 0,1 0-1,-2 12 1,0 2 13,-8 26 0,2-9-105,-4 12 46,-1-1 1,-24 50 0,-122 288 707,47-69-250,61-135 66,-38 262 1,85-398-751,5-33 89,-1 0-1,-1 0 1,0 0-1,-6 16 1,3-28-114,-1-1 0,1 1 0,-1-1 0,-10 3 0,4-1-111,-169 61-348,153-57 309,-17 9 171,-73 37-1,-36 34-46,128-72-173,-22 14-223,-25 16-1769,62-41 485,0-1 0,-15 6 0,26-11 1536,1 1 0,-1-1-1,1 0 1,-1 0 0,1 0 0,-1 0 0,1 0 0,-1 1 0,1-1 0,-1 0 0,1 0 0,-1 0-1,1 0 1,-1 0 0,1 0 0,-1-1 0,1 1 0,-1 0 0,1 0 0,-1 0 0,1 0-1,-1-1 1,1 1 0,-1 0 0,1 0 0,-1-1 0,1 1 0,0 0 0,-1-1 0,0 0-1,1 0-183,-1 0 0,1 0-1,0 0 1,-1-1-1,1 1 1,0 0-1,0 0 1,0 0-1,0 0 1,0-1-1,0-1 1,8-20-2692</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0:45.725"/>
    </inkml:context>
    <inkml:brush xml:id="br0">
      <inkml:brushProperty name="width" value="0.05" units="cm"/>
      <inkml:brushProperty name="height" value="0.05" units="cm"/>
      <inkml:brushProperty name="color" value="#FF0066"/>
    </inkml:brush>
  </inkml:definitions>
  <inkml:trace contextRef="#ctx0" brushRef="#br0">421 19 4160,'0'-14'1333,"9"10"2333,-13 7-1999,-16 19 1318,10-10-2364,-68 73 1684,-4 3-979,-136 154 2066,216-240-3284,-11 13 314,13-15-408,-1 1 0,1-1 0,0 0 1,0 0-1,0 0 0,0 1 0,-1-1 0,1 0 0,0 0 1,0 0-1,0 1 0,0-1 0,0 0 0,0 0 0,0 1 1,0-1-1,0 0 0,0 0 0,0 0 0,0 1 0,0-1 1,0 0-1,0 0 0,0 1 0,0-1 0,0 0 0,0 0 1,0 1-1,0-1 0,0 0 0,1 0 0,-1 0 1,0 1-1,0-1 0,0 0 0,0 0 0,0 0 0,1 1 1,-1-1-1,0 0 0,0 0 0,0 0 0,1 0 0,-1 0 1,0 0-1,0 1 0,0-1 0,1 0 0,-1 0 0,0 0 1,0 0-1,1 0 0,-1 0 0,0 0 0,0 0 0,1 0 1,-1 0-1,0 0 0,0 0 0,0 0 0,1 0 1,-1 0-1,0 0 0,1-1 0,0 1 17,0 0-1,0 0 1,1 0 0,-1 0-1,0 0 1,0-1 0,0 1-1,1-1 1,-1 1 0,0-1-1,2 0 1,16-11 54,-1-1-1,0 0 1,20-21-1,49-56 31,-6-8-120,-48 56-84,1 1 0,48-42 0,-70 75 42,-12 8 42,0-1-1,0 1 0,0 0 0,0 0 0,1 0 0,-1 0 0,0 0 0,0 0 0,1-1 0,-1 1 0,0 0 0,0 0 0,0 0 0,1 0 1,-1 0-1,0 0 0,0 0 0,1 0 0,-1 0 0,0 0 0,0 0 0,1 0 0,-1 0 0,0 0 0,0 0 0,1 0 0,-1 0 1,0 0-1,0 1 0,1-1 0,-1 0 0,0 0 0,0 0 0,0 0 0,1 0 0,-1 1 0,0-1 0,0 0 0,0 0 0,0 0 0,0 0 1,1 1-1,-1-1 0,0 0 0,0 0 0,0 1 0,0-1 0,0 0 0,0 0 0,0 1 0,0-1 0,0 0 0,0 0 0,0 1 1,0-1-1,-1 35 70,-9 45 0,1-13 154,-11 128 684,20-171-659,0-19-121,0 1 0,0 0 0,-1 0 0,-2 10 0,0-9 562,-4-10-395,0-2-355,-1 0-265,1 0 1,-1 1 0,0 0 0,0 0 0,-1 1 0,1 0-1,-1 1 1,1-1 0,-1 2 0,-15-2 0,6 3-1000,0 1 1,1 1-1,-1 0 1,1 2-1,-1 0 1,-20 8-1,-10 7-1480</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0:47.094"/>
    </inkml:context>
    <inkml:brush xml:id="br0">
      <inkml:brushProperty name="width" value="0.05" units="cm"/>
      <inkml:brushProperty name="height" value="0.05" units="cm"/>
      <inkml:brushProperty name="color" value="#FF0066"/>
    </inkml:brush>
  </inkml:definitions>
  <inkml:trace contextRef="#ctx0" brushRef="#br0">14 313 2656,'-11'-16'837,"11"15"-688,-1-1-1,1 1 1,-1 0 0,1-1-1,0 1 1,-1 0-1,1-1 1,0 1-1,0-1 1,0 1 0,0 0-1,0-1 1,0 1-1,1 0 1,-1-1-1,0 1 1,1 0 0,-1-1-1,1 1 1,-1 0-1,1-1 1,0 1-1,1-1 1,1-5 978,-2 2-501,1-1 0,0 1-1,0 0 1,1 0 0,-1 0-1,1 0 1,0 0-1,1 0 1,-1 1 0,1 0-1,0 0 1,4-5 0,-7 9-573,0 0 1,-1 0 0,1 0 0,-1 0 0,1 0 0,-1 0 0,1 0-1,-1 0 1,1 0 0,0 0 0,-1 1 0,1-1 0,-1 0 0,1 0-1,-1 0 1,1 1 0,-1-1 0,1 0 0,-1 1 0,0-1 0,1 0-1,-1 1 1,1-1 0,-1 1 0,0-1 0,1 1 0,-1-1 0,0 1-1,0-1 1,1 1 0,-1 0 0,11 19 745,-1 9-220,-1 0-1,7 38 1,3 14 16,44 120 935,-62-198-1461,1 2 91,-1 0 0,1-1 0,0 1 0,0 0 0,6 8 907,10-14-240,-8-5-460,0 0 0,0-1 0,-1 0 0,10-10 0,31-35-106,-30 28-141,-2 0 1,0-2-1,18-36 1,-13 15-160,19-53 1,6-38-245,-28 74 362,-14 42-1444,10-24 1,-15 34-1486,-1 8 73</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0:48.449"/>
    </inkml:context>
    <inkml:brush xml:id="br0">
      <inkml:brushProperty name="width" value="0.05" units="cm"/>
      <inkml:brushProperty name="height" value="0.05" units="cm"/>
      <inkml:brushProperty name="color" value="#FF0066"/>
    </inkml:brush>
  </inkml:definitions>
  <inkml:trace contextRef="#ctx0" brushRef="#br0">6 172 4896,'-1'-1'192,"-3"-4"1127,6 6-689,-1 1-167,1-1 0,0 0-1,0 0 1,0 0-1,0 0 1,0-1 0,0 1-1,0 0 1,3 0 0,-1-1-95,0 0 0,0 0 0,1 0 0,-1 0 0,0-1 0,0 0 0,0 0 0,0 0 0,0 0 0,0-1 0,0 1 0,-1-1-1,1 0 1,0 0 0,-1-1 0,0 1 0,6-5 0,-6 3-132,-1 1 0,0 0 0,1-1-1,-1 1 1,-1-1 0,1 1-1,0-1 1,-1 0 0,2-6 0,-3 8-151,0 0 1,1 0-1,-1 0 1,0-1 0,0 1-1,0 0 1,0 0-1,-1 0 1,1 0 0,0 0-1,-1-1 1,0 1-1,1 0 1,-1 0 0,0 0-1,0 0 1,0 1-1,0-1 1,-3-3 0,4 5-57,-1-1-1,1 1 1,-1-1 0,1 1 0,-1-1 0,1 1 0,-1-1 0,0 1-1,1-1 1,-1 1 0,0 0 0,1-1 0,-1 1 0,0 0 0,1 0 0,-1 0-1,0-1 1,0 1 0,1 0 0,-1 0 0,0 0 0,0 0 0,1 0-1,-2 1 1,0-1-21,1 1-1,-1-1 1,1 1-1,-1 0 1,1 0-1,0 0 1,-1 0-1,1 0 1,0 0-1,-2 2 1,-3 4-44,1 0 1,0 0-1,-5 10 1,8-13 135,-4 7-26,1 0 0,0 0 0,1 1 0,0 0 0,1-1 0,-3 19-1,5-22 33,0 0-1,0 0 0,1 0 0,0 0 1,1 0-1,0 0 0,0 0 0,1 0 0,0 0 1,5 13-1,-6-19-77,0 0 0,0 0 1,0 0-1,0 0 0,0 0 0,1-1 1,-1 1-1,0 0 0,1-1 0,0 1 1,-1-1-1,1 0 0,0 1 0,0-1 1,0 0-1,0 0 0,0 0 0,0-1 1,0 1-1,0 0 0,0-1 0,0 1 1,0-1-1,0 0 0,0 1 0,5-2 1,10 0 192,0-2 0,0 0 1,33-12-1,46-23-240,-93 37 27,28-12 48,-1-2 0,32-21-1,-47 26-44,0-1-1,-1 0 0,0-1 1,-1-1-1,17-21 1,-22 24-54,4-5 54,15-24-1,-24 34-67,-1 0 0,0 0 0,0 0 0,0 0 0,0 0 0,-1 0 0,0 0 0,0-1 0,0-9 0,7 39-205,-5-1 284,-1 42-1,-2-44 90,1 0-1,1 0 1,4 20 0,13 66 198,-19-107-299,1 1 1,-1-1-1,0 0 1,0 1-1,1-1 0,-1 1 1,0-1-1,1 0 1,-1 1-1,0-1 0,1 1 1,-1-1-1,0 0 1,1 0-1,-1 1 1,1-1-1,-1 0 0,1 0 1,-1 0-1,1 1 1,-1-1-1,1 0 0,-1 0 1,1 0-1,-1 0 1,1 0-1,-1 0 1,1 0-1,-1 0 0,1 0 1,-1 0-1,1 0 1,-1 0-1,1 0 0,-1-1 1,1 1-1,-1 0 1,0 0-1,1 0 1,0-1-1,20-10 240,-8 0-207,0 0-1,0 0 0,-1-2 1,-1 0-1,12-16 0,-10 12-4,2 0 0,22-22 0,-32 35-118,3-3-259,-7 8 174,-2 4 67,-12 25-11,-21 55 362,32-75-188,-1-1 0,1 1 1,0-1-1,1 1 0,0-1 0,1 1 1,0 11-1,0-20-54,0 0-1,1-1 0,-1 1 1,0 0-1,0 0 0,0 0 1,1 0-1,-1-1 0,0 1 1,1 0-1,-1 0 0,1-1 1,-1 1-1,1 0 0,-1-1 1,1 1-1,-1 0 0,1-1 1,0 1-1,-1-1 1,1 1-1,1 0 0,0 0 8,-1-1 0,1 1 0,-1-1-1,1 0 1,-1 0 0,1 0 0,0 1 0,-1-2-1,1 1 1,-1 0 0,3 0 0,5-3 38,-1 1 0,0-1 1,13-6-1,-19 8-56,64-33 116,-1-3 0,99-76-1,-158 109-139,-2 0-3,-1 1 1,1 1-1,0-1 1,0 1 0,0-1-1,1 1 1,-1 0 0,0 1-1,1-1 1,7-1-1,-11 3 23,-1 0 0,0 0 0,0 0 0,1 0 0,-1 0 0,0 0 0,0 0 0,1 0 0,-1 0 0,0 0 0,0 0 0,1 0 0,-1 0 0,0 0 0,0 0 0,1 0 0,-1 0 0,0 0 0,0 0 0,1 1 0,-1-1 0,0 0 0,0 0 0,0 0 0,0 0 0,1 1 0,-1-1 0,0 0 0,0 0 0,0 0 0,0 1 0,1-1 0,-1 0 0,0 0 0,0 1 0,0-1 0,0 0 0,0 0 0,0 1 0,0-1 0,0 0 0,0 0 0,0 1 0,0-1 0,0 0 0,0 0 0,0 1 0,0-1 0,0 0 0,0 0 0,0 1 0,0-1 0,-1 1 0,-6 19-58,6-18 63,-37 81 143,35-77-146,-119 250 212,-15-4 103,100-193-74,-2-1 0,-48 54-1,84-108-247,0 0 0,-1-1-1,1 0 1,-1 0-1,1 0 1,-1 0-1,0-1 1,0 1-1,-7 2 1,9-4-2,0-1 0,0 1 0,0-1-1,0 0 1,0 1 0,0-1 0,0 0 0,1-1 0,-1 1 0,0 0-1,0 0 1,0-1 0,0 1 0,0-1 0,0 0 0,0 1 0,1-1 0,-1 0-1,0 0 1,1 0 0,-1 0 0,1-1 0,-1 1 0,1 0 0,-3-3-1,1 1 12,0-1 0,1 0-1,-1 0 1,1 0 0,0 0 0,0 0-1,0 0 1,0-1 0,1 1-1,0-1 1,0 1 0,0-1-1,0-6 1,0 3-2,1 1 0,0-1 0,0 0 0,1 0-1,0 0 1,1 0 0,2-9 0,-2 11-11,0 0 0,0 0 0,1 0 0,4-6 0,-5 9 22,-1 1 0,1 0 0,0 0 0,0 0 0,0 0 0,1 0 0,-1 1 0,0-1 0,1 0 0,-1 1 0,6-2 0,2-1-24,1 1-1,0 0 1,0 0 0,0 1 0,1 1 0,12-1 0,69 5 92,-62-1-176,3 1 26,49 0-1902,-69-4-1380,26-3 1,-17-1 404</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5:33.787"/>
    </inkml:context>
    <inkml:brush xml:id="br0">
      <inkml:brushProperty name="width" value="0.05" units="cm"/>
      <inkml:brushProperty name="height" value="0.05" units="cm"/>
      <inkml:brushProperty name="color" value="#FF0066"/>
    </inkml:brush>
  </inkml:definitions>
  <inkml:trace contextRef="#ctx0" brushRef="#br0">123 180 6880,'-3'-16'6350,"0"26"-2114,-22 103-1871,20-89-1882,-23 157 1064,6-34-881,16-116-556,-23 177 586,27-176-78,12-87-287,60-296 627,29-2-199,-96 342-700,43-106 901,-34 100-624,-12 17-329,0 0 1,0 0-1,1-1 0,-1 1 1,0 0-1,0 0 0,0 0 1,0 0-1,0 0 1,0 0-1,0-1 0,1 1 1,-1 0-1,0 0 0,0 0 1,0 0-1,0 0 1,1 0-1,-1 0 0,0 0 1,0 0-1,0 0 0,0 0 1,1 0-1,-1 0 1,0 0-1,0 0 0,0 0 1,0 0-1,1 0 0,-1 0 1,0 0-1,0 0 1,0 0-1,0 0 0,0 0 1,1 0-1,-1 0 0,0 0 1,0 0-1,0 1 1,0-1-1,0 0 0,1 0 1,-1 0-1,0 0 0,2 3 15,0 0-1,0 1 0,0-1 0,0 0 1,0 0-1,-1 1 0,1-1 0,-1 1 1,0 0-1,1 5 0,4 42-34,-6-47 22,7 264 308,-7-224-229,0-41-87,2 53-29,-1-52 38,-1 0 1,1 0 0,0 0 0,0-1-1,0 1 1,0 0 0,1 0 0,-1-1-1,1 1 1,0-1 0,3 5-1,-4-7 6,-1-1-1,1 1 0,0-1 0,0 1 0,0-1 0,-1 1 0,1-1 0,0 1 0,0-1 0,0 0 0,0 1 0,0-1 0,0 0 0,0 0 0,0 0 0,0 1 0,0-1 1,0 0-1,0 0 0,0-1 0,-1 1 0,1 0 0,0 0 0,0 0 0,0-1 0,2 0 0,20-12-23,-21 11-17,13-9-23,-2-1 1,0-1 0,0 0-1,-1 0 1,-1-1-1,0-1 1,10-17 0,53-112-53,-73 143 99,48-115-37,-12 28-52,-36 84 80,1 1 7,-1 0 0,0 0 0,1 0 0,-1 0 0,1 0 0,0 0 0,0 0 0,0 0 0,1 1 0,2-3 0,-5 4 3,1 1 1,-1 0-1,0 0 0,0 0 1,1 0-1,-1 0 0,0 0 0,0 0 1,1 0-1,-1 0 0,0-1 1,0 1-1,1 0 0,-1 0 0,0 0 1,0 1-1,1-1 0,-1 0 1,0 0-1,1 0 0,-1 0 0,0 0 1,0 0-1,1 0 0,-1 0 1,0 0-1,0 1 0,0-1 0,1 0 1,-1 0-1,0 0 0,0 0 1,0 1-1,1-1 0,-1 0 0,0 0 1,0 1-1,0-1 0,0 0 1,0 0-1,0 1 0,1-1 0,-1 0 1,0 1-1,4 14 32,-3-10-18,8 44 141,4 78 0,-8-56 15,17 259 123,-21-327-308,0 28-1935,8 52 1,6-120-11102,-6 6 7510,1 1 1872</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0:51.029"/>
    </inkml:context>
    <inkml:brush xml:id="br0">
      <inkml:brushProperty name="width" value="0.05" units="cm"/>
      <inkml:brushProperty name="height" value="0.05" units="cm"/>
      <inkml:brushProperty name="color" value="#FF0066"/>
    </inkml:brush>
  </inkml:definitions>
  <inkml:trace contextRef="#ctx0" brushRef="#br0">23 1057 6560,'-18'0'2117,"18"1"-2066,-1-1 0,1 0 0,0 0 0,-1 1 0,1-1 0,0 0 0,0 1 0,-1-1 0,1 1-1,0-1 1,0 0 0,0 1 0,-1-1 0,1 0 0,0 1 0,0-1 0,0 1 0,0-1 0,0 1 0,0-1 0,0 1 0,0-1 0,0 0 0,0 1 0,0-1 0,0 1-1,0-1 1,0 1 0,1 0 115,-1 0 0,1 0 0,-1 0-1,0 0 1,1 1 0,0-1 0,-1 0-1,1-1 1,-1 1 0,1 0 0,0 0-1,0 0 1,0 0 0,0 0 0,-1-1-1,1 1 1,0 0 0,0-1 0,0 1-1,1-1 1,0 1 0,3 2 598,3 1-304,0 0 0,1 0 0,-1-1 0,1 0 0,0 0 0,-1-1 0,1 0 0,0-1 0,0 0 0,1 0 0,-1-1 0,0 0 0,0-1 0,0 0 0,10-3 0,1 0-6,0-1-1,0-2 0,-1 0 0,0-1 0,28-15 1,-22 7-179,0 0 1,-1-2-1,-1-1 1,-1-1 0,-1 0-1,20-26 1,98-145 335,-72 93-645,-55 79 117,29-30 0,-41 49-83,0 0 1,1-1 0,-1 1 0,0 0 0,0-1 0,0 1 0,1 0 0,-1 0 0,0-1 0,0 1 0,1 0 0,-1 0 0,0 0 0,0-1 0,1 1 0,-1 0 0,0 0 0,1 0 0,-1 0 0,0 0 0,1 0 0,-1-1 0,0 1 0,1 0 0,-1 0 0,0 0 0,1 0 0,-1 0 0,0 0 0,1 0 0,-1 0 0,0 0 0,1 1 0,-1-1 0,0 0 0,0 0 0,1 0 0,-1 0 0,0 0 0,1 1 0,-1-1 0,0 0 0,0 0 0,1 0 0,-1 1 0,0-1 0,1 0 0,-1 2 1,1 0 0,0 0 1,-1-1-1,1 1 0,-1 0 0,0 0 0,0 0 0,0-1 1,0 4-1,-1 20 74,-1 1 1,-1-1 0,-2 1-1,0-1 1,-2 0 0,0-1-1,-17 36 1,8-28-7,-1 0 1,-1 0-1,-2-2 1,-42 51-1,60-78-132,-1 0 0,1-1 1,-1 1-1,1-1 0,-1 0 0,0 1 0,0-1 1,0 0-1,0-1 0,0 1 0,0-1 0,-1 1 0,1-1 1,0 0-1,-1 0 0,-5 1 0,6-3-19,0 1-1,0 0 1,-1-1 0,1 1-1,0-1 1,0 0-1,0 0 1,0 0 0,1-1-1,-1 1 1,0-1 0,0 1-1,1-1 1,-1 0-1,1 0 1,-1 0 0,1 0-1,-3-4 1,1 1-24,0 0 0,1 0-1,-1-1 1,1 1 0,0 0 0,-2-7 0,4 7-235,4 6 248,4 2 103,7 1 85,1 0 0,-1-1 0,1 0 0,0-1 0,-1-1 0,18 0 0,91-9 387,-101 6-353,12 0 27,1-3 1,-1-1-1,0-1 0,-1-2 1,34-13-1,-57 18-112,0-1 1,-1 0-1,1-1 1,-1 0-1,0-1 1,-1 1 0,1-2-1,-2 1 1,12-14-1,-6 4 48,-1 0 0,-1-1 0,16-34-1,81-193 175,-18 11-59,-58 120-167,-27 92-79,-2 0 0,0 0-1,0-26 1,-3 44 10,0 0-1,-1 0 0,1 0 1,-1 1-1,0-1 0,-1-4 1,2 7 15,-1 0 1,1 1 0,0-1-1,-1 1 1,1-1 0,0 1-1,-1-1 1,1 1 0,0-1-1,-1 1 1,1-1 0,-1 1-1,1-1 1,-1 1 0,1 0-1,-1-1 1,1 1 0,-1 0-1,0-1 1,0 1-3,0 0-1,0 0 1,0 0-1,0 0 1,0 1-1,1-1 0,-1 0 1,0 0-1,0 1 1,0-1-1,1 0 1,-1 1-1,0-1 1,0 1-1,1-1 1,-1 1-1,0-1 1,1 1-1,-2 0 1,-7 9-68,1-1 1,-1 2 0,-12 21-1,-17 38-24,19-26 116,2 0 1,1 1-1,-11 61 1,-15 142 344,32-174-224,-4 35 22,13-87-25,0 1 0,4 40 0,-2-57-51,0 0 0,1-1 0,0 1 0,0 0 0,5 10 0,-7-14-61,1-1 1,-1 0 0,1 0 0,0 0 0,-1 0-1,1 0 1,0 0 0,0 0 0,-1 0 0,1 0-1,0 0 1,0 0 0,0-1 0,0 1 0,0 0-1,0-1 1,1 1 0,-1 0 0,0-1 0,0 1-1,0-1 1,0 0 0,1 1 0,-1-1 0,0 0-1,1 0 1,-1 0 0,0 0 0,0 0 0,1 0-1,-1 0 1,0 0 0,0-1 0,1 1 0,1-1-1,32-18-148,40-27 0,-26 15 79,-12 7 63,27-15-47,-55 34-4,1 1 0,-1 0 0,1 0-1,-1 1 1,14-2 0,-20 5 16,1-1-1,-1 1 1,0 0 0,1 0 0,-1 1-1,0-1 1,1 1 0,-1-1 0,0 1-1,0 0 1,1 1 0,4 1 0,1 3 3,1 0 0,12 10 0,2 1-101,-11-8 271,-9-6-129,-1-1-1,1 1 1,-1-1-1,1 0 1,0 0-1,0-1 0,0 1 1,5 0-1,8-2 234,-13-4-210,-7-8 131,2 10-191,0 0-1,-1 0 1,0 0-1,1 1 0,-1-1 1,0 0-1,0 1 0,0-1 1,0 1-1,0-1 1,0 1-1,0 0 0,-1 0 1,1 0-1,0 0 0,-1 1 1,1-1-1,0 0 1,-1 1-1,1 0 0,-1 0 1,1 0-1,-1 0 0,-3 0 1,-6 1-45,0 0 0,0 1 0,-19 6 0,6-1 69,-44 20 0,58-22 43,0 1 0,1 0 0,-1 0 0,1 2 0,-17 15 0,26-22-42,0-1 0,0 1 0,1 0 0,-1 0 0,0 0-1,1 0 1,-1 0 0,0 0 0,1 0 0,-1 0-1,1 0 1,0 0 0,-1 0 0,1 0 0,0 0-1,0 0 1,-1 0 0,1 1 0,0 1 0,1-2-1,-1-1 0,0 1 0,1 0 0,-1 0 0,0-1 0,1 1 0,-1 0 0,1-1 0,-1 1 0,1-1 0,-1 1 0,1 0 0,-1-1 0,1 1 0,0-1 0,-1 0 0,1 1 0,0-1 0,0 1 0,-1-1 0,1 0 0,0 0-1,0 1 1,-1-1 0,1 0 0,0 0 0,1 0 0,8 1-10,0-1 0,0 0 0,0 0 0,0-1 0,-1 0 0,1-1 0,18-6 0,66-29-16,-59 21 13,17-11-168,-51 27 169,-1 0 0,1-1 0,-1 1 1,1 0-1,-1 0 0,1-1 0,-1 1 0,1 0 0,-1 0 0,1 0 0,0 0 0,-1 0 1,1 0-1,-1 0 0,1 0 0,-1 0 0,1 0 0,-1 0 0,1 0 0,0 0 0,-1 0 1,1 1-1,-1-1 0,1 0 0,-1 0 0,1 1 0,-1-1 0,1 0 0,-1 1 0,0-1 1,1 0-1,-1 1 0,1-1 0,-1 1 0,0-1 0,1 0 0,-1 1 0,0-1 0,0 1 1,1-1-1,-1 1 0,0-1 0,0 1 0,0-1 0,1 1 0,-1 0 0,0 0 0,0 4-28,0 0-1,0 0 1,0 0-1,-2 8 1,1-1 164,1-10-118,0-1-1,0 1 1,0 0-1,0-1 0,0 1 1,0-1-1,0 1 1,1-1-1,-1 1 0,1-1 1,-1 1-1,1-1 0,0 0 1,-1 1-1,1-1 1,0 0-1,0 1 0,0-1 1,0 0-1,0 0 0,0 0 1,0 0-1,1 0 1,-1 0-1,0 0 0,1 0 1,-1 0-1,0-1 0,1 1 1,-1-1-1,1 1 1,-1-1-1,1 1 0,2-1 1,0 1 24,0-1-1,1-1 1,-1 1 0,0 0 0,0-1 0,0 0 0,0 0-1,0 0 1,0 0 0,0-1 0,0 0 0,5-3-1,-3 2-58,-1-1 0,1 0 0,-1-1 0,0 1 0,0-1 0,-1 0 0,7-8 0,43-66-130,-35 49 111,158-245-133,-131 206 217,73-117 68,-102 155-102,-1-1-1,-1 0 0,-3-1 0,11-38 0,-22 62-379,-2 8 354,0 1 0,1 0 0,-1 0 0,1 1 0,-1-1-1,1 0 1,-1 0 0,1 0 0,-1 0 0,1 0 0,-1 1-1,1-1 1,-1 0 0,1 0 0,-1 1 0,1-1 0,-1 0 0,1 1-1,0-1 1,-1 0 0,0 2 0,-25 20-41,1 2 1,1 1-1,1 1 1,1 0-1,-34 56 1,25-29 171,3 1 0,2 2 0,3 1-1,2 1 1,-22 100 0,36-126-66,2-12 30,0 0 1,2 0 0,-1 24-1,4-40-34,1 0-1,-1-1 1,0 1-1,1-1 1,0 1-1,0-1 1,0 1-1,2 3 1,-2-6-60,-1 0 1,1 0 0,-1 0 0,1 0 0,-1 0 0,1 0 0,0 0 0,0-1 0,-1 1 0,1 0 0,0 0-1,0-1 1,0 1 0,0 0 0,0-1 0,0 1 0,0-1 0,0 1 0,0-1 0,0 0 0,0 1-1,0-1 1,0 0 0,0 0 0,0 0 0,1 0 0,-1 0 0,2 0 0,3-1-69,0-1-1,0 0 1,-1 0 0,1 0 0,-1-1 0,1 0-1,-1 0 1,7-5 0,38-34-341,-44 37 377,5-6-29,-7 7 56,0 0 0,0 0 0,1 0 1,-1 0-1,1 1 0,0-1 0,0 1 1,0 1-1,1-1 0,-1 1 0,7-2 1,-12 4 25,1 0 0,0 0 0,-1 0 1,1 0-1,-1 0 0,1 0 0,-1 1 0,1-1 1,0 0-1,-1 0 0,1 1 0,-1-1 1,1 0-1,-1 1 0,1-1 0,-1 1 1,0-1-1,1 0 0,-1 1 0,1-1 1,-1 1-1,0-1 0,1 1 0,-1-1 1,0 1-1,0-1 0,1 1 0,-1 0 1,0-1-1,0 1 0,0-1 0,0 1 1,0 0-1,0-1 0,0 1 0,0 0 1,1 28 160,-1-23-134,0-2 3,0 0 0,0-1-1,0 1 1,1 0 0,0-1-1,-1 1 1,1 0-1,1-1 1,1 6 0,-2-7-20,0-1 1,1 1-1,-1 0 0,1 0 1,-1-1-1,1 1 1,0-1-1,-1 1 1,1-1-1,0 0 0,0 0 1,0 1-1,0-1 1,0-1-1,0 1 0,4 1 1,1-1 17,-1 1 1,0-1 0,0-1-1,0 1 1,0-1-1,1-1 1,-1 1 0,7-2-1,-1 0 39,0-1 1,0-1-1,13-5 0,-19 6-74,0 0 1,0-1-1,0 0 0,0 0 1,-1 0-1,0 0 0,0-1 0,0 0 1,0 0-1,-1 0 0,0 0 0,7-11 1,-1-4-10,0 0-1,10-31 1,-16 41 42,36-106-1,38-90-141,-47 142 62,21-50 49,-27 52-36,-25 62 21,0-1 0,0 1 0,1 0 0,-1-1 0,0 1 0,0 0 0,0 0 0,0-1 0,0 1 0,0 0 0,0-1 0,0 1 0,0 0 0,0-1 0,0 1 0,0 0 0,0-1 0,0 1 0,0 0 0,0-1 0,0 1 0,0 0 0,0-1 0,0 1 0,0 0 0,-1 0 0,1-1 0,0 1 0,0 0 0,0-1-1,-1 1 1,-8 4-298,-10 13 136,9-5 177,1 0 0,0 1 0,0 0 0,1 0 0,-10 26 0,4-5 114,-11 45 1,8-10 17,3 1-1,-8 108 1,22-175-120,-2 81 235,2-76-167,1 0-1,0 0 1,1 0-1,0 0 0,0 0 1,0 0-1,8 14 1,-9-20-59,0 0 0,0 0 0,0 0 0,1 0 0,-1 0 0,1-1 0,0 1-1,-1 0 1,1-1 0,0 0 0,0 1 0,0-1 0,0 0 0,0 0 0,0 0 0,0 0 0,0 0 0,3 0 0,-1 0-32,0-1-1,0 1 1,1-1-1,-1 0 1,0-1-1,0 1 1,1-1-1,-1 1 1,5-3-1,5-1-42,1-2 1,-1 0-1,-1-1 0,18-10 0,-16 6 45,0 0-1,0 0 0,-1-2 1,-1 0-1,0 0 0,21-29 1,53-99 213,-77 124-125,-4 6-28,-5 10-45,0-1 0,1 1-1,-1-1 1,0 1 0,-1-1-1,1 0 1,0 1 0,0-1-1,-1 0 1,1 0 0,-1 1-1,1-1 1,-1 0 0,0 0-1,0 0 1,0-2 0,0 4-5,0 0 0,0-1 0,0 1 0,0 0 0,0 0 0,0 0 0,0-1 0,0 1 0,-1 0 0,1 0 0,0 0 0,0 0 0,0-1 0,0 1-1,0 0 1,0 0 0,-1 0 0,1 0 0,0 0 0,0 0 0,0 0 0,0-1 0,-1 1 0,1 0 0,0 0 0,0 0 0,0 0 0,0 0 0,-1 0 0,1 0 0,0 0 0,0 0 0,0 0 0,-1 0 0,1 0 0,0 0 0,0 0 0,0 0 0,-1 0 0,1 0 0,0 0 0,0 0 0,0 0 0,0 1 0,-1-1 0,1 0 0,-3 1-14,0 0 0,1 1 0,-1 0 0,0-1 0,1 1 0,-1 0 0,1 0 0,0 0 0,0 0 0,-3 4 0,-20 29 36,17-24 11,-4 7 22,0 1-1,1 0 1,-10 24 0,19-37-29,-1-1 1,1 1 0,0 0-1,1 1 1,-1-1-1,1 0 1,1 0-1,-1 1 1,1-1-1,0 0 1,0 1 0,1-1-1,0 0 1,0 0-1,3 10 1,-2-11-33,1-1 1,-1 1-1,1-1 1,0 0-1,1 0 1,-1 0-1,0 0 1,1 0-1,0-1 1,0 0-1,0 0 1,1 0-1,-1 0 1,10 4-1,0-1-820,1 0-1,0-2 0,27 6 1,-35-9-11,1 1 0,-1-2 0,1 1 0,14-1 1,-19-1 191,0 1 1,0-1 0,0 0 0,1 1 0,-1-1 0,0-1 0,0 1 0,0 0 0,0-1-1,0 1 1,-1-1 0,1 0 0,4-4 0,7-9-2768</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0:51.433"/>
    </inkml:context>
    <inkml:brush xml:id="br0">
      <inkml:brushProperty name="width" value="0.05" units="cm"/>
      <inkml:brushProperty name="height" value="0.05" units="cm"/>
      <inkml:brushProperty name="color" value="#FF0066"/>
    </inkml:brush>
  </inkml:definitions>
  <inkml:trace contextRef="#ctx0" brushRef="#br0">59 4 10304,'-58'-3'4672,"71"6"-4064,14 2 224,4-2-577,41 2 897,4 2-672,45 1-192,6 1-192,25-1-1600,-7 0 832</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0:54.457"/>
    </inkml:context>
    <inkml:brush xml:id="br0">
      <inkml:brushProperty name="width" value="0.05" units="cm"/>
      <inkml:brushProperty name="height" value="0.05" units="cm"/>
      <inkml:brushProperty name="color" value="#FF0066"/>
    </inkml:brush>
  </inkml:definitions>
  <inkml:trace contextRef="#ctx0" brushRef="#br0">4 956 3552,'-4'11'9600,"11"-22"-8598,-1-1 1,0 1 0,3-14 0,13-26 457,-17 41-1233,1 1-1,1-1 0,-1 1 0,2 0 0,15-15 0,51-35 199,-45 37-324,68-54 248,126-127 1,-73 59 524,-149 143-882,21-15 423,-22 16-394,0 0 1,1-1 0,-1 1-1,1 0 1,-1-1 0,1 1-1,-1 0 1,1 0-1,-1 0 1,1-1 0,-1 1-1,1 0 1,-1 0 0,1 0-1,-1 0 1,1 0 0,-1 0-1,1 0 1,0 0 0,-1 0-1,1 0 1,-1 0-1,1 0 1,-1 1 0,1-1-1,-1 0 1,1 0 0,-1 1-1,1-1 1,-1 0 0,0 0-1,1 1 1,-1-1 0,1 0-1,-1 1 1,0-1-1,1 1 1,-1-1 0,0 1-1,1-1 1,-1 0 0,0 1-1,0-1 1,1 1 0,-1-1-1,0 1 1,0 0 0,2 10 94,0 1 1,-2-1 0,1 0-1,-1 0 1,-1 1 0,0-1-1,-4 20 1,-26 80 387,30-108-496,-12 40 189,-3-1 1,-32 64-1,45-101-198,-1 1 41,1 0-1,0 1 0,-3 7 1,6-14-28,0 1 1,-1 0-1,1 0 1,0 0-1,0 0 1,0 0-1,0 0 1,0 0-1,0 0 1,0 0-1,0 0 1,1 2-1,-1-3-4,0 1 0,0-1 0,1 0-1,-1 1 1,0-1 0,1 0 0,-1 1-1,0-1 1,1 0 0,-1 1-1,1-1 1,-1 0 0,0 0 0,1 1-1,-1-1 1,1 0 0,-1 0-1,1 0 1,-1 0 0,0 0 0,1 1-1,-1-1 1,1 0 0,-1 0-1,1 0 1,0 0 0,1-1 7,0 1 0,0 0 1,0 0-1,0-1 0,0 1 1,-1-1-1,1 0 0,0 0 1,0 1-1,-1-1 0,1 0 0,3-3 1,4-1 41,42-28-100,85-70 1,-45 23 71,-47 40-169,88-62 0,-129 100 127,0 0-1,0 0 1,1 1 0,-1-1-1,0 1 1,1-1 0,5 0 0,-9 2 12,0 0 1,0 0 0,1 0 0,-1 0-1,0 0 1,1 0 0,-1 0-1,0 0 1,1 0 0,-1 0 0,0 0-1,1 0 1,-1 0 0,0 1-1,0-1 1,1 0 0,-1 0 0,0 0-1,1 0 1,-1 1 0,0-1-1,0 0 1,0 0 0,1 1 0,-1-1-1,0 0 1,0 0 0,1 1 0,-1 0 7,0 1 0,0-1 0,1 0 0,-1 1 0,0-1 0,0 0 0,0 1 0,0-1 0,-1 0 0,1 3 0,-4 10 21,0-1 1,0 1-1,-2-1 1,1 0-1,-2 0 1,-11 17-1,-55 70 64,67-92-79,-17 20 132,12-16-105,0 1-1,1 0 1,1 1 0,0 0 0,-10 23 0,17-33-15,1-1 1,0 1-1,1 0 1,-1-1 0,1 1-1,-1 0 1,1 0 0,1 5-1,-1-7-17,0-1-1,0 0 1,1 0-1,-1 1 1,0-1-1,1 0 1,-1 0-1,1 0 1,-1 1-1,1-1 1,0 0-1,-1 0 1,1 0-1,0 0 1,0 0-1,0 0 1,0 0-1,0-1 1,0 1-1,0 0 1,0 0-1,0-1 1,0 1-1,0-1 1,0 1-1,1-1 1,-1 1-1,2 0 1,3-1 7,0 1 1,0-1-1,0 0 1,-1-1-1,1 0 1,11-2-1,38-13 3,-51 15-16,12-6-11,0 0 1,-1 0 0,0-1 0,0-1 0,-1-1 0,0 0 0,0 0 0,-1-2 0,-1 0 0,14-15-1,-2-3-74,-1-2 0,-1 0 0,24-49 0,-26 40 78,-27 66-80,-11 36-86,8-38 224,4-9 7,0 0 1,0 0 0,2 1 0,0-1-1,0 1 1,1 0 0,-1 21 0,4-34-44,0 0 1,0 0 0,0-1-1,0 1 1,1 0-1,-1 0 1,1 0 0,-1 0-1,1-1 1,0 1 0,-1 0-1,1-1 1,0 1 0,0 0-1,0-1 1,0 1 0,0-1-1,1 1 1,-1-1 0,0 0-1,2 2 1,-1-3-6,-1 1 0,1 0-1,0-1 1,-1 1 0,1-1 0,-1 1-1,1-1 1,0 0 0,-1 0 0,1 0-1,0 0 1,-1 0 0,1 0 0,0 0 0,-1-1-1,1 1 1,-1 0 0,1-1 0,0 0-1,-1 1 1,1-1 0,-1 0 0,1 1-1,1-3 1,9-6-131,0 1-1,-1-2 1,0 0 0,-1 0-1,18-23 1,37-65 104,-53 80 37,-4 5-3,2-2-167,15-33 0,-68 122-226,31-50 534,2 0 0,0 1 0,-12 46 0,22-68-129,-1-1 0,1 1-1,0-1 1,-1 1 0,1 0-1,0-1 1,1 1 0,-1-1 0,0 1-1,1 0 1,1 4 0,-1-6-8,-1 1 0,1-1 0,0 1 0,0-1 1,0 0-1,0 1 0,0-1 0,0 0 0,1 0 0,-1 0 1,0 0-1,1 1 0,-1-2 0,0 1 0,1 0 0,-1 0 1,1 0-1,-1-1 0,3 1 0,7 1-7,-1 0 0,1-1-1,-1-1 1,1 0 0,0 0-1,-1-1 1,1 0 0,10-3 0,-15 3-14,30-7-43,0 0 0,-1-3 0,0 0 0,-1-3 0,-1-1 0,0-1 0,-1-2 0,0-1 0,46-37-1,-30 19-99,-14 12-36,35-36 0,-65 58-37,-5 4 104,-10 9 97,-17 17 78,-11 13 45,-1-3 0,-86 62 0,65-53 82,54-40-155,1 0-1,0 0 1,1 0 0,-1 1-1,1 0 1,-7 12-1,11-17-24,0 0 0,1 0 0,-1 0 0,0 0 0,1 0-1,-1 1 1,1-1 0,0 0 0,0 0 0,0 0 0,0 0 0,0 0 0,0 1 0,0-1-1,1 0 1,-1 0 0,1 0 0,-1 0 0,1 0 0,0 0 0,0 0 0,0 0 0,0 0-1,2 2 1,-1-2-6,0 0 0,0 0 0,0 0-1,0 0 1,1 0 0,-1 0-1,1-1 1,-1 1 0,1-1 0,0 0-1,-1 1 1,1-1 0,0-1 0,0 1-1,0 0 1,5 0 0,9 0-8,0-2 0,0 0 1,0 0-1,0-2 0,0 0 1,19-7-1,99-39-100,-81 27 93,-17 6 9,69-40 0,-81 41-53,0-2 1,-1 0-1,-1-2 0,0-1 1,-2 0-1,0-2 0,23-31 1,-6 1-121,41-78 0,20-64 231,-94 183-152,0 0 0,-1-1 0,-1 0 0,4-22 1,-6 33 83,-1 1 1,0-1 0,0 1 0,0 0-1,0-1 1,0 1 0,1 0 0,-1-1-1,0 1 1,0-1 0,0 1 0,0-1-1,0 1 1,0 0 0,0-1 0,0 1-1,0-1 1,-1 1 0,1 0 0,0-1-1,0 1 1,0 0 0,0-1 0,-1 1-1,1-1 1,0 1 0,0 0 0,0-1 0,-1 1-1,1 0 1,0 0 0,-1-1 0,1 1-1,-1-1 1,-1 2-40,1-1 1,-1 1-1,1-1 1,-1 1-1,1 0 0,-1 0 1,1 0-1,-1 0 1,1 0-1,0 0 0,-2 1 1,-7 6-73,-4 3 31,1 0 1,-13 14 0,-3 11 154,2 1 0,1 1 1,-25 52-1,24-40 91,1 2 0,3 1 0,-19 67 0,39-112-108,1 1 1,1 0 0,0 0-1,0 0 1,0-1-1,1 1 1,2 18-1,-1-23-14,-1-1-1,1 1 0,1-1 0,-1 1 1,0-1-1,1 1 0,0-1 0,0 0 1,0 0-1,0 0 0,0 0 0,1 0 1,-1 0-1,1 0 0,0-1 0,-1 1 1,1-1-1,0 0 0,1 0 0,-1 0 1,5 2-1,0-1-65,1 0 0,0-1-1,0 1 1,0-2 0,0 1 0,1-1 0,-1-1 0,0 0 0,0 0-1,1 0 1,-1-1 0,0-1 0,0 0 0,0 0 0,0-1 0,0 0 0,9-4-1,-3 0 6,0-1-1,0-1 1,-1 0-1,0 0 1,-1-2-1,0 0 0,-1 0 1,18-20-1,-24 23 7,0 1 0,-1-1 1,0 0-1,0 0 0,-1-1 0,0 1 0,0-1 0,-1 0 1,0 0-1,2-11 0,-5 19 22,0 0 1,0 1-1,1-1 1,-1 0-1,0 0 1,0 1-1,0-1 1,0 0-1,0 0 1,0 1-1,0-1 1,-1 0-1,1 0 1,0 1-1,0-1 1,0 0-1,-1 1 1,1-2-1,-1 2 0,1 0-1,-1 0 0,1 0 0,0 0 0,-1 0 0,1 0 0,0 0 0,-1 0 0,1 0 0,0 0 0,-1 0 0,1 0 0,0 0 0,-1 0 0,1 0 0,0 0 0,-1 0 1,1 1-1,0-1 0,-1 0 0,1 0 0,0 0 0,0 0 0,-1 1 0,1-1 0,0 1 0,-22 22-179,-13 21 60,-29 38 355,48-59-155,9-13-5,-1 0 0,2 0 0,-1 1 0,1 0 0,1 0 0,-7 19 0,11-24-38,-1 0 0,1-1 0,1 1-1,-1 0 1,1-1 0,-1 1 0,3 11 0,-2-16-37,0 1 1,1-1 0,-1 1-1,1-1 1,-1 0 0,1 1-1,0-1 1,-1 0 0,1 0-1,0 1 1,0-1 0,0 0-1,0 0 1,0 0 0,0 0-1,0 0 1,0 0 0,1-1-1,-1 1 1,0 0 0,1 0-1,-1-1 1,0 1 0,1-1-1,-1 1 1,0-1 0,1 0-1,-1 0 1,1 1 0,-1-1-1,1 0 1,-1 0 0,1 0-1,-1-1 1,3 1 0,3-1-58,1-1-1,0 0 1,-1 0 0,1-1 0,-1 0 0,14-7-1,41-28-408,-57 35 455,146-84-182,-159 92 224,1 0 1,-1 1-1,1 0 1,0 0-1,1 1 1,0-1-1,-8 12 1,1-1 67,1 1 0,-14 27 0,21-35-79,-1 1 79,0 1 0,1 1 0,-4 13 0,9-26-105,0 0 0,0 0-1,0 0 1,0 0 0,-1 1 0,1-1 0,0 0 0,0 0-1,0 0 1,0 1 0,0-1 0,0 0 0,0 0 0,0 1-1,0-1 1,0 0 0,0 0 0,0 0 0,0 1 0,0-1-1,0 0 1,0 0 0,0 1 0,0-1 0,0 0 0,0 0-1,0 0 1,1 1 0,-1-1 0,0 0 0,0 0 0,0 0-1,0 0 1,0 1 0,1-1 0,-1 0 0,0 0 0,0 0-1,0 0 1,0 0 0,1 0 0,-1 1 0,0-1 0,0 0-1,0 0 1,1 0 0,-1 0 0,0 0 0,0 0 0,1 0-1,-1 0 1,0 0 0,0 0 0,0 0 0,1 0 0,-1 0-1,0 0 1,0 0 0,1 0 0,-1 0 0,0 0 0,0 0 0,1-1-1,15-8-452,24-19-56,71-44-124,37-4 360,-141 73 352,-1 0-1,1 1 0,7-2 1,-14 4-48,0 1 0,0-1 0,0 1 0,0 0 0,0-1 0,0 1 0,0 0 0,0-1 1,0 1-1,-1-1 0,1 1 0,0 0 0,0-1 0,-1 1 0,1-1 0,0 1 0,-1-1 0,0 2 1,-24 27 314,15-18-220,1 0 0,-16 25 0,19-25-17,-9 22 0,14-30-72,-1 1 1,1 0 0,0 0 0,1-1 0,-1 1 0,1 0 0,-1 0 0,1 0 0,0 0 0,1 4 0,-1-7-29,1-1 0,-1 1 1,0 0-1,1-1 0,-1 1 0,0-1 0,1 1 0,-1-1 0,1 1 1,-1-1-1,1 1 0,0-1 0,-1 1 0,1-1 0,-1 0 0,1 1 0,0-1 1,-1 0-1,1 1 0,0-1 0,-1 0 0,1 0 0,0 0 0,-1 0 1,1 0-1,0 0 0,-1 0 0,1 0 0,0 0 0,0 0 0,-1 0 0,1 0 1,0 0-1,-1 0 0,2-1 0,27-9 29,24-18-140,0-2 0,76-57 1,-87 51 21,-29 24 87,-1 1-1,17-10 1,-29 21 1,0 0 0,0 0 1,1-1-1,-1 1 0,0 0 0,0 0 1,1 0-1,-1 0 0,0-1 1,1 1-1,-1 0 0,0 0 1,1 0-1,-1 0 0,0 0 1,1 0-1,-1 0 0,0 0 1,1 0-1,-1 0 0,0 0 1,1 0-1,-1 0 0,0 0 1,0 0-1,1 0 0,-1 1 1,0-1-1,1 0 0,-1 0 1,3 11 97,-7 16 73,-4 4 80,-55 172 516,59-194-727,0 1-1,-1-1 1,0 0 0,-7 10-1,9-15-39,0 0 1,-1 0-1,0 0 0,0 0 0,0-1 1,0 1-1,0-1 0,-1 0 0,-7 4 0,11-7-17,0 1 0,0-1 0,-1 1-1,1-1 1,0 0 0,0 1 0,0-1-1,0 0 1,0 0 0,-1 0 0,1 0-1,0 0 1,0 0 0,0 0 0,0 0-1,-1-1 1,1 1 0,0 0 0,0-1-1,0 1 1,0 0 0,-2-2-1,2 1-13,-1-1 0,1 1-1,-1 0 1,1-1-1,-1 0 1,1 1-1,0-1 1,0 0-1,0 0 1,0 0-1,-1-3 1,0-1-45,0-1 0,0 0 1,1 1-1,0-1 0,1 1 1,-1-14-1,3 7 48,0 1 0,0-1 0,2 1 0,-1 0 0,11-22 1,-14 33 35,0 1 1,0-1-1,1 0 1,-1 0 0,0 1-1,1-1 1,-1 0-1,1 0 1,-1 1 0,1-1-1,-1 1 1,1-1-1,-1 0 1,1 1 0,0-1-1,-1 1 1,1-1-1,0 1 1,-1 0 0,1-1-1,0 1 1,0 0 0,-1-1-1,2 1 1,-1 0 9,0 0 1,-1 1 0,1-1 0,0 0 0,0 1-1,-1-1 1,1 1 0,0-1 0,0 1-1,-1-1 1,1 1 0,-1-1 0,1 1-1,0-1 1,-1 1 0,1 0 0,-1-1-1,1 2 1,3 5 94,0 1 0,-1-1 0,4 13 0,10 39-25,-8-25-164,1-1 0,16 33 0,-24-62-300,0 0-1,0 0 0,0-1 0,1 1 1,-1-1-1,1 0 0,0 0 0,0 0 1,5 5-1,-5-7-117,-1 1 0,0-1 0,1 0 0,-1 0 0,1 0 0,0 0 0,-1 0 0,1-1 0,0 1 0,-1-1 0,1 0 0,0 1 0,-1-1 0,1 0 0,0-1 0,4 0 0,15-4-5512,38-14 1,-18 0 3111</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3:18.187"/>
    </inkml:context>
    <inkml:brush xml:id="br0">
      <inkml:brushProperty name="width" value="0.05" units="cm"/>
      <inkml:brushProperty name="height" value="0.05" units="cm"/>
    </inkml:brush>
  </inkml:definitions>
  <inkml:trace contextRef="#ctx0" brushRef="#br0">217 310 2912,'0'-2'246,"-1"1"0,0-1 0,1 0 0,0 0 0,0-1 0,-1 1 0,1 0 0,0 0 0,0 0 0,1 0 0,-1 0 0,0 0 0,1 0 0,-1 0 0,1 0 0,0 1 0,0-1 0,0 0 0,-1 0 0,2 0 0,-1 1 0,2-3 0,1-3 4313,-10 19-1838,-60 166 89,13-39-1775,26-51-831,5 1 0,3 2 0,-8 106 0,25-160 15,1-25-54,1 0 1,-2 0-1,-3 16 0,8-46 208,0-25 0,2-14-345,5 3-35,22-71 1,-30 117 8,62-188 185,-56 172-145,99-313 801,-87 276-757,-3 7 630,3 1 0,27-54 1,-47 106-707,1 0 1,-1 0 0,1 0 0,-1 1 0,1-1 0,0 0 0,-1 0 0,1 0-1,0 0 1,0 0 0,-1 1 0,1-1 0,0 0 0,0 1 0,0-1 0,0 1-1,2-1 1,-2 1-11,-1-1-1,1 1 1,0 0-1,0 0 1,-1 1-1,1-1 1,0 0-1,0 0 1,0 0-1,-1 0 1,1 1-1,0-1 1,0 0-1,-1 1 1,1-1-1,0 0 1,-1 1-1,2 0 1,1 3-16,1-1 0,-1 1 0,0 0 0,0 0 0,0 0 0,2 7 0,9 20 65,-2 0-1,-1 0 0,12 61 1,-10-34 56,37 123 207,16 71 19,-48-170-332,8 89-1,-20-130-1146,-4-30-3209,-4-24-5236,2-4 6825</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3:18.597"/>
    </inkml:context>
    <inkml:brush xml:id="br0">
      <inkml:brushProperty name="width" value="0.05" units="cm"/>
      <inkml:brushProperty name="height" value="0.05" units="cm"/>
    </inkml:brush>
  </inkml:definitions>
  <inkml:trace contextRef="#ctx0" brushRef="#br0">13 8 11808,'-13'-4'5343,"16"4"-4639,2 0 864,4 0-992,9 0 896,10 0-832,12 0-352,0 0-160,5 0 128,0 0-128,-9 0-96,1 0-64,-11 0-1792,1 0 960,-4-3-3999,-1 3 2719</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3:18.944"/>
    </inkml:context>
    <inkml:brush xml:id="br0">
      <inkml:brushProperty name="width" value="0.05" units="cm"/>
      <inkml:brushProperty name="height" value="0.05" units="cm"/>
    </inkml:brush>
  </inkml:definitions>
  <inkml:trace contextRef="#ctx0" brushRef="#br0">19 4 11296,'-18'-4'7658,"23"4"-5343,30 5-298,-2-1-1389,205 0-73,-149-5-1419,-85 1 707,41-2-2353,-18-4-3036,-21 6 3402</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3:19.292"/>
    </inkml:context>
    <inkml:brush xml:id="br0">
      <inkml:brushProperty name="width" value="0.05" units="cm"/>
      <inkml:brushProperty name="height" value="0.05" units="cm"/>
    </inkml:brush>
  </inkml:definitions>
  <inkml:trace contextRef="#ctx0" brushRef="#br0">19 10 10720,'-16'0'3456,"13"0"-1254,5 0-842,57-1 4092,1-3-3737,57-1-1559,-67 7-171,0 0-3421,-27-2 1665</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3:19.637"/>
    </inkml:context>
    <inkml:brush xml:id="br0">
      <inkml:brushProperty name="width" value="0.05" units="cm"/>
      <inkml:brushProperty name="height" value="0.05" units="cm"/>
    </inkml:brush>
  </inkml:definitions>
  <inkml:trace contextRef="#ctx0" brushRef="#br0">45 6 8896,'-1'-6'8871,"4"17"-6255,5 24-1693,-10 130 1341,-1-98-1659,-7 87 336,-1 11-724,10-73-219,-9 118-1938,9-191-354,2-17 1648,-1 0 0,0 1 0,0-1 1,-1 0-1,1 0 0,0 1 0,-1-1 1,0 2-1,-8-15-8042,4-5 5067</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3:20.109"/>
    </inkml:context>
    <inkml:brush xml:id="br0">
      <inkml:brushProperty name="width" value="0.05" units="cm"/>
      <inkml:brushProperty name="height" value="0.05" units="cm"/>
    </inkml:brush>
  </inkml:definitions>
  <inkml:trace contextRef="#ctx0" brushRef="#br0">537 27 6400,'-4'-15'2837,"4"15"-2773,0 0 0,0-1 1,0 1-1,0 0 0,0 0 0,0-1 1,0 1-1,0 0 0,0 0 0,0-1 1,0 1-1,0 0 0,0 0 0,1-1 1,-1 1-1,0 0 0,0 0 0,0 0 1,0-1-1,0 1 0,1 0 0,-1 0 1,0 0-1,0 0 0,0-1 0,1 1 1,-1 0-1,0 0 0,0 0 1,1 0-1,-1 0 0,0 0 0,0 0 1,1 0-1,-1 0 0,0 0 0,0 0 1,1 0-1,-1 0 0,0 0 0,1 0 1,4-6 3605,-5 9-1095,-6-2 33,4 0-2458,-1 1 1,1-1-1,0 1 1,0 0 0,0 0-1,0 0 1,0 0-1,1 0 1,-1 0-1,-2 4 1,-8 10 267,-144 152 1075,75-82-1082,-42 37 549,83-85-758,27-27-121,0 1 0,1 0 1,1 1-1,-18 26 0,20-22-51,7-14-15,1 1 1,-1-1-1,0 0 1,-1 0-1,-2 4 1,5-7-6,0 0 0,0 0 0,0 0 1,0 1-1,0-1 0,0 0 0,0 0 0,0 0 0,0 0 1,0 0-1,0 1 0,0-1 0,0 0 0,0 0 0,0 0 1,0 1-1,0-1 0,0 0 0,0 0 0,0 0 0,0 0 1,0 1-1,0-1 0,0 0 0,0 0 0,0 0 0,0 0 1,0 0-1,0 1 0,1-1 0,-1 0 0,0 0 0,0 0 1,0 0-1,0 0 0,10 7 317,-7-5-262,0-1 1,0 0-1,0 1 1,0-1 0,0-1-1,6 2 1,63 0 503,111-13 1,-94 4-408,149-23-13,-199 25-226,69-2 0,-107 7-165,0 0 0,0 0 1,0 0-1,0 0 1,0 0-1,0 0 0,0 0 1,0-1-1,-1 1 0,1 0 1,0-1-1,0 1 0,0 0 1,0-1-1,0 0 0,9-17-14077</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3:22.695"/>
    </inkml:context>
    <inkml:brush xml:id="br0">
      <inkml:brushProperty name="width" value="0.05" units="cm"/>
      <inkml:brushProperty name="height" value="0.05" units="cm"/>
    </inkml:brush>
  </inkml:definitions>
  <inkml:trace contextRef="#ctx0" brushRef="#br0">210 559 4800,'-2'-3'756,"1"1"0,-1 0 0,1 0 0,-1 0 0,0 0 0,0 0 0,0 0 0,0 0 0,0 0 0,0 1 0,0-1 0,0 1 0,-5-2 0,4 1-375,0 1 0,0 0 0,0-1-1,0 1 1,-1 1 0,1-1 0,0 0-1,0 1 1,-1 0 0,-5 0 0,3 1-295,1 1 0,-1 0 1,1 0-1,0 0 0,0 1 1,0 0-1,0 0 0,1 0 1,-1 1-1,1-1 0,0 1 1,0 0-1,0 0 0,-4 7 1,-4 4-30,1 1 1,1 0-1,-8 17 1,16-30-52,1 0 1,-1 1-1,1-1 0,0 0 1,0 1-1,0-1 1,0 1-1,1-1 0,-1 1 1,1 0-1,0-1 0,0 1 1,0-1-1,1 1 0,-1 0 1,1-1-1,0 1 1,0-1-1,0 0 0,0 1 1,0-1-1,1 0 0,0 1 1,0-1-1,0 0 1,0-1-1,0 1 0,0 0 1,1 0-1,3 2 0,-5-4 25,1 0-1,-1 0 0,1 0 0,-1-1 0,1 1 0,-1-1 1,1 1-1,0-1 0,-1 1 0,1-1 0,0 0 0,-1 0 1,1 0-1,0 0 0,-1 0 0,1 0 0,0 0 0,-1-1 1,1 1-1,0 0 0,-1-1 0,1 0 0,-1 1 0,4-3 1,-2 2 27,0-1 0,0 0 0,0 0 0,0-1-1,0 1 1,-1-1 0,1 1 0,-1-1 0,0 0 0,4-5 0,-2 1-11,0 0-1,-1-1 0,0 1 1,0-1-1,-1 1 0,0-1 1,0 0-1,-1 0 0,1 0 1,-2 0-1,1 0 0,-1 0 1,-1 0-1,1 0 0,-4-14 1,4 13-61,1 1 161,-1 11-40,0 10-34,0 0-1,1-1 0,0 1 1,5 18-1,-1-7-54,-5-21 17,0 0 0,0-1-1,0 1 1,1 0 0,-1 0-1,1 0 1,0 0 0,0-1 0,0 1-1,0 0 1,1-1 0,-1 1-1,1-1 1,-1 0 0,1 1-1,0-1 1,0 0 0,3 3 0,-4-5-4,1 1 0,0-1 0,0 1 1,0-1-1,-1 0 0,1 1 0,0-1 1,0 0-1,0 0 0,0 0 0,-1 0 0,1-1 1,0 1-1,3-1 0,27-10 185,-27 9-186,198-85 361,-61 24-120,-139 61-261,1 1 0,0-1 1,0 1-1,0 0 0,0 0 1,0 1-1,0-1 0,0 1 1,7 1-1,-9-1 6,-1 0 0,0 0 0,1 1 0,-1-1 0,0 0 0,1 1 0,-1 0 0,0-1 0,0 1-1,0 0 1,0-1 0,0 1 0,0 0 0,0 0 0,0 0 0,0 0 0,0 0 0,0 0 0,0 0 0,0 0 0,-1 0 0,1 1 0,-1-1-1,1 0 1,-1 0 0,1 1 0,-1-1 0,0 0 0,1 1 0,-1-1 0,0 2 0,1 10 59,0 0 1,0 0-1,-2-1 1,0 1-1,0 0 0,-5 21 1,6-34-73,0 0 0,0 0 1,0 1-1,0-1 0,0 0 1,0 0-1,0 0 0,0 0 1,0 0-1,0 0 0,0 0 1,0 1-1,0-1 0,0 0 1,0 0-1,0 0 0,0 0 0,0 0 1,0 0-1,0 0 0,0 1 1,1-1-1,-1 0 0,0 0 1,0 0-1,0 0 0,0 0 1,0 0-1,0 0 0,0 0 1,0 0-1,1 0 0,-1 0 0,0 0 1,0 0-1,0 0 0,0 0 1,0 0-1,0 0 0,1 0 1,-1 0-1,0 0 0,0 0 1,0 0-1,0 0 0,0 0 1,0 0-1,0 0 0,1 0 0,-1 0 1,0 0-1,0 0 0,0 0 1,0 0-1,0 0 0,0 0 1,0-1-1,0 1 0,1 0 1,-1 0-1,15-7 96,19-15-80,-22 13-6,23-13 0,-11 9-247,-23 12 223,0 0 0,0 0 1,0 1-1,0-1 0,0 1 1,0-1-1,0 1 0,0-1 1,0 1-1,0 0 0,0-1 1,0 1-1,0 0 0,1 0 0,-1 0 1,0 0-1,0 0 0,0 0 1,0 0-1,0 0 0,1 0 1,-1 1-1,0-1 0,0 0 1,0 1-1,0-1 0,0 1 1,1 0-1,1 1 18,-2 0 0,1 1 1,0-1-1,0 1 0,-1-1 1,1 1-1,-1 0 1,0-1-1,0 1 0,1 3 1,-1-3-3,1-1 0,-1 1 0,1 0 0,-1-1 0,1 1 0,0-1 0,0 0 0,0 1 0,0-1 0,0 0 1,1 0-1,-1 0 0,1-1 0,-1 1 0,1-1 0,0 1 0,-1-1 0,1 0 0,0 0 0,0 0 0,3 0 1,9-1 16,0 0 1,1-2 0,28-5 0,-23 3-109,36-7 88,-1-3 0,-1-2 0,-1-2 0,99-48 1,-77 22 151,-72 44-61,-6 4-150,-9 9-80,-8 5 55,0-1 1,-29 19-1,33-26 77,0 1-1,0 0 1,1 2 0,1-1-1,0 2 1,-14 18-1,25-29 0,0 1 0,0-1 1,0 1-1,1 0 0,-1 0 0,1 0 0,0 0 0,0 0 0,0 0 0,1 0 1,-1 0-1,1 0 0,0 0 0,0 1 0,0-1 0,1 0 0,-1 0 1,1 0-1,0 0 0,1 0 0,-1 0 0,0 0 0,1-1 0,0 1 0,0 0 1,0-1-1,1 1 0,-1-1 0,1 0 0,3 4 0,-3-4 17,0 0 0,1 0 0,-1 0 0,1 0 0,0 0 0,-1-1-1,1 0 1,0 0 0,0 0 0,1 0 0,-1-1 0,0 1 0,1-1 0,-1 0 0,0 0-1,1-1 1,-1 0 0,1 1 0,0-1 0,-1-1 0,1 1 0,-1-1 0,0 0-1,1 0 1,-1 0 0,8-3 0,-5 0-11,-1 1-1,0-2 0,0 1 0,0-1 1,0 0-1,-1 0 0,1 0 1,4-7-1,4-7-7,13-25 1,-22 36 39,5-9 5,-2-1 0,0-1 0,-1 1 0,10-38 0,6-76 13,-23 130-50,26-209 124,-21 147 126,-4-80-1,-1 138-242,0 0-1,-1 0 0,0 1 0,0-1 0,-1 0 0,-2-8 0,-3 4-48,7 10 37,0 0 1,-1 0-1,1-1 0,0 1 0,0 0 0,0 0 1,-1 0-1,1 0 0,0 0 0,0 0 0,0 0 1,-1 0-1,1 0 0,0 0 0,0 0 0,-1 0 1,1 0-1,0 0 0,0 0 0,-1 0 0,1 0 1,0 0-1,0 0 0,0 0 0,-1 0 0,1 0 1,0 1-1,-2 0-15,1 0 0,0 1 1,0-1-1,0 0 0,0 1 1,0-1-1,1 1 0,-1 0 1,0-1-1,1 1 1,-1-1-1,0 3 0,-11 51-26,2 0 0,2 0-1,2 1 1,3 0 0,9 105 0,-5-144-173,1 0 0,0-1 0,2 1 1,8 25-1,-10-36-351,1 0 0,0 0 0,0 0 0,0-1 0,1 0 0,5 7 0,-5-8-285,-1-1 0,1 0 1,0 0-1,0 0 0,0 0 0,0 0 1,0-1-1,1 0 0,5 3 0,26 7-3235</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5:34.442"/>
    </inkml:context>
    <inkml:brush xml:id="br0">
      <inkml:brushProperty name="width" value="0.05" units="cm"/>
      <inkml:brushProperty name="height" value="0.05" units="cm"/>
      <inkml:brushProperty name="color" value="#FF0066"/>
    </inkml:brush>
  </inkml:definitions>
  <inkml:trace contextRef="#ctx0" brushRef="#br0">0 157 7648,'0'5'6111,"1"-5"-5965,6 12 2403,-4-8-2060,0-1-1,0 1 0,1-1 0,4 4 0,-6-5-343,1-1 0,0 0 0,-1 0 0,1 0 0,0 0 0,0 0 0,0-1 0,0 1 0,0-1 0,0 0 0,0 0 0,3 0 0,37-7 993,-37 6-966,4-1-49,-1-1-1,0 0 1,0 0 0,0-1-1,12-7 1,39-30-64,-47 32-151,18-17 1,-28 23 78,-1 1 0,1-1 0,-1 0 0,0 0 0,1 0 0,-1-1 0,0 1 0,-1 0 0,1-1 0,-1 1 0,1-1 0,0-3 0,-2 5 36,0 0 1,0 1 0,0-1-1,0 0 1,0 1 0,0-1-1,0 1 1,-1-1 0,1 0 0,-1 1-1,1-1 1,-1 1 0,1-1-1,-1 1 1,0-1 0,0 1-1,0 0 1,0-1 0,0 1-1,0 0 1,0 0 0,0 0-1,0-1 1,-1 1 0,1 0 0,0 1-1,-1-1 1,1 0 0,-1 0-1,1 1 1,-1-1 0,1 1-1,-1-1 1,-1 0 0,-2 0 92,-1 0-1,1 0 1,0 0 0,-1 1 0,1 0 0,0 0 0,-1 0 0,-7 2 0,5-1-30,1 1 1,-1 1-1,1-1 0,-1 1 1,1 1-1,0 0 1,0-1-1,1 2 1,-1-1-1,1 1 1,0 0-1,0 1 1,1-1-1,-1 1 1,1 0-1,0 0 0,1 1 1,0 0-1,0-1 1,0 1-1,1 1 1,0-1-1,0 0 1,1 1-1,0-1 1,0 1-1,1 0 1,0 0-1,0 0 0,1 0 1,0-1-1,2 17 1,-1-16-41,1 0 0,0 0 1,1-1-1,0 1 0,0 0 0,1-1 1,-1 0-1,2 0 0,-1 0 0,1-1 0,0 1 1,0-1-1,1 0 0,0 0 0,0-1 1,0 0-1,14 9 0,-11-9-204,0 0 0,0 0 0,0-1 0,1 0 0,-1-1-1,1 0 1,0 0 0,0-1 0,0-1 0,0 0 0,0 0 0,1-1 0,19-1 0,-18-2-751,0 1 1,0-2-1,-1 1 1,1-2-1,-1 1 1,0-2 0,0 1-1,15-12 1,8-7-1625</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3:23.388"/>
    </inkml:context>
    <inkml:brush xml:id="br0">
      <inkml:brushProperty name="width" value="0.05" units="cm"/>
      <inkml:brushProperty name="height" value="0.05" units="cm"/>
    </inkml:brush>
  </inkml:definitions>
  <inkml:trace contextRef="#ctx0" brushRef="#br0">108 25 6656,'-1'0'65,"0"-2"266,0 1 1,0-1-1,0 0 1,0 1 0,0-1-1,0 0 1,1 0-1,-1 1 1,1-1-1,-2-5 3908,4 17 621,1-5-4532,-1 1 1,0-1-1,0 1 0,-1-1 0,0 1 0,1 6 0,0 44 538,-21 163 1141,-15 6-799,13-94-914,18-106-311,-34 275-632,37-278-258,0-22 827,0 0 1,0 1-1,0-1 1,0 0-1,0 1 1,0-1-1,0 0 1,0 1-1,1-1 1,-1 1-1,0-1 1,0 0-1,0 1 1,0-1-1,1 0 1,-1 0-1,0 1 1,0-1-1,1 0 1,-1 1-1,0-1 1,0 0-1,1 0 1,-1 0-1,0 1 1,1-1-1,-1 0 1,0 0-1,1 0 1,-1 0-1,0 0 1,1 1-1,-1-1 1,0 0-1,1 0 1,-1 0-1,0 0 1,1 0-1,-1 0 1,1 0-1,-1 0 1,0 0-1,1 0 1,-1-1-1,0 1 1,1 0-1,-1 0 1,0 0-1,1 0 1,-1 0-1,0-1 1,1 1-1,-1 0 1,18-20-3617,3-4 1179</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3:24.030"/>
    </inkml:context>
    <inkml:brush xml:id="br0">
      <inkml:brushProperty name="width" value="0.05" units="cm"/>
      <inkml:brushProperty name="height" value="0.05" units="cm"/>
    </inkml:brush>
  </inkml:definitions>
  <inkml:trace contextRef="#ctx0" brushRef="#br0">457 0 6048,'0'0'9818,"-12"4"-5125,-25 9-2650,-57 30 0,80-35-1917,0 1 0,0 0 0,1 1 0,0 0 0,0 1 0,1 1 0,1 0 0,0 0 1,1 1-1,0 0 0,-14 26 0,0 8 50,2 2 1,-19 64-1,26-70-69,2-6-75,3 1 0,0 1-1,3-1 1,-5 79 0,11-86 28,2 1-1,1-1 1,1 0-1,2 0 1,1 0-1,16 49 1,-19-72-27,1 0 0,-1 0 1,1-1-1,9 14 0,-10-18-20,-1 0-1,1 0 0,-1 0 0,1 0 0,0-1 1,0 1-1,1-1 0,-1 0 0,0 0 0,1 0 1,-1 0-1,7 2 0,-4-3-17,-1 0 1,0 0-1,1-1 0,-1 1 1,1-1-1,-1-1 0,1 1 0,-1-1 1,0 0-1,10-3 0,-1 0-41,0-1-1,22-13 0,-18 8-42,-1-1 1,0 0-1,30-28 0,35-47-25,-64 64 218,22-32 0,-35 47-84,-3 3 1,1 1 1,-1 0-1,0-1 1,0 0-1,0 1 1,0-1-1,-1 0 1,0 0-1,0 0 0,2-8 1,-3 11-5,0-1 1,0 1-1,0-1 0,0 1 1,-1-1-1,1 1 1,0-1-1,-1 1 1,1-1-1,-1 1 0,1-1 1,-1 1-1,0 0 1,0-1-1,1 1 0,-1 0 1,0-1-1,0 1 1,0 0-1,-1 0 0,1 0 1,0 0-1,0 0 1,0 0-1,-1 1 1,1-1-1,-3-1 0,0 0 0,-2 0-1,1 1 1,0 0-1,0-1 1,0 1-1,-8 0 0,2 1-26,0 0 0,0 0-1,0 1 1,0 1 0,1 0-1,-1 0 1,0 1 0,-12 5-1,5 0-40,1 0 0,0 1-1,-29 21 1,33-20-63,0 2 1,1-1-1,0 1 1,1 1-1,0 0 1,-10 18-1,11-14-1136,8-9-144,2-8 1304,0 1 0,0-1 0,0 0-1,0 0 1,0 0 0,0 0 0,0 0 0,0 0 0,0 1 0,0-1 0,0 0 0,0 0 0,0 0 0,0 0 0,0 0 0,0 0 0,0 0 0,0 1 0,2 0-1801,-2-1 1801,1 0 0,6 0-2156</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3:25.944"/>
    </inkml:context>
    <inkml:brush xml:id="br0">
      <inkml:brushProperty name="width" value="0.05" units="cm"/>
      <inkml:brushProperty name="height" value="0.05" units="cm"/>
    </inkml:brush>
  </inkml:definitions>
  <inkml:trace contextRef="#ctx0" brushRef="#br0">522 60 4064,'0'-7'438,"-2"-14"6296,2 20-6299,-1 0 1,1 0-1,-1 0 0,1 0 0,-1 0 0,0 0 0,1 0 1,-1 0-1,0 0 0,0 1 0,0-1 0,1 0 0,-1 1 1,0-1-1,0 0 0,-2 0 0,-5-2-122,1 0-1,-1 1 1,0-1-1,0 2 1,0-1 0,0 1-1,0 0 1,0 1-1,0 0 1,0 0 0,0 1-1,-8 1 1,-15 4 35,-54 18 0,66-17-63,-3 0-249,1 0 0,0 2 1,0 1-1,-30 20 0,41-24-56,0 1 1,1 1 0,0 0-1,1 0 1,-1 1 0,2 0 0,-1 1-1,1-1 1,1 1 0,-11 21-1,13-20 27,0 0 0,0 1 0,1-1 0,0 1 0,1 0 0,0 0-1,1 0 1,1 14 0,0-21 15,0 0-1,0 0 0,1 0 1,0 0-1,0 0 1,0 0-1,1 0 1,-1 0-1,1-1 0,0 1 1,1-1-1,-1 1 1,1-1-1,0 0 1,0 0-1,0 0 0,0 0 1,1 0-1,0-1 1,0 1-1,0-1 1,5 3-1,-4-3 10,1-1 0,0 0 0,0 0 0,0 0 0,0 0 0,0-1 0,0 0 1,0-1-1,0 1 0,1-1 0,-1 0 0,0-1 0,0 0 0,0 0 0,0 0 0,1 0 0,-2-1 0,1 0 0,0 0 0,10-6 1,0-1 13,-1 0 0,0-2 0,0 0 0,-1 0 0,24-25 0,-12 5 140,-1 0 1,-1-2-1,-2 0 1,19-41 0,-33 61-109,1-5-58,-10 58-995,-2-15 1034,1-1 1,2 1 0,0 0-1,2-1 1,1 1 0,0-1-1,2 0 1,10 31 0,-13-51 4,0 1 0,0 0 0,0 0 0,6 6 0,-7-9-38,0-1 0,0 0 0,0 1-1,0-1 1,0 0 0,1 0-1,-1 0 1,0 0 0,1 0 0,-1 0-1,1 0 1,-1-1 0,1 1 0,-1 0-1,1-1 1,-1 1 0,1-1 0,-1 0-1,3 1 1,-2-1 2,1-1-1,0 1 1,-1-1 0,1 0-1,-1 0 1,1 1-1,-1-2 1,1 1 0,-1 0-1,0 0 1,1-1-1,3-3 1,25-24 113,-22 19-108,169-183 463,-161 175-512,1 0 0,1 1 0,0 1 0,25-15 0,-44 31 10,0 0 0,0 0 0,1 0 0,-1 0-1,0 0 1,0 0 0,1 1 0,-1-1 0,0 0 0,0 0-1,1 0 1,-1 0 0,0 1 0,0-1 0,0 0 0,1 0-1,-1 1 1,0-1 0,0 0 0,0 0 0,0 1 0,0-1 0,0 0-1,0 0 1,1 1 0,-1-1 0,0 0 0,0 0 0,0 1-1,0-1 1,0 0 0,0 1 0,0-1 0,0 0 0,0 1-1,3 20 35,-1-4-30,4 10-43,1 0 1,21 50 0,-21-61 73,0-1 1,2-1-1,0 1 1,1-1-1,0 0 1,14 13 0,-20-23 9,0 0 1,0 0-1,1-1 1,-1 1 0,1-1-1,0 0 1,0 0-1,8 3 1,-10-5-22,0 0 0,1 0 0,-1-1 0,1 1 0,-1-1 0,0 0 0,1 0 0,-1 0-1,1 0 1,-1 0 0,0-1 0,1 0 0,-1 1 0,0-1 0,6-3 0,-2 1 11,-1-1-1,1 0 1,-1-1 0,1 0-1,-1 0 1,0 0 0,-1-1-1,0 0 1,0 0-1,5-7 1,6-6 25,17-23 81,-1-2-1,32-58 0,-61 96-156,-1 0 1,1 0-1,-1 0 0,3-8 0,-5 12 21,1 0 0,-1 1 0,0-1 0,0 0 0,1 0 0,-1 0 0,0 1 0,0-1 0,-1 0 0,1 0 1,0 0-1,0 1 0,-1-1 0,1 0 0,-1 0 0,0 1 0,-1-4 0,1 5 5,1-1 1,-1 0-1,0 1 0,1-1 0,-1 1 1,0 0-1,0-1 0,1 1 0,-1-1 1,0 1-1,0 0 0,0 0 0,0-1 0,1 1 1,-1 0-1,0 0 0,0 0 0,0 0 1,0 0-1,0 0 0,1 0 0,-1 0 1,0 1-1,-2-1 0,-18 10-31,16-7 32,-1 1 0,1 0 0,0 1 0,0-1 0,1 1 0,-1 0 0,1 0 0,0 0 0,0 1 0,1-1 0,-1 1 0,1 0 0,-3 10 0,-1 5 90,1 0 1,-6 36 0,12-54-83,-4 19 15,0 1 0,2 0-1,1 0 1,0 0 0,2 0-1,1 0 1,7 37 0,-8-55-48,0 1 0,1-1 0,0 0 0,0 0 0,0 0-1,0 0 1,1 0 0,0 0 0,0 0 0,0-1 0,0 0 0,1 1 0,0-1 0,0-1 0,0 1 0,0 0 0,1-1 0,8 5 0,-6-5-61,-1-1-1,1 0 1,0-1 0,-1 1 0,1-1 0,0-1-1,0 1 1,11-2 0,-3 0-766,0-1-1,28-7 1,17-7-774</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3:29.236"/>
    </inkml:context>
    <inkml:brush xml:id="br0">
      <inkml:brushProperty name="width" value="0.05" units="cm"/>
      <inkml:brushProperty name="height" value="0.05" units="cm"/>
    </inkml:brush>
  </inkml:definitions>
  <inkml:trace contextRef="#ctx0" brushRef="#br0">515 764 7552,'0'0'240,"-1"-1"0,1 0 0,-1 1 0,1-1 0,-1 0 0,1 1 1,0-1-1,0 0 0,-1 0 0,1 0 0,0 1 0,0-1 0,0 0 0,0-1 0,-4-10 2137,4 12-2220,-1-1 1,0 1-1,1-1 0,-1 1 0,0 0 0,0-1 1,0 1-1,1 0 0,-1 0 0,0 0 0,0-1 1,0 1-1,0 0 0,1 0 0,-1 0 0,0 0 1,0 0-1,0 1 0,0-1 0,1 0 0,-1 0 1,-1 1-1,-5 0 643,5-1-718,-39 4 1165,-57 13 0,67-10-1041,0 2 1,1 1-1,-37 18 1,55-22-173,1 0 0,0 0-1,0 1 1,1 1 0,0 0 0,0 0 0,1 1 0,0 0-1,1 1 1,0-1 0,-12 21 0,11-13-43,0 1 0,2-1-1,0 2 1,-5 24 0,9-33 13,1 1 0,1 0 0,0 0 0,0 0 0,1 0 0,0 0 0,1 0 0,1 0 1,3 14-1,-4-21 24,0 0-1,1 0 1,0 0 0,0 0 0,0 0 0,0-1 0,0 1 0,1-1 0,0 0 0,-1 0 0,1 0-1,1 0 1,-1 0 0,0 0 0,1-1 0,-1 0 0,1 1 0,0-1 0,-1-1 0,1 1-1,5 1 1,-2-1 16,0-1 0,0 1 0,0-1 0,0-1 0,0 1 0,0-1-1,0-1 1,0 1 0,0-1 0,0 0 0,0-1 0,10-3 0,-3-1 15,0 0 1,0-1-1,0-1 1,-1 0-1,0-1 1,23-20-1,64-76 101,-75 73-140,-2-1 0,-1-1 0,-2-1 1,20-46-1,-18 28 47,-2-1-1,-3 0 1,14-72 0,6-95 203,-33 191-183,0 9-21,-1 0-1,-1 0 1,-1-1 0,-1 1 0,-5-37 0,5 57-74,0 0-1,0 0 1,0 0 0,0 0 0,-1 0 0,1 1 0,0-1 0,-1 0 0,1 0 0,-1 0 0,1 1 0,-1-1 0,1 0-1,-1 0 1,0 1 0,1-1 0,-1 0 0,0 1 0,1-1 0,-1 1 0,-1-1 0,1 1-4,1 0 0,-1 0-1,0 0 1,0 0 0,1 0 0,-1 0 0,0 0 0,0 0 0,1 1 0,-1-1-1,0 0 1,0 0 0,1 1 0,-1-1 0,0 0 0,1 1 0,-1-1 0,0 1-1,1-1 1,-1 1 0,1-1 0,-1 1 0,1 0 0,-1-1 0,1 1 0,0 0-1,-1 0 1,-7 11 35,1 0-1,1 1 0,0-1 1,-6 21-1,-9 44 114,-15 102 0,27-116-57,2-1-1,1 84 0,7-107 79,2 1 0,2-1-1,1 1 1,20 65 0,-24-98-93,1 1 0,0-1 0,0 0 0,1 0 1,0 0-1,0 0 0,0-1 0,9 11 0,-10-15-44,0 0 0,0 1 0,-1-1-1,1 0 1,0 0 0,1 0 0,-1-1 0,0 1 0,0-1-1,1 0 1,-1 0 0,1 0 0,-1 0 0,1-1-1,-1 1 1,1-1 0,0 0 0,-1 0 0,1 0 0,-1 0-1,6-2 1,7-2 7,0 0 0,0-2 0,0 0 0,-1 0 0,21-13 0,71-50-68,-95 61 43,9-6 26,76-56 224,-81 58-101,-2-1 1,1-1-1,23-29 0,-37 42-153,0 0 1,-1 1-1,1-1 0,-1 0 0,1 0 0,-1 0 0,1 0 1,-1 0-1,1 0 0,-1 0 0,0 0 0,1 0 0,-1 0 1,0 0-1,0 0 0,0 0 0,0-1 0,0 1-9,0 1-1,-1-1 1,1 1 0,0 0-1,0-1 1,-1 1-1,1-1 1,0 1-1,-1 0 1,1 0 0,-1-1-1,1 1 1,0 0-1,-1 0 1,1-1-1,-1 1 1,1 0 0,-1 0-1,1 0 1,0 0-1,-1 0 1,1 0-1,-1-1 1,1 1 0,-2 0-1,-3 1-73,-1-1-1,0 1 1,0 0-1,-10 2 1,0 3 79,0 0 0,1 0 0,-1 2 0,1 0 0,1 0 0,0 2 0,0 0 0,-21 19 1,26-20 7,0 1 0,1-1 1,0 2-1,1-1 0,0 1 1,1 0-1,0 0 0,0 0 1,-3 14-1,6-18 2,1 0 0,0 1 0,0 0 0,1-1-1,0 1 1,0 0 0,1 0 0,0-1 0,0 1 0,1 0 0,0 0-1,1-1 1,-1 1 0,1-1 0,5 12 0,-5-15 24,0 0 0,0 0 0,1 0 0,0-1 0,-1 1 1,1-1-1,0 0 0,1 1 0,-1-1 0,0-1 0,1 1 0,0 0 0,0-1 1,-1 0-1,2 0 0,-1 0 0,0 0 0,0-1 0,7 2 0,-4-2 2,0 0 0,-1 0 0,1-1-1,0 0 1,0-1 0,0 1 0,-1-1-1,1 0 1,0-1 0,-1 0 0,1 0-1,9-5 1,-2 1-11,-1-2 1,-1 1-1,0-2 0,0 0 1,0 0-1,-1-1 0,0 0 1,-1-1-1,11-15 0,-10 11-52,-1-1 0,0 0 1,-1-1-1,-1 0 0,-1 0 0,11-36 0,-17 46 64,1 1 1,-1 0 0,-1 0-1,1-1 1,-1 1-1,0-1 1,-2-8 0,2 13-51,-1-1 1,1 1 0,-1-1 0,0 1 0,1-1 0,-1 1 0,-1-1 0,1 1 0,0 0 0,0 0 0,-1 0 0,0 0 0,1 0 0,-1 0 0,0 0 0,0 0 0,0 0 0,0 1 0,0-1 0,0 1 0,-5-2 0,-1 0-50,0 1 1,-1 0-1,1 0 1,-1 1-1,1 1 0,-1-1 1,-12 2-1,-4 1 53,-32 6 0,42-5 7,5-2-9,1 1 0,-1 0 0,1 1 0,0 0-1,0 0 1,-14 7 0,22-9 16,1-1-1,0 0 0,-1 0 1,1 0-1,0 1 0,0-1 1,-1 0-1,1 0 1,0 1-1,-1-1 0,1 0 1,0 1-1,0-1 0,0 0 1,-1 1-1,1-1 1,0 0-1,0 1 0,0-1 1,0 1-1,0-1 1,0 0-1,0 1 0,0-1 1,0 0-1,0 1 0,0-1 1,0 1-1,0-1 1,0 0-1,0 1 0,0-1 1,0 1-1,0-1 0,0 0 1,1 1-1,-1 0-2,1 0 1,0 0-1,-1 0 0,1-1 1,0 1-1,0 0 0,-1-1 0,1 1 1,0 0-1,0-1 0,0 1 1,0-1-1,1 1 0,11 3 64,-1-1-1,1 0 1,0-1-1,23 1 1,54-5 224,-50-2-205,0-2 1,63-19 0,-47 11-154,-49 12 35,6-1 43,1 0 1,0 1-1,15-1 0,-29 3 3,1 0 0,-1 0 0,0 0 0,0 0 0,1 0 0,-1 0 0,0 0 0,0 1 0,1-1 0,-1 0 0,0 0 0,0 0 0,0 0 0,1 1 0,-1-1 0,0 0 0,0 0 0,0 1 0,0-1 0,1 0 0,-1 0 0,0 1 0,0-1 0,0 0 0,0 0 0,0 1 0,0-1 0,0 0 0,0 0 0,0 1 0,0-1 0,0 0 0,0 1 0,0-1-1,-1 13 278,-30 129-652,29-130 371,-15 99 264,15-85-188,0 0 0,3 33 0,-1-55-70,1 0-1,-1 0 1,1-1 0,0 1-1,0 0 1,1-1 0,2 7-1,-3-9 2,0 1-1,0 0 0,0-1 0,0 1 0,0-1 1,1 0-1,-1 1 0,0-1 0,1 0 0,-1 0 1,1 0-1,-1 0 0,1 0 0,0 0 0,-1 0 0,1 0 1,3 0-1,-1 0 23,0-1 0,1 1 1,-1-1-1,0 0 0,1 0 1,-1-1-1,0 1 0,1-1 1,-1 0-1,0 0 0,0 0 0,4-3 1,6-2 71,-1 0-1,14-10 1,-25 14-89,32-20-41,0-3-1,-2-1 0,32-33 0,76-97-164,-54 56 121,-77 88 2,-5 7 15,-8 12-71,-1 5 120,0 1 1,1 0-1,0-1 0,1 1 1,0 1-1,0 14 0,-1 82-149,4-110 151,0 6 10,0 13 41,0 0-1,4 19 0,-3-33-31,0 0 1,0 0-1,1 0 0,-1-1 1,1 1-1,0 0 0,0-1 1,1 1-1,-1-1 0,1 0 1,0 0-1,6 7 0,-8-10-9,0 0 0,0-1 0,0 1 0,0 0 0,0-1 0,0 1 0,0-1 0,0 1-1,0-1 1,1 0 0,-1 1 0,0-1 0,0 0 0,0 0 0,0 0 0,0 0 0,1 0-1,-1 0 1,0 0 0,0 0 0,0 0 0,1 0 0,-1-1 0,0 1 0,0 0 0,0-1-1,0 1 1,0-1 0,0 0 0,0 1 0,0-1 0,0 0 0,0 1 0,1-3 0,4-2 18,0-1 0,0-1 1,8-12-1,-8 10-50,178-224-88,-142 183 49,-2-2 0,-3-2 1,36-68-1,0-13 39,57-152 0,-121 263-48,9-31 0,-18 55 72,3-19-134,-3 19 115,0 0-1,0-1 1,0 1 0,0-1 0,0 1 0,0-1 0,0 1 0,-1-1 0,1 1 0,0 0 0,0-1 0,0 1 0,0-1-1,-1 1 1,1 0 0,0-1 0,0 1 0,-1 0 0,1-1 0,0 1 0,-1 0 0,1-1 0,0 1 0,-1 0-1,1 0 1,0-1 0,-1 1 0,0 0 0,1 0 7,0 0 0,-1 0 0,1 0 0,0 0 0,-1 0 0,1 0 0,0 0 0,-1 0 0,1 0 0,0 0 0,-1 1 0,1-1 0,0 0 0,-1 0 0,1 0 0,0 0 0,0 1 0,-1-1 0,1 0 0,0 0 0,0 1 0,0-1 0,-1 0 0,1 0 0,0 1 0,0-1 0,0 1 0,-8 8-40,1 0 0,0 0-1,1 1 1,-8 16 0,-31 68 18,4 3 0,-53 192 1,90-273 55,0 1 1,2-1 0,0 1 0,0-1 0,2 22 0,1-32 18,-1 0 0,1 0 0,0-1 0,0 1 0,0 0 0,1-1 0,0 1 0,0-1 0,0 1 0,1-1 0,0 0 0,0 0 0,0 0 0,0 0 1,1-1-1,0 1 0,0-1 0,5 4 0,-6-6-16,-1-1 0,0 1 1,1-1-1,-1 0 0,1 0 1,-1 0-1,1 0 0,0 0 1,-1-1-1,1 1 0,0-1 1,0 1-1,-1-1 0,6-1 0,-3 1-63,0-1 0,0 0-1,-1-1 1,1 1-1,0-1 1,-1 0-1,8-4 1,1-2-130,-1 0 0,0-2 0,0 0 0,12-12 0,-15 11 117,0 0 0,0-1-1,12-21 1,-1 1-27,-19 30 77,0 2 0,-1 0 0,0 0 0,1-1 1,-1 1-1,0 0 0,1-1 0,-1 1 0,0 0 0,0-1 1,0 1-1,1 0 0,-1-1 0,0 1 0,0 0 0,0-1 0,0 1 1,0-1-1,0 1 0,0 0 0,0-1 0,1 1 0,-1 0 0,-1-1 1,1 1-1,0-1 0,0 1 0,0 0 0,0-1 0,0 0 1,-1-5-204,7 12 125,5 2 72,1 0-1,0-1 1,1-1 0,-1 0-1,1-1 1,0 0 0,1-1 0,-1 0-1,1-1 1,25 2 0,5-2 158,1-2 0,49-5 0,-71 3-40,0-1 0,0-2 1,0 0-1,-1-2 0,31-10 0,-44 11-69,0 1 0,-1-2 0,1 1 0,-1-1 0,0 0 0,0-1 0,-1 0 0,0 0 0,0-1 0,8-11 0,2-7 76,28-55 0,-3-1-20,73-161 34,-111 232-135,27-77 19,-29 79-26,0 0 0,0 0-1,-1 0 1,0 0-1,-1 0 1,0 0 0,0-1-1,-2-8 1,1 16-14,1 1 1,0-1-1,0 1 1,0-1-1,-1 1 0,1 0 1,-1-1-1,1 1 1,-1 0-1,0-1 1,1 1-1,-1 0 0,0 0 1,0 0-1,0 0 1,0 0-1,0 0 1,0 0-1,0 0 0,0 0 1,0 0-1,-1 0 1,-1-1-1,1 2 6,0 0 0,0 0 1,0 0-1,1 0 0,-1 0 0,0 0 0,0 0 0,0 1 0,0-1 1,1 0-1,-1 1 0,0 0 0,0-1 0,1 1 0,-4 2 0,-3 2 33,0 0 0,1 1 0,-1 0 0,1 0-1,-10 12 1,-7 13 28,1 1 1,-37 69-1,-22 75 298,-2 5-7,78-170-337,-62 124 257,55-107-184,2 1-1,-13 53 0,21-71-72,2 0 0,-1 0-1,2 0 1,0 0 0,0 0-1,0 0 1,2 1 0,2 11 0,-3-17 38,1 0 0,-1-1 0,1 1 0,1-1 0,-1 0 0,1 0 0,-1 1 1,2-2-1,-1 1 0,0 0 0,1-1 0,0 1 0,0-1 0,0 0 0,1 0 1,-1-1-1,6 4 0,-6-5-16,-1-1 1,1 0-1,0 1 1,-1-1-1,1 0 1,0-1 0,0 1-1,-1-1 1,1 1-1,0-1 1,0 0-1,0-1 1,0 1-1,0-1 1,-1 0-1,1 0 1,0 0-1,-1 0 1,1 0-1,-1-1 1,1 0 0,-1 1-1,5-4 1,6-5 7,-1-1 1,1 0-1,20-23 1,-30 30-31,35-40-78,-25 28 62,0 0 1,0 1 0,22-17-1,-23 25-30,-13 7 46,0 0 0,1 0 0,-1-1 0,0 1 0,0 0 0,1 0 0,-1 0-1,0 0 1,0 0 0,1-1 0,-1 1 0,0 0 0,1 0 0,-1 0 0,0 0 0,1 0-1,-1 0 1,0 0 0,1 0 0,-1 0 0,0 0 0,0 0 0,1 0 0,-1 0 0,0 1 0,1-1-1,-1 0 1,0 0 0,0 0 0,1 0 0,-1 0 0,0 1 0,0-1 0,1 0 0,-1 0 0,0 0-1,0 1 1,1-1 0,-1 0 0,0 0 0,0 1 0,0-1 0,0 0 0,0 1 0,1-1-1,-1 0 1,0 0 0,0 1 0,0-1 0,0 0 0,0 1 0,0-1 0,-7 41 201,4-29-172,-8 50 96,2-1 1,-1 111 0,10-169-100,0 0 1,0 0-1,0 0 0,1 0 1,-1 0-1,1 0 1,-1 1-1,1-1 0,0 0 1,3 5-1,-4-7-15,1-1-1,-1 0 1,1 1 0,-1-1-1,1 1 1,-1-1-1,1 1 1,-1-1 0,1 0-1,-1 1 1,1-1-1,-1 0 1,1 0-1,-1 1 1,1-1 0,0 0-1,-1 0 1,1 0-1,0 0 1,-1 0 0,1 0-1,0 0 1,1 0 1,0-1 1,0 1 0,0-1-1,-1 1 1,1-1 0,0 0 0,0 0-1,-1 0 1,1 0 0,2-2-1,11-9 19,18-21 0,-9 9-14,139-123-94,-131 122 34,-17 13 24,1-1-1,1 2 0,0 0 1,0 1-1,22-9 0,-38 19 19,0 0-1,-1-1 0,1 1 1,0 0-1,-1 0 0,1 0 1,0 0-1,-1-1 0,1 1 0,0 0 1,-1 0-1,1 0 0,0 1 1,0-1-1,-1 0 0,1 0 1,0 0-1,-1 0 0,1 1 0,0-1 1,-1 0-1,1 1 0,-1-1 1,1 0-1,0 1 0,-1-1 1,1 1-1,-1-1 0,1 1 1,-1-1-1,1 1 0,-1-1 0,0 1 1,1-1-1,-1 1 0,0 0 1,1-1-1,-1 1 0,0 0 1,0-1-1,1 1 0,-1 0 0,0-1 1,0 1-1,0 0 0,0 1 1,0 3-1,0 0 0,0 0-1,0 0 1,0 0 0,-1 0 0,0 0 0,-2 5 0,-6 18-33,-2-1 0,-20 38 0,-38 51-104,-11 17 115,-67 153 1,47-99 148,82-159-99,-1-1-1,-27 29 0,33-42-74,0-1 0,0-1 0,-2 0 0,1-1 0,-20 10 0,29-18 34,0 0 0,-1 0-1,1-1 1,-1 0 0,0 0 0,0 0 0,1-1-1,-1 1 1,0-1 0,0-1 0,-8 1-1,11-1 14,1 0-1,0-1 0,-1 1 0,1 0 0,0-1 1,-1 1-1,1-1 0,0 0 0,0 0 0,0 0 0,-1 0 1,1 0-1,0 0 0,0-1 0,1 1 0,-1-1 1,-2-2-1,1 1-9,0 0-1,1-1 1,0 1 0,-1-1-1,1 0 1,1 0 0,-1 0 0,-2-8-1,1-3-29,0 0-1,1-1 1,1 1 0,1-17-1,0 9 23,1 1 1,2 0-1,0 0 0,1 1 0,1-1 0,1 1 1,1 0-1,19-38 0,-17 42 43,1 0-1,1 1 1,0 0-1,1 1 1,1 0 0,0 1-1,1 1 1,1 0 0,0 0-1,20-12 1,-13 13 24,-1 0 1,2 1 0,46-15-1,72-9-1581,-134 34 1328,15-4-641,50-11-4059,-26 1-3566,-23 10 4443</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3:38.560"/>
    </inkml:context>
    <inkml:brush xml:id="br0">
      <inkml:brushProperty name="width" value="0.05" units="cm"/>
      <inkml:brushProperty name="height" value="0.05" units="cm"/>
    </inkml:brush>
  </inkml:definitions>
  <inkml:trace contextRef="#ctx0" brushRef="#br0">27 1042 6048,'-22'10'1952,"22"-10"-1888,-1 1 0,1-1 1,-1 0-1,1 1 1,0-1-1,-1 0 0,1 1 1,0-1-1,0 1 0,-1-1 1,1 1-1,0-1 1,0 0-1,0 1 0,-1-1 1,1 1-1,0-1 0,0 1 1,0-1-1,0 1 1,0-1-1,0 1 0,0-1 1,0 1-1,0-1 0,0 1 1,0-1-1,1 1 0,-1-1 1,0 1-1,0-1 1,0 1-1,0-1 0,1 0 1,-1 1-1,0-1 0,1 1 1,-1-1-1,0 0 1,1 1-1,-1-1 0,1 1 1,3 2 351,1-1 0,-1 1 1,1-1-1,-1 0 1,1-1-1,0 1 0,-1-1 1,1 0-1,0 0 0,0 0 1,0-1-1,0 1 0,6-1 1,-4-1-125,-1 1 1,1-1-1,-1-1 0,0 1 1,1-1-1,-1 0 0,0 0 1,11-7-1,-6 3 121,0 0 0,-1-1 0,15-14-1,-17 13-247,0 0 0,0-1-1,-1 0 1,0 0 0,-1-1-1,9-17 1,-11 19-91,65-135 625,-8 16-305,41-53 245,-91 161-515,3 1-53,-12 15-86,1-1-1,-1 1 1,1 0-1,-1-1 1,2-4 0,-3 3-17,0 51-115,8 50 0,5-13 337,3 135-1,-17-201-156,-1 0 0,0-1 0,-2 1 1,0-1-1,0 0 0,-2 0 0,-6 17 0,8-26 46,0-1 0,0 1 0,-1-1 0,0 0 0,0 0 0,0 0 0,0 0 0,-1-1 0,0 0 0,-1 0 0,1 0 0,-1-1-1,0 1 1,0-1 0,0-1 0,0 1 0,-1-1 0,-10 4 0,14-7-41,0 1-1,0-1 0,0 1 1,0-1-1,0 0 1,0 0-1,0-1 0,0 1 1,0-1-1,0 1 1,0-1-1,0 0 0,0 0 1,0 0-1,0-1 1,0 1-1,1-1 0,-6-3 1,0-1-17,0-1 0,0 0 0,0-1 0,-7-10 0,9 12-94,2 0-1,-1-1 0,1 0 1,-8-13-1,12 19 57,0 1 1,0 0-1,0-1 0,0 1 0,-1 0 1,1-1-1,0 1 0,0-1 0,0 1 0,0 0 1,0-1-1,0 1 0,0 0 0,0-1 0,0 1 1,0-1-1,0 1 0,0 0 0,0-1 1,0 1-1,0 0 0,1-1 0,-1 1 0,0 0 1,0-1-1,0 1 0,1 0 0,-1-1 1,0 1-1,0 0 0,1 0 0,-1-1 0,0 1 1,0 0-1,1 0 0,-1-1 0,0 1 1,1 0-1,-1 0 0,1-1 0,17 1-208,-9 1 210,15-1 7,199-7 4,-189 3 55,1-1-1,0-1 0,-1-2 1,43-17-1,-61 18-23,0-1 0,0 0-1,-1-1 1,0-1 0,-1 0 0,21-21-1,67-78 171,-16 10-62,67-80 173,-133 153-252,0-2 1,-2-1-1,-2 0 0,19-44 1,32-125 40,-63 182-69,0 0 0,2-23 1,-6 38-35,0 0-1,1 0 1,-1 0 0,0 0 0,0 0-1,0-1 1,0 1 0,0 0 0,0 0 0,0 0-1,0 0 1,-1 0 0,1 0 0,0 0-1,-1-1 1,0 3-21,-1 1-1,1-1 1,0 1 0,0 0-1,0 0 1,0-1 0,0 1-1,0 0 1,0 3 0,-81 157-160,39-71 515,-48 143-1,39-93 47,36-99-252,-66 179 460,70-192-467,8-23 19,1 1 0,1 0 0,-3 10 0,5-13 100,3-7-122,7-13-74,12-28-184,14-24 14,-30 58 111,44-68-26,-42 69 33,-1 0-1,2 0 1,-1 0 0,1 1-1,14-10 1,-21 17-9,1-1 0,-1 1 0,0-1 0,1 1 1,-1 0-1,1 0 0,-1 0 0,1 1 0,-1-1 0,1 0 0,0 1 1,-1 0-1,1 0 0,0 0 0,-1 0 0,5 0 0,-3 1 1,-1 0-1,1 0 0,-1 1 1,0-1-1,0 1 0,0 0 0,0-1 1,0 1-1,0 1 0,0-1 1,3 3-1,4 7-5,0 1 0,-1-1 0,0 1 0,11 23 0,-11-20 77,61 95-188,-62-98 214,2 0-1,0 0 1,0-1 0,1 0-1,16 13 1,-25-23-60,0-1 1,1 1-1,-1-1 0,0 1 1,1-1-1,-1 0 0,1 0 1,0 0-1,-1 0 0,1 0 1,0-1-1,-1 1 0,1-1 1,0 0-1,0 1 0,-1-1 1,1-1-1,0 1 0,0 0 1,0-1-1,-1 1 0,1-1 1,0 0-1,-1 0 0,1 0 1,-1 0-1,1 0 0,-1-1 1,0 1-1,4-3 0,-1 0 23,0-1-1,1 1 0,-2-1 0,1 0 1,0 0-1,-1-1 0,0 0 1,-1 1-1,1-1 0,5-13 0,-5 8-79,-1 0-1,0 0 1,-1 0-1,2-17 0,-3 23 13,-1 0 0,0 0 0,0-1-1,0 1 1,-1 0 0,0 0 0,0 0-1,0 0 1,-1 0 0,0 0 0,-3-7-1,5 12 15,0-1-1,-1 1 1,1-1-1,0 1 0,-1-1 1,1 1-1,0-1 0,-1 1 1,1-1-1,-1 1 0,1 0 1,-1-1-1,1 1 0,-1 0 1,1-1-1,-1 1 0,0 0 1,1 0-1,-1-1 1,1 1-1,-1 0 0,1 0 1,-1 0-1,0 0 0,1 0 1,-1 0-1,0 0 0,1 0 1,-1 0-1,1 0 0,-1 0 1,0 0-1,1 1 0,-1-1 1,1 0-1,-1 0 0,1 1 1,-1-1-1,0 0 1,1 1-1,-1-1 0,1 0 1,0 1-1,-2 0 0,-1 2-41,-1 0 0,1 1 0,0 0 0,-4 5-1,-8 11 46,1 0 0,1 1-1,-10 25 1,19-39 33,1 1 0,1-1-1,-1 1 1,1 0 0,1-1 0,-1 1 0,2 0-1,-1 0 1,1 0 0,0 0 0,0 0 0,1 0 0,3 13-1,-3-18 0,-1-1 0,1 0 0,0 1-1,0-1 1,0 0 0,0 0 0,0 0-1,1 0 1,-1 0 0,1 0 0,-1 0-1,1 0 1,0-1 0,-1 1 0,1-1-1,0 1 1,3 1 0,-1-2 12,-1 1 1,1-1 0,-1 0-1,1 0 1,-1 0 0,1-1-1,0 1 1,-1-1 0,1 0-1,5 0 1,5-2 30,1-1 1,-1 0-1,0-1 0,20-8 1,73-30 150,-82 32-170,-1-2-1,-1 0 1,27-19 0,-31 18-39,1-1 0,-2-1 0,0-1 0,-1 0 1,-1-2-1,0 1 0,-1-2 0,15-25 0,1-6 5,26-59-1,17-59 34,-67 152-44,25-67-28,-28 71-97,-1 0 0,0 0-1,-1 0 1,0 0 0,-1-12 0,0 24 120,-1-1-1,0 1 0,0 0 1,0 0-1,0 0 1,0 0-1,0-1 1,0 1-1,0 0 0,0 0 1,0 0-1,-1 0 1,1-1-1,0 1 1,0 0-1,0 0 1,0 0-1,0 0 0,0 0 1,0-1-1,0 1 1,0 0-1,0 0 1,-1 0-1,1 0 0,0 0 1,0 0-1,0-1 1,0 1-1,0 0 1,-1 0-1,1 0 1,0 0-1,0 0 0,-7 3-149,-8 12-40,6-2 132,-1 1-1,2 1 0,-12 26 0,-17 55 127,16-30 5,4 0 1,2 1 0,-6 81-1,20-135-27,0 0-1,1 1 0,0-1 0,2 0 0,3 21 1,-4-29-7,1 0 0,-1 0 0,1 0 0,0 0 0,0 0 0,0-1 0,1 1 0,-1-1 0,1 0 0,0 0 0,1 0 0,-1 0 0,1 0 0,-1-1 0,1 1 0,8 4 0,-10-7-8,0 0 0,0 0 0,0 0 0,0 0 0,1 0-1,-1-1 1,0 1 0,1-1 0,-1 0 0,0 0 0,1 1 0,-1-2 0,0 1 0,1 0 0,-1 0 0,3-1 0,-1-1-1,1 1 1,-1-1-1,0 0 0,-1 0 1,1 0-1,0 0 1,0-1-1,3-3 0,4-4-11,-1-1 0,0 0 0,-1-1 0,9-13 0,56-94 12,-29 45 27,3-3 29,75-125-230,-106 172 110,-2 0-1,18-54 0,-32 80 5,1-1-1,-1 1 1,0-1 0,0 1-1,-1-1 1,1 1 0,-1-1 0,0 0-1,-1-7 1,1 11 22,0 1 0,0-1 0,0 0 0,0 0 0,-1 0 0,1 0 0,0 0 0,-1 1 0,1-1 0,0 0 0,-1 0 1,1 1-1,-1-1 0,1 0 0,-1 0 0,0 1 0,1-1 0,-1 1 0,1-1 0,-1 0 0,0 1 0,0-1 0,1 1 0,-1 0 0,-1-1 0,0 0-5,0 1-1,0 0 1,1 0 0,-1-1 0,0 1-1,0 0 1,0 0 0,0 1-1,0-1 1,-4 1 0,-3 2-11,-1 1 0,1 0 1,-12 6-1,19-9 31,-9 6-2,0 0 1,0 0-1,1 1 1,0 1-1,0-1 1,1 2-1,0-1 1,-9 15 0,5-5 42,0 1 0,2 1 1,-15 33-1,4 6 117,3 2 0,2 0 0,3 1 1,2 0-1,-3 77 0,14-120-105,0 0 1,4 28-1,-2-39-41,0 0 0,1 0 0,0 0 0,1 0 0,0-1 0,0 1 0,7 12-1,-8-19 11,0 1 0,0-1 0,1 1-1,-1-1 1,1 0 0,-1 0 0,1 0-1,0 0 1,0-1 0,0 1 0,0-1 0,0 0-1,0 1 1,0-1 0,0-1 0,0 1-1,0 0 1,1-1 0,-1 0 0,0 1-1,7-2 1,6 1-44,0-2-1,31-6 1,-43 7-10,78-8-257,-74 8 285,0-1 0,0 0 1,-1 0-1,1-1 0,-1 0 1,1 0-1,-1-1 0,0 0 1,6-5-1,2-3-46,0 1 83,0-1 0,-1 0 0,-1-1 0,0-1 0,13-17 0,-7-1-29,0-2 1,-2 0 0,14-44 0,-14 38-8,7-13-83,-21 58 80,-1 0 1,0 1 0,0-1 0,1 6-1,1 7 79,-2 0-1,0 0 1,-1 34-1,-9 55 92,6-84-137,-2 0 0,0-1 0,-9 29 0,5-28-59,5-12 63,-1 0-1,0 0 1,-7 11 0,11-21-30,-1 1-1,0-1 1,0 0-1,0 1 1,0-1-1,0 0 1,0 0-1,0 1 0,0-1 1,0 0-1,-1 0 1,1 0-1,0 0 1,-1-1-1,1 1 1,0 0-1,-1-1 1,1 1-1,-1-1 1,1 1-1,-1-1 1,0 1-1,1-1 1,-1 0-1,1 0 1,-1 0-1,0 0 1,1 0-1,-1 0 1,1-1-1,-1 1 1,0 0-1,1-1 1,-1 1-1,1-1 1,0 0-1,-1 1 1,1-1-1,-1 0 1,1 0-1,0 0 1,-2-2-1,0 1-12,0 0-1,0-1 1,1 1-1,-1-1 1,1 0-1,0 0 1,0 0-1,0 0 1,0 0-1,1-1 1,-1 1-1,1 0 1,-1-1 0,1 1-1,1-1 1,-1 1-1,0-1 1,1 0-1,-1-4 1,1 6 10,1-1 1,-1 1 0,0-1-1,1 1 1,-1-1 0,1 1-1,-1-1 1,1 1-1,0 0 1,0-1 0,1 1-1,-1 0 1,0 0 0,1 0-1,-1 0 1,1 0-1,-1 0 1,1 0 0,0 0-1,0 1 1,0-1 0,0 1-1,0-1 1,0 1 0,1 0-1,-1 0 1,0 0-1,4-1 1,-2 1-15,-1 0-1,1 1 1,0-1 0,-1 1-1,1 0 1,0 0 0,0 0 0,6 2-1,32 9-93,-4-2-2748,-35-8 2052,-1-1 0,1 0 0,-1 1 0,1 0 0,-1 0 0,1 0 1,-1 0-1,0 0 0,1 0 0,-1 0 0,0 1 0,0-1 0,0 1 0,2 2 0,10 10-3088</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3:39.858"/>
    </inkml:context>
    <inkml:brush xml:id="br0">
      <inkml:brushProperty name="width" value="0.05" units="cm"/>
      <inkml:brushProperty name="height" value="0.05" units="cm"/>
    </inkml:brush>
  </inkml:definitions>
  <inkml:trace contextRef="#ctx0" brushRef="#br0">88 867 6720,'-15'19'2170,"14"-19"-2122,1 1 0,0-1 1,-1 1-1,1-1 0,0 1 0,-1 0 0,1-1 0,0 1 0,-1-1 0,1 1 0,0 0 0,0-1 0,0 1 0,0 0 0,0-1 0,0 1 0,0 0 0,0-1 0,0 1 0,0 0 0,0-1 0,0 1 0,0-1 1,0 1-1,0 0 0,1 0 0,-1 0 180,1 0-77,-1-1 0,0 1 0,0 0 0,0-1 0,1 1 0,-1-1 0,0 1 0,1-1 0,-1 1 1,0-1-1,1 1 0,-1-1 0,1 1 0,-1-1 0,1 1 0,-1-1 0,1 0 0,-1 1 0,1-1 0,-1 0 1,1 1-1,0-1 0,-1 0 0,1 0 0,-1 1 0,1-1 0,0 0 0,-1 0 0,1 0 0,0 0 0,-1 0 0,1 0 1,-1 0-1,1 0 0,0 0 0,0-1 0,26-6 2259,-22 5-2053,2 0-124,0-1 1,0-1-1,0 1 1,0-1-1,0 0 0,-1-1 1,0 1-1,11-12 1,-10 10-53,21-21 240,-1-1-1,-2-1 1,43-63-1,-49 64-304,133-229 534,-3-80-356,-129 280-342,-42 143-22,-60 131 338,73-194-216,-23 55 263,-4-2 0,-71 111-1,-4-20 27,-92 154 252,145-204-295,35-76 180,19-34-17,18-26-242,1-1-212,2 0 1,1 0 0,26-22-1,65-46-71,-85 69 92,49-42-57,106-113 0,123-118-110,-234 238 63,-1 0-45,-60 50-217,-11 14 148,-71 113 531,-84 191 0,155-304-269,-1 1-37,0 1 0,1 0 0,-3 13 0,6-22-19,1-1-1,-1 1 1,1-1-1,0 1 1,0 0 0,0-1-1,0 1 1,0-1-1,1 1 1,-1 0-1,1-1 1,-1 1-1,1-1 1,0 1 0,0-1-1,0 0 1,0 1-1,1-1 1,-1 0-1,4 4 1,-4-5 3,0 0 0,1 0 0,-1 0 0,1 0-1,-1 0 1,1 0 0,-1-1 0,1 1 0,0-1 0,-1 1 0,1-1 0,0 0 0,-1 1 0,1-1 0,0 0 0,0 0-1,-1 0 1,1 0 0,0 0 0,-1-1 0,1 1 0,2-1 0,4-2 68,0 1 0,-1-1 1,11-6-1,-14 7-50,2-1-6,0-1 0,0 0 1,0 0-1,0-1 0,-1 0 0,1 0 0,-1 0 1,-1 0-1,1-1 0,4-6 0,-3 1-23,0 1 1,-1-1-1,0 0 0,7-23 0,-7 12-3,0-1-1,-2 1 0,0-1 1,-2 1-1,-2-44 1,1 52-92,-2 0 1,0-1 0,-1 1-1,0 0 1,-1 0-1,-1 1 1,0-1 0,0 1-1,-14-21 1,16 30 41,0 0 1,-1-1-1,1 2 1,-1-1-1,0 0 0,0 1 1,-1 0-1,1 0 1,-1 0-1,0 0 1,1 1-1,-1 0 0,-7-3 1,12 5 43,0 0 1,0 0-1,0 1 0,0-1 1,0 0-1,0 0 0,0 0 1,0 0-1,0 0 1,0 0-1,0 0 0,-1 0 1,1 0-1,0 1 0,0-1 1,0 0-1,0 0 0,0 0 1,0 0-1,0 0 1,0 0-1,0 0 0,0 0 1,0 0-1,0 0 0,0 0 1,0 0-1,0 0 1,0 1-1,-1-1 0,1 0 1,0 0-1,0 0 0,0 0 1,0 0-1,0 0 0,0 0 1,0 0-1,0 0 1,0 0-1,-1 0 0,1 0 1,0 0-1,0 0 0,0 0 1,0 0-1,0 0 1,0 0-1,0 0 0,0 0 1,0 0-1,-1 0 0,1-1 1,0 1-1,0 0 1,0 0-1,0 0 0,0 0 1,0 0-1,0 0 0,0 0 1,0 0-1,0 0 0,0 0 1,0 0-1,5 5 6,8 0 0,1 0 0,-1-1 0,28 4 1,-7-1 26,4 2-84,63 24 0,-88-27 147,0 0 0,0 0 0,-1 2 1,0-1-1,0 2 0,-1-1 0,0 2 0,12 12 0,1 8 300,0 2 0,34 63-1,-5-7-272,-51-85-139,0 0 0,0-1 0,0 1-1,0-1 1,0 0 0,0 1-1,1-1 1,-1 0 0,1 0-1,0-1 1,0 1 0,0-1-1,-1 1 1,1-1 0,1 0-1,4 1 1,-2-1-213,-1 0 0,1-1-1,-1 0 1,1 0 0,-1-1-1,1 0 1,-1 0 0,1 0-1,5-2 1,-2 0-572,-2 1 172,1 0 0,-1-1 1,0 1-1,0-1 0,-1-1 0,10-6 1,-3-1-1921,16-17 1,-26 25 2219,45-45-3398</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3:44.683"/>
    </inkml:context>
    <inkml:brush xml:id="br0">
      <inkml:brushProperty name="width" value="0.05" units="cm"/>
      <inkml:brushProperty name="height" value="0.05" units="cm"/>
    </inkml:brush>
  </inkml:definitions>
  <inkml:trace contextRef="#ctx0" brushRef="#br0">164 154 3968,'0'-5'645,"0"0"-1,0 0 1,1 0 0,0 0 0,0 0 0,0 0-1,1 1 1,-1-1 0,5-7 0,-2-7 2127,-3 18-2463,-1-1 0,0 1 0,0-1 0,0 1 0,1-1 0,-1 1 0,0-1 0,1 1 0,0-1 0,-1 1 1,1-1-1,0 1 0,0 0 0,-1 0 0,3-2 0,-3 5-53,1 1 0,-1-1 0,0 1 0,0-1 0,-1 1 0,1 0 0,-1 2 0,0 2-32,-15 98 1429,1-18-1018,9-44-400,-26 160 632,19-140-477,-25 75 0,19-75-226,-16 39 472,33-97-574,2-5-36,0 1 0,0-1 0,0 1 0,0-1 0,0 1-1,0-1 1,-1 1 0,1-1 0,0 0 0,0 1 0,-1-1 0,1 1 0,0-1-1,0 1 1,-1-1 0,1 0 0,-1 1 0,1-1 0,0 0 0,-1 1-1,1-1 1,-1 0 0,1 0 0,-1 1 0,1-1 0,-1 0 0,1 0 0,-1 0-1,1 0 1,-2 1 0,2-1-18,0 0-1,0 0 1,0 0-1,0 0 1,0 0-1,0 0 1,0 0-1,0 0 1,0 0-1,0 0 1,0 0-1,0 0 1,-1 0 0,1 0-1,0 0 1,0-1-1,0 1 1,0 0-1,0 0 1,0 0-1,0 0 1,0 0-1,0 0 1,0 0-1,0 0 1,0 0-1,0 0 1,0 0-1,0 0 1,0 0-1,0 0 1,0 0-1,0 0 1,-1 0 0,1 0-1,0-1 1,0 1-1,0 0 1,0 0-1,0 0 1,0 0-1,0 0 1,0 0-1,0 0 1,0 0-1,0 0 1,0 0-1,0 0 1,0 0-1,1 0 1,-1-1-1,0 1 1,0 0-1,0 0 1,0 0 0,1-9 35,1 1 1,0-1-1,0 0 1,1 1-1,0 0 1,0-1 0,1 1-1,9-14 1,-1 0-132,1-4 16,1 1 1,1 1 0,1 0 0,1 1 0,38-40-1,-46 56 56,-1 0-1,1 0 1,0 1-1,0 0 1,1 1-1,0 0 0,19-8 1,-21 11 5,1 0 1,-1 0-1,0 1 0,1 0 0,-1 1 1,0-1-1,1 2 0,-1-1 1,1 1-1,-1 0 0,13 4 1,-14-3 16,0 1 1,0 0 0,-1 0 0,1 0 0,0 1-1,-1 0 1,0 0 0,0 1 0,0 0 0,-1 0 0,0 0-1,0 0 1,6 9 0,-8-10 12,-1 0 0,1-1 0,-1 1 1,0 0-1,0 1 0,-1-1 0,1 0 0,-1 0 0,0 1 0,0-1 0,-1 0 1,1 1-1,-1-1 0,0 1 0,0-1 0,0 1 0,-1-1 0,0 1 1,1-1-1,-2 0 0,1 1 0,0-1 0,-4 7 0,-1-2 32,0 0-1,0-1 1,0 1 0,-1-2-1,-1 1 1,1-1 0,-1 0-1,-16 11 1,-3-1 230,-46 23 1,48-28-225,0-1 1,0-2 0,0 0-1,-35 5 1,22-12 57,28-2-108,6-1-18,7-1-27,11-1-57,94-31-481,61-3 487,-102 25 33,-1-3 1,100-38 0,-60 10 150,-128 79-270,12-23 189,-1-1 1,-16 14-1,19-19-12,-1 1 0,1 0 1,1 0-1,0 1 0,0 0 0,-10 18 0,16-24 7,0-1 0,0 1-1,1-1 1,-1 1 0,1-1 0,-1 1 0,1 0-1,0-1 1,0 1 0,0 0 0,0-1-1,1 5 1,0-6 12,-1 0 1,0 1-1,1-1 0,-1 0 0,1 0 1,-1 0-1,1 0 0,-1 0 1,1 0-1,0 1 0,0-2 0,-1 1 1,1 0-1,0 0 0,0 0 0,0 0 1,0 0-1,0-1 0,0 1 0,0 0 1,1-1-1,-1 1 0,0-1 0,0 1 1,0-1-1,1 0 0,1 1 0,0-1-20,0 0-1,0 0 1,0 0-1,0 0 1,0 0-1,0-1 1,0 1-1,0-1 0,0 0 1,0 0-1,-1 0 1,1 0-1,0-1 1,-1 1-1,3-3 1,-1 1-32,0 0 0,-1 0 0,1 0 0,-1-1 0,0 0 0,0 0 0,0 0 0,3-7 0,-1 0-31,0 0 1,-1-1-1,-1 1 0,0-1 0,0 0 0,1-19 0,-3 18 6,0 1 0,-1-1-1,0 0 1,-1 1 0,0-1-1,-5-15 1,5 25-1,0-1 1,-1 0-1,1 1 1,-1 0-1,-3-5 1,5 7 37,-1 0 0,1 0 0,-1 0 0,0 0 0,0 1 0,1-1 0,-1 0 0,0 0 0,0 1-1,0-1 1,0 0 0,0 1 0,0-1 0,0 1 0,0-1 0,0 1 0,0 0 0,0-1 0,-2 1 0,3 0 17,0 0 1,-1 0 0,1 0-1,0 0 1,0 0-1,0 0 1,0 0 0,-1 0-1,1 0 1,0 0-1,0 0 1,0 0-1,0 0 1,-1 1 0,1-1-1,0 0 1,0 0-1,0 0 1,0 0-1,0 0 1,0 0 0,-1 1-1,1-1 1,0 0-1,0 0 1,0 0-1,0 0 1,0 1 0,0-1-1,0 0 1,0 0-1,0 0 1,0 0 0,0 1-1,0-1 1,0 0-1,0 0 1,2 11-61,5 6 45,-5-13 49,1 0 1,0-1 0,0 1-1,0-1 1,0 1 0,1-1 0,-1 0-1,1 0 1,0-1 0,0 1 0,0-1-1,0 0 1,0 0 0,0 0 0,5 1-1,-1-1 5,0 0-1,0-1 1,1 0-1,-1 0 1,0 0-1,1-1 1,14-2 0,3-2 75,0 0 1,-1-2 0,0-1-1,0-1 1,0-1-1,-1-1 1,40-23 0,-38 15-48,-1-1 1,-1-1-1,0-1 1,-2-2-1,30-36 1,86-137 246,-113 158-196,-18 27-157,0 0 0,0-1 0,-1 1 1,-1-1-1,7-19 0,-44 91-151,-31 110-40,20-47 320,25-78-29,2-7-52,2 1 0,-18 78 0,31-108 24,0-1 1,0 1-1,0-1 1,2 1 0,-1-1-1,1 1 1,2 11-1,-3-18-13,1 0 0,0 0 0,-1-1 0,1 1 0,0 0-1,0 0 1,0 0 0,0-1 0,0 1 0,0 0 0,1-1 0,-1 1 0,0-1-1,1 1 1,-1-1 0,1 0 0,0 0 0,-1 0 0,1 0 0,0 0 0,0 0-1,0 0 1,0 0 0,0-1 0,0 1 0,-1-1 0,1 1 0,0-1 0,1 0-1,-1 0 1,0 0 0,0 0 0,0 0 0,0 0 0,2-1 0,1 0 16,-1 0-1,0 0 1,0-1 0,0 1 0,-1-1-1,1 1 1,0-1 0,-1 0 0,1-1-1,4-3 1,0-1-8,0 0-1,10-14 1,-1-1-42,-1-1 0,-1 0 0,21-45 0,-5 8 5,38-55 24,132-168 1,-94 130 35,-83 118-40,6-5-297,-48 73 219,-38 45 101,-90 168 341,-20 127-10,150-333-347,-1-2 60,9-22 41,1 0 0,1 0 0,-5 22 0,12-33 95,4-8-171,6-11-117,-10 13 80,38-44-246,82-73-1,-112 109 211,1 1 0,0 1 0,0-1-1,0 2 1,14-7 0,-20 11 17,-1 0 1,1 1-1,0 0 0,0 0 1,-1 0-1,1 0 0,0 1 1,0 0-1,0-1 0,0 1 1,0 1-1,0-1 0,0 1 1,-1-1-1,1 1 0,0 0 0,0 0 1,-1 1-1,1-1 0,5 4 1,1 2 49,-1 0 0,-1 0 0,1 1 0,-1 0 0,-1 1-1,0 0 1,9 13 0,-5-6 10,17 17-1,-16-19-383,-2-3 588,1 0 0,0-1 0,22 17 0,-30-25-372,0 0-1,1-1 1,-1 1-1,0-1 1,1 1-1,0-1 1,-1 0-1,7 1 1,-8-2-175,1 0 0,-1 0 1,1 0-1,-1-1 1,0 1-1,1 0 1,-1-1-1,0 0 1,1 1-1,-1-1 1,0 0-1,0 0 1,0 0-1,4-3 1,-4 2-525,0 0 0,0 1 0,-1-2 1,1 1-1,0 0 0,-1 0 0,1 0 1,-1-1-1,0 1 0,0-1 0,1-2 1,2-5-2059</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3:45.057"/>
    </inkml:context>
    <inkml:brush xml:id="br0">
      <inkml:brushProperty name="width" value="0.05" units="cm"/>
      <inkml:brushProperty name="height" value="0.05" units="cm"/>
    </inkml:brush>
  </inkml:definitions>
  <inkml:trace contextRef="#ctx0" brushRef="#br0">37 9 11232,'-37'-8'5056,"37"11"-4385,9-3 1601,9 9-1376,32 2 992,3 6-1120,28-6 96,1 6-512,12-14-160,-9 6-96,15-18-992,-7 6 480</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3:46.600"/>
    </inkml:context>
    <inkml:brush xml:id="br0">
      <inkml:brushProperty name="width" value="0.05" units="cm"/>
      <inkml:brushProperty name="height" value="0.05" units="cm"/>
    </inkml:brush>
  </inkml:definitions>
  <inkml:trace contextRef="#ctx0" brushRef="#br0">47 339 5216,'8'-12'6149,"-3"60"-2458,0-18-2779,-1 25 1066,-6 107 1,-22 55 229,17-165-1683,-20 74 0,22-114 366,5-12-882,0 0 0,0 0 0,0 1 0,0-1 0,-1 0 0,1 0 0,0 0 0,0 0 0,0 0 0,0 0 0,0 0 0,0 0 0,0 0 0,0 0 1,0 0-1,0 0 0,0 0 0,0 0 0,0 0 0,0 0 0,0 0 0,-1 0 0,1 0 0,0 0 0,0 0 0,0 0 0,0 0 0,0 0 0,0 0 0,0 0 0,0 0 0,0 0 0,0 0 0,0 0 0,0 0 0,0 0 0,-1 0 1,1 0-1,0 0 0,0 0 0,0 0 0,0 0 0,0 0 0,0 0 0,0-1 0,0 1 0,0 0 0,0 0 0,0 0 0,0 0 0,0 0 0,0 0 0,0 0 0,0 0 0,0 0 0,0 0 0,0 0 0,0 0 0,0 0 1,0-1-1,0 1 0,0 0 0,0 0 0,0 0 0,0 0 0,0 0 0,0 0 0,0 0 0,0-29 620,19-93 17,22-153-444,-23 143-183,40-145 0,-54 261-13,1-1 1,0 1 0,12-24-1,-16 38-8,0 1-1,0-1 0,-1 1 1,1 0-1,0-1 0,1 1 1,-1 0-1,0-1 1,0 1-1,0 0 0,1 0 1,-1 0-1,3-1 1,-3 1 1,0 1 0,0 0 0,0 0 0,0-1 0,0 1 0,0 0 0,0 0 0,0 0 1,0 0-1,0 0 0,0 0 0,0 0 0,0 1 0,0-1 0,0 0 0,0 1 0,2 0 1,0 1 22,0 0 0,0 0 0,0 0 1,0 1-1,0 0 0,-1-1 0,1 1 0,-1 0 1,1 0-1,3 7 0,9 21 112,-1 1 0,-2 0 0,16 62 0,-21-69-46,28 123 182,2 5 78,-27-118-238,2-1 1,21 43-1,-26-61-58,-5-10 49,1 0 1,-1-1 0,1 0-1,0 1 1,1-1-1,-1 0 1,6 5-1,-9-10-79,1 0-1,0 0 1,0 0-1,-1 0 1,1 0 0,0 0-1,0 0 1,-1 0-1,1 0 1,0 0-1,0 0 1,-1-1-1,1 1 1,0 0-1,-1-1 1,1 1-1,0 0 1,-1-1-1,1 1 1,-1-1-1,1 1 1,-1-1-1,1 1 1,-1-1-1,1 1 1,-1-1-1,1 0 1,0 0-1,2-2 38,4-5 14,0 1 0,0-1 0,-1 0 0,-1-1 0,1 1 0,5-14 0,22-58 210,-29 67-277,12-29 75,80-204-105,-75 202-109,2 0 0,2 1 0,40-53 0,-27 42-1139,-7 8-3322,-21 33-632,16-17-1,-9 17 1270</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3:47.985"/>
    </inkml:context>
    <inkml:brush xml:id="br0">
      <inkml:brushProperty name="width" value="0.05" units="cm"/>
      <inkml:brushProperty name="height" value="0.05" units="cm"/>
    </inkml:brush>
  </inkml:definitions>
  <inkml:trace contextRef="#ctx0" brushRef="#br0">390 1070 4896,'-12'1'14789,"10"-11"-15504,-7-67 4690,2-49-2646,6 96-985,0-219 564,2 134-712,2 34-24,3 1 1,30-135-1,-35 209-187,2 0 0,-1-1-1,1 1 1,-1 0 0,2 0-1,-1 1 1,1-1 0,6-7-1,-1 1-64,-8 11 86,0-1 1,0 1 0,0 0-1,1 0 1,-1 0 0,0 0 0,1 0-1,-1 0 1,1 1 0,-1-1 0,1 0-1,0 1 1,-1-1 0,1 1 0,-1-1-1,1 1 1,0 0 0,0 0-1,-1 0 1,1 0 0,0 0 0,-1 0-1,1 0 1,0 0 0,1 1 0,1 0-15,0 0 0,0 1 0,0-1 0,0 1 0,0 0 0,0 0 0,0 0 0,-1 0 0,6 5 1,-2-1 16,8 7-8,0 1-1,0 1 0,22 29 0,-24-23 33,-5-10 15,0 0 1,-1 0-1,-1 0 1,0 1-1,0 0 1,-1 0-1,-1 1 1,3 13 0,-3-3 136,2 36 0,-6-52-115,0 0-1,0 0 1,-1 0 0,0 0-1,0-1 1,-1 1-1,0 0 1,0-1 0,-5 11-1,5-14-41,0 1-1,-1-1 1,0 1 0,0-1-1,0 0 1,0 0-1,0 0 1,-1-1 0,1 1-1,-1-1 1,0 0-1,0 0 1,-6 3 0,-6 0 36,0 0 0,-19 4 0,23-7-62,-173 31-82,152-27 94,0 3 0,-42 15 0,63-19-21,0 1 0,0 0 0,0 1 1,1 0-1,0 1 0,0 0 0,1 1 0,0 0 1,-9 11-1,1 1-63,1 1 0,-22 37 0,34-50 97,1-1-1,-1 1 1,2 0 0,-1 0 0,1 0 0,1 1 0,0-1-1,0 1 1,1-1 0,0 1 0,0 10 0,1-17-11,1 0-1,-1-1 1,0 1 0,1 0 0,0-1 0,0 1-1,0 0 1,0-1 0,0 1 0,0-1 0,1 0-1,-1 1 1,1-1 0,-1 0 0,1 0 0,2 2-1,-1-2 11,-1 0 0,1 0 0,0 0-1,0-1 1,0 1 0,0-1 0,1 0 0,-1 0-1,0 0 1,0 0 0,1 0 0,-1-1-1,6 1 1,6-1 14,1-1 1,-1 0-1,1-1 1,14-3-1,66-20 130,-77 19-163,31-9 7,-1-2 0,82-39 0,-74 21 82,-38 23-107,0 1 1,0 1-1,1 0 1,27-9-1,-44 18 9,0 1-1,0-1 1,1 0 0,-1 1-1,0 0 1,1-1 0,-1 1-1,1 1 1,-1-1 0,0 0-1,1 1 1,-1 0 0,0 0-1,0 0 1,1 0 0,-1 0-1,0 1 1,0-1 0,0 1-1,0 0 1,-1 0 0,1 0-1,0 0 1,-1 0 0,0 1-1,1-1 1,3 6 0,2 5 170,0 1 0,-1 0 0,0 0 0,9 28 1,-3-7-49,-10-27 1998,1 2-4163,2-3-3759,-2-4 1990,-3-3 3178,0 1 0,0-1 1,-1 0-1,1 0 1,0 1-1,0-1 0,0 0 1,0 0-1,-1 0 0,1 0 1,0 0-1,0 0 0,0-1 1,0 1-1,0 0 0,1-1 1,15-3-4069</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5:34.974"/>
    </inkml:context>
    <inkml:brush xml:id="br0">
      <inkml:brushProperty name="width" value="0.05" units="cm"/>
      <inkml:brushProperty name="height" value="0.05" units="cm"/>
      <inkml:brushProperty name="color" value="#FF0066"/>
    </inkml:brush>
  </inkml:definitions>
  <inkml:trace contextRef="#ctx0" brushRef="#br0">4 54 10048,'-3'0'4635,"3"5"-2570,3 11-881,-2-13-781,32 164 3485,22 62-1141,-7-33-1782,-30-77-395,0 4-307,-13-101-179,0-1 0,2 1-1,14 31 1,-18-47 58,0 0 0,0 0 0,7 8 0,-9-13-125,-1 0 0,1 0-1,0 0 1,0 0 0,0 0-1,-1 0 1,1-1 0,0 1-1,0 0 1,0 0 0,1-1-1,-1 1 1,0-1 0,0 1-1,0-1 1,0 1 0,1-1-1,-1 1 1,0-1 0,0 0-1,1 0 1,-1 0 0,0 0-1,0 0 1,1 0 0,-1 0-1,2 0 1,1-3 15,0 1 1,0-1 0,0 0-1,0 1 1,0-2-1,-1 1 1,1 0-1,-1-1 1,0 0-1,0 0 1,0 0 0,4-8-1,-5 9-29,112-204 675,-68 119-556,85-190-63,-39 29-688,-63 164-2295,-1 1-3949,-27 82 6335,-1 0 0,1 0 0,0 0 0,0 0 0,0 1 0,-1-1 0,2 0 0,-1 0 0,0 1 0,0-1 0,1 1 0,-1-1 0,0 1 0,1-1 0,2-1 0,12 1-3067</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3:48.660"/>
    </inkml:context>
    <inkml:brush xml:id="br0">
      <inkml:brushProperty name="width" value="0.05" units="cm"/>
      <inkml:brushProperty name="height" value="0.05" units="cm"/>
    </inkml:brush>
  </inkml:definitions>
  <inkml:trace contextRef="#ctx0" brushRef="#br0">144 64 9152,'0'0'135,"0"0"0,0-1 0,0 1 0,0 0 0,-1-1 0,1 1 0,0 0 0,0-1 1,0 1-1,0 0 0,-1 0 0,1-1 0,0 1 0,0 0 0,-1 0 0,1-1 0,0 1 0,0 0 0,-1 0 1,1 0-1,0 0 0,-1-1 0,1 1 0,0 0 0,0 0 0,-1 0 0,1 0 0,0 0 0,-1 0 0,1 0 1,0 0-1,-1 0 0,-2 12 4335,2-5-3879,-21 158 3915,-9 51-2340,-39 215 597,66-418-2129,4-23-284,-1-6-225,-3-148-109,19-86 117,8 64 1,-16 155-102,1 1 0,1 1 0,25-55 0,-31 77-32,1 0 1,0 0-1,1 1 1,-1-1-1,1 1 1,1 0-1,-1 0 1,1 1-1,0-1 0,0 1 1,1 1-1,-1-1 1,13-5-1,-12 7-11,-1 1 0,1-1-1,0 1 1,-1 1-1,1-1 1,0 1-1,0 1 1,0-1 0,0 1-1,0 0 1,0 1-1,0 0 1,-1 0 0,1 0-1,11 4 1,-8-1 42,1 0 0,-1 1 0,0 0 0,-1 1 0,1 0 0,-1 1 0,0-1 0,-1 2 0,11 10 0,-9-6 9,0 0-1,-1 0 1,-1 1 0,0 0 0,-1 0 0,8 20 0,-8-13 85,0-1 0,-2 1 0,0-1-1,-2 1 1,0 1 0,-1-1 0,-1 0 0,-1 0 0,-1 1 0,-5 31-1,4-41-48,0-1 0,-1 0 0,0 1 0,-1-1 1,-8 16-1,9-21-84,0-1 1,0 0 0,0 0-1,0 0 1,0 0 0,-1 0-1,0-1 1,0 0 0,0 1 0,0-1-1,-1-1 1,1 1 0,-1-1-1,-6 3 1,-2-2-612,-1 0 1,0-1-1,0 0 0,-1-1 1,1-1-1,-22-2 0,24 1-616,0 0 0,0-1-1,0-1 1,-17-5-1,25 7 415,0-1-1,0 0 1,0 0-1,1 0 0,-1 0 1,1 0-1,-1-1 1,1 0-1,0 0 1,0 0-1,0 0 0,0 0 1,0 0-1,-3-7 1,-5-19-4267</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3:50.087"/>
    </inkml:context>
    <inkml:brush xml:id="br0">
      <inkml:brushProperty name="width" value="0.05" units="cm"/>
      <inkml:brushProperty name="height" value="0.05" units="cm"/>
    </inkml:brush>
  </inkml:definitions>
  <inkml:trace contextRef="#ctx0" brushRef="#br0">390 51 5472,'0'0'127,"0"0"1,0-1-1,-1 1 0,1-1 1,0 1-1,-1-1 0,1 1 1,0 0-1,0-1 1,0 1-1,0-1 0,0 1 1,-1-1-1,1 1 0,0-1 1,0 1-1,0-1 1,0 1-1,0-1 0,0 1 1,1-1-1,-1 1 1,0-1-1,0 1 0,0-1 1,0 1-1,1-1 0,-1 1 1,0 0-1,0-1 1,1 1-1,-1-1 0,0 1 1,1 0-1,-1-1 0,0 1 1,1 0-1,-1-1 1,0 1-1,1 0 0,0-1 1,0 1 155,-1-1 1,1 1-1,0 0 1,-1-1-1,1 1 1,-1-1-1,1 1 1,-1-1-1,1 0 1,-1 1-1,1-1 1,-1 1-1,1-1 1,-1 0-1,0 1 1,1-1-1,-1-1 1,2-2 1105,-2 3-1220,0 1-1,0-1 1,1 0 0,-1 1-1,0-1 1,0 1 0,0-1-1,0 0 1,0 1 0,0-1-1,0 1 1,0-1 0,0 0-1,0 1 1,0-1 0,0 1-1,-1-1 1,1 0 0,0 0-1,-1 1-88,1-1-1,-1 1 0,1-1 1,-1 1-1,1 0 0,-1-1 1,1 1-1,-1 0 1,1-1-1,-1 1 0,1 0 1,-1 0-1,0 0 0,1 0 1,-1-1-1,1 1 0,-1 0 1,0 0-1,1 0 0,-1 0 1,0 0-1,0 0 101,-6 0-24,-1 0 0,1 1 0,-1-1 0,1 1 0,-1 1 1,1-1-1,0 1 0,-13 6 0,1-2-36,-18 7 56,0 1 0,-59 33 0,84-40-123,1 0 0,0 0 0,1 1-1,0 0 1,-17 17 0,23-20-9,-1 1 0,1-1 1,0 1-1,1 0 0,-1 0 0,1 0 0,0 1 0,1-1 0,-1 1 0,1 0 0,1-1 0,-2 11 1,3-15-28,-1 0 0,1-1 1,0 1-1,0 0 0,0 0 1,0-1-1,0 1 0,1 0 1,-1 0-1,1-1 0,-1 1 1,1 0-1,-1-1 0,1 1 1,0 0-1,0-1 1,0 1-1,0-1 0,0 1 1,0-1-1,0 0 0,0 1 1,1-1-1,-1 0 0,0 0 1,1 0-1,-1 0 0,1 0 1,-1 0-1,1-1 0,0 1 1,-1 0-1,3 0 0,1 0 40,1 0-1,-1 0 1,0-1-1,0 0 1,1 0-1,-1 0 0,0 0 1,1-1-1,-1 0 1,7-2-1,12-5 48,-1 0 0,-1-2 0,1 0 0,-2-2 0,30-20 0,-19 9-136,-1-2 0,45-47 0,-53 41 127,-19 25-173,-1 0-1,2 1 0,-1-1 0,7-5 1,-11 11 73,0 0 0,0 0 0,0 0 0,0 0 0,0 0 0,0 0 0,1 0 1,-1 0-1,0 1 0,0-1 0,0 0 0,0 0 0,0 0 0,0 0 0,0 0 1,0 0-1,0 1 0,0-1 0,0 0 0,1 0 0,-1 0 0,0 0 1,0 0-1,0 1 0,0-1 0,0 0 0,0 0 0,0 0 0,0 0 0,0 0 1,0 0-1,0 1 0,-1-1 0,1 0 0,0 0 0,0 0 0,0 0 0,0 0 1,0 1-1,0-1 0,0 0 0,0 0 0,0 0 0,0 0 0,-1 0 1,-4 19 132,-14 32 0,12-34-2,0 2 0,-5 21 0,10-28-51,-12 66 336,13-69-339,0 1 0,1-1 1,0 0-1,1 1 0,0-1 1,3 12-1,-4-20-47,0 0-1,1 0 1,-1 0 0,0 0-1,1 1 1,-1-1 0,1 0-1,-1 0 1,1 0 0,0 0-1,-1 0 1,1 0 0,0 0-1,0-1 1,-1 1 0,1 0-1,0 0 1,1 0 0,-1-1-11,0 1-1,0-1 1,-1 0 0,1 0 0,0 0-1,0 0 1,0 0 0,0 0 0,-1 0-1,1 0 1,0 0 0,0 0 0,0 0-1,0-1 1,-1 1 0,1 0 0,0-1-1,0 1 1,0-1 0,4-2 38,0-1-1,0 0 1,0 0 0,-1 0 0,5-7-1,-7 9-28,7-8 44,92-100 179,-72 82-263,55-42-1,-30 26-286,-54 44 304,0 0-1,0 0 1,1 0 0,-1 0 0,0 0-1,0 0 1,0 0 0,0 0-1,0 0 1,1-1 0,-1 1 0,0 0-1,0 0 1,0 0 0,0 1 0,0-1-1,1 0 1,-1 0 0,0 0 0,0 0-1,0 0 1,0 0 0,0 0 0,1 0-1,-1 0 1,0 0 0,0 0 0,0 0-1,0 0 1,0 0 0,0 1 0,1-1-1,-1 0 1,0 0 0,0 0 0,0 0-1,0 0 1,0 0 0,0 1 0,0-1-1,0 0 1,0 0 0,0 0 0,0 1-1,4 8-4,-4-7-5,5 9-3,-1 1-1,1-1 1,1-1-1,13 21 1,-15-26 41,1 0 0,-1 0 0,1 0 0,0-1-1,0 1 1,0-1 0,1 0 0,-1-1 0,1 1 0,11 4 0,-3-3 43,0-1-1,0 0 1,0 0-1,1-1 1,-1-1-1,1-1 0,-1 0 1,1-1-1,23-2 1,-28 0-63,0 0-1,0 0 1,0-1 0,0 0 0,-1-1 0,1 0-1,-1-1 1,0 0 0,0 0 0,0-1-1,-1 0 1,0 0 0,0-1 0,11-13-1,-11 11 33,-1-1 0,0 0-1,0 0 1,6-14-1,-11 20-52,0 0 0,-1 0 1,1 1-1,-1-1 0,0 0 0,0 0 0,0 0 0,-1 0 0,1 0 0,-1 0 0,0-1 1,0 1-1,0 0 0,-1 0 0,0 0 0,-1-6 0,2 9 6,0 1-1,-1-1 0,1 1 1,0-1-1,0 1 1,0-1-1,-1 1 1,1-1-1,0 1 1,-1-1-1,1 1 1,0 0-1,-1-1 1,1 1-1,0 0 1,-1-1-1,1 1 1,-1 0-1,1-1 1,-1 1-1,1 0 0,-1 0 1,1-1-1,-1 1 1,1 0-1,-1 0 1,1 0-1,-1 0 1,1 0-1,-1 0 1,1 0-1,-1 0 1,1 0-1,-1 0 1,1 0-1,-1 0 1,1 0-1,-1 0 1,0 0-1,1 1 0,0-1 1,-1 0-1,1 0 1,-2 1-1,-1 2-17,-1 0-1,0 0 1,1 0-1,-5 6 1,0-1 11,-4 3 97,1 2 0,0 0 0,1 0 0,-14 23 0,20-29-43,1 1 1,-1 0-1,2-1 1,-1 1-1,1 0 1,0 1 0,0-1-1,1 0 1,0 1-1,1-1 1,0 9-1,1-3-6,0 0 0,1-1 0,1 1 0,0-1 0,1 0 0,0 0 0,1 0 0,13 23 0,-15-31-31,0 0-1,1 0 1,0 0-1,-1-1 1,2 1-1,-1-1 1,0 0-1,1 0 1,0-1-1,0 1 0,0-1 1,0 0-1,1 0 1,-1-1-1,1 1 1,-1-1-1,1-1 1,0 1-1,0-1 1,0 0-1,0 0 1,9 0-1,-2-2-326,-1 0 0,1-1 0,-1 0 0,23-7 0,45-21-3000,-17 4 1308</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3:55.131"/>
    </inkml:context>
    <inkml:brush xml:id="br0">
      <inkml:brushProperty name="width" value="0.05" units="cm"/>
      <inkml:brushProperty name="height" value="0.05" units="cm"/>
    </inkml:brush>
  </inkml:definitions>
  <inkml:trace contextRef="#ctx0" brushRef="#br0">14 950 3072,'-13'-5'5696,"21"13"-987,-5-6-4197,-1-1 1,1 0-1,-1 0 1,1-1-1,-1 1 0,1 0 1,0-1-1,0 0 1,3 1-1,-4-2-362,0 0-1,0 1 0,1-1 1,-1 0-1,0 0 1,0 0-1,0-1 0,0 1 1,-1 0-1,1-1 0,0 1 1,0-1-1,1-2 1,18-20 643,0-2-1,31-52 1,-32 40-573,-1 0 0,13-43 0,5-8 395,-29 70-350,-4 10-307,-3 28-16,-3 20 146,-8 45 1,2-21 44,4-23-78,-13 92 119,14-112-106,-1 0 0,-2-1 1,0 0-1,-12 26 0,17-43-57,-9 13 175,10-15-180,-1 0 1,1 0 0,-1 0 0,1 1 0,-1-1 0,1 0 0,0 0 0,-1 0 0,1 0 0,-1 0 0,1 0 0,-1 0-1,1 0 1,-1 0 0,1 0 0,-1 0 0,1 0 0,0-1 0,-1 1 0,1 0 0,-1 0 0,1 0 0,-1-1 0,1 1-1,0 0 1,-1 0 0,1-1 0,0 1 0,-1 0 0,1-1 0,0 1 0,-1 0 0,1-1 0,0 1 0,0-1 0,-1 1 0,1 0-1,0-1 1,0 1 0,0-1 0,-7-11-40,0 0 1,1 0-1,1-1 0,-5-16 1,-11-55-319,17 63 279,3 17 36,0 0 0,1 0 0,0 0 0,0 0 0,0-6 0,0 9 10,0-1 1,0 1 0,1 0-1,-1 0 1,0 0 0,0 0-1,1 0 1,-1 0 0,1 0-1,-1-1 1,1 1 0,-1 0-1,1 1 1,0-1 0,0 0-1,-1 0 1,1 0 0,0 0-1,0 0 1,0 1 0,1-2-1,1 2 13,-1 0 0,0 0 0,0 0-1,0 0 1,0 1 0,0-1 0,1 1-1,-1-1 1,0 1 0,0 0 0,0 0-1,0 0 1,3 2 0,-1 0 6,14 5 106,-1 1 0,1-2 0,1 0 0,-1-2 0,1 0 0,0-1 0,1 0 0,32 0 0,-14-3 145,-1-3 0,0-1-1,69-15 1,-84 13-152,0-1 0,-1-1 0,0-1 1,0-1-1,-1-1 0,0-1 0,33-24 0,-43 27-31,-1 0 0,0-1 0,-1 0 0,1 0 0,-2-1 1,1 0-1,8-16 0,-13 20-69,-1 1 0,1-1 1,-1 1-1,0-1 0,0 0 0,-1 0 1,0 0-1,0 0 0,0 0 0,-1 0 1,1-1-1,-2 1 0,1 0 0,-1 0 1,0 0-1,-2-9 0,3 14 0,-1 0 0,1 0 0,0 0 0,-1-1-1,1 1 1,-1 0 0,0 0 0,1 0 0,-1 1 0,0-1-1,1 0 1,-1 0 0,0 0 0,0 0 0,0 1 0,0-1-1,0 0 1,0 1 0,0-1 0,0 1 0,0-1 0,0 1-1,0-1 1,-1 1 0,0-1 7,-1 1-1,1 0 1,0 1 0,0-1-1,0 0 1,0 1-1,0-1 1,-1 1 0,1-1-1,0 1 1,-3 2-1,-4 2-1,0 1-1,0 0 1,-14 13 0,18-15-8,-45 45-12,45-43 12,0 0-1,1 0 1,0 0 0,0 1 0,0-1 0,1 1 0,-3 8 0,5-12 31,0 1 0,1-1 1,0 1-1,-1 0 0,1-1 1,0 1-1,1-1 0,-1 1 1,1-1-1,0 1 0,-1-1 1,2 1-1,-1-1 0,0 1 1,1-1-1,-1 0 0,1 0 1,0 0-1,0 0 0,0 0 1,0 0-1,1 0 0,-1-1 1,1 1-1,0-1 0,0 0 1,0 0-1,0 0 0,0 0 1,0 0-1,0-1 0,1 1 1,-1-1-1,0 0 0,1 0 0,4 1 1,-1-2 26,1 0 1,-1 0 0,1 0-1,0-1 1,-1 0-1,1-1 1,11-3 0,52-23 40,-58 23-77,8-5 0,63-24-60,-70 29 19,0 1 0,1 1 1,-1 0-1,16-1 0,-28 3 18,-1 1 1,1 0-1,-1 0 0,1 0 0,-1 0 0,1 0 0,-1 0 1,1 0-1,-1 0 0,1 1 0,-1-1 0,0 0 1,1 1-1,-1-1 0,1 1 0,-1 0 0,0-1 1,0 1-1,1 0 0,-1 0 0,0 0 0,0 0 1,0 0-1,0 0 0,0 0 0,0 0 0,0 1 1,0-1-1,-1 0 0,1 1 0,0-1 0,-1 0 0,1 1 1,-1-1-1,1 1 0,-1-1 0,0 0 0,1 1 1,-1-1-1,0 1 0,0 2 0,-1 15 114,-1-1-1,-7 35 1,-16 39-182,21-75 26,-112 352 312,79-255-20,1-19 135,34-89-326,-6 8 92,8-13-127,0-1 1,-1 0 0,1 1-1,0-1 1,-1 0-1,1 1 1,-1-1 0,1 0-1,0 0 1,-1 1 0,1-1-1,-1 0 1,1 0 0,-1 0-1,1 1 1,-1-1-1,1 0 1,-1 0 0,1 0-1,-1 0 1,1 0 0,-1 0-1,1 0 1,-2 0-1,2-1-7,0 1-1,0 0 1,-1 0-1,1 0 1,0 0-1,0 0 0,-1 0 1,1 0-1,0-1 1,0 1-1,-1 0 0,1 0 1,0 0-1,0 0 1,0-1-1,-1 1 1,1 0-1,0 0 0,0-1 1,0 1-1,0 0 1,-1 0-1,1-1 1,0 1-1,0 0 0,0 0 1,0-1-1,0 1 1,0 0-1,0-1 0,0 1 1,0 0-1,0 0 1,0-1-1,0-10 2,0 0 0,0-1 0,4-15-1,-3 22-7,33-166-4,-20 113 7,-4 11-60,3 0 0,2 1 0,23-48 0,-24 65 10,2-1 1,1 2-1,1 0 0,2 2 1,31-35-1,42-26-131,-77 74 165,1 0 0,1 2 0,0 0-1,20-9 1,-34 18 8,1 0-1,0 0 0,0 1 1,0 0-1,0 0 1,1 0-1,-1 1 0,0-1 1,0 1-1,1 1 1,-1-1-1,0 1 0,8 1 1,-11-1 11,-1-1 1,1 1-1,0 0 1,0 0-1,-1 0 1,1 0-1,-1 0 1,1 0-1,-1 0 1,1 0-1,-1 1 1,0-1-1,1 0 1,-1 1-1,0-1 1,1 3-1,-1-2 9,0 0 1,0 1-1,-1-1 0,1 0 0,-1 1 0,0-1 1,1 0-1,-1 1 0,0-1 0,-1 1 0,1-1 1,0 0-1,0 1 0,-1-1 0,-1 5 0,-3 5 30,0-1 0,0 1-1,-1-1 1,0 1-1,-1-2 1,-10 13 0,-54 56 101,58-66-179,1-1-1,-2-1 1,0 0 0,0 0-1,-1-2 1,0 0 0,-32 14-1,45-22 11,0-1-1,0 1 0,1-1 0,-1 0 0,0 0 0,0 1 0,0-1 0,0-1 0,0 1 0,1 0 0,-1 0 0,0-1 0,0 1 0,0-1 0,1 1 1,-1-1-1,-1-1 0,2 2 14,0 0-1,1-1 1,-1 1 0,1-1 0,-1 1 0,1-1 0,-1 1 0,1-1 0,0 1 0,-1-1-1,1 1 1,-1-1 0,1 0 0,0 1 0,0-1 0,-1 1 0,1-1 0,0 0 0,0 1-1,0-1 1,0 0 0,-1 1 0,1-1 0,0 0 0,0 1 0,1-1 0,-1 0 0,0 0-1,0 1 1,0-1 0,0 1 0,0-1 0,1 0 0,-1 1 0,0-1 0,1 0 0,-1 1-1,0-1 1,1 1 0,-1-1 0,1 1 0,-1-1 0,1 1 0,-1-1 0,2 0-1,3-3-47,0-1 0,0 1 0,1 0-1,0 0 1,9-4 0,-3 2-5,55-28-108,126-43-1,-98 42 148,249-95 1017,-250 94-580,-87 34-155,-16 6 65,3-2-295,-75 39 97,56-27-113,7-4 35,1 1 0,1 0-1,0 1 1,0 1 0,1 0 0,-21 27-1,25-27-8,1 0 0,1 1 0,0 0-1,1 0 1,0 1 0,2 0-1,-1 1 1,-4 19 0,6-17-17,3-14 18,1 1-1,-1-1 1,1 1-1,0-1 0,1 1 1,-1 0-1,1-1 1,0 1-1,0 9 1,0-14-31,0 0 0,1 0 1,-1 0-1,0 0 0,0 1 1,0-1-1,0 0 0,0 0 1,0 0-1,0 0 0,0 0 0,0 1 1,0-1-1,0 0 0,0 0 1,1 0-1,-1 0 0,0 0 1,0 0-1,0 0 0,0 1 1,0-1-1,0 0 0,1 0 0,-1 0 1,0 0-1,0 0 0,0 0 1,0 0-1,1 0 0,-1 0 1,0 0-1,0 0 0,0 0 1,0 0-1,0 0 0,1 0 1,-1 0-1,0 0 0,0 0 0,0 0 1,9-6 150,12-16-38,-18 19-111,49-66-85,5-7-6,-51 69 81,21-24-154,43-60-1,-76 100 71,1 1-1,0 1 0,-4 13 1,8-19 102,-1 0 0,2 0 0,-1-1 0,0 1 0,1 0 0,0 0 0,0 0 0,0 0 1,1 0-1,0-1 0,0 1 0,0 0 0,0 0 0,1-1 0,-1 1 0,1-1 0,1 1 0,-1-1 0,0 0 1,1 0-1,0 0 0,0 0 0,0-1 0,8 8 0,-5-7 6,0 1 0,0-1 0,1 0-1,0-1 1,-1 1 0,1-1 0,0 0 0,1-1 0,-1 0 0,0 0-1,1-1 1,-1 0 0,1 0 0,0 0 0,10-2 0,-6 0-10,0-1 1,0 0-1,0-1 1,0-1-1,0 0 1,-1 0-1,13-7 1,77-49-59,-41 22-35,-12 10-24,169-92-238,-258 159 508,26-27-204,1 1-1,1 1 0,-18 22 1,28-32 51,0 0 1,1 0-1,-1 0 1,1 0-1,-1 1 1,1-1-1,1 1 1,-1-1-1,1 1 0,-1 0 1,1 0-1,1 0 1,-1 0-1,1-1 1,0 1-1,0 0 1,0 0-1,0 0 1,3 8-1,-2-11-3,-1 0 0,1 0 0,0 0 0,1 0 0,-1 0 0,0-1 0,0 1 0,1 0 0,-1-1 0,1 1 0,0 0 0,-1-1 0,1 0 0,0 1 0,0-1 1,0 0-1,0 0 0,0 0 0,0 0 0,0-1 0,0 1 0,0 0 0,0-1 0,1 0 0,-1 1 0,0-1 0,0 0 0,4 0 0,6-1 31,0 0 0,0-1 0,0 0 1,12-4-1,-16 4-28,59-16-148,116-50 1,56-46 118,-150 71-85,-77 38-200,-22 11 340,-10 6 34,-19 14-10,1 3 0,2 1 0,0 1 0,-39 47 0,56-56-94,1 0 0,1 1 0,1 1 0,-20 39 0,35-61 36,-7 22 160,8-23-162,0-1 0,0 0 0,0 1 0,0-1 1,0 0-1,0 1 0,0-1 0,0 0 0,0 1 1,0-1-1,0 0 0,0 1 0,0-1 0,1 0 1,-1 0-1,0 1 0,0-1 0,0 0 0,0 1 1,1-1-1,-1 0 0,0 0 0,1 1 0,-1-1-4,1 0 0,-1 0 0,1 0-1,0 1 1,-1-1 0,1 0-1,-1 0 1,1 0 0,0 0-1,-1 0 1,1 0 0,0 0-1,-1 0 1,1-1 0,-1 1-1,2 0 1,0-1-8,1 0 1,-1 0-1,1 0 0,-1 0 0,0-1 1,0 1-1,1-1 0,-1 1 0,0-1 1,0 0-1,3-4 0,18-28-74,-13 19 34,37-54-384,96-107-1,-143 176 435,0 0 0,0 0 0,0 0 0,1 0 0,-1-1 0,0 1 0,0 0 0,0 0 0,0 0 0,0 0 0,0 0 0,0 0 0,0 0-1,0 0 1,0 0 0,0 0 0,0 0 0,0 0 0,0-1 0,0 1 0,0 0 0,0 0 0,1 0 0,-1 0 0,0 0 0,0 0 0,0 0 0,0 0 0,0 0 0,0 0 0,0 0 0,0 0 0,0 0 0,0 0 0,1 0-1,-1 0 1,0 0 0,0 0 0,0 0 0,0 0 0,0 0 0,0 0 0,0 0 0,0 0 0,0 0 0,1 0 0,-1 0 0,0 0 0,0 1 0,0-1 0,0 0 0,0 0 0,0 0 0,0 0 0,0 0 0,0 0 0,0 0-1,0 0 1,0 0 0,0 0 0,0 0 0,0 11 16,-7 27 52,-1 2 32,8-30-87,-1 1-1,1-1 0,1 1 0,0-1 0,2 12 1,-2-18-2,0 0 1,0-1 0,0 0 0,0 1 0,1-1 0,0 0 0,-1 1 0,1-1-1,0 0 1,0 0 0,1 0 0,-1-1 0,1 1 0,-1-1 0,1 1-1,0-1 1,0 0 0,5 3 0,-2-2 17,-1-1-1,1-1 1,0 1 0,0-1-1,1 0 1,-1 0-1,0 0 1,0-1 0,0 0-1,1 0 1,-1-1 0,10-2-1,4-2 15,-1 0 0,33-14 0,-10 0-96,0-2 0,64-42-1,-78 41 2,0 0 0,-2-2 0,0-1-1,32-42 1,-8 10 25,366-394-250,-404 440 187,12-15-41,-22 24 99,-1 1 0,0-1 1,0 1-1,1-1 0,-1 0 0,-1 0 0,1 0 1,0 1-1,0-1 0,-1 0 0,1 0 0,0-4 0,-2 5-60,-3 3 51,-6 4 56,1 0 0,0 1 0,1 0 0,-11 10 0,-14 18 41,2 2 0,1 1 0,-41 70 0,26-26-48,-36 87 0,74-151 7,-6 10 98,-9 36-1,19-56-62,1 1 0,1-1 0,-1 1-1,1 0 1,1-1 0,0 1-1,0 0 1,3 17 0,-3-24-38,1 1 1,0 0-1,0 0 1,0 0-1,0 0 1,1-1-1,-1 1 0,1 0 1,-1-1-1,1 1 1,0-1-1,0 0 1,0 0-1,1 0 1,-1 0-1,0 0 1,1 0-1,3 2 0,2 0 32,1 0-1,0-1 0,0 0 0,13 3 1,-6-2 31,-9-3-4,-1-1 0,0 1 0,1-1 1,-1 0-1,0-1 0,1 0 0,11-2 0,-6 0-86,141-29 45,-136 27-48,-1-1 1,0 0-1,0-1 0,0 0 1,-1-2-1,-1 0 0,15-11 0,-20 13-67,0-1 0,8-10 0,-16 17 50,1-1 0,-1 1 0,1-1 1,-1 0-1,0 0 0,0 0 0,1 0 0,-1 0 0,-1 0 1,1 0-1,0 0 0,0 0 0,-1 0 0,0 0 0,1-1 1,-1 1-1,0 0 0,0-3 0,0 4 16,0 1 1,-1-1-1,1 1 1,0-1-1,-1 1 1,1 0-1,0-1 0,-1 1 1,1-1-1,0 1 1,-1 0-1,1-1 1,-1 1-1,1 0 0,-1 0 1,1-1-1,-1 1 1,1 0-1,-1 0 1,1 0-1,-1-1 0,1 1 1,-1 0-1,1 0 1,-1 0-1,1 0 0,-1 0 1,1 0-1,-1 0 1,1 0-1,-1 0 1,0 0-1,1 1 0,-1-1 1,0 0-1,-26 9 99,21-6-99,-21 7 43,1 2 0,1 0 0,0 2-1,-31 21 1,45-27-3,1 1 1,-1 0-1,1 0 0,1 1 0,0 0 0,0 1 1,1 0-1,1 0 0,-1 1 0,2 0 0,-7 15 0,11-22 23,1 0 0,-1 0 0,1 0 0,1 1 0,-1-1 0,1 0-1,-1 0 1,1 0 0,1 1 0,1 8 0,-1-11-19,-1 0 0,1 1 0,0-1 0,1 0 1,-1 0-1,0 0 0,1 0 0,0 0 0,0-1 0,0 1 0,0-1 0,0 1 1,0-1-1,1 1 0,-1-1 0,1 0 0,0 0 0,2 1 0,0 0-13,-1-2-1,0 1 0,1 0 1,0-1-1,-1 0 0,1 0 1,0 0-1,-1 0 1,1-1-1,8 0 0,-5-1 1,0 0 0,1 0 0,-1-1 0,0 0 0,12-5 0,-1-2-17,0-1 0,0 0 0,31-24-1,194-141-283,-210 150 210,3-1 41,-1-2 0,-2-2 0,-1-1 0,-1-2-1,47-62 1,-2-16-175,81-152-1,-158 263 214,28-57-135,-26 52 81,0 0 1,-1 0-1,1 0 0,-1 0 1,0 0-1,-1 0 0,1-1 1,-1 1-1,-1-6 0,2 11 49,-1-1 0,0 1-1,-1-1 1,1 1-1,0 0 1,0-1-1,0 1 1,0-1-1,0 1 1,0 0 0,0-1-1,-1 1 1,1-1-1,0 1 1,0 0-1,-1-1 1,1 1-1,0 0 1,0-1-1,-1 1 1,1 0 0,0 0-1,-1-1 1,1 1-1,0 0 1,-1 0-1,1-1 1,-1 1-1,1 0 1,0 0 0,-1 0-1,1 0 1,-1 0-1,1 0 1,-1 0-1,1-1 1,0 1-1,-1 0 1,1 1 0,-1-1-1,1 0 1,-1 0-1,-22 10-37,8-1 33,-1 1 0,2 1 0,-1 0 0,2 1 0,-20 21 0,-51 76 59,-70 122 418,20 13 26,125-225-399,1 1-1,1 1 0,0-1 1,2 1-1,-3 24 0,7-44-71,1 0 0,0 0-1,0 1 1,0-1 0,0 0-1,0 1 1,0-1 0,0 0-1,0 0 1,0 1 0,1-1-1,-1 0 1,1 0 0,-1 1-1,1-1 1,-1 0 0,1 0-1,-1 0 1,1 0 0,1 1-1,-1-1-14,0 0 0,0-1 0,0 1 0,0-1-1,0 1 1,0-1 0,1 1 0,-1-1 0,0 0-1,0 0 1,0 1 0,1-1 0,-1 0 0,0 0-1,0 0 1,0 0 0,2-1 0,6-1-38,0 0 0,0-1 1,0-1-1,13-5 0,-13 4 18,48-20-67,149-69 32,-193 87-3,1 0 0,0 1-1,0 1 1,21-5 0,-34 9 52,0 1-1,0 0 1,0-1 0,0 1 0,0 0-1,-1 0 1,1 0 0,0 0-1,0 0 1,0 0 0,0 0-1,0 0 1,0 0 0,0 0 0,0 1-1,0-1 1,0 0 0,-1 1-1,1-1 1,0 1 0,0-1-1,0 1 1,-1-1 0,1 1-1,0-1 1,0 1 0,-1 0 0,1-1-1,-1 1 1,1 0 0,0 0-1,-1-1 1,1 1 0,-1 0-1,0 0 1,1 0 0,-1 0-1,0-1 1,1 1 0,-1 0 0,0 0-1,0 0 1,0 2 0,0 4 64,0 0 0,-1 0 0,1 0 0,-5 13 0,3-9-26,-41 175 441,43-165-398,4-12 52,-4-9-129,1 0 0,-1 0 0,0 0-1,1 0 1,-1 1 0,0-1-1,0 0 1,1 0 0,-1 0 0,0 0-1,1 0 1,-1 0 0,0 0 0,0 0-1,1 0 1,-1 0 0,0-1 0,1 1-1,-1 0 1,0 0 0,0 0-1,1 0 1,-1 0 0,0 0 0,0-1-1,1 1 1,-1 0 0,0 0 0,0 0-1,1-1 1,-1 1 0,10-10-84,-2 0 0,1-1 1,9-15-1,-1 1-44,6-3 24,1 1-1,1 2 0,1 0 0,2 2 0,0 1 1,47-28-1,-100 80 153,-51 84 0,13-29-119,-125 131-1,-183 138-120,346-329 142,-46 35 0,67-57 64,-1 0 0,1 0 0,-1 0 0,1-1 0,-9 3 0,12-5-6,0 1 0,0-1 1,1 0-1,-1 0 0,0 1 0,0-1 1,0 0-1,0 0 0,0 0 1,0 0-1,0 0 0,0 0 0,1-1 1,-1 1-1,0 0 0,0 0 1,0-1-1,0 1 0,0 0 0,1-1 1,-1 1-1,0-1 0,0 1 1,1-1-1,-1 1 0,0-1 0,1 0 1,-1 1-1,0-1 0,1 0 1,-1 0-1,1 1 0,-1-1 0,1 0 1,0 0-1,-1 0 0,1 0 1,0 1-1,-1-3 0,0-1-6,1 0-1,0 0 1,-1 0 0,1 0 0,1-1-1,-1 1 1,1 0 0,-1 0-1,1 0 1,1 0 0,-1 0 0,0 0-1,1 0 1,0 1 0,0-1-1,0 0 1,0 1 0,1-1 0,2-2-1,5-7-39,1 2 0,0-1 0,0 1-1,16-10 1,12-5-122,1 2 0,66-28 0,-50 25-169,120-66-1741,-131 65-2350,72-56-1,-112 80 3360,-1 0 0,1 0 0,-1-1 0,1 1 0,-1-1 0,6-9 0,-2 1-1834</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3:55.485"/>
    </inkml:context>
    <inkml:brush xml:id="br0">
      <inkml:brushProperty name="width" value="0.05" units="cm"/>
      <inkml:brushProperty name="height" value="0.05" units="cm"/>
    </inkml:brush>
  </inkml:definitions>
  <inkml:trace contextRef="#ctx0" brushRef="#br0">77 61 11712,'-58'-32'5311,"44"15"-4607,9 9 1088,10 8-1120,9-3 992,4 3-960,35 0 480,20 8-672,35-5-416,4 6-96,32-9-1920,-9 3 1024</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3:56.679"/>
    </inkml:context>
    <inkml:brush xml:id="br0">
      <inkml:brushProperty name="width" value="0.05" units="cm"/>
      <inkml:brushProperty name="height" value="0.05" units="cm"/>
    </inkml:brush>
  </inkml:definitions>
  <inkml:trace contextRef="#ctx0" brushRef="#br0">279 931 3712,'0'7'14027,"5"-12"-14887,19-36 3730,-2 15-2097,1 0 0,1 2 1,44-35-1,-39 36-584,-2-1 1,0-2-1,35-44 0,-14 0 86,-4-1 0,-2-3-1,48-122 1,-17 19 413,-72 175-671,4-14 16,-5 15-40,0 1 0,0 0-1,0 0 1,0-1 0,0 1 0,0 0-1,0 0 1,0-1 0,0 1 0,0 0-1,0 0 1,0-1 0,0 1 0,0 0-1,0 0 1,0 0 0,0-1 0,0 1-1,0 0 1,0 0 0,-1 0 0,1-1-1,0 1 1,0 0 0,0 0 0,0 0-1,-1 0 1,1-1 0,0 1 0,0 0-1,0 0 1,-1 0 0,1 0 0,0 0-1,0 0 1,-1 0 0,1-1 0,0 1-1,0 0 1,0 0 0,-1 0-1,1 0 1,0 0 0,0 0 0,-1 0-1,1 0 1,0 0 0,0 0 0,-1 1-1,1-1 1,0 0 0,0 0 0,-1 0-1,1 0 1,0 0 0,0 0 0,0 0-1,-1 1 1,1-1 0,0 0 0,0 0-1,0 0 1,0 0 0,-1 1 0,-4 2-18,0 0 1,0 1-1,0 0 0,0-1 1,0 2-1,1-1 1,0 1-1,0-1 1,-6 10-1,-162 219 44,137-183 5,-37 55 37,-88 171 1,158-272-54,-149 274 570,98-189-149,-69 88 1,74-112 242,45-62-603,-9 17 248,12-19-313,0-1 1,0 0-1,-1 1 1,1-1-1,0 1 1,0-1-1,0 0 1,0 1-1,0-1 1,0 1-1,0-1 1,0 1 0,0-1-1,1 0 1,-1 1-1,0-1 1,0 1-1,0-1 1,0 0-1,0 1 1,1-1-1,-1 0 1,0 1-1,0-1 1,1 0-1,-1 1 1,0-1-1,1 0 1,-1 1-1,0-1 1,1 0-1,-1 0 1,0 0-1,1 1 1,-1-1-1,0 0 1,1 0-1,-1 0 1,1 0-1,-1 0 1,1 0-1,-1 1 1,0-1-1,1 0 1,-1 0-1,1 0 1,0-1-1,1 1-1,1 0 1,0 0-1,-1 0 0,1-1 0,0 1 0,-1-1 0,1 0 0,-1 0 0,1 0 0,-1 0 0,0 0 0,1 0 0,2-3 0,6-2-3,9-6 18,-1 0 0,32-27 0,31-35 79,-49 43-67,236-186-67,-117 112 129,68-52-83,-200 140 216,-15 12-133,0 0 1,0 0-1,1 0 0,0 1 1,0 0-1,0 0 1,0 1-1,11-4 0,-17 6-89,0 1-1,1 0 0,-1 0 0,0 0 0,1 0 0,-1 0 0,0 0 0,1 0 0,-1 0 0,0 1 0,0-1 1,1 0-1,-1 0 0,0 0 0,1 0 0,-1 0 0,0 0 0,0 1 0,1-1 0,-1 0 0,0 0 0,0 0 1,1 1-1,-1-1 0,0 0 0,0 0 0,0 1 0,0-1 0,1 0 0,-1 0 0,0 1 0,0-1 0,0 0 1,0 0-1,0 1 0,0-1 0,0 0 0,0 1 0,0-1 0,0 0 0,0 1 0,0-1 0,0 0 0,0 0 0,0 1 1,0-1-1,0 0 0,0 1 0,0-1 0,0 0 0,0 1 0,-1-1 0,1 0 0,-7 20 12,7-18-2,-26 57 319,8-21-233,-21 71 1,23-59-1261,-2 7-5969,24-83-3900,0-6 5974,14-72 3226,-18 97 1847,33-200 9519,-32 181-7885,8-28 1,-9 47-1797,0-1 0,1 1 1,0-1-1,0 1 0,0 0 1,1 0-1,0 0 0,7-9 1,-10 15-119,0 0 1,0 0-1,0 0 1,0 0-1,0 0 1,0 1 0,0-1-1,0 0 1,0 1-1,2-2 1,-2 2 75,0 0-1,-1 0 1,1 0-1,0 0 1,-1 0-1,1 0 1,0 0-1,-1 0 1,1 0 0,-1 1-1,1-1 1,0 0-1,-1 0 1,1 1-1,0-1 1,-1 0-1,1 1 1,-1-1 0,1 1-1,-1-1 1,1 0-1,0 2 1,11 10-1956</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3:57.929"/>
    </inkml:context>
    <inkml:brush xml:id="br0">
      <inkml:brushProperty name="width" value="0.05" units="cm"/>
      <inkml:brushProperty name="height" value="0.05" units="cm"/>
    </inkml:brush>
  </inkml:definitions>
  <inkml:trace contextRef="#ctx0" brushRef="#br0">1 765 5312,'0'1'144,"0"0"0,0 0-1,0 0 1,0 0 0,0 0 0,0-1 0,0 1-1,0 0 1,1 0 0,-1 0 0,0-1 0,1 1 0,-1 0-1,0 0 1,1-1 0,-1 1 0,1 0 0,-1-1 0,1 1-1,0 0 1,-1-1 0,1 1 0,0-1 0,-1 1 0,1-1-1,0 1 1,0-1 0,-1 0 0,1 1 0,0-1 0,0 0-1,-1 1 1,1-1 0,0 0 0,1 0 0,3 0 380,0 0 0,0 0 0,-1 0 1,1-1-1,5-1 0,-3 1-314,49-11 1114,0-3 1,64-26-1,-93 32-1063,-1-2 1,-1-1-1,0-2 0,0 0 1,-2-1-1,40-34 0,99-115 803,-92 89-736,167-160 1774,-224 223-1892,-10 10-149,0 0-1,0-1 1,0 1 0,-1-1-1,1 0 1,-1 1 0,0-1-1,0 0 1,0-1 0,0 1 0,2-7-1,-3 10-56,-1 0-1,0 0 1,0 0-1,0-1 1,0 1-1,0 0 1,0 0-1,0 0 1,1 0-1,-1-1 1,0 1-1,0 0 1,0 0-1,0 0 1,0-1-1,0 1 1,0 0-1,0 0 1,0 0-1,0-1 1,0 1-1,0 0 1,0 0-1,0 0 1,0-1-1,-1 1 1,1 0-1,0 0 1,0 0-1,0 0 1,0-1-1,0 1 1,0 0-1,0 0 1,0 0-1,-1 0 1,1 0-1,0-1 1,0 1-1,0 0 1,0 0-1,-1 0 1,1 0-1,0 0 1,0 0-1,0 0 1,0 0-1,-1 0 1,1 0-1,0-1 1,0 1-1,0 0 1,-1 0-1,1 0 1,0 0-1,0 0 1,0 1-1,-1-1 1,1 0-1,0 0 1,-6 1 0,-1 1 0,1 0 1,0 0-1,0 1 1,0 0-1,1 0 1,-1 0-1,1 0 1,0 1-1,0 0 0,-7 7 1,-25 27 28,1 2 1,2 2-1,-49 80 0,-19 62 195,80-138 80,3 0 0,-15 59 0,30-93-164,0 1 0,1 0 0,1 0 0,0 1 0,1-1 0,1 0 0,0 1 0,2 16 0,-2-29-129,0 0 0,0 0 0,0 0 0,1 1 0,-1-1 0,0 0 0,1 0 0,-1 0 0,1 0 0,-1 0 0,1 0 0,-1 0 0,1 0 0,0 0 0,0 0 0,-1 0 0,1 0 0,0-1 0,0 1 0,0 0 0,1 0 0,0 0-12,-1-1 0,1 0 0,-1 0 0,1 0 0,-1 0 0,0 0 1,1-1-1,-1 1 0,1 0 0,-1-1 0,0 1 0,1-1 0,-1 1 0,0-1 0,1 0 0,-1 0 0,0 1 1,0-1-1,0 0 0,2-1 0,147-116-531,-109 86 478,-1 0 0,-2-3-1,-1-1 1,53-69 0,136-233 264,-183 270-49,-31 49-114,-7 12-12,0 0 0,0-1 0,-1 1 0,0-1 0,0 0 0,-1 0 0,4-13 0,-7 20-42,0 1 0,0 0 0,0-1 1,0 1-1,0-1 0,0 1 0,0 0 1,0-1-1,1 1 0,-2 0 0,1-1 1,0 1-1,0 0 0,0-1 0,0 1 1,0-1-1,0 1 0,0 0 0,0-1 1,-1 1-1,1 0 0,0 0 1,0-1-1,0 1 0,-1 0 0,1-1 1,0 1-1,0 0 0,-1 0 0,1-1 1,0 1-1,0 0 0,-1 0 0,1 0 1,0-1-1,-1 1 0,1 0 0,0 0 1,-1 0-1,1 0 0,-1 0 1,1 0-1,0 0 0,-1 0 0,1 0 1,0 0-1,-1 0 0,1 0 0,0 0 1,-1 0-1,1 0 0,-1 0 0,1 0 1,0 0-1,-1 1 0,1-1 0,0 0 1,-1 0-1,-20 11 36,13-5-6,0 0 0,-9 10 0,-148 176 484,135-155-393,-53 65 178,-75 121 0,141-194-150,-21 48 0,32-62-48,1-1 0,1 1 0,0 0 0,1 0 0,-2 23 0,5-34-80,0-1 0,0 1 0,0-1 0,0 1 0,0-1-1,1 0 1,0 1 0,0-1 0,0 1 0,0-1 0,0 0 0,1 0 0,-1 0 0,1 0 0,0 0 0,0 0 0,0 0 0,0 0 0,1-1 0,-1 1 0,1-1 0,0 0 0,-1 1 0,1-1 0,0-1 0,0 1 0,0 0-1,0-1 1,6 2 0,0-1-10,1 0 0,0-1 0,0-1 0,0 0 0,19-2 0,-5-1-66,31-9-1,-17 1 8,1-2 1,-2-2-1,0-2 0,0-1 1,63-43-1,-96 58 29,6-3-13,0-1 0,-1 0 0,1-1 0,-2 1 0,1-2 0,7-9 0,-16 18 31,0 0 0,0 0 0,1 0 0,-1 0 0,0-1 0,0 1-1,0 0 1,1 0 0,-1 0 0,0-1 0,0 1 0,0 0-1,0 0 1,0-1 0,0 1 0,1 0 0,-1 0 0,0-1 0,0 1-1,0 0 1,0 0 0,0-1 0,0 1 0,0 0 0,0 0-1,0-1 1,0 1 0,0 0 0,0 0 0,0-1 0,0 1 0,0 0-1,-1 0 1,1-1 0,0 1 0,0 0 0,0 0 0,0-1-1,0 1 1,-1 0 0,1 0 0,0 0 0,0-1 0,-1 1-1,0 0-5,0 0 0,-1 0 0,1 0 0,0 0 0,-1 0 0,1 0-1,0 0 1,0 1 0,-1-1 0,-1 1 0,-39 14-8,0 2 1,1 2 0,-41 26-1,72-40 6,0 1 0,0 1-1,1-1 1,0 2-1,-13 12 1,21-20 15,1 1 0,-1-1 1,1 1-1,0-1 0,-1 1 1,1-1-1,-1 1 0,1-1 0,0 1 1,0-1-1,-1 1 0,1 0 1,0-1-1,0 1 0,0-1 0,0 1 1,-1 0-1,1-1 0,0 1 1,0 0-1,0-1 0,0 1 0,1-1 1,-1 1-1,0 0 0,0 0 1,1 0-6,-1-1 1,1 1 0,-1-1 0,1 1 0,0-1 0,-1 1 0,1-1 0,0 1-1,0-1 1,-1 1 0,1-1 0,0 0 0,0 0 0,0 1 0,-1-1 0,3 0 0,2 1-80,1 0 1,0-1 0,0 0 0,9-1 0,30-7-425,-1-2-1,50-18 1,23-6 80,11 3 750,-121 29-243,-1 1 183,-10 5-7,-5 3-175,-3 4-71,1 1 0,1 0 0,0 1 0,0 0 0,1 0 0,-7 15 1,-38 92 297,48-104-254,1 0 0,1 0 0,0 0 0,1 1 0,-1 18 0,4-33-12,0 1 1,0 0 0,0-1-1,0 1 1,1 0 0,-1-1-1,2 5 1,-2-6-37,0 0 0,1-1-1,-1 1 1,0 0 0,1-1-1,-1 1 1,0 0 0,1-1-1,-1 1 1,1-1 0,0 1-1,-1-1 1,1 1 0,-1-1-1,1 1 1,0-1 0,-1 1-1,1-1 1,0 0 0,-1 0 0,1 1-1,0-1 1,-1 0 0,1 0-1,0 0 1,0 0 0,-1 1-1,1-1 1,0 0 0,0-1-1,-1 1 1,1 0 0,1 0-1,9-4-25,-1 0-1,0 0 0,0-1 1,0 0-1,13-10 0,124-98 252,-97 72-162,-2 3-46,-2-3 0,76-86 0,32-93-277,-115 160 163,1 1 17,42-68 122,-76 115 4,-5 9-11,-2 4 47,-197 339-650,-3-25-4480,110-169-1186,56-80-1254,20-32 3091</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3:58.586"/>
    </inkml:context>
    <inkml:brush xml:id="br0">
      <inkml:brushProperty name="width" value="0.05" units="cm"/>
      <inkml:brushProperty name="height" value="0.05" units="cm"/>
    </inkml:brush>
  </inkml:definitions>
  <inkml:trace contextRef="#ctx0" brushRef="#br0">291 101 2560,'0'0'82,"0"-1"0,0 1-1,0-1 1,0 1 0,1-1 0,-1 0 0,0 1 0,0-1-1,1 1 1,-1-1 0,0 1 0,0-1 0,1 1 0,-1 0-1,1-1 1,-1 1 0,0-1 0,1 1 0,-1 0 0,1-1-1,-1 1 1,1 0 0,0-1 0,16-5 3837,-1-1 64,-15 7-3742,0-1 0,0 1 0,0-1 0,0 1-1,0-1 1,0 0 0,0 1 0,-1-1 0,1 0 0,0 0 0,-1 0-1,1 0 1,0 1 0,-1-1 0,1 0 0,-1 0 0,1 0-1,-1 0 1,1 0 0,-1 0 0,0 0 0,0-1 0,0 1-1,1 0 1,-1 0 0,0 0 0,0 0 0,0 0 0,-1 0-1,1 0 1,0 0 0,0 0 0,0 0 0,-1 0 0,1 0-1,-1-2 1,-1 1-65,1 0 0,-1 0 0,0 0 0,0 0 1,0 0-1,0 1 0,0-1 0,0 0 0,-1 1 0,1 0 0,0-1 0,-1 1 0,1 0 0,-1 0 0,0 0 0,-2 0 0,-22-4 32,1 0 1,-44 0-1,-57 7-966,72 3 368</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4:12.135"/>
    </inkml:context>
    <inkml:brush xml:id="br0">
      <inkml:brushProperty name="width" value="0.05" units="cm"/>
      <inkml:brushProperty name="height" value="0.05" units="cm"/>
    </inkml:brush>
  </inkml:definitions>
  <inkml:trace contextRef="#ctx0" brushRef="#br0">2 300 2912,'0'-1'39,"0"1"0,0 0 1,-1 0-1,1 0 0,0 0 0,0 0 1,0 0-1,0 0 0,0 0 0,0 0 0,0-1 1,0 1-1,0 0 0,0 0 0,0 0 1,0 0-1,0 0 0,0 0 0,0 0 1,0-1-1,0 1 0,0 0 0,0 0 0,0 0 1,0 0-1,0 0 0,0 0 0,0 0 1,0-1-1,0 1 0,0 0 0,0 0 1,0 0-1,0 0 0,0 0 0,0 0 0,0 0 1,0-1-1,0 1 0,1 0 0,-1 0 1,0 0-1,0 0 0,0 0 0,0 0 1,0 0-1,0 0 0,0 0 0,0 0 0,1 0 1,-1 0-1,0 0 0,0 0 0,0 0 1,0 0-1,13-3 4625,16 2 4507,-27 1-8649,105 9 2534,400-26-1712,77-5-681,-267 16-94,359-29 1058,-644 33-1814,300-31 953,-167 3-2060,-5-17-4034,-150 43 3925,-1 1 0,1-1 0,-1-1 0,0 0 0,0 0 0,0 0 0,-1-1-1,0-1 1,0 1 0,0-2 0,8-9 0,8-16-1450</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3:32.225"/>
    </inkml:context>
    <inkml:brush xml:id="br0">
      <inkml:brushProperty name="width" value="0.05" units="cm"/>
      <inkml:brushProperty name="height" value="0.05" units="cm"/>
    </inkml:brush>
  </inkml:definitions>
  <inkml:trace contextRef="#ctx0" brushRef="#br0">33 748 5632,'-16'4'1834,"16"-4"-1788,-1 0-1,1 0 0,0 1 0,-1-1 0,1 0 1,-1 1-1,1-1 0,-1 0 0,1 1 0,0-1 1,-1 0-1,1 1 0,0-1 0,0 1 0,-1-1 0,1 0 1,0 1-1,0-1 0,-1 1 0,1-1 0,0 1 1,0-1-1,0 1 0,0 0 0,0 0 164,-1 1 375,0 0 0,0 1 1,0-1-1,1 0 0,0 1 0,-1-1 1,1 4-1,0-4-87,0 0 0,-1 0 0,1 1 0,0-1 0,-1 0 0,0 0 0,0 5 1854,6-8-1042,11-9-141,0-3-610,1-1-1,-1 0 1,19-23 0,38-56 288,-35 44-483,204-254 645,-235 293-927,-5 6-28,1 1 0,-1-1-1,1 1 1,0 0 0,0 0-1,0 0 1,0 0 0,1 0-1,4-2 1,-8 5-47,0 0 0,0 0 0,0 0 0,0 0 0,1 0 1,-1 0-1,0 0 0,0 0 0,0 0 0,0 0 0,0 0 0,1 0 0,-1 0 1,0 0-1,0 0 0,0 0 0,0 0 0,0 0 0,1 0 0,-1 0 0,0 0 1,0 0-1,0 0 0,0 0 0,0 0 0,0 0 0,1 0 0,-1 0 0,0 1 1,0-1-1,0 0 0,0 0 0,0 0 0,0 0 0,0 0 0,0 0 0,0 1 1,1-1-1,-1 0 0,0 0 0,0 0 0,0 0 0,0 0 0,0 1 0,1 11 188,-6 20 7,4-24-173,-4 14 63,0-1 0,-16 40 0,12-38-156,-27 86-36,29-89 120,5-15-3,0 0 1,0 0-1,1-1 1,-1 1-1,0 7 0,12-21 294,16-15-1,6 1-365,1 0 0,53-25 0,-35 20 16,173-116-168,-219 140 212,0 1 0,1-1 1,0 1-1,-1 0 0,1 0 0,0 1 0,1-1 0,-1 1 0,7-1 1,-11 3-4,0 0 0,0 0 0,0 0 1,0 0-1,0 0 0,0 0 0,-1 1 1,1-1-1,0 0 0,0 1 0,0 0 1,0-1-1,-1 1 0,1 0 0,0 0 1,-1 0-1,1 0 0,-1 0 0,1 0 1,-1 1-1,1-1 0,-1 1 0,0-1 1,0 0-1,0 1 0,1 0 0,-2-1 1,1 1-1,0 0 0,0 0 0,0-1 1,-1 1-1,1 0 0,0 4 0,1 2 15,-1 1-1,0 0 0,0 0 0,-1 0 0,0 0 0,-1 12 0,-12 56 98,6-46-97,2-6-21,2-14 17,1-1 1,-1 22-1,3-33-8,0 1 0,0 0 1,0 0-1,0 0 0,0 0 0,0-1 0,0 1 0,1 0 0,-1 0 0,0 0 1,0 0-1,0 0 0,0-1 0,0 1 0,1 0 0,-1 0 0,0 0 0,0 0 0,0 0 1,1 0-1,-1 0 0,0 0 0,0 0 0,0 0 0,0 0 0,1 0 0,-1 0 1,0 0-1,0 0 0,0 0 0,1 0 0,-1 0 0,0 0 0,0 0 0,0 0 1,1 0-1,-1 0 0,0 0 0,0 0 0,0 1 0,0-1 0,0 0 0,1 0 1,-1 0-1,0 0 0,0 0 0,0 0 0,0 1 0,0-1 0,0 0 0,1 0 1,-1 0-1,0 0 0,0 1 0,0-1 0,0 0 0,0 0 0,0 0 0,0 1 1,0-1-1,0 0 0,0 0 0,0 0 0,0 0 0,0 1 0,0-1 0,16-18-82,-12 13 61,147-162-767,-115 137 769,-34 28 26,1 0-1,-1 0 0,1 0 0,0 1 0,0-1 0,0 1 0,0 0 1,0 0-1,0 0 0,0 0 0,4 0 0,-6 1-11,-1 0 1,1 0-1,-1 0 0,1 1 0,-1-1 1,1 0-1,-1 0 0,1 0 0,-1 0 1,1 1-1,-1-1 0,1 0 1,-1 0-1,0 1 0,1-1 0,-1 0 1,1 1-1,-1-1 0,0 1 0,1-1 1,-1 0-1,0 1 0,1-1 0,-1 1 1,0-1-1,0 1 0,1-1 0,-1 1 1,0 0-1,2 15 12,-5-1 42,1-1-1,-2 0 0,0 1 0,-11 25 0,9-26-4,1 1 0,0-1 1,1 1-1,-4 23 0,8-36-45,0 0-1,-1 0 1,1 0 0,0 0 0,0 0 0,0 0 0,1 0-1,-1 0 1,0 0 0,1 0 0,-1 0 0,1 0-1,0 0 1,0 0 0,-1 0 0,1 0 0,0 0 0,1-1-1,-1 1 1,0 0 0,0-1 0,4 3 0,-2-2-11,0-1 1,0 0-1,0 1 1,0-1-1,1 0 1,-1-1-1,1 1 1,-1-1-1,0 0 0,1 1 1,-1-1-1,1-1 1,-1 1-1,6-1 1,27-6-123,-1 0 1,54-20-1,69-35-452,67-58 166,-222 117 417,11-4 33,-1-1 0,0-1 0,0 0 1,-1 0-1,0-1 0,13-15 0,-25 25-34,0 0 0,0 0 0,1 0 0,-1-1 0,0 1 0,0 0 0,0 0-1,0 0 1,1 0 0,-1 0 0,0-1 0,0 1 0,0 0 0,0 0 0,0 0 0,1-1 0,-1 1 0,0 0 0,0 0-1,0 0 1,0-1 0,0 1 0,0 0 0,0 0 0,0 0 0,0-1 0,0 1 0,0 0 0,0 0 0,0-1-1,0 1 1,0 0 0,0 0 0,0 0 0,0-1 0,0 1 0,0 0 0,0 0 0,0 0 0,-1-1 0,1 1-1,0 0 1,0 0 0,0 0 0,0-1 0,-1 1 0,-12 2-121,-20 12-106,-44 35 95,-50 29 712,111-69-541,-59 33 95,61-33-110,2 0-1,-1 1 0,-15 14 1,27-22-23,-1-1 1,1 1 0,-1-1-1,1 1 1,0 0-1,0 0 1,0-1 0,0 1-1,0 0 1,0 0-1,0 0 1,0 3-1,1-4 2,0 0 0,0 1 0,0-1 1,0 0-1,1 0 0,-1 0 0,0 0 0,1 0 0,-1 0 0,1 0 0,-1 0 0,1 0 0,-1 0 0,1 0 0,0 0 0,0 0 0,-1-1 0,1 1 0,0 0 0,0 0 0,0-1 0,0 1 0,0-1 0,1 2 0,3 0-18,0 0 0,0 0 0,0 0 0,0 0 1,0-1-1,1 0 0,-1 0 0,0 0 0,0-1 0,1 0 0,-1 0 1,1 0-1,-1-1 0,0 1 0,0-1 0,1 0 0,7-4 1,2 0-106,1-1 1,-1-1 0,0 0-1,21-14 1,72-55 76,-81 53 534,-32 27-486,0 1 0,1-1 0,0 1 1,-1 0-1,1 1 0,1-1 0,-1 1 0,1-1 1,0 1-1,1 0 0,-5 13 0,4-6 51,0 0 0,1 1 0,0 0-1,1 23 1,1-33-42,0 0-1,0 0 0,0-1 1,1 1-1,0 0 0,0 0 1,0-1-1,0 1 0,1 0 1,-1-1-1,4 6 1,-4-8-2,0 1 0,1 0 0,-1-1 1,1 1-1,-1-1 0,1 0 0,-1 1 1,1-1-1,0 0 0,0 0 1,0 0-1,-1 0 0,1-1 0,0 1 1,0 0-1,0-1 0,0 1 0,0-1 1,1 0-1,-1 1 0,0-1 1,3-1-1,3 0 13,-1 0 0,0 0 0,0-1 0,1 0 0,-1-1 0,-1 1 1,9-5-1,0-1 8,73-31-75,156-96-1,-148 62 98,-75 57 7,29-31 72,-49 47-132,0-1 20,0 0 0,0 0 0,0 0 0,0-1 0,1 1 1,-1 0-1,-1 0 0,1-1 0,1-1 0,0-20 219,-2 15-220,0 8-24,0-1 0,0 1 0,0 0 0,0 0 0,0 0 0,-1-1 0,1 1 0,0 0 0,0 0 0,0 0 0,0 0 0,0 0 0,0-1 0,0 1 0,0 0 0,0 0 0,-1 0 0,1 0 0,0 0 0,0 0 0,0-1 0,0 1 0,0 0 0,-1 0 0,1 0 0,0 0 0,0 0 0,0 0 0,0 0 0,0 0 0,-1 0 0,1 0 0,0 0 0,0 0 0,0 0 0,-1 0 0,1 0 0,0 0 0,0 0 0,0 0 0,0 0 0,-1 0 0,1 0 0,0 0 0,0 0 0,-8 4-78,1 1-121,1 1 0,-10 13 0,-12 11 3,8-12 120,-58 55 8,65-59 110,0 0 0,1 1 0,-16 26-1,24-33-59,-1 1 0,2-1 0,-1 1 0,-3 13 0,6-18 27,0-1 1,1 1-1,-1-1 1,1 1-1,-1 0 0,1-1 1,1 1-1,-1-1 1,0 1-1,1 0 0,0-1 1,0 1-1,2 6 0,-2-9 12,-1 0-1,1 0 0,0 0 0,0 0 1,-1 0-1,1 0 0,0 0 0,0 0 1,0 0-1,0-1 0,0 1 0,0 0 1,0-1-1,0 1 0,0-1 0,0 1 0,1-1 1,-1 1-1,0-1 0,0 0 0,0 1 1,1-1-1,-1 0 0,0 0 0,0 0 1,3 0-1,0-1 15,0 0 1,0 1 0,-1-1-1,1-1 1,0 1-1,5-3 1,-3 0-10,1 0 0,-1 0 0,0-1 1,0 0-1,-1 0 0,1 0 0,-1-1 1,0 1-1,5-10 0,8-7 1,-3 4-31,-1 0 1,-1 0 0,0-1-1,12-27 1,-11 20 226,4-12-195,-17 33-83,-3 5 32,0 3-7,-60 156-255,-28 69 283,72-190 137,-2-1 0,-2 0 0,-51 65-1,40-63-92,-1-2 0,-2-1-1,-77 59 1,110-93-97,0 0-1,-1 0 1,0 0-1,1 0 1,-1 0 0,0-1-1,0 0 1,0 0-1,0 0 1,0 0 0,-7 0-1,9-1 36,0 0-1,1-1 1,-1 1 0,0 0-1,0-1 1,0 1-1,1-1 1,-1 1 0,0-1-1,1 0 1,-1 0-1,0 0 1,1 0 0,-1 0-1,1 0 1,0 0 0,-1 0-1,1-1 1,0 1-1,-1-1 1,1 1 0,0-1-1,0 1 1,0-1-1,1 1 1,-1-1 0,0 0-1,1 0 1,-1-1-1,-1-3-18,1 1-1,0 0 0,0 0 1,0-1-1,1 1 0,0-1 1,0 1-1,0 0 0,0-1 1,1 1-1,0-1 0,1 1 1,-1 0-1,1 0 0,0 0 1,5-10-1,-3 9 22,0-1-1,1 1 1,0-1 0,0 1-1,1 1 1,-1-1 0,1 1-1,1 0 1,-1 0 0,1 1 0,8-5-1,79-36 56,24-13-121,-66 25 200,59-49 1,37-25 320,71-17 53,-162 93-366,25-18 500,83-66 1,-133 86-235,-14 11 122,-18 18-506,0 0 0,0 0 1,0 0-1,0 0 0,0 0 1,0 0-1,1 0 0,-1 0 1,0 1-1,0-1 0,0 0 1,0 0-1,0 0 0,0 0 1,0 0-1,0 0 0,0 0 1,0 0-1,0 0 0,0 0 1,0 0-1,0 0 0,0 0 1,0 0-1,0 0 0,0 0 1,0 0-1,1 0 0,-1 0 1,0 0-1,0 0 0,0 0 1,0 0-1,0 0 0,0 0 1,0 0-1,0 0 0,0 0 1,0 0-1,0 0 0,0 0 1,1 0-1,-1 0 0,0 0 1,-7 14-27,-12 19-88,9-18 109,-5 8 33,-17 33 1,28-48-17,1 0 0,0 1 0,0 0 1,0-1-1,2 1 0,-1 0 0,1 0 0,-1 11 0,2-18-4,0 1 0,1-1 0,-1 1 0,0-1 0,1 1 0,-1-1 0,1 1 0,0-1 0,-1 0 0,1 1-1,0-1 1,1 0 0,-1 0 0,0 0 0,1 0 0,-1 0 0,1 0 0,-1 0 0,1 0 0,0 0 0,0-1 0,0 1 0,0-1 0,0 0 0,0 1 0,1-1 0,-1 0 0,3 1 0,-2-1-63,1 0 1,-1-1 0,1 1-1,-1-1 1,1 0 0,-1 0-1,1 0 1,-1 0 0,1 0-1,-1-1 1,1 0-1,-1 1 1,0-1 0,1-1-1,-1 1 1,0 0 0,0-1-1,1 0 1,2-2 0,-1 1-686,-1-1-1,1 1 1,-1-1 0,0 0 0,4-5 0,-6 5-694,1 0 1,-1 1 0,0-1-1,0 0 1,-1-1-1,1 1 1,0-6 0,7-20-6469,0-5 4230,-6 24 4250,-2 0 0,1 0 1,-1-15-1,-4-28 5944,-13-76 0,2 27-2509,13 92-3905,-2-34-319,4 42-316,-1-1 1,0 1-1,1-1 1,0 1-1,0 0 1,0-1-1,0 1 1,0 0-1,1-1 1,2-3 0,5-2-1525</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3:32.597"/>
    </inkml:context>
    <inkml:brush xml:id="br0">
      <inkml:brushProperty name="width" value="0.05" units="cm"/>
      <inkml:brushProperty name="height" value="0.05" units="cm"/>
    </inkml:brush>
  </inkml:definitions>
  <inkml:trace contextRef="#ctx0" brushRef="#br0">337 1 9056,'0'1'564,"0"0"1,0 0-1,-1 0 1,1 0-1,0 0 1,-1 0-1,1 1 1,0-1-1,-1 0 0,0 0 1,0 1-1,-13 12 2835,-24 12-1386,23-17-1036,-43 28 717,3 2 0,-58 54 1,109-90-1617,1 0 0,-1 1 0,1-1 1,0 1-1,0 0 0,1 0 0,-1 0 1,1 1-1,-1-1 0,2 1 0,-1-1 1,0 1-1,1-1 0,-2 10 1,3-11-54,0 0 1,0 1-1,1-1 1,-1 0-1,1 0 1,0 0-1,0 0 1,0 0-1,0 0 1,0-1-1,1 1 1,-1 0-1,1-1 1,0 1-1,0-1 1,0 1-1,0-1 1,0 0-1,0 0 1,1 0 0,-1 0-1,1 0 1,4 3-1,5 1-46,1 1 0,0-2 0,0 0 1,0 0-1,0-1 0,1-1 0,21 3 0,-7-3-977,0-1-1,50-4 1,-27-2-320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5:36.961"/>
    </inkml:context>
    <inkml:brush xml:id="br0">
      <inkml:brushProperty name="width" value="0.05" units="cm"/>
      <inkml:brushProperty name="height" value="0.05" units="cm"/>
      <inkml:brushProperty name="color" value="#FF0066"/>
    </inkml:brush>
  </inkml:definitions>
  <inkml:trace contextRef="#ctx0" brushRef="#br0">92 0 8320,'2'0'793,"1"0"1,-1 1 0,1-1-1,-1 1 1,1-1-1,-1 1 1,0 0 0,1 0-1,2 2 1,-1-1-181,-1 1 0,1-1 0,-1 1 1,0-1-1,0 1 0,3 4 0,-3-4-397,-1 0 0,0 0 0,1 0 0,-1 1-1,-1-1 1,1 1 0,0 0 0,-1-1 0,0 1 0,0 0 0,0 0 0,0 0-1,-1 0 1,1-1 0,-1 1 0,0 6 0,-5 20 119,-1-1 0,-1 0 0,-2 0 0,-17 38 0,19-50-789,-1-1 1,-1 0-1,-14 19 0,15-24-1101,-1-1 0,-16 16 0,0-4-835</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4:13.049"/>
    </inkml:context>
    <inkml:brush xml:id="br0">
      <inkml:brushProperty name="width" value="0.05" units="cm"/>
      <inkml:brushProperty name="height" value="0.05" units="cm"/>
    </inkml:brush>
  </inkml:definitions>
  <inkml:trace contextRef="#ctx0" brushRef="#br0">2 128 5888,'-2'-6'12995,"13"0"-12972,-4 4 306,0 0 0,0 0 0,0 0 0,0 1 0,11-2 0,6 0 65,42-1 523,121-20 139,-49 14-744,-43 4-32,43-6 166,395-24 191,-193 28-579,-266 8-3532,0-1-3686,-57 1-530</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4:13.520"/>
    </inkml:context>
    <inkml:brush xml:id="br0">
      <inkml:brushProperty name="width" value="0.05" units="cm"/>
      <inkml:brushProperty name="height" value="0.05" units="cm"/>
    </inkml:brush>
  </inkml:definitions>
  <inkml:trace contextRef="#ctx0" brushRef="#br0">9 168 5984,'-8'-5'9280,"17"10"-5217,2-2-3391,-1 0 0,1-1 0,0 0 0,1 0 0,-1-1 0,0-1 0,14-1 0,-2 1 22,317-13 1785,-287 8-3196,81-20-1,49-24-5699,-154 40 4958,13-3-5128,71-30 1,-71 17 2954</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4:21.920"/>
    </inkml:context>
    <inkml:brush xml:id="br0">
      <inkml:brushProperty name="width" value="0.05" units="cm"/>
      <inkml:brushProperty name="height" value="0.05" units="cm"/>
    </inkml:brush>
  </inkml:definitions>
  <inkml:trace contextRef="#ctx0" brushRef="#br0">14 785 4384,'-13'13'9362,"13"-13"-9267,0 0 0,0 0 0,0 0 0,0 0 0,0 0-1,0-1 1,10-10 569,-1-1 0,0 0 0,-1-1 0,0 0 0,-1 0 0,0-1-1,-1 1 1,4-16 0,29-118 145,-31 110-683,46-186 497,-38 171-274,1 1 1,31-61-1,-45 108-321,-1-1 0,1 0 0,-1 1 0,1 0 0,1 0 0,3-5 0,-6 8-23,1 0 1,-1 0 0,0 0 0,0 0 0,1 0-1,-1 1 1,0-1 0,1 1 0,-1-1 0,1 1-1,-1-1 1,0 1 0,1 0 0,-1-1 0,1 1-1,-1 0 1,1 0 0,-1 0 0,1 0 0,-1 1-1,1-1 1,-1 0 0,1 1 0,-1-1 0,1 1 0,1 0-1,0 1 16,0-1-1,-1 1 0,1 0 1,-1 0-1,1 0 0,-1 1 0,0-1 1,0 0-1,0 1 0,0 0 1,3 4-1,0 1 24,2 3 30,-1 0-1,0 1 1,0-1 0,-2 1-1,1 0 1,3 19-1,-1 3 56,3 39 1,-7-36-13,-1 1 1,-3 45 0,-1-68-96,0-1 0,0 1 1,-1-1-1,-1 0 1,0 0-1,-1 0 0,-1 0 1,-11 20-1,14-28 5,-1 0 0,-1-1 0,1 1 0,-1-1 0,0 0 0,0 0 0,-1 0-1,1-1 1,-1 0 0,0 0 0,0-1 0,-1 1 0,1-1 0,-1-1 0,1 1 0,-1-1 0,-9 2 0,8-3-17,-1 0-1,0 0 1,1-1 0,-1 0 0,0 0 0,0-1 0,1 0 0,-1-1 0,1 0 0,-1 0 0,1-1 0,0 0 0,-15-8 0,17 8-99,1 0-1,-1 0 1,1-1-1,0 1 1,0-1-1,0 0 1,0-1-1,-7-9 1,12 14 77,0 0 0,0 0 1,0 0-1,0 0 0,0-1 0,0 1 1,0 0-1,0 0 0,0 0 0,0 0 1,0-1-1,0 1 0,1 0 0,-1 0 1,0 0-1,0 0 0,0 0 0,0-1 1,0 1-1,0 0 0,0 0 0,1 0 1,-1 0-1,0 0 0,0 0 0,0 0 1,0 0-1,0 0 0,1-1 0,-1 1 0,0 0 1,0 0-1,0 0 0,0 0 0,1 0 1,-1 0-1,0 0 0,0 0 0,0 0 1,0 0-1,1 0 0,-1 0 0,0 0 1,9 0-43,157 8 417,-147-8-336,8 0 157,39-4 0,-58 3-117,0 0 1,0-1 0,0 0 0,0-1-1,0 0 1,-1 0 0,1 0-1,-1-1 1,9-6 0,-5 1 1,-1 0-1,0-1 1,0 0 0,-1-1-1,0 0 1,-1 0 0,0-1-1,-1 0 1,7-14 0,5-19-106,19-60 1,-18 43 179,-12 37-67,7-45 0,-9 39-30,-5 27-208,0 4 58,2 11 18,0 21 91,0 81 124,4 59 222,-5-161-325,13 84 155,-12-83-99,0 1 0,1 0 0,1-1 0,0 1 0,7 11-1,-12-23-61,1 0-1,-1 0 0,0 0 0,1-1 0,-1 1 0,1 0 1,-1 0-1,1-1 0,-1 1 0,1 0 0,0-1 0,-1 1 1,1-1-1,0 1 0,-1-1 0,1 1 0,0-1 0,0 1 1,-1-1-1,1 0 0,0 1 0,0-1 0,0 0 0,0 0 1,-1 1-1,1-1 0,0 0 0,0 0 0,0 0 0,0 0 0,0 0 1,-1 0-1,1-1 0,0 1 0,0 0 0,0 0 0,0-1 1,-1 1-1,1 0 0,0-1 0,0 1 0,0-1 0,-1 1 1,1-1-1,0 1 0,-1-1 0,2 0 0,1-3 24,0 1 0,0-1 0,0 0 0,0 0 0,-1 0 0,0 0 0,3-7 0,58-178-186,-49 143 73,7-12 113,-18 51-50,0 0 0,0 1 0,1-1 0,0 1 1,1 0-1,4-6 0,-8 12 9,-1 0 0,0 0 0,0-1 1,1 1-1,-1 0 0,0 0 0,0 0 1,1 0-1,-1-1 0,0 1 0,1 0 1,-1 0-1,0 0 0,1 0 0,-1 0 0,0 0 1,1 0-1,-1 0 0,0 0 0,0 0 1,1 0-1,-1 0 0,0 0 0,1 0 0,-1 0 1,0 0-1,1 0 0,-1 0 0,0 1 1,1-1-1,-1 0 0,0 0 0,0 0 1,1 0-1,-1 1 0,0-1 0,0 0 0,1 0 1,-1 1-1,0-1 0,0 0 0,0 0 1,0 1-1,1-1 0,-1 0 0,0 1 0,0-1 1,0 0-1,0 0 0,0 1 0,0-1 1,0 1-1,7 20-16,-7-18 11,7 37 92,-1 1 0,-3 0 0,-2 62-1,-2-61 10,1-34-69,0 1-1,1 0 1,0 0-1,0 0 1,6 16-1,-7-25-24,0 1 1,0-1-1,0 0 0,0 0 0,0 1 1,0-1-1,0 0 0,0 0 1,1 0-1,-1 1 0,0-1 0,0 0 1,0 0-1,0 0 0,1 1 1,-1-1-1,0 0 0,0 0 0,0 0 1,1 0-1,-1 0 0,0 1 0,0-1 1,1 0-1,-1 0 0,0 0 1,0 0-1,1 0 0,-1 0 0,0 0 1,0 0-1,1 0 0,-1 0 0,0 0 1,0 0-1,1 0 0,-1 0 1,0 0-1,0 0 0,1 0 0,-1 0 1,1-1-1,8-7 3,-7 6 10,9-11-63,0-1 0,0 0 0,-2 0 0,1-1 0,8-20 0,-5 10-19,91-142-202,-80 138 123,-22 27 131,0-1 0,0 2 0,0-1 0,1 0 0,-1 0 0,1 1 0,-1-1-1,1 1 1,0 0 0,2-2 0,-4 3 18,0 0-1,0 0 0,0 1 1,0-1-1,0 0 1,0 0-1,0 0 0,0 1 1,0-1-1,-1 0 0,1 1 1,0-1-1,0 1 1,0-1-1,-1 1 0,1-1 1,0 1-1,0 0 1,-1-1-1,1 1 0,-1 0 1,1 0-1,0-1 1,-1 1-1,0 0 0,1 1 1,11 24 201,-8-10-140,-1 0-1,0 1 0,-2-1 0,1 30 1,-2-31-79,0 0 1,1 0 0,1 0-1,0 0 1,1 0 0,7 21-1,-10-35 21,1-1 0,-1 1-1,0 0 1,0 0-1,1-1 1,-1 1-1,0 0 1,1-1-1,-1 1 1,1-1-1,-1 1 1,1-1 0,-1 1-1,1-1 1,0 1-1,-1-1 1,1 1-1,0-1 1,-1 1-1,1-1 1,0 0-1,-1 0 1,1 1-1,0-1 1,-1 0 0,1 0-1,0 0 1,0 0-1,0 0 1,-1 0-1,1 0 1,0 0-1,0 0 1,0 0-1,3-1-10,-1 0 0,0-1 0,0 1-1,0-1 1,1 0 0,2-2 0,-5 3-9,3-2 5,0 0 1,-1-1-1,1 1 1,-1-1 0,0 0-1,0 1 1,4-8-1,17-33-47,-9 15 37,-9 18 15,77-122-119,-66 117 147,-15 14-14,1 0-1,-1 0 0,0 0 1,0 0-1,0 0 0,0 0 0,-1-1 1,1 1-1,2-5 0,-31 45-6,17-17 23,1 1 0,0 0 0,2 1 0,1 0 0,1 0 0,0 0 0,-1 31 0,6-47-5,-1 1-1,1 0 0,1-1 0,-1 1 0,1-1 0,0 1 0,1-1 0,0 1 0,3 7 1,-3-11-15,-1 0 1,1-1-1,0 1 1,1-1-1,-1 0 1,1 1 0,-1-1-1,1 0 1,0 0-1,0-1 1,0 1-1,0-1 1,1 1 0,-1-1-1,1 0 1,-1 0-1,1-1 1,7 3-1,5 0 51,-1-1-1,1 0 1,0-1-1,0-1 1,0 0-1,17-2 0,4-3-97,53-12 0,-76 13 56,-1-1-1,0 0 1,-1-1-1,1-1 0,-1 0 1,0 0-1,0-1 1,-1-1-1,21-18 1,-24 19-13,0-2 0,0 1 0,-1-1 0,0 0 1,-1 0-1,0-1 0,0 0 0,-1 0 0,0-1 0,-1 1 0,0-1 1,3-14-1,8-71-286,-14 83 240,0 0-1,-1 0 0,-1 0 0,0 0 0,-4-18 0,5 31 44,0-1-1,0 1 0,0 0 1,0-1-1,0 1 1,0 0-1,0 0 0,0-1 1,-1 1-1,1 0 1,0 0-1,0-1 1,0 1-1,0 0 0,0 0 1,-1-1-1,1 1 1,0 0-1,0 0 1,0 0-1,-1 0 0,1-1 1,0 1-1,0 0 1,-1 0-1,1 0 1,0 0-1,0 0 0,-1 0 1,1-1-1,0 1 1,-1 0-1,-7 6 38,-5 14 86,8-2-50,1 1-1,1-1 1,0 1 0,2 0 0,0 0-1,1 0 1,1-1 0,0 1-1,2 0 1,9 35 0,-10-47-30,0 0 1,0 0-1,1 0 1,1 0-1,-1-1 1,1 1-1,0-1 1,0 0-1,1 0 1,5 5-1,-7-8-66,0 0-1,1-1 1,-1 1 0,1-1-1,-1 1 1,1-1-1,0 0 1,0-1-1,0 1 1,0 0-1,0-1 1,1 0-1,-1 0 1,0-1-1,0 1 1,1-1 0,7 0-1,-5-1-304,0 1 1,0-2-1,0 1 1,0-1-1,-1 0 0,14-5 1,-16 5-90,-1-1 1,1 1 0,0 0 0,-1-1-1,1 0 1,-1 0 0,0 0-1,0 0 1,0-1 0,-1 1 0,1-1-1,3-6 1,-1-2-1334,-1 0 1,0 0-1,0 0 1,-1 0-1,-1-1 0,0 1 1,0-23-1,0-18-2384</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4:22.303"/>
    </inkml:context>
    <inkml:brush xml:id="br0">
      <inkml:brushProperty name="width" value="0.05" units="cm"/>
      <inkml:brushProperty name="height" value="0.05" units="cm"/>
    </inkml:brush>
  </inkml:definitions>
  <inkml:trace contextRef="#ctx0" brushRef="#br0">95 8 11232,'-73'-5'5056,"56"10"-4385,12-5-1502,19-5-2785,9 2 2240</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4:24.189"/>
    </inkml:context>
    <inkml:brush xml:id="br0">
      <inkml:brushProperty name="width" value="0.05" units="cm"/>
      <inkml:brushProperty name="height" value="0.05" units="cm"/>
    </inkml:brush>
  </inkml:definitions>
  <inkml:trace contextRef="#ctx0" brushRef="#br0">14 946 4384,'-3'0'944,"-7"3"6533,10-2-7393,0-1-1,0 0 1,0 0-1,0 1 1,0-1 0,1 0-1,-1 0 1,0 0-1,0 1 1,0-1 0,1 0-1,-1 0 1,0 0-1,0 0 1,1 0 0,-1 1-1,0-1 1,0 0-1,1 0 1,-1 0 0,0 0-1,0 0 1,1 0-1,-1 0 1,0 0 0,1 0-1,-1 0 1,0 0 0,0 0-1,1 0 1,-1 0-1,0 0 1,0 0 0,1-1-1,9-1 1348,-5 1-1038,-1 0 0,1 0 0,-1-1 0,0 0 0,1 0 0,-1 0 0,0-1 0,0 1 0,0-1 0,0 0 0,-1 0 0,6-5 0,108-101 2599,-105 97-2890,0 0 0,-1-1 0,0 0-1,-1-1 1,14-24 0,32-80 655,-39 82-423,-4-1-24,-11 29-233,1 0-1,0 0 1,1 0-1,-1 0 1,2 0-1,-1 1 1,7-10-1,-10 17-74,0-1 0,-1 0 0,1 0 0,0 1 0,0-1 0,-1 1 0,1-1 0,0 1 0,0-1 0,0 1 0,0-1 0,0 1 0,0 0 0,-1 0 0,1-1 0,0 1 0,0 0 0,0 0 0,0 0 0,0 0 0,2 0 0,-1 1 1,-1-1-1,1 1 1,0-1 0,0 1 0,0 0 0,-1 0 0,1 0-1,0 0 1,-1 0 0,3 2 0,1 2-31,1 1 0,-1-1 1,0 1-1,6 9 0,1 5 83,0 0 0,-2 1 0,0 0-1,-1 1 1,-2 0 0,0 0 0,-1 1-1,-1-1 1,-1 1 0,1 39 0,-5-48 37,0 1 0,-1-1 0,-1 0 0,-1 1 0,-5 20 0,6-31-95,1 1 0,-1-1 0,0 0-1,0 0 1,0 0 0,0 0-1,-1 0 1,0-1 0,0 1-1,0-1 1,0 0 0,0 1-1,-1-1 1,1-1 0,-1 1 0,0-1-1,1 1 1,-1-1 0,-1 0-1,1 0 1,-7 2 0,1-3-95,0 1 1,1-1-1,-1 0 0,0-1 1,0 0-1,1-1 1,-17-3-1,-68-21-155,42 10 183,24 4-46,24 9 98,0 0 1,1 1-1,-1-1 0,0 1 0,0 0 1,-7-1-1,18 0 38,0 1-1,0 1 1,1-1 0,-1 1 0,0 0-1,0 1 1,9 1 0,13 1 174,13-1 23,127 0 242,-151-3-381,0-1 0,0 0 0,0-2 1,0 0-1,0-1 0,-1-1 0,19-9 0,-25 9-30,-1 0-1,1-1 1,-2 0-1,1-1 1,-1 0-1,0 0 1,0-1-1,-1 0 1,-1-1-1,0 0 1,0 0-1,6-12 1,4-13 137,-2-1-1,16-52 1,-12 34-136,-14 31-15,-4 19-22,0 1 0,0-1 0,0 1 1,0 0-1,2-6 0,-3 19-76,-5 27 86,-11 96-10,13-100 20,2 0-1,3 34 0,-1-60 18,-1 0 0,1 0 1,1 0-1,-1 0 0,1 0 0,5 11 0,-6-17-40,0 1 0,0-1-1,0 1 1,0-1 0,0 0 0,0 1-1,0-1 1,0 0 0,1 0-1,-1 0 1,0 0 0,1 0-1,-1 0 1,1 0 0,-1 0-1,1-1 1,-1 1 0,1-1 0,0 1-1,-1-1 1,1 1 0,0-1-1,-1 0 1,1 0 0,0 0-1,-1 0 1,1 0 0,0 0 0,-1 0-1,1-1 1,0 1 0,-1-1-1,3 0 1,4-2 10,0 0 0,0 0 0,0-1 0,0-1 0,0 1 0,-1-1 0,13-11 0,0-3-94,21-24 0,-4 2 30,-37 41 45,1-1-21,1-1 0,-1 1 0,1-1-1,-1 1 1,1 0 0,-1 0 0,1 0 0,3-2 0,1 6-81,0 8 48,2 35 101,-7-36-14,1 0 1,0 0-1,0 0 1,1-1-1,5 13 1,-6-19-29,-1 0 1,1-1-1,0 1 0,-1-1 1,1 1-1,1-1 1,-1 0-1,0 0 1,0 0-1,1 0 1,-1 0-1,1 0 1,0-1-1,-1 1 0,1-1 1,0 0-1,0 0 1,0 0-1,0 0 1,0 0-1,0-1 1,3 1-1,-1-1-8,-1 0-1,1 0 1,-1 0 0,1-1-1,-1 1 1,0-1 0,1 0-1,-1-1 1,0 1 0,0-1-1,0 1 1,0-1 0,0-1-1,0 1 1,0 0 0,-1-1-1,7-6 1,-3 3-3,-1-1-1,0 0 1,0-1-1,0 0 1,-1 1-1,-1-2 1,9-16-1,4-27 50,17-84-1,58-279-10,-85 383-80,-1-1 0,1-51 0,-9 76-229,-2 14 143,-3 16 167,-2 17 30,1 1 0,-3 46 0,2 83-78,8-133 1,0 137 186,3-129-127,15 84-1,-15-119 5,-1-2-10,1 1 0,-1-1-1,1 0 1,1 0 0,-1 0-1,8 13 1,-10-19-51,1-1-1,-1 0 1,0 1 0,0-1-1,1 0 1,-1 1 0,0-1-1,1 0 1,-1 1 0,0-1-1,1 0 1,-1 0 0,0 0-1,1 1 1,-1-1 0,0 0-1,1 0 1,-1 0 0,1 0-1,-1 0 1,0 1-1,1-1 1,-1 0 0,1 0-1,-1 0 1,1 0 0,-1 0-1,0-1 1,1 1 0,-1 0-1,1 0 1,-1 0 0,0 0-1,1 0 1,-1 0 0,1-1-1,-1 1 1,0 0 0,1-1-1,0 1-23,0-1 1,0 0-1,-1 0 0,1 1 0,0-1 0,-1 0 0,1 0 0,0 0 1,-1 0-1,1 0 0,-1 0 0,1-1 0,1-11-73,-1 0 0,0 0 0,-1-16 0,0 13 57,2-24 0,-1 35 33,0 0 0,0 0-1,0 0 1,1 0 0,-1 0 0,1 1 0,1-1 0,-1 1 0,4-6 0,-4 8 56,0 0 0,0 0-1,0 0 1,1 0 0,-1 0 0,1 0-1,-1 0 1,1 1 0,0 0-1,-1-1 1,1 1 0,0 0-1,0 0 1,0 0 0,0 1-1,0-1 1,0 1 0,4-1-1,7 1 118,0 0 0,25 4 0,-25-2-43,57 11-41,-47-8-1007,-1-1 0,38 1-1,-60-5 499,1 0-1,-1 0 0,1 0 1,-1 0-1,0 0 0,1-1 1,-1 1-1,1 0 0,-1-1 1,0 1-1,1-1 0,-1 1 1,2-3-1,-2 3-48,0-1 0,-1 0 0,1 1 0,-1-1 0,1 0 0,-1 0 0,1 0-1,-1 1 1,1-1 0,-1 0 0,0 0 0,0 0 0,1 0 0,-1 0 0,0 0 0,0 0 0,0 1 0,0-3 0,0-12-4632</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59:01.996"/>
    </inkml:context>
    <inkml:brush xml:id="br0">
      <inkml:brushProperty name="width" value="0.05" units="cm"/>
      <inkml:brushProperty name="height" value="0.05" units="cm"/>
      <inkml:brushProperty name="color" value="#004F8B"/>
    </inkml:brush>
  </inkml:definitions>
  <inkml:trace contextRef="#ctx0" brushRef="#br0">50 28 12064,'-45'-11'5439,"40"7"-4735,5-1-352,0 2-352,0-2-1344</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08:07.489"/>
    </inkml:context>
    <inkml:brush xml:id="br0">
      <inkml:brushProperty name="width" value="0.05" units="cm"/>
      <inkml:brushProperty name="height" value="0.05" units="cm"/>
    </inkml:brush>
  </inkml:definitions>
  <inkml:trace contextRef="#ctx0" brushRef="#br0">146 11 3072,'-2'-1'159,"1"1"-1,-1 0 1,1-1 0,-1 1-1,-13-8 12341,11 9-9845,4-1-2626,1 0 0,-1 0 0,0 0-1,0 0 1,0 0 0,0 0 0,0 0 0,0 0 0,0 0-1,1 0 1,-1 0 0,0 0 0,0 0 0,0 0-1,0 0 1,0 0 0,0 0 0,0 0 0,1 0 0,-1 1-1,0-1 1,0 0 0,0 0 0,0 0 0,0 0 0,0 0-1,0 0 1,0 0 0,0 0 0,0 0 0,1 0 0,-1 1-1,0-1 1,0 0 0,0 0 0,0 0 0,0 0-1,0 0 1,0 0 0,0 0 0,0 1 0,0-1 0,0 0-1,0 0 1,0 0 0,0 0 0,0 0 0,0 0 0,0 0-1,0 1 1,0-1 0,0 0 0,0 0 0,0 0-1,0 0 1,0 0 0,-1 0 0,1 0 0,0 1 0,-2 10 217,1-5 69,-13 101 1297,6-57-1074,-33 155 723,40-197-1158,0-1 0,0 1 0,1-1 0,1 12 0,0-2 60,-1-15-34,5-5 182,10-1-155,0-1 1,18-8 0,3-2-250,-11 6 1,8-4 65,56-13 0,-83 26 54,-1-1 0,0 0 0,1 1 0,-1 0 0,0 1 0,1-1 0,-1 1 0,0 0 0,0 0 0,1 0 0,-1 1 0,0 0 0,0 0 0,0 0 0,-1 1 0,1 0 0,5 3 1,-7-3 13,0-1 1,0 1 0,0 0 0,0 0 0,-1 0 0,1 0 0,-1 0 0,0 1 0,0-1 0,0 1-1,0 0 1,0-1 0,-1 1 0,0 0 0,0 0 0,0 0 0,0 0 0,-1 0 0,1 0 0,-1 0-1,0 0 1,0 0 0,-1 5 0,-3 10 42,0-1 0,-1 1 0,-1-1 0,0 0 0,-2 0 0,0-1 0,-1 0 1,-1 0-1,0-1 0,-1-1 0,-1 0 0,0 0 0,-21 18 0,15-18-37,-1-1 1,-1-1 0,-35 17-1,-48 17 24,97-44-256,-1-1 0,1 0 0,-1 0 0,1-1 0,-1 1 0,0-2 0,-10 1 0,16-1 7,0 1 1,1-1 0,-1 0-1,0 0 1,0 0 0,0 0-1,0-1 1,0 1 0,0 0-1,0 0 1,0 0 0,1-1-1,-1 1 1,0 0 0,0-1-1,0 1 1,1-1-1,-1 1 1,0-1 0,0 1-1,1-1 1,-1 0 0,0 1-1,1-1 1,-1 0 0,1 1-1,-1-1 1,1 0 0,-1 0-1,1 0 1,0 1 0,-1-1-1,1 0 1,0 0-1,0 0 1,-1-1 0,1 0-387,0-1 1,1 1 0,-1 0-1,0-1 1,1 1-1,0 0 1,-1 0-1,1 0 1,0-1 0,0 1-1,0 0 1,0 0-1,2-2 1,14-13-2193</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08:08.070"/>
    </inkml:context>
    <inkml:brush xml:id="br0">
      <inkml:brushProperty name="width" value="0.05" units="cm"/>
      <inkml:brushProperty name="height" value="0.05" units="cm"/>
    </inkml:brush>
  </inkml:definitions>
  <inkml:trace contextRef="#ctx0" brushRef="#br0">12 173 5312,'-12'-8'21114,"51"0"-20447,-1-2-1,-1-1 1,59-27-1,8-11-100,-45 18-529,-49 27-670,-9 4 234,1-1 0,0 0 0,0 1 0,0-1 0,-1 0 0,1 0 0,-1 0 0,3-3 0,-3 4-82,-1 0 0,1-1-1,0 1 1,-1-1 0,1 1-1,0 0 1,-1-1 0,1 1-1,0 0 1,0 0 0,-1 0-1,1-1 1,0 1 0,0 0-1,-1 0 1,1 0 0,0 0-1,-1 0 1,1 1 0,0-1 0,0 0-1,-1 0 1,2 1 0,11 6-3135</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08:08.791"/>
    </inkml:context>
    <inkml:brush xml:id="br0">
      <inkml:brushProperty name="width" value="0.05" units="cm"/>
      <inkml:brushProperty name="height" value="0.05" units="cm"/>
    </inkml:brush>
  </inkml:definitions>
  <inkml:trace contextRef="#ctx0" brushRef="#br0">79 15 4992,'-14'-15'13333,"21"19"-11253,30 18 307,-21-13-1894,0 0-1,-1 1 0,15 14 1,-14-9-264,-1 2-1,-1 0 1,0 0-1,-1 1 1,-1 1 0,-1 0-1,-1 1 1,-1 0-1,0 0 1,8 33 0,-1 11 360,-2 0 0,6 84 0,-16-96-407,-3 1-1,-2 0 0,-2 0 1,-2 0-1,-3-1 0,-20 71 1,18-89-131,-1-1 0,-2 0-1,0-1 1,-36 59 0,34-69-408,-1 0 0,-1-1 0,0-1 0,-2-1 0,0 0 0,-43 31-1,56-46-481,-1 0-1,1-1 0,-9 4 0,-9 1-4190,24-8 4805,-1 1-1,0-1 0,0 0 0,1 0 0,-1 0 0,0 0 0,1 0 0,-1 0 0,0 0 1,0 0-1,1 0 0,-1 0 0,0 0 0,0 0 0,1-1 0,-1 1 0,0 0 0,0-1-16,1 1-1,0 0 0,-1-1 0,1 1 0,0-1 0,0 1 0,-1-1 0,1 1 0,0-1 0,0 1 1,0-1-1,-1 1 0,1-1 0,0 1 0,0-1 0,0 1 0,0-1 0,0 1 0,0-1 1,0 1-1,0-1 0,0 1 0,0-1 0,1 0 0,5-14-4082</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08:10.904"/>
    </inkml:context>
    <inkml:brush xml:id="br0">
      <inkml:brushProperty name="width" value="0.05" units="cm"/>
      <inkml:brushProperty name="height" value="0.05" units="cm"/>
    </inkml:brush>
  </inkml:definitions>
  <inkml:trace contextRef="#ctx0" brushRef="#br0">1 0 1568,'0'7'20149,"0"16"-20995,0-15 2230,0 61-472,5 263 1824,-3-136-1935,2 35-402,0-77-185,-4-153-333,0 1 0,0-1 1,0 0-1,0 0 0,0 0 1,-1 0-1,1 1 0,0-1 1,-1 0-1,1 0 0,-1 0 1,0 1-1,-4-1-3022,0-10-2351,5 8 5011,-1-1 0,1 0 0,0 0 0,0 1 0,0-1 1,0 0-1,0 0 0,0 0 0,1 1 0,-1-1 0,1-2 0,7-9-1673</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5:39.429"/>
    </inkml:context>
    <inkml:brush xml:id="br0">
      <inkml:brushProperty name="width" value="0.05" units="cm"/>
      <inkml:brushProperty name="height" value="0.05" units="cm"/>
      <inkml:brushProperty name="color" value="#FF0066"/>
    </inkml:brush>
  </inkml:definitions>
  <inkml:trace contextRef="#ctx0" brushRef="#br0">0 108 4640,'1'-2'741,"1"0"0,-1 0 1,1 0-1,-1 1 0,1-1 1,0 1-1,-1-1 0,1 1 1,0 0-1,0-1 0,0 1 1,0 0-1,0 0 0,1 0 1,3 0-1,-5 2-481,0 0-1,0 0 1,0 0 0,-1 0-1,1 0 1,0 0 0,-1 0-1,1 1 1,-1-1 0,1 0-1,-1 0 1,1 3 0,3 14 69,-1 1 0,0-1 0,-2 1 0,0-1 0,-2 23 0,1-5-106,7 347 828,-6-357-928,-5 32 0,2-36 48,1-1-1,2 28 0,0-18 673,-1-31-834,0 0-1,0 0 1,0 0 0,0 0 0,0 0 0,0 0 0,0 0 0,0 0 0,0 0 0,0 0 0,0 0 0,0 0 0,0 0 0,0 0 0,0 0 0,-1 0 0,1 0-1,0 0 1,0 0 0,0 0 0,0 0 0,0 0 0,0 0 0,0 0 0,0 0 0,0 0 0,0 0 0,0 0 0,0 0 0,0 0 0,0 0 0,0 0 0,0 0-1,0 0 1,0 0 0,0 0 0,0 0 0,0 0 0,0 0 0,0 0 0,0 0 0,0 0 0,0 0 0,0 0 0,0 0 0,0 0 0,0 1 0,0-1 0,0 0-1,0 0 1,0 0 0,0 0 0,-3-6 293,-3-12-59,5 8-246,1 0-1,0-1 0,1-10 1,0-4 1,-1-65 188,2-129-12,2 171-276,1-1 0,17-69 0,-17 101 105,1 0 0,0 0 1,1 1-1,1 0 1,0 1-1,1-1 1,1 2-1,0-1 0,21-21 1,-25 30 20,1 0 1,-1 0-1,1 1 1,0 0-1,1 0 1,-1 1-1,1 0 1,0 0-1,11-3 1,-13 5-3,1 1 0,-1 0 0,0 0 0,0 1 0,1-1-1,-1 1 1,0 1 0,1-1 0,-1 1 0,0 0 0,0 1 0,0-1 0,0 1 0,7 3 0,-6-2-17,1 1 1,-1 0 0,0 0 0,0 0 0,0 1 0,0 0 0,-1 0 0,0 1 0,0 0 0,0 0 0,5 8 0,-8-9 24,0 1-1,0-1 1,-1 0 0,0 1-1,0-1 1,0 1 0,0 0-1,-1-1 1,0 1 0,-1 0-1,1 0 1,-1 0 0,0 0-1,0 0 1,-1-1 0,-2 10 0,1-5 22,-1-1 0,0 1 1,-1-1-1,0 0 1,0-1-1,-1 1 0,0-1 1,-1 0-1,0 0 1,0 0-1,0-1 0,-1 0 1,0 0-1,-1-1 1,1 0-1,-1 0 0,-11 5 1,10-6-266,0 0 0,-1-1 0,0 0-1,0 0 1,0-1 0,-19 3 0,20-5-405,0 0 1,0-1-1,1 0 1,-1 0-1,0-1 1,0-1-1,1 1 1,-14-5-1,19 5-110,0 0 1,0-1-1,0 1 0,0-1 1,0 1-1,0-1 1,-4-4-1,6 6 416,-5-5-2221</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08:11.549"/>
    </inkml:context>
    <inkml:brush xml:id="br0">
      <inkml:brushProperty name="width" value="0.05" units="cm"/>
      <inkml:brushProperty name="height" value="0.05" units="cm"/>
    </inkml:brush>
  </inkml:definitions>
  <inkml:trace contextRef="#ctx0" brushRef="#br0">82 19 2720,'-2'-2'199,"0"-2"532,6 2 1283,1-7 4012,-2 8-3065,-2 8 2227,-7 203 171,-1 2-4094,9-145-816,-1 28-39,-22 290 411,21-350-749,0-14-78,-4 28-1,2-28-81,2-19-111,0 1 0,0 0-1,0 0 1,0-1-1,-1 1 1,1 0-1,-1 0 1,-2 4-1,3-6-125,-1-1 0,1 0 0,-1 1 0,1-1 0,-1 0 0,1 0 0,-1 0 1,0 0-1,1 0 0,-1 1 0,1-1 0,-1 0 0,1 0 0,-1 0 0,1 0 0,-1 0 0,0-1 0,1 1 0,-1 0 0,0 0 0,-14-5-5106,4-1 1783,0 0 1232</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08:12.149"/>
    </inkml:context>
    <inkml:brush xml:id="br0">
      <inkml:brushProperty name="width" value="0.05" units="cm"/>
      <inkml:brushProperty name="height" value="0.05" units="cm"/>
    </inkml:brush>
  </inkml:definitions>
  <inkml:trace contextRef="#ctx0" brushRef="#br0">16 38 5312,'-16'-6'15531,"27"8"-8432,-2-3-8407,91-12 3030,-66 7-1468,0 1 0,1 2 0,0 1 0,41 3 0,-62 0-275,1-1 0,22-2 0,7-1-951,-40 2 126</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08:13.100"/>
    </inkml:context>
    <inkml:brush xml:id="br0">
      <inkml:brushProperty name="width" value="0.05" units="cm"/>
      <inkml:brushProperty name="height" value="0.05" units="cm"/>
    </inkml:brush>
  </inkml:definitions>
  <inkml:trace contextRef="#ctx0" brushRef="#br0">1 121 3488,'3'3'13453,"1"5"-9312,7 9-3266,-6-13-740,0 0 1,1-1-1,-1 0 1,1 0-1,0 0 1,0 0-1,0-1 1,0 0-1,0 0 1,0-1 0,1 0-1,-1 0 1,0 0-1,1-1 1,-1 0-1,1 0 1,-1 0-1,11-3 1,1-1-18,0 0 0,-1-1 1,1-1-1,-1 0 1,22-13-1,-34 17-85,0-1 1,0 1-1,-1-1 1,1 0-1,-1 0 0,1-1 1,-1 1-1,0-1 1,-1 0-1,1 0 1,-1 0-1,1 0 0,-1-1 1,4-9-1,-6 12-28,-1 1 0,1-1 0,-1 1 0,0-1 0,1 1 0,-1-1 0,0 0 0,0 1 0,0-1 0,-1 0 0,1 1 0,0-1 0,0 1 0,-1-1 0,1 1 0,-1-1 0,0 1 0,1-1 0,-1 1 0,0-1 0,0 1 0,0 0 0,0-1 0,0 1 0,0 0 0,0 0 0,0 0 0,0 0 0,-1 0 0,-1-1 0,-2-1 1,1 0 0,-1 0 0,1 1-1,-1 0 1,0 0 0,0 0 0,0 1 0,-5-2 0,-4 1 102,-1 0 1,1 0-1,0 2 0,-1 0 0,1 0 1,-1 2-1,1-1 0,-22 7 0,30-6-45,0 0 0,0 1 1,0-1-1,0 1 0,0 1 0,1-1 0,0 1 0,0 0 0,0 0 0,0 0 1,0 1-1,1-1 0,0 1 0,0 0 0,0 1 0,1-1 0,-1 1 0,1-1 0,1 1 1,-1 0-1,-1 8 0,-1 4 89,2 1 1,1-1-1,0 1 1,1 29-1,2-9 167,1-1 0,2 1-1,14 62 1,-17-97-268,0-1 0,0 1 0,1 0 0,-1-1 0,1 1 0,-1-1 0,1 1 0,0-1 0,1 0 0,-1 0 0,0 0 0,1 0-1,0 0 1,0-1 0,-1 1 0,6 3 0,-3-4 11,-1 0 1,1 0-1,0 0 0,0-1 0,0 0 0,0 1 1,0-2-1,0 1 0,0-1 0,0 1 0,0-1 1,6-1-1,141-18 664,-40 4-2967,-101 14 1187,-9 2 419,0-1-1,0 0 1,0 0 0,-1 0 0,1-1 0,0 1-1,0 0 1,0-1 0,0 1 0,-1-1-1,1 0 1,0 1 0,-1-1 0,1 0 0,0 0-1,-1 0 1,1 0 0,-1 0 0,0 0 0,1-1-1,1-2 1,6-16-6282,-1-3 2224</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08:14.282"/>
    </inkml:context>
    <inkml:brush xml:id="br0">
      <inkml:brushProperty name="width" value="0.05" units="cm"/>
      <inkml:brushProperty name="height" value="0.05" units="cm"/>
    </inkml:brush>
  </inkml:definitions>
  <inkml:trace contextRef="#ctx0" brushRef="#br0">56 4 3648,'-5'-4'20143,"4"6"-20073,0-1-1,0 1 1,0-1-1,0 1 1,0-1-1,1 1 1,-1 0 0,1-1-1,-1 1 1,1 0-1,-1 0 1,1-1-1,0 1 1,0 0-1,0 0 1,0 1-1,0 6 61,-5 37 512,3-30-499,-5 31 0,4-38-168,3-9 40,-1 0-1,1 1 1,0-1 0,-1 1 0,1-1-1,0 1 1,0-1 0,0 1-1,-1-1 1,1 1 0,0 0 0,0-1-1,0 1 1,0-1 0,0 1-1,0-1 1,0 1 0,0-1 0,0 1-1,0 0 1,0-1 0,0 1-1,1-1 1,-1 1 0,1 0 1263,5 0-808,23 8 334,8 2-494,-19-3-276,-1-1 36,0 1 1,-1 0-1,19 13 0,-27-15-49,6 3 37,0 1 0,-1 0 0,-1 1 0,0 0 0,0 1 0,-1 0 0,10 14 0,-20-24-62,3 4 35,1 1 0,-1 0-1,-1 1 1,5 8 0,-8-14-14,1 0-1,-1 1 0,1-1 1,-1 0-1,0 0 1,0 0-1,0 0 1,0 0-1,0 0 1,0 0-1,0 0 1,-1 0-1,1 0 1,-1 0-1,1 0 1,-1 0-1,0 0 1,0 0-1,0 0 0,0 0 1,-2 2-1,-2 1 10,0 1-1,0-1 0,-1 0 0,1-1 0,-1 0 1,0 0-1,-10 5 0,-50 20 147,25-13-242,-67 23-1028,86-34-306,0-6-3430,21 1 4453,0 0-1,0 0 0,0 0 0,0-1 1,0 1-1,1 0 0,-1-1 1,0 1-1,0-1 0,0 1 1,0-1-1,1 1 0,-1-1 0,0 0 1,0 1-1,1-1 0,-1 0 1,0 0-1,1 0 0,-1 1 0,1-1 1,-1 0-1,1 0 0,0 0 1,-1 0-1,1 0 0,0 0 1,0 0-1,-1 0 0,1 0 0,0 0 1,0 0-1,0 0 0,0 0 1,0 0-1,0 0 0,1 0 1,-1 0-1,0 0 0,1 0 0,3-11-1884</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08:14.675"/>
    </inkml:context>
    <inkml:brush xml:id="br0">
      <inkml:brushProperty name="width" value="0.05" units="cm"/>
      <inkml:brushProperty name="height" value="0.05" units="cm"/>
    </inkml:brush>
  </inkml:definitions>
  <inkml:trace contextRef="#ctx0" brushRef="#br0">19 30 6144,'-19'-10'19089,"28"11"-15937,31-1-2007,216-20-1108,-227 19-2630,-9 2-3038,-7-1 2687</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08:29.437"/>
    </inkml:context>
    <inkml:brush xml:id="br0">
      <inkml:brushProperty name="width" value="0.05" units="cm"/>
      <inkml:brushProperty name="height" value="0.05" units="cm"/>
    </inkml:brush>
  </inkml:definitions>
  <inkml:trace contextRef="#ctx0" brushRef="#br0">94 136 2144,'4'-31'2070,"-4"30"-1745,0 0 0,0 0 1,0 0-1,0 1 0,0-1 1,1 0-1,-1 0 0,0 0 0,1 0 1,-1 0-1,1 0 0,-1 1 1,1-1-1,-1 0 0,1 0 1,-1 1-1,1-1 0,0 0 0,-1 1 1,1-1-1,0 1 0,0-1 1,-1 1-1,3-2 0,-4 28 1931,-27 211 1009,0-10-1858,8 69 65,20-284-1025,0-10-317,0 0 1,0-1-1,0 1 1,0 0-1,0 0 1,-1 0-1,1 0 1,-2 3-1,-3-21 478,-1-8-531,1 0 0,-3-40-1,5 38-135,1-3 41,1 0 0,0 0 0,6-37 0,24-85-86,-26 138 134,22-91 110,42-109-1,-59 191-89,-6 13-89,1 1 0,1-1 1,-1 1-1,1 0 0,1 0 1,-1 0-1,2 1 0,9-13 1,-14 19 35,0 1 1,0-1 0,0 0 0,-1 1 0,1-1-1,0 1 1,0-1 0,0 1 0,0-1-1,0 1 1,0 0 0,0-1 0,0 1 0,0 0-1,0 0 1,0 0 0,0 0 0,0 0 0,0 0-1,0 0 1,1 0 0,0 1 6,0-1 0,0 1 0,-1 0 0,1 0-1,0 0 1,-1 0 0,1 0 0,0 0 0,-1 0 0,3 3 0,1 2 19,0 0 1,0 1 0,-1-1-1,6 13 1,18 42 229,33 113 0,-51-143-136,-2 0 0,5 36 0,-11-49-45,-1-1 0,-1 0 1,0 0-1,-1 0 0,-6 31 0,0-18 86,-1-1 0,-2 0 0,0-1 0,-2 0 0,-1-1 0,-2 0 0,-23 34 0,35-57-123,1-1 0,-1 1 0,1-1 1,-1 0-1,0 1 0,-1-1 0,1-1 0,0 1 0,-1 0 0,1-1 0,-1 0 0,0 0 0,0 0 0,0 0 0,0-1 0,0 1 0,0-1 1,0 0-1,-1 0 0,1-1 0,0 1 0,-1-1 0,1 0 0,0 0 0,-8-1 0,-3-2-46,0 0-1,-27-10 1,24 7-177,-25-6 0,34 11-159,11 2-14,20-1 66,5-2 248,0-2 1,0-1-1,39-13 0,440-155 335,-466 158 6,0-1-1,56-34 0,-88 43-41,-13 8-296,-14 6-489,13-4 491,-1 1 0,1 1 1,0-1-1,0 1 0,1 0 0,0 0 0,0 1 1,0-1-1,0 1 0,1 0 0,0 1 1,0-1-1,1 1 0,-5 9 0,7-12 47,0 0 0,0 0 0,0 0 0,0 0 0,0 0-1,1 0 1,0 0 0,0 0 0,0 0 0,0 0 0,1 0 0,-1 0-1,1 0 1,0 0 0,0 0 0,1 0 0,-1 0 0,1 0 0,0-1-1,0 1 1,0-1 0,0 1 0,1-1 0,-1 0 0,1 0 0,0 0-1,3 3 1,-5-5 17,0 0 0,1-1 0,-1 1 0,0 0 0,1 0 0,-1-1 0,1 1 0,-1-1 0,1 1 0,-1-1 0,1 1 0,-1-1 0,1 0 0,-1 0 0,1 0 0,-1 0 0,1 0 0,-1 0 0,1 0 0,-1-1 0,1 1 0,-1 0 0,1-1 0,-1 0 0,1 1 0,-1-1 0,0 0 0,1 1 0,-1-1 0,0 0 0,1 0 0,-1 0 0,0 0 0,1-2 0,2 0 43,-1-1 1,0 1-1,0-1 0,0 0 1,0 0-1,0-1 1,-1 1-1,0 0 1,2-8-1,-2 5-34,0-1 0,-1 0 0,0 0 0,-1 0 0,0 0 0,0 0 0,-1 0 0,0 0 0,0 0 0,-1 0 0,0 1 0,0-1 0,-1 0 0,0 1 0,-7-13 0,8 16-54,-1 1 0,1 0-1,0-1 1,-1 1 0,0 1-1,0-1 1,0 0 0,0 1-1,0-1 1,-1 1 0,1 0-1,-1 0 1,1 0 0,-1 1-1,0-1 1,-6-1 0,4 1 19,-5-4-489,7 2 121,7 2 213,12 8 120,-3 1 25,6-3 42,-1 0 1,1-1-1,0-1 1,-1-1-1,29-1 1,206-15 424,-188 5-67,-46 6-392,1 1 0,24-1 0,-15-2 54,-25 6-30,0-1 0,0 1 0,0-1-1,-1 0 1,1 0 0,0 0 0,0 0 0,0 0 0,-1 0 0,1-1 0,-1 1 0,1-1-1,3-3 1,-3 2 38,1 0 0,-1 0-1,0-1 1,0 1 0,-1-1 0,1 1-1,-1-1 1,4-7 0,-6 9-57,1 1 1,-1 0-1,1-1 1,-1 1 0,1-1-1,-1 0 1,0 1-1,0-1 1,0 1-1,0-1 1,0 1 0,0-1-1,-1 1 1,1-1-1,0 1 1,-1-1-1,1 1 1,-1-1-1,1 1 1,-1 0 0,0-1-1,0 1 1,0 0-1,1-1 1,-3-1-1,1 2-37,1-1 0,-1 1 0,0-1-1,0 1 1,0 0 0,0 0 0,0 0 0,0 0-1,0 0 1,0 0 0,0 0 0,0 1-1,-1-1 1,1 1 0,0 0 0,-3-1 0,-5 2-65,2 0 1,-1 0 0,0 1 0,0 0 0,0 0 0,1 1-1,-17 8 1,12-5 67,0 2 0,0 0 0,1 0 0,-12 11 1,19-15 48,0 1 0,0-1 1,0 1-1,1 1 1,-1-1-1,1 1 1,1-1-1,-5 9 0,7-11-2,0 0-1,0 1 0,0-1 0,0 0 0,1 1 0,-1-1 0,1 0 0,0 1 1,0-1-1,0 0 0,0 1 0,1-1 0,-1 0 0,1 1 0,0-1 0,0 0 1,0 0-1,2 4 0,3 6 7,1 0 0,0-1 0,1 0 0,15 20 0,-17-26 45,0 0 0,0-1 0,0 1 0,1-1 0,0 0 0,0-1 0,0 1 0,0-1 0,13 4 0,-16-7-19,1 1 0,-1-2-1,0 1 1,0-1 0,1 1 0,-1-1 0,0 0 0,1-1 0,-1 1-1,0-1 1,0 0 0,1 0 0,-1 0 0,0 0 0,0-1 0,0 0 0,4-2-1,8-6-35,0 0 0,25-21 0,-19 13 21,-6 5 66,16-18 0,12-10-50,28-11-43,-29 23-116,-7 4 210,-24 25-64,0-1 0,14-2 0,-16 1-36,1 1 0,12 1 0,-17 0-27,-5 0 31,-1 0-1,1 0 0,-1 0 0,1 0 1,-1 0-1,1 0 0,-1 0 0,1 0 1,-1 0-1,1 0 0,-1 0 0,1 0 1,-1 0-1,0 0 0,1 1 0,-1-1 1,1 0-1,-1 0 0,1 1 0,-1-1 1,0 0-1,1 0 0,-1 1 0,0-1 1,1 0-1,-1 1 0,0-1 0,1 1 1,-1-1-1,0 0 0,0 1 0,1-1 1,-1 1-1,0-1 0,0 1 0,0-1 1,0 1-1,0-1 0,0 1 0,0-1 1,0 1-1,0-1 0,0 1 0,0-1 1,0 1-1,0 2-2,1 1 4,0 0 1,-1 0-1,1 1 0,-1-1 0,0 0 0,0 0 0,-1 0 1,1 1-1,-1-1 0,0 0 0,0 0 0,0 0 1,-1 0-1,0 0 0,1 0 0,-1-1 0,-4 7 0,-118 143 362,118-146-285,1-1-50,0 0 1,-1 0 0,0 0 0,0-1 0,-7 6-1,11-10-8,0 0 1,1 0-1,-1 0 0,0 0 0,0-1 0,0 1 0,0-1 0,0 1 0,0-1 1,0 1-1,0-1 0,0 0 0,0 0 0,0 0 0,0 0 0,0-1 0,0 1 0,0 0 1,0-1-1,0 1 0,0-1 0,0 0 0,0 0 0,0 0 0,-3-2 0,1 0 24,0-1 0,1 0 0,0 0 0,-1 0 0,1 0 0,1 0 0,-1-1 0,-3-8 0,-5-7-88,9 17 21,1 1-1,0 0 1,0-1 0,0 1-1,0-1 1,-1-4-1,-4-13-185,6 20 203,0 0 0,0 0 0,0 0 0,0 0-1,0 0 1,0 0 0,0 0 0,0 0 0,0 0 0,0 0 0,0 0 0,0 0 0,0 0-1,0 0 1,0 0 0,0 0 0,0 0 0,1 0 0,-1 0 0,0 0 0,0 0-1,0 0 1,0 0 0,0 0 0,0 0 0,0 0 0,0 0 0,0 0 0,0 0-1,0 0 1,0 0 0,0 0 0,0 0 0,0 0 0,0-1 0,10 10-81,12 12 53,-3-2 188,1-1 1,1 0 0,0-1-1,28 15 1,-28-20-100,0 0 0,1-1 1,1-1-1,37 11 0,-53-19-151,0-1 0,1 1 0,-1-1 0,0 0 0,0-1 0,0 0 0,1 0 0,-1-1 1,0 1-1,0-2 0,0 1 0,0-1 0,0 0 0,0 0 0,0-1 0,-1 0 0,1 0 0,-1-1 0,0 1 0,8-7 0,-8 5-766,-1-1-1,0 0 1,0 1-1,0-2 0,-1 1 1,1-1-1,3-9 1,-4 8-966,0-1 1,-1 0-1,0 0 0,-1 0 1,3-14-1,-2-10-2150</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08:31.355"/>
    </inkml:context>
    <inkml:brush xml:id="br0">
      <inkml:brushProperty name="width" value="0.05" units="cm"/>
      <inkml:brushProperty name="height" value="0.05" units="cm"/>
    </inkml:brush>
  </inkml:definitions>
  <inkml:trace contextRef="#ctx0" brushRef="#br0">154 861 2976,'-2'0'164,"0"0"0,0 1 0,0-1 0,-1 1 1,1 0-1,0 0 0,0-1 0,0 1 0,0 1 0,1-1 0,-1 0 1,0 0-1,0 1 0,1-1 0,-1 1 0,1-1 0,-2 3 0,-8 7 2020,0 0-1,-18 13 0,22-19-1229,1-1 1,-1 1 0,1-2-1,-1 1 1,-1-1-1,-8 4 1,15-7-889,1 0 0,0 0 0,0 0 0,-1 0 0,1 0 0,0 0 0,-1 0 0,1 0 0,0 0 0,0 0 0,-1 0 0,1 0 1,0 0-1,-1 0 0,1 0 0,0 0 0,0 0 0,-1 0 0,1-1 0,0 1 0,-1 0 0,1 0 0,0 0 0,0 0 0,0-1 0,-1 1 0,1 0 0,0 0 0,0 0 0,-1-1 0,0-10 690,7-17-281,-6 27-409,5-14 133,0 1 0,1-1 0,0 1 0,2 1 0,-1 0 0,14-18 0,64-67 512,-68 79-660,37-31 109,-41 39-85,0-1 1,-1-1 0,0 0 0,18-26-1,-19 25 38,-1 0 0,1 1-1,17-16 1,-27 29-110,-1 0-2,0 0 0,0 0 0,0 0 0,1-1 0,-1 1 1,0 0-1,0 0 0,1 0 0,-1 0 0,0 0 0,0 0 1,1 0-1,-1 0 0,0 0 0,0 0 0,1 0 0,-1 0 1,0 0-1,0 0 0,1 0 0,-1 0 0,0 1 0,0-1 1,0 0-1,1 0 0,-1 0 0,0 0 0,0 0 0,1 0 1,-1 1-1,0-1 0,0 0 0,0 0 0,0 0 0,0 1 1,1-1-1,-1 0 0,0 0 0,0 0 0,0 1 0,0-1 1,0 0-1,0 0 0,0 1 0,0-1 0,5 11 58,-3 4 17,0 0 0,0 0 0,-2-1 0,1 1 0,-2 0 0,-4 23 0,3-18-27,-3 13 16,-1 7 270,7-41-293,1 1 1,-1 0-1,1-1 1,-1 1-1,1-1 1,-1 1-1,1-1 1,-1 0-1,0 0 1,3-1-1,0 0-8,95-55 196,31-17-168,-96 57-181,69-25-1,-102 42 124,0-1 0,0 1 0,0 0 0,1-1 0,-1 1-1,0 0 1,0 0 0,1 0 0,-1 0 0,0 0-1,0 0 1,1 0 0,-1 0 0,0 0 0,0 1-1,1-1 1,-1 1 0,0-1 0,0 1 0,0-1 0,0 1-1,2 0 1,-2 1 7,1-1-1,-1 1 1,0-1-1,0 1 1,0-1 0,-1 1-1,1-1 1,0 1-1,0 0 1,-1 0-1,1-1 1,-1 1 0,1 3-1,-1 6 17,1 0 1,-2 0-1,1-1 0,-3 13 0,2-19-41,0 1 21,1 0-1,-1-1 1,1 1 0,0 0 0,0 0 0,1 0-1,1 8 1,-1-12 4,-1 1 0,1-1 0,-1 1 0,1-1 0,0 0 0,0 1 0,-1-1 0,1 0 0,0 0 0,0 1 0,1-1 0,-1 0 0,0 0 0,0 0 1,0 0-1,1 0 0,-1-1 0,1 1 0,-1 0 0,0 0 0,1-1 0,-1 1 0,1-1 0,-1 0 0,1 1 0,1-1 0,3 1 3,0-1 1,0 0 0,0 0-1,-1 0 1,1-1 0,0 0-1,-1 0 1,1 0 0,0-1-1,-1 0 1,7-3-1,3-2 50,-1-2 0,21-14 0,0-1-26,-21 13-76,-10 8 12,0 1 1,0-1-1,0 1 0,0-1 1,7-1-1,-11 4 26,0 0 0,0 0 0,0 0 0,0 0 0,1 0 0,-1 0 0,0-1 0,0 1 0,0 0 0,0 0 0,1 0-1,-1 1 1,0-1 0,0 0 0,0 0 0,0 0 0,1 0 0,-1 0 0,0 0 0,0 0 0,0 0 0,0 0 0,1 0 0,-1 0 0,0 0 0,0 0 0,0 1 0,0-1-1,0 0 1,0 0 0,0 0 0,1 0 0,-1 0 0,0 1 0,0-1 0,0 0 0,0 0 0,0 0 0,0 0 0,0 0 0,0 1 0,0-1 0,0 0 0,0 0 0,0 0-1,0 0 1,0 1 0,0-1 0,0 0 0,0 0 0,0 0 0,0 0 0,0 1 0,0-1 0,-3 13 11,2-8-46,-17 63-23,17-62 78,0 1-1,1-1 1,0 0 0,0 0-1,0 1 1,1-1 0,-1 0-1,2 0 1,-1 0 0,1 1-1,0-2 1,5 13 0,-7-17-9,1 0 0,0 0 0,0 0 0,0 0 1,-1 0-1,1-1 0,0 1 0,0 0 0,0 0 1,0-1-1,1 1 0,-1 0 0,0-1 0,0 1 0,0-1 1,0 1-1,1-1 0,-1 0 0,0 0 0,2 1 0,-1-1 4,0 0-1,1-1 0,-1 1 0,0 0 1,0-1-1,1 0 0,-1 1 1,0-1-1,0 0 0,3-1 0,4-4 58,-1 0 0,0 0-1,15-13 1,-23 18-62,2-1 9,0 0 0,0-1 1,0 1-1,0 0 0,-1-1 1,1 1-1,-1-1 0,0 1 1,0-1-1,0 0 1,0 1-1,0-1 0,0 0 1,-1 0-1,0 0 0,1 0 1,-1 0-1,0 1 0,0-1 1,-1 0-1,1 0 0,-1-4 1,0 3-29,0 1 0,-1-1 1,1 1-1,-1-1 1,1 1-1,-1-1 0,0 1 1,0 0-1,-1 0 1,1 0-1,0 0 0,-1 0 1,0 1-1,0-1 1,0 1-1,-5-4 0,-10-3-170,14 8 162,1 0 1,0-1 0,0 1 0,0-1 0,0 0 0,0 0-1,-3-4 1,6 6 8,0 0 0,0 0 1,0 0-1,0 0 0,-1 0 0,1 0 0,0 0 0,0 0 1,0 0-1,0 0 0,0-1 0,0 1 0,0 0 1,0 0-1,0 0 0,0 0 0,0 0 0,0 0 0,-1 0 1,1 0-1,0 0 0,0 0 0,0 0 0,0 0 0,0 0 1,0 0-1,0 0 0,0 0 0,0 0 0,-1 0 0,1 0 1,0 0-1,0 0 0,0 0 0,0 0 0,0 0 0,0 0 1,0 0-1,0 0 0,0 0 0,0 0 0,-1 0 1,1 0-1,0 0 0,0 0 0,0 1 0,0-1 0,0 0 1,0 0-1,0 0 0,0 0 0,0 0 2,1 1 0,-1-1 1,0 1-1,1-1 0,-1 0 0,1 1 0,-1-1 1,1 0-1,-1 1 0,1-1 0,-1 0 0,1 0 1,-1 1-1,1-1 0,0 0 0,-1 0 0,1 0 1,0 0-1,20 3-45,-1 0-1,1-2 1,0 0 0,31-4 0,-12 1 194,0-2 0,68-16 0,-95 17-106,0-1 0,0-1-1,0 0 1,0-1 0,-1 0-1,0-1 1,0 0 0,-1-1-1,1 0 1,-2-1-1,17-17 1,-11 6 13,-2 0-1,0-2 1,-1 0-1,-1 0 1,-1-1 0,8-24-1,40-148 233,-56 186-303,1-5 17,-1-1-1,0 0 1,0 0 0,-1-17 0,-2 29-256,-2 6 79,-2 10 3,-12 75 91,-6 129-1,22-209 71,-7 105 67,-3 49-57,7-26-423,4-76-4692,3-90-7454,-7 6 8710,2-4 1354</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08:31.699"/>
    </inkml:context>
    <inkml:brush xml:id="br0">
      <inkml:brushProperty name="width" value="0.05" units="cm"/>
      <inkml:brushProperty name="height" value="0.05" units="cm"/>
    </inkml:brush>
  </inkml:definitions>
  <inkml:trace contextRef="#ctx0" brushRef="#br0">71 125 7872,'-53'-34'3557,"40"25"-2778,8 5 2984,14 6-2145,47-1 1026,105-4-252,-124 1-2459,1-2 1,48-12 0,78-27-6456,-106 31 3738</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08:32.897"/>
    </inkml:context>
    <inkml:brush xml:id="br0">
      <inkml:brushProperty name="width" value="0.05" units="cm"/>
      <inkml:brushProperty name="height" value="0.05" units="cm"/>
    </inkml:brush>
  </inkml:definitions>
  <inkml:trace contextRef="#ctx0" brushRef="#br0">33 235 3552,'-29'3'3530,"29"-3"-3460,0 0 0,0 0 0,-1 0 0,1 0-1,0 0 1,0 0 0,0 0 0,-1 0-1,1 1 1,0-1 0,0 0 0,0 0-1,0 0 1,0 0 0,-1 0 0,1 0-1,0 1 1,0-1 0,0 0 0,0 0-1,0 0 1,0 0 0,0 1 0,0-1 0,-1 0-1,1 0 1,0 0 0,0 0 0,0 1-1,0-1 1,0 0 0,0 0 0,0 0-1,0 1 1,0-1 0,0 0 0,0 0-1,0 0 1,0 1 0,0-1 0,1 0-1,-1 0 1,0 0 0,0 0 0,0 1 0,0-1-1,0 0 1,0 0 0,0 0 0,0 0-1,1 1 1,-1-1 0,0 0 0,1 1 89,-1-1 1,0 1-1,1 0 1,-1-1-1,1 1 1,-1-1 0,1 1-1,0 0 1,-1-1-1,1 1 1,0-1-1,-1 0 1,1 1 0,0-1-1,-1 0 1,2 1-1,7 0 282,0 0 0,0-1 1,-1 0-1,1 0 0,0-1 0,0 0 0,-1-1 0,1 0 0,0 0 0,14-7 0,-5 1-23,0-1 0,-1 0-1,28-21 1,-39 25-287,0 0-1,-1 0 1,0 0 0,0 0 0,-1-1 0,1 0 0,-1 0 0,0 0-1,-1-1 1,6-12 0,-7 15-67,-1 0 0,0 0-1,0 0 1,0-1 0,0 1 0,0 0-1,-1 0 1,0-1 0,0 1 0,0 0-1,-1-1 1,1 1 0,-1 0 0,0 0 0,0 0-1,0-1 1,-1 1 0,1 0 0,-5-5-1,6 7-66,-1 1-1,0-1 0,0 1 1,0 0-1,0 0 0,0 0 1,0 0-1,-1 0 0,1 0 1,0 0-1,0 0 0,-1 0 1,1 0-1,-1 1 0,1-1 1,-1 0-1,1 1 0,-1-1 1,1 1-1,-1 0 0,1 0 1,-1-1-1,0 1 0,1 0 1,-1 0-1,1 0 0,-1 1 1,1-1-1,-1 0 0,0 1 1,1-1-1,-1 1 0,1-1 1,0 1-1,-1 0 0,1-1 1,-1 1-1,1 0 0,-2 2 1,-3 1-32,-1 1 0,1 1 1,1-1-1,-1 1 0,1 0 1,-7 11-1,7-10 79,1 0-1,0 1 1,0 0-1,0 0 1,1 0-1,1 0 1,-1 1 0,1-1-1,1 1 1,0 0-1,0-1 1,0 1-1,2 13 1,-1-17-14,1-1 0,0 1 0,0-1 0,0 0 0,1 1 1,-1-1-1,1 0 0,0 0 0,0 0 0,0 0 0,1 0 0,-1-1 0,1 1 0,0-1 0,0 1 0,0-1 1,1 0-1,-1 0 0,1 0 0,0-1 0,-1 1 0,1-1 0,0 0 0,0 0 0,1-1 0,-1 1 0,0-1 1,6 1-1,4 1 98,1-1 0,0 0 0,0-1 0,0-1 0,27-3 0,74-20 389,-91 17-431,0-2 0,0-1 1,-1-1-1,-1-1 0,0-1 0,0-1 0,-1-1 1,-1-1-1,-1-1 0,0-1 0,26-28 1,-45 45-94,-1-1 1,1 0-1,-1 1 1,1-1-1,-1 0 1,1 1-1,0-1 1,-1 1-1,1-1 1,0 1-1,0-1 1,-1 1-1,1 0 1,0-1-1,0 1 1,0 0 0,-1 0-1,2-1 1,0 2 4,-1-1 0,0 1 0,0-1 1,1 1-1,-1 0 0,0-1 0,0 1 1,0 0-1,0 0 0,2 1 0,1 2 70,19 13 39,0-1-1,1-1 1,1-1 0,0-1-1,29 11 1,111 36 10,-120-48-447,-41-11-552,0-1 1,0 1 0,0-1-1,0 0 1,0 0 0,0 0 0,0-1-1,0 0 1,0 1 0,6-4-1,-9 4 641,17-3-1860</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08:33.300"/>
    </inkml:context>
    <inkml:brush xml:id="br0">
      <inkml:brushProperty name="width" value="0.05" units="cm"/>
      <inkml:brushProperty name="height" value="0.05" units="cm"/>
    </inkml:brush>
  </inkml:definitions>
  <inkml:trace contextRef="#ctx0" brushRef="#br0">697 2 4320,'-11'-2'13295,"8"6"-13572,-7 6 1136,0 1 0,-1-2 0,-1 1 0,-19 11 0,-58 27 786,77-42-1404,-206 97 2293,144-62-2385,-104 74 0,141-94-3024,50-27-4793,5-4 3982,8-2 1260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5:39.852"/>
    </inkml:context>
    <inkml:brush xml:id="br0">
      <inkml:brushProperty name="width" value="0.05" units="cm"/>
      <inkml:brushProperty name="height" value="0.05" units="cm"/>
      <inkml:brushProperty name="color" value="#FF0066"/>
    </inkml:brush>
  </inkml:definitions>
  <inkml:trace contextRef="#ctx0" brushRef="#br0">20 18 7040,'-19'0'4085,"41"-1"8970,21-3-8855,29-2-4591,-28 2 580,-17 2-105,47 1 0,-30 2-2655,-21 4-16164</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08:34.480"/>
    </inkml:context>
    <inkml:brush xml:id="br0">
      <inkml:brushProperty name="width" value="0.05" units="cm"/>
      <inkml:brushProperty name="height" value="0.05" units="cm"/>
    </inkml:brush>
  </inkml:definitions>
  <inkml:trace contextRef="#ctx0" brushRef="#br0">13 658 4384,'-1'0'113,"1"0"0,-1 0 0,1 0 1,-1 0-1,1 0 0,-1 0 0,1 0 0,-1 1 1,1-1-1,-1 0 0,1 0 0,0 0 0,-1 1 0,1-1 1,-1 0-1,1 1 0,0-1 0,-1 0 0,1 1 1,-1-1-1,1 1 0,0-1 0,0 0 0,-1 1 0,1-1 1,0 1-1,0-1 0,0 1 0,-1-1 0,1 1 1,0-1-1,0 1 0,0-1 0,0 1 0,0-1 0,0 1 1,0-1-1,0 1 0,0-1 0,0 1 0,0-1 1,0 1-1,1-1 0,-1 1 0,0-1 0,0 1 0,1 0 1,-1 0 230,1 1 0,-1-1 1,1 1-1,0-1 1,-1 1-1,1-1 0,0 0 1,0 1-1,0-1 0,0 0 1,0 0-1,0 0 1,1 0-1,-1 0 0,0 0 1,1 0-1,1 1 1,6 1 84,0 0 0,0 0 1,1-1-1,-1 0 1,0-1-1,1 0 1,0-1-1,-1 0 1,1 0-1,-1-1 1,1 0-1,-1-1 1,0 0-1,1 0 1,-1-1-1,16-7 1,-7 0-133,0 0 1,-1-1 0,-1 0 0,0-2-1,28-27 1,-6-5 726,-41 50-1013,0 2 0,1-1-1,-1 0 1,1 0 0,-2 13-1,-7 44 54,10-53 13,-1 1-56,1-1-1,1 0 1,0 15 0,0-22 5,1-1 0,-1 0 0,0 0 0,1 0 0,-1 0 0,1 0 0,-1 0 0,1 0 0,0 0 0,0 0 0,0 0 0,0 0 0,1 0 0,-1-1 0,0 1 0,1-1 0,-1 1 0,1-1 0,-1 1 0,1-1 0,0 0 0,3 2 0,-4-2 9,1-1 1,-1 0-1,1 1 1,-1-1-1,1 0 1,-1 0-1,1 0 1,-1 0-1,1 0 1,-1 0 0,1-1-1,-1 1 1,3-1-1,22-9 291,-20 6-286,46-22 136,-2-2 0,57-43 0,-99 66-161,23-16 17,-1-2 1,-1 0-1,34-37 0,-57 54-85,-1 0 0,1 0-1,0 0 1,9-5 0,-15 10 45,1 1 0,-1 0 1,0-1-1,0 1 0,1 0 1,-1 0-1,0 0 0,1-1 0,-1 1 1,0 0-1,1 0 0,-1 0 1,0 0-1,1 0 0,-1 0 1,0-1-1,1 1 0,-1 0 0,1 0 1,-1 0-1,0 0 0,1 0 1,-1 0-1,0 1 0,1-1 1,-1 0-1,0 0 0,1 0 0,-1 0 1,0 0-1,1 0 0,-1 1 1,0-1-1,1 0 0,-1 0 1,0 1-1,1-1 0,-1 0 0,0 0 1,0 1-1,1-1 0,-1 0 1,0 1-1,0-1 0,0 0 0,0 1 1,1-1-1,-1 0 0,0 1 1,4 21-25,-4-19 65,0 9 40,0 0 1,0-1-1,-1 1 1,0 0-1,-1-1 1,-1 1-1,-5 16 1,5-19-44,-1 0 0,0 0 1,0-1-1,-1 1 0,0-1 0,-1 0 1,0-1-1,0 1 0,-13 11 0,17-18-30,0 1 0,0-1 0,0 1-1,-1-1 1,1 0 0,0 0-1,-1 0 1,1 0 0,-1-1-1,1 1 1,-1-1 0,0 1-1,1-1 1,-1 0 0,1 0-1,-1 0 1,0 0 0,1-1-1,-1 1 1,1-1 0,-4 0 0,0-1-98,0-1 1,-1 1 0,1-1 0,1-1 0,-1 1 0,0-1 0,-9-8-1,-7 0-414,30 16 420,0-1 0,0 0-1,0 0 1,1-1-1,-1 0 1,16 1-1,65 3 607,-71-7-419,0 0 0,0-1 0,0-1 0,-1-1 0,0 0 0,1-1 0,-2-1 0,1-1 0,-1 0 0,0-1 0,0-1 0,21-16 0,-7 2 52,-2-2-1,0 0 1,-2-2-1,43-57 1,53-92 137,-6 8-40,-112 163-256,8-10 95,17-30 1,-29 43-82,1 1-1,-1 0 1,1 0 0,-1 0 0,1 0-1,0 0 1,-1 0 0,1 0 0,0 0 0,0 1-1,0-1 1,0 0 0,-1 0 0,3-1-1,-2 2-6,-1 1-1,0-1 0,0 0 0,0 0 0,0 0 0,0 0 0,0 0 0,0 0 0,0 0 1,0 0-1,1 0 0,-1 0 0,0 1 0,0-1 0,0 0 0,0 0 0,0 0 0,0 0 1,0 0-1,0 0 0,0 1 0,0-1 0,0 0 0,0 0 0,0 0 0,0 0 0,0 0 1,0 0-1,0 0 0,0 1 0,0-1 0,0 0 0,0 0 0,0 0 0,0 0 0,0 0 1,0 0-1,-1 0 0,1 1 0,0-1 0,0 0 0,0 0 0,0 0 0,0 0 0,0 0 1,0 0-1,-1 0 0,-20 58-58,-23 98 0,-3 79 108,16-72 226,26-144-411,2-5-813,0-1 0,-1 27 1,4-37 2473</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08:34.837"/>
    </inkml:context>
    <inkml:brush xml:id="br0">
      <inkml:brushProperty name="width" value="0.05" units="cm"/>
      <inkml:brushProperty name="height" value="0.05" units="cm"/>
    </inkml:brush>
  </inkml:definitions>
  <inkml:trace contextRef="#ctx0" brushRef="#br0">9 108 9632,'-4'-8'1344,"3"7"-993,1-1-1,-1 1 1,0-1-1,1 1 1,0-1-1,-1 0 1,1 1-1,0-1 1,-1 1-1,1-4 1,13-3 6038,21-7-4683,-10 8-1435,0 2-1,0 0 0,1 2 0,32-1 0,-16 1-341,-9 0-138,84-8-708,-40-1-5727,-66 9 2767,-5 2 1269</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08:35.196"/>
    </inkml:context>
    <inkml:brush xml:id="br0">
      <inkml:brushProperty name="width" value="0.05" units="cm"/>
      <inkml:brushProperty name="height" value="0.05" units="cm"/>
    </inkml:brush>
  </inkml:definitions>
  <inkml:trace contextRef="#ctx0" brushRef="#br0">131 24 12288,'-76'-12'5567,"44"4"-4831,22 5-480,7 6-288,-7-3-128,20 0-1888,12 0-927,4 0 1663</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08:37.901"/>
    </inkml:context>
    <inkml:brush xml:id="br0">
      <inkml:brushProperty name="width" value="0.05" units="cm"/>
      <inkml:brushProperty name="height" value="0.05" units="cm"/>
    </inkml:brush>
  </inkml:definitions>
  <inkml:trace contextRef="#ctx0" brushRef="#br0">452 11 3392,'1'0'99,"0"0"0,0 0 0,-1 0 1,1 0-1,0-1 0,0 1 0,0 0 0,0 0 1,0-1-1,-1 1 0,1 0 0,0-1 0,0 1 1,-1-1-1,1 1 0,0-1 0,-1 0 0,1 1 1,1-2-1,-2 1 97,2 0 1743,6 3 2272,-14-2-920,0 0-2986,1 1 1,0 1-1,0-1 0,-1 1 1,1 0-1,-5 3 0,-16 5 310,2-1-112,1 0 1,0 1 0,-34 20-1,45-22-410,1 1 1,0 0-1,0 0 0,0 1 0,1 0 0,1 1 1,0 0-1,-8 13 0,-4 14 118,2 1-1,2 0 1,-18 57 0,14-30 78,3 2 1,3 0 0,2 1-1,-3 90 1,14-108-165,3 0 1,2-1-1,2 1 0,3-1 0,1 0 1,26 76-1,-29-109-207,0 0 0,1 0 0,0-1 0,2 0 0,0-1 0,0 0 0,15 16 0,-24-30-65,1 0 0,-1-1 0,1 1 0,0-1 0,-1 1 0,1 0 0,0-1 0,-1 0 0,1 1 0,0-1 0,0 1 0,-1-1 0,1 0 0,0 0 0,0 1 0,0-1 0,0 0 0,-1 0 0,1 0 0,0 0 0,0 0 0,1 0 0,12 0-1555</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09:04.615"/>
    </inkml:context>
    <inkml:brush xml:id="br0">
      <inkml:brushProperty name="width" value="0.05" units="cm"/>
      <inkml:brushProperty name="height" value="0.05" units="cm"/>
      <inkml:brushProperty name="color" value="#849398"/>
    </inkml:brush>
  </inkml:definitions>
  <inkml:trace contextRef="#ctx0" brushRef="#br0">81 370 5472,'-16'-8'12415,"21"7"-12023,0 1-1,0-1 0,0 0 1,-1 0-1,1-1 0,0 1 1,0-1-1,-1 0 0,1 0 1,-1-1-1,0 0 0,1 1 1,4-6-1,5-4-120,0-1 1,13-17 0,-8 6 6,-1-1 0,21-40 0,-34 56-179,52-108 349,-55 114-394,0 0 1,0 0-1,-1-1 0,1 1 1,-1 0-1,0-1 1,0 1-1,0-1 0,0-3 1,8 83-418,0 418 1175,-9-448-658,-6 170-16,6-200-44,-1 1 0,-1 0 0,-1-1 0,-6 23 0,8-38-70,0 1 1,0 0 0,0 0-1,0 0 1,0-1 0,-1 1-1,1-1 1,-1 1 0,1-1-1,-1 1 1,0-1 0,1 0 0,-1 0-1,0 0 1,0 0 0,-2 1-1,-39 14-171,32-13 61,-177 52 161,177-53-69,0 0 1,-1 0-1,1-1 0,-13 0 1,34 1 195,15 1 54,474-3 550,-497 0-1073</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09:05.429"/>
    </inkml:context>
    <inkml:brush xml:id="br0">
      <inkml:brushProperty name="width" value="0.05" units="cm"/>
      <inkml:brushProperty name="height" value="0.05" units="cm"/>
      <inkml:brushProperty name="color" value="#849398"/>
    </inkml:brush>
  </inkml:definitions>
  <inkml:trace contextRef="#ctx0" brushRef="#br0">378 22 2400,'0'0'79,"1"0"1,-1 0-1,1 0 0,-1 0 1,1-1-1,-1 1 1,0 0-1,1 0 0,-1 0 1,1 0-1,-1-1 0,0 1 1,1 0-1,-1 0 1,1-1-1,-1 1 0,0 0 1,1-1-1,1-1 1986,-1 3-1748,0-1-1,0 0 0,-1 0 1,1 1-1,0-1 0,0 0 1,-1 0-1,1 0 1,0 0-1,0 0 0,0 0 1,-1 0-1,1 0 1,0 0-1,0 0 0,0-1 1,-1 1-1,2-1 1,-1 1-26,-1 0 0,1 0 1,-1 0-1,0 0 1,6-4 4663,-6 4-4664,1 0 0,-1-1 1,0 1-1,0 0 1,0-1-1,1 0 1,-5 0 121,1 0 1,-1-1-1,1 1 1,-1 0-1,1 1 1,-1-1 0,0 1-1,-4-1 1,-3 0-140,-1 1 0,-15 1 0,-18 4-185,-52 7 181,86-10-219,0 0 0,1 1-1,-1 1 1,1 0 0,0 0 0,-14 9-1,23-13-49,0 1 0,0-1 0,0 1 0,1-1 0,-1 1 0,0-1 0,1 1 0,-1 0 0,0-1 0,1 1 0,-1 0-1,1 0 1,-1-1 0,1 1 0,-1 0 0,1 0 0,0 0 0,-1 0 0,1 0 0,0 0 0,0-1 0,-1 1 0,1 0 0,0 0 0,0 0 0,0 0 0,0 0-1,0 0 1,1 0 0,-1 0 0,0 0 0,0 0 0,1-1 0,-1 1 0,1 1 0,1 2 0,0 0 0,1-1 0,0 1 1,-1-1-1,7 6 0,-5-5 12,36 42 38,50 74 0,-67-87-47,42 74 450,-40-62-262,-23-43-130,-1 1 0,1 0 0,-1 0 0,0 0 0,0 0 0,0 0 0,0 0 0,0 0 0,-1 0 1,1 0-1,-1 1 0,0-1 0,0 0 0,-1 6 0,1-7-25,-1 0 0,0 0-1,0 0 1,0 0 0,0 0-1,0 0 1,0 0 0,0 0-1,-1-1 1,1 1 0,-1 0-1,1-1 1,-1 1 0,0-1-1,0 1 1,0-1 0,0 0-1,1 0 1,-2 0 0,1 0-1,-3 1 1,-5 1 18,0 0 0,1-1 0,-1 0 0,-19 1 0,-41-3-247,36-1 40,15 1-83,-59 0-1913,26 0-3336,42 0 3580</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09:06.641"/>
    </inkml:context>
    <inkml:brush xml:id="br0">
      <inkml:brushProperty name="width" value="0.05" units="cm"/>
      <inkml:brushProperty name="height" value="0.05" units="cm"/>
      <inkml:brushProperty name="color" value="#849398"/>
    </inkml:brush>
  </inkml:definitions>
  <inkml:trace contextRef="#ctx0" brushRef="#br0">30 165 2144,'-2'-21'2123,"2"16"-447,-1-1 1,1 1-1,-1-1 0,0 1 1,-3-8-1,3 8 275,1 4-1709,0 0-1,0 0 0,0 0 0,0 0 1,0 1-1,-1-1 0,1 0 0,0 0 1,0 0-1,-1 1 0,1-1 0,0 0 1,-1 0-1,1 1 0,-1-1 0,1 0 0,-1 1 1,0-1-1,1 0 0,-1 1 0,1-1 1,-1 1-1,0-1 0,0 1 0,0-1 1,-6-3 1456,5 3-1090,5 2-429,-2 0 386,0-5 310,12-4-649,0 0 0,0 1 1,0 0-1,1 1 0,0 1 1,26-7-1,-17 5-253,-21 6 28,7-2 7,-1 1 0,1 0 1,0 0-1,11 0 0,-18 1-13,-1 1 1,0 0-1,1 0 0,-1 0 0,1 0 1,-1 0-1,1 1 0,-1-1 1,0 0-1,1 1 0,-1-1 0,0 1 1,1-1-1,-1 1 0,0-1 0,0 1 1,1 0-1,-1 0 0,0 0 1,0 0-1,0 0 0,0 0 0,0 0 1,0 0-1,0 0 0,-1 0 1,1 0-1,0 1 0,0-1 0,-1 0 1,1 0-1,-1 1 0,1-1 1,-1 1-1,0 1 0,2 13-3,-1 1-1,-1 0 0,0-1 1,-2 1-1,1-1 1,-6 17-1,-3 9 23,-18 43 0,18-59-9,-2-1 1,-1 0-1,0-1 0,-31 40 1,32-46-89,8-11 191,-1 0 0,0 0 0,0-1 0,-1 0 0,-9 9 0,15-15-101,0 0 1,0 0-1,0 0 0,0 0 1,0 1-1,0-1 0,0 0 0,0 0 1,0 0-1,0 0 0,0 0 1,0 0-1,0 1 0,0-1 0,0 0 1,0 0-1,0 0 0,0 0 1,0 0-1,0 0 0,0 0 0,0 1 1,1-1-1,-1 0 0,0 0 0,0 0 1,0 0-1,0 0 0,0 0 1,0 0-1,0 0 0,0 0 0,0 1 1,1-1-1,-1 0 0,0 0 1,0 0-1,0 0 0,0 0 0,0 0 1,0 0-1,0 0 0,1 0 1,-1 0-1,0 0 0,0 0 0,0 0 1,0 0-1,0 0 0,0 0 1,1 0-1,9 2 105,37-1 533,70 10 0,-102-10-745,-11-1 76,-1-1-1,0 2 0,1-1 1,-1 0-1,0 1 1,7 1-1,-2-2-1553,0-6-4959,3-11-6132,-8 12 10457,4-6-1052</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09:09.223"/>
    </inkml:context>
    <inkml:brush xml:id="br0">
      <inkml:brushProperty name="width" value="0.05" units="cm"/>
      <inkml:brushProperty name="height" value="0.05" units="cm"/>
      <inkml:brushProperty name="color" value="#849398"/>
    </inkml:brush>
  </inkml:definitions>
  <inkml:trace contextRef="#ctx0" brushRef="#br0">140 378 7712,'-3'5'14124,"24"-12"-11481,-17 5-2524,-1 0 0,0-1 0,1 1 0,-1-1 0,0 0 0,-1 0 0,1 0 0,0 0 0,2-4 0,20-37 451,-25 44-564,17-37 256,-2 0 0,-1-1 0,10-48 1,-8 30 10,-14 48-345,0 1-1,-1 0 1,0-1-1,1-8 1,-14 38-72,11-15 132,0 0 0,0-1 1,0 1-1,1 10 0,0-1 39,-48 360 781,44-352-710,-39 267 307,35-218-417,-8 101 248,16-44 687,-10-130-848,-41-8-459,35 6 243,12 1 118,0 1 0,-1 0 1,0 0-1,1 0 0,-9 1 0,-32 1-142,29-3 400,15 1-123,6 0 16,58-3 426,24 1-212,11 3 157,-55-2-1750</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09:09.991"/>
    </inkml:context>
    <inkml:brush xml:id="br0">
      <inkml:brushProperty name="width" value="0.05" units="cm"/>
      <inkml:brushProperty name="height" value="0.05" units="cm"/>
      <inkml:brushProperty name="color" value="#849398"/>
    </inkml:brush>
  </inkml:definitions>
  <inkml:trace contextRef="#ctx0" brushRef="#br0">175 48 9056,'0'0'115,"0"0"0,-1 0 0,1 0 0,0 0 0,0 0 1,0 0-1,0 0 0,-1 0 0,1 0 0,0 0 0,0 0 1,0 0-1,0 0 0,-1 0 0,0 1 1152,1-1-1152,0 0 0,0 1 0,0-1 0,0 0 0,-1 0 1,1 0-1,0 0 0,0 1 0,0-1 0,0 0 0,0 0 1,0 0-1,0 0 0,0 1 0,0-1 0,-5 16 1964,-3 19-196,8-35-1727,-25 158 3705,-2 6-1967,6-61-835,-24 128 1071,42-204-1924,-28 153 644,29-175-783,2-5-54,0 1 0,-1-1 0,1 0 0,0 0 1,0 1-1,0-1 0,0 0 0,-1 1 0,1-1 0,0 0 1,0 0-1,0 1 0,0-1 0,0 0 0,0 1 0,0-1 1,0 0-1,0 1 0,0-1 0,0 0 0,0 1 1,0-1-1,0 0 0,0 0 0,0 1 0,0-1 0,0 0 1,1 1-1,-1-1 0,0 0 0,0 0 0,0 1 0,0-1 1,1 1-1,0-7 125,-1 0-108,-1-26 88,2 0 0,1 1 0,1-1-1,11-43 1,20-40 71,43-156-58,-64 219-67,3 1 0,3 0 0,1 2 0,29-51 0,-44 90 26,0 1-82,-1 1 1,1 0-1,0 1 1,11-13-1,-14 19-15,-1-1 1,1 1-1,-1-1 0,1 1 0,0 0 0,0 0 0,0 0 0,0 0 0,0 0 0,0 0 0,0 0 0,0 0 0,0 1 0,0 0 0,1-1 0,-1 1 1,0 0-1,0 0 0,0 0 0,1 0 0,-1 0 0,0 0 0,0 1 0,0-1 0,3 2 0,1 0 16,0 1-1,0 0 1,0 0-1,0 1 1,0 0-1,-1 0 1,0 0 0,0 1-1,0-1 1,8 11-1,0 4 68,21 35-1,-28-45-45,-1 1 0,0 1-1,-1-1 1,0 1-1,0 0 1,-1 0-1,-1 0 1,0 0-1,1 16 1,-3-20-26,0 1 1,-1-1-1,0 0 1,0 1 0,0-1-1,-1 0 1,0 0-1,-1 0 1,1 0-1,-1-1 1,-1 1-1,1 0 1,-1-1-1,0 0 1,-7 7-1,11-12-8,-59 61-378,52-55 64,-1-1 0,-1 1 0,1-2 0,-1 1-1,0-1 1,-12 4 0,7-3-299,3-1-693,0-1 0,-1 0 0,-18 4 0,26-7 688,1-1-1,0 0 1,-1 0 0,1 0 0,0 0 0,-1 0 0,1-1 0,0 1 0,0-1 0,0 0-1,-1 0 1,1 0 0,0-1 0,0 1 0,0-1 0,1 0 0,-5-2 0,-12-12-3074</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09:10.762"/>
    </inkml:context>
    <inkml:brush xml:id="br0">
      <inkml:brushProperty name="width" value="0.05" units="cm"/>
      <inkml:brushProperty name="height" value="0.05" units="cm"/>
      <inkml:brushProperty name="color" value="#849398"/>
    </inkml:brush>
  </inkml:definitions>
  <inkml:trace contextRef="#ctx0" brushRef="#br0">166 12 3392,'6'-12'17326,"-2"12"-17101,-2 1-83,0-1-1,-1 1 0,1-1 0,0 1 0,-1 0 0,1-1 1,0 1-1,-1 0 0,0 0 0,1 1 0,1 0 0,17 17 383,-20-19-518,11 12 188,-1 0 0,0 1 1,0 1-1,-2-1 0,1 2 0,5 14 0,34 98 430,-20-48 39,15 24-16,17 45 83,-48-115-427,-2 1 1,8 52-1,-14-49-60,-2 1-1,-2-1 0,-1 1 0,-10 59 0,6-64-97,-1 0 0,-1 0 0,-2 0 0,-2-1 0,-27 60-1,5-32-145,-73 100 0,80-128-930,-34 33 0,38-44-830,-2 0 1,-29 19-1,50-38 1252,-1 1-1,0 0 1,1-1 0,-1 0-1,0 0 1,0 0 0,-1 0-1,1-1 1,0 0 0,0 0-1,-1 0 1,1 0 0,0 0 0,-1-1-1,-6 0 1,-19-4-3112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0:41.974"/>
    </inkml:context>
    <inkml:brush xml:id="br0">
      <inkml:brushProperty name="width" value="0.05" units="cm"/>
      <inkml:brushProperty name="height" value="0.05" units="cm"/>
    </inkml:brush>
  </inkml:definitions>
  <inkml:trace contextRef="#ctx0" brushRef="#br0">423 1 3552,'-10'3'10346,"-15"-1"-8900,0 1-1,0 1 1,-46 14-1,55-14-1147,-8 2 11,0 1-1,1 2 1,1 0-1,-30 16 1,45-21-258,0 0 0,1 1 0,-1 0 0,1 0 1,0 0-1,0 1 0,1 0 0,0 1 0,0-1 1,0 1-1,1 0 0,0 0 0,0 0 0,1 0 0,0 1 1,0-1-1,-2 11 0,0 7 122,1 0 1,1 0-1,1 0 0,2 0 1,0 1-1,4 26 0,-2-38-29,1 1-1,0-1 0,1 0 1,0 1-1,2-2 0,-1 1 1,1-1-1,1 0 0,1 0 1,0 0-1,17 20 0,-18-26-74,1 0 0,0-1 0,1 0 0,-1 0 1,1-1-1,0 0 0,0 0 0,1-1 0,-1 0 0,1-1 0,0 0 0,0 0 0,0-1 0,1-1 0,-1 1 0,16-2 0,-12 1 15,0-2 0,0 0 0,0-1 0,-1 0 0,1-1 0,0-1 0,-1 0 0,0-1 0,0 0 0,0-1 0,20-13-1,-21 10-48,-2 0 0,1 0 0,-1-1 0,-1-1 0,0 0 0,0 0 0,-1 0 0,0-1 0,-1 0 0,-1-1 0,9-23 0,-4 4-38,-1 0-1,-2-1 0,7-60 1,-14 79-15,-1 0 1,-1 0-1,0 0 1,0 0-1,-2 0 1,-6-21-1,7 28 7,0 1-1,-1-1 1,0 1-1,0 0 0,-1 0 1,0 1-1,0-1 1,0 1-1,0-1 1,-1 1-1,0 1 1,0-1-1,-1 1 1,1 0-1,-8-4 1,3 2-45,-1 0 0,0 0 1,0 2-1,0-1 1,-1 1-1,0 1 0,-19-3 1,23 5-257,-47-5-290,49 6 110,0 0 0,-1 0 0,1 1 0,0 0 0,0 0 1,-10 3-1,8 0-1887,3 3 752</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5:40.270"/>
    </inkml:context>
    <inkml:brush xml:id="br0">
      <inkml:brushProperty name="width" value="0.05" units="cm"/>
      <inkml:brushProperty name="height" value="0.05" units="cm"/>
      <inkml:brushProperty name="color" value="#FF0066"/>
    </inkml:brush>
  </inkml:definitions>
  <inkml:trace contextRef="#ctx0" brushRef="#br0">12 22 8640,'3'1'3577,"-5"-4"-1979,0 2-752,3 8 471,0-1-596,-1-1 0,1 1 0,-1 0 0,0 0-1,-1 9 1,0 5 213,-5 81 1368,0-1-1479,10-78 105,2-38-1217,14-27 1,-4 8-10,-5 12 196,0 1 0,27-40-1,-32 53 66,1 0-1,1 0 1,0 1-1,0 0 0,0 1 1,1 0-1,0 0 1,20-10-1,-19 12 230,1 0 0,0 1 0,0 0 1,1 0-1,-1 2 0,17-3 0,-22 4-83,-1 1 0,1 0 0,-1 0 1,0 0-1,1 1 0,-1 0 0,0 0 0,1 0 0,-1 1 0,0-1 0,0 1 0,0 1 0,0-1 1,0 1-1,-1-1 0,7 6 0,-6-4-31,0 1 0,0 0-1,-1 0 1,0 0 0,1 1 0,-2-1 0,1 1 0,-1 0 0,0 0 0,0 1-1,0-1 1,-1 0 0,0 1 0,2 11 0,-2 3 16,0 1 1,-1 0-1,-4 27 0,2-13-13,-1 4-229,-12 64 0,-10-10-2985,21-85 1112,1 0 0,-3 15-1,5-11-729</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09:22.622"/>
    </inkml:context>
    <inkml:brush xml:id="br0">
      <inkml:brushProperty name="width" value="0.05" units="cm"/>
      <inkml:brushProperty name="height" value="0.05" units="cm"/>
      <inkml:brushProperty name="color" value="#FF0066"/>
    </inkml:brush>
  </inkml:definitions>
  <inkml:trace contextRef="#ctx0" brushRef="#br0">55 21 2496,'-2'2'8920,"-2"5"-4395,-18 44-3485,3 5-315,13-47-533,6-9-185,0 0 0,0 0 0,0 0 1,0 0-1,0 0 0,0 0 0,0 0 0,0 0 1,-1 0-1,1 0 0,0 0 0,0 0 1,0 0-1,0 0 0,0 0 0,0 0 1,0 0-1,0 0 0,0 0 0,0 0 0,0 0 1,0 0-1,0 0 0,0 0 0,-1 0 1,1 0-1,0 0 0,0 1 0,0-1 1,0 0-1,0 0 0,0 0 0,0 0 0,0 0 1,0 0-1,0 0 0,0 0 0,0 0 1,0 0-1,0 0 0,0 1 0,0-1 0,0 0 1,0 0-1,0 0 0,0 0 0,0 0 1,0 0-1,0 0 0,0 0 0,0 0 1,0 0-1,2 1 1455,5-1-918,192-11 893,-100 4-1130,76-10 187,0 0-92,-81 14-234,173 17 0,-188-10 40,-75-3-181,-1-1 0,1 0-1,-1 1 1,1-1 0,-1 1-1,1 0 1,-1 0 0,0 1-1,0-1 1,1 1 0,5 3 1002,-8-8-160,1 2-825,0-1 1,-1 0-1,1 1 0,-1-1 0,0 0 0,1 0 0,-1 0 1,0 0-1,0 0 0,0 0 0,0 0 0,0 0 0,0-4 1,7-35 93,-3 13-207,0 10-203,-2 12-1828,-2 29-18135</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09:26.728"/>
    </inkml:context>
    <inkml:brush xml:id="br0">
      <inkml:brushProperty name="width" value="0.05" units="cm"/>
      <inkml:brushProperty name="height" value="0.05" units="cm"/>
      <inkml:brushProperty name="color" value="#FF0066"/>
    </inkml:brush>
  </inkml:definitions>
  <inkml:trace contextRef="#ctx0" brushRef="#br0">33 660 2144,'-4'5'922,"1"1"0,0-1 0,0 1-1,1 0 1,0 0 0,-3 8 0,5-13-765,0-1 0,0 1-1,-1 0 1,1-1 0,-1 1-1,1 0 1,0-1 0,-1 1 0,1-1-1,-1 1 1,-5 4 4951,6-16-4619,2-1 0,-1 2 0,1-1 0,1 0 0,-1 0 0,2 1 0,0-1 0,0 1 0,1 0 0,0 0 0,1 1 0,7-11 0,9-9-365,2 1 0,32-30 1,-39 41 323,42-37 475,98-70 0,-133 112-656,-23 11-258,-1 1-1,0 0 1,1 0-1,-1-1 1,0 1 0,1 0-1,-1 0 1,0 0-1,1 0 1,-1 0-1,1 0 1,-1-1 0,0 1-1,1 0 1,-1 0-1,0 0 1,1 0 0,-1 0-1,1 0 1,-1 1-1,0-1 1,1 0 0,-1 0-1,0 0 1,1 0-1,-1 0 1,1 0 0,-1 1-1,0-1 1,0 0-1,1 0 1,-1 1-1,0-1 1,1 0 0,-1 0-1,0 1 1,0-1-1,1 0 1,-1 1 0,0-1-1,0 0 1,0 1-1,0-1 1,1 0 0,-1 1-1,0-1 1,0 1-1,0-1 1,0 0-1,0 1 1,0-1 0,0 0-1,0 1 1,0-1-1,0 1 1,0-1 0,0 0-1,0 1 1,0-1-1,-1 0 1,1 1 0,-56 236 983,30-128-619,22-93-282,5-5-54,-1-11-36,0 1 0,1-1 0,-1 0 0,0 0 0,1 0 0,-1 1 0,0-1 0,1 0 1,-1 0-1,0 0 0,1 0 0,-1 0 0,0 0 0,1 0 0,-1 1 0,0-1 0,1 0 0,-1 0 0,1 0 0,-1-1 1,0 1-1,1 0 0,-1 0 0,0 0 0,1 0 0,-1 0 0,0 0 0,1 0 0,-1-1 0,0 1 0,1 0 0,-1 0 0,0 0 1,0-1-1,1 1 0,-1 0 0,0-1 0,16-13 45,-13 11-48,54-63-41,-43 48 83,0 0-1,1 2 1,1 0-1,24-19 1,-39 35-40,38-29 93,69-37 1,-67 46 50,-41 20-140,0 0 0,1 0 0,-1 0 0,0 0 0,0 0 0,0 0 0,0 0 1,1 0-1,-1 0 0,0 0 0,0 0 0,0 0 0,0 0 0,1 0 0,-1 0 1,0 0-1,0 1 0,0-1 0,0 0 0,0 0 0,0 0 0,1 0 0,-1 0 1,0 0-1,0 0 0,0 0 0,0 1 0,0-1 0,0 0 0,0 0 0,0 0 1,1 0-1,-1 1 0,0-1 0,0 0 0,0 0 0,0 0 0,0 0 0,0 0 1,0 1-1,0-1 0,0 0 0,0 0 0,0 0 0,0 0 0,0 1 0,0-1 1,0 0-1,-1 0 0,1 0 0,0 15 40,0-11-64,1 32 63,6 57 1,-5-79-36,1 0 1,1 0-1,0 0 1,0-1-1,2 0 1,-1 0-1,9 14 1,-11-23 12,0 0 0,0 0 1,0 0-1,0 0 0,1-1 0,-1 1 1,1-1-1,0 0 0,0 0 0,0 0 1,1-1-1,-1 1 0,0-1 0,1 0 1,7 2-1,-7-3 3,1 0 0,0 0 1,0 0-1,0-1 0,0 0 1,0 0-1,0-1 0,0 1 1,0-1-1,0-1 0,0 1 1,8-4-1,-5 1-46,0 0 1,0 0-1,-1-1 0,0 0 1,0-1-1,0 0 1,-1 0-1,1-1 0,11-14 1,-10 10-12,-1-1 0,-1 1-1,0-1 1,0-1 0,-1 1 0,6-19 0,-2 3 29,-4 11 54,8-33 0,-13 44-57,0 1 0,0 0 1,-1-1-1,0 1 0,0 0 0,0-1 0,-1 1 1,0-1-1,0 1 0,-3-9 0,4 14-10,0-1-1,-1 1 1,1-1 0,0 1-1,-1-1 1,1 0-1,0 1 1,-1 0 0,1-1-1,-1 1 1,1-1-1,-1 1 1,1-1 0,-1 1-1,1 0 1,-1-1-1,1 1 1,-1 0 0,0 0-1,1-1 1,-1 1-1,1 0 1,-1 0 0,0 0-1,1 0 1,-1 0-1,0 0 1,1 0 0,-1 0-1,0 0 1,1 0-1,-1 0 1,1 0 0,-1 0-1,0 1 1,1-1-1,-1 0 1,1 0 0,-1 1-1,0-1 1,1 0-1,-1 1 1,1-1 0,-1 1-1,-3 1 15,1 1 1,0-1-1,-1 1 0,1 0 0,-4 5 0,2-1 20,0 0 0,1 1 0,0-1 0,0 1-1,1 0 1,0 0 0,1 1 0,0-1 0,-2 10 0,0 10 162,-1 38 1,5-30-139,2 1 0,12 69 0,-13-102 9,0 0 0,0 0 0,0 0 0,1 0 0,-1 0 0,1 0 0,0 0 0,0-1 0,4 6 0,-5-7-39,0-1-1,0 0 0,0-1 1,0 1-1,0 0 0,0 0 1,0 0-1,0-1 1,0 1-1,0 0 0,1-1 1,-1 1-1,0-1 0,0 1 1,1-1-1,-1 0 1,0 0-1,1 1 0,-1-1 1,0 0-1,1 0 0,-1 0 1,0 0-1,1-1 1,-1 1-1,0 0 0,1-1 1,-1 1-1,0 0 0,0-1 1,1 0-1,0 0 0,3-2 3,-1 0-1,0 0 0,0 0 0,0-1 0,0 1 0,-1-1 0,1 0 1,-1 0-1,0 0 0,3-7 0,5-8 87,8-24 0,-3 7-105,7-6 9,1 1 1,41-51-1,-40 65 67,-27 30-83,0 0 1,0 0-1,0 0 1,0 0-1,0 0 0,1 0 1,-1 0-1,1 1 1,-1 3-1,-12 41-162,11-34 156,-5 18 71,1 0 1,2 0-1,1 0 1,2 1-1,3 61 0,-1-93-30,0 0-1,0 0 0,0 1 0,0-1 0,0 0 0,1 0 0,-1 1 1,1-1-1,-1 0 0,1 0 0,-1 0 0,1 1 0,0-1 0,-1 0 1,3 1-1,-3-1-5,1-1 0,0 1 0,-1-1 1,1 0-1,0 1 0,-1-1 0,1 0 0,0 0 0,0 0 1,-1 1-1,1-1 0,0 0 0,0 0 0,-1 0 1,1 0-1,0 0 0,0 0 0,-1-1 0,2 1 0,4-2 24,-1 0-1,0-1 1,-1 1 0,1-1-1,0 0 1,5-5-1,17-15-105,0-2 1,44-55-1,-9 11-4,31-29 76,-66 72 62,-21 20-148,0 0 0,0 0 1,7-9-1,-29 44 45,1 0 1,2 1-1,1 1 0,2 0 1,-11 53-1,18-74 49,2 0 0,-1 0-1,1 0 1,1 1 0,0-1 0,0 0 0,1 1-1,0-1 1,1 0 0,0 0 0,4 10-1,-6-18-1,1 0-1,0 0 0,0 0 0,0-1 0,0 1 0,1 0 0,-1 0 0,0-1 0,1 1 0,-1-1 0,1 1 0,0-1 0,-1 0 0,1 0 0,0 0 1,0 0-1,0 0 0,0 0 0,-1 0 0,1 0 0,1-1 0,-1 1 0,0-1 0,0 0 0,0 1 0,0-1 0,3 0 0,-1-1 5,0 1 0,0-1-1,0 0 1,-1 0-1,1 0 1,0 0 0,0-1-1,-1 0 1,1 0-1,-1 0 1,1 0 0,-1 0-1,0-1 1,5-3-1,3-7-34,1 0 0,-2 0-1,17-28 1,22-50 61,-32 59-39,7-15 5,37-65-112,-27 57 101,-2 4 64,-2-1 1,35-84 0,-51 102-21,-8 19-148,0 0 1,7-29 0,-13 36-48,-4 8-21,-7 9 30,-22 41 129,1 2 0,3 2 0,2 0 0,-28 86 0,43-101 92,3-1-1,1 1 1,1 1 0,-1 75-1,8-111-37,0-1 0,0 1 0,1-1 0,-1 1 0,1-1 0,0 1 0,2 6 0,-2-10-32,-1 1 0,1 0-1,-1 0 1,1 0 0,-1 0-1,1-1 1,-1 1 0,1 0-1,0-1 1,-1 1-1,1 0 1,0-1 0,0 1-1,-1-1 1,1 1 0,0-1-1,0 0 1,0 1 0,0-1-1,0 0 1,-1 0-1,1 1 1,0-1 0,0 0-1,0 0 1,0 0 0,0 0-1,0 0 1,0 0 0,0 0-1,0 0 1,0-1-1,0 1 1,1-1 0,3-1-3,-1 0 0,0-1 0,1 0 1,-1 0-1,0 0 0,0 0 0,-1-1 1,7-7-1,1 0 117,96-99-115,-3 2-293,-102 107 281,-1 0 0,1 0 0,-1 0 0,1 0 0,0 1-1,-1-1 1,1 1 0,0-1 0,-1 1 0,1 0-1,0-1 1,0 1 0,-1 0 0,1 0 0,0 0 0,0 0-1,-1 1 1,1-1 0,0 0 0,-1 1 0,1-1-1,0 1 1,-1 0 0,1 0 0,2 1 0,0 0-5,-1 1 0,1-1 0,-1 1 0,0 0 1,0 0-1,0 0 0,-1 0 0,1 0 0,-1 1 0,1-1 1,-1 1-1,0 0 0,0-1 0,-1 1 0,1 0 0,-1 0 1,1 6-1,2 9 99,-1-1 1,2 30-1,-5-45-94,2 61 21,-1-31-8,1 0 0,7 37 0,-8-63 18,7 23 204,-7-29-216,-1 0-1,1 1 1,0-1 0,-1 0 0,1 0 0,0 1 0,0-1-1,0 0 1,0 0 0,0 0 0,0 0 0,0 0-1,0 0 1,0-1 0,0 1 0,1 0 0,0 0-1,3 0 3,-1 0 0,0 0 0,0 0-1,1-1 1,-1 0 0,0 0 0,0 0-1,1-1 1,-1 1 0,0-1 0,0 0-1,0 0 1,1 0 0,-1-1 0,0 1-1,-1-1 1,1 0 0,0 0 0,-1-1-1,5-3 1,5-4-16,0 0 0,-2-1-1,1 0 1,10-15 0,-7 7 51,-1 0 0,-1-2 1,14-26-1,-11 19-300,-19 35 223,1 0 0,-1 0-1,1 0 1,-2 14-1,0-3 1,-3 14-60,-4 35 0,10-54 122,1 0 1,0 0 0,0 0-1,1 0 1,5 24 0,-5-36-24,-1 0-1,0 0 1,0 0 0,1 0 0,-1 0 0,0 0-1,1 0 1,-1 0 0,1 0 0,-1 0-1,1 0 1,0-1 0,-1 1 0,1 0 0,0 0-1,0 0 1,0-1 0,-1 1 0,1 0 0,0-1-1,0 1 1,0-1 0,2 1 0,-1 0 1,-1-1 0,1 0 1,0 0-1,-1 0 0,1 0 0,0-1 1,-1 1-1,1 0 0,-1-1 1,1 1-1,0-1 0,-1 1 0,3-3 1,5-1-31,-1-2 0,-1 1 0,1-1 0,7-9 0,-8 9 15,-1-1 0,-1-1-1,1 1 1,-1-1 0,0 0 0,-1 0 0,0-1-1,0 1 1,-1-1 0,0 0 0,-1 0 0,0 0-1,0 0 1,-1 0 0,0 0 0,0 0 0,-1-1-1,0 1 1,-2-10 0,1 13-12,-1 1 0,1 0-1,-1 0 1,0 0 0,0 0-1,0 1 1,-1-1 0,0 0 0,1 1-1,-2 0 1,1 0 0,0 0 0,-1 0-1,0 0 1,0 1 0,0-1-1,0 1 1,-1 0 0,1 1 0,-1-1-1,-8-3 1,11 6-4,-1-1-21,-1 0 0,1 0 0,0 0 1,-1 1-1,1 0 0,0-1 0,-8 2 1,-2-1 115,77-29 94,-30 17-98,-1 2 0,1 1 0,1 1 0,0 2 0,53-2 0,-82 8-66,0 0 0,0 1 0,-1-1 0,1 1-1,0 1 1,0-1 0,0 1 0,-1 0 0,9 4-1,-11-4-3,0 0-1,0 0 1,0 0-1,-1 0 1,1 0 0,-1 1-1,1-1 1,-1 1-1,0 0 1,0 0-1,0-1 1,0 1-1,-1 1 1,1-1-1,-1 0 1,0 0-1,2 6 1,-1 1 10,-1-1 1,0 1-1,0 0 0,-1 0 1,0 0-1,-1-1 1,0 1-1,-4 14 1,-3 6 118,-16 37 0,12-33 1,7-15-20,5-18-107,0-1-1,0 0 1,0 0-1,0 1 1,1-1 0,-1 0-1,0 0 1,0 0-1,0 0 1,0 1-1,1-1 1,-1 0-1,0 0 1,0 0-1,0 0 1,0 1-1,1-1 1,-1 0-1,0 0 1,0 0-1,1 0 1,-1 0-1,0 0 1,0 0-1,1 0 1,-1 0-1,0 0 1,0 0-1,0 0 1,1 0 0,-1 0-1,0 0 1,0 0-1,1 0 1,-1 0-1,0 0 1,0 0-1,1 0 1,-1 0-1,0 0 1,0-1-1,0 1 1,1 0-1,-1 0 1,0 0-1,7-5 17,0-1 0,0 0 0,0 0 0,-1 0 0,9-12 0,27-41-93,-40 55 72,45-77-60,10-16 98,-38 70 64,-19 27-101,0-1 0,0 1 0,0 0 0,0-1 1,0 1-1,0 0 0,1 0 0,-1-1 0,0 1 0,0 0 1,0-1-1,1 1 0,-1 0 0,0 0 0,0-1 0,1 1 0,-1 0 1,0 0-1,0 0 0,1 0 0,-1-1 0,0 1 0,1 0 1,-1 0-1,1 0 0,3 6-29,-1 15-5,-3-19 53,3 23 84,13 88 225,-12-95-311,0 0 0,2 0 0,0 0 0,9 18 0,-14-33-87,1-1 1,-1 0 0,1 1-1,0-1 1,-1 0 0,1 0-1,0 0 1,0 0 0,0 0-1,0-1 1,1 1 0,-1 0-1,0-1 1,1 0 0,-1 0 0,1 1-1,0-2 1,-1 1 0,1 0-1,0 0 1,-1-1 0,1 1-1,0-1 1,0 0 0,-1 0-1,1 0 1,0 0 0,0-1-1,-1 1 1,1-1 0,0 0-1,-1 1 1,1-1 0,0 0-1,-1 0 1,3-2 0,1-1-734,0 1 1,0-1-1,-1 0 1,0-1-1,1 1 0,-2-1 1,1 0-1,0 0 1,-1-1-1,0 1 1,0-1-1,-1 0 1,0 0-1,0 0 0,0 0 1,-1-1-1,1 1 1,-2-1-1,1 0 1,-1 1-1,0-1 1,0 0-1,-1 0 0,0 0 1,0 0-1,-2-10 1,-2-15-1695</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09:27.134"/>
    </inkml:context>
    <inkml:brush xml:id="br0">
      <inkml:brushProperty name="width" value="0.05" units="cm"/>
      <inkml:brushProperty name="height" value="0.05" units="cm"/>
      <inkml:brushProperty name="color" value="#FF0066"/>
    </inkml:brush>
  </inkml:definitions>
  <inkml:trace contextRef="#ctx0" brushRef="#br0">69 17 7552,'-45'-9'3424,"26"6"-2976,14-2 2304,5 10-1600,14-5 1727,4 3-1663,19 2 864,7 2-1216,28-2 160,-1 3-608,34-8-160,-2 4-160,5-4-288,-10 0 96,-12-4-2912,-19 4 1632</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09:28.705"/>
    </inkml:context>
    <inkml:brush xml:id="br0">
      <inkml:brushProperty name="width" value="0.05" units="cm"/>
      <inkml:brushProperty name="height" value="0.05" units="cm"/>
      <inkml:brushProperty name="color" value="#FF0066"/>
    </inkml:brush>
  </inkml:definitions>
  <inkml:trace contextRef="#ctx0" brushRef="#br0">10 485 5408,'-10'6'11322,"17"0"-7930,-5-5-3208,1-1 0,0 1-1,0-1 1,-1 0 0,1 0 0,0 0 0,0 0-1,-1-1 1,1 1 0,0-1 0,-1 1-1,1-1 1,0 0 0,-1 0 0,1 0 0,-1-1-1,0 1 1,3-2 0,4-3 111,0 0 0,0 0 0,10-11 0,-9 5-92,1 1 1,-1-2-1,-1 0 1,14-24-1,24-62 349,-22 43-398,41-99 459,-62 143-580,-2 7 14,0 0-1,-1 0 0,0 0 0,0 0 1,0 0-1,0-8 0,-1 13-39,0 0-1,0 0 1,0 1 0,0-1-1,0 0 1,0 0 0,0 0-1,0 0 1,0 0-1,0 0 1,0 0 0,0 1-1,0-1 1,0 0 0,0 0-1,-1 0 1,1 0-1,0 0 1,0 0 0,0 0-1,0 0 1,0 0 0,0 0-1,0 0 1,0 1-1,-1-1 1,1 0 0,0 0-1,0 0 1,0 0 0,0 0-1,0 0 1,0 0-1,-1 0 1,1 0 0,0 0-1,0 0 1,0 0 0,0 0-1,0 0 1,0 0-1,-1-1 1,1 1 0,0 0-1,0 0 1,0 0 0,0 0-1,0 0 1,0 0 0,0 0-1,0 0 1,-1 0-1,1 0 1,0 0 0,0-1-1,0 1 1,0 0 0,0 0-1,0 0 1,0 0-1,0 0 1,0 0 0,0 0-1,0-1 1,0 1 0,0 0-1,0 0 1,-7 8 161,0 3-92,1 1 0,0 0 0,0 0 1,2 1-1,-5 17 0,-12 68 116,15-64-89,3-15-54,-2 25-1,4-38 10,1 0-1,1-1 1,-1 1-1,1 0 1,0-1-1,0 1 0,0 0 1,1-1-1,2 6 1,-4-10-42,1 0 0,-1-1 0,0 1 0,1 0 0,-1-1 0,1 1 0,-1 0 0,1-1 0,0 1 0,-1 0 0,1-1 1,-1 1-1,1-1 0,0 1 0,-1-1 0,1 0 0,0 1 0,0-1 0,-1 1 0,1-1 0,0 0 0,0 0 0,0 0 0,0 0 0,-1 1 0,1-1 1,0 0-1,0 0 0,0 0 0,0 0 0,-1-1 0,1 1 0,1 0 0,2-2 32,0 1 0,0-1 0,0 0-1,0 0 1,4-3 0,-6 3-60,122-89 68,13-7 96,-94 71-121,0 0-38,55-25-1,-98 52 5,1-1 1,-1 1-1,1 0 0,-1 0 0,1-1 1,-1 1-1,1 0 0,-1 0 0,1 0 1,-1-1-1,1 1 0,0 0 1,-1 0-1,1 0 0,-1 0 0,1 0 1,-1 0-1,1 0 0,-1 0 0,1 0 1,-1 1-1,1-1 0,0 0 0,-1 0 1,1 0-1,-1 1 0,1-1 1,-1 0-1,0 1 0,1-1 0,-1 0 1,1 1-1,-1-1 0,0 0 0,1 1 1,-1-1-1,1 1 0,-1-1 0,0 1 1,0-1-1,1 1 0,-1-1 0,0 1 1,0-1-1,0 1 0,0-1 1,1 1-1,-1-1 0,0 1 0,0-1 1,0 1-1,0 0 0,0 5 37,0 0-1,-1 0 0,1 0 0,-3 6 1,3-7-24,-6 22 40,-18 50 1,-4 14 147,28-91-196,0 0 0,0 1 1,0-1-1,0 0 0,-1 1 1,1-1-1,0 0 0,0 1 1,0-1-1,0 0 0,0 1 1,0-1-1,0 1 0,0-1 1,0 0-1,0 1 0,0-1 1,0 0-1,0 1 0,0-1 1,1 0-1,-1 1 0,0-1 1,0 0-1,0 1 0,0-1 1,1 0-1,-1 1 0,0-1 1,0 0-1,1 0 0,-1 1 1,0-1-1,0 0 0,1 0 1,-1 0-1,0 1 0,1-1 1,-1 0-1,0 0 0,1 0 1,-1 0-1,0 0 0,1 0 0,-1 1 1,0-1-1,1 0 0,-1 0 1,0 0-1,1 0 0,-1 0 1,1 0-1,-1-1 0,0 1 1,1 0-1,-1 0 0,0 0 1,1 0-1,-1 0 0,0 0 1,1-1-1,-1 1 0,0 0 1,1 0-1,-1-1 0,24-13 95,3-9-74,48-52 0,-30 27-21,-43 46-3,1-1 0,-1 1-1,1 0 1,0 0 0,0 0-1,-1 0 1,1 0 0,0 0 0,1 1-1,2-2 1,-5 3 9,1 0-1,-1 0 1,0 0 0,1 0 0,-1 0-1,0 0 1,1 0 0,-1 1 0,0-1-1,1 0 1,-1 1 0,0-1 0,0 1-1,1 0 1,-1-1 0,0 1 0,0 0-1,0 0 1,0-1 0,0 1 0,0 0 0,0 0-1,0 0 1,0 0 0,0 0 0,-1 1-1,2 1 1,4 7-28,-1 0 0,-1 1 1,1-1-1,-2 1 0,1 0 0,2 17 1,-3-12-8,12 31 0,11 13-2261,-14-44-3040</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09:29.110"/>
    </inkml:context>
    <inkml:brush xml:id="br0">
      <inkml:brushProperty name="width" value="0.05" units="cm"/>
      <inkml:brushProperty name="height" value="0.05" units="cm"/>
      <inkml:brushProperty name="color" value="#FF0066"/>
    </inkml:brush>
  </inkml:definitions>
  <inkml:trace contextRef="#ctx0" brushRef="#br0">140 61 10976,'-66'-32'4960,"25"15"-4321,27 9-607,11 8-160,-7-3 192,5 3-32,10 0-1471,8 3 767</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09:30.633"/>
    </inkml:context>
    <inkml:brush xml:id="br0">
      <inkml:brushProperty name="width" value="0.05" units="cm"/>
      <inkml:brushProperty name="height" value="0.05" units="cm"/>
      <inkml:brushProperty name="color" value="#FF0066"/>
    </inkml:brush>
  </inkml:definitions>
  <inkml:trace contextRef="#ctx0" brushRef="#br0">14 930 6048,'-14'8'10751,"28"-9"-7471,-8-3-2971,0 0-1,-1-1 0,0 1 0,1-1 0,-2 0 0,1 0 1,0-1-1,-1 1 0,7-13 0,-5 8-126,35-57 320,8-11-326,-24 44-131,2 1 0,42-40 1,70-47 223,-99 84 22,-1-1-1,-1-2 1,57-78 0,-90 110-245,-6 9-80,-12 16-48,-6 3 127,-29 25 0,13-14 57,16-14-50,2 1 0,0 1 0,2 1 0,0 0 0,1 1 0,-17 38 0,17-27 43,2 0-1,1 0 1,2 1 0,-7 45 0,12-54-67,-10 73 194,14-95-187,0-1-1,-1 1 1,1-1-1,0 0 1,1 1-1,-1-1 1,0 0-1,1 1 1,-1-1-1,1 0 1,0 1-1,0-1 1,0 0-1,1 2 1,-1-3-10,0 0-1,0 0 1,0 0 0,0 0 0,0 0 0,0-1-1,0 1 1,1 0 0,-1-1 0,0 1 0,0-1-1,1 1 1,-1-1 0,0 0 0,1 0 0,-1 1 0,0-1-1,1 0 1,-1 0 0,0 0 0,1-1 0,-1 1-1,0 0 1,1 0 0,1-1 0,4-1 6,0-1 1,0 0 0,-1 0-1,1 0 1,-1 0-1,0-1 1,0 0 0,0-1-1,7-6 1,-4 4-7,157-146 167,-112 93-232,48-68 0,-68 81 85,50-95 1,59-151 124,-137 274-115,-6 18-56,1 0 0,-1 1 0,0-1 0,1 0-1,-1 0 1,0 1 0,0-1 0,0 0-1,0 0 1,0 1 0,0-1 0,0 0 0,0 0-1,0 0 1,0 1 0,0-1 0,0 0 0,-1-1-1,-2 8-8,-16 34 121,-67 152-308,21-38 525,-64 175 288,80-184-376,41-125-191,7-18-11,-1 1 0,1 0-1,0 0 1,0 0 0,0-1 0,0 1 0,1 0 0,-1 3 0,5-9 138,4-9-150,13-29-189,16-44 0,-19 43 201,23-42 0,22-15-241,-48 82 149,-9 15 114,-6 3-54,1-1 1,-1 1-1,0-1 1,0 1-1,0-1 1,0 1-1,1 0 1,-1-1-1,0 1 1,0-1-1,0 1 1,0-1-1,0 1 1,0 0-1,-1-1 1,1 1-1,0 0 1,-16 79 254,13-59-207,-8 111 84,10-124-100,0 16 287,3 41 0,-2-63-301,0-1-1,0 0 1,0 1 0,1-1-1,-1 1 1,1-1 0,-1 0-1,1 1 1,1 1 0,-2-3-18,0 1 1,1-1 0,-1 0 0,0 1 0,1-1 0,-1 0 0,1 0 0,-1 1 0,0-1 0,1 0 0,-1 0 0,1 0 0,-1 1 0,1-1 0,-1 0 0,1 0 0,-1 0 0,1 0 0,-1 0 0,1 0 0,-1 0 0,1 0 0,-1 0-1,1 0 1,-1 0 0,0 0 0,1-1 0,-1 1 0,1 0 0,-1 0 0,1 0 0,-1-1 0,1 1 0,0-1 0,3-2 13,0 0 1,0-1-1,-1 1 1,1-1-1,-1 0 0,0-1 1,0 1-1,0 0 0,2-6 1,5-6 20,7-10-61,2 0 0,1 1 0,1 1-1,35-30 1,-56 66-327,-12 29 318,-10 39 109,20-69-9,0 0 0,1 0-1,0 0 1,1 0-1,1 16 1,-1-26-58,0 1 0,0 0 0,0 0 1,1-1-1,-1 1 0,0 0 0,1 0 0,0-1 0,-1 1 0,1-1 0,0 1 0,0 0 1,-1-1-1,1 1 0,1-1 0,-1 0 0,0 1 0,0-1 0,0 0 0,1 0 1,-1 1-1,1-1 0,-1 0 0,1-1 0,-1 1 0,1 0 0,-1 0 0,1-1 1,0 1-1,-1-1 0,1 1 0,0-1 0,0 1 0,-1-1 0,1 0 0,0 0 1,0 0-1,-1 0 0,4-1 0,2 0 11,1-1-1,0-1 1,0 1 0,-1-1-1,1 0 1,-1-1 0,8-4 0,10-8-7,-1-1 1,-1-1 0,27-27-1,56-68 14,42-53-79,-148 165 27,1 0-1,-1 0 1,1 1-1,-1-1 1,1 1 0,-1-1-1,1 0 1,-1 1 0,1-1-1,0 1 1,-1 0-1,1-1 1,0 1 0,0-1-1,-1 1 1,2-1 0,-3 15-184,-1-4 165,-38 174-156,28-148 185,0-1 0,-2-1 0,-21 36 0,25-53-18,-22 38 301,29-49-256,-1-1-1,1 0 1,-2 0-1,1-1 1,0 1-1,-8 5 1,37-39 251,-2 10-292,29-20 1,-42 32-140,1 1 1,1 0 0,-1 0-1,1 2 1,14-6-1,-20 9-704,-1 0 0,0 0 0,0 1 0,0-1 1,7 1-1,-11 0 415,0 0 0,1 0 0,-1 0 0,0 1 0,1-1 0,-1 0 0,0 1 0,0-1 0,1 0 0,-1 1 0,0 0 0,0-1 0,1 1 0,-1 0 0,0-1 0,0 1 0,0 0 0,0 0 0,0 0 0,0 0 0,-1 0 0,1 0 0,1 1 0</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09:31.005"/>
    </inkml:context>
    <inkml:brush xml:id="br0">
      <inkml:brushProperty name="width" value="0.05" units="cm"/>
      <inkml:brushProperty name="height" value="0.05" units="cm"/>
      <inkml:brushProperty name="color" value="#FF0066"/>
    </inkml:brush>
  </inkml:definitions>
  <inkml:trace contextRef="#ctx0" brushRef="#br0">50 40 10304,'-21'-20'4672,"21"15"-4064,0 2 1407,0-6 161,0 6-2976,0 6 384,-5-3-2271,-9 0-3233,4 4 3840</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09:31.336"/>
    </inkml:context>
    <inkml:brush xml:id="br0">
      <inkml:brushProperty name="width" value="0.05" units="cm"/>
      <inkml:brushProperty name="height" value="0.05" units="cm"/>
      <inkml:brushProperty name="color" value="#FF0066"/>
    </inkml:brush>
  </inkml:definitions>
  <inkml:trace contextRef="#ctx0" brushRef="#br0">99 13 9632,'-58'-12'4384,"26"12"-3840,24 0 2495,21 0-415,14 3-1472,18 2-96,8 2-640,38-2-288,-1-2-64,31-3-64,-5 5 0,-8-5-1760,-13 4 960,-10-4-4479,-9 0 2943</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09:33.167"/>
    </inkml:context>
    <inkml:brush xml:id="br0">
      <inkml:brushProperty name="width" value="0.05" units="cm"/>
      <inkml:brushProperty name="height" value="0.05" units="cm"/>
      <inkml:brushProperty name="color" value="#FF0066"/>
    </inkml:brush>
  </inkml:definitions>
  <inkml:trace contextRef="#ctx0" brushRef="#br0">12 927 6720,'-12'-7'13920,"29"-22"-11835,13-24-852,-7 12-644,1 2 1,37-46 0,-42 63-462,1 1 0,2 2 0,0 0 0,1 1 0,0 1 0,2 1 0,44-22 0,-65 36-61,1 0 0,-1 0 0,1 1-1,6-2 1,-10 3-54,0 0 1,0 0-1,0-1 0,-1 1 0,1 0 1,0 0-1,0 0 0,0 0 0,-1 0 1,1 1-1,0-1 0,0 0 0,-1 0 0,1 0 1,0 1-1,0-1 0,-1 0 0,1 1 1,0-1-1,0 1 0,-1-1 0,1 0 1,-1 1-1,1 0 0,0-1 0,-1 1 1,1-1-1,-1 1 0,1 0 0,-1-1 0,0 1 1,1 0-1,0 1 0,-1 1 11,1-1 1,-1 1-1,0 0 0,0 0 1,0-1-1,0 1 0,-1 0 1,1 0-1,-1-1 0,0 5 1,-13 28 34,10-26-50,-30 75 119,-62 150 69,62-154-194,28-68 67,-1 0 0,0-1 0,0 0 0,-14 15-1,20-25-81,1 0 0,-1-1 0,1 1 0,-1 0 0,1-1 0,-1 1 0,0 0 0,0-1 0,1 1 0,-1-1 0,0 1 0,0-1 0,1 0 0,-1 1 0,0-1 0,0 0 0,0 1 0,0-1 0,0 0 0,1 0 0,-1 0 0,0 0 0,0 0 0,0 0-1,0 0 1,0 0 0,0 0 0,0 0 0,1-1 0,-1 1 0,0 0 0,0 0 0,0-1 0,0 1 0,1-1 0,-1 1 0,0-1 0,-1 0 0,-1-2-95,1 0 1,0 0-1,-1 0 0,1 0 1,0-1-1,1 1 0,-3-6 1,-1-4-75,1-1 1,1 1-1,0-1 0,-1-14 1,0-1 48,0-7 14,4 27 134,-1-1 0,0 1 1,-4-13-1,4 19-36,1 3 14,0 0 0,-1-1 1,1 1-1,0 0 1,0-1-1,0 1 1,0 0-1,0-1 0,0 1 1,0 0-1,0-1 1,0 1-1,0 0 0,0-1 1,0 1-1,0 0 1,0-1-1,0 1 1,0 0-1,1-1 0,-1 1 1,0 0-1,0-1 1,0 1-1,1-1 1,5 6 260,0 0 0,0-1 0,1 0 0,-1 0 0,15 5 0,-10-7-120,1 0 0,0 0 0,-1-1 0,1-1 0,0 0 0,0 0 0,18-4 0,79-23 204,-100 25-318,47-16 176,67-30 1,-93 33-158,-1-1 0,0-1 0,47-37 0,-50 31 15,0-2 0,31-37 0,37-59 8,-60 75-121,151-221-128,-184 265 185,6-8-48,-1 0 0,0 0 0,-1 0 0,7-18 0,-11 27 39,-1-1 0,1 0 0,-1 0 0,1 0 0,-1 1 0,0-1 0,0 0 0,0 0-1,0 0 1,0 0 0,0 0 0,0 0 0,-2-3 0,2 4 8,-1 0-1,1 0 1,-1 1 0,0-1-1,0 0 1,0 0 0,0 1 0,1-1-1,-1 0 1,0 1 0,0-1-1,0 1 1,0-1 0,0 1 0,0 0-1,0-1 1,0 1 0,-1 0-1,1 0 1,0 0 0,0 0-1,0 0 1,0 0 0,0 0 0,0 0-1,0 0 1,0 0 0,-2 1-1,-6 0-14,1 1 0,0 0 0,0 0 0,0 0 0,0 1 0,0 1 0,1-1 0,-1 1 0,-11 9 0,4-1 36,0 1 1,2 1 0,-1 0-1,-19 29 1,-41 73-17,38-49 150,3 1 1,2 1-1,-31 108 0,53-143 13,3 0-1,0 1 0,3 0 1,0 47-1,3-76-79,0-1-1,0 1 1,1 0 0,0-1-1,0 1 1,2 5 0,-2-10-71,-1 0 0,0 0 0,1 0 1,-1 0-1,1-1 0,-1 1 0,1 0 1,-1-1-1,1 1 0,-1 0 0,1-1 1,0 1-1,-1-1 0,1 1 0,0 0 1,0-1-1,-1 0 0,3 1 0,-2 0-2,0-1 0,0 0-1,1 0 1,-1 0 0,0 0 0,0-1-1,0 1 1,1 0 0,-1 0-1,0-1 1,0 1 0,0-1-1,0 1 1,0-1 0,0 1 0,0-1-1,0 0 1,1 0 0,57-50 253,-44 39-248,14-11 1,1 1 0,43-24 0,3 9-368,144-48-1,-219 85 340,1-1 0,-1 1-1,0 0 1,0 0 0,0-1-1,0 1 1,0 0-1,1 0 1,-1 0 0,0 0-1,0 0 1,0 0 0,0 1-1,0-1 1,1 0-1,-1 1 1,0-1 0,0 1-1,0-1 1,0 1 0,0-1-1,1 2 1,0 0-17,0 0 0,0 0 1,-1 0-1,1 0 0,-1 1 0,3 4 1,4 7 105,-7-13 22,-7 3-378,3-3 287,0-1 1,0 1-1,0-1 0,0 0 1,0 0-1,0 0 0,-6-1 1,1 1-52,-12 0 38,1 2-1,-1 0 0,1 1 0,-1 1 0,1 1 0,0 1 0,1 0 0,-1 1 0,1 1 1,-33 21-1,46-26 2,0 1 0,0-1 0,0 1-1,0 0 1,1 1 0,-1-1 0,1 1 0,0-1 0,0 1 0,1 1 0,0-1 0,0 0 0,0 1 0,0 0 0,1-1 0,0 1-1,-2 8 1,4-14 11,0 1 0,0 0 0,0 0 0,0-1-1,0 1 1,0 0 0,-1 0 0,2 0 0,-1-1-1,0 1 1,0 0 0,0 0 0,0 0 0,0-1-1,1 1 1,-1 0 0,0 0 0,1-1-1,-1 1 1,1 0 0,-1-1 0,0 1 0,1 0-1,0 0 1,0-1 4,0 1 0,0-1 0,0 1 0,0-1 1,0 0-1,0 1 0,1-1 0,-1 0 0,0 0 0,0 0 0,0 0 0,0 0 0,0 0 0,2 0 0,3-1-4,0 0-1,0-1 1,0 0-1,10-4 1,7-7-201,0-1-1,28-21 0,4-3-146,-34 23 278,-17 11 57,1 0-1,0 1 1,0-1 0,1 1 0,-1 0-1,6-2 1,-10 5 1,-1 0 1,0 0-1,0 0 0,1 0 1,-1 0-1,0 0 0,0 0 1,1 0-1,-1 0 0,0 0 1,0 0-1,1 0 0,-1 0 1,0 0-1,0 0 0,1 0 1,-1 0-1,0 0 0,0 0 1,0 0-1,1 0 0,-1 1 1,0-1-1,0 0 0,1 0 1,-1 0-1,0 0 0,0 1 1,0-1-1,0 0 0,1 0 1,-1 0-1,0 0 1,0 1-1,0-1 0,0 0 1,0 0-1,0 1 0,0-1 1,1 0-1,-1 0 0,0 1 1,0-1-1,0 0 0,-1 14-89,0-11 48,-5 42 203,3-31-87,1-1 0,0 1 0,1 0 1,1 0-1,2 22 0,-2-33-45,1-1 1,-1 1-1,1-1 0,0 0 0,-1 1 1,1-1-1,0 0 0,1 1 1,-1-1-1,0 0 0,1 0 0,-1 0 1,1 0-1,0 0 0,-1 0 1,1-1-1,0 1 0,0 0 1,0-1-1,0 0 0,1 1 0,-1-1 1,0 0-1,0 0 0,1 0 1,-1 0-1,1-1 0,-1 1 0,1-1 1,-1 0-1,1 1 0,-1-1 1,1 0-1,-1 0 0,1 0 0,-1-1 1,1 1-1,-1-1 0,1 1 1,-1-1-1,0 0 0,3-1 0,5-4-14,-1-1-1,1 0 1,-2 0-1,1-1 1,-1 0-1,8-10 1,-9 10 1,165-184-137,23-38-340,-176 207 430,235-343-703,-252 363 711,0 0-1,0-1 1,-1 1 0,1 0-1,1-7 1,-3 10 22,0-1 1,0 1-1,0 0 1,0-1-1,0 1 1,0 0-1,0-1 0,0 1 1,0 0-1,0-1 1,0 1-1,0 0 1,0-1-1,0 1 1,0 0-1,-1-1 0,1 1 1,0 0-1,0-1 1,0 1-1,-1 0 1,1 0-1,0-1 0,-1 1 2,0-1 0,1 1-1,-1 0 1,0 0 0,1 0 0,-1-1-1,0 1 1,1 0 0,-1 0-1,0 0 1,1 0 0,-1 0-1,0 0 1,0 1 0,0-1-1,-2 1 2,1-1-1,0 1 1,-1 0-1,1 0 0,0 0 1,0 0-1,0 0 1,-4 3-1,-20 16 19,1 1 1,1 2-1,1 0 0,-25 32 0,-72 117 115,92-128-16,-34 77 0,54-103-28,1 1-1,1 0 1,0 1 0,2-1 0,0 1-1,1 0 1,0 24 0,3-37-58,0 0-1,1 0 0,0 0 1,0 0-1,1 0 1,-1 0-1,2 0 1,-1-1-1,1 1 1,3 6-1,-4-10-10,-1-1 0,1 1 1,1 0-1,-1-1 0,0 1 0,1-1 1,-1 1-1,1-1 0,-1 0 0,1 0 0,0-1 1,0 1-1,0 0 0,0-1 0,0 0 0,1 0 1,-1 0-1,0 0 0,1 0 0,-1 0 1,0-1-1,8 0 0,6-1 28,0-2 1,0 0-1,0-1 0,0 0 1,18-9-1,-10 5-34,4-3-76,0 0-1,-1-2 1,-1-1-1,0-2 1,-1 0-1,47-39 1,-69 52-24,0-1 0,-1 1 0,1-1 0,-1 0 0,1 0 0,-1 0 0,0 0 0,2-6 0,-5 10 82,0 0-1,0 0 0,1-1 0,-1 1 0,0 0 0,0 0 0,0 0 0,0 0 0,0 0 1,0 0-1,0 0 0,0 0 0,0 0 0,0-1 0,0 1 0,0 0 0,0 0 1,-1 0-1,1 0 0,0 0 0,0 0 0,0 0 0,0 0 0,0 0 0,0-1 1,0 1-1,0 0 0,0 0 0,0 0 0,0 0 0,0 0 0,0 0 0,0 0 1,0 0-1,-1 0 0,1 0 0,0 0 0,0 0 0,0 0 0,0 0 0,0 0 0,0 0 1,0 0-1,0 0 0,0 0 0,-1 0 0,1 0 0,-8 0-75,-5 3 37,6 0 72,0 0 0,1 1 0,0 0 0,-1 0 0,2 0-1,-1 1 1,0 0 0,1 0 0,0 1 0,0-1 0,1 1 0,-1 0 0,1 0-1,1 1 1,-1-1 0,1 1 0,0-1 0,1 1 0,-1 0 0,1 1 0,1-1 0,-1 0-1,0 10 1,3-3 67,0 0-1,1 0 1,0 0-1,1 0 1,1 0-1,0-1 1,1 0-1,7 14 0,-8-18-190,0 0-1,1-1 1,0 0-1,1 0 0,0 0 1,0-1-1,1 0 0,0 0 1,0 0-1,0-1 1,1 0-1,14 8 0,-20-13-261,0 0 0,0 0-1,0 0 1,0-1 0,1 1-1,-1 0 1,0-1 0,0 0-1,1 1 1,-1-1 0,0 0 0,1 0-1,-1 0 1,0-1 0,1 1-1,-1 0 1,0-1 0,1 0-1,-1 1 1,3-3 0,8-5-2017</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09:33.545"/>
    </inkml:context>
    <inkml:brush xml:id="br0">
      <inkml:brushProperty name="width" value="0.05" units="cm"/>
      <inkml:brushProperty name="height" value="0.05" units="cm"/>
      <inkml:brushProperty name="color" value="#FF0066"/>
    </inkml:brush>
  </inkml:definitions>
  <inkml:trace contextRef="#ctx0" brushRef="#br0">46 17 10560,'-15'-4'1627,"12"4"-1174,-1-1 1,1 0 0,0 0 0,0 0 0,0-1 0,0 1 0,0-1 0,-3-1 0,17 2 6634,20 3-4801,362 31-1347,-242-24-5080,-106-8-1488,-29-1-317,-11 0 2623</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5:47.089"/>
    </inkml:context>
    <inkml:brush xml:id="br0">
      <inkml:brushProperty name="width" value="0.05" units="cm"/>
      <inkml:brushProperty name="height" value="0.05" units="cm"/>
      <inkml:brushProperty name="color" value="#FF0066"/>
    </inkml:brush>
  </inkml:definitions>
  <inkml:trace contextRef="#ctx0" brushRef="#br0">5 1169 3232,'-1'4'216,"0"0"0,0 0 0,1 0 0,-1 1 0,1-1 0,0 0 0,0 0 0,0 0 0,0 0 0,1 0 0,0 0 0,0 0 0,0 0 0,0 0 0,1 0 0,-1 0 0,1-1 0,0 1 0,4 5 0,-3-4 209,0-1 0,0 0 0,0 0 0,0 0 0,1 0 1,-1-1-1,1 1 0,0-1 0,0 0 0,0 0 0,1 0 0,-1 0 0,1-1 1,-1 0-1,1 0 0,0 0 0,0-1 0,0 1 0,0-1 0,6 0 0,-3 0-109,1-1 0,-1 0 0,1-1 0,0 0-1,-1 0 1,1-1 0,-1 0 0,0 0 0,0-1-1,0 0 1,0 0 0,0-1 0,11-7 0,-7 0-102,1 1 0,-1-2-1,-1 0 1,0 0 0,-1-1 0,17-28 0,42-94 424,-46 86-523,-3 8-32,99-221 405,-117 256-463,2-5 33,1 0 0,0 0 0,0 0 0,11-15 0,-15 25-63,-1 1 1,0 0 0,0-1 0,0 1 0,1 0 0,-1 0 0,0 0 0,0-1-1,1 1 1,-1 0 0,0 0 0,1 0 0,-1-1 0,0 1 0,1 0 0,-1 0-1,0 0 1,1 0 0,-1 0 0,0 0 0,1 0 0,-1 0 0,0 0-1,1 0 1,-1 0 0,0 0 0,1 0 0,-1 0 0,0 0 0,1 0 0,-1 0-1,0 0 1,1 0 0,-1 0 0,0 1 0,0-1 0,1 0 0,-1 0 0,0 0-1,1 1 1,9 15-173,-1 6 168,-2 1 0,-1 1 0,-1 0 0,2 34 0,-3-34 17,5 64 185,-3 0 1,-7 107 0,0-171-34,-1 1 0,-1-1 0,-1 0 0,-9 32 0,11-52-153,1-1 0,-1 0 0,1 1 0,-1-1 0,0 0 0,0 0 0,-1 0 0,1 0 0,0 0 0,-1-1 0,-3 4 0,4-5-27,0 0 0,0 0 0,1 0-1,-1 0 1,0 0 0,0 0 0,0 0 0,-1-1 0,1 1 0,0-1 0,0 1 0,0-1-1,0 0 1,0 0 0,-1 0 0,1 0 0,0 0 0,0 0 0,0-1 0,0 1-1,-1-1 1,-1 0 0,-4-3-104,1 1 0,0-1-1,-1-1 1,1 1 0,1-1-1,-1 0 1,1-1 0,-1 0-1,2 0 1,-6-7 0,-3-5 36,0-1-1,-14-30 1,26 45 52,0 0-1,0 0 0,0-1 1,1 1-1,-1-1 0,1 0 1,0-4-1,1 9 31,-1-1 1,1 0 0,0 1-1,0-1 1,0 1 0,0-1-1,1 1 1,-1-1 0,0 1-1,0-1 1,0 1-1,0-1 1,1 0 0,-1 1-1,0-1 1,0 1 0,1 0-1,-1-1 1,0 1 0,1-1-1,-1 1 1,0-1-1,1 1 1,-1 0 0,1-1-1,1 1 13,-1-1 0,0 1-1,0 0 1,1 0 0,-1 0-1,0 0 1,1 0 0,-1 0-1,0 0 1,0 0-1,1 1 1,-1-1 0,0 0-1,0 1 1,0-1 0,2 2-1,23 10 507,32 21 0,-30-16-451,-11-7-22,5 3 156,0-1 1,39 15-1,-53-24-126,-1-1 0,1 0-1,-1 0 1,1-1 0,0 0 0,-1 0-1,1-1 1,0 0 0,0-1 0,-1 0-1,1 0 1,0 0 0,8-3 0,-7 0-10,1 0 0,-1 0 1,0-1-1,0-1 1,0 1-1,-1-1 1,1-1-1,-2 1 1,1-1-1,-1-1 0,8-9 1,5-10-59,-1 0 0,16-33 0,-10 15 99,51-68 107,-31 46-150,-34 51-230,1 0-1,0 1 1,0 1-1,2 0 1,26-21 0,-38 34 153,-1-1 0,1 1 0,0 0 0,0-1 1,0 1-1,0 0 0,0 0 0,0 0 1,0 1-1,1-1 0,-1 1 0,0-1 1,0 1-1,1 0 0,1-1 0,-1 2 22,-1-1-1,1 1 0,-1 0 1,1 0-1,-1 0 1,0 0-1,1 0 0,-1 0 1,0 1-1,0-1 1,0 1-1,0-1 1,3 3-1,2 3 31,0 1 0,-1 0 1,0 0-1,0 0 0,0 0 0,6 15 0,-3-3-34,13 41-1,-16-45 368,-3-13 63,-3-11-306,-3-2-157,1 0 0,-2 0 1,1 1-1,-1-1 1,-1 1-1,0 0 1,0 0-1,-1 0 1,0 1-1,0-1 1,-1 2-1,0-1 1,-10-7-1,13 12-18,-1 0-1,0 1 1,0-1-1,0 1 1,0 0 0,-1 1-1,1 0 1,-1-1-1,1 2 1,0-1-1,-1 1 1,1-1-1,-1 1 1,1 1-1,-1-1 1,1 1 0,-1 0-1,1 0 1,0 1-1,-6 2 1,-2 1 6,0 0 0,1 1 0,0 0-1,0 1 1,0 1 0,-20 17 0,20-13 53,0 0-1,0 1 0,1 0 1,1 1-1,1 0 1,0 1-1,0 0 0,-7 20 1,11-23 49,0 1 0,1 0 1,1 0-1,0 1 0,0-1 1,2 1-1,-1-1 1,2 1-1,0 0 0,3 26 1,-1-33-40,0 0 0,0-1 1,1 1-1,-1 0 1,1-1-1,1 1 1,-1-1-1,1 0 0,0 0 1,1-1-1,0 1 1,-1-1-1,2 0 1,-1 0-1,0 0 0,11 6 1,7 2 125,0 0 0,0-2 1,31 11-1,-35-15 38,-6-2-137,-1-1 0,1-1-1,-1 0 1,1 0 0,0-1-1,25 0 1,-20-3 65,1 0 1,0-2-1,-1 0 1,23-7 0,16-7-22,67-29 1,-90 30 3,0-1-1,-1-2 1,33-25-1,-13 2-174,-3-2-1,64-70 1,-99 98 69,2 1-1,23-17 1,-39 31 2,0 0 0,-1 1 0,1-1 0,0 0 0,0 1-1,0-1 1,0 1 0,0-1 0,0 1 0,0-1 0,0 1 0,0 0 0,0-1-1,0 1 1,1 0 0,-1 0 0,0 0 0,0 0 0,0 0 0,0 0 0,0 0 0,0 0-1,0 0 1,1 1 0,-1-1 0,0 0 0,0 1 0,0-1 0,0 1 0,0-1-1,0 1 1,0-1 0,-1 1 0,1 0 0,0 0 0,0-1 0,0 1 0,-1 0-1,1 0 1,0 0 0,-1 0 0,1 0 0,0 1 0,3 4-9,-1 1-1,-1-1 1,1 1 0,-1-1-1,0 1 1,-1 0 0,1 0-1,-1 0 1,-1 0 0,1 0-1,-1 0 1,0 0 0,-2 10-1,1-15 23,1 1 0,0 0 0,-1-1 0,0 1-1,0 0 1,0-1 0,0 1 0,0-1 0,0 1 0,0-1-1,-1 1 1,0-1 0,1 0 0,-1 0 0,0 0 0,0 0-1,0 0 1,0 0 0,0 0 0,-1-1 0,1 1 0,0-1-1,-1 0 1,1 0 0,-1 0 0,1 0 0,-1 0 0,0 0-1,1 0 1,-1-1 0,-5 1 0,-8-1-113,0 2 1,0 0-1,0 0 1,1 2-1,-1 0 1,1 0-1,0 2 1,0 0-1,-28 16 1,23-10 96,1 1-1,-1 1 1,2 1 0,0 1 0,1 1 0,-17 21 0,30-34 37,1 1 0,-1-1 0,1 1 0,0 0 0,0 1 0,1-1 0,-3 8 1,4-11-12,1 0 0,-1-1 0,1 1 0,0 0 1,0 0-1,0 0 0,0-1 0,0 1 0,0 0 1,0 0-1,0 0 0,1 0 0,-1-1 0,1 1 1,0 0-1,-1-1 0,1 1 0,0 0 0,0-1 1,0 1-1,0-1 0,0 1 0,0-1 0,1 0 1,-1 1-1,0-1 0,3 2 0,0 0 53,1-1 0,-1 1 0,1-1 0,0 0-1,0 0 1,0-1 0,0 0 0,0 1 0,0-1 0,0-1-1,0 1 1,0-1 0,0 0 0,0 0 0,0-1 0,0 1-1,1-1 1,-1 0 0,5-2 0,0 0-68,0-1 1,1 0-1,-1-1 1,-1 0-1,1 0 0,-1-1 1,17-14-1,-16 11-52,-1-1 0,0 0 0,0-1-1,-2 1 1,1-2 0,-1 1 0,10-25-1,28-93-232,-30 81 276,4-15-13,-18 80-204,-1-11 206,6 161-375,-3-146 507,0 0 0,2 0-1,0-1 1,1 1 0,1-1-1,10 20 1,-16-38-80,0 1 0,0 0 0,1 0-1,-1-1 1,1 1 0,0-1 0,0 1 0,0-1 0,0 0 0,0 0 0,0 0 0,0 0 0,1 0-1,-1 0 1,1-1 0,0 1 0,-1-1 0,1 0 0,0 0 0,0 0 0,0 0 0,0 0-1,0 0 1,0-1 0,4 1 0,8-3-30,-1 1 0,0-2 0,1 0 0,-1-1 0,0 0 0,-1-1 0,17-9 0,-10 5-40,0-1-1,0-1 0,-1-1 1,0 0-1,-1-2 0,-1 0 1,0-1-1,-1-1 0,-1 0 1,23-31-1,25-41-237,101-192 0,-135 218 272,26-79 0,7-68 275,-57 191-191,-1 0 0,2-27 1,-6 40-180,1-5-293,-7 18-102,-3 13 267,2 1 1,-6 23-1,-7 25 43,-1-10 118,-25 121 1,27-65 234,-4 149 1,22-237-60,2 0 1,0 0 0,2 0-1,2-1 1,8 33 0,-12-57-64,0 1 1,0 0 0,1-1 0,0 1 0,-1-1 0,1 0-1,0 1 1,1-1 0,3 5 0,-4-7-49,-1 0 0,0 0-1,0 0 1,1 0 0,-1-1 0,1 1 0,-1 0 0,1-1-1,-1 1 1,1-1 0,-1 1 0,1-1 0,-1 0 0,1 1-1,0-1 1,-1 0 0,1 0 0,0 0 0,-1-1 0,1 1-1,-1 0 1,1 0 0,-1-1 0,1 1 0,2-2 0,5-2 13,-1 0 0,-1-1 0,1 1 1,-1-2-1,0 1 0,0-1 1,0 0-1,10-12 0,21-28-291,45-73-1,-13 17 57,-30 50 142,65-98-6,-79 103 70,26-67 0,10-55-43,-42 115 74,80-254 1248,-96 298-1250,-1-1 0,-1 1 0,0 0 0,0-1 0,-1 1 0,0-1 0,-1-13 0,0 23-22,0 1-1,0 0 1,0-1 0,0 1-1,0 0 1,0-1-1,0 1 1,0-1 0,0 1-1,0 0 1,0-1-1,0 1 1,0 0-1,0-1 1,0 1 0,-1 0-1,1-1 1,0 1-1,0 0 1,0 0 0,0-1-1,-1 1 1,1 0-1,0 0 1,0-1 0,-1 1-1,1 0 1,0 0-1,-1-1 1,1 1 0,0 0-1,-1 0 1,1 0-1,0 0 1,-1 0 0,1 0-1,0-1 1,-1 1-1,1 0 1,0 0-1,-1 0 1,1 0 0,0 0-1,-1 0 1,1 0-1,0 0 1,-1 1 0,1-1-1,0 0 1,-1 0-1,1 0 1,0 0 0,-1 0-1,1 1 1,-17 13-388,4 2 339,0 0 0,2 2 0,0-1 1,0 2-1,2-1 0,-11 31 1,6-15 21,-56 114 28,-32 80 367,86-186-269,2 1 1,2 0-1,-10 70 0,16-65 41,2 58 0,4-81-19,2 0 1,0-1-1,2 1 1,8 27 0,-10-44-71,2 1 1,-1 0-1,1-1 1,0 0-1,1 0 1,0 0 0,0 0-1,0-1 1,1 0-1,1 0 1,-1 0-1,1-1 1,0 0 0,0 0-1,16 9 1,-16-11-60,0-1 0,1 0-1,-1 0 1,0-1 0,1 0 0,-1 0 0,1-1 0,0 0 0,0 0 0,-1 0 0,1-1 0,0-1-1,0 1 1,0-1 0,-1-1 0,1 1 0,0-1 0,14-6 0,-15 4-36,1 0 0,-1-1-1,0 0 1,0 0 0,0-1 0,-1 1 0,0-1 0,0-1 0,0 1-1,-1-1 1,0 0 0,6-12 0,2-5-67,-2 0 0,14-42 0,-21 53 109,9-23-44,-2-1-1,13-69 1,-24 103 67,0 0-1,0 1 1,0-1-1,-1 1 1,1-1-1,0 1 1,-1-1 0,0 1-1,1-1 1,-1 1-1,0 0 1,-2-3 0,3 4-7,0 1 1,0 0-1,-1-1 1,1 1-1,0-1 1,-1 1-1,1 0 1,-1-1-1,1 1 1,0 0-1,-1-1 1,1 1-1,-1 0 1,1 0-1,-1-1 1,1 1-1,-1 0 1,1 0-1,-1 0 1,1 0-1,-1-1 1,1 1-1,-2 0 1,1 1-5,0-1 0,0 0 0,0 1 0,1-1 1,-1 1-1,0-1 0,0 1 0,0 0 0,0-1 0,0 1 0,1 0 0,-1 0 0,0-1 1,1 1-1,-1 0 0,-1 2 0,-4 7-16,0 2 1,0-1-1,1 0 1,0 1 0,1 0-1,1 0 1,0 0-1,0 1 1,0 15-1,1 0 124,1 1 0,6 55 0,-4-76 0,0 1-1,1-1 0,0 0 0,0 0 1,1 0-1,0 0 0,0 0 1,8 12-1,-8-17-81,-1 1 1,0-1-1,1 0 0,0 0 0,0 0 1,0 0-1,0-1 0,0 1 1,1-1-1,-1 0 0,1 0 1,-1 0-1,1 0 0,0 0 1,0-1-1,0 0 0,0 0 1,0 0-1,5 1 0,0-2-33,0-1-1,0 1 1,0-1-1,0-1 1,0 1-1,0-2 1,-1 1-1,1-1 1,-1 0-1,16-9 1,-5 1 9,-1 0 0,-1-1 1,24-22-1,-19 14 15,-2-1 1,25-34 0,31-53 6,-16 20 116,-36 48 305,-11 16-476,-13 24 31,0 0 0,0 0 0,0 0 0,0 0 0,0 0 1,0 0-1,0 0 0,0 0 0,0 0 0,0 0 1,0 0-1,0 0 0,0 0 0,1 0 0,-1 0 1,0 0-1,0 0 0,0 0 0,0 0 0,0 0 1,0 0-1,0 0 0,0 0 0,0 0 0,0 0 0,0 0 1,0 0-1,0 0 0,0 0 0,1 0 0,-1 0 1,0 0-1,0 0 0,0 0 0,0 0 0,0 0 1,0 0-1,0 0 0,0 0 0,0 0 0,0 0 0,0 0 1,0 0-1,0 0 0,0 0 0,0 0 0,0 0 1,0 0-1,1 0 0,-1 0 0,0 0 0,0 0 1,0 0-1,0 1 0,0-1 0,3 6-106,2 14-52,46 266-3,-46-258 222,1-1 1,1-1 0,2 1-1,11 26 1,-19-51-41,0-1 1,0 1 0,0 0-1,0-1 1,0 1 0,0-1-1,0 1 1,0-1-1,0 0 1,1 1 0,-1-1-1,1 0 1,-1 0 0,1 0-1,-1 0 1,1 0-1,-1 0 1,1-1 0,0 1-1,0 0 1,-1-1 0,1 1-1,0-1 1,0 0-1,0 0 1,-1 0 0,1 1-1,0-2 1,0 1 0,0 0-1,0 0 1,-1-1-1,1 1 1,0-1 0,0 1-1,-1-1 1,1 0 0,0 1-1,-1-1 1,1 0-1,-1 0 1,1 0 0,-1-1-1,1 1 1,1-2 0,7-6-62,-1-1 0,0 0 0,0 0 1,6-12-1,28-49-9,-15 23 58,-5 13-4,1 1-1,51-53 1,71-46-14,-129 117 161,-14 13-95,0 0 0,1 0-1,-1 0 1,1 0 0,6-3-1,-10 6-53,0 0 0,0 0 0,0 0 0,0 0 0,0 0 0,0 0 0,0 0 0,1 0 0,-1 0 0,0 0 0,0-1-1,0 1 1,0 0 0,0 0 0,0 1 0,0-1 0,1 0 0,-1 0 0,0 0 0,0 0 0,0 0 0,0 0 0,0 0 0,0 0 0,0 0 0,1 0 0,-1 0 0,0 0-1,0 0 1,0 0 0,0 0 0,0 0 0,0 0 0,0 1 0,0-1 0,0 0 0,0 0 0,1 0 0,-1 0 0,0 0 0,0 0 0,0 0 0,0 1 0,0-1 0,0 0-1,0 0 1,0 0 0,0 11-114,-4 13-45,4-23 166,-27 107 12,-4 18 193,26-98-45,1 1-1,-1 43 0,5-71-145,2 14 149,-1-15-167,-1 1-1,0-1 1,0 0-1,1 1 1,-1-1-1,0 0 0,1 0 1,-1 1-1,0-1 1,1 0-1,-1 0 0,1 1 1,-1-1-1,0 0 1,1 0-1,-1 0 1,1 0-1,-1 1 0,1-1 1,-1 0-1,0 0 1,1 0-1,-1 0 0,1 0 1,-1 0-1,1 0 1,-1 0-1,1-1 1,-1 1-1,0 0 0,1 0 1,-1 0-1,1 0 1,-1-1-1,1 1 0,4-2-35,0-1-1,-1 0 0,1 0 0,-1 0 0,1 0 1,-1 0-1,0-1 0,0 0 0,-1 0 0,1 0 0,3-6 1,6-9-153,14-28 1,-13 20 118,10-14 84,2 1 0,1 1 0,65-68 0,-89 103 27,0 1 1,0 1-1,1-1 1,6-4-1,-10 7-39,1 0-1,-1-1 1,1 1 0,-1 0-1,0 0 1,1 0 0,-1-1-1,1 1 1,-1 0 0,1 0-1,-1 0 1,1 0 0,-1 0-1,1 0 1,-1 0 0,0 0-1,1 0 1,-1 0-1,1 0 1,-1 1 0,1-1-1,-1 0 1,1 0 0,-1 0-1,0 1 1,1-1 0,-1 0-1,1 0 1,-1 1 0,0-1-1,1 0 1,-1 1 0,0-1-1,0 0 1,1 1 0,-1-1-1,0 0 1,0 1-1,1-1 1,-1 1 0,0-1-1,0 1 1,0-1 0,0 0-1,1 1 1,-1-1 0,0 1-1,0-1 1,0 1 0,0-1-1,0 1 1,-1 0-1,4 21-5,-2 0 0,-3 42 0,0-7 51,2-53-26,0-1-1,0 0 0,0 0 1,1 0-1,0 0 1,-1 0-1,1 0 0,2 5 1,-3-8-32,1 1 1,-1 0-1,1-1 0,-1 1 1,0-1-1,1 1 0,0-1 1,-1 1-1,1-1 0,-1 1 1,1-1-1,-1 1 0,1-1 1,0 0-1,-1 1 0,1-1 1,0 0-1,-1 1 0,1-1 1,0 0-1,0 0 0,-1 0 1,1 0-1,0 0 0,0 0 1,-1 0-1,1 0 0,0 0 1,-1 0-1,1 0 0,0 0 1,0 0-1,-1-1 0,1 1 1,0 0-1,-1-1 0,1 1 1,0 0-1,-1-1 0,1 1 1,-1-1-1,2 0 0,6-5-121,1-1-1,-1 0 0,10-11 0,10-9-87,-5 7 173,0 2 0,2 1-1,1 1 1,0 1 0,0 1-1,2 1 1,39-12 0,-60 23 55,-1 0 0,1 1 1,0-1-1,0 1 1,0 1-1,-1 0 1,11 0-1,-14 0 15,0 1 0,0-1 0,0 1 0,0 0-1,0 0 1,0 0 0,0 0 0,0 0 0,-1 1 0,1-1 0,0 1 0,-1 0 0,0 0-1,1 0 1,-1 0 0,0 0 0,0 0 0,0 1 0,2 3 0,13 28 158,-15-28-149,1 0-1,-1 0 0,1-1 0,0 1 1,0-1-1,1 0 0,0 0 0,0 0 1,0 0-1,5 4 0,-7-8-31,0 0 0,1 0 0,-1 0 0,1 0 0,-1 0 0,1 0 0,-1-1 0,1 1 1,-1-1-1,1 0 0,-1 0 0,1 0 0,0 0 0,-1 0 0,1 0 0,-1-1 0,1 1 0,4-2 0,1-1-120,1 0 1,-1 0-1,-1-1 0,13-7 1,-10 4-7,0-1 0,0 0 0,-1-1-1,0 1 1,-1-2 0,0 0 0,0 0 0,-1 0 0,0-1 0,6-13 0,-12 23 126,-1 1 0,0 0 0,0-1 0,0 1-1,1 0 1,-1-1 0,0 1 0,0-1 0,0 1 0,0 0 0,0-1 0,0 1 0,0-1 0,0 1 0,0 0 0,0-1 0,0 1 0,0-1 0,0 1 0,0 0 0,0-1 0,0 1 0,0-1 0,0 1 0,-1-1 0,-8 2-55,-14 14-137,9-2 183,0 1 0,0 1 1,-11 17-1,-10 10 103,-124 155 1029,149-184-1016,7-9-22,-1 1 0,1-1 0,0 1 0,-2 5 0,4-8-119,16-8-261,-14 6 282,9-5-63,0 0 0,0 2 1,0-1-1,1 1 0,15-2 0,-24 5 86,1-1 1,-1 1-1,1 0 0,-1 0 1,1 1-1,-1-1 0,0 0 1,1 1-1,-1 0 0,0-1 1,1 1-1,-1 0 0,0 0 1,0 0-1,0 0 1,0 1-1,0-1 0,0 1 1,0-1-1,0 1 0,-1 0 1,1-1-1,0 1 0,-1 0 1,0 0-1,1 0 0,-1 0 1,0 0-1,0 1 1,0-1-1,1 3 0,1 6 3,0 1-1,-1-1 0,0 0 1,0 1-1,-2-1 1,1 1-1,-1 0 0,-1-1 1,0 1-1,-1-1 0,-5 22 1,-6 7-109,-34 75 1,45-111 91,-49 100 74,-5-2 0,-4-2 0,-77 96 0,120-173-42,-2 0-1,0-1 0,-43 37 1,60-57-39,-1 0 1,1-1-1,-1 1 1,1-1-1,-1 1 1,1-1-1,-1 0 1,0 0-1,0 0 1,0 0 0,1 0-1,-1-1 1,0 1-1,0-1 1,0 0-1,0 0 1,-5 0-1,5-1-8,0 0 0,-1 0 0,1-1 0,0 1 0,0-1-1,1 1 1,-1-1 0,0 0 0,0 0 0,1 0 0,-1-1-1,1 1 1,0 0 0,0-1 0,-4-5 0,4 4-17,-1 0-1,1 0 1,-1-1 0,1 1 0,1-1-1,-1 0 1,-2-9 0,2-1-53,0-24 0,1-20-66,3 1 0,13-90 1,-7 105-1080,2 1-1,18-49 1,29-60-7919,-34 80 2623</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09:33.889"/>
    </inkml:context>
    <inkml:brush xml:id="br0">
      <inkml:brushProperty name="width" value="0.05" units="cm"/>
      <inkml:brushProperty name="height" value="0.05" units="cm"/>
      <inkml:brushProperty name="color" value="#FF0066"/>
    </inkml:brush>
  </inkml:definitions>
  <inkml:trace contextRef="#ctx0" brushRef="#br0">59 20 13312,'-58'-19'6015,"63"19"-5247,3 0 1024,11 5-1152,17-2 1152,4 0-1024,23 2-384,5-2-256,35 2-352,0-1 128,5-1-3136,-13 2 1792,-5-5-6207,-9 3 4287</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09:35.492"/>
    </inkml:context>
    <inkml:brush xml:id="br0">
      <inkml:brushProperty name="width" value="0.05" units="cm"/>
      <inkml:brushProperty name="height" value="0.05" units="cm"/>
      <inkml:brushProperty name="color" value="#FF0066"/>
    </inkml:brush>
  </inkml:definitions>
  <inkml:trace contextRef="#ctx0" brushRef="#br0">6 863 2080,'0'0'23,"0"-1"0,0 1 0,-1 0 0,1 0 1,0 0-1,0 1 0,-1-1 0,1 0 0,0 0 0,0 0 0,0 0 0,-1 0 1,1 0-1,0 0 0,0 0 0,-1 0 0,1 0 0,0 1 0,0-1 1,0 0-1,0 0 0,-1 0 0,1 0 0,0 1 0,0-1 0,0 0 0,0 0 1,0 0-1,-1 1 0,1-1 0,3 10 8668,-1-3-2557,4-9-4914,9-11-276,-1 0-1,-1-1 0,-1-1 1,19-28-1,35-71 223,-48 79-1047,1 0-1,2 2 1,32-39-1,-31 48 63,1 0 0,1 2-1,1 1 1,1 1 0,1 1 0,0 2-1,1 0 1,34-14 0,-39 26-4,-23 5-170,1 0 0,0 0-1,-1 0 1,1 0 0,-1 0-1,1 0 1,-1 0 0,1 0 0,0 0-1,-1 0 1,1 0 0,-1 1-1,1-1 1,-1 0 0,1 0-1,-1 1 1,1-1 0,-1 0 0,1 0-1,-1 1 1,1-1 0,-1 1-1,0-1 1,1 0 0,-1 1 0,1-1-1,-1 1 1,0-1 0,0 1-1,1-1 1,-1 1 0,0-1-1,1 2 1,-1 2 28,0 0 0,0 0 0,0 0 0,-1 0 0,1 0 0,-1 0 0,0 0 0,0-1 1,-1 1-1,-1 5 0,-24 40 99,23-42-94,-115 214 765,101-187-805,9-18-18,7-13 60,4-4 57,24-27 4,2 0 0,48-37 0,-28 29-103,1 2 0,81-41 0,-127 73-17,1 1-1,-1-1 0,0 1 0,0 0 0,0 0 0,1 0 0,-1 0 0,7 0 1,-9 1 19,1 0 0,-1 0 0,0 0 0,0 1-1,0-1 1,0 0 0,0 1 0,1-1 0,-1 0 0,0 1 0,0-1 0,0 1 0,0 0 0,0-1 0,0 1 0,-1 0 0,1 0 0,0-1 0,0 1 0,0 0 0,-1 0 0,1 0 0,0 0 0,-1 0 0,1 0 0,-1 0 0,1 0 0,-1 0 0,1 3 0,1 10 45,0 1 0,0 0 0,-2-1 1,0 1-1,-4 28 0,-8 44 5,6-49 79,-2 59 0,8-93-122,0-1 0,0 0 0,0 1 0,1-1-1,0 0 1,-1 1 0,1-1 0,3 6-1,-4-9-1,1 1 0,-1 0-1,1 0 1,-1 0-1,1-1 1,-1 1 0,1 0-1,0-1 1,-1 1 0,1 0-1,0-1 1,0 1-1,-1-1 1,1 1 0,0-1-1,0 1 1,0-1 0,0 0-1,-1 0 1,1 1-1,0-1 1,0 0 0,0 0-1,0 0 1,0 0-1,0 0 1,0 0 0,0 0-1,0 0 1,0 0 0,-1 0-1,1 0 1,1-1-1,2-1-14,0 1 0,-1-1 0,0 0 0,1 0 0,-1 0 0,0-1 0,0 1 0,4-5 0,21-26-46,-21 24 52,80-108-219,-8 8 405,-74 105-177,-4 9-46,-4 14-31,3-17 71,-12 57-123,-10 50-44,19-87 214,1 0 0,1 0 0,2 23 0,0-38-25,-1-1 1,1 0-1,1 0 0,-1 1 1,1-1-1,0 0 1,1 0-1,-1-1 0,1 1 1,0 0-1,1-1 1,6 9-1,-8-12 5,0 0-1,1 0 0,-1 0 1,0 0-1,1 0 1,0 0-1,-1 0 0,1-1 1,0 0-1,0 1 1,0-1-1,0 0 1,0-1-1,0 1 0,0 0 1,0-1-1,0 0 1,0 1-1,0-1 0,1-1 1,-1 1-1,0 0 1,0-1-1,0 1 0,0-1 1,0 0-1,3-1 1,-2 0-21,0 0 0,0-1 0,1 1 0,-2-1 0,1 0 0,0 0 0,-1 0 1,1 0-1,-1-1 0,0 1 0,4-7 0,-1 1-31,0-1 0,0 0 0,5-16 0,-6 12-4,0 0 0,-1 0 1,-1 0-1,0-1 0,-1 1 0,-1-1 0,0 0 1,-1 1-1,-1-1 0,0 0 0,-1 0 0,0 1 1,-8-25-1,-6 0 25,15 36-9,-1 0 0,0 0 0,0 1 0,0-1 0,0 0 0,0 0 0,-1 1 0,1 0 0,-3-3 0,4 5 6,0-1 1,1 1-1,-1 0 0,0-1 0,1 1 1,-1 0-1,0 0 0,0 0 0,1-1 1,-1 1-1,0 0 0,0 0 0,1 0 1,-1 0-1,0 0 0,1 0 0,-1 1 1,0-1-1,0 0 0,1 0 0,-1 0 1,0 1-1,1-1 0,-1 0 0,0 1 1,1-1-1,-1 1 0,1-1 0,-1 1 1,0-1-1,1 1 0,-1-1 0,1 1 1,-1-1-1,1 1 0,0-1 0,-1 1 1,1 0-1,0-1 0,-1 1 0,1 0 1,0 1-1,-2 2-21,0 1 1,0 0 0,1 0 0,-2 10-1,2-4 55,0 0-1,0 0 0,2 0 0,-1 1 0,1-1 0,1 0 1,0 0-1,1 0 0,5 13 0,-6-17 32,1 0-1,0-1 1,0 0 0,0 1 0,1-1-1,0-1 1,1 1 0,-1 0-1,1-1 1,0 0 0,0 0-1,0-1 1,1 1 0,0-1-1,11 6 1,-13-9-30,0 1 1,0-1-1,0 0 0,0 0 0,0 0 1,1 0-1,-1-1 0,0 0 0,1 0 1,-1 0-1,0 0 0,0-1 0,1 0 1,-1 0-1,0 0 0,0 0 0,0-1 1,0 1-1,0-1 0,0 0 1,4-3-1,1-1 1,1-1 0,-1-1 0,0 1 0,-1-2-1,1 1 1,12-19 0,10-17-14,31-62-1,16-52 173,-54 103-177,-1-1-1,-3-1 1,-3-1 0,-2-1-1,8-64 1,-43 246-294,8-58 132,-6 36 206,-2 326-1,18-376-825,-1-6-3354,1-32-1840,-12-45-6315,10 8 9651</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09:35.904"/>
    </inkml:context>
    <inkml:brush xml:id="br0">
      <inkml:brushProperty name="width" value="0.05" units="cm"/>
      <inkml:brushProperty name="height" value="0.05" units="cm"/>
      <inkml:brushProperty name="color" value="#FF0066"/>
    </inkml:brush>
  </inkml:definitions>
  <inkml:trace contextRef="#ctx0" brushRef="#br0">61 37 7552,'-61'-20'4314,"84"22"5432,32-6-5944,5 0-2379,86-1-579,0 0-5630,-110 5-110,0 5 1489</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09:38.294"/>
    </inkml:context>
    <inkml:brush xml:id="br0">
      <inkml:brushProperty name="width" value="0.05" units="cm"/>
      <inkml:brushProperty name="height" value="0.05" units="cm"/>
      <inkml:brushProperty name="color" value="#FF0066"/>
    </inkml:brush>
  </inkml:definitions>
  <inkml:trace contextRef="#ctx0" brushRef="#br0">148 85 7392,'0'-15'902,"0"11"-556,0 0-1,1-1 1,-1 1 0,1 0 0,0 0 0,2-5-1,-2 3-156,0 1 702,0 1 0,1-1 1,-1 1-1,4-7 1,-5 18 3753,0 26-3077,-9 41 894,-35 137 0,12-74-1706,25-102-621,-53 236 817,57-260-851,0-4 23,1 1 0,1 0 0,0-1 0,-1 14-1,2-21-119,0 0 0,0 0 0,0 0 0,0 0 0,0 0 0,0 0 0,0 0-1,0 0 1,0 0 0,0 0 0,0 0 0,0 0 0,0 0 0,0 0 0,0 0-1,1 0 1,-1 0 0,0 0 0,0 0 0,0 0 0,0 0 0,0 0 0,0 0-1,0 0 1,0 0 0,0 0 0,0 0 0,0 0 0,0 0 0,0 0-1,0 0 1,0 1 0,0-1 0,0 0 0,0 0 0,0 0 0,0 0 0,0 0-1,0 0 1,0 0 0,0 0 0,0 0 0,0 0 0,0 0 0,1 0 0,3-10 85,6-20-42,-2 6-94,2 0 1,0 1-1,1 1 0,1-1 0,28-38 1,-32 51 41,0 1 1,0-1-1,1 1 1,0 1 0,1 0-1,0 0 1,0 1-1,1 0 1,0 1-1,0 0 1,0 1 0,1 0-1,-1 1 1,15-4-1,-20 7-10,-1 0-1,1 1 0,-1 0 0,0 0 1,1 0-1,-1 0 0,1 1 0,-1 0 0,0 0 1,7 2-1,-9-1 20,1-1 1,-1 0-1,0 1 1,1 0-1,-1 0 1,0 0-1,0 0 1,0 0 0,-1 1-1,1-1 1,0 1-1,-1 0 1,0 0-1,0 0 1,4 5-1,-3-1 41,-1 0-1,1 0 0,-1 0 1,-1 1-1,1-1 1,-1 0-1,-1 1 0,1-1 1,-1 0-1,-1 1 1,1-1-1,-1 0 0,0 1 1,-1-1-1,-3 9 1,1-4 11,0 0 0,-1 0 0,-1-1 0,1 0 0,-2 0 1,0 0-1,0-1 0,-11 11 0,3-6-25,0-2 1,-1 0-1,0-1 0,-1-1 1,0 0-1,-1-1 0,-36 14 1,49-22-36,0 0 0,0-1 0,0 1 0,-1-1 0,1-1 0,-1 1-1,-7-1 1,10 0-28,0 0-1,0-1 1,0 1-1,1-1 0,-1 0 1,0 0-1,0 0 0,1 0 1,-1 0-1,0 0 0,1-1 1,-1 0-1,1 1 0,0-1 1,-3-2-1,5 3 16,-1 1 0,1-1 0,0 1-1,-1-1 1,1 1 0,0-1 0,-1 0 0,1 1 0,0-1-1,0 1 1,0-1 0,0 0 0,-1 1 0,1-1 0,0 0-1,0 1 1,0-1 0,0 0 0,1 1 0,-1-1-1,0 0 1,0 1 0,0-1 0,0 1 0,1-1 0,-1 0-1,0 1 1,0-1 0,1 1 0,-1-1 0,1 1 0,-1-1-1,0 1 1,1-1 0,-1 1 0,1-1 0,-1 1 0,1 0-1,-1-1 1,2 0 0,26-16-262,-27 17 275,19-10-128,1 1 0,36-9 0,50-7-117,-50 12 212,226-63 389,-229 60 250,-53 18-607,-1-1-1,0 1 0,0 0 1,-1-1-1,1 1 0,0-1 1,-1 1-1,1-1 0,0 1 1,-1-1-1,-1 4 0,1-3 5,-9 25 55,-20 37 0,20-47-24,1 1 0,1 0 0,1 1 0,1-1 0,-7 32 0,13-49-17,-1 0 0,1 0 0,0 1-1,0-1 1,0 0 0,0 0 0,0 1 0,0-1 0,0 0-1,1 0 1,-1 1 0,0-1 0,1 0 0,-1 0 0,1 0-1,-1 1 1,1-1 0,-1 0 0,1 0 0,0 0-1,0 0 1,-1 0 0,1 0 0,0 0 0,0-1 0,0 1-1,0 0 1,0 0 0,0-1 0,0 1 0,1-1 0,-1 1-1,0-1 1,0 1 0,0-1 0,1 1 0,0-1 0,1 0 28,-1 1 1,1-1 0,0 0 0,0 0 0,-1 0 0,1-1 0,0 1 0,-1-1 0,1 1 0,0-1 0,-1 0-1,1 0 1,-1 0 0,0-1 0,1 1 0,2-2 0,0-2-69,-1 0 1,0 0-1,0-1 0,0 1 1,-1-1-1,0 0 1,0 1-1,0-1 0,-1-1 1,3-9-1,-3 11 0,3-15-50,0-1 0,-1 1 0,-1-1 0,-1 0 0,0 0 0,-2 0-1,-1 0 1,0 0 0,-2 0 0,-5-21 0,8 38 67,-1-1-1,-1 1 1,1 0-1,-1 0 0,1 0 1,-1-1-1,0 2 1,-1-1-1,1 0 1,-1 0-1,-4-5 1,5 8 10,1 0 0,-1 0 1,1 0-1,-1 0 0,0 0 0,1 0 1,-1 1-1,0-1 0,1 1 1,-1-1-1,0 1 0,0 0 1,1-1-1,-1 1 0,0 0 0,0 0 1,0 0-1,1 1 0,-1-1 1,0 0-1,0 1 0,0-1 0,1 1 1,-1-1-1,0 1 0,1 0 1,-1 0-1,1 0 0,-1 0 0,-1 1 1,-3 2 26,1 1 1,0-1 0,0 1 0,0 0-1,0 0 1,1 1 0,0-1-1,0 1 1,0 0 0,1 0-1,0 0 1,0 1 0,1-1-1,0 1 1,0-1 0,0 1-1,1 0 1,0 0 0,0 0-1,0 7 1,2-9 12,-1-1-1,1 1 1,0-1 0,0 1-1,0-1 1,1 0 0,0 0-1,-1 1 1,2-1 0,-1 0-1,0-1 1,1 1-1,-1 0 1,1-1 0,4 4-1,-4-4-10,0-1-1,0 0 0,0 0 1,0 0-1,1 0 1,-1-1-1,1 1 0,-1-1 1,1 0-1,-1 0 0,1 0 1,0-1-1,-1 1 1,1-1-1,0 0 0,0 0 1,-1 0-1,5-1 0,9-2 23,-1-1-1,0 0 0,30-13 0,44-25 48,-73 33-61,115-63 133,-80 43-100,-4 1 37,58-43 0,-98 67-118,-8 5 8,0-1 1,0 0-1,0 0 0,-1 0 0,1 0 0,0 0 1,0 0-1,0 0 0,0 0 0,0 0 0,0 0 1,0 0-1,0 1 0,0-1 0,0 0 0,0 0 1,0 0-1,0 0 0,0 0 0,0 0 0,0 0 1,0 0-1,0 1 0,0-1 0,0 0 0,0 0 1,0 0-1,0 0 0,0 0 0,0 0 1,0 0-1,0 0 0,0 1 0,0-1 0,0 0 1,0 0-1,0 0 0,0 0 0,1 0 0,-1 0 1,0 0-1,0 0 0,0 0 0,0 0 0,0 0 1,0 0-1,0 1 0,0-1 0,0 0 0,0 0 1,1 0-1,-1 0 0,0 0 0,0 0 0,0 0 1,0 0-1,0 0 0,0 0 0,0 0 0,0 0 1,1 0-1,-1 0 0,-66 87-182,39-53 86,-41 67-1,64-93 99,-17 33-10,19-38 17,1 0-1,0 0 1,0 1-1,0-1 1,1 1-1,-1-1 0,1 1 1,-1-1-1,1 1 1,1 4-1,-1-7 6,1 0 0,-1 1 0,1-1 0,-1 0 0,1 0 0,0 0 0,-1 0 0,1 0 0,0 0-1,0 0 1,0 0 0,0 0 0,0 0 0,0 0 0,0 0 0,0 0 0,0-1 0,0 1 0,1-1 0,-1 1 0,0-1 0,0 1 0,1-1 0,-1 1 0,0-1 0,1 0 0,-1 0 0,0 0-1,1 0 1,-1 0 0,0 0 0,3 0 0,1-1 19,1 1-1,-1-1 1,1 0-1,-1 0 1,0-1-1,1 0 1,5-2-1,2-4-38,0 0 0,0 0-1,-1-2 1,0 1 0,-1-2 0,0 1-1,0-2 1,17-22 0,2-11-23,28-55 1,-56 98 28,27-44-50,-27 45 7,-1 5-38,-1 8-13,0-12 105,0 35 57,2 64 72,-1-85-120,1-1 0,0 1 0,1-1 0,1 0 0,5 15 0,-8-25 1,0 0 0,1 0 1,-1-1-1,1 1 0,-1 0 0,1-1 1,0 1-1,0-1 0,3 4 0,-4-6-11,1 1 0,-1 0 0,0-1 0,0 1 0,1-1 0,-1 1 0,1-1 0,-1 0-1,0 1 1,1-1 0,-1 0 0,0 0 0,1 0 0,-1 0 0,1 0 0,-1 0 0,0-1 0,1 1 0,-1 0 0,1-1 0,-1 1-1,2-2 1,9-4 24,0 0-1,0-2 0,0 1 0,-1-2 1,0 1-1,17-19 0,12-8-39,35-22-20,137-80-1,-211 136 51,17-8-11,-18 9-12,1 0 1,-1-1-1,0 1 0,1 0 0,-1 0 0,1 0 0,-1 0 0,0-1 0,1 1 0,-1 0 1,1 0-1,-1 0 0,0 0 0,1 0 0,-1 0 0,1 0 0,-1 0 0,0 0 0,1 0 1,-1 0-1,1 0 0,-1 1 0,0-1 0,1 0 0,-1 0 0,1 0 0,-1 0 0,0 1 1,1-1-1,-1 0 0,0 0 0,1 1 0,-1-1 0,0 0 0,0 1 0,1-1 0,-1 0 1,0 1-1,1 4 21,-1-1 0,0 1 0,-1 0 0,1-1 1,-1 1-1,0 0 0,0-1 0,0 1 0,0-1 0,-4 8 1,0 0-23,-34 78-117,17-40 144,1-12 68,9-17-38,11-17-50,3-6-26,87-108-297,-14 16 152,-62 75 133,-10 15 6,-1 1-1,0-1 1,1 1 0,0 0 0,0 0 0,0 0 0,0 0 0,4-3-1,-7 6 26,0 0-1,1 0 1,-1 0-1,0-1 0,1 1 1,-1 0-1,0 0 1,1 0-1,-1 0 0,0 0 1,1 0-1,-1 0 1,1-1-1,-1 1 1,0 0-1,1 0 0,-1 0 1,0 1-1,1-1 1,-1 0-1,0 0 0,1 0 1,-1 0-1,0 0 1,1 0-1,-1 0 0,0 1 1,1-1-1,3 11 4,-5 18 147,1-27-131,-2 19 131,1 25 0,1-39-127,0 0 1,1 1 0,0-1-1,1 0 1,-1 0-1,1 0 1,4 8 0,-6-14-22,1 0 1,0 0-1,-1 0 1,1 0-1,0 0 1,0 0 0,-1 0-1,1 0 1,0 0-1,0-1 1,0 1-1,0 0 1,0 0-1,1-1 1,-1 1 0,0-1-1,0 1 1,0-1-1,0 1 1,1-1-1,-1 0 1,0 0-1,0 0 1,1 1 0,-1-1-1,0 0 1,0-1-1,1 1 1,-1 0-1,0 0 1,0 0-1,1-1 1,1 0 0,5-2-9,-1 0 0,1 0 1,0-1-1,7-5 0,-12 7 9,97-52 88,141-54 0,-150 77-105,13-6-243,-144 59-23,1 5 325,1 1 0,2 2 0,1 2 0,1 1 0,2 2 0,1 1 1,2 1-1,-24 42 0,52-79-42,-3 6-1,1 1-1,-1-1 1,1 1 0,-3 10 0,5-16-3,1 0 1,-1 0 0,1 0 0,0 0 0,0 0 0,0 1 0,-1-1 0,1 0-1,0 0 1,0 0 0,0 0 0,1 0 0,-1 0 0,0 0 0,0 1 0,1-1-1,-1 0 1,0 0 0,1 0 0,-1 0 0,1 0 0,-1 0 0,1 0 0,0 0-1,-1-1 1,1 1 0,0 0 0,0 0 0,0 0 0,0-1 0,-1 1 0,1 0-1,0-1 1,0 1 0,0-1 0,0 1 0,0-1 0,2 1 0,1 0-1,0-1 0,0 1 0,-1-1 0,1 0 0,0 0 0,0 0 0,0 0 0,-1-1 0,1 1 0,0-1 0,0 0 0,4-2 0,4-2 77,0 0-1,12-8 1,-20 10-42,13-7 3,0-2-1,-1 0 1,-1-1 0,0 0 0,24-29-1,52-81-187,35-93-161,-96 156 434,-3-1 1,25-82-1,-45 123-82,-33 95-218,6-12 264,3 1 1,3 0-1,3 2 1,3-1-1,-1 89 1,9-137-233,2 56 449,-1-65-575,0-1 0,0 0 0,1 0 1,0 0-1,0 0 0,1 0 0,5 10 0,-6-14-521,0 0 1,0-1-1,0 1 0,0-1 0,0 1 0,6 3 1,9 5-7693,-4-3 4755</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09:38.697"/>
    </inkml:context>
    <inkml:brush xml:id="br0">
      <inkml:brushProperty name="width" value="0.05" units="cm"/>
      <inkml:brushProperty name="height" value="0.05" units="cm"/>
      <inkml:brushProperty name="color" value="#FF0066"/>
    </inkml:brush>
  </inkml:definitions>
  <inkml:trace contextRef="#ctx0" brushRef="#br0">32 0 16799,'0'12'7584,"-8"-1"-6592,3-7 1440,5 1-1536,-5 3-128,2 0-512,-7-4-896,10-1 352</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09:56.930"/>
    </inkml:context>
    <inkml:brush xml:id="br0">
      <inkml:brushProperty name="width" value="0.05" units="cm"/>
      <inkml:brushProperty name="height" value="0.05" units="cm"/>
      <inkml:brushProperty name="color" value="#004F8B"/>
    </inkml:brush>
  </inkml:definitions>
  <inkml:trace contextRef="#ctx0" brushRef="#br0">15 394 7872,'-14'4'11706,"15"-5"-11586,0 1 0,0 0-1,0-1 1,0 1 0,0-1 0,0 0 0,0 1-1,0-1 1,0 0 0,0 1 0,0-1-1,0 0 1,0 0 0,0-1 0,13-16 275,-12 16-288,35-56 474,-2 0 1,27-66 0,-56 112-461,0-1-26,40-75 1213,-41 76-946,-5 11-311,0 4-103,0 4-117,-23 302 564,2-75 90,19 15 46,3-135 159,-1-113-178,-5 0-613,-1 0-1,0 0 1,1 1 0,-1 0-1,1 0 1,0 1-1,-10 5 1,-12 6 139,17-11-79,0 1 1,-13 1-1,-14 4 296,33-7-181,-7 0 97,62 2 795,21-3-597,-14 0-161,75-7-1,-95 6-188,-18 0-225,-19 0-647</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09:58.170"/>
    </inkml:context>
    <inkml:brush xml:id="br0">
      <inkml:brushProperty name="width" value="0.05" units="cm"/>
      <inkml:brushProperty name="height" value="0.05" units="cm"/>
      <inkml:brushProperty name="color" value="#004F8B"/>
    </inkml:brush>
  </inkml:definitions>
  <inkml:trace contextRef="#ctx0" brushRef="#br0">325 60 3904,'27'-16'13546,"-28"14"-13090,0 1 0,0-1-1,0 1 1,0-1 0,0 1-1,-1-1 1,1 1 0,-3-3-1,-3 0-119,-1 0 0,1 1-1,-1 0 1,0 0 0,0 1-1,0 0 1,0 0 0,-11 0-1,-3 0-261,1 2 0,-23 2 0,23 0-46,-41 8 1,54-8 24,1 0 0,0 0 0,-1 1 0,1 0-1,0 1 1,1-1 0,-1 1 0,-10 9 0,16-13-36,0 1-1,0 0 0,0 0 1,0 0-1,0-1 1,0 1-1,1 0 0,-1 0 1,0 0-1,1 0 1,-1 1-1,0-1 0,1 0 1,-1 0-1,1 0 0,0 0 1,-1 0-1,1 1 1,0-1-1,0 0 0,0 0 1,0 1-1,0-1 1,0 0-1,0 0 0,0 1 1,0-1-1,1 0 1,-1 0-1,0 0 0,1 0 1,-1 1-1,1-1 0,-1 0 1,1 0-1,0 0 1,-1 0-1,1 0 0,0 0 1,1 1-1,0 0 35,1 1-1,-1 0 1,1-1-1,0 1 0,0-1 1,0 0-1,1 0 1,-1 0-1,0 0 1,1-1-1,4 3 1,9 1 125,21 4 1,1 1-32,-3 3-30,0 1 0,-2 2-1,49 30 1,-69-36-53,-1 0 0,-1 1 0,20 23 1,-27-28 13,-2-3-41,-1 0 0,0 0 0,0 1 0,0-1 1,0 1-1,0-1 0,-1 1 0,1-1 0,-1 1 0,0 0 0,0 0 0,-1 0 0,1-1 0,-1 1 0,0 0 1,0 0-1,0 0 0,0 0 0,-1 0 0,1 0 0,-1 0 0,0-1 0,0 1 0,-1 0 0,1 0 0,-1-1 0,0 1 1,0-1-1,0 0 0,0 0 0,0 1 0,-1-1 0,1-1 0,-1 1 0,0 0 0,0-1 0,-6 4 0,-5 3 66,9-6-62,-1 0-1,0 1 0,0-2 0,0 1 1,-6 1-1,-11 3-26,1-2 0,-1 0 1,-1-2-1,1 0 0,0-2 0,-34-1 0,53-1-119,0 0 0,0 1 0,0-1 0,1-1 0,-1 1 0,0 0 0,1-1-1,-7-4 1,5 3-504,1 0 0,1 0 0,-1 0 0,0-1-1,1 0 1,-4-4 0,-4-5-1256</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09:59.457"/>
    </inkml:context>
    <inkml:brush xml:id="br0">
      <inkml:brushProperty name="width" value="0.05" units="cm"/>
      <inkml:brushProperty name="height" value="0.05" units="cm"/>
      <inkml:brushProperty name="color" value="#004F8B"/>
    </inkml:brush>
  </inkml:definitions>
  <inkml:trace contextRef="#ctx0" brushRef="#br0">0 197 2144,'1'-18'23914,"0"11"-21424,1-14-5197,0 13 4647,0 0-1928,0 0 1,0 0 0,1 0 0,0 0 0,0 1-1,1-1 1,0 1 0,1 0 0,-1 0 0,1 0-1,1 1 1,-1 0 0,1 0 0,0 0-1,1 1 1,-1-1 0,1 2 0,0-1 0,8-3-1,-12 6-1,0 1-1,1 0 1,-1 0-1,0 0 0,1 0 1,-1 1-1,1-1 1,4 1-1,-7 0-23,0 0 0,1 0 0,-1 1 0,0-1 0,1 0 0,-1 0 0,0 1 0,0-1 0,1 1 0,-1-1 0,0 1 0,0-1 0,0 1 0,0 0 0,0 0-1,0 0 1,0-1 0,0 1 0,0 0 0,0 0 0,0 0 0,-1 0 0,1 0 0,0 1 0,0 0 0,4 13 4,0-1 0,-1 1 0,-1 0 1,0 0-1,-1 0 0,-1 0 0,0 0 0,-1 1 0,-1-1 0,0 0 0,-1 0 0,-1 0 1,0 0-1,-9 22 0,11-33 12,-6 21 74,-2 1 0,-1-1 1,-1-1-1,-21 36 0,13-32 46,13-19-33,2-5-63,6-4-16,-1 0 37,-2 8-27,-4-8-19,7 2 396,11-1 82,9-1-232,10 0-277,-1 1-1,44 6 1,-60-6-2733,-12 2 1268</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0:00.473"/>
    </inkml:context>
    <inkml:brush xml:id="br0">
      <inkml:brushProperty name="width" value="0.05" units="cm"/>
      <inkml:brushProperty name="height" value="0.05" units="cm"/>
      <inkml:brushProperty name="color" value="#004F8B"/>
    </inkml:brush>
  </inkml:definitions>
  <inkml:trace contextRef="#ctx0" brushRef="#br0">98 20 4992,'-5'-5'8234,"2"-2"-2332,3 6-5847,0 1 0,0 0 0,0 0-1,0-1 1,0 1 0,-1 0 0,1-1 0,0 1 0,0 0 0,0-1 0,0 1 0,0 0-1,-1 0 1,1-1 0,0 1 0,0 0 0,-1 0 0,1-1 0,0 1 0,0 0 0,-1 0-1,1 0 1,0 0 0,0-1 0,-1 1 0,1 0 0,0 0 0,-1 0 0,1 0 0,0 0 0,-1 0-1,1 0 1,0 0 0,-1 0 0,1 0 0,0 0 0,-1 0 0,1 0 0,-3 0 101,0 1 1,0-1-1,0 1 1,0 0-1,1 0 1,-1 0-1,0 0 1,1 1-1,-1-1 1,1 1-1,-1-1 1,1 1-1,-4 3 1,0 0 92,1 1-1,-1 0 1,1 0 0,-4 7-1,2 1 89,7-14-311,0 0 0,0 0 0,0 0 0,-1 1 0,1-1 0,0 0 0,0 0 0,0 1 0,0-1 0,0 0 0,0 1 0,0-1 0,0 0 0,-1 0 0,1 1 0,0-1 0,0 0 0,0 0 0,0 1 0,1-1 0,-1 0 0,0 1 0,0-1 0,0 0 0,0 0 0,0 1 0,0-1 0,0 0 0,0 0 0,1 1 0,-1-1-1,0 0 1,0 0 0,0 1 0,0-1 0,1 0 0,-1 0 0,0 0 0,1 1 0,1-2 115,1 1 1,0-1-1,0 0 0,-1 0 0,1 0 0,0 0 1,-1 0-1,1 0 0,-1-1 0,1 1 0,-1-1 1,0 0-1,3-2 0,-2 1-93,0 1-1,0-1 1,0 0-1,-1-1 1,1 1 0,-1 0-1,0-1 1,2-3-1,-3 6-70,-1 1 0,0 0 0,0 0 0,0 0 0,0-1 0,0 1 0,1 0 0,-1 0 0,0 0 0,0-1-1,0 1 1,0 0 0,0 0 0,0-1 0,0 1 0,0 0 0,0 0 0,0-1 0,0 1 0,0 0 0,0 0-1,0-1 1,0 1 0,0 0 0,0 0 0,0-1 0,0 1 0,-1 0 0,1 0 0,0 0 0,0-1 0,0 1-1,0 0 1,-1 0 0,-7 3-326,-14 13 293,19-14 32,5 3-3697,7 8-3032,-6-2 4220</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0:01.735"/>
    </inkml:context>
    <inkml:brush xml:id="br0">
      <inkml:brushProperty name="width" value="0.05" units="cm"/>
      <inkml:brushProperty name="height" value="0.05" units="cm"/>
      <inkml:brushProperty name="color" value="#004F8B"/>
    </inkml:brush>
  </inkml:definitions>
  <inkml:trace contextRef="#ctx0" brushRef="#br0">87 86 6656,'-4'-3'3088,"4"3"-2574,0-1 1,-1 0 0,1 1-1,-1-1 1,1 0 0,0 1-1,0-1 1,-1 0 0,1 1-1,0-1 1,0 0 0,0 0-1,0-1 1,-4-13 4493,3 12-4446,1 2-520,0 1 0,1 0 0,-1 0 0,0-1 0,0 1 0,0 0 0,0 0 0,0-1 0,0 1 0,0 0 0,0 0 0,0-1 0,0 1 0,-1 0 0,1-1 0,0 1 0,0 0 0,0 0 0,0 0 0,0-1 0,0 1 0,0 0 0,-1 0 0,1-1 0,0 1 0,0 0 0,0 0 0,-1 0 0,1 0 0,0-1 0,0 1 0,0 0 0,-1 0 0,1 0 0,0 0 0,0 0 0,-1 0 0,1 0 0,0 0 0,0-1 0,-1 1 0,1 0 0,0 0 0,0 0 0,-1 0 0,1 0 0,0 0 0,0 1 0,-1-1 0,1 0 0,-1 0 0,1 0-36,0 0 0,0 0-1,0 0 1,0 0 0,-1 0-1,1 0 1,0 0 0,0 0-1,0 0 1,0 1 0,-1-1-1,1 0 1,0 0 0,0 0-1,0-1 1,0 1 0,-1 0-1,1 0 1,0 0 0,0 0-1,0 0 1,-1 0 0,1 0-1,0 0 1,0 0 0,0 0-1,0 0 1,0 0 0,-1-1 0,1 1-1,0 0 1,0 0 0,0 0-1,0 0 1,0 0 0,0-1-1,0 1 1,0 0 0,-1 0-1,1 0 1,0 0 0,0-1-1,0 1 1,0 0 0,0 0-1,0 0 1,0 0 0,0-1-1,0 1 1,0 0 0,0 0-1,0 0 1,0 0 0,0-1-1,0 1 1,0 0 0,0 0-1,1 0 1,-1 0 0,0-1-1,3-12 321,15-6-140,-18 18-153,1 0 1,-1 1 0,1-1-1,0 1 1,-1-1 0,1 1-1,0-1 1,-1 1 0,1-1-1,0 1 1,0 0 0,-1-1 0,1 1-1,0 0 1,0 0 0,0-1-1,0 1 1,-1 0 0,1 0-1,0 0 1,0 0 0,0 0-1,0 0 1,0 0 0,1 1 0,-1 0 243,-2 16 912,-1-12-1204,-4 11-127,5-15 138,1 0 0,0-1-1,-1 1 1,1 0 0,-1-1-1,1 1 1,-1-1 0,1 1-1,-1-1 1,1 1 0,-1-1 0,0 0-1,1 1 1,-1-1 0,1 0-1,-1 1 1,0-1 0,1 0-1,-1 0 1,0 0 0,0 1-1,0-1 1,1 0 0,0 0 0,0 0 0,0 0 0,0 0 1,0 0-1,0 0 0,0 0 0,0 0 0,0 0 0,0 0 0,0 0 0,0 0 0,0 0 0,0 0 0,0 0 0,0 0 0,0 0 0,0 0 1,1 0-1,-1 0 0,0 0 0,0 0 0,0 1 0,0-1 0,0 0 0,0 0 0,0 0 0,0 0 0,0 0 0,0 0 0,0 0 0,0 0 1,0 0-1,0 0 0,0 0 0,0 0 0,0 0 0,0 0 0,0 0 0,0 0 0,0 1 0,0-1 0,0 0 0,0 0 0,0 0 0,0 0 1,0 0-1,0 0 0,-1 0 0,1 0 0,0 0 0,0 0 0,0 0 0,0 0 0,0 0 0,0 0 0,0 0 0,0 0 0,0 0 0,0 0 1,0 0-1,0 0 0,0 0 0,0 0 0,0 0 0,0 0 0,-1 0 0,2 1-32,0 0 1,-1 0-1,1 0 0,-1 0 1,1 0-1,-1 0 0,0 0 1,1 0-1,-1 0 0,0 0 1,0 0-1,1 2 1,-1 8-55,0-2 79,0 0 0,0 0 0,-2 10 0,2-18 20,0 0-1,0 0 1,0 0 0,-1 1-1,1-1 1,0 0 0,-1 0-1,1 0 1,-1 0 0,1 0-1,-1 0 1,1 0 0,-1 0-1,1 0 1,-1 0 0,0-1-1,0 1 1,0 0 0,1 0-1,-1-1 1,0 1 0,0 0-1,0-1 1,0 1 0,0-1-1,0 1 1,0-1 0,0 0 0,0 1-1,0-1 1,-3 0 0,4 0-20,-1 0 0,0 0 0,1 0 1,-1 0-1,1 0 0,-1 0 0,0 0 1,1 0-1,-1-1 0,1 1 0,-1 0 1,1 0-1,-1-1 0,0 1 0,1 0 1,-1-1-1,1 1 0,0-1 0,-1 1 1,1-1-1,-1 1 0,1-1 0,0 1 1,-1-1-1,1 1 0,0-1 1,-1 1-1,1-1 0,0 0 0,0 1 1,0-1-1,-1 0 0,1-20-308,1 16 417,0 5 246,3 8-103,8 17 152,-3-6 143,35 91 1613,-41-102-2006,-1 0-1,-1-1 0,1 1 0,-1 0 0,-1 0 0,1-1 1,-1 1-1,-1 0 0,1 0 0,-1 0 0,-1 0 0,1-1 1,-1 1-1,-1-1 0,1 1 0,-7 10 0,3-6-417,0-1-1,-2 0 0,-11 15 1,6-11-2686,-25 21 0,22-20 523</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5:47.455"/>
    </inkml:context>
    <inkml:brush xml:id="br0">
      <inkml:brushProperty name="width" value="0.05" units="cm"/>
      <inkml:brushProperty name="height" value="0.05" units="cm"/>
      <inkml:brushProperty name="color" value="#FF0066"/>
    </inkml:brush>
  </inkml:definitions>
  <inkml:trace contextRef="#ctx0" brushRef="#br0">44 12 12544,'-38'-12'4639,"32"12"-3583,12 0-320,2 5-2144,12-1 608,-6-1-319,1-3 671,-1 6-1984</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0:28.432"/>
    </inkml:context>
    <inkml:brush xml:id="br0">
      <inkml:brushProperty name="width" value="0.05" units="cm"/>
      <inkml:brushProperty name="height" value="0.05" units="cm"/>
      <inkml:brushProperty name="color" value="#004F8B"/>
    </inkml:brush>
  </inkml:definitions>
  <inkml:trace contextRef="#ctx0" brushRef="#br0">139 42 1824,'-1'-1'111,"1"0"0,0 0 1,0 0-1,0 0 0,0 0 0,1 0 1,-1 0-1,0 1 0,0-1 0,0 0 1,1 0-1,-1 0 0,1 0 0,-1 0 1,0 1-1,1-1 0,-1 0 0,1 0 1,0 1-1,-1-1 0,2-1 0,0 1 514,-1-14 3360,-1 10 99,0 6-3604,-1 0-139,0 0-273,0 0 0,1 0 0,-1 0 0,1 0 0,0 0 1,-1 1-1,1-1 0,0 0 0,0 0 0,-1 0 0,1 2 0,-1 7 150,-18 107 1318,-22 170 330,26-98-879,2-8-500,-13 96 589,26-276-1095,0-1 1,0 0 0,0 1-1,0-1 1,0 0-1,0 0 1,0 1 0,0-1-1,0 0 1,0 0 0,-1 1-1,1-1 1,0 0 0,0 0-1,0 1 1,0-1-1,0 0 1,-1 0 0,1 1-1,0-1 1,0 0 0,0 0-1,-1 0 1,1 1-1,0-1 1,0 0 0,-1 0-1,1 0 1,0 0 0,0 0-1,-1 0 1,1 1-1,0-1 1,0 0 0,-1 0-1,1 0 1,0 0 0,0 0-1,-1 0 1,1 0 0,0 0-1,-1 0 1,1 0-1,0 0 1,0 0 0,-1-1-1,1 1 1,0 0 0,0 0-1,-1 0 1,1 0-1,0 0 1,0 0 0,-1-1-1,0 0-249,0 0-1,0 0 1,-1 1-1,1-1 1,0-1-1,0 1 0,1 0 1,-1 0-1,-1-3 1,1 3-62,0-1 1,0 0-1,1 0 0,-1 0 1,1 0-1,-1 0 0,1 0 1,0 0-1,0 0 1,0-4-1,0-3-828,0 1 107,0 1 1,0 0-1,0-1 0,1 1 1,3-13-1,7-12-1482</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0:28.920"/>
    </inkml:context>
    <inkml:brush xml:id="br0">
      <inkml:brushProperty name="width" value="0.05" units="cm"/>
      <inkml:brushProperty name="height" value="0.05" units="cm"/>
      <inkml:brushProperty name="color" value="#004F8B"/>
    </inkml:brush>
  </inkml:definitions>
  <inkml:trace contextRef="#ctx0" brushRef="#br0">35 43 3232,'21'-26'1702,"-19"24"-1220,-1 1 0,0-1 0,1 1 0,-1 0 0,1-1 0,-1 1 0,1 0 0,0 0 0,-1 0 0,1 0 0,0 0 0,3-1 0,-4 3-378,0-1 1,-1 0-1,1 0 1,-1 1-1,1-1 1,-1 0-1,0 1 1,1-1-1,-1 1 1,1-1-1,-1 1 1,0-1-1,1 1 1,-1-1-1,0 1 1,0-1-1,1 1 0,-1-1 1,0 1-1,0 0 1,0-1-1,0 1 1,1-1-1,-1 1 1,0 1-1,1 16 1414,-7 98 482,2-60-1456,-1 37 124,-6 99 637,0 0-521,-1 5-540,-1 19 174,12-139-158,1-47 8,0-29-351,0-1 0,0 1 0,0 0 0,0-1 0,0 1 0,0 0 0,0-1 0,0 1 0,-1 0 0,1-1 0,0 1 0,0 0 0,-1-1 0,1 1 0,0-1 0,-1 1 0,1-1 0,-1 1 0,1-1 0,-1 1 0,1-1 0,-2 2 0,2-2-114,-1 0 0,1 0-1,-1 0 1,1-1 0,-1 1 0,1 0 0,-1 0 0,1 0 0,-1 0 0,1 0 0,-1-1 0,1 1 0,-1 0 0,1 0 0,-1-1 0,1 1 0,0 0 0,-1-1 0,1 1 0,-1 0 0,1-1 0,0 1 0,-1-1 0,1 1 0,0-1 0,0 1 0,-1-1 0,1 1 0,0-1 0,0 1 0,0-1 0,0 1 0,0-1 0,-1 0 0,-4-12-3265,3 0 1196</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0:29.330"/>
    </inkml:context>
    <inkml:brush xml:id="br0">
      <inkml:brushProperty name="width" value="0.05" units="cm"/>
      <inkml:brushProperty name="height" value="0.05" units="cm"/>
      <inkml:brushProperty name="color" value="#004F8B"/>
    </inkml:brush>
  </inkml:definitions>
  <inkml:trace contextRef="#ctx0" brushRef="#br0">52 85 6720,'-39'-12'3770,"36"11"-2665,-5-3 2493,8 4-3535,0 0 0,0 0-1,0 0 1,0 0 0,0 0-1,-1 0 1,1 0 0,0 0-1,0 0 1,0 0 0,0 0 125,0 0-126,0 0 1,0 0 0,0-1-1,0 1 1,0 0 0,0 0-1,0 0 1,-1 0 0,1 0 0,0 0-1,0 0 1,0 0 0,0 0-1,0-1 1,0 1 0,0 0-1,0 0 1,0 0 0,0 0-1,0 0 1,0 0 0,0 0-1,0 0 1,0-1 0,0 1-1,0 0 1,1 0 0,-1 0-1,0 0 1,0 0 0,0 0 0,0-1 250,0 1-250,0 0-1,0 0 1,0 0 0,0 0-1,1 0 1,-1 0 0,0 0-1,0 0 1,1 0 47,1-1-1,-1 1 1,0 0-1,1-1 1,-1 1-1,0 0 1,1 0-1,-1 0 1,0 0-1,1 1 1,-1-1-1,2 0 1,11 2 247,366-15 2742,-347 11-2911,0-3 1,45-10-1,-76 14-157,0 1 0,0-1 0,0 1 0,-1-1 0,1 0 0,0 0 0,3-2 0,-2-4-1415,-6-3-3490,-6 5-2507</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0:30.021"/>
    </inkml:context>
    <inkml:brush xml:id="br0">
      <inkml:brushProperty name="width" value="0.05" units="cm"/>
      <inkml:brushProperty name="height" value="0.05" units="cm"/>
      <inkml:brushProperty name="color" value="#004F8B"/>
    </inkml:brush>
  </inkml:definitions>
  <inkml:trace contextRef="#ctx0" brushRef="#br0">0 208 6048,'0'-2'5388,"11"11"-3576,-1-4-1100,1 0 0,0 0 0,0-2 1,1 1-1,-1-1 0,1-1 1,17 2-1,-23-4-600,0 0 0,0 0 0,1-1 1,-1 0-1,0 0 0,0 0 0,0-1 0,0 1 0,0-2 1,0 1-1,0-1 0,-1 0 0,1 0 0,-1 0 1,9-8-1,-7 6-13,-1-2 0,-1 1 1,1 0-1,-1-1 0,0 0 1,-1 0-1,0-1 0,0 1 1,0-1-1,3-12 0,-5 15-111,-1 0 0,0 0 0,0 0-1,0 0 1,0 0 0,-1 0 0,0 0-1,0 0 1,-1 0 0,1 0 0,-1 0 0,0 0-1,0 1 1,-1-1 0,1 0 0,-1 0-1,0 1 1,0-1 0,-4-4 0,5 7 5,-1 1 1,0-1-1,1 0 1,-1 1-1,0-1 1,0 1-1,0 0 1,0-1 0,0 1-1,-1 0 1,1 0-1,0 0 1,0 1-1,-1-1 1,1 1-1,0-1 1,-1 1-1,1 0 1,0 0-1,-1 0 1,1 0 0,-1 0-1,1 0 1,0 1-1,-1-1 1,1 1-1,0-1 1,-3 2-1,-3 1 96,-1 1-1,1-1 1,0 1-1,0 1 1,1 0-1,-11 7 1,7-3-17,1 1 0,0 0 0,0 0 1,1 1-1,-14 20 0,19-24-36,0 0-1,0 0 1,1 0-1,0 0 1,1 0 0,-1 0-1,1 1 1,1 0-1,0-1 1,0 1-1,0 0 1,1 9 0,1-4 51,1-1 1,0 0 0,1 0 0,1 0 0,0 0-1,0 0 1,1-1 0,0 0 0,12 17 0,-13-21-15,1-1 1,0 0-1,0 0 1,0 0-1,0-1 1,1 1-1,0-1 1,0-1-1,1 1 1,-1-1-1,1 0 1,0-1-1,0 0 1,0 0 0,1 0-1,11 2 1,-12-4-42,0-1 0,0 0 1,0 0-1,0 0 1,0-1-1,-1-1 0,1 1 1,0-1-1,-1 0 1,1 0-1,-1-1 0,8-3 1,-1-1 45,0-1 0,-1 0-1,0-1 1,17-15 0,-22 16-2172,0 1 0,11-15 0,-13 17-296</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0:30.981"/>
    </inkml:context>
    <inkml:brush xml:id="br0">
      <inkml:brushProperty name="width" value="0.05" units="cm"/>
      <inkml:brushProperty name="height" value="0.05" units="cm"/>
      <inkml:brushProperty name="color" value="#004F8B"/>
    </inkml:brush>
  </inkml:definitions>
  <inkml:trace contextRef="#ctx0" brushRef="#br0">58 30 4896,'-2'-17'2534,"2"16"-2389,1 1 0,-1-1 0,0 0 0,0 1 0,1-1 0,-1 1 0,0-1 0,1 1 0,-1-1 0,1 1 0,-1-1 0,0 1 0,1-1 0,-1 1 0,1 0 0,-1-1 0,1 1 0,-1 0 0,1-1 0,0 1 0,-1 0 0,1 0 0,-1 0 0,1-1 0,0 1 0,1 0-172,4-1 2093,-6 7 1294,-3 5-2248,0 8-216,1-3-173,-8 29 0,2-28-532,0 6 130,5-17-166,3-5 87,1-1-207,0 0 103,-1 0-122,1 1 0,-1 0-1,0-1 1,0 1-1,1 0 1,-1-1-1,0 1 1,1-1 0,-1 1-1,1 0 1,-1-1-1,1 1 1,-1-1-1,1 0 1,0 1 0,-1-1-1,1 1 1,-1-1-1,1 0 1,0 1-1,0-1 1,15 6 68,97 18 120,-52-9-429,-57-14 246,0 0 1,0 0 0,0 1 0,0-1 0,0 1-1,0 0 1,0 0 0,0 1 0,-1-1-1,1 1 1,4 4 0,-6-4 29,0-1 1,0 1-1,0 0 0,0-1 1,0 1-1,-1 0 0,0 0 1,1 0-1,-1 0 0,0 0 1,0 0-1,-1 1 0,1-1 1,-1 0-1,1 7 0,-2 2 123,1 1 0,-1 0 0,-1 0-1,-1-1 1,1 1 0,-2-1 0,0 0-1,0 0 1,-10 18 0,9-21-118,-1-1 0,1 1 0,-2-1 0,1-1 0,-1 1 0,0-1 0,0 0 0,-1-1 1,0 0-1,0 0 0,-1-1 0,1 0 0,-11 4 0,16-7-85,-68 26 309,63-26-457,0 0-1,1 0 1,-1-1 0,0 0-1,0 0 1,0-1-1,-12-1 1,19 1 9,0 0 0,0 0-1,0 0 1,1 0 0,-1 0 0,0 0 0,0-1-1,1 1 1,-1 0 0,0 0 0,0-1 0,1 1-1,-1 0 1,0-1 0,1 1 0,-1-1 0,0 1-1,1-1 1,-1 1 0,1-1 0,-1 1-1,1-1 1,-1 0 0,1 1 0,-1-1 0,1 0-1,0 1 1,-1-1 0,1-1 0,0 0-396,0-1 1,0 1-1,0 0 0,0 0 1,1 0-1,-1 0 0,1 0 1,-1 0-1,2-2 1,6-14-2205</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0:31.394"/>
    </inkml:context>
    <inkml:brush xml:id="br0">
      <inkml:brushProperty name="width" value="0.05" units="cm"/>
      <inkml:brushProperty name="height" value="0.05" units="cm"/>
      <inkml:brushProperty name="color" value="#004F8B"/>
    </inkml:brush>
  </inkml:definitions>
  <inkml:trace contextRef="#ctx0" brushRef="#br0">17 92 7968,'-13'-10'2565,"13"10"-2389,-1 0 1,1-1-1,0 1 0,0-1 1,-1 1-1,1 0 1,0-1-1,0 1 0,0-1 1,-1 1-1,1 0 0,0-1 1,0 1-1,0-1 1,0 1-1,0-1 0,0 1 1,0-1-1,0 1 0,0 0 1,0-1-1,0 1 0,0-1 1,0 1-1,0-1 1,0 1-1,1 0 0,-1-1 1,0 1-1,0-1 0,0 1 1,1 0-1,-1-1 0,0 1 1,1-1-1,-1 1 1,0 0-1,1 0 0,-1-1 1,0 1-1,1 0 0,0-1 1,17 0 1740,1-1 1,29-8-1,7 0-875,-10 3-870,164-25-93,-201 30-3626</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0:33.113"/>
    </inkml:context>
    <inkml:brush xml:id="br0">
      <inkml:brushProperty name="width" value="0.05" units="cm"/>
      <inkml:brushProperty name="height" value="0.05" units="cm"/>
      <inkml:brushProperty name="color" value="#004F8B"/>
    </inkml:brush>
  </inkml:definitions>
  <inkml:trace contextRef="#ctx0" brushRef="#br0">9 470 3072,'-9'12'13790,"17"-15"-11694,5-7-1918,-11 8 376,7-8-252,0 1-1,-1-1 0,0-1 1,7-11-1,3-4 53,119-151 638,-102 131-586,43-71-1,-76 108-587,-2 9 169,-1 0 0,1 0-1,0 0 1,0 0 0,-1 0 0,1 0-1,0 0 1,0 0 0,0 1 0,-1-1-1,1 0 1,0 0 0,0 0 0,0 0-1,0 0 1,-1 1 0,1-1 0,0 0-1,0 0 1,0 0 0,0 1 0,0-1-1,0 0 1,-1 0 0,1 1 0,0-1-1,0 0 1,0 0 0,0 0 0,0 1-1,0-1 1,0 0 0,0 0 0,0 1-1,0-1 1,0 0 0,-4 21-55,1 0-1,1-1 1,1 1-1,0 0 1,5 33-1,-1-24 125,2-1 0,1 1 0,18 49 0,-20-69 6,0-1-1,0 1 0,1-1 1,0-1-1,1 1 0,0-1 1,12 12-1,-16-17-14,1-1 0,-1 1 0,1-1 0,0 0-1,0 0 1,0-1 0,0 1 0,1 0 0,-1-1 0,0 0 0,5 1-1,-5-1-8,0-1-1,-1 0 0,1 0 0,-1 0 0,1 0 1,-1-1-1,1 1 0,0-1 0,-1 1 0,0-1 1,1 0-1,-1 0 0,1 0 0,-1 0 0,0 0 1,0-1-1,4-2 0,1-2 35,0 0 0,-1-1 0,0 0 0,0 0 0,0 0 0,-1-1 0,6-10 0,28-64 173,-24 47-170,2 0-34,68-164 57,-84 195-167,1-1 0,0 1 1,0 0-1,0 0 1,0 0-1,6-6 1,-8 10 55,0-1 0,1 1 0,-1 0 0,0 0 0,1 0 0,-1-1 1,0 1-1,1 0 0,-1 0 0,1 0 0,-1 0 0,0 0 0,1 0 1,-1 0-1,0 0 0,1 0 0,-1 0 0,1 0 0,-1 0 0,0 0 0,1 0 1,-1 0-1,1 0 0,-1 0 0,0 0 0,1 0 0,-1 1 0,0-1 1,1 0-1,-1 0 0,0 0 0,1 1 0,-1-1 0,0 0 0,0 1 1,1-1-1,-1 0 0,0 0 0,0 1 0,0-1 0,1 0 0,-1 1 0,0-1 1,0 1-1,0-1 0,0 0 0,0 1 0,9 18-9,-5 2-25,-2-1 1,0 0 0,-1 25 0,-6 60 28,-16 62 391,20-160-349,1-4 23,0-1-1,-1 1 1,1-1 0,-1 1-1,0 0 1,1-1 0,-1 1 0,0-1-1,-3 5 1,4-7-38,0 0-1,-1 1 1,1-1-1,0 0 1,0 1 0,-1-1-1,1 0 1,0 1-1,0-1 1,-1 0 0,1 0-1,0 1 1,-1-1-1,1 0 1,0 0 0,-1 0-1,1 0 1,0 1 0,-1-1-1,1 0 1,-1 0-1,1 0 1,0 0 0,-1 0-1,1 0 1,-1 0-1,1 0 1,0 0 0,-1 0-1,1 0 1,-1 0 0,1-1-1,-2 1 6,1-1-1,0 0 0,0 1 1,0-1-1,0 0 1,0 0-1,0 0 1,0 0-1,0 0 0,0-1 1,-16-27 295,13 15-260,-1 0 0,-3-28-1,2 13-263,6 26 195,-1-1 1,0 1-1,1-1 1,0 1-1,0-1 0,0 1 1,0-1-1,1 1 1,-1-1-1,1 1 0,2-6 1,-3 7 14,1 1 0,0-1 0,-1 1 0,1-1 0,0 1 0,0-1 1,0 1-1,0 0 0,1-1 0,-1 1 0,0 0 0,0 0 0,1 0 0,-1 0 0,1 0 1,-1 0-1,1 1 0,-1-1 0,1 0 0,-1 1 0,1-1 0,0 1 0,-1 0 0,3-1 1,5 1-25,-1 0 0,1 0 0,0 1 0,-1 0 0,1 0 0,-1 1 0,13 4 0,58 27 23,-55-22 46,78 43-641,-61-29-4419,-25-17-21,-16-8 4875,0 0 0,1 0 0,-1 0 0,0 0 1,1 0-1,-1 0 0,0 0 0,0 0 0,1 0 0,-1 0 0,0 0 0,1-1 1,-1 1-1,0 0 0,0 0 0,1 0 0,-1 0 0,0 0 0,0-1 1,1 1-1,-1 0 0,0 0 0,0 0 0,0-1 0,0 1 0,1 0 0,-1 0 1,0-1-1,0 1 0,0 0 0,0 0 0,0-1 0,0 1 0,1 0 1,-1-1-1,0 1 0,4-9-2730</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0:33.504"/>
    </inkml:context>
    <inkml:brush xml:id="br0">
      <inkml:brushProperty name="width" value="0.05" units="cm"/>
      <inkml:brushProperty name="height" value="0.05" units="cm"/>
      <inkml:brushProperty name="color" value="#004F8B"/>
    </inkml:brush>
  </inkml:definitions>
  <inkml:trace contextRef="#ctx0" brushRef="#br0">100 168 7712,'-58'-60'3520,"29"40"-3072,21 8 192,3 8-448,5-16-224,10 8 0,8-11-992,4 6 576</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0:35.126"/>
    </inkml:context>
    <inkml:brush xml:id="br0">
      <inkml:brushProperty name="width" value="0.05" units="cm"/>
      <inkml:brushProperty name="height" value="0.05" units="cm"/>
      <inkml:brushProperty name="color" value="#004F8B"/>
    </inkml:brush>
  </inkml:definitions>
  <inkml:trace contextRef="#ctx0" brushRef="#br0">1 1259 5408,'0'0'86,"0"0"0,0 0 0,0 0 0,0 1 1,0-1-1,0 0 0,0 0 0,0 0 0,0 1 0,0-1 0,0 0 1,0 0-1,0 0 0,0 1 0,0-1 0,0 0 0,0 0 0,0 0 1,1 1-1,-1-1 0,0 0 0,0 0 0,0 0 0,0 0 0,0 0 1,1 1-1,-1-1 0,0 0 0,0 0 0,0 0 0,1 0 1,-1 0-1,0 0 0,9-2 2316,10-12 332,-18 13-2677,13-13 921,0-1 0,22-29 0,-15 17-413,137-143 1335,-26 32-1087,-103 103-638,-1-1 0,29-48-1,-34 41-2,26-65 0,9-51 231,-51 139-363,-4 13-44,0-1 0,-1 1 0,0-1 0,0 1 0,1-16 0,-3 23-3,0 0 1,0 0 0,0 0 0,0 0 0,-1 1-1,1-1 1,0 0 0,0 0 0,0 0-1,0 0 1,0 0 0,0 0 0,0 0-1,0 0 1,0 0 0,0 0 0,0 0-1,0 0 1,0 0 0,0 0 0,0 0-1,0 0 1,-1 0 0,1 0 0,0 0 0,0 0-1,0 0 1,0 0 0,0 0 0,0 0-1,0 0 1,0 0 0,0 0 0,0 0-1,0 0 1,-1 0 0,1 0 0,0 0-1,0 0 1,0 0 0,0 0 0,0 0-1,0 0 1,0 0 0,0 0 0,0 0 0,0 0-1,0 0 1,0 0 0,0 0 0,0 0-1,0 0 1,-1 0 0,1-1 0,0 1-1,0 0 1,0 0 0,0 0 0,0 0-1,0 0 1,0 0 0,0 0 0,0 0-1,0 0 1,0 0 0,0 0 0,0 0 0,0-1-1,-5 12-202,-12 56-34,-20 69 358,14-75-208,-42 133 75,59-170 63,1 0 0,1 1 0,1-1-1,1 1 1,1 0 0,3 27-1,-2-49-19,1 5 1,0 0 0,0 0 0,4 9 0,-5-15 17,1 1 0,0-1 0,0 0 0,0 0 0,0 0 0,0 0 0,1 0-1,-1-1 1,1 1 0,-1 0 0,1-1 0,-1 1 0,1-1 0,0 1 0,4 1 0,-5-2-16,0-1 1,0 1-1,0-1 0,0 0 0,0 0 0,0 0 0,1 0 0,-1 0 0,0 0 0,0 0 0,0 0 1,0 0-1,1 0 0,-1 0 0,0-1 0,0 1 0,0-1 0,0 1 0,0-1 0,0 1 0,0-1 1,0 1-1,0-1 0,0 0 0,0 0 0,0 1 0,-1-1 0,2-1 0,4-4 80,-1 0 0,0-1-1,4-7 1,-8 14-104,80-128 520,60-140-157,-135 254-343,232-456-44,-185 367 21,-50 92-165,-37 56-433,2-3 620,2 2-1,-25 51 0,7 5 113,4 2-1,5 2 0,4 1 1,-26 138-1,29-40 747,32-184-552,1-15-132,-1-13 245,2-11-380,0 1 0,1-1-1,2 1 1,0 0 0,1 0-1,0 0 1,14-24 0,-10 22-74,2 0 0,0 2 1,1-1-1,1 1 0,1 1 1,1 1-1,31-28 0,-45 43-23,1 0 0,-1 0 0,1 1-1,0-1 1,0 0 0,0 1 0,0 0 0,0 0-1,0 0 1,0 0 0,0 0 0,0 0-1,7 1 1,-8 0 26,0 0-1,0 1 0,0-1 1,0 1-1,0-1 0,0 1 1,0 0-1,0 0 0,-1 0 1,1 0-1,0 0 0,-1 1 1,1-1-1,-1 0 0,1 1 1,-1-1-1,1 1 1,-1-1-1,0 1 0,0 0 1,0 0-1,2 3 0,2 7 9,0 0 1,-1 0-1,3 15 0,3 9-76,-7-27 90,0-1-1,1 1 1,0-1 0,0 0-1,1 0 1,0 0 0,0 0-1,7 7 1,-9-12 24,0-1 1,0 1-1,1 0 1,-1-1-1,1 0 0,-1 1 1,1-1-1,-1-1 1,1 1-1,0-1 0,0 1 1,0-1-1,0 0 0,0 0 1,0-1-1,0 1 1,1-1-1,-1 0 0,0 0 1,6-1-1,-4 0 6,0-1 0,0 0-1,0 0 1,0-1-1,0 1 1,-1-1 0,1 0-1,-1-1 1,0 1 0,0-1-1,0 0 1,0-1 0,-1 1-1,0-1 1,0 0 0,0 0-1,0 0 1,4-9 0,0 0-6,-1 0 0,0-1 0,-1 0 1,-1 0-1,0-1 0,3-18 1,-6 20-69,0 1 0,-1 0 0,-1-1 0,0 1 0,0-1 0,-4-18 0,4 31 15,0 0 1,-1 0-1,1 0 1,0 0-1,0 1 1,0-1 0,-1 0-1,1 0 1,0 1-1,-1-1 1,1 0-1,0 0 1,-1 1 0,1-1-1,-1 0 1,0 1-1,1-1 1,-1 0 0,1 1-1,-1-1 1,0 1-1,1-1 1,-1 1-1,0 0 1,0-1 0,1 1-1,-1 0 1,0-1-1,0 1 1,0 0-1,1 0 1,-1 0 0,0-1-1,0 1 1,0 0-1,0 0 1,0 0 0,1 1-1,-1-1 1,0 0-1,0 0 1,0 0-1,1 1 1,-1-1 0,0 0-1,0 1 1,-1 0-1,-1 1-42,-1 0-1,0 0 1,0 1-1,1 0 1,0 0 0,0 0-1,-6 6 1,6-4 50,0-1 0,1 1 0,-1-1 0,1 1 1,0 0-1,1 0 0,-1 0 0,1 0 1,0 0-1,0 0 0,0 1 0,1-1 1,0 0-1,0 0 0,0 0 0,1 1 1,-1-1-1,1 0 0,1 0 0,1 7 0,4 6 48,0-2 0,0 1 0,2-1 0,15 24 0,-20-34-39,10 16 36,24 27 0,-34-44-5,0 0-1,1-1 1,-1 0-1,1 0 1,0 0-1,0-1 0,0 1 1,0-1-1,1 0 1,-1-1-1,12 4 1,-15-5-255,0-1 0,0 0 0,0 1 0,1-1 0,-1 0 0,0-1 0,0 1 1,0 0-1,1-1 0,-1 1 0,0-1 0,0 1 0,0-1 0,0 0 0,0 0 1,0 0-1,0 0 0,0 0 0,0-1 0,2-2 0,-2 2-517,0 0-1,0 0 1,0 0-1,-1-1 1,1 1-1,-1 0 1,1-1 0,-1 1-1,0-1 1,0 0-1,0 1 1,-1-1-1,1 0 1,-1 1-1,1-1 1,-1-4-1,0-5-2612</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0:35.499"/>
    </inkml:context>
    <inkml:brush xml:id="br0">
      <inkml:brushProperty name="width" value="0.05" units="cm"/>
      <inkml:brushProperty name="height" value="0.05" units="cm"/>
      <inkml:brushProperty name="color" value="#004F8B"/>
    </inkml:brush>
  </inkml:definitions>
  <inkml:trace contextRef="#ctx0" brushRef="#br0">45 341 9216,'-45'-5'4192,"58"5"-3648,6-3 832,7-2-864,29-7 575,8 4-639,19-15 96,-6 3-288,27-20-96,0 9-96,10-14 96,-15 8-96,-8-3-1440,-17 14 768,-7-3-7103,-8 13 4255</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5:47.850"/>
    </inkml:context>
    <inkml:brush xml:id="br0">
      <inkml:brushProperty name="width" value="0.05" units="cm"/>
      <inkml:brushProperty name="height" value="0.05" units="cm"/>
      <inkml:brushProperty name="color" value="#FF0066"/>
    </inkml:brush>
  </inkml:definitions>
  <inkml:trace contextRef="#ctx0" brushRef="#br0">195 51 11456,'-138'-9'4256,"115"4"-3297,-1 5-287,20 5 256,-1 4-640,19-9 1152,38 4-800,48-1 1056,22-3-992,15 0-320,67-3-256,8-6-1472,1-3 736,20-6-4192,-17 2 2657</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0:39.890"/>
    </inkml:context>
    <inkml:brush xml:id="br0">
      <inkml:brushProperty name="width" value="0.05" units="cm"/>
      <inkml:brushProperty name="height" value="0.05" units="cm"/>
      <inkml:brushProperty name="color" value="#004F8B"/>
    </inkml:brush>
  </inkml:definitions>
  <inkml:trace contextRef="#ctx0" brushRef="#br0">510 682 3072,'1'0'111,"0"1"-1,0-1 1,0-1 0,0 1-1,0 0 1,0 0 0,0 0-1,0 0 1,0-1 0,0 1-1,0-1 1,0 1 0,0 0-1,0-1 1,1-1 815,3-6 5195,-5 7-5979,0 0-1,0 0 0,0 0 0,-1 1 0,1-1 0,0 0 0,0 0 0,-1 1 0,1-1 0,0 0 0,-1 1 0,1-1 0,-1 0 0,1 1 0,-1-1 1,1 0-1,-1 1 0,0-1 0,1 1 0,-1-1 0,0 1 0,1 0 0,-1-1 0,-1 0 0,-4-2 166,0 0 0,0 0-1,0 1 1,-1 0 0,1 0 0,-9-1-1,-50-5 864,28 5-991,0 1 1,1 2-1,-1 2 0,0 2 0,0 1 0,-35 9 0,64-12-185,1 1 1,0 0 0,0 0 0,0 0 0,0 1-1,-9 6 1,12-7 4,0 0-1,1 0 1,0 0 0,0 0 0,0 1-1,0 0 1,0-1 0,1 1 0,-1 0-1,1 0 1,0 1 0,-2 6-1,1-1 20,0 1 0,1 0 0,1 0 0,-1 1 0,2-1-1,-1 0 1,2 0 0,-1 1 0,2-1 0,-1 0 0,2 0-1,-1 0 1,1 0 0,1-1 0,0 1 0,1-1 0,6 12-1,-4-12 50,-1 0-1,1 0 1,1-1-1,0 0 1,0 0-1,1-1 1,0 0-1,0 0 0,1-1 1,0-1-1,0 1 1,1-2-1,0 1 1,0-1-1,0-1 1,12 3-1,-10-4 14,0 0 0,0-1 0,0-1 0,0 0 0,0-1 0,0 0 0,0-1 0,-1-1-1,16-3 1,-12 1-12,-1-1-1,0 0 1,0-1-1,0-1 0,-1 0 1,24-17-1,-18 9-33,0-2 0,-1 0 0,-1-1 0,0-1 0,-1-1 0,-2 0 0,0-1 0,-1 0 0,13-28 0,-19 28 15,-7 15-101,-3 10-255,-6 21 183,0 0 0,2 1 0,-5 47 0,9-57 140,1-1 0,1 1 0,0 0 0,3 17 0,-2-26 32,0 1 0,1-1 0,0 1 0,0-1 0,1 0 0,0 0 0,0 0 0,0 0 0,1-1 0,7 10 0,-10-15-16,0 0-1,0 1 0,1-1 1,-1 0-1,1 0 0,-1 0 1,1 0-1,-1 0 0,1-1 1,0 1-1,-1 0 0,1-1 0,0 1 1,-1-1-1,1 1 0,0-1 1,0 0-1,0 0 0,-1 0 1,1 0-1,0 0 0,0 0 1,-1 0-1,4-1 0,0-1 43,1 0 0,-1 0 0,1 0 0,-1-1 0,10-5 0,-2-2-31,0 0-1,0-1 1,-1-1 0,-1 0-1,0 0 1,0-1 0,-1 0-1,-1-1 1,0 0 0,-1 0-1,-1-1 1,10-26 0,-14 33-42,0 0 1,-1-1 0,0 1-1,0 0 1,-1-1-1,0 0 1,0 1 0,-1-1-1,0 0 1,-1 1 0,0-1-1,-3-13 1,3 19-16,0 0 0,0 0 1,0 1-1,-1-1 0,1 0 0,-1 0 1,0 1-1,0-1 0,0 1 0,0 0 1,0 0-1,-1-1 0,1 1 0,-1 1 0,1-1 1,-1 0-1,0 1 0,0-1 0,0 1 1,1 0-1,-1 0 0,0 0 0,-1 0 1,1 0-1,0 1 0,0-1 0,0 1 1,0 0-1,0 0 0,-4 1 0,-1-1-16,1 1 0,-1 0 0,1 1-1,0 0 1,0 0 0,0 0 0,0 1-1,0 0 1,0 0 0,1 1 0,-9 6 0,-1 2 38,9-8-7,1 1 0,0-1 1,0 2-1,0-1 0,-4 7 1,6-7 18,0 0 1,0 0 0,1 1 0,0-1 0,0 1 0,0 0 0,1 0-1,0 0 1,0 0 0,-2 13 0,4-19-10,0 1 1,0 0-1,0 0 0,0 0 0,1 0 1,-1 0-1,0-1 0,0 1 1,0 0-1,1 0 0,-1 0 1,0 0-1,1-1 0,0 2 1,-1-1-2,1-1 1,-1 0-1,0 0 0,1 1 1,-1-1-1,0 0 1,1 0-1,-1 0 1,1 0-1,-1 1 1,0-1-1,1 0 1,-1 0-1,1 0 1,-1 0-1,0 0 1,1 0-1,-1 0 1,1 0-1,-1 0 1,1 0-1,3-1 55,-1-1 1,0 1-1,0-1 0,1 1 1,4-5-1,1 0-25,94-56 278,-63 36-181,63-29 0,81-22-532,-184 76 395,6-1-10,-1 0 1,1 0-1,0 0 0,10-1 0,-14 3 6,0 0 0,-1 0 1,1 0-1,0 0 0,-1 1 0,1-1 0,0 0 1,-1 1-1,1-1 0,-1 1 0,1 0 0,-1-1 0,1 1 1,-1 0-1,1 0 0,-1 0 0,0 0 0,1 0 0,-1 0 1,0 0-1,2 3 0,0 0 7,0 0 0,0 0 0,-1 1 0,1-1 0,-1 1 0,0-1 0,0 1 0,-1 0 0,1 0 0,-1 0 0,0 0 0,-1 0 0,1 0 0,-1 0 0,0 8 0,-2 24 72,-1 0-1,-14 61 1,14-65-2,3-27-31,-1 0 0,1 0 0,-1 0 0,0-1 0,-4 11 0,3-12 456,1-7-254,2-7-79,40-89 337,-33 82-562,1 1 0,0 1-1,23-29 1,-29 41 22,0 0-1,1-1 1,-1 1 0,1 1-1,-1-1 1,1 0-1,0 1 1,0 0 0,6-2-1,-9 4 25,0-1 0,-1 1-1,1 0 1,0 0 0,-1 0-1,1 1 1,0-1 0,-1 0-1,1 0 1,-1 0 0,1 0-1,0 1 1,-1-1 0,1 0-1,-1 0 1,1 1 0,-1-1-1,1 0 1,-1 1 0,1-1-1,-1 1 1,1-1 0,-1 1-1,1-1 1,-1 1 0,0-1 0,1 1-1,-1-1 1,0 1 0,0-1-1,1 1 1,-1 0 0,0-1-1,0 1 1,0-1 0,0 1-1,1 0 1,-1 0 0,3 31 81,-3-26-98,3 148 370,-4-123-1,6-46-87,0 5-177,7-20 85,16-38 13,-15 44-243,1 0 0,22-29 0,-35 52 50,0 0 0,0-1 0,0 1 0,0 0 0,0 0 0,1 0 1,-1 0-1,0 0 0,0 0 0,1 1 0,-1-1 0,0 0 0,1 1 1,-1-1-1,1 1 0,2-1 0,-3 1 0,0 0 1,0 0-1,0 0 1,0 0-1,0 1 0,0-1 1,0 0-1,0 1 1,0-1-1,0 1 0,0-1 1,0 1-1,0-1 1,-1 1-1,1 0 1,0-1-1,0 1 0,-1 0 1,1 0-1,0 0 1,-1-1-1,1 1 0,-1 0 1,1 1-1,3 5-26,-2-1 0,1 1 0,-1-1 0,1 1 0,0 8 0,3 9-1,6 25 110,-10-38-34,0 0 0,1 0 0,0 0 1,1 0-1,0 0 0,0-1 0,8 12 1,-11-20-14,0 0 0,0-1 0,1 1 0,-1 0 0,1-1 0,-1 1 0,1-1 0,0 1 0,-1-1 0,1 1 0,0-1 0,0 0 0,0 0 0,0 0 0,0 0 1,0-1-1,0 1 0,0 0 0,0-1 0,0 0 0,1 1 0,-1-1 0,0 0 0,0 0 0,0 0 0,0 0 0,1 0 0,-1-1 0,0 1 0,0-1 0,0 0 1,0 1-1,0-1 0,0 0 0,0 0 0,0 0 0,2-2 0,6-4 71,0 0-1,0-1 1,-1-1-1,0 0 1,9-10 0,-15 15-68,54-65 6,57-93 0,-106 154-239,-8 8 205,0 0 1,1 0-1,-1 0 0,0 0 0,0-1 1,1 1-1,-1 0 0,0 0 0,0 0 0,1 0 1,-1 0-1,0 0 0,0 0 0,0 0 1,1 0-1,-1 0 0,0 0 0,0 0 1,1 0-1,-1 0 0,0 0 0,0 0 1,1 1-1,-1-1 0,0 0 0,0 0 1,0 0-1,1 0 0,-1 0 0,0 0 1,0 1-1,0-1 0,1 0 0,-1 0 1,0 0-1,0 1 0,0-1 0,0 0 1,0 0-1,0 0 0,1 1 0,-1-1 1,0 0-1,0 0 0,0 1 0,0-1 1,0 0-1,0 0 0,0 0 0,0 1 1,0-1-1,0 0 0,0 1 0,1 10-191,-1 0 0,-1 19 1,0-12 117,-41 388 176,34-360-109,-15 71-37,4-24 848,18-88-308,0-7-151,4-18 3,4-27-152,12-20-228,8-34-9,-11 23 78,16-68 24,-23 107 42,27-96-137,-28 112-10,0-1 1,2 2-1,18-34 0,-25 51 10,0 1-1,0-1 1,1 1 0,-1 0-1,1 0 1,0 0 0,0 0-1,1 1 1,-1-1 0,1 1-1,0 1 1,7-5-1,-10 6 22,1 0-1,-1 1 0,1-1 0,-1 1 0,1-1 0,0 1 0,-1 0 1,1 0-1,-1 0 0,1 0 0,-1 1 0,1-1 0,0 1 0,-1-1 1,1 1-1,-1 0 0,0 0 0,1 0 0,-1 0 0,0 0 0,0 1 1,1-1-1,-1 1 0,0-1 0,0 1 0,-1 0 0,1 0 0,3 4 1,-3-3 19,1 1 0,-1 0 0,0 0 0,0 0 0,0 0 0,-1 0 0,0 0 0,1 0 0,-1 0 0,-1 1 0,1-1 1,-1 1-1,1 6 0,-2 5 5,0 1 0,-5 19 0,5-27-5,-3 10 36,0 0 1,-1 0-1,-12 30 0,13-40 23,0-1 0,0 1 0,-1-1 0,0-1 0,-1 1 0,1-1 0,-1 0 0,-1 0 0,-13 12 0,17-18-51,0 1-1,0-1 0,0 1 0,0-1 0,-1 0 0,1 0 0,0 0 0,0-1 0,-1 1 0,1-1 0,-1 0 0,1 1 1,0-2-1,-1 1 0,1 0 0,-7-2 0,6 1 8,1 0-1,-1 0 1,0 0 0,1-1-1,-1 1 1,1-1 0,-1 0 0,1 0-1,0 0 1,0 0 0,0-1 0,0 1-1,0-1 1,-2-3 0,4 6-18,1-1 1,-1 0-1,1 0 0,-1 1 1,1-1-1,0 0 1,-1 0-1,1 1 0,0-1 1,0 0-1,-1 0 1,1 0-1,0 0 0,0 1 1,0-1-1,0 0 0,0 0 1,0 0-1,0 0 1,0 1-1,1-1 0,-1 0 1,0 0-1,0 0 1,1 0-1,-1 1 0,1-1 1,-1 0-1,1 1 1,0-2-1,2-1-24,0-1-1,0 1 1,1 0 0,7-4 0,0-1 56,3-2-35,-1 1 0,2 0 1,-1 2-1,17-7 0,66-21-80,7 5 78,171-26 1,-250 54 10,5-2-107,-30 4 103,0 0 0,0 0 0,0 0 1,0 0-1,0 0 0,1 0 0,-1-1 0,0 1 0,0 0 1,0 0-1,0 0 0,0 0 0,0 0 0,0 0 0,1 0 1,-1 0-1,0 0 0,0 0 0,0 0 0,0 0 0,0 0 1,0 0-1,0 0 0,1 0 0,-1 1 0,0-1 0,0 0 1,0 0-1,0 0 0,0 0 0,0 0 0,0 0 0,1 0 1,-1 0-1,0 0 0,0 0 0,0 0 0,0 0 0,0 1 0,0-1 1,0 0-1,0 0 0,0 0 0,0 0 0,0 0 0,0 0 1,0 0-1,0 1 0,0-1 0,0 0 0,0 0 0,0 0 1,0 0-1,-4 11-183,-14 18-67,12-21 219,0 2 26,-12 16 0,2 1-1,-26 56 1,38-72 33,1-1 1,-1 1 0,2 0-1,0 0 1,-2 21 0,4-29-9,0 0 0,1-1 0,-1 1 1,0 0-1,1 0 0,0-1 1,-1 1-1,1-1 0,0 1 1,0-1-1,0 1 0,4 4 1,-4-6 0,0 0 0,1 1 0,-1-1-1,1 0 1,0 1 0,-1-1 0,1 0 0,0 0 0,0 0 0,0-1 0,0 1 0,-1 0 0,1-1 0,0 1 0,0-1 0,0 0 0,0 0 0,1 1 0,2-2 0,-2 1 7,0-1 0,0 1 0,0-1 0,1 0 0,-1 0 0,0 0 0,0-1 0,-1 1 0,1-1 0,0 0 0,0 0 0,-1 0 0,1 0 1,-1 0-1,1 0 0,-1-1 0,0 1 0,0-1 0,0 1 0,2-6 0,3-3-16,-1 0 1,0-1-1,6-21 0,-1 1 99,12-63-1,-21 84-109,0 0-1,-2 0 0,1 0 0,-1 0 1,0 0-1,-1 0 0,-1 0 1,0 0-1,-5-17 0,6 25-36,0 0 0,-1 1-1,1-1 1,-1 1 0,1 0-1,-1-1 1,0 1 0,0 0-1,0 0 1,0 0 0,0 0 0,-1 1-1,1-1 1,0 0 0,-1 1-1,1 0 1,-1 0 0,0-1-1,1 1 1,-1 1 0,0-1 0,0 0-1,1 1 1,-7-1 0,7 1 37,0 0 0,-1 0 1,1 0-1,0 1 1,0-1-1,0 1 0,0-1 1,0 1-1,0 0 1,0-1-1,0 1 0,0 0 1,0 0-1,0 1 1,0-1-1,0 0 0,1 1 1,-1-1-1,1 1 1,-1-1-1,1 1 0,-1 0 1,1 0-1,0-1 1,0 1-1,0 0 0,0 0 1,0 0-1,0 0 1,1 1-1,-1-1 0,0 3 1,1-2 10,0 0 1,0 0 0,0 0-1,0 0 1,1 0-1,-1 0 1,1 0 0,0 0-1,0 0 1,0 0-1,0 0 1,1 0-1,-1 0 1,1-1 0,-1 1-1,1 0 1,2 2-1,1 0 18,0 0 0,0 1 0,0-2 0,1 1 0,-1 0 0,9 3 0,-12-7-17,0 1 0,1-2 1,0 1-1,-1 0 0,1 0 0,0-1 0,-1 1 1,1-1-1,0 0 0,-1 0 0,1 0 1,0 0-1,0-1 0,-1 1 0,1-1 1,0 1-1,-1-1 0,4-2 0,6-2 89,-1 0-1,19-12 0,-18 10-31,172-104 25,-174 105-120,-6 4 22,0 1 0,-1-1 1,1-1-1,-1 1 0,0 0 0,0-1 0,1 0 0,2-3 0,1-2-278,-7 8 280,0 0 0,0 0 1,0 0-1,0 0 0,0 0 0,0 0 1,0 0-1,0 0 0,0 0 1,0 0-1,0 0 0,0 0 1,0 0-1,0 0 0,0 0 1,0 1-1,0-1 0,0 0 1,0 0-1,0 0 0,0 0 0,0 0 1,0 0-1,0 0 0,0 0 1,0 0-1,0 0 0,0 0 1,0 0-1,1 0 0,-1 0 1,0 0-1,0 0 0,0 0 1,0 0-1,0 0 0,0 0 0,0 0 1,0 0-1,0 0 0,0 0 1,0 0-1,0 0 0,0 0 1,0 0-1,0 0 0,0 0 1,0 0-1,0 0 0,0 0 1,0 0-1,0 0 0,0 0 0,0 0 1,1 0-1,-2 2-31,0 0 0,0 0 0,-1-1-1,1 1 1,0-1 0,0 1 0,-4 2 0,0 2 38,-1-1-1,1 1 1,0 1 0,0-1-1,1 1 1,0 0 0,0 0-1,0 0 1,-3 11 0,0 2-33,2 1 1,-5 25-1,7-29 38,0 1-1,1-1 0,1 19 1,1-32 20,0 0 1,0 0 0,1 0 0,-1-1-1,1 1 1,0 0 0,0 0 0,0-1-1,1 1 1,-1-1 0,1 1 0,0-1-1,0 0 1,0 1 0,0-1 0,0 0-1,1 0 1,0-1 0,-1 1-1,6 3 1,-6-5-9,-1 0-1,1-1 1,0 1-1,0-1 1,0 1-1,0-1 1,0 0-1,0 1 1,0-1-1,0 0 1,0-1-1,0 1 1,0 0-1,0 0 1,0-1-1,0 1 1,0-1-1,0 0 1,0 0-1,0 1 1,-1-1-1,4-2 1,6-4 101,-1 0-1,14-13 1,-14 12-14,28-27-63,64-73 0,-73 74-44,71-93-271,-98 128-255,-1 4 204,0 13 102,0 21 188,-1 137 679,0-176-628,1 0 1,-1 0-1,0 0 1,1 0 0,-1 0-1,0 0 1,1 0-1,-1 0 1,0 0 0,1 0-1,-1-1 1,0 1-1,1 0 1,-1 0 0,0 0-1,1-1 1,-1 1 0,0 0-1,0 0 1,1-1-1,-1 1 1,0 0 0,0 0-1,0-1 1,1 1-1,-1 0 1,0-1 0,0 0-1,10-12 194,8-17-125,-2 1-7,36-48 1,-44 69-114,-1-1 1,1 1-1,0 0 0,1 1 0,0 0 1,0 0-1,1 1 0,-1 0 0,13-4 0,-21 9 8,1 0 0,0 1-1,-1-1 1,1 1-1,0 0 1,0-1-1,-1 1 1,1 0-1,0 0 1,0 0-1,-1 0 1,1 0-1,0 1 1,2 0-1,-3-1 7,0 0 1,0 1-1,0-1 0,-1 1 0,1-1 0,0 1 0,0-1 1,0 1-1,-1-1 0,1 1 0,0 0 0,-1 0 1,1-1-1,-1 1 0,1 0 0,-1 0 0,1 0 1,-1 0-1,1-1 0,-1 1 0,0 0 0,0 0 0,1 0 1,-1 0-1,0 0 0,0 0 0,0 0 0,0 1 1,-1 16 21,-1 0 0,-1 0 0,-4 17 0,-4 23 427,10-47-117,5-18 57,11-15-194,-1 5-175,-2 2-23,19-17 0,-28 29 22,9-8-26,0 0 0,0 1 1,1 1-1,1 0 0,13-7 0,-25 16 2,-1-1 0,0 0 0,1 1 0,-1-1 0,1 1 0,-1-1 0,1 1 0,-1 0 0,1-1 0,-1 1 0,1 0 0,-1 0 0,1 0 0,-1 0 0,1 0 0,-1 1 0,1-1 0,-1 0 0,3 2 0,-2-1 1,0 1 1,0 0 0,0 0-1,0 0 1,0 0-1,0 0 1,0 1-1,1 3 1,0-2 33,0 0 0,-1 0 0,1 0 0,1-1-1,-1 1 1,0-1 0,1 0 0,0 0 0,0 0 0,0 0 0,0-1 0,0 1 0,0-1 0,1 0 0,-1 0 0,1-1-1,0 0 1,-1 1 0,1-1 0,7 0 0,3 0 53,-1-1-1,0 0 0,0-1 1,0-1-1,0 0 1,24-7-1,77-33-112,-66 17-78,-16 7 200,-22 13-26,-6 3-46,0 0 0,-1 0 0,1 0 0,-1-1 1,7-5-1,-11 8-12,0 0 0,0 0 0,0 0 0,0 0 0,0 0 1,0 0-1,0 0 0,0 0 0,0 0 0,0 0 0,0 0 0,0 0 1,0 0-1,-1 0 0,1 0 0,0 0 0,0 0 0,0 0 0,0 0 1,0 0-1,0 0 0,0 0 0,0 0 0,0 0 0,0 0 0,0 0 1,0-1-1,0 1 0,0 0 0,0 0 0,0 0 0,0 0 0,0 0 0,0 0 1,0 0-1,0 0 0,0 0 0,0 0 0,0 0 0,0 0 0,0 0 1,-11 4-114,-12 8 64,9-4 6,0 0 0,1 1 0,0 1 0,1 0 1,0 0-1,-12 15 0,17-18 60,0 1 0,1 1 0,0-1 0,0 1 1,1 0-1,1 1 0,-1-1 0,2 1 0,-1 0 0,-2 11 1,5-16 22,1 0 0,-1 0 0,1-1 0,0 1 0,0 0 0,1 0 0,-1 0 0,3 8 0,-2-13-21,-1 1 0,0-1 0,0 1 0,0-1 0,0 0-1,1 1 1,-1-1 0,0 1 0,0-1 0,1 0 0,-1 1 0,0-1 0,1 0 0,-1 1 0,0-1 0,1 0 0,-1 0 0,1 1 0,-1-1 0,0 0 0,1 0-1,-1 0 1,1 0 0,-1 1 0,1-1 0,-1 0 0,0 0 0,1 0 0,-1 0 0,1 0 0,-1 0 0,1 0 0,-1 0 0,1 0 0,-1 0 0,1-1 0,-1 1-1,0 0 1,2 0 0,13-11 174,-13 9-132,10-10-42,0 0 0,0-1-1,-1-1 1,11-18 0,12-16 177,-18 29-143,1-1-2,22-38 1,90-192 23,-23 13-16,-104 233-57,21-53-54,-21 51 26,0-1 0,-1 1 0,0 0 0,0 0 0,0-1 0,-1 1 0,0-8 0,0 13 21,0 0 0,0-1 0,0 1-1,-1 0 1,1 0 0,0-1 0,-1 1 0,1 0 0,-1 0 0,1 0 0,-1 0 0,1 0 0,-1-1 0,0 1 0,0 0-1,1 0 1,-1 1 0,0-1 0,0 0 0,0 0 0,0 0 0,0 1 0,0-1 0,-1 0 0,0 0-5,0 1 0,0 0 0,0-1 0,0 1 0,0 0 0,0 0 0,0 0 0,1 0 0,-1 1 1,0-1-1,0 0 0,0 1 0,0-1 0,1 1 0,-1 0 0,0 0 0,-2 1 0,-8 6-15,0 0 0,1 1-1,0 0 1,1 0 0,0 1-1,1 1 1,0-1 0,0 2-1,1-1 1,1 1 0,-9 16-1,-6 20 37,-28 80-1,36-86 72,2 0 1,-7 49 0,15-68 34,2 0 1,1 0-1,0 0 0,2 0 1,6 40-1,-5-53-56,0-1 0,1 1 0,0-1 0,0 0 0,1 0 0,0 0 0,1 0 0,0-1 0,10 13 0,-10-15-12,0-1-1,0 0 1,0 0-1,1-1 0,0 1 1,0-1-1,0-1 1,0 1-1,1-1 0,-1 0 1,1-1-1,0 1 1,-1-1-1,9 1 0,-3-1-71,1-1 0,1 0-1,-1-1 1,0 0 0,20-3 0,-11-1-1068,1-1 1,28-11 0,13-4-979</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0:43.236"/>
    </inkml:context>
    <inkml:brush xml:id="br0">
      <inkml:brushProperty name="width" value="0.05" units="cm"/>
      <inkml:brushProperty name="height" value="0.05" units="cm"/>
      <inkml:brushProperty name="color" value="#004F8B"/>
    </inkml:brush>
  </inkml:definitions>
  <inkml:trace contextRef="#ctx0" brushRef="#br0">5 1349 4480,'-5'-12'5824,"14"7"-2971,-6 2-2524,1-1 0,-1 1 0,0-1 0,1 1 1,-1-1-1,-1 0 0,1 0 0,-1 0 0,3-5 0,9-15 460,57-80 1264,68-86-917,-27 19-544,-100 153-507,4-8 10,1 1 0,2 1-1,35-37 1,-52 59-104,1 0 0,-1 0-1,1 0 1,-1 1 0,1-1 0,0 0-1,-1 1 1,1 0 0,0 0 0,0-1-1,5 0 1,-7 2 6,0 0-1,0 0 1,0 0-1,0 0 1,0 1-1,0-1 1,-1 0 0,1 0-1,0 0 1,0 1-1,0-1 1,0 0-1,0 1 1,-1-1 0,1 1-1,0-1 1,1 2-1,-1-1 1,0 0 0,0 0 0,0 1 0,0-1 0,0 1 0,0-1-1,-1 1 1,1-1 0,0 1 0,-1 0 0,1-1 0,-1 3 0,3 10 21,-2 0 0,0 0 0,0 0 0,-1 0 0,-1 0 0,0 0-1,-1 0 1,-1 0 0,0-1 0,-6 17 0,-9 17 175,-36 69 0,31-69 13,5-11 349,14-28-310,7-7 161,12-13 63,52-45-152,30-29-234,91-122-297,-179 197 177,18-22 1,-24 31 4,-1 0-1,1 0 0,0 0 1,-1 0-1,1 1 1,0-1-1,0 1 0,0-1 1,0 1-1,5-1 0,-7 2 19,0 0 0,0 0 1,0 0-1,0 0 0,0 0 0,0 0 0,0 1 0,0-1 0,0 0 0,0 0 0,-1 1 0,1-1 0,0 1 0,0-1 0,0 1 1,-1-1-1,1 1 0,0 0 0,-1-1 0,1 1 0,0 0 0,-1-1 0,1 1 0,-1 0 0,1 0 0,-1 0 0,1-1 0,-1 1 1,0 0-1,1 0 0,-1 0 0,0 1 0,2 3-18,0 0 0,-1 0 0,0 1 0,0 7 1,0 13 29,-2 0 1,0-1-1,-10 48 1,-27 74 39,30-110 95,7-34-82,1-1 0,0 1-1,0 0 1,0-1-1,0 1 1,0 0 0,1-1-1,-1 1 1,1 0 0,-1-1-1,3 5 1,-3-6-31,1-1 0,-1 0 1,1 1-1,-1-1 0,1 1 0,-1-1 1,1 0-1,0 0 0,-1 1 0,1-1 1,-1 0-1,1 0 0,-1 0 0,1 1 1,0-1-1,-1 0 0,1 0 0,0 0 1,-1 0-1,1 0 0,-1 0 0,1 0 0,0-1 1,-1 1-1,1 0 0,-1 0 0,1 0 1,1-1-1,19-9 316,-13 5-303,-1-1 1,0 0 0,0 0-1,0 0 1,-1-1 0,7-8-1,31-51-7,18-60-16,4-7-63,-64 130-4,0 0-1,0 0 0,0 0 1,1 0-1,-1 1 1,4-4-1,-6 6 50,0 0 0,0 0 0,0 0 0,0 0 0,1 0 0,-1 0 0,0-1 0,0 1 1,0 0-1,0 0 0,0 0 0,0 0 0,1 0 0,-1 0 0,0 0 0,0 0 0,0 0 0,0 0 0,0 0 0,1 0 0,-1 0 0,0 0 0,0 0 1,0 0-1,0 0 0,0 0 0,1 0 0,-1 0 0,0 0 0,0 0 0,0 1 0,0-1 0,0 0 0,0 0 0,1 0 0,-1 0 0,0 0 1,0 0-1,0 0 0,0 0 0,0 0 0,0 1 0,0-1 0,0 0 0,0 0 0,0 0 0,1 0 0,-1 0 0,0 1 0,0-1 0,-2 19-373,-8 34 158,-16 88 171,24-120 76,0 1 0,2-1 0,0 0 0,6 36 0,-6-53 7,1 0-1,0 1 1,1-1 0,-1 0-1,1 0 1,0 0-1,4 7 1,-4-9 2,-1 0 0,0-1 1,1 1-1,-1 0 0,1-1 0,-1 0 0,1 1 0,0-1 0,0 0 1,-1 0-1,1 0 0,0 0 0,0 0 0,0 0 0,0 0 0,0-1 1,0 1-1,3-1 0,1 1 28,0-1 0,1-1 0,-1 1 1,0-1-1,0 0 0,1-1 0,-1 1 0,0-1 0,9-5 1,1 0 22,-1-1 0,21-15 0,-18 9-31,0 0-1,-1-1 1,0-1 0,-2-1-1,0-1 1,21-31 0,-4-3-160,32-71 0,-47 90-336,-16 34 418,-1-1 0,1 1 0,-1-1 0,1 1 0,-1-1 0,0 1 0,1-1 0,-1 1 0,0 0 0,0-1 0,1 1 0,-1 0 0,0-1 0,0 1 0,0 0 0,0-1 0,0 1 0,0 1 0,-2 17-48,0 0-1,-2-1 1,-9 33-1,3-17 59,4-11 147,-11 51-138,16-64 23,-1-1-1,2 1 0,-1 0 0,2 0 1,1 16-1,-1-23 21,-1 0 1,1 1-1,0-1 1,1 0-1,-1 0 1,1 0-1,-1 0 1,1 0-1,0 0 0,0 0 1,0 0-1,0-1 1,1 1-1,2 2 1,-3-3-3,0-1 1,0 0-1,0 1 1,0-1-1,0 0 1,1 0 0,-1-1-1,0 1 1,0 0-1,1-1 1,-1 1-1,0-1 1,0 0-1,1 1 1,-1-1 0,1 0-1,-1-1 1,0 1-1,1 0 1,-1-1-1,3 0 1,18-8 150,32-18 1,-21 10-155,153-90 117,-20 10-639,-67 46 37,-232 153 25,92-75 423,2 2 0,-43 43 0,73-64 28,0 1 0,-9 13 0,16-19-21,-1-1-1,1 0 1,-1 1 0,1-1 0,0 1 0,0-1-1,0 1 1,0 0 0,1-1 0,-1 1 0,1 0-1,-1 0 1,1-1 0,0 7 0,1-8 2,-1 0 0,1 1 0,0-1 1,-1 0-1,1 1 0,0-1 0,-1 0 0,1 0 0,0 0 1,0 0-1,0 0 0,0 0 0,0 0 0,1 0 1,-1 0-1,0 0 0,0-1 0,0 1 0,1 0 0,-1-1 1,0 1-1,1-1 0,2 1 0,1 0 70,0 0 0,0 0 0,1-1 0,-1 1 0,6-2 0,24-2 77,-1-3 1,-1 0-1,1-2 1,62-25-1,-81 28-147,0-1-1,-1-1 1,0 0-1,0-1 1,0 0 0,-1-1-1,-1 0 1,23-22-1,26-42 173,-21 23-112,16-20-49,87-101-248,-77 102 149,-21 23 131,41-56 0,-50 50-67,-2-1 0,-3-1 0,39-94 0,-46 83-1078,-31 87 931,0-1 0,-1 0 1,-17 32-1,-41 57 64,2-5 158,44-66-69,2 0 0,1 1 1,3 1-1,1 1 0,1 0 1,-8 71-1,18-98 36,1 0 0,1 0-1,1 0 1,0 0 0,0 0 0,2 0 0,0 0 0,0-1-1,10 23 1,-10-29 10,1 0-1,0-1 1,0 0-1,0 0 1,1 0-1,0 0 0,1-1 1,-1 1-1,1-1 1,1-1-1,-1 1 1,1-1-1,0 0 1,0-1-1,0 0 1,0 0-1,1 0 0,10 2 1,-12-4 16,1 0 1,-1-1-1,1-1 0,0 1 1,-1-1-1,1 0 0,0 0 1,-1-1-1,1 0 0,-1 0 1,1-1-1,-1 1 1,1-1-1,6-4 0,-5 3-14,0-1-1,-1 0 1,1-1-1,-1 0 0,0 0 1,-1 0-1,1-1 1,-1 0-1,0 0 1,7-11-1,-5 5 0,-1-1 0,0 0 0,-1 0 0,7-19 0,11-55 47,-20 72-79,-1 1-13,8-38-79,-10 47 14,0 1 1,-1 0 0,0-1 0,0 1-1,0 0 1,-1-1 0,1 1-1,-3-8 1,3 12 68,0 0-1,0 0 1,0-1-1,0 1 1,0 0-1,0 0 1,0 0 0,0-1-1,-1 1 1,1 0-1,0 0 1,0 0-1,0 0 1,0-1-1,0 1 1,-1 0-1,1 0 1,0 0-1,0 0 1,0 0-1,0-1 1,-1 1 0,1 0-1,0 0 1,0 0-1,-1 0 1,1 0-1,0 0 1,0 0-1,0 0 1,-1 0-1,1 0 1,0 0-1,0 0 1,-1 0 0,1 0-1,0 0 1,0 0-1,0 0 1,-1 0-1,1 0 1,0 0-1,0 1 1,-1-1-1,-7 7-64,7-7 47,-9 12-13,1 0 0,1 0 0,0 1 0,0 0 0,-7 19 0,1-5 33,-2 4-15,1 1 0,2 0-1,1 1 1,-8 39 0,19-66 45,-1 0 0,2 1 0,-1-1 0,1 0 0,0 1 0,0-1 0,2 12 0,-1-14 10,0 0-1,1 0 0,-1 0 0,1 0 1,0 0-1,0 0 0,1 0 1,-1-1-1,1 1 0,-1-1 0,6 5 1,-6-6-5,0-1 0,1 1 1,-1 0-1,0-1 1,1 0-1,-1 0 0,1 0 1,0 0-1,-1 0 1,1 0-1,0 0 0,0-1 1,0 0-1,-1 1 1,1-1-1,0 0 0,4-1 1,3 0 76,-1-1 1,1 0-1,17-6 0,13-8-55,-1-2 0,-1-2-1,43-30 1,-9-2 12,16-9-131,-67 43-156,-20 17 197,-87 100-890,39-44 789,41-48 188,0 1 0,0-1 0,-7 15 0,12-20-42,-1 1 0,1-1 0,0 0 0,1 0 0,-1 1 0,0-1 0,1 0 0,-1 1 0,1-1 0,0 0 0,0 1 0,0-1 0,0 1 0,0-1 0,0 0 0,1 1 0,-1-1 0,1 1 0,0-1 0,1 3 0,-1-4 11,0 1 0,0-1 0,0 0-1,0 0 1,0 0 0,0 0 0,1 0 0,-1 0 0,0 0-1,1 0 1,-1-1 0,1 1 0,-1 0 0,1-1-1,-1 0 1,1 1 0,-1-1 0,1 0 0,0 1-1,-1-1 1,1 0 0,2 0 0,6-1 92,0 0 0,15-2 1,-15 1-55,8-1-4,0-1 0,-1-1 0,1 0 0,-1-1 1,-1-1-1,1 0 0,-1-2 0,15-9 1,-19 9-92,0 1 0,-1-2 0,0 1 0,-1-2 0,0 1 0,-1-1 0,0-1 0,0 0 0,-1 0 0,9-20 0,-13 25 7,-1 0-1,1 0 1,6-7 0,-7 11-433,-3 6 252,-4 10 4,-5 8 102,-1 4 157,-12 40 0,20-57-63,1 0 0,-1 0 0,1-1 1,1 1-1,0 0 0,0 0 0,0 0 0,1 0 0,0-1 0,2 9 1,-2-13 26,0-1 0,0 0 1,0 1-1,0-1 0,0 0 1,0 0-1,1 0 0,-1 0 1,1 0-1,-1 0 0,1-1 1,0 1-1,0 0 0,0-1 1,0 1-1,0-1 0,0 0 1,0 0-1,0 1 0,1-2 1,-1 1-1,0 0 0,1 0 1,-1-1-1,1 1 0,-1-1 1,1 0-1,-1 0 0,0 0 1,1 0-1,-1 0 0,1 0 1,-1-1-1,1 1 0,-1-1 1,0 1-1,1-1 0,-1 0 1,3-2-1,8-4 64,-1-1 1,0 0-1,0-1 0,-1 0 1,0-1-1,-1 0 1,16-20-1,57-89 87,-66 94-246,120-187-218,-131 204 276,-3 2-40,0 0 0,1 1 0,0 0 0,0-1-1,0 2 1,1-1 0,-1 0 0,1 1 0,7-6 0,-11 10 48,-1 0 1,0 0-1,0 0 0,0 0 1,1 0-1,-1 0 0,0 0 1,0 0-1,0 0 0,1 0 1,-1 0-1,0 0 0,0 0 1,1 0-1,-1 0 0,0 0 1,0 0-1,0 0 1,1 0-1,-1 1 0,0-1 1,0 0-1,0 0 0,0 0 1,1 0-1,-1 0 0,0 0 1,0 1-1,0-1 0,0 0 1,1 0-1,-1 0 0,0 0 1,0 1-1,0-1 0,0 0 1,0 1-1,1 1-8,1 1 0,-1-1 0,-1 1 0,1 0 0,0-1 0,-1 1 0,1 0 0,-1 0 0,0 0 0,0-1 0,0 1 0,0 0 0,0 0 0,-2 4 0,1 7-32,-2 24 37,-1 0 0,-2-1 0,-1 0 0,-2 0 0,-2 0 0,-1-2-1,-2 1 1,-28 51 0,38-79 93,-1-1-1,1 1 1,-1-1 0,-1-1-1,-11 13 1,16-18-58,-1 1 1,0-1-1,0 0 1,0 0-1,0 1 1,0-1-1,0-1 1,-1 1 0,1 0-1,0 0 1,0-1-1,-1 0 1,1 1-1,0-1 1,-1 0-1,1 0 1,0 0-1,-1 0 1,1 0-1,0-1 1,-1 1-1,1-1 1,0 0-1,0 1 1,0-1-1,-1 0 1,-2-2-1,-4-3-7,0 0 1,1 0-1,-1-1 0,1 0 1,1-1-1,-13-14 0,21 22-33,-1-1 0,0 1 0,1 0 0,-1 0 0,0 0 0,1-1 0,-1 1 0,0 0 0,1 0 0,-1 0-1,0 0 1,1-1 0,-1 1 0,0 0 0,1 0 0,-1 0 0,0 0 0,1 0 0,-1 0 0,1 0 0,-1 0 0,0 0-1,1 0 1,-1 0 0,0 1 0,1-1 0,0 0 0,15 2-2,145 28 372,-67-15-279,108 19-1619,-186-29-361,-15-5 1358,0 1 0,0 0-1,0 0 1,0 0 0,0 0-1,0 0 1,0 0-1,0 0 1,0 0 0,1 2-1,7 16-3471</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0:47.559"/>
    </inkml:context>
    <inkml:brush xml:id="br0">
      <inkml:brushProperty name="width" value="0.05" units="cm"/>
      <inkml:brushProperty name="height" value="0.05" units="cm"/>
      <inkml:brushProperty name="color" value="#004F8B"/>
    </inkml:brush>
  </inkml:definitions>
  <inkml:trace contextRef="#ctx0" brushRef="#br0">138 1222 5632,'-8'5'9664,"8"-5"-9575,0 0 1,0-1-1,0 1 1,0-1-1,0 1 1,0 0-1,1-1 1,-1 1-1,0-1 1,0 1-1,0 0 1,1-1 0,-1 1-1,0 0 1,0-1-1,1 1 1,-1 0-1,0 0 1,1-1-1,-1 1 1,0 0-1,1 0 1,-1 0-1,0-1 1,1 1 0,0 0-1,0-1 187,9-9 243,0-1 0,-1 1 0,-1-1 0,9-15 0,27-53-14,-25 44-139,65-105 216,120-151-1,-198 283-580,28-36 159,55-97-1,34-149-210,-96 219-10,-25 65 42,2-6-94,11-20 0,-15 43-485,-15 65 764,3-32-125,-28 69 0,-36 48-102,-59 88 308,70-131 23,-126 276 301,144-280-367,-128 268 141,149-334-141,16-27 309,-1-1 0,-1 0 0,-16 19 0,41-55-227,0-1 1,12-23-1,49-99-585,-42 86 307,2 1 0,3 2 0,58-60 0,40-15 0,-19 20 32,-56 44-15,-3-3 0,58-84 0,-57 69-178,31-45 338,-85 116-275,-6 8-244,-10 12 38,2 5 233,0 0 0,1 1 0,1 0 0,1 0 0,-7 25 1,-1 1 194,4-13-239,0 0 0,3 1 1,-10 62-1,18-88 122,0-1 0,0 1-1,0 0 1,1 0 0,0-1 0,0 1 0,1 0-1,-1-1 1,1 1 0,0-1 0,5 8 0,-6-11 14,0-1 0,0 1 0,0 0 0,0-1 0,0 1 0,1 0 0,-1-1 0,1 0 0,-1 1 0,1-1 0,-1 0 0,1 0 0,0 0 0,0 0 0,-1 0 1,1 0-1,0 0 0,0-1 0,0 1 0,0-1 0,0 1 0,0-1 0,0 0 0,0 0 0,0 0 0,0 0 0,0 0 0,0 0 0,0 0 0,0-1 0,0 1 0,0-1 0,0 1 1,3-3-1,1 0 12,0-1 1,0 1 0,-1-1 0,1-1-1,-1 1 1,0-1 0,-1 0 0,1 0 0,-1 0-1,0-1 1,0 1 0,-1-1 0,1 0-1,-1 0 1,-1 0 0,1-1 0,2-10 0,-1 2-6,-1 1 0,-1 0 0,0-1 1,-1 0-1,-2-19 0,1 24-25,-2 0-1,1 0 0,-1 1 0,-1-1 0,1 1 1,-2 0-1,1-1 0,-1 2 0,-7-12 0,9 16-66,-1 0 0,-1 0-1,1 0 1,-1 0-1,1 0 1,-6-3 0,7 6 51,0-1 1,0 1-1,-1-1 1,1 1-1,0 0 1,-1 0-1,1 0 1,0 0-1,-1 0 1,0 1-1,1-1 1,-4 0-1,3 3-20,11-1 34,71-10-26,-45 6 23,-13 1 5,-1 1-1,0 1 1,1 1-1,-1 1 1,0 0-1,33 10 1,-41-8-11,0 0 1,0 0-1,0 1 1,-1 1 0,0 0-1,0 1 1,-1 0-1,1 0 1,-2 1-1,1 1 1,16 18-1,-9-4 164,-2 2-1,0 0 0,-1 0 0,-2 2 0,0 0 0,9 35 0,-20-60-184,1 4 64,0 0 0,0 0 0,1 0 0,5 8-1,-8-12-171,1-1-1,0 0 0,0 0 1,0 0-1,0 0 0,0 0 0,0 0 1,0 0-1,0 0 0,1-1 1,-1 1-1,0 0 0,0-1 1,1 1-1,-1-1 0,0 1 0,1-1 1,-1 1-1,1-1 0,-1 0 1,0 0-1,1 0 0,-1 0 1,1 0-1,1 0 0,15-6-3555,0 2 1098</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0:54.809"/>
    </inkml:context>
    <inkml:brush xml:id="br0">
      <inkml:brushProperty name="width" value="0.05" units="cm"/>
      <inkml:brushProperty name="height" value="0.05" units="cm"/>
      <inkml:brushProperty name="color" value="#004F8B"/>
    </inkml:brush>
  </inkml:definitions>
  <inkml:trace contextRef="#ctx0" brushRef="#br0">90 64 3072,'-4'-12'902,"4"-2"3666,1-1 1066,3-1-721,-5 26-3667,-66 412 792,58-338-1949,8-58 139,-2 0 0,-5 25 0,8-50-203,-1-1 0,1 0 0,0 0 1,0 0-1,0 0 0,0 0 0,0 0 0,0 1 1,0-1-1,0 0 0,0 0 0,0 0 0,0 0 0,0 0 1,0 1-1,0-1 0,0 0 0,0 0 0,0 0 0,0 0 1,0 1-1,0-1 0,0 0 0,0 0 0,0 0 1,0 0-1,0 0 0,0 1 0,0-1 0,0 0 0,0 0 1,0 0-1,0 0 0,0 0 0,1 0 0,-1 1 0,0-1 1,0 0-1,0 0 0,0 0 0,0 0 0,0 0 0,1 0 1,-1 0-1,0 0 0,8-5 532,-5 2-485,0 0 0,0-1 0,0 1 0,4-6 0,17-42-13,-1-1 0,16-58 1,8-20-137,-29 86-6,-3 6 86,20-36 1,-29 63-48,1 0 0,0 1 0,0-1 1,1 2-1,0-1 0,1 1 0,15-12 0,-21 19 7,-1 1 1,0-1-1,1 1 0,-1 0 0,1-1 1,-1 1-1,1 1 0,0-1 0,4-1 1,-5 2 19,0 0 0,-1 0 1,1 0-1,-1 0 1,1 0-1,-1 0 1,1 1-1,-1-1 1,1 0-1,0 1 1,-1-1-1,0 1 0,1-1 1,-1 1-1,1 0 1,-1 0-1,0 0 1,1 0-1,0 1 1,3 4 22,-1 0 0,0 1 0,0 0 0,-1 0 0,0 0 0,0 0 0,3 13 0,2 11 41,-2 0 0,-1 0 0,1 34 0,-3 99 205,-3-121-234,-1 1-36,-7 44-1,7-84-120,0 1 0,1-1 0,0 1 0,0-1-1,0 1 1,2 5 0,-2-8-162,1-1 0,-1 1-1,1 0 1,-1-1 0,1 1-1,0-1 1,0 1 0,0-1 0,0 0-1,0 1 1,0-1 0,0 0-1,0 0 1,0 0 0,1 0-1,-1 0 1,0 0 0,1 0-1,-1 0 1,4 1 0,31 8-5663,-23-8 3192,17 6-993</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0:55.358"/>
    </inkml:context>
    <inkml:brush xml:id="br0">
      <inkml:brushProperty name="width" value="0.05" units="cm"/>
      <inkml:brushProperty name="height" value="0.05" units="cm"/>
      <inkml:brushProperty name="color" value="#004F8B"/>
    </inkml:brush>
  </inkml:definitions>
  <inkml:trace contextRef="#ctx0" brushRef="#br0">141 69 6880,'0'-4'437,"-1"2"-140,0-1 0,1 0 0,0 1 0,-1-1 0,1 0 0,0 0 0,0 0 1,1 1-1,-1-1 0,0 0 0,1 0 0,0 1 0,0-1 0,-1 0 0,2 1 1,0-4-1,10-10 5985,-13 22-5009,-1 4-1186,-2 23 571,-67 349 2369,44-271-2852,-7 21 66,31-119-271,1-8-322,1 1-1,-1-1 1,0 0 0,-4 7-1,3-8-1597,6-8-1746,2-7-929,2 2 2017</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0:55.703"/>
    </inkml:context>
    <inkml:brush xml:id="br0">
      <inkml:brushProperty name="width" value="0.05" units="cm"/>
      <inkml:brushProperty name="height" value="0.05" units="cm"/>
      <inkml:brushProperty name="color" value="#004F8B"/>
    </inkml:brush>
  </inkml:definitions>
  <inkml:trace contextRef="#ctx0" brushRef="#br0">19 17 9056,'-19'-17'7210,"26"18"-3839,9 2-1811,30 3 1,-11-2-832,123 13 507,34 5-1266,-149-18-1654,-14-4-3439,-19 0 1967,8 0-214</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0:56.239"/>
    </inkml:context>
    <inkml:brush xml:id="br0">
      <inkml:brushProperty name="width" value="0.05" units="cm"/>
      <inkml:brushProperty name="height" value="0.05" units="cm"/>
      <inkml:brushProperty name="color" value="#004F8B"/>
    </inkml:brush>
  </inkml:definitions>
  <inkml:trace contextRef="#ctx0" brushRef="#br0">164 48 4736,'-7'-16'1530,"7"16"-1513,0 0-1,0-1 0,-1 1 0,1 0 0,0 0 0,0 0 0,0 0 1,0-1-1,0 1 0,0 0 0,0 0 0,0 0 0,0 0 0,0-1 1,0 1-1,0 0 0,0 0 0,0 0 0,0-1 0,0 1 0,0 0 1,0 0-1,0 0 0,0 0 0,0-1 0,0 1 0,0 0 0,1 0 1,-1 0-1,0 0 0,0 0 0,0-1 0,0 1 0,0 0 1,0 0-1,1 0 0,2-5-190,14-15 7905,-23 78-3342,-12 26-2988,3-18-647,-8 65 21,-23 104 18,-14 33-287,59-262-462,-1 2-125,0 0-1,0 0 1,1 0-1,0 0 1,1 0-1,0 0 1,1 12-1,0-14-1512,7-8-3675,-5-1 4546,-1 1 0,1-1 1,-1 0-1,0 1 0,0-1 1,0 0-1,0-1 0,0 1 1,1-4-1,3-4-1410,6-6-363</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0:56.728"/>
    </inkml:context>
    <inkml:brush xml:id="br0">
      <inkml:brushProperty name="width" value="0.05" units="cm"/>
      <inkml:brushProperty name="height" value="0.05" units="cm"/>
      <inkml:brushProperty name="color" value="#004F8B"/>
    </inkml:brush>
  </inkml:definitions>
  <inkml:trace contextRef="#ctx0" brushRef="#br0">75 57 5056,'1'-2'210,"-1"0"1,0 0-1,1 0 1,0 0-1,-1 1 1,1-1-1,0 0 0,0 0 1,0 1-1,0-1 1,0 1-1,0-1 1,0 1-1,0-1 1,1 1-1,-1 0 0,1 0 1,-1-1-1,1 1 1,-1 0-1,1 0 1,3-1-1,4-2 1121,0 0-1,19-5 1,-25 8-1102,-2 1-98,0-1-1,1 1 1,-1 0 0,0-1 0,1 1-1,-1 0 1,0 0 0,1 0 0,-1 0-1,1 0 1,-1 0 0,0 0-1,1 1 1,0 0 0,-1-1-32,0 0 0,-1 1 0,1-1 0,0 1 0,-1-1 0,1 1 0,-1-1 0,1 1 0,-1-1 0,1 1 0,-1 0 0,1-1 0,-1 1 0,0 0 0,1-1 0,-1 1 0,0 0 0,1 1 0,-1 3 227,1 0 0,-1 0 0,0 0 0,0-1 0,-1 1 0,-1 7 0,1-5-274,-6 32 841,-12 39 1,-2 6-292,-15 103 184,-22 93 327,43-204-1108,-7 100 0,22-175-5,-2 17-787,3-16-370,0-5-345,5-29-5464,-1 8 4205,3 3 527</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0:57.105"/>
    </inkml:context>
    <inkml:brush xml:id="br0">
      <inkml:brushProperty name="width" value="0.05" units="cm"/>
      <inkml:brushProperty name="height" value="0.05" units="cm"/>
      <inkml:brushProperty name="color" value="#004F8B"/>
    </inkml:brush>
  </inkml:definitions>
  <inkml:trace contextRef="#ctx0" brushRef="#br0">17 8 7040,'-17'-8'11717,"138"21"-6835,-18-3-4239,-58-7-539,7 2-517,-44-5-2214</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0:57.671"/>
    </inkml:context>
    <inkml:brush xml:id="br0">
      <inkml:brushProperty name="width" value="0.05" units="cm"/>
      <inkml:brushProperty name="height" value="0.05" units="cm"/>
      <inkml:brushProperty name="color" value="#004F8B"/>
    </inkml:brush>
  </inkml:definitions>
  <inkml:trace contextRef="#ctx0" brushRef="#br0">196 72 7040,'-12'0'2282,"12"0"-2218,-1 0 0,1 0 0,0 0 0,0 0 0,0 0 0,0 0 0,0 0 0,0 0 0,0 0 0,-1 0 0,1 0 0,0 0 0,0 0 0,0 0 0,0 1 0,0-1 0,0 0 0,0 0 0,0 0 0,0 0 0,-1 0 0,1 0 0,0 0 0,0 0 0,0 0 0,0 0 0,0 1 0,0-1 0,0 0 0,0 0 0,0 0 0,0 0 0,0 0 0,0 0 0,0 0 0,0 1 0,0-1 0,0 0 0,0 0 0,0 0 0,0 0 0,0 0 0,0 0 0,0 0 0,0 1 0,0-1 0,0 0 0,0 0 0,0 0 0,0 0 0,0 0 0,0 0 0,0 0-1,1 0 1,-1 0 0,0 1 0,0-1 0,0 0 0,0 0 0,0 0 0,0 0 0,0 0 0,0 0 0,0 0 0,1 0 0,-1 0 0,0 0 0,0 0 0,7 7 3230,-1-4-3534,0 0 630,-1-1 1,1 0 0,0 0 0,-1 0 0,1-1 0,0 0 0,0 0 0,12 0 0,-10-1-167,1 0-1,0-1 0,-1 0 0,1 0 0,-1-1 0,11-3 0,-16 3-106,1 1-1,-1-1 1,1 0-1,-1 0 1,0 0-1,0 0 0,0-1 1,0 1-1,0-1 1,2-3-1,-4 5-80,0 0 1,0-1-1,0 1 0,0-1 0,0 1 0,0-1 1,0 1-1,-1-1 0,1 1 0,-1-1 0,1 0 0,-1 1 1,0-1-1,0 0 0,1 0 0,-1 1 0,0-1 1,0 0-1,-1 1 0,1-1 0,0 0 0,-1 1 0,0-3 1,0 2-40,1 1 1,-1-1 0,-1 1-1,1 0 1,0-1 0,0 1-1,0 0 1,-1 0 0,1 0-1,0 0 1,-1 0 0,1 0-1,-1 0 1,1 0 0,-1 0-1,0 1 1,1-1-1,-1 1 1,0-1 0,-3 0-1,-4 0 21,0 0-1,-17 1 0,19 0 2,-25 0 118,0 2 0,-40 7 1,57-6-48,0 0 1,1 1-1,0 1 1,-1 0-1,2 1 1,-1 1-1,-13 8 1,24-13-56,1-1 0,0 1 0,0 0 0,-1-1 0,1 1 0,0 0 0,1 0 0,-1 0 0,0 1 0,1-1 0,-1 0 0,-1 4 0,3-4 0,-1-1 1,1 1-1,0 0 1,0-1-1,0 1 0,0-1 1,0 1-1,0 0 1,0-1-1,1 1 0,-1-1 1,0 1-1,1-1 1,0 1-1,-1-1 0,1 1 1,0-1-1,0 1 1,-1-1-1,1 0 0,0 0 1,2 3-1,2 0 48,-1 1 0,1-1 0,0 0 0,1 0 0,-1 0 0,1-1-1,-1 0 1,1 0 0,9 3 0,8 2 202,27 6 0,-49-14-281,27 7 3,0-2 0,0-1-1,1-1 1,0-1 0,0-2 0,48-5 0,-73 5-635,-1-1 1,1 0-1,-1 0 0,1-1 1,-1 1-1,1-1 0,3-2 1,17-15-12325,-16 14 8147</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5:49.974"/>
    </inkml:context>
    <inkml:brush xml:id="br0">
      <inkml:brushProperty name="width" value="0.05" units="cm"/>
      <inkml:brushProperty name="height" value="0.05" units="cm"/>
      <inkml:brushProperty name="color" value="#FF0066"/>
    </inkml:brush>
  </inkml:definitions>
  <inkml:trace contextRef="#ctx0" brushRef="#br0">520 228 2144,'2'-9'356,"0"0"0,1 1 0,0 0 0,6-11 0,0 0 1426,-8 15-1294,0 0-1,0 0 0,0 0 1,-1 0-1,1-1 0,-1 1 0,0 0 1,-1 0-1,1 0 0,0-1 1,-1 1-1,0 0 0,0 0 0,-1 0 1,1 0-1,-1 0 0,1 0 1,-5-6-1,4 8-349,0 0 0,1 0-1,-1 0 1,0 0 0,0 1 0,0-1 0,0 1-1,0-1 1,-1 1 0,1-1 0,0 1 0,-1 0 0,1 0-1,-1 1 1,1-1 0,-1 0 0,1 1 0,-1-1-1,0 1 1,1 0 0,-5 0 0,-2 0 45,0 1 1,0 0-1,0 0 1,0 1 0,-12 3-1,3 2-28,0 1-1,0 0 1,0 1 0,1 2-1,0-1 1,1 2 0,-23 21-1,10-6 173,2 1 1,-45 61-1,50-58-116,0 2 0,2 0 0,2 2 0,-19 48 1,35-78-168,1 0 1,-1 0-1,1 0 1,0 0 0,0 0-1,0 1 1,1-1 0,0 0-1,0 1 1,1-1-1,0 6 1,0-9-8,0 1 0,-1-1 0,2 1 0,-1-1 0,0 0 0,0 1 0,1-1 0,-1 0 0,1 0 0,0 0 0,0 0 0,-1 0 0,1 0 0,1-1 0,-1 1 0,0 0 0,0-1 0,0 0 0,1 0 0,-1 1 1,1-1-1,-1-1 0,6 2 0,12 2 157,0-1 1,0-1-1,0-1 1,35-3-1,-52 2-190,39-2-6,-1-3 0,0 0 0,0-3 0,-1-2 1,71-26-1,-4-11-228,-90 38 218,-1 0-1,0-2 0,0 0 0,16-15 1,-18 13 105,0-1 1,-1-1 0,21-29 0,-29 36-50,-1 1 0,0-1 0,0 0-1,-1 0 1,0 0 0,0 0 0,-1 0 0,0-1-1,0 1 1,-1-1 0,0-11 0,-1 5-49,-1 5-15,1 1 0,1-1 0,0 0 0,2-11 1,-2 18 13,0-1 0,1 0 0,-1 1 0,1 0 0,0-1 1,0 1-1,0 0 0,0 0 0,0 0 0,1 0 0,-1 1 0,1-1 1,0 1-1,5-5 0,3 0-29,1 0 0,0 1 0,0 0 0,0 1 0,1 0 0,0 1 0,0 0 0,0 1-1,0 1 1,0 0 0,1 0 0,-1 2 0,18 0 0,-25 1 32,0 0 0,-1 0 1,1 0-1,-1 1 0,0 0 0,1 0 0,-1 0 0,0 1 0,0-1 0,-1 1 0,1 0 0,7 7 1,-6-5-3,-1 1 1,0 0 0,0 0-1,-1 1 1,0-1 0,0 1-1,0 0 1,3 8 0,1 11 94,-1-1 0,-1 1 1,-1 0-1,2 32 1,-6-50-35,3 28 126,17 72-1,-20-104-175,1 1 0,-1-1-1,1 0 1,0 1 0,0-1 0,0 0 0,1 0 0,0 0-1,-1-1 1,1 1 0,5 4 0,-5-6 28,0 0 0,-1 0 0,1-1 0,0 1 0,-1-1 0,1 0 0,0 0 0,0 0 0,0 0 0,0-1 0,0 1 0,1-1 0,-1 0 0,0 0 0,0 0 0,0 0 1,6-1-1,9-2-72,-1-1 1,1-1-1,29-13 1,48-28-470,-65 30 406,59-34 293,-89 50-190,0 0 0,0 0-1,0 0 1,0 0 0,0 0-1,0 0 1,0 0-1,0 0 1,0-1 0,0 1-1,0 0 1,0 0 0,1 0-1,-1 0 1,0 0 0,0 0-1,0 0 1,0 0 0,0 0-1,0 0 1,0 0 0,0 0-1,0 0 1,0 0 0,0 0-1,1 0 1,-1 0 0,0 0-1,0 0 1,0 0 0,0 0-1,0 0 1,0 0 0,0 1-1,0-1 1,0 0 0,0 0-1,0 0 1,0 0 0,1 0-1,-1 0 1,0 0 0,0 0-1,0 0 1,0 0-1,0 0 1,0 0 0,0 0-1,0 0 1,0 0 0,0 1-1,0-1 1,0 0 0,0 0-1,0 0 1,0 0 0,0 0-1,0 0 1,-3 8-50,-6 8-194,-27 30 30,23-32 279,1 1 1,1 0-1,1 0 0,0 1 1,-15 34-1,25-48-28,-1 0-1,0 1 1,0-1 0,1 1-1,0 0 1,-1-1 0,1 1-1,0-1 1,0 1 0,1-1-1,-1 1 1,0-1-1,1 1 1,0-1 0,-1 1-1,1-1 1,0 1 0,0-1-1,0 0 1,1 1-1,-1-1 1,1 0 0,-1 0-1,1 0 1,2 2 0,-2-2-34,0 0 0,1 0 0,-1 0 0,1-1 0,0 1 0,-1-1 0,1 0 0,0 0 0,0 0 0,0 0 0,0 0 0,0-1 0,0 1 0,0-1 0,0 0 0,0 0 0,0 0 0,0 0 0,0 0 0,0-1 0,3 0 0,0-1-62,1 0 1,-1 0-1,0-1 1,-1 1-1,1-1 1,0 0-1,-1-1 1,0 0-1,0 0 1,0 0-1,0 0 1,0-1-1,-1 1 1,0-1-1,0 0 1,0-1-1,-1 1 1,0-1-1,0 1 1,0-1 0,0 0-1,-1 0 1,0 0-1,-1 0 1,1-1-1,0-10 1,0-11 62,-1 0 0,-1-1 1,-2 1-1,0 0 1,-2 0-1,-2 0 0,0 0 1,-2 1-1,-17-41 1,25 68-13,0-1 0,0 1 0,0-1 0,0 1 0,0-1 0,-1 1 0,1-1 0,0 1-1,0 0 1,-1-1 0,1 1 0,0-1 0,-1 1 0,1 0 0,0-1 0,-1 1 0,1 0 0,0 0 0,-1-1 0,1 1 0,-1 0 0,1 0 0,-1-1 0,0 1 0,1 0-3,0 1-1,-1-1 0,1 0 1,0 1-1,-1-1 1,1 0-1,0 1 0,-1-1 1,1 0-1,0 1 0,0-1 1,0 1-1,-1-1 1,1 1-1,0-1 0,0 0 1,0 1-1,0-1 0,0 2 1,-1 2-43,1-1 1,-1 1 0,1 0 0,0 0-1,1 6 1,1-1 77,1 1 1,0-1-1,1 0 0,0-1 1,0 1-1,1-1 0,0 0 1,1 0-1,0 0 0,0-1 1,0 1-1,1-2 0,0 1 1,0-1-1,11 7 0,1 0 176,1-2 0,0 0 0,1-1-1,0 0 1,30 7 0,-46-15-185,0-1 0,0 0 0,0 0 0,0 0 0,1 0 0,-1-1 0,0 0 0,1 0 0,-1 0 0,0-1 0,0 0 0,1 0 0,-1 0 0,0 0 0,0-1 0,0 0 0,0 0 0,-1 0 0,1-1 0,0 0 0,-1 0 0,0 0 0,0 0 0,0-1 0,4-4 1,1-3-80,-2 0 0,1-1 1,-2 0-1,11-25 1,-11 25 17,35-96-293,16-32 44,-44 112 286,-8 17-60,0-1 0,1 1 1,1 0-1,10-14 0,-17 25 66,0 0 0,0 0-1,0 0 1,0 0 0,0-1 0,0 1 0,0 0 0,0 0 0,0 0-1,0 0 1,0 0 0,1 0 0,-1 0 0,0 0 0,0 0 0,0 0-1,0 0 1,0 0 0,0 0 0,0 0 0,0 0 0,0 0 0,0 0-1,1 0 1,-1 0 0,0 0 0,0 0 0,0 0 0,0 0 0,0 0-1,0 0 1,0 0 0,0 0 0,0 0 0,1 0 0,-1 0 0,0 0-1,0 0 1,0 0 0,0 0 0,0 0 0,0 0 0,0 0 0,0 0-1,0 1 1,0-1 0,0 0 0,0 0 0,0 0 0,0 0 0,0 0-1,1 0 1,-1 0 0,0 0 0,0 0 0,0 0 0,0 1 0,0-1-1,0 0 1,0 0 0,0 0 0,0 0 0,1 12-37,-1 17 47,-6 47 128,-2-1 1,-4 1-1,-3-2 1,-48 139 0,61-209-136,1 0 0,-1 0 1,0 0-1,0-1 1,-1 1-1,1-1 1,-1 0-1,0 1 0,0-1 1,0-1-1,0 1 1,-4 2-1,6-4-36,0 0-1,0 0 1,-1-1-1,1 1 1,0-1-1,-1 1 1,1-1-1,0 1 1,-1-1-1,1 0 1,-1 0-1,1 0 0,0 0 1,-1 0-1,1 0 1,-1 0-1,1 0 1,-1-1-1,1 1 1,0 0-1,-1-1 1,1 1-1,0-1 1,-1 0-1,1 1 1,0-1-1,0 0 1,0 0-1,-1 0 1,1 0-1,0 0 1,0 0-1,0 0 1,1 0-1,-1 0 1,0 0-1,-1-2 1,-3-7-28,-1 0 1,1-1-1,1 0 1,0 0 0,0 0-1,-2-17 1,2 13 192,4 15-124,0-1 0,0 1 0,0 0 0,-1-1 0,1 1 0,0-1-1,0 1 1,0-1 0,0 1 0,0-1 0,0 1 0,0-1 0,0 1 0,0-1 0,0 1 0,1 0 0,-1-1 0,0 1 0,0-1 0,1 0-1,6 1 99,11 12-80,-16-11-49,11 8 81,1 0 1,0-2 0,0 0 0,1 0-1,-1-1 1,2-1 0,-1 0 0,0-2 0,1 1-1,0-2 1,30 2 0,-22-4 142,0 0 0,0-2 0,37-6 0,-44 4-94,-1 0 0,1-1-1,-1-1 1,0 0 0,28-17 0,-34 16-101,0 0 0,-1-1 0,0 0 0,-1-1 0,1 0 0,-1 0 0,-1-1 0,0 0 0,-1 0 0,11-22 0,1-9-60,20-68-1,-28 77 117,8-28 2,-10 30-70,19-46-1,-14 52-179,-12 26 33,-6 73-549,1-14 600,3-28 80,-1 20 85,-10 65 1,7-88 90,-1 0 0,-2-1 1,-20 54-1,25-77-210,0 0 1,-1-1 0,1 1-1,-1-1 1,0 0-1,0 0 1,-1 0 0,1-1-1,-1 1 1,0-1-1,0 0 1,-1-1-1,1 1 1,-1-1 0,0 0-1,0 0 1,0-1-1,0 0 1,0 0-1,0 0 1,-1-1 0,1 0-1,-1 0 1,1 0-1,-1-1 1,1 0 0,-1 0-1,1-1 1,-1 0-1,1 0 1,0-1-1,-1 1 1,1-1 0,0-1-1,0 1 1,0-1-1,-7-4 1,12 6 44,-1 0 0,1 0 0,0 0 0,-1-1 0,1 1 0,0 0-1,0-1 1,0 1 0,0-1 0,0 1 0,0-1 0,0 1 0,0-1 0,1 0 0,-1 1 0,0-3 0,1 3 23,0 0 0,0 0 1,0 0-1,0 0 0,0 0 1,0 0-1,0 0 0,0 0 0,0 0 1,0 0-1,1 0 0,-1 0 0,0 0 1,1 1-1,-1-1 0,1 0 1,-1 0-1,1 0 0,-1 0 0,1 1 1,0-1-1,-1 0 0,1 1 1,0-1-1,-1 0 0,1 1 0,0-1 1,0 1-1,1-1 0,5-2 45,1 0-1,-1 0 1,1 1-1,0 1 1,-1-1-1,1 1 1,0 1 0,10-1-1,64 7 96,-69-5-87,50 11 328,-45-8-144,-1 0 0,37 1 0,27 0-13,-81-5-344,1 0 1,-1 0 0,1 0 0,0 0 0,-1 0-1,1 0 1,-1 0 0,1 0 0,-1-1 0,1 1 0,0 0-1,-1 0 1,1-1 0,-1 1 0,1 0 0,-1-1 0,0 1-1,1-1 1,-1 1 0,1 0 0,-1-1 0,0 1 0,1-2-1,5-14-7386,-1 0 1448,14-27-1287,-9 20 6119,8-15-22</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0:58.190"/>
    </inkml:context>
    <inkml:brush xml:id="br0">
      <inkml:brushProperty name="width" value="0.05" units="cm"/>
      <inkml:brushProperty name="height" value="0.05" units="cm"/>
      <inkml:brushProperty name="color" value="#004F8B"/>
    </inkml:brush>
  </inkml:definitions>
  <inkml:trace contextRef="#ctx0" brushRef="#br0">101 30 6816,'0'-20'2197,"2"10"2020,-1 21-861,-8 58 89,3-31-2136,-8 42 1,-7 3-403,-17 85 111,10 66-714,26-185-629,1-20-4662,-1-24 3307</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0:58.726"/>
    </inkml:context>
    <inkml:brush xml:id="br0">
      <inkml:brushProperty name="width" value="0.05" units="cm"/>
      <inkml:brushProperty name="height" value="0.05" units="cm"/>
      <inkml:brushProperty name="color" value="#004F8B"/>
    </inkml:brush>
  </inkml:definitions>
  <inkml:trace contextRef="#ctx0" brushRef="#br0">432 6 7040,'0'0'100,"0"0"-1,0-1 1,0 1 0,0 0 0,0 0-1,0 0 1,0 0 0,0-1 0,0 1 0,0 0-1,0 0 1,0 0 0,0 0 0,0-1 0,0 1-1,0 0 1,0 0 0,0 0 0,0 0-1,0-1 1,0 1 0,0 0 0,0 0 0,1 0-1,-1 0 1,0-1 0,0 1 0,0 0 0,0 0-1,0 0 1,0 0 0,0 0 0,1 0-1,-1 0 1,0 0 0,0-1 0,0 1 0,0 0-1,1 0 1,-1 0 0,0 0 0,0 0 51,0 0 1,0 1 0,1-1-1,-1 0 1,0 0-1,0 0 1,0 1 0,0-1-1,0 0 1,0 0 0,0 0-1,0 1 1,0-1-1,0 0 1,0 0 0,0 0-1,0 1 1,0-1 0,0 0-1,0 0 1,0 1-1,0-1 1,0 0 0,-1 1 1061,0 0-1062,-10 14 732,-1-1 1,-1 0-1,0-1 0,-1 0 0,-17 11 1,-82 50 951,81-56-1532,1 2 0,1 1 0,-52 47 0,73-57-181,0 0 1,0 0 0,-11 21-1,19-31-90,1 0-1,-1-1 1,1 1 0,0 0-1,-1 0 1,1 0 0,0-1-1,-1 1 1,1 0-1,0 0 1,0 0 0,0 0-1,0-1 1,-1 1-1,1 0 1,1 0 0,-1 0-1,0 0 1,0 0 0,0-1-1,1 3 1,-1-3 1,1 1 1,0 0 0,-1-1-1,1 1 1,-1 0 0,1-1-1,0 1 1,0-1 0,-1 1-1,1-1 1,0 0 0,0 1-1,0-1 1,0 0-1,-1 1 1,1-1 0,2 0-1,4 1 104,1-1 0,-1 0-1,1 0 1,7-2-1,166-26 206,29-3-1249,-198 29-171,-10 2 610,1-1 0,-1 1 0,0 0 0,1-1-1,-1 1 1,0 0 0,1 1 0,-1-1 0,0 0 0,1 1 0,-1-1 0,0 1 0,1-1 0,-1 1-1,0 0 1,0 0 0,3 2 0,8 8-2822</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1:00.111"/>
    </inkml:context>
    <inkml:brush xml:id="br0">
      <inkml:brushProperty name="width" value="0.05" units="cm"/>
      <inkml:brushProperty name="height" value="0.05" units="cm"/>
      <inkml:brushProperty name="color" value="#004F8B"/>
    </inkml:brush>
  </inkml:definitions>
  <inkml:trace contextRef="#ctx0" brushRef="#br0">6 236 4576,'-5'-5'16234,"25"5"-14943,7 2-715,-17 0-412,-1-2-1,18 0 0,128-7 105,19-2-56,-18 2 279,-61 3-22,2-7-245,-73 8-260,-15 1 39,0 1 0,0 0 0,0 1 0,10 1 0,-9 0 108,0-1 0,12 0 0,-6-1-12,-15 1 50,-13-15 774,-8-5-833,-36-28 0,20 18-89,33 27-9,0 0 1,0 0-1,0 0 0,1 0 0,-1-1 1,1 1-1,0-1 0,0 1 0,1-1 1,-3-4-1,4 7 0,0 0 1,0 0-1,0 0 0,0 0 1,0 0-1,0 0 0,1 0 1,-1 0-1,0 0 0,1 0 1,-1 0-1,0 0 1,1 0-1,-1 0 0,1 0 1,-1 0-1,1 0 0,0 0 1,-1 1-1,1-1 0,0 0 1,-1 0-1,1 1 0,0-1 1,0 1-1,0-1 1,0 1-1,2-2 0,0 1-17,0-1-1,0 1 0,0-1 1,0 1-1,1 0 0,-1 0 1,4 0-1,2 0-22,-1 2 0,1-1 0,-1 1 0,0 0-1,1 0 1,-1 1 0,10 4 0,55 25 67,-48-19-26,-12-6 52,-1 1 0,1 0 1,14 12-1,-22-15 40,1 0 1,-2 1-1,1 0 0,0 0 1,-1 0-1,0 1 0,0-1 1,0 1-1,2 6 1,-5-8-59,0-1 0,0 0 1,0 1-1,-1-1 1,1 1-1,-1-1 1,0 1-1,0-1 1,0 0-1,-1 1 1,1-1-1,-1 1 1,0-1-1,1 0 1,-3 5-1,1-2-11,-1-1 0,1 0-1,-1 0 1,0 0 0,0-1 0,0 1 0,-1-1-1,1 1 1,-8 5 0,-51 39 178,-16 14-4799,75-61 3581,1 1-1,-1 0 0,1 0 0,-1 0 1,1 0-1,-2 3 0,0 7-2153</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1:00.676"/>
    </inkml:context>
    <inkml:brush xml:id="br0">
      <inkml:brushProperty name="width" value="0.05" units="cm"/>
      <inkml:brushProperty name="height" value="0.05" units="cm"/>
      <inkml:brushProperty name="color" value="#004F8B"/>
    </inkml:brush>
  </inkml:definitions>
  <inkml:trace contextRef="#ctx0" brushRef="#br0">162 11 7712,'-1'-4'708,"-3"-2"2224,4 9-583,-2-1-1986,1 1 1,0-1-1,-1 0 1,1 1-1,0-1 1,0 1-1,0-1 0,1 1 1,-1-1-1,0 4 1,0-3 64,-20 88 1554,-8 95-1,6-38-909,-31 147 544,52-282-1708,-4 20-379,-2 55-1,11-69-4264,7-26-511</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1:01.163"/>
    </inkml:context>
    <inkml:brush xml:id="br0">
      <inkml:brushProperty name="width" value="0.05" units="cm"/>
      <inkml:brushProperty name="height" value="0.05" units="cm"/>
      <inkml:brushProperty name="color" value="#004F8B"/>
    </inkml:brush>
  </inkml:definitions>
  <inkml:trace contextRef="#ctx0" brushRef="#br0">74 41 5408,'4'-35'3029,"-4"35"-2878,0 0 0,0 0 0,0-1 1,0 1-1,0 0 0,0 0 0,0-1 0,1 1 0,-1 0 0,0 0 0,0-1 0,0 1 0,0 0 1,1 0-1,-1-1 0,0 1 0,0 0 0,0 0 0,1 0 0,-1 0 0,0 0 0,0-1 1,1 1-1,-1 0 0,0 0 0,0 0 0,1 0 0,-1 0 0,0 0 0,1 0 0,-1 0 0,0 0 1,0 0-1,1 0 0,-1 0 0,0 0 0,1 0 0,-1 0 0,0 0 0,0 0 0,1 0 1,1 18 3351,-1-3-2935,1-1 0,-2 1 0,0 0 0,-1-1-1,0 1 1,-5 18 0,-1 20 161,-27 254 1661,1-35-1516,33-245-799,0-23-221,1 1-1,-1-1 0,0 1 1,-1-1-1,1 1 0,-1-1 0,0 1 1,0-1-1,0 0 0,-1 1 1,-1 3-1</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1:01.525"/>
    </inkml:context>
    <inkml:brush xml:id="br0">
      <inkml:brushProperty name="width" value="0.05" units="cm"/>
      <inkml:brushProperty name="height" value="0.05" units="cm"/>
      <inkml:brushProperty name="color" value="#004F8B"/>
    </inkml:brush>
  </inkml:definitions>
  <inkml:trace contextRef="#ctx0" brushRef="#br0">44 16 8800,'-30'-13'2842,"29"12"-2633,0 1 0,1 0 0,-1-1 0,0 1 0,0 0 1,1 0-1,-1 0 0,0 0 0,0 0 0,1 0 0,-1 0 0,0 0 0,0 0 0,-1 1 1293,5 0-352,29 4 3303,59-5-1969,153 3-1165,-214-1-1217,-1 1-2381,-10-3-8589</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1:02.026"/>
    </inkml:context>
    <inkml:brush xml:id="br0">
      <inkml:brushProperty name="width" value="0.05" units="cm"/>
      <inkml:brushProperty name="height" value="0.05" units="cm"/>
      <inkml:brushProperty name="color" value="#004F8B"/>
    </inkml:brush>
  </inkml:definitions>
  <inkml:trace contextRef="#ctx0" brushRef="#br0">41 154 9056,'0'0'2922,"15"0"1366,30-4 147,25-12-2524,-43 9-1404,-11 3-189,0 0 0,25-12-1,-36 14-265,0-1-1,0 0 0,0 0 0,-1 0 1,1 0-1,-1-1 0,0 1 0,0-1 1,0 0-1,0-1 0,5-6 0,-9 10-50,1 0-1,0 0 0,-1-1 1,1 1-1,-1 0 0,1 0 1,-1 0-1,1 0 0,-1-1 0,0 1 1,1 0-1,-1 0 0,0-1 1,0 1-1,0 0 0,0 0 1,0-1-1,0 1 0,-1 0 1,1 0-1,0-1 0,-1 1 1,1 0-1,-1 0 0,1 0 1,-1-1-1,1 1 0,-1 0 1,0 0-1,0 0 0,1 0 1,-1 0-1,0 0 0,0 1 1,0-1-1,0 0 0,0 0 1,0 1-1,0-1 0,0 0 0,0 1 1,-1-1-1,1 1 0,0 0 1,-2-1-1,-3-1 0,1 0 0,-1 1 0,0 0 1,0 0-1,-1 1 0,1-1 0,0 1 0,-11 2 0,1 0 149,1 1 0,0 1 0,0 0 0,0 1 0,0 1 0,1 0 0,0 1 0,0 0 0,0 1 0,1 1 0,1 0 0,-1 1 0,-20 22 0,30-29-84,0 1 1,0-1 0,1 1-1,0-1 1,-1 1 0,2 0-1,-1-1 1,0 1 0,1 0-1,-1 1 1,1-1 0,0 0-1,1 0 1,-1 0 0,1 0-1,-1 1 1,1-1 0,1 0-1,-1 1 1,1-1 0,-1 0 0,1 0-1,0 0 1,1 0 0,-1 0-1,1 0 1,0 0 0,0 0-1,0 0 1,0-1 0,0 1-1,1-1 1,0 0 0,0 1-1,0-1 1,0-1 0,4 4-1,4 2-102,1 0-1,0-1 0,0-1 1,0 0-1,1-1 0,-1 0 1,1-1-1,1 0 0,-1-1 1,0 0-1,1-2 0,0 1 0,-1-1 1,25-3-1,-35 2-381,1 0 1,-1-1-1,0 0 0,1 0 1,-1 0-1,4-2 0,-6 3-128,1-1-1,-1 0 1,1 0 0,-1 0-1,0 0 1,1 0-1,-1 0 1,0 0-1,0-1 1,0 1-1,0 0 1,2-3-1,0-1-2411</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1:02.755"/>
    </inkml:context>
    <inkml:brush xml:id="br0">
      <inkml:brushProperty name="width" value="0.05" units="cm"/>
      <inkml:brushProperty name="height" value="0.05" units="cm"/>
      <inkml:brushProperty name="color" value="#004F8B"/>
    </inkml:brush>
  </inkml:definitions>
  <inkml:trace contextRef="#ctx0" brushRef="#br0">85 27 8064,'0'-27'9988,"0"27"-9897,-1 18 922,0-1 0,-2 1 0,-6 25 0,-19 53 687,13-51-940,4-16-453,8-23-237,1-1 1,-1 1 0,1-1 0,0 1 0,1 0 0,0 0 0,0-1 0,0 1 0,0 0 0,1 0 0,1 8 0,-1-14-48,0 1 0,0 0 1,1 0-1,-1 0 0,1-1 1,-1 1-1,0 0 0,1 0 1,-1-1-1,1 1 1,0 0-1,-1-1 0,1 1 1,0-1-1,-1 1 0,1-1 1,0 1-1,0-1 0,-1 1 1,1-1-1,0 0 1,0 0-1,0 1 0,-1-1 1,1 0-1,2 0 0,27 1 61,-20-1-4,36-1 17,105 5-179,-128-2 129,0 1 0,0 1 0,0 1 1,30 11-1,-50-16-10,-1 1 1,0 0 0,0 0-1,0 0 1,0 0 0,0 1-1,-1-1 1,1 1 0,0-1-1,2 4 1,-3-5-21,-1 1-1,0 0 1,1-1 0,-1 1 0,1 0-1,-1 0 1,0-1 0,0 1 0,1 0-1,-1 0 1,0-1 0,0 1 0,0 0-1,0 0 1,0 0 0,0-1 0,0 1-1,0 0 1,0 0 0,-1 0 0,1-1-1,0 1 1,0 0 0,-1 0 0,1-1-1,0 1 1,-1 0 0,1-1 0,-1 1-1,0 1 1,-5 3 48,0-1-1,0 1 0,0-1 1,0 0-1,-1-1 0,0 1 1,-10 2-1,8-2 13,-63 27 109,-73 35-463,141-64 241,-1 2-419,0-1 0,0 0 0,-1-1 0,1 1 0,-1-1 0,1 0 0,-1-1 0,0 1 0,-11 1 0,16-3 246,1-1 0,-1 1 0,0 0 0,0 0 0,0 0 0,1 0 0,-1 0 0,0-1 0,0 1-1,1 0 1,-1-1 0,0 1 0,1-1 0,-1 1 0,0-1 0,1 1 0,-1-1 0,0 1 0,1-1 0,-1 1 0,1-1 0,-1 0 0,1 1 0,0-1 0,-1 0 0,1 0 0,0 1 0,-1-1 0,1-1-1,-3-22-6350,5 11 3526</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1:03.103"/>
    </inkml:context>
    <inkml:brush xml:id="br0">
      <inkml:brushProperty name="width" value="0.05" units="cm"/>
      <inkml:brushProperty name="height" value="0.05" units="cm"/>
      <inkml:brushProperty name="color" value="#004F8B"/>
    </inkml:brush>
  </inkml:definitions>
  <inkml:trace contextRef="#ctx0" brushRef="#br0">15 69 10304,'-15'-26'4672,"20"26"-4064,-5-5 2399,10 5-1759,-1-4 1344,9-1-1504,4-3 192,9 8-768,14-7-224,5 7-192,13-8-96,-5 8 32,0-5-832,-3 10 448</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1:04.094"/>
    </inkml:context>
    <inkml:brush xml:id="br0">
      <inkml:brushProperty name="width" value="0.05" units="cm"/>
      <inkml:brushProperty name="height" value="0.05" units="cm"/>
      <inkml:brushProperty name="color" value="#004F8B"/>
    </inkml:brush>
  </inkml:definitions>
  <inkml:trace contextRef="#ctx0" brushRef="#br0">14 256 6720,'-14'0'15535,"19"-3"-13524,18-4-235,-10 4-1267,26-6 1,378-11 561,-165 22-575,-201 6-186,-56-24-342,-5-3-36,0 0 1,-1 0-1,-1 1 0,-23-27 1,-13-19-214,48 63 281,-8-15-113,8 16 110,0 0 0,0 0-1,0-1 1,0 1 0,-1 0-1,1 0 1,1-1 0,-1 1 0,0 0-1,0 0 1,0-1 0,0 1 0,0 0-1,0 0 1,0-1 0,0 1 0,0 0-1,0 0 1,0 0 0,1-1-1,-1 1 1,0 0 0,0 0 0,0 0-1,0-1 1,1 1 0,11-1-52,0 5-5,-1-1 0,0 1-1,14 7 1,9 4-72,162 64 312,-78-31-40,-102-41-102,62 27 29,-70-30 0,-1 0 0,1 1-1,-1 0 1,0 1 0,-1-1 0,1 1 0,7 10 0,-13-15-50,0 0 1,-1 0 0,1 0-1,-1 0 1,1 0 0,-1 0-1,1 0 1,-1 0 0,0 0-1,0 0 1,1 0 0,-1 0-1,0 0 1,0 0 0,0 1-1,0-1 1,0 0-1,0 0 1,-1 0 0,1 0-1,0 0 1,0 0 0,-1 1-1,1-1 1,-1 0 0,1 0-1,-1 0 1,1 0 0,-1-1-1,0 1 1,1 0 0,-1 0-1,0 0 1,0 0-1,-1 1 1,-3 2-15,0 0 0,0-1 0,-1 1 0,1-1 0,-1 0 0,-6 2 0,-101 30-760,16-6-3041,63-13 2054</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5:51.809"/>
    </inkml:context>
    <inkml:brush xml:id="br0">
      <inkml:brushProperty name="width" value="0.05" units="cm"/>
      <inkml:brushProperty name="height" value="0.05" units="cm"/>
      <inkml:brushProperty name="color" value="#FF0066"/>
    </inkml:brush>
  </inkml:definitions>
  <inkml:trace contextRef="#ctx0" brushRef="#br0">0 1008 9792,'1'4'6951,"-1"-4"-6845,12-2 2429,18-8-944,-9-3-1223,-1-1 0,-1-1 0,0-1 0,32-34 0,56-84 376,-32 38-266,-34 46-189,2 3 1,84-72 0,-122 116-231,0-1 1,0 1 0,0 0-1,0 1 1,7-4-1,-11 6-59,-1 0 0,0 0-1,0 0 1,0 0 0,0 0 0,0 0-1,0 0 1,0 0 0,0 0 0,0 0-1,0 0 1,0 0 0,0 0-1,1 0 1,-1 0 0,0 0 0,0 0-1,0 0 1,0 0 0,0 0 0,0 0-1,0 0 1,0 0 0,0 0-1,0 0 1,0 0 0,0 0 0,0 0-1,1 0 1,-1 0 0,0 1 0,0-1-1,0 0 1,0 0 0,0 0-1,0 0 1,0 0 0,0 0 0,0 0-1,0 0 1,0 0 0,0 0 0,0 0-1,0 0 1,0 0 0,0 1-1,0-1 1,0 0 0,0 0 0,0 0-1,0 0 1,0 0 0,0 0 0,0 0-1,0 0 1,0 0 0,0 0-1,0 0 1,1 6-10,-1-1-1,1 0 0,-1 0 1,0 0-1,0 0 0,-1 0 1,1 0-1,-3 6 0,-5 37 12,-2 0 0,-2 0 0,-28 71 0,30-97 56,-1 1 0,0-2-1,-2 1 1,0-2 0,-2 0-1,0 0 1,-1-2 0,-1 0-1,-21 18 1,16-19-26,-1 0 1,-30 17 0,40-27-177,-1 0 0,0-1 1,0-1-1,-1 0 0,-25 5 1,36-10 88,1 1 0,0-1 0,0-1 0,0 1 1,-1 0-1,1-1 0,0 0 0,0 0 1,0 0-1,0 0 0,0 0 0,0 0 0,0-1 1,0 0-1,1 1 0,-1-1 0,1 0 1,-1 0-1,1-1 0,0 1 0,-1 0 0,1-1 1,0 1-1,1-1 0,-1 0 0,0 0 0,1 0 1,0 1-1,-1-1 0,1-1 0,0 1 1,1 0-1,-1 0 0,0 0 0,1 0 0,0-5 1,0 7 64,0 1 1,0-1-1,0 0 1,0 0-1,1 1 1,-1-1-1,0 0 1,1 0-1,-1 1 1,0-1-1,1 0 1,-1 1-1,1-1 1,-1 1-1,1-1 1,0 0-1,-1 1 0,1-1 1,-1 1-1,1 0 1,0-1-1,-1 1 1,1-1-1,0 1 1,0 0-1,-1 0 1,1-1-1,0 1 1,0 0-1,-1 0 1,1 0-1,0 0 1,0 0-1,0 0 1,-1 0-1,1 0 1,1 0-1,5 0 29,-1 1 0,1 0 0,8 2 0,53 11 24,81 5-1,-103-16 111,-1-2 1,85-10-1,-113 7-168,0-2 0,0 1 0,-1-2 0,24-9 0,-33 11-29,0-1 1,0 1-1,-1-1 1,0 0-1,0-1 1,0 0-1,0 0 1,-1 0-1,1 0 1,-1-1-1,-1 0 0,7-9 1,-6 4-1,1 0 0,-1 0 0,-1-1 0,0 0 0,-1 0 0,0 0 0,-1 0 0,0 0 0,-1-1 0,0 1 0,-1-1 0,-3-22 0,3 33 74,0 0 1,0 0-1,-1 1 1,1-1-1,-1 0 1,1 0 0,-1 1-1,0-1 1,0 0-1,0 1 1,0-1-1,0 1 1,0-1 0,-2-1-1,3 2-38,-1 1 0,0-1 0,1 1 0,-1 0 0,0-1 0,0 1 0,1 0-1,-1 0 1,0-1 0,0 1 0,0 0 0,1 0 0,-1 0 0,0 0 0,0 0 0,0 0 0,1 0 0,-1 0 0,0 0 0,0 1-1,0-1 1,1 0 0,-1 0 0,0 1 0,1-1 0,-1 0 0,0 1 0,0-1 0,1 1 0,-1-1 0,1 1 0,-2 0 0,-1 3-4,0-1-1,0 0 1,1 1 0,-1 0 0,1 0 0,0-1 0,0 1 0,1 0 0,-1 1 0,1-1 0,-1 0 0,1 0 0,0 6 0,-2 6 133,2 1 0,0 19 0,0-30-110,2 0-1,-1 0 1,1 0 0,0 0-1,0 0 1,1 0-1,0 0 1,0 0 0,0-1-1,0 1 1,1-1 0,5 8-1,-5-9 2,0 0-1,1 0 1,0 0-1,0-1 1,0 1-1,0-1 1,0 0-1,1 0 1,-1-1-1,1 1 1,0-1-1,0 0 1,0 0-1,9 1 1,0 0-74,0-2 1,0 0 0,-1 0-1,1-2 1,0 0 0,19-3 0,2 0-52,31-4-71,1-3 0,-2-3-1,127-44 1,-123 37 277,-69 21-119,1 0 0,-1 0 1,0 0-1,1 0 0,-1 0 1,0 0-1,0 1 0,1-1 1,-1 0-1,0 0 0,0 0 0,1 0 1,-1 1-1,0-1 0,0 0 1,0 0-1,1 1 0,-1-1 1,0 0-1,0 0 0,0 1 0,0-1 1,1 0-1,-1 1 0,0-1 1,0 0-1,0 0 0,0 1 0,0-1 1,0 0-1,0 1 0,0-1 1,0 0-1,0 1 0,-1 4-38,1-1 0,-1 1 0,0-1 0,0 1-1,0-1 1,-1 0 0,-3 8 0,-18 29-81,18-32 27,-1 0 154,1 0 1,0 0-1,1 0 0,0 0 1,1 1-1,0-1 1,0 1-1,1 0 1,-2 19-1,4-28-58,0 1-1,0-1 1,0 1-1,0-1 1,0 1-1,0-1 1,1 1-1,-1-1 1,1 0-1,-1 1 1,1-1-1,-1 1 1,1-1-1,0 2 1,1-3-17,-1 1 0,0 0-1,0 0 1,0-1 0,0 1 0,0-1 0,1 1-1,-1-1 1,0 1 0,1-1 0,-1 0-1,0 1 1,1-1 0,-1 0 0,0 0 0,1 0-1,1 0 1,6-1-59,1 0-1,-1 0 1,1-1-1,15-5 0,40-17-101,-45 16 110,6-3 24,0 0 1,0-2 0,-2-2 0,1 0 0,-2-1-1,0-1 1,-1-2 0,22-22 0,29-41-61,98-143 0,-121 150 387,-4-3-1,-2-1 1,-5-2-1,52-154 1,-81 205 216,-9 21-311,-3 7-162,-7 15-210,-3 12 79,-16 50 0,2-5 95,-48 149-26,19 6 168,25-99-145,-46 251-224,74-360-151,-10 59-1990,9-64-678,-9 23 0,12-35 2947,0 0 0,0 0 1,0 0-1,0 1 0,0-1 0,0 0 0,0 0 1,-1 1-1,1-1 0,0 0 0,0 0 1,0 0-1,0 1 0,-1-1 0,1 0 1,0 0-1,0 0 0,0 0 0,-1 0 1,1 1-1,0-1 0,0 0 0,-1 0 1,1 0-1,0 0 0,0 0 0,0 0 0,-1 0 1,1 0-1,0 0 0,-1 0 0,-7-5-2199,-9-16 45,14 15 1833,-64-96-3741,4-6 6009,-32-52 8243,92 155-9746,0 1 171,0-1 0,0 1 1,0-1-1,0 0 0,1 0 1,0 0-1,0 0 0,0-1 1,0-5-1,2 10-426,0 0 0,0 0-1,0 0 1,0 0 0,0 0 0,0 0-1,0 0 1,0 0 0,1 0 0,-1 0-1,0 0 1,1 0 0,-1 0-1,1 0 1,-1 0 0,1 0 0,0 0-1,-1 0 1,1 1 0,0-1 0,-1 0-1,1 1 1,1-2 0,24-11 385,-19 10-291,30-11-34,0 1 1,1 1 0,0 3 0,0 0 0,56-3-1,-81 11-188,0 1 0,0 0-1,1 1 1,-1 1 0,0 0-1,0 1 1,13 4 0,-17-4 41,-1 0 1,1 1 0,-1 0 0,0 0 0,0 1-1,0 0 1,-1 1 0,0-1 0,0 1 0,12 14-1,-10-9 57,0 0 1,-1 1-1,-1 0 0,0 1 0,0-1 0,-1 1 0,-1 1 1,4 14-1,-7-20-174,-1 0-1,1-1 1,-1 1 0,-1 0 0,0 0-1,0-1 1,0 1 0,-1 0 0,0 0-1,-1-1 1,0 1 0,0-1 0,0 1-1,-1-1 1,0 0 0,-5 8 0,3-7-773,-14 22-7469</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1:07.777"/>
    </inkml:context>
    <inkml:brush xml:id="br0">
      <inkml:brushProperty name="width" value="0.05" units="cm"/>
      <inkml:brushProperty name="height" value="0.05" units="cm"/>
      <inkml:brushProperty name="color" value="#004F8B"/>
    </inkml:brush>
  </inkml:definitions>
  <inkml:trace contextRef="#ctx0" brushRef="#br0">29 137 4384,'0'-23'1424,"2"14"-854,41-71 7628,-41 76-7266,-1 2-346,0 0 0,0 0 0,0 0 0,0 0 0,0 0 0,-1 0 1,2-5-1,-4 11-169,0-1-1,1 0 1,0 0 0,0 0 0,-2 7 0,-21 137 804,1-29-453,-3 25-128,26-66-499,2-31 1130,1-52-675,4-13-80,-4 9-507,12-25 19,2 2 0,1 0 0,39-53 0,-38 60-93,26-28-1,-35 43 35,2 0-1,-1 0 1,1 1 0,22-13-1,-30 20 20,0 1-1,0 0 0,0 0 0,0 1 0,1-1 0,-1 1 0,0 0 0,7-1 1,-9 2 9,1 0 0,-1 0 0,0 0 0,1 0 0,-1 1 0,0-1 0,0 1 1,1-1-1,-1 1 0,0 0 0,0 0 0,0 0 0,0 0 0,0 1 0,0-1 0,0 0 1,0 1-1,2 2 0,3 4 57,0 0-1,-1 0 1,0 1 0,-1-1 0,0 1 0,0 1 0,3 10-1,21 72 353,-27-86-330,3 18 49,5 43 0,-8-46-130,-1 11-1984,14-31-10165</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1:08.345"/>
    </inkml:context>
    <inkml:brush xml:id="br0">
      <inkml:brushProperty name="width" value="0.05" units="cm"/>
      <inkml:brushProperty name="height" value="0.05" units="cm"/>
      <inkml:brushProperty name="color" value="#004F8B"/>
    </inkml:brush>
  </inkml:definitions>
  <inkml:trace contextRef="#ctx0" brushRef="#br0">291 26 6880,'0'-1'338,"2"-15"1812,-5 7 5015,3 9-7075,-2 2 366,1 0 0,0 0 0,-1 0-1,1 0 1,0 1 0,0-1-1,0 0 1,0 0 0,1 1-1,-1 2 1,-10 38 389,10-37-569,-19 75 758,-4 0 1,-65 144 0,28-108-664,6-13-177,44-89-846,6-7-3663,15-11-3886,0-4 3332,2-1 1632</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1:08.767"/>
    </inkml:context>
    <inkml:brush xml:id="br0">
      <inkml:brushProperty name="width" value="0.05" units="cm"/>
      <inkml:brushProperty name="height" value="0.05" units="cm"/>
      <inkml:brushProperty name="color" value="#004F8B"/>
    </inkml:brush>
  </inkml:definitions>
  <inkml:trace contextRef="#ctx0" brushRef="#br0">40 26 9632,'-33'-21'3120,"26"17"2426,18 4-1850,41 4-1163,291 10 267,-227-13-5160,1 0-4901,-99-1 4883</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1:09.130"/>
    </inkml:context>
    <inkml:brush xml:id="br0">
      <inkml:brushProperty name="width" value="0.05" units="cm"/>
      <inkml:brushProperty name="height" value="0.05" units="cm"/>
      <inkml:brushProperty name="color" value="#004F8B"/>
    </inkml:brush>
  </inkml:definitions>
  <inkml:trace contextRef="#ctx0" brushRef="#br0">257 25 6400,'0'0'9,"-1"-3"505,1 1 0,-1-1-1,0 1 1,0-1 0,0 0-1,-5-5 3452,7 14 281,1 10-2471,-4 12-945,0-1 0,-2 0 0,-1 0 1,-1-1-1,-11 30 0,-39 124-170,-64 194-163,85-286-2891,35-88 2299,0 0 1,0 1 0,-1-1-1,1 0 1,0 0 0,0 0-1,0 0 1,0 1 0,0-1 0,0 0-1,0 0 1,0 0 0,0 1-1,0-1 1,0 0 0,-1 0-1,1 0 1,0 1 0,0-1-1,0 0 1,1 0 0,-1 0 0,0 1-1,0-1 1,0 0 0,0 0-1,0 0 1,0 1 0,0-1-1,0 0 1,0 0 0,0 0-1,0 0 1,1 1 0,-1-1-1,0 0 1,0 0 0,0 0 0,0 0-1,0 0 1,1 0 0,-1 1-1,0-1 1,0 0 0,0 0-1,1 0 1,-1 0 0,0 0-1,0 0 1,0 0 0,1 0 0,-1 0-1,0 0 1,0 0 0,0 0-1,1 0 1,-1 0 0,0 0-1,0 0 1,1 0 0,13-6-2709,-10 5 1519,12-3-1057</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1:09.564"/>
    </inkml:context>
    <inkml:brush xml:id="br0">
      <inkml:brushProperty name="width" value="0.05" units="cm"/>
      <inkml:brushProperty name="height" value="0.05" units="cm"/>
      <inkml:brushProperty name="color" value="#004F8B"/>
    </inkml:brush>
  </inkml:definitions>
  <inkml:trace contextRef="#ctx0" brushRef="#br0">191 25 7712,'-2'-25'11425,"3"28"-11196,0 0 0,1 0 0,-1 1 0,-1-1 1,1 0-1,0 0 0,-1 5 0,-2 23 468,-1-1 0,-2 1 0,-1-1 0,-9 30 0,5-24-374,-8 31 62,-25 111 387,12-40-399,-3 14-52,9-23-631,24-121 5,0-7 126,1-1 0,0 1 1,-1 0-1,1 0 1,0 0-1,0 0 0,0-1 1,0 1-1,0 0 1,0 0-1,0 0 1,0 0-1,0 0 0,0-1 1,0 1-1,1 0 1,-1 0-1,0 0 1,1 0-1</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1:09.924"/>
    </inkml:context>
    <inkml:brush xml:id="br0">
      <inkml:brushProperty name="width" value="0.05" units="cm"/>
      <inkml:brushProperty name="height" value="0.05" units="cm"/>
      <inkml:brushProperty name="color" value="#004F8B"/>
    </inkml:brush>
  </inkml:definitions>
  <inkml:trace contextRef="#ctx0" brushRef="#br0">49 24 8384,'-33'-19'2704,"18"14"1717,18 6-3131,18 1 4347,12 7-3409,-6-1-1383,6-1-162,6 2-323,1-1 0,1-3-1,45 2 1,-76-7-736,14 0-958,-9-5-3804,-13 5 4299,-1 0-1,1-1 1,0 1 0,-1 0-1,1 0 1,0 0-1,-1 0 1,1 0-1,0 0 1,-1 0-1,3 1 1,7 1-2735,14 1-394</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1:10.323"/>
    </inkml:context>
    <inkml:brush xml:id="br0">
      <inkml:brushProperty name="width" value="0.05" units="cm"/>
      <inkml:brushProperty name="height" value="0.05" units="cm"/>
      <inkml:brushProperty name="color" value="#004F8B"/>
    </inkml:brush>
  </inkml:definitions>
  <inkml:trace contextRef="#ctx0" brushRef="#br0">155 144 8128,'0'0'101,"0"0"1,-1 0-1,1 0 0,-1 0 1,1 0-1,0 0 0,-1 0 1,1 0-1,0 0 1,-1 0-1,1 0 0,0 0 1,-1 0-1,1 1 0,-1-1 1,1 0-1,0 0 1,0 0-1,-1 0 0,1 1 1,0-1-1,-1 0 0,1 0 1,0 1-1,0-1 1,-1 0-1,1 0 0,0 1 1,0-1-1,0 0 1,-1 1-1,1 0 0,0-1 51,0 1-1,1 0 1,-1-1-1,0 1 0,1-1 1,-1 1-1,0 0 1,1-1-1,-1 1 1,1-1-1,-1 1 1,1-1-1,-1 1 0,1-1 1,0 1-1,-1-1 1,1 0-1,-1 1 1,1-1-1,0 0 0,0 1 1,6 2 810,0 0 0,0 0 0,0-1 0,0 0 0,0 0 0,0 0 0,15 0 0,-12-2-600,0 0-1,1-1 1,-1-1 0,0 0 0,13-3-1,-13 2-208,-5 2-42,1 0 1,-1-1-1,1 0 0,-1 0 0,0 0 0,0-1 0,0 1 0,0-1 0,4-4 0,-5 4-70,-1 0 0,0-1 0,0 1 1,0-1-1,0 0 0,0 0 0,-1 0 0,1-1 0,-1 1 0,-1 0 0,1-1 0,0 0 0,-1 1 0,1-8 1,-2 9-49,1 1 0,-1-1 1,-1 0-1,1 0 1,0 1-1,-1-1 0,1 1 1,-1-1-1,0 0 1,0 1-1,0-1 1,0 1-1,0 0 0,0-1 1,-1 1-1,1 0 1,-1 0-1,0 0 0,0 0 1,0 0-1,0 0 1,0 0-1,0 1 1,0-1-1,0 1 0,-1-1 1,-4-1-1,2 1 12,-1 0 1,1 1-1,-1 0 0,0 0 0,1 0 1,-1 0-1,0 1 0,0 0 0,0 0 1,0 1-1,-8 1 0,-4 1 253,1 2 0,-25 8 0,20-4-25,1 0-1,0 1 1,-19 14-1,28-16-115,0 0-1,1 1 0,0 1 0,0-1 0,-17 23 0,26-29-82,-1 0-1,1 0 1,0 1 0,0-1-1,0 1 1,1 0-1,-1-1 1,1 1 0,0 0-1,0 0 1,0 0-1,1 0 1,-1 0 0,1-1-1,0 6 1,0-6 2,1 1 1,0-1-1,0 1 1,0-1-1,0 1 1,1-1-1,-1 0 1,1 0-1,0 0 1,0 0-1,0 0 1,0 0-1,1 0 1,-1-1-1,1 1 1,-1-1-1,5 3 1,2 2 1,1-1 1,0-1 0,1 1-1,-1-1 1,1-1 0,17 5-1,70 12 92,-74-18-498,0 0 1,0-2-1,35-1 1,-45-2-873,0 1 1,1-2-1,-1 0 0,-1 0 1,1-1-1,-1-1 1,16-7-1,-2-1-1479</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1:10.763"/>
    </inkml:context>
    <inkml:brush xml:id="br0">
      <inkml:brushProperty name="width" value="0.05" units="cm"/>
      <inkml:brushProperty name="height" value="0.05" units="cm"/>
      <inkml:brushProperty name="color" value="#004F8B"/>
    </inkml:brush>
  </inkml:definitions>
  <inkml:trace contextRef="#ctx0" brushRef="#br0">213 24 9056,'-10'-24'6949,"10"37"-3792,-1 22-1667,-1 0-1,-13 60 0,-26 65 300,21-88-1022,-3 13-274,-39 174 145,39-160-761,14-65-53,8-25 103,-4 12-3657,5-24 2821,0 1 0,-1-1 0,1 1 0,0-1 0,0 0 0,1 1 1,-1-1-1,0 1 0,2-6 0,-1 5 351,6-17-2130</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1:11.166"/>
    </inkml:context>
    <inkml:brush xml:id="br0">
      <inkml:brushProperty name="width" value="0.05" units="cm"/>
      <inkml:brushProperty name="height" value="0.05" units="cm"/>
      <inkml:brushProperty name="color" value="#004F8B"/>
    </inkml:brush>
  </inkml:definitions>
  <inkml:trace contextRef="#ctx0" brushRef="#br0">417 32 7808,'-33'-19'2506,"29"17"-1991,1 0 0,-1 1 0,1-1-1,-1 1 1,0 0 0,0 0 0,0 0 0,0 0-1,0 1 1,0 0 0,0 0 0,0 0-1,0 0 1,0 0 0,0 1 0,-4 1 0,-1 1 29,0 0 0,0 0 0,1 1 0,-14 8 0,4 0-54,1 1-1,1 1 1,0 0 0,1 1-1,-24 30 1,-14 14 428,35-41-420,1 0-1,-22 32 1,38-49-468,0 1 0,0-1 0,0 0 0,1 0-1,-1 0 1,0 1 0,1-1 0,-1 0 0,1 1 0,0-1-1,-1 0 1,1 1 0,0-1 0,0 0 0,0 1 0,0-1-1,0 1 1,0-1 0,0 0 0,1 3 0,-1-3 12,1 0 0,0 0 0,0 0 0,-1 0 0,1 0 0,0 0 1,0-1-1,0 1 0,0 0 0,0 0 0,0-1 0,0 1 0,0-1 1,0 1-1,1-1 0,-1 1 0,0-1 0,2 1 0,7 0 128,-1 0-1,1 0 1,-1-1 0,16-1-1,-20 0-225,233-18-2659,-165 17 1291</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1:21.878"/>
    </inkml:context>
    <inkml:brush xml:id="br0">
      <inkml:brushProperty name="width" value="0.05" units="cm"/>
      <inkml:brushProperty name="height" value="0.05" units="cm"/>
      <inkml:brushProperty name="color" value="#004F8B"/>
    </inkml:brush>
  </inkml:definitions>
  <inkml:trace contextRef="#ctx0" brushRef="#br0">32 312 3072,'-2'0'253,"-12"1"426,13-1-609,1-1 0,0 1 0,-1 1 0,1-1 0,-1 0 1,1 0-1,0 0 0,-1 0 0,1 0 0,0 0 0,-1 0 0,1 0 0,0 1 0,-1-1 0,1 0 0,0 0 0,-1 0 0,1 1 0,0-1 0,0 0 0,-1 1 0,1-1 0,0 0 0,0 0 1,-1 1-1,1-1 0,0 0 0,0 1 0,0-1 0,-1 1 0,-1 16 4289,1-15-4046,0 0 1,1 1-1,-1-1 0,1 0 1,0 1-1,-1-1 1,1 1-1,0-1 1,1 5-1,3 27 2780,-4-33-2996,0 0 0,0-1 1,0 1-1,0 0 0,0 0 0,0 0 0,0-1 0,0 1 0,1 0 1,-1 0-1,0-1 0,0 1 0,1 0 0,-1 0 0,0-1 1,1 1-1,-1 0 0,1-1 0,-1 1 0,1-1 0,-1 1 0,1 0 1,-1-1-1,1 1 0,0-1 0,-1 1 0,1-1 0,0 0 0,-1 1 1,1-1-1,0 0 0,0 1 0,-1-1 0,1 0 0,0 0 0,1 0 1,1 0 64,-1 0 1,1 0 0,-1 0-1,1-1 1,-1 1 0,1-1-1,-1 0 1,1 0 0,3-2-1,18-11 302,0-1 0,24-20 0,12-7-218,32-13-119,36-24 324,-107 65-386,-1-2 0,0-1-1,30-33 1,-38 37-39,-3 2 26,-1 2 0,2-1 0,13-11 1,-22 21-48,0-1 0,-1 1 1,1-1-1,-1 1 1,1-1-1,-1 1 0,1-1 1,-1 1-1,1-1 0,-1 1 1,1-1-1,-1 0 1,0 1-1,1-1 0,-1 0 1,0 1-1,1-2 0,-3 3-141,-3 7 5,-1 5 76,-2 0 1,-10 16-1,11-17 76,-1-1 0,-10 26 0,15-29 14,0-1 1,1 1-1,0 0 1,1 0-1,0 0 1,0 0-1,0 0 1,1 0-1,0 0 1,3 16 0,-1-15 27,1 0 0,0 0 0,0 0 1,1-1-1,0 1 0,1-1 1,-1 0-1,2 0 0,5 7 1,-10-14-49,6 8 113,-1-1 1,1 0-1,15 12 0,-19-18-99,-1 0 1,1-1-1,-1 1 1,1-1-1,-1 1 1,1-1-1,0 0 1,0 0-1,0-1 0,0 1 1,0 0-1,-1-1 1,1 0-1,0 0 1,0 0-1,0 0 1,0 0-1,4-1 1,10-4 41,0-1 1,0 0-1,-1-2 1,0 0-1,0 0 1,22-18-1,39-19 90,-51 32-83,-1-2 0,33-24 0,-56 37-68,0 1 0,0-1 0,0 0 0,0 0 0,0 0 0,0 0 0,-1 0 0,1 0-1,-1 0 1,1-1 0,-1 1 0,0-1 0,0 1 0,1-4 0,-2 5-10,0-1 1,1 0 0,-1 1-1,-1-1 1,1 0 0,0 1-1,0-1 1,-1 1 0,1-1-1,0 0 1,-1 1 0,0-1-1,1 1 1,-1 0 0,0-1-1,0 1 1,0-1 0,0 1-1,0 0 1,0 0 0,0 0-1,0-1 1,0 1 0,-1 0-1,-1-1 1,-2-1-65,0 0 0,0 1 1,-1-1-1,1 1 0,0 0 0,-1 1 1,0-1-1,1 1 0,-1 0 0,0 1 1,0-1-1,0 1 0,1 0 0,-11 2 1,9-2 73,1 1 0,0 0 0,0 1 0,-1 0 0,1 0 0,0 0 0,1 1 0,-1-1 0,0 1 0,1 1 0,-1-1 0,1 1 0,-7 7 0,10-10 15,1 0 1,0 1-1,0-1 0,0 0 0,0 1 1,1-1-1,-1 1 0,0-1 1,1 1-1,-1-1 0,1 1 1,-1 0-1,1-1 0,0 1 1,-1 0-1,1-1 0,0 1 1,0 2-1,1-1 16,-1 0-1,1 0 1,0-1-1,0 1 1,0 0 0,0 0-1,1-1 1,-1 1 0,4 4-1,2 1 76,0 0 0,0-1 0,1 0 0,16 12-1,12 5 120,1-2 0,68 30-1,-87-45-223,0 0 0,1-2 0,-1 0 0,24 3 0,-29-6-904,1-1-1,1 0 0,20-2 1,-33 0 496,0 1 0,-1 0 1,1 0-1,-1 0 1,1-1-1,0 1 1,-1-1-1,1 1 1,-1-1-1,1 0 0,-1 1 1,0-1-1,3-2 1,4-2-1978</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5:52.194"/>
    </inkml:context>
    <inkml:brush xml:id="br0">
      <inkml:brushProperty name="width" value="0.05" units="cm"/>
      <inkml:brushProperty name="height" value="0.05" units="cm"/>
      <inkml:brushProperty name="color" value="#FF0066"/>
    </inkml:brush>
  </inkml:definitions>
  <inkml:trace contextRef="#ctx0" brushRef="#br0">92 1 9728,'-2'2'394,"-1"1"0,1-1 0,-1 1 0,1 0 0,0-1 0,0 1 0,1 0 0,-1 0 0,0 1 0,-1 5 0,-8 33-70,9-31 47,-24 75 1546,18-61-377,-10 43 0,17-65-1469,1 0 1,-1 0-1,1 0 0,0 0 0,0 1 0,0-1 1,0 0-1,0 0 0,1 0 0,-1 0 1,1 0-1,0 0 0,0 0 0,0 0 1,1 0-1,-1 0 0,0-1 0,1 1 1,0-1-1,0 1 0,0-1 0,0 1 0,0-1 1,0 0-1,1 0 0,-1 0 0,4 2 1,2 0-42,1-1 0,-1 0 0,0 0 0,1-1 0,0-1 0,-1 1 0,1-1 0,0-1 0,0 1 0,-1-2 0,1 1 0,0-1 0,0 0 0,-1-1 0,1 0 0,-1-1 0,1 1 0,10-6 0,-15 6-17,0-1 0,0 1-1,-1-1 1,1 0-1,0 0 1,-1 0 0,0-1-1,0 1 1,0-1-1,0 0 1,0 0 0,-1 0-1,3-5 1,2-6 39,-1-1-1,6-21 1,-9 27 0,1-4-3,0 0 0,-2 0-1,1 0 1,-2-1 0,0 1-1,0-1 1,-3-16 0,2 29-116,0-1 0,-1 1-1,0 0 1,1-1 0,-1 1 0,0 0 0,0 0 0,0 0 0,0 0 0,-1 0 0,1 0 0,-1 0 0,1 0 0,-1 0 0,0 1 0,1-1 0,-1 0 0,0 1-1,0 0 1,0-1 0,0 1 0,0 0 0,-1 0 0,1 0 0,-4-1 0,4 2-233,0-1 1,-1 1-1,1 0 0,0 0 0,0 0 1,0 0-1,0 0 0,-1 0 0,1 1 1,0-1-1,0 1 0,0-1 0,0 1 1,0 0-1,0 0 0,0 0 0,0 0 1,0 0-1,-1 2 0,2-2 82,0-1 0,0 1 0,1 0 0,-1 0 0,0-1 0,1 1 0,-1 0 0,1 0 0,-1 0 0,1 0-1,0 0 1,-1 0 0,1-1 0,0 1 0,0 0 0,-1 0 0,1 0 0,0 0 0,0 0 0,0 0 0,0 0 0,0 0 0,0 0 0,1 0 0,-1 2-1,1-1-248,0 1 0,0 0-1,0-1 1,0 1-1,1-1 1,-1 1-1,1-1 1,2 3-1,12 11-2577</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1:22.271"/>
    </inkml:context>
    <inkml:brush xml:id="br0">
      <inkml:brushProperty name="width" value="0.05" units="cm"/>
      <inkml:brushProperty name="height" value="0.05" units="cm"/>
      <inkml:brushProperty name="color" value="#004F8B"/>
    </inkml:brush>
  </inkml:definitions>
  <inkml:trace contextRef="#ctx0" brushRef="#br0">85 40 9632,'-58'-39'4384,"35"39"-3840,19 0-352,4 5-864,9 3 384,4 7-448,10 10 416,22-2-5248,8 5 3040</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1:25.577"/>
    </inkml:context>
    <inkml:brush xml:id="br0">
      <inkml:brushProperty name="width" value="0.05" units="cm"/>
      <inkml:brushProperty name="height" value="0.05" units="cm"/>
      <inkml:brushProperty name="color" value="#004F8B"/>
    </inkml:brush>
  </inkml:definitions>
  <inkml:trace contextRef="#ctx0" brushRef="#br0">1 540 3552,'3'-6'18538,"8"-27"-17807,-4 13-519,1 0-1,1 0 1,1 1 0,0 1 0,14-19 0,71-83 393,-91 116-551,36-43 120,3 2 1,74-61-1,-79 79-307,-38 27 131,0-1 0,1 1 1,-1 0-1,0 0 0,0 0 1,0 0-1,1-1 1,-1 1-1,0 0 0,0 0 1,0 0-1,1 0 1,-1 0-1,0 0 0,0 0 1,1 0-1,-1 0 0,0 0 1,0 0-1,1 0 1,-1 0-1,0 0 0,0 0 1,1 0-1,-1 0 1,0 0-1,0 0 0,1 0 1,-1 0-1,0 0 0,0 0 1,1 0-1,-1 0 1,0 1-1,0-1 0,0 0 1,1 0-1,-1 0 1,0 0-1,0 1 0,0-1 1,0 0-1,1 0 1,-1 0-1,0 1 0,0-1 1,0 0-1,0 0 0,0 1 1,0-1-1,0 0 1,0 0-1,0 1 0,0-1 1,0 0-1,0 0 1,0 1-1,3 20 234,-2-15-130,-1 4-23,0 0 0,0-1 0,-1 1 0,0-1 0,0 1 1,-1-1-1,-3 10 0,-28 67 110,11-31-137,-21 53 364,43-108-411,0 0-1,0 0 0,0 0 1,0 0-1,0 0 1,0 0-1,0 0 1,0 0-1,0 0 0,0 0 1,0 0-1,0 0 1,0 0-1,0 0 1,0 0-1,0 0 0,0 0 1,0 0-1,0 1 1,0-1-1,0 0 1,0 0-1,0 0 0,0 0 1,0 0-1,0 0 1,0 0-1,0 0 0,0 0 1,0 0-1,0 0 1,0 0-1,0 0 1,0 0-1,0 0 0,0 0 1,0 0-1,0 0 1,0 0-1,1 0 1,-1 0-1,0 0 0,0 0 1,0 0-1,0 0 1,0 0-1,0 0 1,0 0-1,0 0 0,0 0 1,0 0-1,0 0 1,0 0-1,0 0 0,0 0 1,0 0-1,0 0 1,0 0-1,0 0 1,1 0-1,-1 0 0,0 0 1,0 0-1,0 0 1,0 0-1,0 0 1,7-4 235,11-7 45,38-24-222,-1-3 1,-2-2 0,-2-2 0,55-59 0,-94 87-82,-1 1 14,1 0 1,0 1-1,1 0 0,17-12 0,-29 24 3,-1 0 0,1-1 0,0 1 0,-1-1 0,1 1-1,0 0 1,-1 0 0,1 0 0,0-1 0,-1 1 0,1 0 0,0 0 0,0 0 0,-1 0-1,1 0 1,0 0 0,0 0 0,-1 0 0,1 1 0,0-1 0,0 0 0,-1 0 0,1 1-1,0-1 1,-1 0 0,1 1 0,0-1 0,-1 0 0,1 1 0,-1-1 0,1 1 0,-1-1-1,1 1 1,-1 0 0,1-1 0,-1 1 0,1-1 0,-1 1 0,0 0 0,1-1 0,-1 1-1,0 1 1,2 2-9,0 1-1,0 0 0,-1 0 1,2 9-1,0 13 95,-1 0 0,-1 32 1,-2-30-86,5 43-1,-4-71 16,1 1-1,-1-1 0,0 0 0,0 0 1,0 0-1,1 1 0,-1-1 0,1 0 1,-1 0-1,1 0 0,-1 0 0,1 0 0,-1 0 1,1 0-1,0 0 0,0 0 0,1 1 1,0-1 18,0 0 1,1 0 0,-1 0 0,0-1 0,0 1-1,0-1 1,1 0 0,3 1 0,6-1 7,0 0 1,0 0-1,0-1 0,0-1 1,19-4-1,58-23 58,-63 20-44,-18 6-51,16-5 54,-1-1 0,-1-1 0,30-16 0,-46 22-45,0 0 0,-1 0 0,1-1 1,-1 1-1,0-1 0,0 0 0,-1-1 0,1 1 0,-1-1 1,0 0-1,-1 0 0,1 0 0,-1-1 0,-1 1 0,1-1 1,2-10-1,-3 10-36,-1-1-1,0 0 1,-1 0 0,0 1 0,0-1 0,-2-12 0,2 17 8,-1 1 0,1 0 0,-1 0 0,0 0 0,1 0 0,-1 0 0,0 0 0,0 0 0,-1 0 1,1 0-1,0 0 0,-3-2 0,3 3-5,-1 0 1,1 0 0,-1 0-1,1 0 1,-1 1-1,1-1 1,-1 0 0,1 1-1,-1-1 1,1 1-1,-1 0 1,0 0 0,1-1-1,-1 1 1,0 0-1,1 0 1,-1 1 0,1-1-1,-4 1 1,-3 1-3,0 0-1,1 1 1,-1 1 0,1-1 0,-1 1-1,1 0 1,0 1 0,-11 9-1,5-3-10,0 1 0,0 1-1,-12 17 1,16-19 49,1 1-1,0 1 1,1 0 0,0 0-1,1 0 1,1 1 0,-5 16-1,9-26 7,0 1 0,1-1 0,-1 1 0,1-1 0,0 0 0,0 1 0,1-1 0,-1 0 0,1 1 0,0-1-1,0 0 1,1 0 0,-1 1 0,1-1 0,0 0 0,0 0 0,0-1 0,0 1 0,1 0 0,-1-1 0,1 0 0,0 1-1,0-1 1,1 0 0,-1 0 0,1-1 0,6 5 0,-3-3 26,1 0 1,-1 0-1,1-1 0,-1 0 1,1 0-1,0-1 1,0 0-1,0-1 0,0 1 1,0-2-1,1 1 0,-1-1 1,0 0-1,12-2 0,-4-2-8,1 0 0,-1-1 0,0-1-1,0-1 1,-1 0 0,1-1 0,-2 0-1,1-1 1,-1-1 0,-1 0 0,0-1-1,0-1 1,-1 0 0,0 0-1,-2-1 1,1-1 0,-1 0 0,15-29-1,-12 21-11,-8 17-128,-6 16-209,-2 8 276,0 1 0,-1 28 0,1-1 56,2-36 62,0 0-1,2 18 1,0-25-51,-1 1 0,1 0 0,0-1 0,0 1 0,1-1 0,-1 0 0,1 1 1,0-1-1,3 4 0,-5-7-19,0-1 0,0 0 1,1 1-1,-1-1 0,0 0 1,1 1-1,-1-1 0,0 0 0,1 0 1,-1 1-1,0-1 0,1 0 1,-1 0-1,1 0 0,-1 1 1,1-1-1,-1 0 0,0 0 0,1 0 1,-1 0-1,1 0 0,-1 0 1,1 0-1,-1 0 0,0 0 1,1 0-1,13-7 287,13-17 3,-25 22-298,0-1 12,108-108 332,-102 105-313,11-12 29,0-1 0,20-25 0,-33 34-127,-2 6-23,-4 13-45,0-2 61,0 26 106,0-33 36,0 1-68,0-1 1,1 0-1,-1 1 0,0-1 0,0 0 0,0 1 0,0-1 0,0 0 0,0 1 0,0-1 0,1 0 0,-1 1 0,0-1 1,0 0-1,0 1 0,0-1 0,0 0 0,-1 1 0,1-1 0,0 1 0,0-1 0,0 0 0,0 1 0,0-1 0,0 0 0,-1 0 1,1 1-1,-5 12-154,4-12 200,-10 22-148,7-15 91,1-1 1,0 1-1,0-1 1,0 1 0,-1 11-1,3-11-16,0 0 0,1 1 0,0-1 0,1 0 0,1 9 0,-2-13 34,1 0 1,0 0 0,0 0-1,0 0 1,1 0 0,-1 0-1,1 0 1,0 0 0,0-1-1,0 1 1,5 6 0,-6-9-2,1-1 1,-1 1 0,0 0-1,0-1 1,0 1 0,0-1 0,1 1-1,-1-1 1,0 1 0,0-1-1,1 0 1,-1 0 0,0 0-1,1 1 1,-1-1 0,0 0 0,1-1-1,-1 1 1,0 0 0,1 0-1,-1-1 1,0 1 0,0 0-1,2-2 1,3 0 37,0-1 0,0 0 0,8-7 0,-7 6 9,27-18 69,53-44 0,-80 60-165,10-9 19,-1 0 1,0-1-1,18-24 1,-29 19 28,-5 21-43,0-5-550,0 3 660,0 5-33,0-2 147,-13-37-28447</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1:28.131"/>
    </inkml:context>
    <inkml:brush xml:id="br0">
      <inkml:brushProperty name="width" value="0.05" units="cm"/>
      <inkml:brushProperty name="height" value="0.05" units="cm"/>
      <inkml:brushProperty name="color" value="#004F8B"/>
    </inkml:brush>
  </inkml:definitions>
  <inkml:trace contextRef="#ctx0" brushRef="#br0">0 789 1408,'4'2'213,"-1"-1"0,0 1-1,1-1 1,-1 0 0,7 1 0,13 5-50,2-1 1257,0-4 5624,-24-3-6821,0 1 0,0-1 0,0 1 0,-1-1 0,1 1 1,0-1-1,0 0 0,0 1 0,-1-1 0,1 0 0,0 0 0,-1 1 1,1-1-1,0-2 0,11-15 1275,-10 15-1239,4-9 365,-1 0 1,0 0 0,3-13-1,2-5-99,2-8-81,-2-1-1,-1 0 0,6-71 0,0-2 8,-4 55-244,14-98 658,-13 94-485,-7 39-322,0 4 17,-3 13 66,0 0 1,-1 1-1,0-1 0,0 0 0,1-8 0,-4 26-2,-1 0 0,-1-1-1,-6 18 1,-3 9-27,-10 72-75,16-65-90,-47 345 394,54-387-285,-1-1 1,1 1-1,-1 0 0,1 0 0,0 0 0,1 0 0,-1 0 0,1 0 1,-1-1-1,1 1 0,0 0 0,1 0 0,-1-1 0,1 1 1,-1-1-1,4 6 0,-4-9-16,1 1-1,-1 0 1,0 0 0,0-1-1,0 1 1,1-1 0,-1 1-1,0-1 1,1 1 0,-1-1-1,0 0 1,1 0 0,-1 0-1,1 0 1,-1 0 0,0 0-1,1 0 1,-1 0 0,0 0-1,1-1 1,-1 1 0,0 0-1,1-1 1,0 0 0,7-2 86,-1 0 0,13-8 0,-5 1-90,1-2 0,25-23 0,-5 3 80,2-1-130,-35 29 14,0 0-1,0 0 1,0-1 0,-1 1 0,0-1 0,5-8 0,-8 13-1,0 0 1,0 0 0,0 0 0,0 0 0,0 0-1,0 0 1,0 0 0,0 0 0,0 0 0,0 0 0,0 0-1,0 0 1,0 1 0,0-1 0,0 0 0,0 0 0,0 0-1,0 0 1,0 0 0,0 0 0,0 0 0,0 0 0,0 0-1,0 0 1,0 0 0,0 0 0,1 0 0,-1 0 0,0 0-1,0 0 1,0 0 0,0 0 0,0 0 0,0 0 0,0 0-1,0 0 1,0 0 0,0 0 0,0 0 0,0 0 0,0 0-1,0 0 1,0 0 0,0 0 0,0 0 0,0 0 0,1 0-1,-1 0 1,0 0 0,0 0 0,0 0 0,0 0 0,0 0-1,0 0 1,0 0 0,0 0 0,0 0 0,0 0-1,0 0 1,0 0 0,0 0 0,0 0 0,0 0 0,0 0-1,0-1 1,0 1 0,3 8-35,0 11-20,-5 11 80,1-23-13,1 0-1,0 1 1,0-1-1,0 0 0,1 0 1,0 0-1,0 0 1,4 11-1,-4-15 2,1 1 0,-1-1 0,1 1 0,0-1 0,0 0 0,0 0 0,0 0-1,0 0 1,1 0 0,-1-1 0,1 1 0,0-1 0,0 1 0,0-1 0,4 2 0,-2-1 11,1-1 1,-1 0 0,1 0-1,0-1 1,-1 0 0,1 0-1,0 0 1,0-1 0,7 0-1,6 0 59,0 0 0,0-2-1,-1 0 1,1-1 0,30-10-1,-30 7-71,-1-1 0,0 0-1,0-2 1,-1 0 0,0-1-1,27-20 1,-40 26-7,-2 2 2,1 0 1,-1 0 0,1 0 0,-1 1 0,1-1 0,-1 1 0,5-3 0,-3 2-155,-7 9-8,-8 34 96,7-29 34,0 1-1,-3 24 1,6-33 56,1 0-1,0 0 0,0 0 1,0 1-1,1-1 1,-1 0-1,1 0 1,0 0-1,0 0 1,1 0-1,1 5 0,-2-7-13,1 0-1,-1-1 0,0 1 0,0 0 0,0-1 0,1 1 0,-1-1 0,1 0 0,0 1 0,-1-1 0,1 0 1,0 0-1,-1 0 0,1 0 0,0 0 0,0 0 0,0-1 0,0 1 0,0-1 0,0 1 0,0-1 1,0 0-1,0 1 0,2-1 0,-1-1 13,0 1 1,-1-1-1,1 1 0,0-1 1,0 0-1,-1 0 0,1 0 1,-1-1-1,1 1 0,-1 0 1,0-1-1,1 0 1,-1 1-1,0-1 0,0 0 1,0 0-1,0 0 0,-1-1 1,1 1-1,1-3 1,2-3 42,0-1 1,-1 1 0,0-1 0,5-15-1,-9 21-86,1 0-1,0 0 1,-1 0-1,0-1 0,0 1 1,0 0-1,0 0 1,-1-5-1,1 6-7,0 1 1,-1 0-1,1 0 0,0 0 0,-1 0 1,1 0-1,0 0 0,-1 0 1,1 0-1,-1 0 0,0 0 1,1 0-1,-1 0 0,0 0 0,0 0 1,1 0-1,-1 1 0,0-1 1,0 0-1,0 1 0,0-1 1,0 0-1,0 1 0,0-1 0,-2 0 1,-3 1-5,0-1 0,1 1 1,-1 0-1,1 0 0,-1 0 1,0 1-1,1 0 0,-1 0 1,1 1-1,0 0 0,-10 4 1,2-2 68,-6 3-79,19-7 36,0 0 1,0 0 0,0 0 0,0 0 0,0 0-1,0 0 1,0 0 0,0 0 0,0 0-1,0 0 1,0 0 0,0 0 0,0 0 0,0 0-1,0 0 1,0 0 0,0 0 0,0 0-1,0 0 1,0 0 0,0 0 0,0 0 0,0 0-1,0 0 1,0 0 0,0 0 0,0 0 0,0 0-1,0 0 1,0 1 0,0-1 0,0 0-1,0 0 1,0 0 0,0 0 0,0 0 0,0 0-1,0 0 1,0 0 0,0 0 0,13-2 30,16-2 57,118-14 93,-128 17-202,10-1 53,-1 2 0,1 0 0,-1 2 0,41 7 0,-61-7-69,2 0 41,1 1-1,-1 0 0,0 0 1,0 1-1,10 6 1,-18-9 14,0 0-1,0 0 1,0 1 0,0-1 0,-1 1-1,1-1 1,-1 1 0,1 0 0,-1-1-1,0 1 1,1 0 0,-1 0 0,0 0-1,0 0 1,0 0 0,-1 0 0,1 0-1,0 0 1,-1 0 0,1 0 0,-1 1 0,0-1-1,0 0 1,0 0 0,0 0 0,0 1-1,0-1 1,-1 0 0,1 0 0,-2 4-1,0 2 24,-1-1-1,-1 1 1,-3 7-1,-9 20 75,15-32-27,0 0 145,3-4-5,9-9 17,11-7-11,10-7-197,58-34-1,-88 56-41,1 1 1,0 0-1,0 0 0,1 0 1,-1 0-1,0 0 1,0 1-1,0-1 1,0 1-1,1 0 1,-1 0-1,0 0 0,0 1 1,0-1-1,1 1 1,-1 0-1,0 0 1,0 0-1,0 0 0,0 0 1,0 0-1,-1 1 1,1 0-1,0-1 1,0 1-1,-1 0 0,4 4 1,5 4 29,-1 1-1,-1 1 1,1-1 0,10 20-1,7 8-2300</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1:28.566"/>
    </inkml:context>
    <inkml:brush xml:id="br0">
      <inkml:brushProperty name="width" value="0.05" units="cm"/>
      <inkml:brushProperty name="height" value="0.05" units="cm"/>
      <inkml:brushProperty name="color" value="#004F8B"/>
    </inkml:brush>
  </inkml:definitions>
  <inkml:trace contextRef="#ctx0" brushRef="#br0">124 117 4992,'-52'-7'1589,"50"7"-1532,1 0 1,0-1-1,-1 1 0,1 0 0,-1 0 0,1 0 1,0 0-1,-1 0 0,1 1 0,-2-1 0,3 0-12,-30 8 967,6 0 4785,25-7-5339,1 0 0,-1 0 0,1 0 0,0 0 0,-1-1 0,1 1 0,0 0 0,2 0 0,37 7 955,1-2 1,0-2-1,83-2 0,-8-7-617,144-26-1,113-40-3657,-289 53 747,12 0-3000,-10 8 1553</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1:32.796"/>
    </inkml:context>
    <inkml:brush xml:id="br0">
      <inkml:brushProperty name="width" value="0.05" units="cm"/>
      <inkml:brushProperty name="height" value="0.05" units="cm"/>
      <inkml:brushProperty name="color" value="#004F8B"/>
    </inkml:brush>
  </inkml:definitions>
  <inkml:trace contextRef="#ctx0" brushRef="#br0">21 1096 5056,'-1'0'106,"0"0"0,0 1 0,1-1 0,-1 0 0,0 0-1,0 0 1,1 0 0,-1 0 0,0 1 0,1-1 0,-1 0 0,0 1 0,1-1 0,-1 1 0,0-1 0,1 0 0,-1 1 0,1-1 0,-1 1 0,1 0 0,-1-1-1,0 2 1,0 0 100,0-1-1,1 1 1,-1 0-1,1-1 1,-1 1-1,1 0 1,0 0-1,-1 0 1,1 2-1,0 3 639,1 0-1,0 0 1,0 0-1,2 8 1,-2-9-164,1 1 56,0 0-1,0 0 1,1 0 0,5 11 0,-8-17-646,1 0 0,-1-1 0,1 1 0,-1 0 0,1 0 0,-1 0 0,1-1 0,0 1 0,-1 0 0,1-1 0,0 1 0,-1-1 0,1 1 1,0-1-1,0 1 0,0-1 0,-1 1 0,1-1 0,0 0 0,0 1 0,0-1 0,0 0 0,0 0 0,0 0 0,0 0 0,0 0 0,0 0 0,0 0 0,-1 0 1,1 0-1,0 0 0,0 0 0,0 0 0,0-1 0,0 1 0,0 0 0,0-1 0,-1 1 0,1-1 0,0 1 0,0-1 0,0 1 0,-1-1 0,1 0 1,0 1-1,0-2 0,25-24 1432,31-40 0,-14 15-753,8-8-254,-1-2-1,-4-2 1,67-119-1,-14-5-524,-97 184 34,11-17-156,-12 20 124,-1-1 1,0 1-1,0 0 1,1-1-1,-1 1 1,0 0-1,1 0 1,-1-1-1,0 1 1,1 0-1,-1 0 1,1 0-1,-1 0 1,0 0-1,1-1 1,-1 1-1,1 0 1,-1 0-1,0 0 1,1 0-1,-1 0 1,1 0-1,-1 0 1,0 0-1,1 0 1,-1 0-1,1 1 1,-1-1-1,0 0 1,1 0-1,-1 0 1,0 0-1,1 1 1,-1-1-1,1 0 1,-1 0-1,0 1 1,0-1-1,1 0 1,-1 0-1,0 1 1,1-1-1,-1 0 1,0 1-1,0-1 1,0 1-1,1-1 1,-1 0-1,0 1 1,0 0-1,2 3-18,0 1 1,0 0-1,-1 0 0,1 0 1,-1 0-1,1 11 0,0-2-18,16 171 83,-17-157-33,-2 0 0,-1 0 0,-1 0 0,-11 45 0,11-64 10,0 1-1,0-1 1,-1 1-1,0-1 0,-1 0 1,0-1-1,0 1 0,-1-1 1,-10 12-1,11-16-4,0 1 0,0-1 0,0 0 0,0-1 0,-1 1 1,1-1-1,-1 0 0,0 0 0,0-1 0,0 0 0,0 0 0,-1 0 0,1-1 0,0 0 0,-11 0 0,5 0-52,0-2 0,-1 1-1,1-2 1,0 1 0,-21-7-1,-55-26-201,79 31 43,-7-5-362,19 10 524,0-1-1,0 0 1,0 0 0,1 0-1,-1-1 1,5 1 0,-4 0 23,207 34 26,-186-32 164,1 0 0,0-2 1,0-1-1,0-1 0,0-1 0,43-9 0,-56 7-106,0-1 0,0 0 0,0-1 0,-1 0 0,0-1 0,0 0 0,13-11-1,2-4 134,40-44 0,-35 32-196,44-45-28,-75 78-1,1-1-1,-1 1 1,0 0-1,1 0 0,-1 1 1,1-1-1,-1 0 1,1 0-1,-1 1 1,1-1-1,0 1 1,-1-1-1,1 1 1,0 0-1,-1 0 1,1-1-1,0 1 1,0 0-1,-1 1 0,1-1 1,0 0-1,-1 0 1,1 1-1,0-1 1,-1 1-1,1-1 1,-1 1-1,1 0 1,1 1-1,4 2 24,-1 1 1,0 0-1,0 0 1,0 1-1,5 6 0,1 2 27,30 24 0,10 12 15,-43-34 246,-9-15-64,-9-11 261,-9-5-637,-1 2-1,0-1 1,0 2-1,-2 1 0,-21-10 1,34 18 131,1 0 0,0 1 0,-1 0 0,1 0 0,-1 0 1,0 1-1,0 0 0,0 1 0,1 0 0,-1 0 0,0 1 0,0 0 0,1 0 0,-1 0 1,0 1-1,1 1 0,-1-1 0,1 1 0,-7 4 0,6-2 18,0 1 0,0 0-1,1 0 1,0 0 0,0 1-1,0 1 1,1-1 0,0 1-1,0 0 1,1 0 0,0 0-1,1 1 1,0 0 0,0 0-1,1 0 1,0 0 0,1 1 0,-3 13-1,3-11 27,1 0-1,0 0 0,1 1 1,0-1-1,1 0 0,0 0 1,1 0-1,0 1 0,1-2 0,1 1 1,0 0-1,0-1 0,1 1 1,8 12-1,-9-18 24,-1 0-1,2-1 1,-1 1-1,1-1 1,0 0 0,0 0-1,0-1 1,0 0-1,1 0 1,0 0-1,0 0 1,0-1 0,0 0-1,1 0 1,-1-1-1,1 1 1,0-2 0,-1 1-1,1-1 1,0 0-1,11 1 1,-2-3-17,0 0 1,0 0-1,0-2 1,17-4-1,61-22-80,42-27-54,-62 23 71,66-22 74,193-47 0,-305 95 3,-1-2-1,48-21 1,-67 27-73,8-5-151,-14 6 81,-7 2 27,-49 13 12,-54 20-1,85-25 91,1 1 1,0 1-1,0 1 0,1 1 0,-30 22 0,40-26-41,0 1 1,1 0-1,1 1 1,-1 0-1,2 1 1,-1 0-1,1 0 1,1 1-1,0 0 1,-9 24-1,9-19-26,-9 26 109,16-41-49,-1 1 0,0-1 0,1 0 0,0 0 0,-1 1 0,1-1 0,0 0 0,0 0 0,1 1 0,-1-1 0,0 0 0,1 0 0,-1 1 0,3 3 0,-3-5-13,1-1 0,-1 1 0,1-1 0,-1 1 0,1-1 0,-1 0 0,1 1 0,-1-1 0,1 0-1,-1 1 1,1-1 0,0 0 0,-1 1 0,1-1 0,0 0 0,-1 0 0,1 0 0,0 0 0,-1 0 0,1 0 0,0 0 0,-1 0 0,1 0 0,0 0 0,0 0-1,-1 0 1,1 0 0,0-1 0,-1 1 0,1 0 0,-1 0 0,1-1 0,0 1 0,-1 0 0,1-1 0,0 0 0,22-15 33,-1 0 0,-1-2 0,-1-1 0,23-26 0,20-18-343,102-94-158,-157 148 339,-6 7 25,-4 4-36,-4 7 117,1 0-1,0 0 1,0 0 0,1 1 0,0 0-1,0-1 1,1 2 0,-3 16 0,5-15 32,1-1-1,0 0 1,0 1 0,1-1-1,1 1 1,0-1 0,4 14 0,-3-16 0,-1-1 1,2 0-1,-1 0 1,1 0 0,0 0-1,1-1 1,0 0 0,0 1-1,0-2 1,7 7-1,-10-11-8,-1-1 0,1 1 0,0-1 0,-1 0 0,1 0-1,0 0 1,0 0 0,0 0 0,0 0 0,0 0 0,0-1-1,0 1 1,0-1 0,0 1 0,0-1 0,0 0 0,0 0-1,0 0 1,0 0 0,1 0 0,-1 0 0,0-1 0,0 1-1,0-1 1,0 1 0,3-2 0,1-2 20,0 1 1,0-1 0,0 0-1,-1 0 1,0-1 0,9-8-1,78-92 235,-31 35-263,-3 0-19,51-76-1,40-85 24,-41 61 50,-100 158-67,18-31-21,-24 39-39,0 1-1,0-1 0,-1 0 0,1-1 1,-1 1-1,0 0 0,-1 0 1,2-7-1,-2 10 68,0 1 0,0 0 0,0 0 0,0 0 0,0 0 0,0 0 1,0 0-1,0 0 0,0 0 0,0-1 0,0 1 0,0 0 0,0 0 0,0 0 1,0 0-1,-1 0 0,1 0 0,0 0 0,0 0 0,0-1 0,0 1 0,0 0 0,0 0 1,0 0-1,0 0 0,0 0 0,0 0 0,0 0 0,0 0 0,0 0 0,-1 0 0,1 0 1,0 0-1,0 0 0,0 0 0,0 0 0,0-1 0,0 1 0,0 0 0,0 0 0,0 0 1,-1 0-1,1 0 0,0 0 0,0 0 0,0 0 0,0 0 0,0 0 0,0 0 0,0 1 1,-1-1-1,1 0 0,0 0 0,0 0 0,0 0 0,0 0 0,0 0 0,0 0 0,0 0 1,0 0-1,0 0 0,0 0 0,-1 0 0,1 0 0,0 0 0,0 0 0,0 1 1,0-1-1,0 0 0,-5 3-31,0 0 0,1 0 1,-1 1-1,1-1 0,0 1 1,0 0-1,0 0 0,1 1 1,-7 8-1,-25 38-49,-35 70-1,-21 67 270,78-162-174,2 1-1,0 1 1,2-1 0,1 2-1,-4 31 1,11-55-11,1 1 0,0-1-1,0 0 1,0 1 0,0-1 0,1 0-1,0 0 1,0 1 0,3 6 0,-3-10 25,0 1 0,0-1 0,0 0 0,0 0 0,1 0 0,-1-1 0,1 1 0,-1 0 0,1 0 0,0-1 0,0 1 0,-1-1 0,1 1 0,0-1 1,0 0-1,0 0 0,1 0 0,-1 0 0,0 0 0,0 0 0,0-1 0,1 1 0,-1-1 0,4 1 0,6-2 32,0 1 1,0-2-1,0 0 0,0 0 1,0-1-1,-1 0 0,22-10 1,-22 8-61,0 0 0,0-1 0,0-1 1,-1 1-1,0-2 0,0 1 0,0-2 1,11-12-1,-6 3 33,-1 0 0,-1 0 1,18-33-1,56-130-103,-52 104-36,34-62-66,47-110 238,-111 236-68,13-33-80,22-83-1,-39 116-8,-1 13 93,0-1-1,0 1 1,0 0 0,0 0 0,0 0 0,0 0-1,0 0 1,-1 0 0,1 0 0,0-1-1,0 1 1,0 0 0,0 0 0,0 0 0,0 0-1,0 0 1,0 0 0,0 0 0,0 0-1,-1 0 1,1 0 0,0 0 0,0 0 0,0-1-1,0 1 1,0 0 0,0 0 0,0 0 0,-1 0-1,1 0 1,0 0 0,0 0 0,0 0-1,0 0 1,0 0 0,0 0 0,-1 0 0,1 0-1,0 1 1,0-1 0,0 0 0,0 0-1,0 0 1,0 0 0,0 0 0,-1 0 0,-1 2-3,0 0 0,0 0 1,0 0-1,0 0 0,0 0 0,1 1 1,-3 3-1,0 1 2,-72 119 7,56-88-79,-24 59 1,18-21 196,-17 89 1,-1 80 178,39-194-186,2-1 0,4 76-1,-1-121-85,1-1 0,-1 1 0,1-1-1,0 0 1,0 1 0,0-1 0,0 0 0,1 0-1,0 0 1,-1 0 0,2 0 0,-1 0 0,4 4-1,-4-6-13,0 0-1,0 0 1,1 0-1,-1-1 1,0 1-1,1-1 1,-1 0-1,1 0 0,0 0 1,-1 0-1,1 0 1,0 0-1,0-1 1,-1 1-1,1-1 1,0 0-1,0 0 1,0 0-1,0 0 0,-1 0 1,6-2-1,24-4-19,-1-2-1,0-1 1,-1-1-1,1-2 1,-2-1-1,51-31 0,-72 39-9,0-1 0,0 0 0,0 0-1,-1-1 1,0 0 0,0 0-1,7-11 1,-11 14-9,-1 1 0,1-1 0,-1 0 0,0 0 0,-1 0 0,1-1 0,-1 1 0,0 0 0,0-1 0,0 1 0,0-1 0,-1 1 0,0-1 0,1 1 0,-2-1 0,1 1 0,-2-9 0,1 11 22,1 1 0,-1-1-1,1 0 1,-1 1 0,1-1-1,-1 1 1,0-1 0,0 1-1,0 0 1,0-1 0,0 1-1,0 0 1,0-1 0,0 1-1,-1 0 1,1 0 0,0 0-1,-1 0 1,-2-1 0,1 1-13,0 0 0,1 0 0,-1 1 0,0-1 0,0 1 1,0 0-1,0 0 0,0 0 0,1 0 0,-6 1 0,-2 1-3,1 0 0,-1 1 0,1 1-1,0-1 1,-15 10 0,13-7 24,1 0 0,-1 1 0,1 1 1,1 0-1,-1 0 0,1 1 0,1 0 1,0 1-1,0 0 0,1 0 0,0 1 1,0-1-1,-9 24 0,15-30 9,0 0 1,0 0-1,1-1 0,-1 1 1,1 0-1,0 0 0,0 0 1,0 0-1,1 0 0,-1 0 1,1 0-1,0 0 0,0-1 1,0 1-1,1 0 0,-1-1 1,1 1-1,0-1 0,0 1 1,0-1-1,3 4 0,-2-3 24,1 0-1,-1-1 0,1 1 1,-1-1-1,1 0 1,0 0-1,0 0 1,0-1-1,1 1 0,-1-1 1,1 0-1,-1 0 1,1-1-1,0 1 1,0-1-1,8 1 0,6-1-3,0-1-1,0-1 1,0-1-1,0-1 1,0 0-1,-1-2 1,1 0-1,30-13 1,-31 10-21,1-1 0,-1-1-1,-1-1 1,0 0 0,0-1 0,-1-1 0,-1-1 0,14-15 0,-17 16 11,-1-1 1,0-1 0,-1 0-1,10-21 1,-15 26-70,-1 0 1,0 0-1,-1 0 0,0-1 1,-1 1-1,0-1 0,0 0 1,-1-13-1,1 17 16,-2 6 9,1 0 0,-1 1 0,1-1 0,-1 0-1,0 0 1,1 0 0,-1 0 0,0 0 0,0 0 0,0 0 0,0 0 0,0 0 0,0 0 0,0-2-1,3 43-18,7 102-182,-11-111 199,1 29 176,0-55-136,1 0 0,-1 0 0,1-1 0,0 1 0,1 0 0,-1-1 0,1 1 0,0-1 0,3 7 0,-4-10-2,0 1-1,0-1 0,0 0 0,0 0 0,0 0 1,0 0-1,0 0 0,1 0 0,-1 0 0,0 0 1,1 0-1,-1 0 0,0-1 0,1 1 0,-1-1 1,1 1-1,-1-1 0,1 1 0,-1-1 0,1 0 1,-1 0-1,1 0 0,2 0 0,1-1 18,0 0 1,1 0-1,-1 0 0,0-1 0,6-2 1,-6 2-47,175-77 169,-150 63-124,0-2 0,-2-1-1,45-38 1,-60 46-32,1-3-16,22-15-1,-36 29 12,0 0-1,0 0 1,0 0-1,0 0 1,1 0-1,-1 0 0,0 0 1,0 0-1,0 0 1,0 0-1,0 0 1,0 0-1,1 0 1,-1 0-1,0 0 0,0 0 1,0 0-1,0 0 1,0 0-1,0 0 1,0 1-1,1-1 1,-1 0-1,0 0 0,0 0 1,0 0-1,0 0 1,0 0-1,0 0 1,0 0-1,0 0 1,0 0-1,1 1 0,-1-1 1,0 0-1,0 0 1,0 0-1,0 0 1,0 0-1,0 0 1,0 0-1,0 1 0,0-1 1,0 0-1,0 0 1,0 0-1,0 0 1,0 0-1,0 0 1,0 1-1,0-1 0,0 0 1,0 0-1,-1 10 25,0 1-1,-1-1 0,0 0 1,-1 0-1,-7 19 0,5-17-64,1 1 1,0 0-1,-2 16 0,5-25 71,1 0 0,-1 1-1,1-1 1,0 1 0,1-1 0,-1 1-1,1-1 1,2 7 0,-3-9-6,1-1 0,-1 0 0,1 0 0,0 0 1,-1 0-1,1 1 0,0-1 0,0 0 0,0 0 0,-1-1 0,1 1 1,0 0-1,1 0 0,-1 0 0,0-1 0,0 1 0,0 0 0,0-1 1,0 1-1,1-1 0,-1 1 0,0-1 0,0 0 0,1 0 0,-1 1 1,0-1-1,1 0 0,-1 0 0,0 0 0,1 0 0,-1-1 1,2 1-1,4-2-9,1 0 0,-1 0 1,1 0-1,-1-1 0,0 0 1,0 0-1,-1-1 0,1 0 1,-1 0-1,11-9 0,4-7-6,29-33-1,-25 25-55,18-17-217,-43 44 259,0 1 1,0 0-1,0 0 1,1-1-1,-1 1 0,0 0 1,0 0-1,1-1 0,-1 1 1,0 0-1,0 0 1,1 0-1,-1-1 0,0 1 1,1 0-1,-1 0 1,0 0-1,1 0 0,-1 0 1,1 0-1,-1 0 0,0 0 1,1 0-1,-1 0 1,0 0-1,1 0 0,-1 0 1,0 0-1,1 0 0,-1 0 1,0 0-1,1 0 1,0 0-1,-1 1-4,0 0-1,1 0 1,-1-1 0,1 1-1,-1 0 1,0 0 0,0-1-1,1 1 1,-1 0 0,0 0-1,0-1 1,0 1 0,0 2-1,-3 27-19,-24 63 405,27-93-370,0 0-1,0 1 1,0-1-1,0 0 1,0 0 0,0 0-1,0 0 1,0 0-1,0 1 1,0-1-1,0 0 1,0 0-1,0 0 1,0 0-1,0 1 1,0-1-1,0 0 1,0 0-1,0 0 1,0 0-1,0 1 1,0-1-1,0 0 1,0 0-1,0 0 1,1 0-1,-1 0 1,0 0 0,0 1-1,0-1 1,0 0-1,0 0 1,0 0-1,1 0 1,-1 0-1,0 0 1,0 0-1,0 0 1,0 0-1,0 1 1,1-1-1,-1 0 1,0 0-1,0 0 1,0 0-1,1 0 1,10-4 82,16-12-135,-25 15 30,23-17-79,-10 7 38,0 1-1,30-15 1,-37 22 64,-2 0-45,0 1 1,0-1 0,-1 1 0,1 1-1,1-1 1,6 0 0,-11 2 32,0 0 0,-1 0 1,1 0-1,0 0 1,-1 1-1,1-1 0,-1 1 1,1-1-1,0 1 0,-1 0 1,1-1-1,-1 1 1,0 0-1,1 0 0,-1 0 1,1 0-1,-1 0 0,0 0 1,0 1-1,0-1 0,0 0 1,0 0-1,0 1 1,0-1-1,0 1 0,0-1 1,0 4-1,8 22-71,-7-20 87,0 0 1,0-1-1,4 9 1,-5-13-9,0 0 1,1 0-1,-1 0 1,0-1-1,1 1 1,-1 0-1,1-1 1,-1 1-1,1-1 1,0 0-1,-1 0 1,1 1-1,0-1 0,0 0 1,2 0-1,7 3 67,0-1-1,0-1 1,0 0 0,0 0-1,1-1 1,11-1-1,1-1 26,44-7-1,-52 5-89,0-2 0,0 0 0,0-1 0,-1 0 0,0-1 0,0-1 0,21-15 0,-10 4-98,0-1 1,42-45-1,-6-2-122,-57 60 170,-5 5-70,-16 11-92,-5 9 130,-27 29-1,2-1-21,6-8 201,-43 55 1,80-89-96,-1 0 25,1 0-1,0-1 1,1 1 0,-1 1-1,1-1 1,0 0-1,-3 8 1,5-12-21,0 0 1,0 0-1,0 0 1,-1 1-1,1-1 0,0 0 1,0 0-1,0 0 1,0 1-1,0-1 0,0 0 1,1 0-1,-1 0 1,0 1-1,0-1 0,0 0 1,0 0-1,0 0 0,0 1 1,0-1-1,0 0 1,0 0-1,0 0 0,1 0 1,-1 0-1,0 1 1,0-1-1,0 0 0,0 0 1,0 0-1,1 0 1,-1 0-1,0 0 0,0 1 1,0-1-1,1 0 1,8-1 4,9-5-111,-2-4 54,28-25 0,-7 6 76,-28 24-206,-10 14 38,-2 2 129,-3 10 99,-13 29-1,4-10 0,-35 80 39,30-82-142,-2-1 0,-51 65 0,33-54 19,-69 62 0,83-86 19,-2 4 145,-2-2 0,0-2 0,-53 33-1,79-55-176,0 1-1,-1-1 1,1 0-1,-1-1 1,1 1-1,-8 1 1,11-3 2,1 0 0,-1 0 0,1 0 0,-1 0 0,0 0-1,1 0 1,-1 0 0,0 0 0,1 0 0,-1-1 0,1 1 0,-1 0 0,1 0 0,-1-1 0,0 1 0,1 0 0,-1-1 0,1 1 0,-1 0 0,1-1 0,-1 1 0,0-1 0,1-1-6,-1 1 0,1 0-1,-1 0 1,1-1 0,0 1 0,-1 0 0,1-1 0,0 1 0,0 0 0,0-1-1,0 1 1,0 0 0,0-1 0,1 1 0,-1-2 0,6-20-290,1 1 0,1 0 0,12-23 0,-7 17-330,11-29-565,46-102-4594,-35 86 787,-3 6 1617</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1:33.214"/>
    </inkml:context>
    <inkml:brush xml:id="br0">
      <inkml:brushProperty name="width" value="0.05" units="cm"/>
      <inkml:brushProperty name="height" value="0.05" units="cm"/>
      <inkml:brushProperty name="color" value="#004F8B"/>
    </inkml:brush>
  </inkml:definitions>
  <inkml:trace contextRef="#ctx0" brushRef="#br0">104 28 11136,'-45'-15'5056,"42"10"-4417,-2-2-1470,5 14 319,-10-7-1472,2 0 1120,-11 5-4384,6 3 2912</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1:33.577"/>
    </inkml:context>
    <inkml:brush xml:id="br0">
      <inkml:brushProperty name="width" value="0.05" units="cm"/>
      <inkml:brushProperty name="height" value="0.05" units="cm"/>
      <inkml:brushProperty name="color" value="#004F8B"/>
    </inkml:brush>
  </inkml:definitions>
  <inkml:trace contextRef="#ctx0" brushRef="#br0">38 56 10464,'-26'-4'3370,"25"4"-3287,1 0 0,-1 0 0,1 0 0,-1 0 0,1 0 0,0 0 0,-1 0 0,1 0 0,-1 0 0,1 0 0,-1 0 0,1 0 0,-1 0 0,1 0 0,0 0 0,-1 0 0,1 0 0,-1 0 0,1 1 0,-1-1 0,1 0 0,0 0 0,-1 1 0,0-1 0,1 1-16,0-1 1,0 0-1,0 0 0,0 1 1,0-1-1,0 0 1,0 0-1,0 1 1,0-1-1,0 0 1,0 0-1,0 0 0,1 1 1,-1-1-1,0 0 1,0 0-1,0 0 1,0 1-1,0-1 1,0 0-1,0 0 0,1 0 1,-1 1-1,0-1 1,0 0-1,0 0 1,1 0-1,-1 0 1,0 0-1,0 1 0,5 1 454,0 1-1,-1-1 0,1 0 1,0 0-1,1 0 0,5 1 1,42 4 1516,160-1 779,331-27-1547,-4-20-2394,-443 34-645,92-6-2696,-67 6-2055,-20 6 1983</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1:35.267"/>
    </inkml:context>
    <inkml:brush xml:id="br0">
      <inkml:brushProperty name="width" value="0.05" units="cm"/>
      <inkml:brushProperty name="height" value="0.05" units="cm"/>
      <inkml:brushProperty name="color" value="#004F8B"/>
    </inkml:brush>
  </inkml:definitions>
  <inkml:trace contextRef="#ctx0" brushRef="#br0">162 787 2656,'-11'3'316,"8"-2"-209,0 0 0,1 0 0,-1 0 0,0 0 1,1 0-1,-1 1 0,-3 1 0,-16 12 1246,7 2 10746,69-40-9205,-39 15-2456,96-52 1301,-89 46-1595,-1 0 0,-1-2-1,22-20 1,9-21 184,68-97 1,-92 118-228,192-240 875,-197 250-578,-1-1 0,27-45 0,-43 62-287,-7 6-37,1 5-67,-1-1 0,0 1 1,1-1-1,-1 1 0,0 0 1,1 0-1,-1 0 0,1-1 0,0 1 1,-1 1-1,-1 0 0,1 0 0,-8 5 20,1 1 1,0 0-1,0 1 0,0-1 1,-9 15-1,-88 155 57,58-93-40,5-16 108,-89 104 0,83-112-56,6-7 49,-146 196 611,60-47-239,120-188-511,0-2 111,1 0-1,0 0 0,1 1 0,-10 26 0,17-40-108,0 0 0,0 0-1,0 0 1,0 1 0,0-1 0,0 0-1,0 0 1,0 0 0,0 0 0,0 0 0,-1 1-1,1-1 1,0 0 0,0 0 0,0 0-1,0 0 1,0 0 0,0 1 0,0-1-1,0 0 1,1 0 0,-1 0 0,0 0 0,0 0-1,0 1 1,0-1 0,0 0 0,0 0-1,0 0 1,0 0 0,0 0 0,0 0-1,0 1 1,0-1 0,1 0 0,-1 0 0,0 0-1,0 0 1,0 0 0,0 0 0,0 0-1,0 0 1,1 0 0,-1 0 0,0 0-1,0 1 1,9-4 128,1-1-55,0-1 1,0 0-1,-1-1 0,12-9 0,229-188 167,-77 61-192,87-60 338,-244 188-352,0-1 0,-1 0 0,0-1 0,-2-1-1,15-21 1,-27 29-206,-1 9 163,0 0-1,0 0 1,0 0-1,0 0 0,0 1 1,0-1-1,-1 0 0,1 0 1,0 0-1,0 0 0,0 0 1,0 0-1,0 0 1,0 0-1,0 0 0,0 0 1,0 0-1,0 0 0,0 0 1,-1 0-1,1 0 0,0 0 1,0 0-1,0 0 1,0 0-1,0 0 0,0 0 1,0 0-1,0 0 0,0 0 1,0 0-1,-1 0 0,1 0 1,0 0-1,0 0 1,0 0-1,0 0 0,0 0 1,0 0-1,0 0 0,0 0 1,0 0-1,0-1 0,0 1 1,0 0-1,-1 0 1,1 0-1,0 0 0,0 0 1,0 0-1,0 0 0,0 0 1,0 0-1,0 0 0,0 0 1,0-1-1,0 1 1,0 0-1,0 0 0,0 0 1,0 0-1,0 0 0,-60 86-184,57-82 175,-14 23-37,-27 53 0,40-71 65,1 0-1,0 0 0,0 0 1,0 0-1,2 0 1,-1 1-1,1-1 1,0 0-1,1 1 1,0-1-1,1 11 0,0-18-5,-1 0 0,0 0 0,1 0 0,-1 0 0,1 0 0,0 0 0,0 0-1,0 0 1,0 0 0,0-1 0,0 1 0,0 0 0,0-1 0,1 1 0,-1-1 0,1 1-1,-1-1 1,1 1 0,-1-1 0,1 0 0,0 0 0,0 0 0,0 0 0,-1 0-1,1-1 1,0 1 0,0 0 0,0-1 0,0 1 0,4-1 0,2 1 3,1-1 0,0-1 0,0 0 0,0 0 0,15-4 0,23-6-1,1-1 0,-2-3 1,0-2-1,-1-2 0,63-36 1,-103 52-9,40-24 112,84-65 1,-74 45-284,-50 43 87,-4 5-17,-9 11-38,-11 13 95,2 0 1,1 2-1,-25 55 1,33-63 66,1 1 1,1 0 0,1 0 0,1 1 0,0-1 0,0 41 0,4-48 9,2 54 120,-1-61-130,0 0 0,0 0 0,0 0 0,1 0 0,0 0 0,0-1 0,1 1 0,4 8 0,-7-13-19,1-1 0,-1 1 0,1 0 1,-1 0-1,1-1 0,-1 1 0,1 0 0,0-1 0,-1 1 0,1 0 1,0-1-1,-1 1 0,1-1 0,0 1 0,0-1 0,0 0 0,0 1 1,-1-1-1,1 0 0,0 0 0,0 1 0,0-1 0,0 0 0,0 0 1,0 0-1,0 0 0,-1 0 0,1 0 0,0 0 0,0 0 0,0-1 1,0 1-1,0 0 0,0 0 0,-1-1 0,1 1 0,0-1 0,0 1 1,0-1-1,-1 1 0,1-1 0,0 1 0,-1-1 0,1 0 0,0 1 1,0-2-1,4-4 15,0 1 0,-1-1-1,0 0 1,5-10 0,12-25 4,-2-2-1,15-51 1,-31 86-31,3-8-58,-1-1 0,0 0 0,-1 0 0,2-33-1,-5 45 16,-1-1 0,0 1 0,-1 0-1,0 0 1,1-1 0,-2 1-1,1 0 1,-1 0 0,1 0-1,-1 0 1,-1 0 0,1 0-1,-1 1 1,1-1 0,-1 1 0,-1 0-1,1 0 1,-1 0 0,-7-7-1,8 9 30,-1 0-1,1 1 1,-1-1-1,1 1 1,-1 0-1,0 0 0,1 0 1,-1 0-1,0 0 1,0 1-1,0 0 0,0 0 1,1 0-1,-1 0 1,0 1-1,0-1 1,0 1-1,1 0 0,-1 0 1,0 0-1,1 1 1,-1-1-1,1 1 0,-1 0 1,1 0-1,-5 4 1,8-6 18,0 0 0,0 0-1,0 0 1,0 0 0,0 0 0,0 1 0,0-1 0,0 0 0,0 0 0,0 0 0,-1 0-1,1 0 1,0 0 0,0 0 0,0 0 0,0 0 0,0 0 0,0 0 0,0 0-1,0 1 1,0-1 0,0 0 0,0 0 0,0 0 0,0 0 0,1 0 0,-1 0 0,0 0-1,0 0 1,0 0 0,0 0 0,0 0 0,0 0 0,0 1 0,0-1 0,0 0 0,0 0-1,0 0 1,0 0 0,0 0 0,0 0 0,0 0 0,0 0 0,0 0 0,1 0 0,-1 0-1,0 0 1,0 0 0,0 0 0,0 0 0,0 0 0,0 0 0,0 0 0,0 0 0,0 0-1,0 0 1,0 0 0,0 0 0,1 0 0,-1 0 0,0 0 0,0 0 0,0 0-1,0 0 1,6 0 20,-6 0-14,126-21 383,168-19-540,-278 39 185,0 0 0,0 2 1,0 0-1,18 4 0,-28-4 7,-1 1 1,1-1 0,-1 1-1,1 1 1,-1-1-1,7 5 1,-9-5-17,-1-1 1,1 1-1,-1 0 0,0 0 1,0 0-1,0 1 0,0-1 1,0 0-1,-1 1 0,1-1 1,-1 1-1,1 0 0,0 3 1,-1-1 0,0-1 0,0 0 0,-1 1 0,0-1 0,0 1 1,0-1-1,0 0 0,-1 1 0,0-1 0,0 0 0,0 1 0,-3 6 0,-1 2 39,-1-1 0,-12 22-1,-13 14 234,28-43-247,4-3 72,11-11 94,50-49-16,36-29-308,-94 83 103,6-3 3,0-1 0,12-6 0,-20 12-2,1 1 0,-1 0 0,1 0 0,0-1 1,-1 2-1,1-1 0,0 0 0,0 1 0,0-1 0,0 1 0,-1 0 0,1 0 0,0 0 0,6 1 0,-8-1-1,-1 0-1,1 1 0,0-1 0,0 1 1,0-1-1,0 1 0,-1 0 0,1-1 1,0 1-1,-1 0 0,1-1 0,0 1 1,-1 0-1,1 0 0,-1 0 0,1 0 1,-1 0-1,1-1 0,-1 1 1,0 0-1,0 0 0,1 0 0,-1 0 1,0 0-1,0 0 0,0 0 0,0 0 1,0 0-1,0 0 0,0 0 0,-1 2 1,1 3 47,-1 0 1,-1-1-1,-3 12 1,3-11-31,0-1-1,0 1 1,1 0 0,-1 0 0,1 0-1,0 7 1,1-13-14,0 1 0,0-1 0,0 0 0,0 0 0,0 1 0,0-1 0,0 0 0,0 0 0,0 1 0,0-1 0,0 0 0,1 0 0,-1 0 0,0 1 0,0-1 0,0 0 0,0 0 0,0 0 0,0 1 0,1-1 0,-1 0 0,0 0 0,0 0 0,0 0 0,1 1 0,-1-1 0,0 0 0,0 0 0,0 0 0,1 0 0,-1 0 0,0 0 0,0 0 0,1 0 0,-1 0 0,0 0 0,1 1 0,12-3 0,-4 0 0,76-16 44,23-3-49,-94 20 0,-1 0-1,0 1 0,0 0 1,0 1-1,0 0 1,17 4-1,-20-2 86,-1 0 0,0 0-1,1 1 1,-1 0 0,-1 1 0,1 0 0,9 7-1,22 22-1951,-13-7-4200</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1:36.340"/>
    </inkml:context>
    <inkml:brush xml:id="br0">
      <inkml:brushProperty name="width" value="0.05" units="cm"/>
      <inkml:brushProperty name="height" value="0.05" units="cm"/>
      <inkml:brushProperty name="color" value="#004F8B"/>
    </inkml:brush>
  </inkml:definitions>
  <inkml:trace contextRef="#ctx0" brushRef="#br0">214 44 5408,'1'-5'881,"1"0"-1,0 0 1,1 0 0,-1 0-1,5-6 1,-2 4 3659,-6 20 1990,-4 32-4842,-84 363 1757,8-117-2861,29-117-1253,51-171 704,0 2-574,-1 1 0,1-1 0,0 0 0,0 7 0,1-11 390,0-1 1,0 1-1,0-1 0,0 1 1,0 0-1,0-1 1,0 1-1,0-1 1,0 1-1,1-1 1,-1 1-1,0-1 0,0 1 1,1-1-1,-1 1 1,0-1-1,1 1 1,-1-1-1,0 0 0,1 1 1,-1 0-1,1-1-70,0 0 0,0 0 0,0 0-1,-1 0 1,1 0 0,0 0 0,0 0-1,-1 0 1,1 0 0,0 0-1,0 0 1,-1 0 0,1 0 0,0-1-1,0 1 1,-1 0 0,1-1 0,0 1-1,-1 0 1,2-1 0,15-12-3520,2 0 1281</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1:36.731"/>
    </inkml:context>
    <inkml:brush xml:id="br0">
      <inkml:brushProperty name="width" value="0.05" units="cm"/>
      <inkml:brushProperty name="height" value="0.05" units="cm"/>
      <inkml:brushProperty name="color" value="#004F8B"/>
    </inkml:brush>
  </inkml:definitions>
  <inkml:trace contextRef="#ctx0" brushRef="#br0">327 103 6304,'2'-16'770,"-2"12"-513,1 0 0,0-1 0,0 1 0,0 0 0,0 0 0,0 0 0,3-4 0,-2 3-223,11-23 1649,-12 27-1230,0-1-1,1 0 0,-1 0 0,0 1 0,1-1 0,0 1 1,-1-1-1,3-1 0,-4 3-401,0 0 0,0 0 0,1 0 0,-1 0 1,0 0-1,0 0 0,0 0 0,0 0 0,0 0 0,1 0 0,-1 0 0,0 0 0,0 0 1,0 0-1,0 0 0,1 0 0,-1 0 0,0 0 0,0 0 0,0 0 0,0 0 1,1 0-1,-1 0 0,0 0 0,0 1 0,0-1 0,0 0 0,0 0 0,0 0 1,1 0-1,-1 0 0,0 0 0,0 0 0,0 1 0,0-1 0,0 0 0,0 0 1,0 0-1,0 0 0,0 0 0,0 1 0,4 11 1271,-2 15 30,-3 11-241,-3 1-1,0-1 1,-16 55 0,-41 113 236,33-117-774,-90 234 360,36-137-637,38-88-2875,40-88 1305,-3 5-1324,1-10-1876</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5:52.558"/>
    </inkml:context>
    <inkml:brush xml:id="br0">
      <inkml:brushProperty name="width" value="0.05" units="cm"/>
      <inkml:brushProperty name="height" value="0.05" units="cm"/>
      <inkml:brushProperty name="color" value="#FF0066"/>
    </inkml:brush>
  </inkml:definitions>
  <inkml:trace contextRef="#ctx0" brushRef="#br0">1 0 7968,'3'6'578,"0"0"1,0-1-1,0 1 0,-1 0 1,1 0-1,-2 0 1,1 1-1,-1-1 0,1 0 1,-2 1-1,1 12 1,-2 6 1850,-7 44 1,2-31-540,2 13 467,4-51-2347,0 1-1,0-1 0,0 0 1,0 1-1,0-1 1,0 0-1,0 1 0,0-1 1,0 0-1,0 1 1,0-1-1,1 0 0,-1 1 1,0-1-1,0 0 1,0 1-1,0-1 0,1 0 1,-1 0-1,0 1 0,0-1 1,1 0-1,-1 0 1,0 1-1,0-1 0,1 0 1,-1 0-1,0 0 1,1 1-1,-1-1 0,0 0 1,1 0-1,-1 0 1,0 0-1,1 0 0,-1 0 1,0 0-1,1 0 0,-1 0 1,1 0-1,18-4-144,-12 2 152,167-59-158,-129 42 511,2 2 0,0 2 0,53-9 0,-95 23-252,0 0 1,1 1 0,-1-1 0,1 1 0,-1 1 0,1-1 0,-1 1 0,0 0 0,1 0-1,-1 0 1,0 1 0,0 0 0,0 0 0,8 4 0,-10-4-207,1 1 0,0 0-1,-1 0 1,0 0 0,0 1 0,0-1 0,0 1 0,0 0 0,-1 0 0,1 0 0,-1 0 0,0 0-1,-1 0 1,1 0 0,-1 1 0,1-1 0,0 7 0,0 3-930,3 13-3462,1-1 0,13 38 0,6-10-1856</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1:37.088"/>
    </inkml:context>
    <inkml:brush xml:id="br0">
      <inkml:brushProperty name="width" value="0.05" units="cm"/>
      <inkml:brushProperty name="height" value="0.05" units="cm"/>
      <inkml:brushProperty name="color" value="#004F8B"/>
    </inkml:brush>
  </inkml:definitions>
  <inkml:trace contextRef="#ctx0" brushRef="#br0">6 17 12064,'-6'-12'4253,"6"12"-4174,0 0 1,1 0-1,-1 0 1,0 1-1,0-1 1,0 0-1,0 0 1,0 0-1,0 0 1,1 0-1,-1 0 1,0 0-1,0 0 1,0 0-1,0 0 1,1 0-1,-1 0 1,0 0-1,0 0 1,0 0-1,1 0 1,-1 0-1,0 0 1,0 0-1,0 0 1,0 0-1,1 0 1,-1 0-1,0 0 1,0 0-1,0 0 1,0 0-1,0 0 1,1 0-1,-1 0 1,0 0-1,0-1 1,0 1-1,0 0 1,0 0-1,1 0 1,-1 0-1,0 0 1,0-1-1,0 1 1,0 0-1,0 0 1,0 0-1,0 0 1,0-1-1,0 1 1,0 0-1,0 0 1,0 0-1,0 0 1,0-1-1,0 1 1,0 0-1,0 0 1,0 0-1,0 0 1,0-1-1,0 1 1,0 0-1,0 0 1,0 0-1,0 0 1,0-1-1,2 2 330,1-1 0,-1 1 0,1-1 0,0 0 0,-1 0 0,1 0 0,4-1 0,5 1 442,247 1 2216,-129 1-3863,1-2-3897,-107-3-3600,-16 3 4795</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1:37.498"/>
    </inkml:context>
    <inkml:brush xml:id="br0">
      <inkml:brushProperty name="width" value="0.05" units="cm"/>
      <inkml:brushProperty name="height" value="0.05" units="cm"/>
      <inkml:brushProperty name="color" value="#004F8B"/>
    </inkml:brush>
  </inkml:definitions>
  <inkml:trace contextRef="#ctx0" brushRef="#br0">19 160 12064,'15'5'9621,"30"0"-6955,-22-4-2262,1-2-1,-1-1 1,0-1-1,0-1 1,34-10 0,-48 11-305,0-1 1,0 0 0,-1-1-1,9-5 1,-14 8-74,0 0-1,0-1 1,0 1 0,-1-1-1,1 1 1,-1-1 0,1 0-1,-1 0 1,0 0 0,0-1-1,0 1 1,1-4-1,-2 5-12,0-1 0,-1 1-1,0 0 1,1 0-1,-1 0 1,0-1 0,0 1-1,0 0 1,0 0-1,0-1 1,-1 1 0,1 0-1,-1 0 1,1 0-1,-1 0 1,0 0-1,0-1 1,0 1 0,0 1-1,0-1 1,0 0-1,-1 0 1,1 0 0,-1 1-1,1-1 1,-1 0-1,0 1 1,1 0-1,-1-1 1,0 1 0,0 0-1,-3-2 1,0 1 14,0-1 1,-1 1 0,1 0-1,-1 0 1,1 1-1,-1 0 1,0 0 0,1 0-1,-1 1 1,0-1 0,-6 2-1,-1 1 73,1 1 1,-1 1-1,0 0 0,1 0 0,0 1 1,0 1-1,1 0 0,-1 1 1,1 0-1,1 1 0,0 0 0,0 0 1,0 1-1,1 0 0,0 1 0,1 0 1,0 1-1,0-1 0,-10 22 0,16-26-9,-1 1-1,1-1 1,0 1-1,1 0 1,-1-1-1,1 1 1,0 0-1,1 0 1,0 0-1,0 0 1,1 0-1,-1 0 1,3 9-1,-1-11-56,-1-1-1,0 1 0,1-1 0,0 1 0,0-1 0,1 0 0,-1 0 0,1 0 1,-1 0-1,1 0 0,1-1 0,-1 1 0,0-1 0,1 0 0,0 0 0,0 0 1,0 0-1,0-1 0,0 1 0,5 1 0,3 0-31,1 0 0,0-1-1,0-1 1,0 0 0,0-1 0,0 0-1,0-1 1,26-2 0,-7-3-1808,0-1 0,47-15 0,-19-1-5091,-22 3-3161,-20 11 5856</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1:37.972"/>
    </inkml:context>
    <inkml:brush xml:id="br0">
      <inkml:brushProperty name="width" value="0.05" units="cm"/>
      <inkml:brushProperty name="height" value="0.05" units="cm"/>
      <inkml:brushProperty name="color" value="#004F8B"/>
    </inkml:brush>
  </inkml:definitions>
  <inkml:trace contextRef="#ctx0" brushRef="#br0">311 45 8224,'-5'-22'2645,"5"21"-2584,0 1 0,0-1-1,0 0 1,0 1 0,0-1 0,0 0 0,0 1 0,0-1-1,0 1 1,0-1 0,0 0 0,1 1 0,-1-1-1,0 1 1,0-1 0,0 0 0,1 1 0,-1-1 0,0 1-1,1-1 1,-1 1 0,1-1 0,-1 1 0,0 0-1,2-1 1,-2 0 283,5-6 4323,-3 12-1227,-3 19-806,-14 90 609,10-91-2787,0 0 0,-2-1 0,-10 25 0,-43 73 741,-15 40-768,-41 198-653,114-348-733,-5 9-3125,1-31-4691,4-11 4031,4-1 1612</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1:38.445"/>
    </inkml:context>
    <inkml:brush xml:id="br0">
      <inkml:brushProperty name="width" value="0.05" units="cm"/>
      <inkml:brushProperty name="height" value="0.05" units="cm"/>
      <inkml:brushProperty name="color" value="#004F8B"/>
    </inkml:brush>
  </inkml:definitions>
  <inkml:trace contextRef="#ctx0" brushRef="#br0">350 21 7808,'-8'-20'6165,"7"20"-5940,1 1 0,-1-1 1,1 0-1,-1 1 0,0-1 0,1 1 0,-1-1 1,1 1-1,-1 0 0,1-1 0,0 1 0,-1-1 1,1 1-1,0 0 0,-1-1 0,1 1 0,0 0 1,-1 1-1,-2 4 386,-99 123 4366,78-101-4348,-134 152 2730,150-171-3135,1 1 0,0 0 0,0 1 0,-8 18 0,14-29-200,1 1 0,0-1 0,0 1 0,0-1-1,-1 1 1,1-1 0,0 1 0,0-1 0,0 1-1,0-1 1,0 1 0,0 0 0,0-1-1,0 1 1,0-1 0,0 1 0,1-1 0,-1 1-1,0-1 1,0 1 0,0-1 0,1 1-1,-1-1 1,0 1 0,1-1 0,-1 1 0,0-1-1,1 1 1,-1-1 0,0 0 0,1 1 0,-1-1-1,1 0 1,-1 1 0,1-1 0,-1 0-1,1 1 1,0-1 0,22 6 611,11-5-411,1 0 0,55-8 1,-42 3-157,219-21 169,-253 23-266,16-2-369,33-9 0,-3-3-4971,-57 15 4790,6-1-5275,-14 10-299,4-7 5844,-9 13-3355</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1:38.835"/>
    </inkml:context>
    <inkml:brush xml:id="br0">
      <inkml:brushProperty name="width" value="0.05" units="cm"/>
      <inkml:brushProperty name="height" value="0.05" units="cm"/>
      <inkml:brushProperty name="color" value="#004F8B"/>
    </inkml:brush>
  </inkml:definitions>
  <inkml:trace contextRef="#ctx0" brushRef="#br0">161 1 16639,'-31'11'7520,"-1"34"-6528,14-22 160,10-3-832,-14 4 224,4 4-320,-1-3-352,6-2 64</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1:39.424"/>
    </inkml:context>
    <inkml:brush xml:id="br0">
      <inkml:brushProperty name="width" value="0.05" units="cm"/>
      <inkml:brushProperty name="height" value="0.05" units="cm"/>
      <inkml:brushProperty name="color" value="#004F8B"/>
    </inkml:brush>
  </inkml:definitions>
  <inkml:trace contextRef="#ctx0" brushRef="#br0">284 104 4064,'0'-29'1307,"0"29"-1290,0-1 0,0 1 1,0 0-1,0-1 1,0 1-1,0-1 1,0 1-1,0 0 1,0-1-1,0 1 1,0 0-1,0-1 1,1 1-1,-1 0 1,0-1-1,0 1 1,0 0-1,0 0 0,0-1 1,1 1-1,-1 0 1,0-1-1,0 1 1,1 0-1,-1 0 1,0-1-1,0 1 1,1 0-1,8-8 80,1-1 1193,-1 1 1,2 0-1,13-8 1,-12 9 452,-11 6-1432,0 0 1,0 0 0,1 0-1,-1 0 1,1 0-1,-1 1 1,0-1 0,1 1-1,-1-1 1,1 1 0,2-1-1,-3 1-222,-1 1 0,0-1-1,0 0 1,0 0 0,0 1 0,0-1-1,1 0 1,-1 1 0,0-1 0,0 0 0,0 1-1,0-1 1,0 0 0,0 1 0,0-1-1,0 0 1,0 1 0,0-1 0,0 0-1,0 1 1,0-1 0,-1 0 0,1 1-1,0-1 1,0 0 0,0 1 0,-1-1-1,-28 60 3395,14-32-3017,-2-1 0,-37 45-1,15-31-374,-1-2 0,-82 63-1,112-94-971,0 0 0,1 1-1,-16 19 1,22-24 65,-5 8-401,8-7-1501,27 3-8781</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1:47.296"/>
    </inkml:context>
    <inkml:brush xml:id="br0">
      <inkml:brushProperty name="width" value="0.05" units="cm"/>
      <inkml:brushProperty name="height" value="0.05" units="cm"/>
      <inkml:brushProperty name="color" value="#66CC00"/>
    </inkml:brush>
  </inkml:definitions>
  <inkml:trace contextRef="#ctx0" brushRef="#br0">174 88 3136,'-8'-9'1029,"8"8"-975,0 0 0,1 1 0,-1-1 0,0 0 0,0 1 0,1-1 0,-1 0 0,0 1 0,1-1 0,-1 1 0,1-1 0,-1 1 0,1-1 0,-1 1 0,2-1 0,0-3 1148,-1 0 0,1 0 1,-1 0-1,0 0 0,0 0 0,1-5 0,-2 7-864,0 1 0,1-1 0,-1 0-1,0 1 1,0-1 0,0 1 0,0-1 0,-1 0-1,1 1 1,0-1 0,-1 0 0,1 1 0,-1-1-1,1 1 1,-1-1 0,0 1 0,0-1 0,0 1-1,1-1 1,-3 0 0,3 2-285,0-1 0,0 1 0,-1 0 0,1 0 0,0 0 0,-1 0 0,1-1 0,0 1 0,-1 0 0,1 0-1,0 0 1,-1 0 0,1 0 0,0 0 0,-1 0 0,1 0 0,0 0 0,-1 0 0,1 0 0,0 0 0,-1 0 0,1 1 0,0-1 0,-1 0 0,1 0 0,0 0 0,0 0 0,-1 0 0,1 1 0,0-1-1,-1 0 1,1 0 0,0 1 0,-9 10 862,-20 37-153,2 1 1,3 2 0,-20 58-1,36-85-599,1-1 0,-4 27 0,9-37-93,1 1 1,0-1 0,0 1-1,1-1 1,3 19-1,-2-26-35,1-1 0,-1 1 0,1 0 0,0-1 0,0 1 1,1-1-1,-1 0 0,1 0 0,0 0 0,1 0 0,4 5 0,-6-8-21,-1 0 0,1 0-1,0-1 1,0 1 0,0-1 0,1 1 0,-1-1-1,0 0 1,0 0 0,1 0 0,-1 0 0,1 0-1,-1-1 1,1 1 0,-1-1 0,1 1 0,-1-1 0,1 0-1,-1 0 1,1 0 0,-1 0 0,1-1 0,-1 1-1,1-1 1,-1 1 0,1-1 0,-1 0 0,4-1-1,1-2-53,1 0 0,-1-1 0,0 0-1,0 0 1,0 0 0,0-1 0,-1 0-1,0-1 1,-1 1 0,1-1-1,-1 0 1,0 0 0,5-13 0,4-9 100,-2 0 1,12-45-1,3-9 344,-25 84-409,0 7 16,2 21 56,2 12 132,-5-38-185,8 35 279,18 49 0,-23-76-242,0 0 0,1-1 0,1 0 0,0 0 0,0 0-1,1 0 1,0-1 0,1 0 0,10 9 0,-16-17-19,0 1 1,0 0-1,0-1 1,1 1-1,-1-1 0,1 0 1,-1 0-1,1 0 1,-1 0-1,1 0 0,0 0 1,-1-1-1,1 1 1,0-1-1,5 0 0,-4 0-6,0-1 0,0 0 0,0 0 0,0 0 0,-1 0 0,1 0 0,0-1 0,0 0 0,6-4 0,-1 0-30,-1-1 0,1 0 0,-1-1 0,-1 1 0,1-2 0,-1 1 1,8-15-1,-8 10-58,-1-1 0,-1 0 1,0-1-1,-1 1 0,0-1 0,2-23 1,1-22 16,-1-112 0,-6 142 71,0 30-27,-1 0 0,1 0 1,0-1-1,0 1 0,0 0 1,0 0-1,0-1 0,0 1 1,0 0-1,0-1 0,0 1 1,0 0-1,1 0 0,-1-1 1,0 1-1,0 0 0,0 0 1,0-1-1,0 1 0,0 0 1,1 0-1,-1-1 0,0 1 1,0 0-1,0 0 0,0 0 1,1-1-1,-1 1 0,0 0 1,0 0-1,1 0 0,-1 0 1,0-1-1,0 1 0,1 0 0,-1 0 1,12 6 111,15 20 235,-21-19-261,98 86 208,-104-93-531,1 1 0,0-1 0,-1 1-1,1-1 1,-1 0 0,1 1 0,0-1-1,-1 0 1,1 0 0,0 0-1,0 0 1,-1 1 0,1-1 0,0 0-1,-1 0 1,1 0 0,0 0 0,0 0-1,-1-1 1,1 1 0,0 0 0,-1 0-1,1 0 1,0-1 0,-1 1 0,1 0-1,0-1 1,-1 1 0,1 0-1,-1-1 1,1 1 0,-1-1 0,1 1-1,-1-1 1,1 1 0,0-2 0,22-26-10423,-15 17 7279,10-6-548</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1:47.703"/>
    </inkml:context>
    <inkml:brush xml:id="br0">
      <inkml:brushProperty name="width" value="0.05" units="cm"/>
      <inkml:brushProperty name="height" value="0.05" units="cm"/>
      <inkml:brushProperty name="color" value="#66CC00"/>
    </inkml:brush>
  </inkml:definitions>
  <inkml:trace contextRef="#ctx0" brushRef="#br0">17 120 7968,'-14'7'2565,"14"-7"-2543,0 0-1,-1 0 1,1 0 0,0 0-1,0 0 1,0 0 0,0 0-1,0 0 1,0 0 0,0 0-1,-1 0 1,1 0 0,0 0-1,0 0 1,0 0 0,0 1-1,0-1 1,0 0 0,0 0-1,0 0 1,0 0 0,0 0-1,0 0 1,-1 0 0,1 0 0,0 0-1,0 1 1,0-1 0,0 0-1,0 0 1,0 0 0,0 0-1,0 0 1,0 0 0,0 0-1,0 1 1,0-1 0,0 0-1,0 0 1,0 0 0,0 0-1,0 0 1,0 0 0,0 0-1,0 0 1,1 1 0,1 13 1151,-1-9-68,0 1-1,0-1 1,1 0 0,2 8 0,-3-12-884,0 1-1,0 0 1,0-1 0,0 1 0,0-1 0,0 1-1,0-1 1,1 0 0,-1 0 0,1 1 0,-1-1 0,1 0-1,-1 0 1,1 0 0,-1-1 0,1 1 0,3 1-1,-3-1-144,0-1 0,0 1-1,0-1 1,0 1-1,0-1 1,0 0 0,0 0-1,0 0 1,0 0 0,0 0-1,0 0 1,0-1-1,0 1 1,0-1 0,0 1-1,0-1 1,0 0-1,0 0 1,0 0 0,0 0-1,-1 0 1,1 0 0,0 0-1,-1-1 1,1 1-1,-1 0 1,1-1 0,-1 1-1,0-1 1,0 0-1,2-2 1,0-1-49,-1-1 1,1 0-1,-1 1 0,-1-1 1,1 0-1,-1 0 1,0 0-1,0 0 0,0-11 1,-1 5-21,-1 0 1,-4-23-1,5 31 56,-1 1 0,0-1 0,0 1 0,0 0-1,-1 0 1,1-1 0,-1 1 0,1 0 0,-1 0 0,0 0 0,0 1-1,-1-1 1,1 0 0,-5-3 0,7 6-48,0 0 1,0 0-1,0 0 0,-1 0 1,1-1-1,0 1 0,0 0 1,0 0-1,-1 0 0,1 0 1,0 0-1,0 0 0,-1 0 1,1 0-1,0 0 1,0 0-1,-1 0 0,1 0 1,0 0-1,0 0 0,0 0 1,-1 0-1,1 0 0,0 0 1,0 0-1,-1 0 0,1 0 1,0 1-1,0-1 0,0 0 1,-1 0-1,1 0 1,-4 3 95,1 0 1,0 0-1,0 0 1,0 0-1,0 0 1,0 1-1,1-1 1,-1 1-1,1 0 1,0 0-1,0-1 1,0 2-1,-1 6 1,-3 7 494,-6 34 0,9-39-388,1 0 0,1 0 0,0 0 0,1 0 0,0 0-1,3 22 1,-2-30-170,0 0-1,1-1 1,-1 1-1,1 0 1,0-1-1,0 0 1,1 1-1,-1-1 1,1 0-1,0 0 1,0 0-1,0-1 1,0 1-1,1-1 1,-1 1-1,1-1 1,0-1-1,0 1 1,0 0-1,0-1 1,8 3-1,2 0-132,0-1-1,0 0 0,0-1 0,1-1 0,-1 0 0,1-1 1,26-2-1,105-17-4689,-116 13 1803,-1-1-1,30-12 1,-5-2-1070</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1:50.379"/>
    </inkml:context>
    <inkml:brush xml:id="br0">
      <inkml:brushProperty name="width" value="0.05" units="cm"/>
      <inkml:brushProperty name="height" value="0.05" units="cm"/>
      <inkml:brushProperty name="color" value="#66CC00"/>
    </inkml:brush>
  </inkml:definitions>
  <inkml:trace contextRef="#ctx0" brushRef="#br0">217 11 6560,'0'-1'401,"-5"-9"5592,9 49-2483,-5 86 398,-1-85-2990,-10 128 1143,-56 281 1,6-186-848,17-79 83,44-178-1202,1-6-93,0 1 0,0-1 0,0 0 0,0 1 1,0-1-1,0 1 0,0-1 0,0 0 0,0 1 0,0-1 0,0 1 1,-1-1-1,1 0 0,0 1 0,0-1 0,0 0 0,0 1 0,-1-1 1,1 0-1,0 1 0,0-1 0,-1 0 0,1 0 0,0 1 1,-1-1-1,1 0 0,0 0 0,-1 1 0,1-1 0,0 0 0,-1 0 1,1 0-1,0 0 0,-1 1 0,1-1 0,-1 0 0,0 0 0,-2-3-18,0-10-13,0 1 0,1-1-1,0 1 1,0-1 0,2 0-1,0 0 1,2-19 0,0 16-5,2 1 0,0-1 0,0 1 0,11-23 0,32-53-143,-14 33 53,59-80 0,-72 113 109,1 0 1,1 2-1,2 0 0,0 1 1,30-20-1,-49 38 37,1 0 26,0 0 1,0 0-1,0 1 1,11-5-1,-16 8-36,0-1-1,0 1 1,0 0 0,0-1-1,0 1 1,0 0 0,0 0-1,1 0 1,-1 0 0,0 0-1,0 0 1,0 0 0,0 0-1,1 0 1,-1 0 0,0 1-1,0-1 1,0 0 0,0 1-1,0-1 1,0 1 0,0-1-1,0 1 1,0 0 0,0-1-1,0 1 1,0 0 0,0 0-1,-1 0 1,1 0 0,0 0-1,0-1 1,-1 1-1,2 2 1,1 5 39,0 1-1,0-1 1,-1 0-1,0 1 1,-1-1-1,0 1 0,1 14 1,-7 65 116,2-61-25,-10 44 1,10-59-112,0 0 0,-1-1 0,-1 1-1,0-1 1,-1 0 0,-7 11 0,6-12-59,0-1 0,-1 0 1,0 0-1,0-1 0,-1 0 0,1-1 0,-2 0 1,1 0-1,-1-1 0,0 0 0,-1-1 0,1 0 0,-1 0 1,0-1-1,0-1 0,-1 0 0,1-1 0,-1 0 0,1 0 1,-1-1-1,1-1 0,-17-1 0,-16-6-788,128 33 1408,-33-9-357,-1 1 209,29 7 272,-70-23-634,0-1 0,0 1 1,0-2-1,0 1 0,0-1 1,0-1-1,10-1 0,1-2 17,-1-1-1,0-1 0,-1-1 0,1 0 1,-1-1-1,30-20 0,95-78-49,-58 40-7,-74 57 37,-7 6-53,0-1 0,1 1-1,-1 0 1,1 0 0,-1 1-1,6-3 1,-9 5-20,0 0-1,-1 0 1,1-1-1,0 1 1,0 0-1,-1 0 1,1 0 0,0 0-1,0 0 1,0 0-1,-1 0 1,1 0-1,0 1 1,0-1-1,-1 0 1,1 0-1,0 1 1,-1-1 0,2 1-1,-1 0 6,0 0-1,0 0 1,-1 0-1,1 0 1,0 0-1,0 0 1,-1 0-1,1 0 1,0 0-1,-1 1 1,1-1-1,-1 0 1,0 0 0,1 3-1,0 3 19,0 1 0,0-1 0,-1 1 0,0-1 0,0 0 0,-1 1 0,0-1 1,0 1-1,-4 10 0,-3 6-96,-16 34 0,4-10 70,12-22 450,12-27-519,1 1-1,-1-1 0,1-1 0,-1 1 1,1 0-1,-1-1 0,0 0 1,0 0-1,0 0 0,7-5 0,5-5-99,16-14 0,88-87-26,-118 110 185,0 1 0,1 0 0,-1 0 0,1 0 1,-1 0-1,1 0 0,0 0 0,-1 1 0,1-1 0,6-1 1,-8 3 10,-1 0 0,1 0 0,0 0 1,-1 0-1,1 0 0,0 0 0,-1 0 1,1 0-1,0 0 0,-1 0 1,1 1-1,0-1 0,-1 0 0,1 0 1,-1 1-1,1-1 0,-1 0 1,1 1-1,0-1 0,0 1 0,0 1 16,0-1 0,0 1 0,0 0 0,0-1 0,0 1 0,0 0 0,-1-1 0,1 1 0,-1 0 0,1 3 0,1 8 51,-1 0 0,0 0-1,-1 0 1,-3 23 0,0 14 210,3-49-284,0 0 0,0 0 0,0 0 0,0 1 0,0-1 0,0 0 0,1 0 0,-1 0 0,0 0 0,0 0 0,1 1 0,-1-1 0,1 0 0,-1 0 1,1 0-1,0 0 0,-1 0 0,1 0 0,0-1 0,-1 1 0,1 0 0,0 0 0,2 1 0,-2-2-14,1 1 0,-1-1 1,1 1-1,-1-1 0,1 0 1,-1 0-1,1 0 0,0 0 1,-1 0-1,1 0 0,-1 0 1,1 0-1,-1-1 0,1 1 0,1-1 1,7-3-80,-1 0 0,0 0 0,0-1 0,9-6 0,-17 10 93,38-27-299,53-50 0,-30 24 367,-38 34-44,-9 6 59,27-18 0,-41 32-79,-1-1-1,0 1 0,1 0 1,-1 0-1,0-1 1,1 1-1,-1 0 0,0 0 1,1-1-1,-1 1 0,1 0 1,-1 0-1,1 0 0,-1 0 1,0-1-1,1 1 0,-1 0 1,1 0-1,-1 0 1,1 0-1,-1 0 0,1 0 1,-1 0-1,0 0 0,1 1 1,-1-1-1,1 0 0,-1 0 1,1 0-1,-1 0 0,0 0 1,1 1-1,-1 0-3,1 0 0,-1 0 1,0-1-1,0 1 0,0 0 0,0 0 0,0 0 0,0 0 0,0 0 1,0 0-1,-1 0 0,1-1 0,0 1 0,0 0 0,-1 0 0,1 0 0,-1 0 1,0 0-1,-7 14 66,-1 0-1,0-1 1,-14 15 0,-11 16 32,26-33-15,-3 4 45,1 1 1,-12 25-1,20-38-115,0 1 0,0-1 1,1 1-1,0-1 0,0 1 0,0 0 0,0 0 0,1-1 1,0 1-1,0 0 0,0 0 0,0-1 0,1 1 1,0 0-1,2 5 0,-3-8 4,1 0-1,0 0 1,0-1 0,0 1-1,1-1 1,-1 1 0,0-1-1,1 1 1,-1-1-1,1 1 1,-1-1 0,1 0-1,-1 0 1,1 0 0,0 0-1,0 0 1,0 0 0,-1-1-1,1 1 1,0-1-1,0 1 1,0-1 0,0 0-1,0 1 1,0-1 0,3 0-1,1 0 7,0-1-1,0 1 0,0-1 1,0 0-1,0 0 0,0-1 0,6-2 1,-4 1-45,0-1 0,0 1 0,0-2 0,12-8 1,-17 11-15,0 0 0,-1-1 1,1 0-1,-1 1 0,0-1 1,1 0-1,-1 0 0,-1 0 1,1-1-1,0 1 0,-1 0 1,0-1-1,1 1 0,0-7 1,-1 5-18,-1-1 1,1 0-1,-1 1 0,0-1 1,-1 0-1,1 0 1,-1 1-1,0-1 0,-1 1 1,1-1-1,-1 1 1,0-1-1,-1 1 1,1 0-1,-1 0 0,0 0 1,0 0-1,-7-7 1,4 6 57,0-1 1,0 1 0,-1 1-1,0-1 1,0 1 0,0 0-1,-1 1 1,0 0 0,1 0-1,-2 1 1,-14-5 0,1 0 7,17 6 64,0 0 1,0 1 0,0-1 0,-1 1 0,-8-1-1,32 11 374,8-2-288,-1-2 0,1-1 0,-1-1 0,1-1 0,32-2 0,-38 0-103,0-1 0,-1-1 0,1-1 0,-1-1 0,0 0 0,0-1 0,0-1-1,-1-1 1,0-1 0,0-1 0,16-10 0,-23 12-91,-8 5 29,-1 0 0,1 0 0,-1 1 0,1-1 0,-1 1 0,1 0 0,0-1 0,4 0 0,-7 2 5,1 0 0,-1 0 0,1 0 0,-1 0-1,1 0 1,-1 0 0,0 1 0,1-1 0,-1 0 0,1 0-1,-1 0 1,1 0 0,-1 1 0,0-1 0,1 0 0,-1 0 0,1 1-1,-1-1 1,0 0 0,1 1 0,-1-1 0,1 1 0,-1 0 0,1 1 0,0 0 0,0-1 1,-1 1-1,1-1 0,-1 1 0,1 0 1,-1 0-1,0 1 0,1 14 0,-1 0 0,0 0 0,-2 0 0,0-1 0,-4 18 0,3-19 0,0 0 0,1 1 0,1 0 0,0-1 0,1 1 0,3 19 0,-3-34 0,0 0 0,0 1 0,0-1 0,1 0 0,-1 0 0,1 1 0,-1-1 0,1 0 0,-1 0 0,1 0 0,-1 1 0,1-1 1,0 0-1,0 0 0,0 0 0,1 1 0,-1-1 0,0-1-1,0 0 1,-1 0 0,1 1 0,0-1 0,0 0 0,-1 0 0,1 0 0,0 0 0,0 0 0,0 0 0,-1 0 0,1 0 0,0 0 0,0 0-1,0 0 1,-1-1 0,1 1 0,0 0 0,1-1 0,3-2 2,1-1 0,-1 0 0,1 0 0,-1 0 0,7-8 0,50-62 84,-12 13-60,-30 37-22,0 1-4,2 0 1,32-27-1,-52 48 0,-1 1 0,0 0 0,0 0 0,1 1 0,-1-1 0,1 0 0,-1 0 0,1 1 0,-1-1 0,1 1 0,-1-1 0,1 1 0,0 0 0,-1-1 0,1 1 0,0 0 0,-1 0 0,1 0 0,0 0 0,-1 1 0,1-1 0,1 1 0,-1 0 0,0 0 0,0 0 0,0 0 0,0 1 0,0-1 0,0 1 0,-1 0 0,1-1 0,-1 1 0,1 0 0,-1 0 0,0 0 0,1 0 0,0 4 0,12 24 0,-2 1 0,9 34 0,-19-58 0,1 1 0,0-1 0,0 0 0,0-1 0,1 1 0,9 12 0,-12-18 0,0-1 0,-1 1 0,1 0 0,0 0 0,-1-1 0,1 1 0,0 0 0,0-1 0,0 1 0,0-1 0,0 1 0,0-1 0,0 1 0,0-1 0,0 0 0,0 1 0,0-1 0,0 0 0,0 0 0,0 0 0,0 0 0,0 0 0,2 0 0,-1-1 0,0 1 0,0-1 0,0 0 0,1 0 0,-1 0 0,0 0 0,0 0 0,0-1 0,-1 1 0,4-3 0,1-2 0,0 0 0,0-1 0,0 0 0,5-11 0,2-6-16,-2 0 1,0-1-1,13-50 0,-16 46-4,1 1 0,23-45 0,-32 71 20,1 0 0,0 0-1,0 1 1,0-1-1,0 0 1,1 1-1,-1-1 1,0 1 0,1 0-1,-1-1 1,1 1-1,-1 0 1,4-2 0,-4 2 0,0 1 0,0 0 0,0 0 0,1 0 0,-1 0 0,0 0 0,0 1 0,0-1 0,0 0 0,0 0 0,0 1 0,0-1 0,0 1 0,0-1 0,0 1 0,0-1 0,0 1 0,0-1 0,0 1 0,0 0 0,0 0 0,-1-1 0,2 3 0,11 8 16,-1 1 0,2-2 0,14 10 1,-21-16-12,-1-1 1,1 0 0,0 0 0,0 0 0,0-1-1,1 0 1,-1-1 0,0 1 0,13-1 0,15-1-958,46-6 0,-45 2-3987,44 1 1,10 10-7137,-45-3 7201</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1:55.198"/>
    </inkml:context>
    <inkml:brush xml:id="br0">
      <inkml:brushProperty name="width" value="0.05" units="cm"/>
      <inkml:brushProperty name="height" value="0.05" units="cm"/>
      <inkml:brushProperty name="color" value="#66CC00"/>
    </inkml:brush>
  </inkml:definitions>
  <inkml:trace contextRef="#ctx0" brushRef="#br0">5 1077 4992,'-4'2'6362,"13"1"-3321,-6-2-2571,1 0 0,-1-1 0,1 1 0,-1-1 0,1 0 0,3 0 0,1-2-135,0 0 1,0 0-1,0-1 1,0 0-1,0-1 1,0 1-1,-1-2 1,0 1-1,1-1 1,9-9-1,48-45 583,91-118-381,-11-13-184,-88 112 136,-4-2 0,48-98 0,-71 110 487,-35 82-847,-1 0 1,-8 13-1,2-4-133,-12 29-72,-18 60 1,-10 59 495,21-65-92,22-78-215,1 1 0,1 0 0,1 0 0,-3 50 1,9-75-82,0 0 1,1-1 0,-1 1 0,1 0 0,-1 0 0,1-1 0,1 1 0,-1 0 0,0-1 0,1 1 0,0-1 0,-1 0 0,4 5 0,-3-6-5,-1-1 0,1 1 0,0-1 0,0 1-1,-1-1 1,1 0 0,0 1 0,0-1 0,0 0 0,0 0-1,0 0 1,0-1 0,1 1 0,-1-1 0,0 1-1,0-1 1,1 1 0,-1-1 0,0 0 0,0 0 0,1 0-1,-1-1 1,0 1 0,3-1 0,4-2-36,-1 1 0,1-2 0,-1 1 1,1-1-1,-1 0 0,-1-1 0,1 0 0,-1 0 1,1-1-1,-1 0 0,-1 0 0,7-8 0,10-11 51,-1-2-1,36-54 1,-18 22-21,158-194 15,-25 39 264,-149 179-224,-2 0-1,-1-2 0,-2-1 1,19-51-1,-35 80-26,-2 8-43,0 0 1,-1 0-1,0 0 0,1 0 1,-1 0-1,0 0 1,1 0-1,-1 0 0,0 0 1,0-1-1,0 1 1,0 0-1,0 0 1,0 0-1,0 0 0,-1-2 1,1 2-7,0 1 1,0 0-1,-1 0 0,1 0 1,0-1-1,0 1 0,0 0 1,0 0-1,0 0 0,0 0 1,-1 0-1,1-1 1,0 1-1,0 0 0,0 0 1,0 0-1,-1 0 0,1 0 1,0 0-1,0 0 1,0 0-1,-1-1 0,1 1 1,0 0-1,0 0 0,0 0 1,-1 0-1,1 0 1,0 0-1,0 0 0,-1 0 1,1 0-1,0 1 0,0-1 1,0 0-1,-1 0 1,1 0-1,0 0 0,0 0 1,0 0-1,0 0 0,-1 0 1,1 0-1,0 1 0,0-1 1,0 0-1,-1 0 1,-8 9 28,-134 142 98,141-149-127,-28 29 46,0 2-1,3 1 0,-39 61 0,29-28 112,-54 138-1,-7 86 264,96-283-403,-5 14 234,-17 41 1,42-78-258,51-69 71,-22 24-159,-33 43 70,-6 6 24,0 2 0,0-1 0,1 1 0,0 1 0,0-1 0,15-9 0,-23 18 6,0-1-1,0 0 1,0 1 0,0-1-1,1 1 1,-1-1 0,0 1-1,0 0 1,0 0 0,0-1-1,0 1 1,1 0 0,-1 0-1,0 0 1,0 0 0,0 0 0,0 0-1,1 0 1,-1 1 0,0-1-1,0 0 1,0 1 0,0-1-1,0 1 1,0-1 0,0 1-1,0-1 1,0 1 0,0 0-1,0-1 1,0 1 0,0 0-1,0 0 1,0 0 0,-1 0-1,1 0 1,1 2 0,1 2-9,0 1 1,-1 1 0,0-1 0,0 0-1,2 10 1,-3-10 0,8 54 243,0 3-70,-7-56-130,-1-1 1,2 0-1,-1 1 0,0-1 1,1 0-1,0 0 0,6 7 0,-7-11-25,0 1 0,1 0 0,0-1 0,-1 0-1,1 0 1,0 1 0,0-2 0,0 1 0,1 0 0,-1-1-1,0 1 1,1-1 0,-1 0 0,1 0 0,-1 0-1,1-1 1,-1 1 0,1-1 0,-1 0 0,1 0 0,0 0-1,-1 0 1,1-1 0,5-1 0,3 0-59,-1-2 0,0 1 0,0-1 1,0-1-1,0 0 0,14-10 0,-11 5 29,0-2 0,0 0 0,-1 0 1,21-28-1,21-18 173,-55 57-160,0 1-1,1 0 0,-1-1 1,1 1-1,-1 0 0,1-1 1,-1 1-1,1 0 0,-1 0 1,1-1-1,-1 1 0,1 0 1,-1 0-1,1 0 0,-1 0 1,1 0-1,-1-1 0,1 1 1,0 0-1,-1 0 0,1 1 1,-1-1-1,1 0 0,-1 0 1,1 0-1,-1 0 0,1 0 1,-1 1-1,1-1 0,-1 0 1,1 0-1,-1 1 0,1-1 1,-1 0-1,1 1 0,-1-1 1,0 0-1,1 1 0,-1-1 1,0 1-1,1-1 0,-1 1 1,1 0-1,0 1-25,1 1 1,-1-1-1,1 1 0,-1 0 1,0 0-1,0 0 0,0 3 1,5 46 14,-5-38 112,0 1 1,5 17-1,-6-29-88,0-1-1,1 0 1,0 0-1,-1 0 1,1 0-1,0 0 1,0 0-1,0 0 1,0 0-1,1 0 1,-1 0-1,0 0 1,1-1-1,0 1 1,2 1-1,-3-2-2,0-1-1,0 0 0,0 1 1,0-1-1,0 0 0,1 0 0,-1 0 1,0 0-1,0 0 0,0 0 0,0-1 1,0 1-1,1 0 0,-1 0 1,0-1-1,0 1 0,0-1 0,0 1 1,0-1-1,0 1 0,0-1 0,0 0 1,0 0-1,0 1 0,-1-1 1,1 0-1,0 0 0,1-2 0,8-8-16,-1-1-1,0-1 1,0 0-1,-2 0 0,1-1 1,6-18-1,1-1-45,12-22 35,3 0 0,60-84 0,-83 131 4,0 0-1,0 0 0,13-9 1,-19 17 12,-1-1 1,1 1 0,-1-1-1,1 1 1,-1-1 0,1 1-1,0 0 1,-1-1 0,1 1 0,-1 0-1,1 0 1,0-1 0,-1 1-1,1 0 1,0 0 0,-1 0-1,1 0 1,0 0 0,0 0-1,-1 0 1,1 0 0,0 0-1,-1 0 1,1 0 0,0 1 0,-1-1-1,1 0 1,0 0 0,-1 1-1,1-1 1,-1 0 0,2 1-1,-1 1 2,0-1 0,0 0 1,0 1-1,0-1 0,0 0 0,0 1 0,0 0 0,-1-1 0,1 1 0,0-1 0,-1 1 0,0 0 0,1 1 0,0 10 7,-1 0 1,0 0-1,-1-1 0,-1 1 1,0 0-1,-1-1 0,-4 16 1,0-9 21,-1 0-1,0 0 1,-1-1 0,-1 0 0,-21 28 0,-9 16-42,37-57 16,1-2 1,0 0 0,1 0-1,-1-1 1,1 1 0,0 1 0,-1 2 0,2-5-4,0 0 1,0 0-1,0 0 0,0 0 0,0 0 1,0 0-1,0 0 0,0 0 1,0 0-1,1 0 0,-1 0 0,0-1 1,1 1-1,-1 0 0,1 0 0,-1 0 1,1 0-1,-1-1 0,1 1 0,0 0 1,-1 0-1,1-1 0,0 1 0,-1 0 1,2 0-1,4 3-44,1 0 1,-1-1-1,1 1 1,0-1-1,0-1 0,0 1 1,0-1-1,1 0 1,-1-1-1,15 2 0,6-2-2694,43-4 0,-59 3 1313,-3-1 454,27-2-4267,-33 2 4185,0 0 0,0 1 0,0-1 0,0 0 0,-1 0 1,1-1-1,0 1 0,5-4 0,-3 1-1928</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5:54.117"/>
    </inkml:context>
    <inkml:brush xml:id="br0">
      <inkml:brushProperty name="width" value="0.05" units="cm"/>
      <inkml:brushProperty name="height" value="0.05" units="cm"/>
      <inkml:brushProperty name="color" value="#FF0066"/>
    </inkml:brush>
  </inkml:definitions>
  <inkml:trace contextRef="#ctx0" brushRef="#br0">34 407 3136,'-7'4'397,"5"-4"-339,1 1-1,0-1 0,-1 1 1,1 0-1,0-1 0,0 1 1,0 0-1,-1 0 0,1 0 1,0 0-1,0 0 0,0 0 1,0 0-1,1 0 0,-1 0 1,0 1-1,0 0 0,-5 7 5575,7-9-4336,19-1-170,0-1 0,-1-1 0,1 0 0,-1-1 0,21-8 0,94-41 633,-127 50-1576,21-11 191,0-1 0,-2-1 0,0-1 0,0-2 0,-2 0 0,0-2 0,29-33 0,-20 17 832,-33 36-1324,0 4 6,1 6 46,-1 18 198,-4 31 0,2-37-26,1 1 0,4 41 1,0-23 16,-3-26-72,4 36 348,-3-46-320,0 0 0,-1 0 0,1 0-1,1 0 1,-1 0 0,1 0-1,-1 0 1,1-1 0,3 5 0,-5-7-64,1-1 0,-1 1 0,1-1 0,-1 1 1,1-1-1,-1 1 0,1-1 0,-1 1 0,1-1 0,-1 0 1,1 1-1,-1-1 0,1 0 0,0 0 0,-1 1 1,1-1-1,0 0 0,-1 0 0,1 0 0,0 0 1,-1 0-1,1 0 0,0 0 0,-1 0 0,1 0 1,0 0-1,-1 0 0,1 0 0,0 0 0,-1-1 1,1 1-1,-1 0 0,2-1 0,1-1 30,0 0-1,-1 0 0,1 0 1,-1 0-1,3-4 0,-1 3 43,170-162 346,82-85-445,-219 212-104,-33 35 87,0 0-1,0 0 1,0 0-1,0 1 1,1-1-1,-1 1 1,10-3-1,-12 4-2,1 1 1,-1 0-1,0 0 0,1 0 1,-1 0-1,0 0 0,1 0 1,-1 1-1,0-1 0,1 1 1,-1 0-1,0-1 0,0 1 0,1 0 1,-1 0-1,0 1 0,0-1 1,0 0-1,-1 1 0,1-1 1,0 1-1,0-1 0,-1 1 0,1 0 1,-1 0-1,3 3 0,2 5 21,0-1 0,-1 1 0,0 0-1,4 12 1,-4-9 40,-2 1 0,0-1 0,-1 0 0,0 1 0,-1-1 0,0 1 0,-1 0 0,-1-1 0,0 1 0,-1-1 0,0 1 0,-1-1 0,-1 0 0,0 0 0,-9 19 0,11-27 27,-1-1 0,0 1-1,0-1 1,0 1 0,-1-1-1,1 0 1,-1-1 0,0 1-1,0 0 1,0-1 0,-9 5 0,12-7-35,0 0 1,-1-1 0,0 1-1,1 0 1,-1-1 0,1 1-1,-1-1 1,0 1 0,1-1 0,-1 0-1,0 0 1,1 0 0,-1 0-1,0 0 1,0 0 0,1 0-1,-1 0 1,0-1 0,1 1 0,-1-1-1,0 1 1,1-1 0,-1 0-1,1 1 1,-1-1 0,1 0-1,0 0 1,-1 0 0,1 0 0,0-1-1,-1 1 1,1 0 0,0 0-1,0-1 1,0 1 0,0 0-1,0-1 1,-1-2 0,2 2-23,-1 1 0,1 0 1,-1 0-1,1 0 0,-1-1 1,1 1-1,0 0 0,0-1 0,-1 1 1,1 0-1,0 0 0,0-1 0,0 1 1,1 0-1,-1-1 0,0 1 1,0 0-1,1-1 0,-1 1 0,1 0 1,-1 0-1,1 0 0,-1-1 1,1 1-1,0 0 0,0 0 0,-1 0 1,1 0-1,0 0 0,0 0 1,0 0-1,0 1 0,0-1 0,0 0 1,0 0-1,1 1 0,1-2 1,5-2-34,1 1 1,-1-1 0,1 1 0,10-2 0,-17 5 28,109-20-1170,-53 12-1233,-35 4-710,-1 2 1,1 0 0,41 4 0,-61-2 2322,-1 0 427,-1 0 0,0 0 0,0 0 0,0 0 0,1 0 0,-1 0 0,0 0 0,0 0 0,0 1 0,0-1 0,1 0 0,-1 1 0,0-1 0,0 1 0,0 0 0,0-1 0,0 1 0,0 0 0,0-1 0,1 3 0,0 6-1813</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1:55.600"/>
    </inkml:context>
    <inkml:brush xml:id="br0">
      <inkml:brushProperty name="width" value="0.05" units="cm"/>
      <inkml:brushProperty name="height" value="0.05" units="cm"/>
      <inkml:brushProperty name="color" value="#66CC00"/>
    </inkml:brush>
  </inkml:definitions>
  <inkml:trace contextRef="#ctx0" brushRef="#br0">1417 120 9888,'-31'-20'4480,"21"16"-3904,7-1 1599,3 10-1311,-5-5 544,13 4-1440,2 1-1408,3 1 800,-5-1-2911,2 4 1983,-10-3-2464,4 3 2304</inkml:trace>
  <inkml:trace contextRef="#ctx0" brushRef="#br0" timeOffset="1">18 52 11456,'-18'-7'5215,"28"7"-4543,3 0 896,9 7-992,36-2 768,5 3-800,29-8-64,-3 0-288,46-13-2016,-5 1 960,27-11-4863,-9 6 3199</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1:58.693"/>
    </inkml:context>
    <inkml:brush xml:id="br0">
      <inkml:brushProperty name="width" value="0.05" units="cm"/>
      <inkml:brushProperty name="height" value="0.05" units="cm"/>
      <inkml:brushProperty name="color" value="#66CC00"/>
    </inkml:brush>
  </inkml:definitions>
  <inkml:trace contextRef="#ctx0" brushRef="#br0">7 1359 6560,'-7'-2'10222,"16"-3"-9095,0-2-276,19-13 366,-1-1-1,42-43 1,93-121 401,-136 154-1503,102-128 457,-116 145-498,18-24 35,-2 0 1,-2-2 0,-1-1 0,23-54 0,-28 46 1,-3-1 1,14-64-1,10-109 424,-37 200-320,-1 0-1,0-1 0,-2 1 1,-2-30-1,1 52-191,-1 0 0,1 0 0,0 0 1,0 0-1,0 0 0,-1 0 0,1 0 0,0 0 0,-1 0 0,1 0 0,-1 0 0,1 0 0,-1 0 1,0-1-1,1 2-20,-1 0 0,1 0 1,0 0-1,0 0 1,0 0-1,-1 0 0,1 0 1,0 0-1,0 0 0,-1 0 1,1 0-1,0 0 1,0 0-1,0 0 0,-1 0 1,1 0-1,0 0 1,0 0-1,0 0 0,-1 0 1,1 0-1,0 0 0,0 1 1,0-1-1,-1 0 1,1 0-1,0 0 0,0 0 1,0 1-1,-10 12 45,0 11 0,-13 43 0,16-46-27,-84 269 470,-88 356 458,165-590-701,-9 74 0,22-127-190,1 0-1,0 0 0,0 0 1,0 0-1,1 0 0,0 3 1,-1-5-52,0-1 0,0 0 0,0 1 1,0-1-1,1 1 0,-1-1 0,0 1 0,0-1 0,0 0 1,1 1-1,-1-1 0,0 0 0,1 1 0,-1-1 1,0 0-1,1 1 0,-1-1 0,0 0 0,1 0 1,-1 1-1,0-1 0,1 0 0,-1 0 0,1 0 1,-1 0-1,1 1 0,-1-1 0,0 0 0,1 0 1,-1 0-1,1 0 0,-1 0 0,1 0 0,-1 0 1,1 0-1,-1 0 0,0 0 0,1-1 0,-1 1 1,1 0-1,-1 0 0,1 0 0,-1 0 0,0-1 1,1 1-1,-1 0 0,1-1 0,6-2-50,0-1-1,0-1 1,-1 1-1,0-1 1,7-6-1,6-10-107,-1 0-1,-1-2 0,27-47 0,32-86-116,-61 120 225,-6 15-7,0-1 0,20-32 0,-27 52 42,-1 0 0,0 0-1,1 0 1,0 0 0,-1 0 0,1 0-1,0 0 1,3-2 0,-4 4 6,-1-1 1,0 1 0,1 0-1,-1 0 1,0 0-1,1 0 1,-1 0 0,1 0-1,-1 0 1,0 0-1,1 0 1,-1 0 0,1 0-1,-1 0 1,0 0-1,1 0 1,-1 0 0,0 0-1,1 0 1,-1 1-1,1-1 1,-1 0 0,1 1-3,0 0 0,0 0 0,0 0 0,0 0 0,0 0 0,0 0 1,-1 0-1,1 0 0,0 0 0,0 2 0,10 23 168,14 49 0,-16-45 39,22 50 0,-27-72-146,0 0 1,1 0-1,0-1 0,0 0 1,0 0-1,1 0 0,0-1 0,0 0 1,1 0-1,12 9 0,-14-12-32,-1-1 0,1 0-1,-1-1 1,1 1-1,0-1 1,-1 1-1,1-2 1,0 1 0,0 0-1,0-1 1,0 0-1,0 0 1,0 0-1,9-3 1,-3 1 12,0-1 0,0 0 0,0-1 0,20-10 0,-21 8-35,0 0 1,-1 0-1,0-1 1,0 0-1,-1-1 1,0 0 0,8-10-1,0-2-14,-2-1 0,13-23 0,-17 27 3,-1-2 0,-1 1 0,0-2 0,-1 1 1,-1-1-1,5-30 0,-10 45-6,-1 1 1,0-1-1,0 0 1,0 0 0,-1 1-1,1-1 1,-1 0-1,0 0 1,-2-5 0,2 8 6,1 1 0,-1-1 0,0 1 1,1 0-1,-1-1 0,0 1 0,0 0 1,0-1-1,0 1 0,0 0 0,0 0 1,0 0-1,-1 0 0,1 0 0,0 0 1,0 1-1,-1-1 0,1 0 0,-1 1 1,1-1-1,0 1 0,-1-1 1,1 1-1,-1-1 0,0 1 0,1 0 1,-1 0-1,1 0 0,-1 0 0,1 0 1,-1 0-1,-1 1 0,-4 0 7,0 1 1,0 0-1,1 1 0,-1 0 0,1 0 1,0 0-1,0 0 0,0 1 1,0 0-1,0 1 0,1-1 0,0 1 1,-7 8-1,-1 2 16,1 1 0,1 1 0,-14 27 0,15-26-3,1 1 0,1 1 1,1 0-1,0 0 0,2 0 0,0 1 0,1 0 0,2 0 0,0 0 1,1 28-1,1-44 14,1 0 0,-1 0 0,1 0 0,1 0 0,-1 0 1,0 0-1,1 0 0,0-1 0,0 1 0,1-1 0,-1 0 0,1 1 1,0-1-1,0 0 0,0-1 0,1 1 0,0-1 0,4 5 0,-3-4-1,1-1 0,0 1 0,0-1 0,0 0-1,0 0 1,1-1 0,-1 0 0,1 0-1,-1-1 1,1 1 0,-1-1 0,1-1 0,7 1-1,2-2-14,0 0 0,0-1-1,-1 0 1,1-1 0,-1-1-1,0-1 1,0 0-1,0-1 1,24-12 0,-18 5 6,0-1 0,0-1 0,-1-1-1,-1-1 1,23-25 0,-6 1 90,3 3 0,75-60 0,-109 95-148,0-1-1,1 1 1,0-1 0,0 2-1,0-1 1,0 1 0,0 0-1,1 0 1,-1 0 0,11 0-1,-12 2 37,-1 0-1,1 0 1,-1 0-1,1 1 1,-1 0-1,1 0 1,-1 0-1,1 0 0,-1 1 1,0-1-1,0 1 1,0 0-1,0 1 1,0-1-1,7 6 1,-3-2 64,-1 0 0,0 1 0,0 0 0,-1 0 0,1 0 1,7 13-1,-14-20-54,0 0 1,0 0-1,0 1 1,0-1-1,0 0 1,0 0-1,0 0 1,0 0-1,0 0 1,0 0-1,0 1 1,0-1-1,0 0 1,0 0-1,-1 0 1,1 0-1,0 0 1,0 0-1,0 0 1,0 0-1,0 0 1,0 1-1,0-1 1,0 0-1,0 0 1,-1 0-1,1 0 1,0 0-1,0 0 1,0 0-1,0 0 1,0 0-1,0 0 1,0 0-1,-1 0 1,1 0-1,0 0 1,0 0-1,0 0 1,0 0-1,0 0 1,0 0-1,0 0 1,-1 0-1,1 0 1,0 0-1,0 0 1,0 0-1,-13-1 50,-12-4-91,-1-3-128,-36-17 0,35 14 226,21 9-76,0 0-1,0 0 1,0 0-1,-1 1 1,1-1 0,0 2-1,-1-1 1,1 1-1,0 0 1,-1 0-1,1 0 1,-8 3-1,9-2 3,0 0-1,1 1 0,-1 0 1,1 0-1,-1 0 1,1 1-1,0 0 0,0-1 1,0 1-1,0 1 0,1-1 1,-1 0-1,1 1 1,0 0-1,-5 6 0,-1 6 43,1 0 0,1 0 0,0 1 0,1 0 0,-6 33 0,8-35-25,1-3-9,1 0 0,1 0 1,0 0-1,0 1 0,2 11 0,0-16 11,-1 0-1,1-1 1,1 1 0,0-1-1,0 0 1,0 1-1,1-1 1,0 0-1,4 7 1,-4-10 21,0-1 1,0 1-1,0-1 1,1 1-1,-1-1 1,1 0-1,0-1 0,0 1 1,0-1-1,0 1 1,0-1-1,0 0 1,1-1-1,-1 1 1,1-1-1,-1 0 1,1 0-1,5 0 1,9 1-45,-1-2 1,1 0-1,22-3 1,-25 1-54,36-3 61,73-16-1,-98 14 21,0-2-1,-1 0 1,0-1-1,33-19 1,-29 11 39,0-2 0,-1-1 0,40-38 1,68-85-44,-127 128 9,-8 10-1,-8 10-6,-4 7-54,1 0-1,0 0 1,1 1 0,0 0-1,1 1 1,-8 18 0,-6 10 55,-12 14-125,15-25 203,0 0 0,-24 62-1,39-82-170,-8 23-40,11-31 134,-1 0 0,1-1 1,-1 1-1,1 0 0,0-1 1,0 1-1,0 0 0,0-1 1,0 1-1,0 0 1,1 0-1,-1-1 0,1 1 1,0 2-1,-1-3-12,1-1 1,-1 0-1,1 1 0,-1-1 1,0 0-1,1 1 1,-1-1-1,1 0 0,-1 1 1,1-1-1,-1 0 0,1 0 1,-1 0-1,1 1 0,-1-1 1,1 0-1,-1 0 0,1 0 1,-1 0-1,1 0 0,-1 0 1,1 0-1,-1 0 0,1 0 1,-1 0-1,1 0 1,-1-1-1,1 1 0,-1 0 1,1 0-1,-1 0 0,1-1 1,-1 1-1,1 0 0,-1-1 1,1 0-1,16-13-252,-6 2 164,-2-1-1,0 0 1,0 0-1,-1-1 0,-1 0 1,0-1-1,-1 0 0,5-18 1,26-132-142,-32 138 218,-3 14 25,0 5 25,0-1-1,0-14 0,-2 23-35,0 0-1,0-1 0,0 1 0,0-1 0,0 1 0,0-1 0,0 1 1,0 0-1,0-1 0,0 1 0,0-1 0,0 1 0,0-1 0,0 1 1,0-1-1,0 1 0,0 0 0,0-1 0,-1 1 0,1-1 0,0 1 1,0 0-1,-1-1 0,1 1 0,-1-1 0,-2 17-99,-1 23 180,1-14 22,2 0-1,0 27 0,2-36-8,0-1 1,2 1-1,-1-1 1,2 0-1,6 21 1,-8-32-82,-1-1 0,1 1 0,0-1 0,0 1 1,0-1-1,0 0 0,1 0 0,-1 0 0,1 0 0,0 0 1,0-1-1,0 1 0,0-1 0,0 0 0,1 1 0,-1-2 0,1 1 1,-1 0-1,1-1 0,0 1 0,-1-1 0,1 0 0,0-1 0,0 1 1,0 0-1,0-1 0,4 0 0,2-1 34,0 0 0,1 0 0,-1-1 0,0 0 0,-1-1 0,1 0 0,0-1-1,13-6 1,-3-1-75,-1-1 0,30-23-1,-35 24 29,-2-1 0,1 0 0,16-21 0,24-44-16,-4-10-71,6-8 181,-33 57 83,-22 38-178,0 0 0,0 0 0,1 0 0,-1 0 0,0 0 0,0 0 0,0 0-1,0 0 1,0 0 0,0 0 0,1 0 0,-1 0 0,0 0 0,0 0 0,0 0 0,0 0-1,0 0 1,0 0 0,0 0 0,0 0 0,1 0 0,-1 0 0,0 0 0,0 0 0,0 0-1,0 0 1,0 1 0,0-1 0,0 0 0,0 0 0,0 0 0,0 0 0,0 0 0,0 0-1,0 0 1,0 0 0,0 1 0,0-1 0,1 0 0,-1 0 0,0 0 0,0 0 0,0 0-1,0 0 1,0 1 0,-1-1 0,1 0 0,0 0 0,0 0 0,3 10-21,-2 31 41,-7 80 0,2-68-112,3 48 462,2-58-48,-1-43-319,0 0 1,0 0-1,0 0 1,0 0-1,0 0 0,0 1 1,0-1-1,0 0 1,0 0-1,0 0 1,0 0-1,0 0 1,0 0-1,0 0 1,0 0-1,0 1 0,0-1 1,0 0-1,0 0 1,0 0-1,0 0 1,0 0-1,1 0 1,-1 0-1,0 0 1,0 0-1,0 0 1,0 0-1,0 0 0,0 0 1,0 0-1,0 0 1,1 0-1,-1 1 1,0-1-1,0 0 1,0 0-1,0 0 1,0 0-1,0 0 0,0 0 1,0-1-1,1 1 1,-1 0-1,0 0 1,0 0-1,0 0 1,0 0-1,9-4 7,7-9-71,-8 2 42,0-1 0,-1 0 0,0-1 0,0 0 0,-2 0 0,6-17 0,3-5 56,42-85-430,-54 116 414,0 1 0,0-1 0,0 1 0,0-1 0,1 1-1,3-5 1,-6 8-18,0 0 0,1 0 0,-1-1 0,0 1 0,0 0 0,0 0-1,1 0 1,-1 0 0,0 0 0,0 0 0,0-1 0,1 1 0,-1 0-1,0 0 1,0 0 0,1 0 0,-1 0 0,0 0 0,0 0 0,1 0 0,-1 0-1,0 0 1,0 0 0,1 0 0,-1 0 0,0 0 0,0 0 0,1 0-1,-1 0 1,0 1 0,0-1 0,0 0 0,1 0 0,-1 0 0,0 0-1,0 0 1,1 1 0,-1 0-1,1 1-1,0-1 1,-1 0-1,1 1 1,-1-1-1,1 1 1,-1 0-1,0-1 1,0 1-1,0 2 1,2 52 260,-3-28-177,6 37 1,-4-55-83,1 2 0,0 1 0,0-1-1,1 0 1,0 1 0,9 16-1,-11-26 0,1 0 0,-1-1 0,1 1 0,0 0 0,0-1 0,0 0 0,0 1 0,0-1 0,1 0 0,-1 0 0,1 0 0,-1-1 0,1 1 0,0 0 0,0-1 0,0 0 0,0 0 0,0 0 0,0 0 0,0 0 0,0 0 0,0-1 0,0 0 0,0 1 0,0-1 0,1 0 0,4-1 0,2 0 0,0-1 0,0 0 0,0-1-1,-1 0 1,1 0 0,-1-1 0,1 0 0,10-6 0,-6 1 0,-1-1 1,0 0 0,0 0-1,16-19 1,1-6 25,-2-1 0,40-67 0,-46 65-58,-2 4 8,32-41 0,-51 73 25,0 1 1,0-1-1,1 1 1,-1 0-1,0-1 1,1 1-1,-1 0 1,1 0-1,-1 0 1,1 0-1,0 0 0,2-1 1,-4 2 0,1 0-1,-1 0 1,1 0 0,-1 0-1,0 0 1,1 0 0,-1 0 0,1 0-1,-1 0 1,0 0 0,1 0-1,-1 0 1,0 1 0,1-1 0,-1 0-1,1 0 1,-1 0 0,0 1-1,0-1 1,1 0 0,-1 0 0,1 1-1,5 15 21,-4-5-37,-1 0 0,0 0 1,-1 0-1,-1 14 0,-8 49 9,6-53 6,-1 9 0,-1 0 0,-11 29 0,14-49 0,-2 0 0,0-1 0,0 1 0,-1-1 0,0 0 0,0 0 0,-1-1 0,0 1 0,-10 9 0,13-15-2,1-1 1,-1 0-1,0 0 1,0 0-1,0 0 0,0-1 1,-6 3-1,8-3-8,0-1 0,0 0 0,0 0 0,1 1 0,-1-1 0,0 0 0,0 0 0,0 0 0,0 0 0,0 0 0,0-1 0,0 1 0,0 0 0,0 0 0,0 0 0,1-1 0,-1 1 0,0-1-1,0 1 1,0 0 0,0-1 0,1 0 0,-1 1 0,0-1 0,1 1 0,-1-1 0,0 0 0,1 1 0,-1-1 0,1 0 0,-1 0 0,1 1 0,-1-1 0,1 0 0,0 0 0,-1-1 0,1 1 12,0 1-1,-1 0 1,1 0-1,0-1 1,0 1-1,0 0 1,0 0-1,0-1 1,0 1-1,0 0 0,0 0 1,0-1-1,0 1 1,0 0-1,0 0 1,0-1-1,0 1 1,0 0-1,0 0 1,1-1-1,-1 1 1,0 0-1,0 0 1,0-1-1,0 1 1,0 0-1,1 0 1,-1 0-1,0-1 1,0 1-1,0 0 1,1 0-1,-1 0 1,0 0-1,0-1 1,0 1-1,1 0 1,-1 0-1,0 0 1,0 0-1,1 0 1,-1 0-1,19-1 155,18 7-19,-19-2-135,-1-2 0,1 0 0,0-1 0,0 0 0,0-2 0,0 0 0,0-1 0,0-1 0,0-1 0,-1 0 0,1-1 0,-1-1-1,-1-1 1,21-10 0,-14 4-2,-1 0 0,0-1 0,-1-2-1,-1 0 1,0-1 0,-1-1 0,-1-1-1,-1 0 1,18-28 0,-27 37 0,-1 0 0,-1-1 0,1 0 0,-2 0 0,0-1 0,0 0 0,3-12 0,-8 23 1,1 0 0,-1 1 0,0-1 1,0 0-1,0 1 0,0-1 0,0 0 0,1 1 0,-1-1 0,-1 0 0,1 0 1,0 1-1,0-1 0,0 0 0,0 1 0,0-1 0,-1 0 0,1 1 1,0-1-1,0 0 0,-1 1 0,1-1 0,0 0 0,-1 1 0,1-1 0,-1 1 1,1-1-1,-1 1 0,0-1 0,0 1 1,-1 0 1,1 0-1,0 0 0,0 0 0,-1 0 1,1 0-1,0 0 0,-1 1 1,1-1-1,0 1 0,0-1 1,0 1-1,-1-1 0,1 1 1,0-1-1,0 1 0,0 0 0,0 0 1,-1 1-1,-18 15-11,2 0 0,0 1 0,2 1 0,0 1 1,0 0-1,2 1 0,1 1 0,-17 36 0,26-48 9,0 1 0,1-1 0,-4 19 0,6-25 0,1 1 0,-1-1 0,1 1 0,0-1 0,0 1 0,1-1 0,-1 1 0,1-1 0,0 0 0,0 1 0,3 6 0,0-5 0,0 1 0,0-1 0,1-1 0,0 1 0,0 0 0,0-1 0,0 0 0,1 0 0,0-1 0,0 0 0,0 0 0,1 0 0,-1 0 0,1-1 0,0-1 0,7 3 0,9 2 0,1 0 0,0-2 0,38 3 0,-28-6-829,1-1 1,45-5-1,68-19-6285,-121 17 5531,0-2 1,0 0-1,-1-2 0,0-1 0,0-1 0,-2-1 0,1-2 0,-2 0 0,27-23 0,38-33-2779</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1:59.797"/>
    </inkml:context>
    <inkml:brush xml:id="br0">
      <inkml:brushProperty name="width" value="0.05" units="cm"/>
      <inkml:brushProperty name="height" value="0.05" units="cm"/>
      <inkml:brushProperty name="color" value="#66CC00"/>
    </inkml:brush>
  </inkml:definitions>
  <inkml:trace contextRef="#ctx0" brushRef="#br0">368 690 2976,'-12'-3'366,"9"2"-258,1 0 0,-1 0 0,0 0 0,0 1 0,0-1 0,0 1 0,0 0 0,-3 0 1,-1 0-26,0 0 503,0 1 0,0-2 0,0 1 0,0-1 0,-11-2 0,12-2 3024,7 4-3411,-1 1 0,1 0 0,-1-1 0,1 1 0,-1-1 0,0 1 0,1 0 1,-1-1-1,0 1 0,0-1 0,1 1 0,-1-1 0,0 1 0,0-1 0,0 1 0,1-1 0,-1 0 0,0 1 0,0-1 0,0 1 0,0-2 1,-1 2 79,1 0 1,-1-1 0,0 1-1,1 0 1,-1-1 0,0 1 0,0 0-1,1 0 1,-1 0 0,0-1-1,0 1 1,1 0 0,-1 0 0,0 0-1,0 0 1,1 0 0,-1 1 0,0-1-1,-1 0 1,-6 2 261,1 0 1,-1 0-1,0 0 0,1 1 1,-13 6-1,-32 22 635,47-27-1019,-12 7 383,1 0-1,-29 27 1,38-31-368,1-1 0,0 1 0,1 0 1,-1 1-1,1 0 0,1-1 0,-1 1 0,-4 13 0,8-18-131,0-1 0,1 1-1,-1 0 1,1-1 0,-1 1 0,1 0-1,0-1 1,0 1 0,0 0 0,0-1-1,1 1 1,-1 0 0,1-1 0,-1 1-1,1-1 1,0 1 0,0-1 0,2 5-1,-1-4-10,1 0-1,-1-1 1,1 1-1,-1 0 1,1-1-1,0 0 0,0 0 1,0 0-1,0 0 1,0 0-1,0 0 1,0-1-1,1 1 1,3 0-1,6 1 7,-1 0 0,1-1 0,0 0 1,0-1-1,-1 0 0,1-1 0,19-2 0,-14-1-47,0 0 0,-1-1 0,1-1 1,29-12-1,-38 14-59,-1-2 1,0 1 0,0-1-1,-1 0 1,1 0 0,-1-1-1,0 0 1,-1-1 0,1 1-1,-1-1 1,0-1 0,-1 1-1,0-1 1,0 0 0,-1 0-1,0 0 1,0 0 0,-1-1-1,4-17 1,-2 10-94,-1-2 67,4-27 0,-7 41 88,-1 0 0,1 0 0,-1 0 0,-1 0 0,1 0-1,0 0 1,-1 0 0,0 0 0,0 0 0,0 0-1,0 0 1,-1 1 0,-1-5 0,2 8 7,1-1 1,0 1-1,-1-1 1,1 1-1,-1-1 1,1 1-1,-1-1 1,1 1-1,-1-1 1,1 1-1,-1-1 1,1 1-1,-1 0 1,1-1-1,-1 1 1,0 0-1,1-1 1,-1 1-1,0 0 1,1 0-1,-1 0 1,0 0-1,1 0 1,-1-1-1,0 1 1,0 0-1,0 1 1,-1-1 18,1 1-1,0-1 1,-1 1 0,1 0-1,-1-1 1,1 1 0,0 0-1,-1 0 1,1 0 0,0 0-1,-2 2 1,0 1 81,0-1-1,0 1 1,0 0-1,1 0 1,0 0-1,-1 1 1,-2 7-1,5-11-71,0 0-1,-1 0 1,1 0-1,0 0 1,0 1-1,0-1 0,0 0 1,0 0-1,0 0 1,0 0-1,0 0 1,0 0-1,0 0 0,0 0 1,1 0-1,-1 1 1,1 0-1,-1-2-12,1 0-1,-1 1 0,0-1 1,1 0-1,-1 1 0,1-1 1,-1 0-1,1 0 0,-1 0 1,1 1-1,-1-1 1,0 0-1,1 0 0,-1 0 1,1 0-1,-1 0 0,1 0 1,-1 0-1,1 0 0,-1 0 1,1 0-1,-1 0 1,1 0-1,-1 0 0,1-1 1,3 0 31,0 0 0,-1-1 0,1 0 0,-1 0 0,0 0 0,1 0 0,3-4 0,2-3-20,0 0-1,-1 0 1,0-1-1,0 0 1,-2-1-1,1 0 1,7-17-1,3-5 4,14-22 4,3 1 0,43-54 0,197-200 230,-270 305-233,-3 1-17,0 0-1,1 1 0,-1-1 1,1 1-1,-1-1 1,1 1-1,0 0 0,0-1 1,-1 1-1,1 0 1,0 0-1,0 0 0,0 1 1,0-1-1,0 0 1,0 1-1,2-1 0,-3 1-11,-1 0-1,1 0 1,-1 0-1,1 0 1,-1 0 0,1 0-1,-1 0 1,1 1-1,-1-1 1,1 0-1,-1 0 1,1 0-1,-1 1 1,1-1-1,-1 0 1,0 0-1,1 1 1,-1-1-1,0 0 1,1 1-1,-1-1 1,0 1-1,1-1 1,-1 0 0,0 1-1,1-1 1,-1 1-1,0-1 1,0 1-1,0 0 1,2 17-117,-2-13 88,-1 12-19,0 1-1,0-1 1,-8 28-1,2-10 9,-84 360-14,76-345 89,-95 329 219,-24-3 337,117-334-525,-1 4 42,-2-1 0,-39 64 0,58-107-130,-1 1 1,0-1-1,0 0 1,0 1-1,0-1 1,0 0-1,-1 0 1,1 0-1,-1-1 0,1 1 1,-1 0-1,0-1 1,-2 2-1,3-3 6,1 0-1,0 0 1,0 0-1,-1 0 1,1 1-1,0-2 1,0 1-1,-1 0 1,1 0-1,0 0 1,0-1-1,-1 1 0,1 0 1,0-1-1,0 1 1,0-1-1,0 0 1,0 1-1,0-1 1,0 0-1,0 0 1,0 1-1,0-1 1,0 0-1,0 0 1,0 0-1,1 0 0,-1 0 1,0 0-1,1 0 1,-1-1-1,1 1 1,-1 0-1,0-2 1,-2-7-72,0 0 1,0 0 0,1-1 0,0 1-1,1 0 1,0-1 0,1 0 0,2-20-1,2-8 161,10-38 0,-9 53-13,1 1 1,1 0-1,15-36 1,-17 50-54,-1 0 1,1 1 0,1 0 0,-1 0 0,1 0 0,1 1-1,0-1 1,0 2 0,0-1 0,0 1 0,16-10 0,-5 7-86,-1 1 0,2 0 0,-1 1 1,1 1-1,31-5 0,101-8-2133,-32 13-3049,-82 6 501,49 7 0,-27 3-2755</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2:00.801"/>
    </inkml:context>
    <inkml:brush xml:id="br0">
      <inkml:brushProperty name="width" value="0.05" units="cm"/>
      <inkml:brushProperty name="height" value="0.05" units="cm"/>
      <inkml:brushProperty name="color" value="#66CC00"/>
    </inkml:brush>
  </inkml:definitions>
  <inkml:trace contextRef="#ctx0" brushRef="#br0">261 59 2240,'1'-1'182,"1"-1"0,0 0 0,0 0 0,-1 1 0,1-1 0,0 1 0,1 0 0,-1-1 1,0 1-1,0 0 0,1 0 0,-1 0 0,4 0 0,15-9 3518,-20 9-3313,0 1 0,-1-1 0,1 1 0,0-1 0,-1 0 0,1 1 0,0-1 0,-1 0 0,1 0 0,-1 1 0,0-1 0,1 0 0,-1 0 0,1 0 0,-1 0 0,0 1-1,0-1 1,0 0 0,1 0 0,-1 0 0,0-1 0,0 1-266,0 1 0,0 0-1,0-1 1,0 1 0,0-1-1,0 1 1,0 0 0,0-1 0,0 1-1,0-1 1,0 1 0,-1 0-1,1-1 1,0 1 0,0 0-1,0-1 1,-1 1 0,1 0 0,0-1-1,0 1 1,0 0 0,-1-1-1,1 1 1,0 0 0,-1-1 0,1 1-1,0 0 1,-1 0 0,1 0-1,0-1 1,-1 1 0,1 0-1,-1 0 1,1 0 0,0 0 0,-1 0-1,1 0 1,-1 0 0,1 0-1,0 0 1,-1 0 0,1 0 0,-1 0-1,1 0 1,-18 6 815,15-5-557,-3 2-211,0 1 1,1-1-1,-1 1 0,1 0 1,0 0-1,0 1 1,-7 7-1,-27 38 550,35-44-623,1-2-54,-155 235 1267,149-223-1033,-10 25 0,17-36-210,0 0-1,1 0 1,-1 0-1,1 0 0,0 0 1,1 1-1,-1-1 1,1 0-1,1 7 0,-1-10-38,0-1-1,1 1 1,-1-1-1,1 1 1,-1-1-1,1 1 1,0-1-1,0 0 1,-1 1-1,1-1 0,0 0 1,0 0-1,0 1 1,1-1-1,-1 0 1,0 0-1,0 0 1,1 0-1,-1 0 0,0-1 1,1 1-1,-1 0 1,1-1-1,-1 1 1,1-1-1,-1 1 1,1-1-1,-1 0 1,1 1-1,0-1 0,1 0 1,4 0-17,0 0 0,0 0 0,-1-1 0,1 0 1,11-3-1,-10 2-48,0-1 0,0 0 0,0-1 0,-1 0 1,1 0-1,-1-1 0,0 0 0,0 0 0,0-1 1,-1 0-1,0 0 0,0 0 0,0-1 0,-1 0 0,0 0 1,8-15-1,1-7 23,-1-1 0,-2-1 1,10-36-1,-6 17 40,-2 11-40,-13 39 23,0 0-1,0 0 1,0 0 0,0 0-1,0 0 1,0 0-1,1 0 1,-1 0 0,0 0-1,0 0 1,0 0-1,0 0 1,0 0 0,0 0-1,0 0 1,0-1-1,0 1 1,0 0 0,1 0-1,-1 0 1,0 0-1,0 0 1,0 0 0,0 0-1,0 0 1,0 0 0,0 0-1,0 0 1,0 0-1,0 0 1,1 1 0,-1-1-1,0 0 1,0 0-1,0 0 1,0 0 0,0 0-1,0 0 1,0 0-1,0 0 1,0 0 0,0 0-1,0 0 1,0 0-1,0 0 1,1 0 0,-1 0-1,0 0 1,0 1-1,0-1 1,0 0 0,0 0-1,0 0 1,0 0 0,0 0-1,0 0 1,0 0-1,0 0 1,0 1 0,2 5 124,4 19 287,-2 0 0,2 28 0,5 33 45,-5-58-193,1-1-1,11 28 0,-15-46-356,1 0 1,1 0-1,0 0 0,0-1 1,0 0-1,1 0 1,0 0-1,1-1 0,11 11 1,-16-17-322,0 1 0,0-1 0,0 0 1,0-1-1,1 1 0,-1 0 1,0-1-1,0 1 0,1-1 0,-1 0 1,0 1-1,0-1 0,1 0 0,-1-1 1,0 1-1,1 0 0,-1-1 0,0 1 1,4-2-1,7-2-2321,-1-1 0,15-7-1,-13 5 919,30-10-1613</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2:05.293"/>
    </inkml:context>
    <inkml:brush xml:id="br0">
      <inkml:brushProperty name="width" value="0.05" units="cm"/>
      <inkml:brushProperty name="height" value="0.05" units="cm"/>
      <inkml:brushProperty name="color" value="#66CC00"/>
    </inkml:brush>
  </inkml:definitions>
  <inkml:trace contextRef="#ctx0" brushRef="#br0">13 1164 7552,'-12'2'3516,"19"2"465,20 2 943,-23-6-4698,-1-1-1,1 0 1,-1 1 0,1-1 0,-1 0 0,1 0 0,-1-1 0,0 1 0,7-5 0,26-20 997,-11 4-679,-1 0-1,40-51 0,29-56 483,-56 72-764,62-88 395,-74 111-323,2 2 0,36-34-1,-54 58-270,23-24 162,-30 29-108,10-11 142,-12 14-243,0-1 1,1 1-1,-1 0 0,0 0 0,1-1 0,-1 1 0,0 0 0,1 0 0,-1-1 0,1 1 0,-1 0 0,0 0 0,1 0 0,-1 0 0,1 0 1,-1 0-1,1 0 0,-1 0 0,1 0 0,-1 0 0,0 0 0,1 0 0,-1 0 0,1 0 0,-1 0 0,1 0 0,-1 0 0,0 0 0,1 1 0,-1-1 1,1 0-1,-1 0 0,1 1 0,-1-1-6,0 1 1,1-1-1,-1 0 0,0 1 1,1-1-1,-1 1 0,0-1 1,0 1-1,1-1 1,-1 1-1,0-1 0,0 1 1,0-1-1,0 1 1,0 0-1,0-1 0,0 1 1,0 0-1,-5 61 203,-1 2-193,-18 72 1,15-98 59,-2 0 1,-1-1-1,-24 47 1,13-38 28,-1-2 1,-3-1-1,-32 40 0,53-76-80,0 0-1,-1 0 0,0-1 0,0 0 1,-8 6-1,13-11-46,0 1 1,0-1 0,0 0-1,0 0 1,0 0-1,0 0 1,0 0 0,-1 0-1,1-1 1,0 1 0,-1-1-1,1 1 1,0-1-1,-1 0 1,1 0 0,0 0-1,-1 0 1,1 0-1,0-1 1,-1 1 0,1-1-1,0 0 1,0 1 0,-1-1-1,-2-2 1,0-1-136,1 1 1,0-1-1,0 0 1,0 0 0,0-1-1,1 1 1,-1-1-1,-4-9 1,-18-45-145,17 38 195,8 20 100,1 0 0,0 1 0,0-1 0,-1 0 0,1 1 0,0-1 0,0 0 1,0 1-1,-1-1 0,1 0 0,0 1 0,0-1 0,0 0 0,0 0 0,1 1 0,-1-1 0,0 0 0,0 1 0,0-1 0,0 0 0,1 1 0,-1-2 0,1 2 13,-1-1 0,1 1 1,-1 0-1,1 0 0,-1-1 0,0 1 0,1 0 0,-1 0 0,1 0 0,-1 0 0,1 0 0,-1-1 0,1 1 1,-1 0-1,1 0 0,-1 0 0,1 0 0,-1 0 0,1 0 0,-1 1 0,1-1 0,-1 0 0,1 0 1,-1 0-1,0 0 0,1 1 0,-1-1 0,1 0 0,0 1 0,33 17 381,-19-9-199,1 0 0,18 6 0,121 35 318,-128-43-359,1-2 0,0 0 1,50 1-1,-67-7-113,0 0 0,0-1 0,0 0 0,0-1 0,-1 0 0,1-1 1,-1 0-1,17-9 0,-19 9-43,-1-1 1,0 0-1,0 0 1,-1 0-1,1-1 1,-1 0-1,0-1 1,6-9-1,3-5-34,16-31-1,-30 50 36,24-45 69,26-72 1,-48 110-62,12-32-46,2 1 0,42-73 1,-57 111 44,-1 0 1,1 0 0,-1 0-1,1 0 1,-1 0 0,1 0 0,0 0-1,0 1 1,0-1 0,0 1-1,0-1 1,0 1 0,1 0-1,-1 0 1,0 0 0,1 0-1,-1 0 1,1 0 0,-1 1 0,5-1-1,-3 1-3,0 0 0,1 1-1,-1 0 1,0 0 0,0 0-1,0 0 1,0 1 0,0 0-1,0-1 1,-1 1 0,7 5-1,18 11-22,-7-4 96,1 0 0,34 14 0,-49-25-78,0 0-1,0-1 1,0 0 0,0 0-1,0-1 1,0 0 0,1 0-1,-1-1 1,0 0-1,1 0 1,-1 0 0,1-1-1,7-2 1,-12 2 18,-1 0 0,1-1 0,0 1 0,-1-1 0,1 1 0,-1-1 0,0 0 1,1 0-1,-1 0 0,0 0 0,0 0 0,0-1 0,-1 1 0,1 0 0,-1-1 0,1 0 0,-1 1 0,0-1 0,1 0 0,-2 1 0,1-1 0,0 0 0,0 0 0,-1 0 1,0 0-1,1 0 0,-1 0 0,0 0 0,-1 0 0,1 0 0,0 0 0,-2-4 0,1 6-14,1-1-1,-1 1 1,1-1 0,-1 1 0,0 0-1,0-1 1,0 1 0,0 0-1,0 0 1,0 0 0,0-1 0,0 1-1,-1 0 1,1 0 0,0 1-1,-1-1 1,1 0 0,-1 0-1,1 1 1,0-1 0,-1 1 0,-3-2-1,1 2-12,-1-1 0,0 0 0,0 1 0,0 0 0,-9 1 0,3 1 7,-1 0 0,1 1 0,0 0 0,0 1 1,0 0-1,-14 9 0,7-3 44,-1 1 1,-21 20-1,5-2 58,-59 66 0,78-77-131,0 1-1,2 0 0,0 2 0,1-1 0,1 2 1,-13 33-1,24-52 50,0-1 1,0 1-1,0 0 1,1 0 0,-1 0-1,1 0 1,0 0-1,0 0 1,0 0 0,0 0-1,0 0 1,1 0-1,0 0 1,-1 0 0,1-1-1,0 1 1,0 0-1,0 0 1,1-1 0,-1 1-1,1 0 1,-1-1-1,1 0 1,0 1 0,0-1-1,0 0 1,0 0-1,1 0 1,-1 0 0,0 0-1,1-1 1,-1 1-1,1-1 1,0 1 0,0-1-1,-1 0 1,4 1-1,10 1 17,-1-1 0,1 0 0,0-2 0,20 0-1,65-10 47,-84 8-73,26-5-11,1-2 0,66-23 0,-59 13-1,-1-2 0,-1-3 0,53-33 0,-28 8-59,77-66 0,-137 103 102,0 0 0,0-1-1,-1 0 1,-1-1 0,11-16-1,-22 29-29,5-11-15,-7 7-29,-8 6-23,2 1 41,0 1 1,0 0-1,0 1 1,0 0 0,1 0-1,-10 7 1,-35 37-59,34-31 50,11-11 16,-122 125-46,105-103 137,0 0 0,2 1 0,-21 39 0,39-63-71,-1 1 0,1 0 0,1 0 0,-1 1 0,1-1 0,0 0 0,1 1 0,-1-1 0,1 1 0,0 0 0,1-1 0,0 14 0,0-19-5,0-1 0,1 1 0,-1 0 0,0 0 0,0-1 1,0 1-1,1 0 0,-1-1 0,0 1 0,1 0 0,-1 0 1,0-1-1,1 1 0,-1-1 0,1 1 0,-1 0 0,1-1 1,0 1-1,-1-1 0,1 0 0,-1 1 0,1-1 0,0 1 0,-1-1 1,1 0-1,0 1 0,0-1 0,-1 0 0,1 0 0,0 0 1,0 1-1,-1-1 0,1 0 0,0 0 0,0 0 0,-1 0 1,2-1-1,2 1-1,0-1 1,0 0 0,0-1-1,0 1 1,5-3 0,-5 2 18,10-5-99,0-1 0,-1 0 0,0-1 1,-1 0-1,1-1 0,20-23 1,-9 6-127,37-56 1,-22 14 159,-26 45 46,20-30 0,-26 47-91,-7 7 88,1 0-1,-1 0 0,0 0 1,0 0-1,0 0 1,0 0-1,0 0 1,0 0-1,0 0 1,0 0-1,1 0 0,-1 0 1,0 0-1,0 0 1,0 0-1,0 0 1,0 0-1,0 0 1,0 0-1,0 0 1,1 0-1,-1 0 0,0 0 1,0 0-1,0 0 1,0 1-1,0-1 1,0 0-1,0 0 1,0 0-1,0 0 0,0 0 1,0 0-1,0 0 1,0 0-1,0 0 1,1 1-1,-1-1 1,0 0-1,0 0 0,0 0 1,0 0-1,0 0 1,-2 20-132,-3 2 68,-14 82 267,18-89-143,0-1 1,0 0-1,1 1 1,1-1-1,4 22 0,-4-30-48,1 0-1,0-1 0,-1 0 0,2 1 0,-1-1 0,1 0 0,-1 0 1,1 0-1,1 0 0,-1-1 0,1 1 0,0-1 0,0 0 0,0 0 1,0-1-1,1 1 0,-1-1 0,1 0 0,0 0 0,10 5 0,-7-6 10,1 0 0,-1 0-1,0 0 1,1-1-1,0 0 1,-1-1-1,1 0 1,-1-1 0,1 1-1,16-5 1,-13 2-68,1-1 1,0-1 0,-1 0 0,0-1 0,0 0-1,20-14 1,2-7-48,45-44 1,28-39-338,-39 32 67,-3-2 0,92-151-1,-126 180 466,-3-2 0,-3-1-1,23-65 1,-45 108-64,-6 19-38,-4 8 0,-1-1-1,0 0 1,-1-1 0,-1 1-1,0-2 1,-17 18 0,7-6-20,-20 29 0,-85 174 203,98-168-94,2 0-1,-16 67 1,36-111-46,1 1-1,1 0 1,0 0-1,2 0 1,0 29-1,1-41-22,1 0 0,0 0 0,0 0 0,0-1 0,0 1 0,1-1 0,0 1 0,0-1 0,0 1 0,4 5 0,-3-7-11,-1 0 0,1 0 0,0-1 0,0 1 1,0-1-1,0 0 0,0 0 0,0 0 0,0 0 1,1 0-1,-1-1 0,1 1 0,-1-1 0,1 0 1,4 0-1,4 1-43,0-1 1,0-1 0,-1 0-1,1-1 1,0 0 0,-1 0-1,1-2 1,-1 1-1,1-1 1,14-7 0,-16 6-12,0-1 0,-1 0 0,1-1 0,-1 0 0,-1-1 1,1 1-1,-1-1 0,0-1 0,-1 0 0,8-10 0,7-12-211,29-54-1,-7 12 36,116-131-359,-105 140 357,66-102 1,-56 57 438,65-153 0,-126 253-147,-3 6-49,0 0 0,0-1 0,0 1 0,0 0 0,0 0 0,0-1 0,0 1 0,-1 0 0,1-1 0,-1 1 0,0-1 0,0 1 0,0-4 0,-7 15 42,-145 225 186,143-222-234,-16 21 74,1 0 1,2 2-1,-34 71 0,35-49 15,3 1-1,2 1 0,3 0 0,-8 88 0,20-136-56,0-1-1,1 1 1,0-1-1,1 0 1,0 1-1,4 13 1,-4-21-25,0 0 1,0 0 0,0 0-1,0 0 1,0 0-1,1 0 1,0 0 0,-1-1-1,1 1 1,0-1 0,0 1-1,0-1 1,1 0-1,-1 1 1,1-1 0,-1 0-1,1-1 1,-1 1-1,1 0 1,0-1 0,0 1-1,0-1 1,0 0-1,6 1 1,3-1-19,0 0-1,0-1 0,0 0 1,0-1-1,0 0 1,-1-1-1,1-1 1,0 1-1,15-7 1,-14 3-70,0 0 1,-1 0 0,0-1 0,0 0-1,0-1 1,-1-1 0,0 0-1,-1 0 1,0-1 0,-1 0 0,14-19-1,-3 1-34,-2-1 0,-1 0 0,22-54 0,1-25-190,-39 106 301,0-1-1,-1 0 0,1-1 0,-1 1 0,0 0 1,0 0-1,0 0 0,0-3 0,0 5-4,0 0 1,0 1-1,-1-1 0,1 0 0,0 1 0,0-1 1,0 1-1,-1-1 0,1 1 0,0-1 0,-1 0 1,1 1-1,0-1 0,-1 1 0,1-1 0,-1 1 1,1 0-1,0-1 0,-1 1 0,1-1 0,-1 1 1,0 0-1,1-1 0,-1 1 0,1 0 0,-1 0 1,1 0-1,-1-1 0,0 1 0,1 0 0,-1 0 1,0 0-1,1 0 0,-1 0 0,1 0 0,-1 0 1,0 0-1,1 0 0,-1 0 0,1 0 0,-1 1 1,0-1-1,1 0 0,-2 1 0,-3 1 1,0 1 1,0-1-1,0 1 0,0 0 1,0 1-1,0-1 0,1 1 1,0 0-1,0 0 0,0 0 1,-4 7-1,-6 9 59,-16 30 0,18-29-39,-90 160 398,91-160-247,-15 37 0,22-48-104,1 0 0,0 0 0,1 1 0,0-1 0,-1 21 0,3-28-50,0 0 0,0-1 0,1 1 0,-1 0 0,1 0 0,-1 0 0,1 0 0,0-1 0,0 1 0,0 0 0,1-1 0,-1 1 0,1 0-1,-1-1 1,1 0 0,0 1 0,0-1 0,0 0 0,0 0 0,0 0 0,0 0 0,1-1 0,-1 1 0,1-1 0,-1 1 0,1-1 0,-1 0 0,6 2 0,0-1-11,0 0 0,1 0 0,-1-1 1,0-1-1,1 1 0,-1-1 0,0 0 0,15-3 0,-13 1-34,1-1-1,-1 0 1,0 0 0,0-1-1,-1-1 1,1 1-1,-1-2 1,0 1-1,0-1 1,-1-1-1,1 1 1,-2-1 0,1-1-1,10-12 1,5-10-119,-2-1 1,31-58 0,-34 57 122,-5 8 38,28-51 159,-36 62-150,1 0 1,-1 0 0,-1-1-1,2-13 1,-5 8-63,-4 14 45,3 5 4,0 0 0,-1 0 1,1 0-1,0 0 0,-1 0 0,1 0 0,0 0 0,-1 0 0,1 0 0,0 0 0,-1 1 0,1-1 1,0 0-1,0 0 0,-1 0 0,1 1 0,0-1 0,0 0 0,-1 0 0,1 0 0,0 1 0,0-1 1,-1 1-1,-1 4-25,-1-1 0,1 1 0,0 0 0,0 1 1,0-1-1,1 0 0,-1 0 0,2 1 0,-1-1 1,0 1-1,1-1 0,0 1 0,1 5 0,0 2 24,1 1 1,0-1-1,1 0 0,1 0 0,0 0 0,1-1 0,0 1 0,1-1 0,0 0 0,1-1 0,0 1 0,1-1 0,0-1 0,1 0 0,0 0 0,1 0 1,0-1-1,18 12 0,-7-7 28,44 20 0,-61-33-17,1 0 0,-1 0 0,1 0 1,-1 0-1,1-1 0,0 1 1,8-2-1,31-4 100,-32 3-172,0 0 0,0-1 0,-1 0 0,1-1 0,11-6 0,-17 7 17,0-1 0,0 0 0,0 0 0,-1-1 0,1 1 0,-1-1 1,0 0-1,0-1 0,-1 1 0,5-8 0,80-150-347,-66 113 571,3 1 0,37-50 0,-54 81-46,-8 15-90,1 1 0,-1-1 0,1 0 0,-1 1 1,1-1-1,3-2 0,-4 4 8,-6 14-27,-2 36-177,-23 152 83,17 3 270,13-203-210,0-1 1,0 1-1,0-1 0,0 1 0,0 0 1,0-1-1,0 1 0,0 0 0,0-1 1,0 1-1,1-1 0,-1 1 1,0 0-1,0-1 0,1 1 0,-1-1 1,0 1-1,1-1 0,-1 1 0,1-1 1,-1 1-1,1-1 0,-1 0 1,1 1-1,-1-1 0,1 0 0,-1 1 1,1-1-1,-1 0 0,1 1 0,-1-1 1,1 0-1,0 0 0,-1 0 1,1 0-1,0 0 0,-1 0 0,1 1 1,-1-1-1,1-1 0,0 1 1,-1 0-1,1 0 0,0 0 0,-1 0 1,1 0-1,-1 0 0,1-1 0,0 1 1,5-2 6,-1 0 0,1-1-1,-1 1 1,8-6 0,3-4-26,0-1-1,0 0 1,-1-1 0,13-17-1,1 0 3,191-176-242,-213 201 240,1 0 0,-1 0 0,1 1 0,0 0 0,16-7 0,-23 12 24,-1-1 0,1 1 0,0 0 0,-1 0 0,1 0 0,0-1 0,-1 1 0,1 0 0,0 0 0,-1 0 0,1 0 0,0 0-1,0 0 1,-1 1 0,1-1 0,0 0 0,-1 0 0,1 0 0,0 1 0,-1-1 0,1 0 0,0 1 0,-1-1 0,2 1 0,-1 1 0,0-1 1,0 0-1,0 0 0,0 1 1,-1-1-1,1 1 1,0-1-1,-1 1 1,1-1-1,0 4 1,1 4 2,-1 0 1,-1 1-1,1 10 0,-1-16-6,-3 50 13,-2-1 1,-13 56 0,1-8 21,16-99-44,1 1 0,0-1 1,0 0-1,0 0 0,0 1 1,0-1-1,0 0 0,1 0 0,-1 0 1,1 1-1,-1-1 0,2 2 1,-2-3 3,1-1 1,-1 0-1,0 0 0,1 0 1,-1 0-1,0 1 1,1-1-1,-1 0 1,0 0-1,1 0 0,-1 0 1,0 0-1,1 0 1,-1 0-1,0 0 1,1 0-1,-1 0 1,1 0-1,-1 0 0,0 0 1,1 0-1,-1 0 1,0-1-1,1 1 1,-1 0-1,1 0 0,0-1 5,3 0-4,1-1 0,-1-1 0,1 1 1,-1-1-1,0 1 0,0-1 1,0 0-1,-1 0 0,1-1 0,-1 1 1,1-1-1,3-6 0,4-6-77,16-34-1,-17 31 43,15-30-85,38-68-46,-54 103 196,1 0 1,0 0-1,1 1 0,1 1 1,21-19-1,-32 30-22,0 0 0,0 0 0,0 0 0,0 1 0,0-1 0,-1 0 0,1 1 0,0-1 0,1 1 0,-1-1 0,0 1 0,0 0 0,0-1 0,0 1 0,0 0 0,0 0 0,0-1 0,0 1 0,1 0 0,-1 0 0,0 0 0,0 1 0,0-1 0,0 0 0,0 0 0,0 1 0,1-1 0,-1 0 0,0 1 0,1 0 0,0 1-7,0 0 0,-1-1 1,0 1-1,1 0 1,-1 0-1,0 0 0,0 0 1,0 0-1,0 0 1,-1 0-1,1 0 0,0 1 1,-1-1-1,1 4 1,4 32-72,-4-18 82,2-1 0,1 1 1,7 22-1,-9-36-10,0 0 0,0-1 0,1 1 1,0-1-1,0 0 0,1 0 0,-1 0 0,1 0 1,0 0-1,0-1 0,1 0 0,-1 0 0,1 0 0,10 6 1,-6-5-3,1 0 1,1-1 0,-1-1 0,0 1-1,1-1 1,0-1 0,-1 0-1,1-1 1,0 0 0,0 0 0,22-3-1,-25 1-4,1 0-1,0-1 0,-1 0 1,1 0-1,-1-1 1,0 0-1,1 0 0,-2-1 1,1 0-1,0-1 0,-1 1 1,0-2-1,0 1 1,0-1-1,9-10 0,0-6-158,0-1-1,-2-1 0,22-48 0,-24 47 25,-11 23 122,1-1 0,-1 0 0,0 0 0,0 0 0,0 0 0,0 0 0,-1 0 0,1-5 0,-1 8 15,0 0 0,0 0 0,0 0 0,0 0 0,0 0 0,0 0 0,0 0 0,0 0-1,0-1 1,0 1 0,0 0 0,0 0 0,0 0 0,0 0 0,0 0 0,0 0 0,0 0 0,0 0 0,0 0 0,0 0 0,0-1 0,0 1 0,0 0 0,0 0 0,0 0-1,-1 0 1,1 0 0,0 0 0,0 0 0,0 0 0,0 0 0,0 0 0,0 0 0,0 0 0,0 0 0,0 0 0,0 0 0,0 0 0,-1 0 0,1 0 0,0 0-1,0 0 1,0 0 0,0 0 0,0 0 0,0 0 0,0 0 0,0 0 0,0 0 0,0 0 0,-1 0 0,1 0 0,0 0 0,0 0 0,0 0 0,-7 5-9,-7 10 26,-43 53 60,-27 32-30,52-65 46,-6 5-2,-50 69 0,88-108-85,0-1 0,0 0 0,0 0 0,-1 0 0,1 0 0,0 0 0,0 0 0,0 0 0,0 0 0,0 0 0,0 0 0,0 1-1,-1-1 1,1 0 0,0 0 0,0 0 0,0 0 0,0 0 0,0 0 0,0 1 0,0-1 0,0 0 0,0 0 0,0 0 0,0 0 0,0 0 0,0 1-1,0-1 1,0 0 0,0 0 0,0 0 0,0 0 0,0 0 0,0 1 0,0-1 0,0 0 0,0 0 0,0 0 0,0 0 0,0 0 0,0 0-1,0 1 1,1-1 0,-1 0 0,0 0 0,0 0 0,0 0 0,0 0 0,0 0 0,10-3-102,12-11-165,-7-1 147,-1-1 0,0 0 0,-2-1 0,18-30-1,-30 60 143,-2-3-37,0 0 1,-1 0-1,0 0 1,0-1-1,-10 18 1,-31 44-79,23-39 73,-107 194 282,35-44-93,63-132-34,-53 69-1,73-105-80,-1-2-1,-18 17 1,28-29-66,1 1 1,0-1-1,-1 0 0,1 1 1,0-1-1,-1 0 0,1 1 0,-1-1 1,1 0-1,0 0 0,-1 0 1,1 1-1,-1-1 0,1 0 1,-1 0-1,1 0 0,-1 0 1,1 0-1,0 0 0,-2 0 0,2 0 0,0 0 0,-1 0 0,1-1 0,0 1-1,-1 0 1,1 0 0,0-1 0,0 1 0,0 0-1,-1-1 1,1 1 0,0 0 0,0-1 0,0 1-1,-1 0 1,1-1 0,0 1 0,0 0 0,0-1-1,0 1 1,0-1 0,0-26-272,0 20 228,4-35-551,1-1 1,14-51-1,33-82-3529,-32 120 1232,-12 35 743,0 0 1,-1-1-1,-1 0 0,-1 0 0,3-43 0,-7 5-340</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2:05.630"/>
    </inkml:context>
    <inkml:brush xml:id="br0">
      <inkml:brushProperty name="width" value="0.05" units="cm"/>
      <inkml:brushProperty name="height" value="0.05" units="cm"/>
      <inkml:brushProperty name="color" value="#66CC00"/>
    </inkml:brush>
  </inkml:definitions>
  <inkml:trace contextRef="#ctx0" brushRef="#br0">37 52 9728,'-23'-20'3584,"14"12"-2784,4 5-224,5-2 1375,5 2-1183,4-2 128,4 5-544,5-4-320,6 1-32,-6 3-1984,-1 0 1089,-4 3-4705,-8 6 3104</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2:05.988"/>
    </inkml:context>
    <inkml:brush xml:id="br0">
      <inkml:brushProperty name="width" value="0.05" units="cm"/>
      <inkml:brushProperty name="height" value="0.05" units="cm"/>
      <inkml:brushProperty name="color" value="#66CC00"/>
    </inkml:brush>
  </inkml:definitions>
  <inkml:trace contextRef="#ctx0" brushRef="#br0">99 43 11232,'-54'-35'4128,"28"30"-3200,8 2 543,39 3-1247,16 3 1376,21 2-864,28-10 992,67 5-992,8 0-224,32-3-320,41 3-576,-26 0 192,3 0-2880,-5 0 1696,-27 3-5343,-21 6 3775</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2:09.366"/>
    </inkml:context>
    <inkml:brush xml:id="br0">
      <inkml:brushProperty name="width" value="0.05" units="cm"/>
      <inkml:brushProperty name="height" value="0.05" units="cm"/>
      <inkml:brushProperty name="color" value="#66CC00"/>
    </inkml:brush>
  </inkml:definitions>
  <inkml:trace contextRef="#ctx0" brushRef="#br0">26 659 4640,'-2'0'280,"-17"8"987,19-8-1126,0 0 0,-1 1 0,1-1-1,0 0 1,-1 1 0,1-1-1,0 0 1,-1 1 0,1-1 0,0 0-1,0 1 1,-1-1 0,1 1 0,0-1-1,0 0 1,0 1 0,0-1 0,0 1-1,0-1 1,0 1 0,-1-1 0,1 1-1,0-1 1,1 1 0,-1-1 0,0 0-1,0 1 1,0-1 0,0 1 0,0-1-1,0 1 1,0-1 0,1 1 0,-1-1-1,0 0 1,0 1 0,1 0 0,-1-1-4,1 0 0,-1 0 0,0 0 0,1 1 0,-1-1 0,0 0 0,1 0 0,-1 0 0,0 0 0,1 0 0,-1 0 0,0 0 0,1 1 0,-1-1 0,1 0 0,-1 0 0,0 0 0,1-1 0,-1 1 0,0 0 0,1 0 0,-1 0 0,0 0 0,1 0 0,1-1 374,14-4 149,0 0 0,-1-1 0,1-1 1,-2 0-1,1-1 0,16-12 1,-13 9-308,29-21 84,-1-1-1,-2-2 0,-2-2 0,67-76 1,184-250 3733,-298 369-4088,1 1 1,0 0-1,1 1 0,-1-1 1,2 1-1,-4 8 0,-8 51 163,12-60-181,-4 40 214,-1 73 0,6-78-172,-1-7 100,5 46 1,-1-69-131,-1-1 0,1 1 1,1-1-1,0 0 0,1 0 0,0 0 0,1 0 0,6 11 0,-8-18-34,1 1 0,0-1 0,-1 0 1,1 0-1,1-1 0,-1 1 0,0-1 0,1 0 0,0 0 0,0 0 0,0 0 0,0-1 0,0 0 0,0 0 0,1-1 0,-1 1 0,0-1 0,1 0 0,5 0 0,13 0 54,0 0 1,0-2-1,25-3 0,-47 4-95,22-3-29,1-1 0,-1-1 0,0-1 0,31-12 0,-40 12 18,0-1-1,0-1 1,0 0-1,-1-1 1,0-1-1,0 0 1,15-15-1,-5-1-68,0 0 0,-2-1 1,-1-1-1,-1-2 0,-1 0 0,-2 0 0,-1-2 1,16-46-1,-30 73 68,0-1 0,0 1 0,-1-1 0,2-11 0,-3 16 5,0 0 0,0 0 1,0 0-1,0 0 0,0 0 0,0-1 0,-1 1 1,1 0-1,0 0 0,0 0 0,-1 0 1,1 0-1,-1 0 0,1 0 0,-1 0 0,0 0 1,1 0-1,-1 0 0,0 0 0,1 0 0,-1 0 1,0 0-1,0 1 0,0-1 0,0 0 1,0 1-1,0-1 0,0 1 0,0-1 0,0 1 1,-2-1-1,2 1 9,-1-1 1,0 1 0,0 0 0,0 0-1,0 0 1,0 0 0,1 1 0,-1-1-1,0 1 1,0-1 0,0 1-1,1-1 1,-1 1 0,0 0 0,1 0-1,-1 0 1,0 0 0,-1 2 0,-3 1-61,0 1 1,0 0-1,-7 10 1,-8 11 60,-32 58 0,20-30 84,23-38-51,-57 99 70,61-103-48,1 0 0,0 0-1,1 1 1,0-1 0,1 1-1,1 0 1,0 0-1,-1 14 1,3-22-2,1 0-1,-1 0 0,1 0 1,0 0-1,0 0 1,0-1-1,1 1 0,0 0 1,0-1-1,0 1 1,0-1-1,1 1 0,0-1 1,0 0-1,0 0 1,0-1-1,0 1 0,1 0 1,0-1-1,-1 0 1,1 0-1,1 0 0,6 3 1,-3-2-28,1 0 0,-1-1 0,1 0 1,0 0-1,-1-1 0,1 0 0,1-1 0,-1 0 1,0 0-1,0-1 0,0 0 0,11-2 0,3-2-20,0-2 0,0 0 0,-1-1 0,0-1 0,0-1 0,-1-1 0,0-1 0,-1-1 0,22-16 0,-12 5 2,-2-1-1,0-1 1,-2-2 0,-1 0 0,23-33 0,136-194-48,-153 206-241,-29 71 129,-4 25 105,-3 0 0,-2 0 0,-16 62 0,16-86 65,0 0 0,-2 0 1,-1-1-1,0 0 0,-2 0 0,0-1 0,-21 26 0,23-34-6,-2-1 0,1 0 0,-2 0-1,1-1 1,-2-1 0,0 0 0,0-1 0,0-1-1,-2 0 1,1-1 0,-23 9 0,31-15-84,-1 0 1,1 0-1,0-1 1,-1 0-1,1 0 1,0-1 0,-1 0-1,1 0 1,-1 0-1,1-1 1,0-1-1,-1 1 1,-13-6-1,18 6 20,0 0 1,0-1-1,-1 0 0,1 0 0,0 1 0,0-2 0,1 1 0,-1 0 0,0-1 0,1 1 0,-1-1 0,1 0 1,0 0-1,0 0 0,0 0 0,0 0 0,1 0 0,-1 0 0,1-1 0,0 1 0,0 0 0,0-1 0,0 1 1,1-1-1,-1 1 0,1-1 0,0 0 0,0 1 0,0-1 0,2-5 0,-2 8 43,0 0 1,0-1-1,1 1 0,-1-1 1,1 1-1,0 0 0,-1-1 1,1 1-1,0 0 0,0 0 0,0-1 1,0 1-1,0 0 0,0 0 1,0 0-1,0 0 0,0 0 1,0 0-1,1 1 0,-1-1 1,0 0-1,3 0 0,1-1-47,1 0 1,-1 1-1,1-1 0,10 0 0,197-10 103,-34 3 92,-138 6-149,116-13 127,-123 11 19,-1-2-1,52-17 0,-85 24-129,0 0-1,0 0 0,1 0 0,-1 0 1,0 0-1,0 0 0,1 0 1,-1 0-1,0 0 0,0-1 0,0 1 1,1 0-1,-1 0 0,0 0 0,0 0 1,1 0-1,-1 0 0,0-1 0,0 1 1,0 0-1,0 0 0,1 0 0,-1 0 1,0-1-1,0 1 0,0 0 0,0 0 1,0-1-1,0 1 0,0 0 0,1-1 1,-9-1 129,-13 1-55,12 3-61,0 0 1,0 0-1,1 1 0,-1 0 1,0 0-1,1 1 0,0 0 1,0 0-1,0 1 0,-9 8 1,-4 4 28,1 2 0,-20 23 1,37-39-44,1 1 0,-1-1 0,1 1 0,0-1 0,0 1 0,0 0 0,0-1 0,-2 8 0,4-10 8,0 0 0,-1 0 0,1 0 0,0 0-1,0 0 1,0 0 0,0 0 0,0 0 0,0 0-1,0 0 1,1 0 0,-1 0 0,0 0 0,0 0-1,1-1 1,-1 1 0,0 0 0,1 0 0,-1 0-1,1 0 1,0 0 0,-1-1 0,1 1 0,-1 0-1,1-1 1,0 1 0,0 0 0,-1-1 0,1 1-1,0-1 1,0 1 0,0-1 0,0 1 0,0-1-1,-1 0 1,1 1 0,0-1 0,0 0 0,0 0-1,0 0 1,0 0 0,2 0 0,6 1 42,-1-1 1,1 0-1,0-1 0,-1 0 1,16-4-1,43-14-14,-67 19-44,18-6-46,-1 0-1,0-1 1,-1-1-1,0-1 1,0 0-1,0-1 1,-2-1-1,27-23 1,-34 26 14,1 0 1,-2 0 0,1-1 0,-1 0 0,0 0-1,-1 0 1,0-1 0,-1 0 0,0 0 0,0 0-1,-1 0 1,0-1 0,-1 1 0,0-1-1,-1 1 1,0-15 0,-1 20 23,0 0 0,0 0 0,-1-1 0,0 1 0,0 0 1,0 0-1,0 0 0,-1 0 0,0 0 0,0 1 0,0-1 0,-1 0 0,-4-5 0,5 7 5,-1 0 0,0 0-1,0 1 1,0-1 0,0 1-1,0 0 1,-1 0 0,1 0-1,-1 0 1,1 0 0,-1 1-1,1-1 1,-1 1 0,0 0-1,0 0 1,0 1 0,-8-1-1,1 0-7,0 1-1,-1 1 0,-19 3 1,25-3 4,1 0 1,-1 1-1,1 0 1,0 0-1,-1 0 1,1 1-1,0 0 0,0-1 1,-7 8-1,12-10 11,-1 0 0,1 0-1,0 0 1,0 0-1,-1 0 1,1 1-1,0-1 1,0 0-1,0 0 1,0 0-1,-1 0 1,1 1 0,0-1-1,0 0 1,0 0-1,0 1 1,0-1-1,0 0 1,0 0-1,0 1 1,0-1 0,-1 0-1,1 0 1,0 1-1,0-1 1,0 0-1,0 0 1,0 0-1,1 1 1,-1-1-1,0 0 1,0 0 0,0 1-1,0-1 1,0 0-1,0 0 1,0 1-1,0-1 1,0 0-1,1 0 1,-1 0 0,0 1-1,0-1 1,0 0-1,0 0 1,1 0-1,-1 0 1,0 1-1,0-1 1,0 0-1,1 0 1,-1 0 0,0 0-1,0 0 1,1 0-1,-1 0 1,0 0-1,18 5 191,-2-5-186,0 0 0,0 0 0,25-5 0,-9 1-2,0 1 72,98-7 126,-109 9-139,-1 2 0,1 0 1,-1 2-1,26 5 0,-36-5-43,1 0 0,-1 1 0,0 1 0,0 0 0,0 0 0,0 1 0,-1 0 0,0 1 0,0-1 0,-1 2 0,0-1 1,10 13-1,-13-14-3,-1 0 0,1 0 1,-1 1-1,-1-1 1,1 1-1,-1 0 1,0 0-1,-1 0 0,0 1 1,0-1-1,0 0 1,-1 1-1,0-1 1,-1 1-1,1-1 0,-2 1 1,1-1-1,-3 14 1,-1-3 40,-1 0 1,-1 0 0,-1-1 0,-10 20 0,-1 0 211,30-50-388,1 1 0,0 0 0,1 1 0,26-15 0,-14 8-14,4-1 130,1 1 0,1 2 0,0 1 0,38-11 0,-63 23 8,-1 1-1,0 1 0,0-1 0,1 1 0,-1 0 0,1 1 0,10 0 1,-15 0-5,0 0 0,0 0 1,0 1-1,0-1 1,-1 1-1,1-1 1,0 1-1,0 0 1,-1-1-1,1 1 1,0 0-1,-1 0 1,1 0-1,-1 1 1,1-1-1,-1 0 1,0 1-1,1-1 1,-1 0-1,0 1 1,0 0-1,0-1 1,0 1-1,0 0 1,0-1-1,-1 1 1,1 0-1,0 0 1,-1 0-1,1 2 1,-1 2 21,0 0 0,0 0 0,0 0 0,0 0 0,-1 0 0,0 0 0,-4 12 0,2-9 69,1 0-1,-1 15 1,2-21-89,1 0 0,0-1 1,1 1-1,-1 0 0,0 0 0,1-1 1,0 1-1,-1 0 0,1-1 0,0 1 1,0 0-1,3 4 0,-2-5-5,-1-1 0,1 1 0,0 0 0,0-1 0,0 1 0,0-1 0,0 0 0,0 1 0,0-1 0,0 0 0,0 0 0,0-1 0,1 1 0,-1 0 0,0-1 0,1 1 0,-1-1 0,4 1 0,6-1 0,0 0 0,17-2 0,-27 2 0,20-3 0,-1-2 0,1 0 1,-1-1-1,0-1 0,37-17 0,94-61-14,-141 79 11,50-32 8,-2-2 1,102-90-1,-152 118-2,-9 12-3,0 0 0,0 0-1,0 0 1,0 0 0,0 0 0,0-1-1,0 1 1,0 0 0,0 0-1,0 0 1,0 0 0,-1 0-1,1 0 1,0 0 0,0-1 0,0 1-1,0 0 1,0 0 0,0 0-1,0 0 1,0 0 0,0 0-1,-1 0 1,1 0 0,0 0 0,0 0-1,0-1 1,0 1 0,0 0-1,0 0 1,-1 0 0,1 0-1,0 0 1,0 0 0,0 0 0,0 0-1,0 0 1,-1 0 0,1 0-1,0 0 1,0 0 0,0 0-1,0 1 1,0-1 0,0 0-1,-1 0 1,-3 1-15,0 0 0,0 0 0,0 1 1,-8 3-1,-51 28-2,-97 67 0,122-71 45,0 1 1,2 2-1,-48 55 1,83-86-29,-30 38 5,29-36-5,0 0 0,0 0 0,0 1 0,0-1 0,1 0 0,-1 1 0,1-1 0,0 1 0,0 0 0,0 5 0,1-9 0,0 1 0,0-1 0,0 0 0,0 1 0,0-1 0,0 0 0,0 1 0,1-1 0,-1 1 0,0-1 0,0 0 0,0 1 0,1-1 0,-1 0 0,0 1 0,0-1 0,1 0 0,-1 0 0,0 1 0,1-1 0,-1 0 0,0 0 0,1 1 0,-1-1 0,0 0 0,1 0 0,-1 0 0,0 0 0,1 0 0,-1 1 0,1-1 0,-1 0 0,0 0 0,1 0 0,-1 0 0,1 0 0,-1 0 0,0 0 0,1 0 0,0-1 0,19-4 0,13-9-37,45-26 1,-36 18-152,5-4-39,79-57 0,22-22 121,-146 104 119,17-11 117,-18 12-128,-1 0 1,0 0 0,1-1 0,-1 1-1,1 0 1,-1 0 0,0 0 0,1 0-1,-1 0 1,1 0 0,-1 0 0,0 0-1,1 0 1,-1 0 0,1 0 0,-1 0-1,1 0 1,-1 0 0,0 0 0,1 0-1,-1 0 1,1 0 0,-1 1 0,0-1-1,1 0 1,-1 0 0,0 0 0,1 1-1,-1-1 1,0 0 0,1 1 0,-1-1-1,0 0 1,0 1 0,1-1-1,-1 0 1,0 1 0,0-1 0,0 0-1,1 1 1,-1-1 0,0 0 0,0 1-1,0-1 1,0 1 0,0 0 0,0 4 2,0 0-1,-1 0 1,1 1 0,-1-1 0,0 0 0,-1 0 0,0 0 0,1 0 0,-1 0 0,-5 7 0,-6 22 154,8-10-52,-3 26-1,8-48-103,-1 0 0,1-1 1,0 1-1,0 0 0,0 0 0,0 0 0,0 0 0,0 0 0,1-1 0,-1 1 0,1 0 0,-1 0 0,1-1 0,0 1 0,-1 0 0,1-1 0,0 1 1,0 0-1,0-1 0,1 1 0,-1-1 0,0 0 0,0 1 0,1-1 0,-1 0 0,1 0 0,-1 0 0,1 0 0,-1 0 0,1 0 0,0 0 0,-1-1 1,1 1-1,0 0 0,0-1 0,-1 0 0,1 1 0,0-1 0,3 0 0,3 1-3,0-1 0,0-1 0,-1 1 0,1-1 0,0-1 0,-1 1 0,1-1 0,9-4 0,1-3 0,0 0 0,-1-1 0,20-16 0,16-9 0,-26 20-22,0 1-1,1 1 1,1 1-1,40-10 1,-65 21 29,1 0-1,0 0 1,-1 1 0,1-1-1,0 1 1,-1 0 0,8 1 0,-10 0-9,-1-1 0,0 0 0,0 0 0,1 1 0,-1-1 0,0 1 0,0-1 0,0 1 0,0 0 0,0-1 0,0 1 0,0 0 0,0 0 0,0-1 0,0 1 0,0 0 0,0 0 1,0 0-1,-1 0 0,1 0 0,0 0 0,-1 1 0,1-1 0,-1 0 0,1 0 0,-1 0 0,0 0 0,1 1 0,-1-1 0,0 0 0,0 0 0,0 3 0,0 1 2,-1 0-1,1 0 1,-1 0-1,-1 0 1,1 0-1,-1-1 0,0 1 1,0-1-1,0 1 1,0-1-1,-1 1 1,-3 4-1,-7 7 16,-26 25-1,10-10 50,7-3-32,19-21-55,4-5 4,5-3-14,-6 1 28,145-53-59,-39 11-243,27-9 390,-131 51-75,0-1 0,0 0 0,-1 1 0,1 0 0,0-1 0,0 1 0,0 0 0,0 0 0,-1 0 0,1 0 0,0 0 0,0 0 0,0 1 0,0-1 0,-1 0 0,1 1 0,0 0 0,0-1 0,-1 1 0,1 0 0,0 0 0,-1 0 0,1 0 0,-1 0 0,1 0 0,-1 0 0,0 1 0,0-1 0,1 1 0,-1-1 0,0 1 0,0-1 0,0 1 0,0-1 0,-1 1 0,1 0 0,0-1 0,-1 1 0,1 0 0,-1 0 0,1 2 0,1 12-1,0 1 1,-1 0-1,-1-1 1,-3 27 0,1 11-9,2-53 1,0-1 0,0 1 0,0 0 0,0 0 0,0-1 0,0 1 0,0 0 0,0 0 0,0-1 0,1 1 0,-1 0 0,0 0 0,0-1 0,1 1 0,-1 0 0,1-1 0,-1 1 0,1 0 0,-1-1 0,2 2 0,-2-2 0,1 0 0,-1 1 0,1-1 0,0 0 0,-1 0 0,1 0 0,0 0 0,-1 0 0,1 0 0,0 0 0,-1 0 0,1 0 0,0 0 0,-1 0 0,1 0 0,0 0 0,-1-1 0,2 1 0,3-3 0,0 1 0,0-1 0,0 0 0,5-5 0,-9 8 0,67-58 0,44-19-27,57-44 27,-157 110 22,-10 8-17,-4 2-5,-6 5 0,-28 15 0,1 2 0,-34 27 0,55-38 0,2 1 0,-1 0 0,2 1 0,0 0 0,0 1 0,1 0 0,0 1 0,-7 16 0,15-27 0,0 0 0,1 1 0,0-1 0,0 1 0,0-1 0,0 1 0,1-1 0,-1 1 0,1 3 0,0-5 0,0-1 0,0 0 0,0 0 0,0 1 0,1-1 0,-1 0 0,0 0 0,1 1 0,-1-1 0,1 0 0,-1 0 0,1 0 0,0 0 0,0 0 0,-1 0 0,1 0 0,0 0 0,0 0 0,0 0 0,0 0 0,0 0 0,0-1 0,0 1 0,0 0 0,0-1 0,0 1 0,3 0 0,3 1-8,1 0-1,-1-1 1,1 1-1,0-2 1,-1 1 0,11-1-1,46-8-50,-44 5 65,57-8 47,130-39 1,-175 39-54,-1-2 1,0-1 0,-1-2 0,-1-1-1,0-1 1,45-38 0,-70 53-1,-1 0 0,1 0 0,-1-1 0,0 1 0,-1-1 0,4-4 0,-6 8 0,1-1 0,-1 1 0,0-1 0,0 1 0,1-1 0,-1 0 0,0 1 0,0-1 0,0 1 0,0-1 0,0 0 0,0 1 0,0-1 0,0 0 0,0 1 0,0-1 0,0 0 0,0 1 0,0-1 0,-1 0 0,1 0 0,-1 1 0,1-1 0,-1 0 0,1 1 0,-1-1 0,0 1 0,1-1 0,-1 1 0,0 0 0,0-1 0,1 1 0,-1 0 0,0-1 0,0 1 0,0 0 0,1 0 0,-1 0 0,0 0 0,0 0 0,-1 0 0,-4 0 0,-1 0 0,1 1 0,-1-1 0,1 2 0,0-1 0,0 1 0,-1 0 0,1 0 0,0 0 0,1 1 0,-1 0 0,0 1 0,-6 4 0,-5 5 0,0 0 0,-25 27 0,35-33 0,0 0 0,1 0 0,1 1 0,-1 0 0,1 0 0,0 0 0,1 1 0,0-1 0,1 1 0,-1 0 0,2 0 0,-1 1 0,1-1 0,1 0 0,0 1 0,0-1 0,0 1 0,2-1 0,-1 1 0,1-1 0,0 1 0,5 17 0,-3-17 0,1 1 0,-1-1 0,1 0 0,1 0 0,0 0 0,0-1 0,1 1 0,0-1 0,1-1 0,0 1 0,0-1 0,1-1 0,0 1 0,0-1 0,1 0 0,0-1 0,0 0 0,1-1 0,-1 0 0,1 0 0,0-1 0,13 4 0,10 0-53,1-1-1,-1-1 1,2-2 0,-1-1-1,0-2 1,0-2 0,35-4-1,-51 2-461,0-1 0,0 0 0,-1-1 0,1-1-1,20-10 1,78-49-8596,-27 11 3821</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2:17.095"/>
    </inkml:context>
    <inkml:brush xml:id="br0">
      <inkml:brushProperty name="width" value="0.05" units="cm"/>
      <inkml:brushProperty name="height" value="0.05" units="cm"/>
      <inkml:brushProperty name="color" value="#66CC00"/>
    </inkml:brush>
  </inkml:definitions>
  <inkml:trace contextRef="#ctx0" brushRef="#br0">232 622 4160,'13'-53'8714,"-13"50"-8027,1 0-1,-1 0 1,0 0-1,1 0 1,-1 0-1,0 0 1,-1 0-1,1 1 1,-1-5 0,1 6-560,-1 0 0,1-1 0,0 1 0,-1 0 0,1 0 0,0 0 0,-1 0 0,1 0 0,-1 0 0,0 0 0,1 0 1,-1 0-1,0 0 0,0 0 0,0 0 0,1 1 0,-1-1 0,0 0 0,0 0 0,0 1 0,0-1 0,0 1 0,0-1 1,-2 0-1,-5 0-84,0 1 1,0 0-1,-1 0 1,1 1 0,0 0-1,0 0 1,1 1-1,-1 0 1,0 1 0,1-1-1,-1 2 1,1-1-1,0 1 1,0 0 0,0 0-1,0 1 1,1-1-1,0 2 1,0-1-1,0 1 1,0 0 0,-4 7-1,2-1-9,1 1 0,0-1 0,1 1 1,1 1-1,0-1 0,1 1 0,-3 14 0,4-9 46,1-1 0,1 0 0,0 0-1,2 1 1,2 20 0,-2-31-18,1 0 0,0-1 0,0 1 0,0-1 0,1 0 0,0 0 0,6 9 0,-8-13-10,1-1-1,-1 0 0,1 0 1,0 1-1,0-1 1,0 0-1,0-1 0,1 1 1,-1 0-1,4 2 1,-4-4-14,-1 1 0,1 0 0,0-1 0,-1 0 1,1 1-1,0-1 0,-1 0 0,1 0 0,0 0 0,0 0 1,0 0-1,-1 0 0,1 0 0,0 0 0,0-1 0,-1 1 1,1-1-1,2-1 0,-1 0 2,1 0 1,-1 0-1,1-1 1,-1 1-1,0-1 1,0 0-1,0 0 1,0-1-1,-1 1 0,1 0 1,-1-1-1,0 1 1,3-7-1,2-7 56,9-28 0,-14 40-91,34-127 415,-30 108-509,-2-1 1,3-50-1,-7 80 150,1 0 1,0 0-1,0 0 0,0 0 1,3 6-1,3 12 184,7 44 112,30 107 380,-43-169-698,1-1 1,0 0 0,0 1 0,0-1-1,0 0 1,1 0 0,4 5-1,-6-8-14,0 0 0,0 1-1,1-1 1,-1 0 0,1 0 0,-1 0-1,1 0 1,-1-1 0,1 1-1,-1 0 1,1-1 0,0 1-1,0-1 1,-1 1 0,1-1-1,0 0 1,0 0 0,-1 0-1,1 0 1,0 0 0,0 0-1,1 0 1,6-2 31,-1-1-1,0 1 0,0-1 1,0-1-1,0 1 1,-1-1-1,0-1 1,1 1-1,6-7 1,7-7 26,27-31 0,-24 24-22,-10 11-33,144-160 287,-142 152-287,-1-2-1,-1 0 1,-1 0-1,-1-2 0,-1 1 1,9-36-1,31-165-144,-42 176 126,-4 25-151,-1-1 1,0-31 0,-16 140-253,9 128 527,5-115-61,9 111 109,-5-116-168,4 16-1799,-9-99 1674,-1 0-3943</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2:17.454"/>
    </inkml:context>
    <inkml:brush xml:id="br0">
      <inkml:brushProperty name="width" value="0.05" units="cm"/>
      <inkml:brushProperty name="height" value="0.05" units="cm"/>
      <inkml:brushProperty name="color" value="#66CC00"/>
    </inkml:brush>
  </inkml:definitions>
  <inkml:trace contextRef="#ctx0" brushRef="#br0">19 102 12064,'-18'-13'5439,"23"13"-4735,0 0 1952,8 0-1600,8-3 864,8 3-1152,11-4 160,-1-1-576,11-6-128,-5 2-128,13-2-352,-3 2 128,17-7-2272,-4 9 1312,8-1-3904,-9 3 2785</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5:54.465"/>
    </inkml:context>
    <inkml:brush xml:id="br0">
      <inkml:brushProperty name="width" value="0.05" units="cm"/>
      <inkml:brushProperty name="height" value="0.05" units="cm"/>
      <inkml:brushProperty name="color" value="#FF0066"/>
    </inkml:brush>
  </inkml:definitions>
  <inkml:trace contextRef="#ctx0" brushRef="#br0">61 76 6240,'-50'-37'2304,"39"23"-1792,11 2-160,5 0-2144</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2:18.321"/>
    </inkml:context>
    <inkml:brush xml:id="br0">
      <inkml:brushProperty name="width" value="0.05" units="cm"/>
      <inkml:brushProperty name="height" value="0.05" units="cm"/>
      <inkml:brushProperty name="color" value="#66CC00"/>
    </inkml:brush>
  </inkml:definitions>
  <inkml:trace contextRef="#ctx0" brushRef="#br0">32 181 8960,'-31'6'14962,"44"-12"-12538,-1-5-1269,26-18 0,-7 6-836,82-73 209,-83 75-453,-29 66-65,-1-34 94,1 1-1,0-1 0,1 0 0,4 20 1,-4-27-84,-1 0 1,0 0-1,1 0 0,0 0 1,0 0-1,0-1 1,0 1-1,1 0 0,0-1 1,-1 0-1,1 0 0,0 0 1,1 0-1,-1 0 1,5 3-1,1-2 64,-1 0 0,1 0-1,-1-1 1,1 0 0,0-1 0,1 0-1,-1 0 1,0-1 0,0 0 0,19-1-1,1-3 139,-1-1 0,34-9 0,-37 8-97,8-4-25,52-22 1,-41 14 34,23-3-663,-61 19-2081,30 23-22861</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2:19.544"/>
    </inkml:context>
    <inkml:brush xml:id="br0">
      <inkml:brushProperty name="width" value="0.05" units="cm"/>
      <inkml:brushProperty name="height" value="0.05" units="cm"/>
      <inkml:brushProperty name="color" value="#66CC00"/>
    </inkml:brush>
  </inkml:definitions>
  <inkml:trace contextRef="#ctx0" brushRef="#br0">194 442 10208,'-32'-22'16118,"32"21"-15605,6-21 2030,8-20-2529,28-71 769,10-25-392,-40 105-215,-10 24-153,2-1 1,-1 1-1,1 0 1,9-14-1,-12 15 28,-1 5-68,0 7-113,-3 15-12,-1-6 119,-4 52 81,-4 21 60,-13 124 150,16-121-184,2 15-41,3-24 20,4 5-32,1-38 157,-1-46-189,0 0 0,0 0 0,0 0 0,1-1 0,-1 1 0,0 0 0,-1 0 0,1-1 0,0 1 0,0 0 0,0 0 0,0-1 0,-1 1 0,1 0 0,0 0 0,-1-1 0,1 1 0,0 0 1,-1-1-1,1 1 0,-1-1 0,1 1 0,-1 0 0,1-1 0,-1 1 0,0-1 0,1 1 0,-1-1 0,0 0 0,1 1 0,-1-1 0,0 0 0,1 1 0,-1-1 0,0 0 0,0 0 0,1 0 0,-1 1 0,0-1 0,0 0 0,1 0 0,-1 0 0,-1 0 0,-2 0-52,-19 6-95,0 1 0,1 0 0,-26 13 0,42-16 146,0-1 0,-12 9-1,-10 6 53,20-12-29,7-5-19,1-1 1,-1 1-1,0-1 1,1 1-1,-1-1 0,1 0 1,-1 1-1,0-1 1,1 0-1,-1 1 0,0-1 1,1 0-1,-1 0 1,0 1-1,0-1 0,1 0 1,-1 0-1,0 0 1,-1 0-1,-4 3 210,5 0-323,-1-1 109,1-1 0,1 1 0,-1 0 0,0 0 0,0 0 0,1 0 0,-1 0 0,1 0 0,0 0 0,-1 4 0,1-5-11,0 0-1,0 0 0,0 0 0,0 0 1,0 0-1,0 0 0,-1 0 1,1 0-1,0 0 0,-1 0 0,1 0 1,-1 0-1,1 0 0,-1 0 1,1 0-1,-1 0 0,0 0 0,0 1 1,67 15 743,135 11-484,-148-20-347,29 4-737,-72-9-350,0-1-1,0 1 1,0 1 0,-1 0-1,16 9 1,-21-11 113,0 1 1,-1 0 0,0 0 0,1 0 0,-1 1 0,3 4-1,-5-6 421,1-1 0,-1 1 0,0 0 0,0 0 0,0 0 0,0 0 0,0 0-1,0 0 1,-1 0 0,1 0 0,-1 1 0,0-1 0,1 4 0,-7 7-3426</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2:21.005"/>
    </inkml:context>
    <inkml:brush xml:id="br0">
      <inkml:brushProperty name="width" value="0.05" units="cm"/>
      <inkml:brushProperty name="height" value="0.05" units="cm"/>
      <inkml:brushProperty name="color" value="#66CC00"/>
    </inkml:brush>
  </inkml:definitions>
  <inkml:trace contextRef="#ctx0" brushRef="#br0">81 136 1728,'-3'-21'560,"4"14"-331,2 1 387,0-1 0,1 1-1,0 0 1,6-7 0,4-3 3898,23-20 0,-31 30-3245,8-5 2827,-13 11-4026,-1 0 1,0 0-1,0 0 0,0 0 1,1 0-1,-1 0 1,0 0-1,0 0 0,0 0 1,1 0-1,-1 0 0,0 0 1,0 0-1,0 0 1,1 0-1,-1 0 0,0 0 1,0 1-1,0-1 1,0 0-1,1 0 0,-1 0 1,0 0-1,0 0 1,0 1-1,0-1 0,0 0 1,0 0-1,0 0 1,1 1-1,-1-1 0,0 0 1,0 0-1,0 0 1,0 1-1,0-1 0,0 0 1,0 0-1,0 1 1,1 6 262,-1 0-1,1 1 1,-1-1 0,-1 1 0,-2 13 0,1 0-26,-4 33 378,-21 80 1,-26 54 103,-15 117 245,48-176-693,19-119 876,3-21-846,5-24-279,-1-1-7,1 1-1,2 0 0,2 1 0,19-43 1,20-18 16,-25 49-29,33-82 0,-4-38 268,-30 88-211,-24 77-136,0 0-1,1 0 0,-1 0 0,0 0 1,1 0-1,-1 0 0,1 0 0,-1 0 0,1 0 1,0 0-1,0 0 0,0-1 0,0 2 5,-1 0-1,0 0 1,0 0-1,1 0 0,-1 0 1,0 0-1,0 0 0,1 0 1,-1 0-1,0 0 0,0 0 1,0 0-1,1 0 1,-1 0-1,0 0 0,0 0 1,0 0-1,1 0 0,-1 1 1,0-1-1,0 0 1,0 0-1,1 0 0,-1 0 1,0 0-1,0 1 0,0-1 1,0 0-1,0 0 0,0 0 1,1 1-1,-1-1 1,0 0-1,0 0 0,0 0 1,0 1-1,10 31-28,-10-32 33,58 284 137,-50-249-155,16 44 0,2 8 265,-26-87-233,0 1 1,0 0 0,0-1 0,1 1-1,-1 0 1,0-1 0,0 1-1,0-1 1,1 1 0,-1-1 0,0 1-1,1 0 1,-1-1 0,0 1-1,1-1 1,-1 1 0,1-1 0,-1 0-1,1 1 1,-1-1 0,1 1-1,0-1-13,-1 0 0,1 0 0,-1 0 0,1 0 0,-1-1 0,1 1 0,-1 0 0,1 0 0,-1 0-1,0-1 1,1 1 0,-1 0 0,0-1 0,1 1 0,-1 0 0,0-1 0,1 1 0,-1 0-1,0-1 1,1 1 0,-1-1 0,0 1 0,16-36-266,-12 26 224,42-82-147,6-16-106,-14 21 77,50-121 256,-88 208-39,9-18-32,-9 18 29,0 0 1,0-1-1,0 1 0,1 0 0,-1 0 0,0-1 1,0 1-1,0 0 0,0 0 0,1-1 0,-1 1 0,0 0 1,0 0-1,0 0 0,1-1 0,-1 1 0,0 0 1,0 0-1,1 0 0,-1 0 0,0-1 0,1 1 0,-1 0 1,0 0-1,0 0 0,1 0 0,-1 0 0,0 0 1,1 0-1,-1 0 0,0 0 0,0 0 0,1 0 0,-1 0 1,0 0-1,1 0 0,-1 0 0,0 0 0,1 1 1,-1-1-1,0 0 0,0 0 0,1 0 0,-1 0 1,0 0-1,0 1 0,1-1 0,-1 0 0,0 0 0,0 0 1,0 1-1,0-1 0,1 0 0,-1 0 0,0 1 1,0 0-1,4 7-16,0 2 0,-1-1 1,-1 0-1,1 1 1,0 15-1,2 0 1,75 434 550,-44-183-319,-33-247-166,0-12-1037,0 27-1,-3-44 944,0 0 0,0 0 0,0 0-1,0 0 1,0 1 0,0-1 0,0 0 0,0 0 0,0 0 0,0 0-1,0 1 1,0-1 0,0 0 0,0 0 0,0 0 0,0 0-1,0 0 1,0 1 0,0-1 0,0 0 0,0 0 0,0 0 0,0 0-1,-1 0 1,1 0 0,0 0 0,0 1 0,0-1 0,0 0-1,0 0 1,0 0 0,-1 0 0,1 0 0,0 0 0,0 0 0,0 0-1,0 0 1,-1 0 0,-5-21-17561,5 9 13911</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2:21.629"/>
    </inkml:context>
    <inkml:brush xml:id="br0">
      <inkml:brushProperty name="width" value="0.05" units="cm"/>
      <inkml:brushProperty name="height" value="0.05" units="cm"/>
      <inkml:brushProperty name="color" value="#66CC00"/>
    </inkml:brush>
  </inkml:definitions>
  <inkml:trace contextRef="#ctx0" brushRef="#br0">5 266 9056,'-5'-3'10954,"25"15"-6655,-19-11-4179,1 0 1,0 0 0,0 0-1,0 0 1,0 0 0,1-1-1,-1 1 1,0-1-1,0 1 1,0-1 0,0 0-1,1 0 1,-1 0 0,0 0-1,0 0 1,3-1 0,-1 0 16,-1 0 0,1-1 1,-1 1-1,1-1 1,-1 0-1,0 1 0,0-2 1,6-3-1,1-4 88,0 0 0,0-1 0,14-22 0,-22 30-210,5-7 7,0 1 0,-1-1 0,-1 0 1,0 0-1,0-1 0,3-12 0,-7 21-58,1-6 48,1 0 0,-2 0 0,1 0 0,-1 0 1,0-8-1,-1 14-36,0 0-1,0-1 1,0 1 0,-1 0-1,1 0 1,-1 0 0,1 0-1,-1-1 1,0 1 0,0 0-1,0 0 1,0 0 0,0 1 0,0-1-1,-1 0 1,1 0 0,-1 1-1,1-1 1,-1 1 0,0-1-1,1 1 1,-1-1 0,0 1-1,-3-2 1,2 2 26,0 0 0,0 0 0,0 0 0,0 0 1,0 0-1,0 1 0,0-1 0,0 1 0,0 0 0,-1 0 0,1 0 0,0 0 0,0 1 0,0-1 0,0 1 0,0 0 0,0 0 0,0 0 1,0 0-1,0 0 0,0 1 0,1-1 0,-1 1 0,0 0 0,1 0 0,0 0 0,-1 0 0,1 0 0,-2 3 0,-3 2 106,2 0-1,-1 1 1,1 0-1,0-1 1,1 2-1,0-1 1,0 0-1,-5 18 0,4 2 116,0-1-1,2 1 1,1 0-1,2 0 1,0 0-1,7 43 1,-6-64-166,0 1 0,0-1 0,1 0 1,0 0-1,1 0 0,-1-1 0,1 1 1,1-1-1,-1 1 0,1-1 0,0 0 0,0 0 1,7 6-1,-5-7 9,0 0 0,0 0 0,0 0 0,1-1 0,-1 0 0,1-1 0,0 1 0,0-1 0,1 0-1,-1-1 1,0 0 0,12 2 0,10 0-101,0-2-1,44-1 0,61-10-1614,-56 3-2150,-72 5 2525,0 0 0,0 0 0,10-3 0,6-2-4280,-5 5 2739</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2:22.195"/>
    </inkml:context>
    <inkml:brush xml:id="br0">
      <inkml:brushProperty name="width" value="0.05" units="cm"/>
      <inkml:brushProperty name="height" value="0.05" units="cm"/>
      <inkml:brushProperty name="color" value="#66CC00"/>
    </inkml:brush>
  </inkml:definitions>
  <inkml:trace contextRef="#ctx0" brushRef="#br0">5 28 10048,'-4'-16'3232,"4"16"-3154,0-1 1,0 1-1,0 0 0,1 0 1,-1 0-1,0 0 1,0 0-1,0-1 1,0 1-1,0 0 1,1 0-1,-1 0 1,0 0-1,0 0 0,0 0 1,1 0-1,-1 0 1,0 0-1,0 0 1,0 0-1,1 0 1,-1 0-1,0 0 1,0 0-1,0 0 1,1 0-1,-1 0 0,0 0 1,0 0-1,0 0 1,0 0-1,1 0 1,-1 0-1,0 0 1,0 0-1,0 0 1,1 1-1,-1-1 1,0 0-1,0 0 0,0 0 1,0 0-1,0 0 1,0 1-1,1-1 1,-1 0-1,0 0 1,0 0-1,0 0 1,0 1-1,0-1 0,2 4 341,-1 0 0,0-1 0,0 1-1,0 0 1,0 0 0,-1 0-1,1 0 1,-1 5 0,1 13 463,21 183 3203,4 18-2085,-11-107-1259,36 222 145,-34-257-422,-17-80-430,0 0 0,0 0-1,0 0 1,0 0 0,0-1 0,1 1 0,-1 0 0,0 0 0,0-1 0,1 1-1,-1 0 1,1 0 0,-1-1 0,1 1 0,-1 0 0,1-1 0,-1 1 0,1-1 0,-1 1-1,2 0 1,-1-1 39,0 0-1,0 0 1,1 0-1,-1 0 1,0 0-1,0 0 0,0-1 1,0 1-1,0 0 1,0-1-1,0 1 1,2-1-1,4-2-77,-3 1 31,-1 1 1,0-1-1,0 1 1,0-1-1,0 0 1,0 0-1,-1 0 1,1-1-1,-1 1 1,1-1-1,3-4 1,1-1 23,10-12 36,-2 0 0,20-34 1,-25 40-58,82-143 84,-31 54-82,-1 5-26,27-45-149,-6-23-1596,-36 56-3416,-27 63 1553,-5 3-3396,-10 20 1927,-3 23 4712,0 0-1,0 1 1,-1-1 0,1 0-1,0 1 1,0-1 0,-1 0-1,1 1 1,0-1 0,-1 1-1,1-1 1,-1 0 0,1 1 0,-1-1-1,0 0 1</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3:11.585"/>
    </inkml:context>
    <inkml:brush xml:id="br0">
      <inkml:brushProperty name="width" value="0.05" units="cm"/>
      <inkml:brushProperty name="height" value="0.05" units="cm"/>
      <inkml:brushProperty name="color" value="#66CC00"/>
    </inkml:brush>
  </inkml:definitions>
  <inkml:trace contextRef="#ctx0" brushRef="#br0">93 33 5152,'0'-23'1648,"0"22"-1552,0 1-1,0-1 1,1 1 0,-1 0 0,0-1-1,0 1 1,0-1 0,0 1 0,0 0-1,1-1 1,-1 1 0,0 0 0,0-1 0,1 1-1,-1 0 1,0-1 0,0 1 0,1 0-1,-1-1 1,0 1 0,1 0 0,-1 0 0,0 0-1,1-1 1,-1 1 0,1 0 0,-1 0-1,0 0 1,1 0 0,-1 0 0,1 0-1,-1-1 1,0 1 0,1 0 0,-1 0 0,1 0-1,-1 1 1,1-1 0,-1 0 0,0 0-1,1 0 1,-1 0 0,1 0 0,-1 0-1,0 1 1,1-1 0,0 0 111,1 1 0,-1-1 0,0 1 0,0-1 0,0 1 0,0 0-1,0-1 1,0 1 0,0 0 0,0-1 0,0 1 0,0 0 0,0 0 0,0 0 0,-1 0 0,1 0 0,0 0 0,-1 0 0,1 0-1,-1 1 1,1-1 0,0 2 0,-1 0-37,0-1-1,1 1 1,-1 0 0,-1-1-1,1 1 1,0 0-1,-1-1 1,1 1 0,-1-1-1,0 1 1,-1 2-1,-17 35 1555,13-29-1049,0 0 0,-6 19 1,12-29-631,0-1-1,-1 0 1,1 0 0,0 0 0,0 1 0,0-1 0,0 0 0,0 0-1,0 0 1,0 1 0,0-1 0,0 0 0,0 0 0,0 0 0,0 1-1,0-1 1,0 0 0,0 0 0,0 0 0,0 1 0,0-1 0,0 0-1,0 0 1,0 0 0,1 1 0,-1-1 0,0 0 0,0 0 0,0 0-1,0 0 1,0 1 0,0-1 0,1 0 0,-1 0 0,0 0 0,0 0-1,0 0 1,0 0 0,1 1 0,-1-1 0,0 0 0,0 0 0,0 0 0,1 0-1,-1 0 1,0 0 0,0 0 0,1 0 0,14-4 827,18-13-76,-143 82-2022,96-53-470,13-10 1138,0-1 0,0 0 1,0 1-1,0-1 0,1 0 1,-1 1-1,1-1 0,-1 1 1,1-1-1,-1 1 0,1-1 0,0 3 1,-1-2-288,2 0 1,-1 0 0,0 1 0,0-1 0,1 0-1,-1 0 1,1 0 0,1 3 0,6 10-1471,9 6-1423</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3:15.267"/>
    </inkml:context>
    <inkml:brush xml:id="br0">
      <inkml:brushProperty name="width" value="0.05" units="cm"/>
      <inkml:brushProperty name="height" value="0.05" units="cm"/>
      <inkml:brushProperty name="color" value="#66CC00"/>
    </inkml:brush>
  </inkml:definitions>
  <inkml:trace contextRef="#ctx0" brushRef="#br0">171 361 7040,'-3'-22'2076,"1"13"-647,1-1 0,-1-12-1,-2 8 3553,3 22-4287,-12 330 2746,7-145-2598,4-85-463,1-59-144,-3 42 143,4-51 748,-5-53-316,-3-37-518,-1-75 0,4 44-140,2-141-110,19 5-121,-10 167-36,2 1 1,3-1-1,23-68 0,-30 106 80,1 0 0,0 0 0,1 1 0,0 0 0,1 0 0,0 0 0,0 1 0,17-17 1,-21 25 17,0 0 0,0 0 1,0 0-1,0 0 0,0 1 1,0 0-1,0-1 0,1 1 1,-1 0-1,1 1 0,-1-1 1,0 0-1,1 1 1,-1 0-1,1 0 0,-1 0 1,1 0-1,-1 1 0,1-1 1,3 2-1,5 1-2,-1 1 1,1 0-1,-1 0 1,15 9-1,-16-7 13,0 1 0,0 0-1,-1 0 1,0 1 0,0 0 0,0 1 0,-1 0 0,-1 0 0,0 1 0,0 0-1,7 14 1,2 9-14,0 1 0,13 45 1,-17-41 50,-1-1 1,10 68 0,-19-86 12,-1 1 0,0 0 0,-2 0 0,0-1 0,-1 1 0,-1 0 0,-8 26 1,0-11 41,-2-1 0,-2-1 0,-1 0 0,-2-1 0,-1 0 0,-1-2 0,-46 53 0,52-67-28,-2-1 1,0 0 0,-34 24 0,42-34-41,1 0 1,-1-1 0,0 1 0,0-2 0,0 1 0,0-1 0,-1-1-1,1 0 1,-1 0 0,0 0 0,0-1 0,-11 0 0,6-2 5,0 0 0,0-1 0,1-1 0,-1 0 1,1-1-1,0 0 0,0-1 0,0 0 1,0-1-1,-15-10 0,19 10-40,6 5-9,0-1 0,0 0 0,0 0 0,0 0 0,1 0 0,-1 0 0,-3-5 0,6 7 19,-1-1 0,1 1 0,0-1 0,0 1 0,-1-1 0,1 1 0,0-1 0,0 0 0,0 1 0,0-1 0,0 0 0,0 1 0,0-1 0,0 1 0,0-1 0,0 0 0,0 1 0,0-2-1,1 1 1,-1 0 0,1-1 0,-1 1 0,1 0-1,0 0 1,0 0 0,0 0 0,0-1-1,0 1 1,0 0 0,1-1 0,14-10-41,0 1 0,24-13 0,-5 3-63,5-2 110,0 1 0,2 2 1,50-16-1,134-31 66,-187 56-63,35-11 42,-38 10 18,57-11-1,-53 12-259,-38 11 112,-3 1 94,1 1 1,-1-1-1,0 1 1,1-1 0,-1 0-1,0 1 1,0-1 0,0 0-1,-2 2 1,-1 2 22,-1 3 5,1 0 0,0 0 0,-5 14 1,-1 1-27,3-3-23,0 1 0,1-1 0,1 1 0,1 0 0,1 1 0,1-1 1,0 1-1,3 27 0,0-36-18,0 0 1,1 0-1,6 19 0,-7-28 47,1 1-1,0 0 1,-1-1-1,2 0 1,-1 1-1,1-1 1,-1 0-1,1 0 1,0 0-1,1 0 1,-1-1-1,5 5 1,-7-8-5,0 1 1,1 0-1,-1 0 0,0 0 1,1-1-1,-1 1 1,0 0-1,1-1 0,-1 1 1,1-1-1,-1 0 0,1 0 1,-1 1-1,1-1 1,-1 0-1,1 0 0,-1 0 1,1 0-1,2-1 1,-2 0 4,1 0 0,-1 0 1,0 0-1,0 0 1,0-1-1,0 1 1,0-1-1,0 1 1,0-1-1,-1 0 1,3-2-1,1-2 30,0-1 0,-1 0-1,0 0 1,-1 0 0,1 0-1,3-13 1,0-8 9,-1-1 0,-2 0 0,0-1 0,-2 1 0,-3-48 0,0 66-66,0 0 1,0 0 0,-1 0-1,-1 0 1,0 0-1,0 1 1,-8-16 0,10 23-20,-1-1 1,0 0 0,0 1 0,-1-1-1,1 1 1,-1 0 0,0 0 0,1 0-1,-1 0 1,-1 0 0,1 0-1,0 1 1,-1 0 0,1-1 0,-1 1-1,0 1 1,1-1 0,-1 0 0,0 1-1,0 0 1,0 0 0,-6-1 0,1 2-29,0 0 0,0 0 0,0 0 1,0 1-1,-14 3 0,21-3 36,0 0 1,-1-1-1,1 1 0,0 0 0,0 1 0,-1-1 0,1 0 1,0 1-1,0-1 0,1 1 0,-3 1 0,3-1 10,0-1-1,0 0 0,0 1 1,0-1-1,1 0 1,-1 1-1,0-1 0,1 1 1,0 0-1,-1-1 1,1 1-1,0-1 0,-1 1 1,1 0-1,0-1 1,0 1-1,1-1 0,-1 4 1,1-1 28,0 0 0,1 0 0,-1-1 0,1 1 0,0 0 0,0-1 0,0 1 0,1-1 0,-1 0 0,1 1 0,0-1 0,-1 0 0,1-1 0,1 1 0,-1 0 0,0-1 0,1 0 0,-1 0 0,6 2 1,-3-1 4,0 0 0,1 0 0,-1-1 1,1 0-1,-1 0 0,1-1 0,0 0 1,-1 0-1,1-1 0,0 0 1,9 0-1,7-5 42,1-1-1,43-17 1,-13 4 81,74-18 100,-42 13-117,106-45 0,-138 49-37,-56 22-59,0 0 0,1-1 0,-1 1 0,1 0 0,0 0 0,0 0 0,-2 4 0,-2 3-134,-24 28-78,18-24 134,1 0 0,0 1 0,1 1 0,-15 28 0,11-12 114,-24 68 20,33-87-39,2-1-1,-1 1 1,1 0-1,1 0 1,0 0-1,2 21 1,-1-32-44,0 0-1,0 0 1,0 0 0,0 0 0,0 0 0,0 0-1,1 0 1,-1-1 0,0 1 0,0 0 0,1 0-1,-1 0 1,1-1 0,-1 1 0,1 0 0,-1 0-1,1-1 1,-1 1 0,1 0 0,0-1 0,-1 1-1,1 0 1,0-1 0,-1 1 0,1-1 0,0 0-1,0 1 1,0-1 0,-1 1 0,1-1 0,0 0-1,0 0 1,0 1 0,0-1 0,0 0 0,0 0-1,0 0 1,-1 0 0,1 0 0,0 0 0,0 0-1,0-1 1,0 1 0,0 0 0,0 0 0,-1-1-1,1 1 1,1-1 0,3-1 6,0-1-1,0 1 1,0-1-1,-1 0 1,0 0 0,1 0-1,3-5 1,18-22 65,-1-1 1,-1-1-1,21-39 0,5-7-125,-37 56-15,-10 17 56,0 0 1,0 0-1,0 0 0,0 1 0,1-1 1,0 1-1,0 0 0,5-5 0,-8 9-109,2 13-160,-2-9 218,3 18-31,0-2 96,8 25 1,-10-40 10,0 0-1,0 1 0,0-1 0,1-1 0,0 1 1,0 0-1,0-1 0,0 1 0,8 6 0,-9-9-7,1-1 0,-1 0-1,0 1 1,1-1-1,-1 0 1,1 0-1,-1 0 1,1-1-1,0 1 1,-1-1 0,1 1-1,0-1 1,0 0-1,-1 0 1,1 0-1,0 0 1,-1 0 0,1-1-1,0 1 1,-1-1-1,4-1 1,7-3 33,0 0 1,24-13-1,-30 14 37,43-22 16,-20 12-88,-1-1 0,-1-2 0,32-24 0,-43 28 24,0-1 0,-2-1 0,1-1 1,-2 0-1,0-1 0,23-36 0,-12 1-69,-3-1-1,27-94 0,-23 62 145,-11 29-78,-10 36-303,12-30-1,-20 57 172,1 0 1,1 1-1,-2 9 0,2-7 39,-16 110-95,-29 163 325,32-216-139,-35 188 34,48-233-20,1-18 24,0 0-1,0 0 1,0-1 0,-1 1-1,1 0 1,-1 0 0,0 0-1,-2 4 1,15-29-16,16-41 0,-19 39-167,1 1 0,14-24 0,-15 30 44,10-14-68,-18 29 138,-1 0 0,1 0 0,1 0 1,-1 0-1,0 0 0,0 0 0,0 0 0,0 0 1,1 0-1,-1 1 0,0-1 0,1 1 0,-1-1 1,1 1-1,-1-1 0,0 1 0,1 0 0,2-1 0,-3 1-12,1 1-1,-1-1 1,0 0-1,1 1 1,-1-1-1,0 1 1,1 0-1,-1-1 1,0 1-1,0 0 1,0 0-1,1 0 1,-1 0-1,0 0 0,0 0 1,1 2-1,4 3-20,2 1 75,-5-5-22,-1 0-1,0 0 1,1 0-1,-1 0 1,1 0-1,0 0 1,0 0-1,-1-1 1,1 0-1,0 1 1,1-1-1,-1 0 1,0-1-1,0 1 1,0 0-1,0-1 1,1 0-1,-1 0 1,0 0-1,4 0 1,26-5 68,46-12 1,-21 3-43,-26 7 14,44-15 1,-61 16-33,-1 0 0,0-1 1,0-1-1,-1 0 0,16-12 0,-14 7 0,-1-1 0,0 0 0,-1-1 0,0 0 0,-1-1 0,-1 0 0,-1-1-1,16-35 1,-3-6-28,24-90 1,-26 76-113,-18 60 126,1 1 0,-2-1-1,0 0 1,1-20-1,-3 32-19,0-1 1,0 1-1,0-1 0,0 1 0,0-1 0,0 1 1,0-1-1,0 1 0,0-1 0,0 1 0,0 0 1,-1-1-1,1 1 0,0-1 0,0 1 0,0-1 1,-1 1-1,1-1 0,0 1 0,-1 0 1,1-1-1,0 1 0,-1 0 0,1-1 0,0 1 1,-2-1-1,2 1 1,-1 0 0,1 0 0,-1 1 0,0-1 0,1 0 0,-1 0 1,1 0-1,-1 0 0,1 1 0,-1-1 0,1 0 0,-1 1 0,1-1 0,-1 0 0,1 1 1,-1-1-1,1 1 0,-1-1 0,1 1 0,0-1 0,-1 1 0,1-1 0,0 1 0,-1 0 0,-4 8-48,0 1-1,1-1 1,0 1-1,-5 20 0,5-14 6,-60 221-259,39-138 352,20-82 36,1 0 1,1 0-1,0 18 0,3-26-57,0 0 0,0 0 0,1-1 0,0 1-1,1-1 1,0 1 0,1-1 0,3 9-1,0-2 17,-3-6-15,0-1 1,1 1 0,0-1 0,9 13-1,-12-19 2,1 0-1,-1-1 0,1 1 0,0 0 0,-1-1 0,1 0 0,0 1 1,0-1-1,0 0 0,0 0 0,0 0 0,0 0 0,0 0 0,0 0 1,0-1-1,0 1 0,1-1 0,-1 0 0,0 1 0,0-1 1,1 0-1,-1 0 0,0 0 0,3-1 0,4-1 56,0-1-1,0 1 1,-1-1 0,1-1-1,13-8 1,41-28 96,-27 16-113,-27 18-54,43-29 20,-48 32-25,1-1 0,-1 0 1,0 0-1,0 0 0,0 0 0,-1-1 1,0 0-1,4-5 0,-7 9-6,1-1-1,0 1 1,-1 0-1,1 0 1,-1-1-1,0 1 1,1-1-1,-1 1 1,0 0-1,0-1 1,0 1-1,0-1 1,0-1-1,0 2-2,-1 0 0,1 1 0,0-1 0,0 1 0,-1-1 0,1 0 0,0 1 0,-1-1 1,1 1-1,-1-1 0,1 1 0,-1-1 0,1 1 0,-1 0 0,1-1 0,-1 1 0,1 0 0,-1-1 0,1 1 0,-1 0 0,0-1 0,-2 1-16,1-1 1,-1 1-1,0 0 0,1 0 1,-1 0-1,1 0 0,-1 0 1,0 0-1,1 1 0,-1 0 1,1-1-1,-6 3 0,0 1 34,0 0 1,0 1-1,1 0 0,-1 0 1,1 1-1,0-1 0,1 2 1,-1-1-1,1 1 0,1 0 1,-1 0-1,1 1 0,0-1 1,1 1-1,0 0 0,0 0 1,0 1-1,1-1 0,1 1 1,0 0-1,0 0 0,0 0 1,1 0-1,0 0 0,1 0 0,0 0 1,1 0-1,-1 0 0,2 0 1,2 11-1,-2-15 5,-1-1 0,1 1 1,0-1-1,1 1 0,-1-1 0,1 0 0,0 0 0,0 0 1,0 0-1,0-1 0,1 1 0,-1-1 0,1 0 1,0 0-1,0 0 0,0-1 0,1 1 0,-1-1 0,0 0 1,1 0-1,0 0 0,9 1 0,1 0-70,0 0 0,1-2 0,-1 0-1,1-1 1,-1 0 0,17-3 0,-2-1-746,0-2 1,0-1-1,55-20 0,83-52-7767,-94 43 1257</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3:18.156"/>
    </inkml:context>
    <inkml:brush xml:id="br0">
      <inkml:brushProperty name="width" value="0.05" units="cm"/>
      <inkml:brushProperty name="height" value="0.05" units="cm"/>
      <inkml:brushProperty name="color" value="#66CC00"/>
    </inkml:brush>
  </inkml:definitions>
  <inkml:trace contextRef="#ctx0" brushRef="#br0">25 555 5632,'1'-1'191,"0"1"0,0 0 0,0-1-1,0 1 1,0 0 0,0 0 0,0 0 0,0 0 0,0 0 0,0 0 0,0 0 0,0 0 0,0 0 0,0 0 0,0 1-1,1-1 1,-1 0 0,0 1 0,0-1 0,0 1 0,-1-1 0,1 1 0,0-1 0,0 1 0,1 1 0,2 0 452,0 1 1,0 0 0,-1 0 0,1 0-1,2 4 1,-1 0-223,-1 1 0,0 0 0,0-1 0,-1 1-1,0 1 1,0-1 0,-1 0 0,0 1 0,0-1-1,0 13 1,-1 3-3,-1 0 0,-3 32 0,-23 152 1544,20-170-1526,-1 0 0,-2-1 0,-18 49 0,23-71-105,0 2 462,4-17-765,0 1 0,0-1 0,-1 0 0,1 1 0,0-1 0,0 0 0,0 0 0,-1 1 0,1-1-1,0 0 1,0 1 0,-1-1 0,1 0 0,0 0 0,0 0 0,-1 1 0,1-1 0,0 0 0,-1 0 0,1 0 0,0 0 0,-1 1 0,1-1 0,0 0 0,-1 0 0,1 0 0,-1 0 0,1 0 0,0 0 0,-1 0 0,1 0 0,0 0 0,-1 0 0,0-1-20,0 1 1,1 0-1,-1-1 0,1 1 1,-1-1-1,1 1 0,-1-1 1,1 1-1,-1-1 1,1 1-1,0-1 0,-1 1 1,1-1-1,-1 0 0,1 1 1,0-1-1,0 1 1,-1-1-1,1 0 0,0 1 1,0-1-1,0 0 0,0 1 1,0-2-1,-1-20 149,1 17-80,-2-106 224,-1 47-153,9-99 0,-3 137-151,1-1 0,1 1 0,1 0 0,1 0 0,2 0 0,1 1 0,0 0 0,18-28 0,18-15 62,59-70 0,-96 127-63,0 0 1,0 1 0,1 0-1,1 1 1,-1 0-1,1 0 1,19-9 0,-28 17 11,0 0 0,0 0 0,0 0-1,0 0 1,0 0 0,0 1 0,1-1 0,-1 1 0,0 0 0,1-1 0,-1 1 0,0 0-1,0 1 1,1-1 0,-1 0 0,0 1 0,1-1 0,-1 1 0,0-1 0,0 1 0,0 0 0,0 0-1,0 0 1,0 0 0,0 1 0,0-1 0,0 0 0,0 1 0,-1 0 0,1-1 0,0 1 0,-1 0-1,3 3 1,1 3 57,1 1-1,-1 0 1,-1 0-1,0 1 1,0-1-1,3 13 1,-3-8 9,-1 1-1,0 0 1,-1 0 0,0-1-1,-1 18 1,-1-25-52,0 0-1,-1 0 0,0 0 1,-1-1-1,1 1 0,-1 0 1,0-1-1,-1 1 0,0-1 1,0 0-1,0 0 0,0 0 1,-6 7-1,2-5 13,-1 0-1,0 0 0,0-1 1,-1-1-1,1 1 1,-1-1-1,-1-1 1,1 1-1,-1-2 0,0 1 1,0-1-1,-15 3 1,8-3-53,0-1 0,0-1 0,0 0 0,0-1 0,0-1 0,-1-1 0,-17-3 0,18 2-112,1-1 0,0 0 1,-20-8-1,29 9 15,6 4 22,9 5-11,8 0 61,-1 0 0,1-2-1,1 0 1,-1 0 0,27 2 0,-23-3 32,35 7 57,1-3-1,84 1 0,-116-9 10,0 0-1,0-2 0,0-1 1,29-8-1,21-6-144,-36 10 252,69-24 1,-97 27-113,0 0 1,0-1 0,0 0-1,-1-1 1,0 0-1,0 0 1,-1 0-1,1-1 1,-1-1 0,-1 0-1,10-12 1,-15 18-43,-1 0 1,0-1-1,0 1 0,1-1 1,-2 1-1,1-1 0,0 1 1,0-1-1,-1 0 1,1 1-1,-1-1 0,0 0 1,0 1-1,0-1 1,0 0-1,-1 1 0,1-1 1,-1 0-1,1 1 1,-1-1-1,0 1 0,0-1 1,0 1-1,0-1 0,-3-3 1,2 3-41,0 1-1,0-1 1,0 1 0,0-1-1,-1 1 1,1 0 0,0-1 0,-1 1-1,0 1 1,0-1 0,1 0 0,-1 1-1,0-1 1,0 1 0,-1 0-1,1 0 1,0 0 0,0 0 0,0 1-1,-6-1 1,2 1 19,0 1-1,-1 0 0,1 0 1,0 1-1,0 0 0,1 0 1,-1 0-1,0 1 1,1 0-1,-1 1 0,1-1 1,0 1-1,0 0 0,1 1 1,-1-1-1,-8 11 1,6-7 4,1 1 0,0 1 0,0-1 0,1 1 1,1 0-1,0 0 0,0 1 0,1-1 0,-6 21 0,9-23 13,-1-1 0,2 1 0,-1-1 0,1 1 0,0 0-1,1-1 1,-1 1 0,1-1 0,1 1 0,0-1 0,0 0-1,3 9 1,-3-12 17,0 1 0,0-1 1,0 0-1,1 0 0,0-1 0,-1 1 0,1 0 0,0-1 0,1 1 0,-1-1 0,1 0 0,-1 0 0,1-1 0,0 1 1,0-1-1,0 0 0,0 0 0,0 0 0,1 0 0,7 1 0,-2-1 6,0-1 0,0-1 0,0 0 0,0 0 0,0-1-1,15-3 1,58-17 41,-67 16-38,38-14 106,99-50 0,-79 33-117,30-15-60,-86 42-87,-12 6 90,1 0 0,0 0 0,7-2 0,-12 5 31,0-1 0,0 1 0,0 0 0,0-1 0,0 1 0,1 0 0,-1 0 0,0 1 0,0-1 0,0 0 0,0 1 0,0-1 0,0 1 0,4 1-1,18 7-46,3 1-28,-25-9 440,-19-2-192,0-1 0,1-1-1,-26-7 1,22 5-216,16 5 33,0 0 1,0-1-1,1 1 0,-1 0 0,0 1 1,0-1-1,0 1 0,0 0 1,0 0-1,0 0 0,0 0 0,1 0 1,-1 1-1,1 0 0,-1 0 0,-3 3 1,-5 3-44,0 1 0,1 0 1,-11 12-1,18-16 68,0-1 0,1 1 0,-1 0 0,1 0-1,0 0 1,0 0 0,0 1 0,1-1 0,-2 9 0,3-11-3,0 1 1,0-1-1,0 0 1,1 1-1,0-1 1,0 1-1,0-1 1,0 1-1,0-1 1,0 0-1,1 1 0,0-1 1,0 0-1,0 1 1,0-1-1,0 0 1,3 5-1,-3-7 2,-1 0 0,1 0-1,0-1 1,-1 1 0,1 0-1,0 0 1,0-1 0,0 1-1,0-1 1,-1 1-1,1 0 1,0-1 0,0 0-1,0 1 1,0-1 0,0 0-1,0 1 1,0-1 0,0 0-1,0 0 1,2 0 0,-1 0 0,1 0 0,-1 0 0,0-1 0,1 1 0,-1-1 0,0 0 0,1 0 0,-1 1 0,2-3 0,3-1-31,0 0-1,0-1 1,0 0 0,8-9 0,6-8-98,-10 10 110,0 1 1,1 0 0,0 0-1,1 2 1,15-10 0,-28 18-5,1 1 0,0-1 0,0 1 0,0 0 0,0-1 0,-1 1 0,1 0 0,0-1 0,0 1 0,0 0 0,0 0 0,0 0 0,0 0 0,0 0 0,0 0 0,0 0 0,0 0 0,0 1 0,-1-1 0,1 0 0,0 0 0,0 1 0,0-1 0,0 1 0,0-1 0,-1 1 0,1-1 0,0 1 0,0-1 0,-1 1 0,1 0 0,0-1 0,-1 1 0,1 0 0,-1-1 0,1 1 0,-1 0 0,1 0 0,-1 0 0,0 0 0,1 1 0,2 4-2,-1 1 1,0 0-1,0 0 0,1 10 1,-1-6 35,2 6 27,1 1 0,0-1-1,1-1 1,1 1-1,1-1 1,14 23-1,-19-34-23,1 0 0,-1-1 0,1 1 0,0-1 0,0 0 0,0 0 0,1 0 0,-1-1 0,1 0 0,0 1 0,0-2 0,0 1 0,0-1 0,1 1 0,-1-1 0,1-1 0,-1 1 0,1-1 0,0 0 0,0 0 0,-1-1 0,1 1-1,10-2 1,-5-1-4,1 0 0,-1-1 0,0 0 0,-1 0-1,1-2 1,-1 1 0,1-1 0,-1-1 0,-1 0-1,15-10 1,1-5-31,-1-1 0,30-35-1,-35 33 50,0 0-1,-1-2 0,-2 0 0,25-53 0,35-119-307,-37 90 441,-21 63-298,22-64 316,-35 93-175,-1 0 1,0-1 0,-2 1-1,2-30 1,-4 45-15,0-1 0,0 1 0,0-1 0,0 1 0,0-1 1,-1 1-1,1-1 0,0 1 0,-1-1 0,1 1 0,-1-1 0,0 1 1,1 0-1,-1-1 0,-1-1 0,1 3-3,0-1 1,1 1-1,-1 0 0,0-1 1,0 1-1,1 0 0,-1-1 1,0 1-1,0 0 0,0 0 1,1 0-1,-1 0 1,0 0-1,0 0 0,0 0 1,0 0-1,1 0 0,-1 0 1,0 0-1,0 0 0,0 1 1,1-1-1,-1 0 0,0 1 1,0-1-1,1 0 0,-1 1 1,0-1-1,0 2 0,-3 1-1,0 0 0,0 0 0,1 0 0,-1 1 0,1 0 0,0 0 0,0 0 0,0 0 0,1 0 0,-1 1 0,-1 4 0,-9 23-37,1 0 0,1 1 0,-8 51-1,8-35 62,-94 531 309,103-561-272,-5 73 545,20-103-374,-11 6-204,0-1-1,0 1 1,0 0-1,0-1 1,0-9-1,5-14-13,6-8-166,20-40 0,-24 61 210,0 0 0,0 1 0,1 0 0,23-24 0,-19 24-117,1 1-1,24-18 0,-34 28 40,0 1 0,1-1 0,0 1 1,0 0-1,0 1 0,0 0 0,0 0 0,0 0 0,1 0 1,-1 1-1,0 0 0,8 0 0,-12 1 26,0 0 0,0 1 0,0-1 0,0 1 0,0-1 0,1 1 0,-1-1 1,0 1-1,-1 0 0,1 0 0,0 0 0,0 0 0,0 0 0,0 1 0,-1-1 0,1 0 0,-1 1 0,1 0 0,-1-1 0,0 1 0,1 0 0,-1-1 0,0 1 0,2 4 0,-2-3 28,0 0 0,0 1-1,0-1 1,0 1 0,0-1-1,0 1 1,-1-1 0,0 1-1,0-1 1,0 1 0,0-1-1,0 1 1,-1-1-1,-1 6 1,-2 1 3,0 0 1,-1 0-1,0 0 0,0 0 1,-1-1-1,0 0 0,-1 0 1,0-1-1,-1 0 0,1 0 1,-1-1-1,-1 0 0,-10 7 1,17-12-34,0-1 0,-1 0-1,0 0 1,1 0 0,-1 0 0,1 0 0,-1 0 0,0 0 0,0-1 0,0 0 0,1 1 0,-1-1 0,0 0 0,0 0 0,0-1-1,1 1 1,-1-1 0,0 1 0,0-1 0,1 0 0,-1 0 0,0 0 0,1 0 0,-1 0 0,-4-4 0,-1-1-70,1 0 0,-1-1 0,1 0 0,0 0 0,-11-16 0,18 23 69,0-1-1,-1 1 1,1 0-1,-1-1 0,1 1 1,0-1-1,-1 1 0,1-1 1,0 1-1,0-1 0,-1 1 1,1-1-1,0 1 1,0-1-1,0 1 0,0-1 1,0 0-1,0 1 0,0-1 1,0 1-1,0-2 1,0 2 1,1 0 1,-1 0 0,1 0-1,0 0 1,-1 0 0,1 0 0,-1 0-1,1 0 1,-1 0 0,1 0-1,0 0 1,-1 0 0,1 1 0,-1-1-1,1 0 1,-1 0 0,1 1-1,-1-1 1,1 0 0,-1 0 0,1 1-1,-1-1 1,1 1 0,5 2-9,0 0 1,0 0-1,0-1 1,0 0-1,0 0 1,0-1-1,1 1 1,11-1-1,57-1 2,-59 0 92,22-3 55,-1-2 1,0-1 0,0-2-1,66-23 1,-90 26-109,0-1 1,-1 0-1,1-1 1,-2 0-1,1-1 1,-1-1-1,15-13 1,-3-2-20,-1 0 0,19-28 0,-15 21-13,-15 19-134,15-24 0,-22 53-290,-2-1 420,-2 0 0,0 1 0,0-1 0,-2 1 0,-5 23 0,1 1 113,-4 37 201,-33 129 0,41-200-320,-11 28-55,13-33 66,-1 0 0,-1 0 0,1 0 0,0 0 0,0 0 1,-1 0-1,1 0 0,-1-1 0,0 1 0,1-1 1,-1 1-1,0-1 0,-2 2 0,3-3-8,0 0 1,0 0-1,0 1 0,0-1 1,0 0-1,0 0 0,0 0 1,-1 0-1,1 0 1,0 0-1,0 0 0,0-1 1,0 1-1,0 0 0,0-1 1,0 1-1,0-1 0,0 1 1,0-1-1,0 1 0,0-1 1,0 1-1,0-1 0,-1-1 1,-19-22-248,19 23 254,-3-7-30,0 0 1,1 0 0,0 0-1,0 0 1,1 0 0,-4-14-1,-10-54-135,17 75 170,0 1 0,0-1 0,0 0 0,-1 1 0,1-1 1,0 1-1,0-1 0,0 1 0,0-1 0,0 0 0,0 1 0,0-1 0,0 1 0,0-1 0,1 1 0,-1-1 0,0 0 0,0 1 0,0-1 0,1 1 1,-1-1-1,0 1 0,0-1 0,1 1 0,-1-1 0,1 1 0,-1 0 0,0-1 0,1 1 0,-1-1 0,1 1 0,-1 0 0,1 0 0,-1-1 0,1 1 1,-1 0-1,1 0 0,0-1 0,1 1 19,-1 0 0,0 0 1,1 0-1,-1 0 0,1 1 0,-1-1 1,0 0-1,1 1 0,-1-1 1,0 1-1,1-1 0,-1 1 1,0-1-1,2 3 0,21 15 205,33 35 0,-42-38-258,1 0 0,0-1 1,1 0-1,33 19 0,-37-27-377,0 0 0,0-1 0,1-1 0,0 0-1,0 0 1,0-2 0,20 2 0,-13-3-3055,0-1 1,26-3 0,-41 3 2493,-1-1 1,1 0-1,-1-1 1,1 1-1,-1-1 1,0 0-1,1 0 1,-1 0-1,0-1 1,-1 0-1,1 0 1,0 0-1,7-8 1,0-4-1063</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3:19.909"/>
    </inkml:context>
    <inkml:brush xml:id="br0">
      <inkml:brushProperty name="width" value="0.05" units="cm"/>
      <inkml:brushProperty name="height" value="0.05" units="cm"/>
      <inkml:brushProperty name="color" value="#66CC00"/>
    </inkml:brush>
  </inkml:definitions>
  <inkml:trace contextRef="#ctx0" brushRef="#br0">590 615 6048,'0'0'163,"-1"-1"0,0 1-1,1-1 1,-1 1 0,1-1 0,-1 1 0,1-1 0,-1 0 0,1 1 0,-1-1 0,1 0 0,0 1-1,-1-1 1,1 0 0,0 0 0,0 1 0,-1-1 0,1 0 0,0 0 0,0 0 0,0 1-1,0-1 1,0 0 0,0-1 0,0 1 168,0 0 0,0 0 0,0-1-1,0 1 1,-1 0 0,1 0 0,0-1 0,-1 1-1,1 0 1,0 0 0,-1 0 0,0 0 0,0-2 0,-2 0 101,0 0 1,1 1 0,-1 0 0,0-1-1,0 1 1,0 0 0,-1 0-1,1 1 1,0-1 0,-7-1 0,-38-9 1085,35 9-1002,0 1-339,1 1 0,-1 0 0,0 1 0,0 0 0,0 1 0,0 0 0,0 1 0,0 0 0,0 1 0,-23 10 0,15-5-153,0 2 1,1 0 0,0 2 0,1 0 0,-28 23 0,33-22-5,1 0-1,-1 1 1,2 0 0,0 1-1,1 1 1,1 0 0,-9 17-1,8-11 59,2 0 0,0 0 0,1 0-1,2 1 1,-5 29 0,9-43-37,1 0 0,1 0-1,-1 0 1,2 0 0,-1-1 0,1 1 0,1 0 0,-1 0-1,1-1 1,1 1 0,6 14 0,-7-18 10,0-1 0,1 1-1,0 0 1,0-1 0,1 0 0,-1 0 0,1 0-1,0 0 1,0 0 0,0-1 0,0 0 0,0 0 0,1 0-1,0 0 1,-1-1 0,1 0 0,0 0 0,0 0 0,1 0-1,7 1 1,-9-3-8,0 1-1,0-1 1,0 0-1,0 0 1,1-1-1,-1 1 0,0-1 1,0 0-1,0 0 1,0 0-1,0 0 1,0-1-1,0 1 1,-1-1-1,1 0 1,-1 0-1,1-1 1,5-4-1,2-3 39,-1-1 0,0-1 0,17-24 0,-25 34-77,167-220 259,-164 215-263,96-111 39,-77 86 51,38-66-1,69-191 627,-101 215-627,-22 57-76,5-13-3,-1-1 0,14-57 0,-26 87-34,0-1 0,1 0 0,-1 0-1,0 1 1,0-1 0,0 0 0,0 0 0,0 1 0,0-1-1,0 0 1,0 1 0,-1-1 0,1 0 0,-2-2-1,2 4 16,0 0-1,0 0 0,-1-1 0,1 1 0,0 0 0,-1 0 0,1 0 0,0-1 0,-1 1 0,1 0 1,0 0-1,0 0 0,-1 0 0,1 0 0,-1 0 0,1 0 0,0 0 0,-1 0 0,1 0 0,0 0 1,-1 0-1,1 0 0,0 0 0,-1 0 0,1 0 0,-1 0 0,-16 10-149,8-2 125,1 0 0,0 0 1,0 1-1,1 0 0,-9 14 0,-26 53-67,26-45 90,-21 37 14,-5 8 55,-33 86-1,65-137-33,1 1 0,1 1 0,2-1 0,0 1 0,2 0 0,1 0 0,1 45-1,3-55 29,0 1-1,2-1 0,0 1 0,0-1 0,12 31 0,-12-42-19,-1-1 0,1 0 0,0 0 1,0 0-1,0-1 0,1 1 0,-1-1 1,1 0-1,7 6 0,-8-7-2,1-1 1,-1 0-1,0 0 1,1-1-1,0 1 0,-1-1 1,1 1-1,0-1 0,0 0 1,0-1-1,0 1 1,0-1-1,0 1 0,0-1 1,4-1-1,2 0 33,0-1 1,0 0-1,0 0 1,0-1-1,0 0 0,-1-1 1,0 0-1,0-1 0,0 0 1,0 0-1,-1-1 0,13-11 1,5-7-51,-1 0-1,27-39 1,-29 36-6,19-29-89,2-4 58,-38 54-9,-1 1-7,0-1-1,-1 0 1,0 0-1,8-12 1,-19 36 42,2 0 0,0 0 0,1 1 0,-2 27 0,2 77 276,8-27-38,-3-94-213,-1 1 1,0 0-1,0-1 1,1 1-1,0 0 0,-1-1 1,1 1-1,2 3 0,-3-5-17,0-1 1,1 1-1,-1-1 0,0 0 0,0 1 0,1-1 0,-1 1 0,0-1 0,1 0 0,-1 1 1,1-1-1,-1 0 0,0 0 0,1 1 0,-1-1 0,1 0 0,-1 0 0,1 0 0,-1 0 1,0 1-1,2-1 0,-2 0-9,1-1 0,0 1-1,0 0 1,-1 0 0,1 0 0,0-1 0,-1 1 0,1 0 0,0-1 0,-1 1-1,1-1 1,0 1 0,-1-1 0,1 1 0,-1-1 0,1 1 0,-1-1 0,1 0-1,32-48-64,10-4-1,3 2-1,97-84 0,-40 55-110,-103 79 172,0 1 0,0 0 0,0 0 1,0 0-1,0 0 0,1 0 0,-1 0 0,0 0 0,0 0 0,0 0 1,0 0-1,0 0 0,0 0 0,0 0 0,0 0 0,0 0 0,0 0 0,0 0 1,1 0-1,-1 0 0,0 0 0,0 0 0,0 0 0,0 0 0,0 0 0,0 0 1,0 0-1,0 0 0,0 0 0,0 0 0,1 0 0,-1 0 0,0 0 0,0 0 1,0 0-1,0 0 0,0 0 0,0 0 0,0 0 0,0 0 0,0 0 1,0 0-1,0 0 0,0 0 0,0 0 0,1 0 0,-1 1 0,0-1 0,0 0 1,0 0-1,0 0 0,0 0 0,0 0 0,0 0 0,0 0 0,0 0 0,0 0 1,-1 10-161,-6 21 40,3-13 209,2-9-59,1 0 0,0 0-1,0 1 1,1-1-1,0 1 1,1-1 0,0 0-1,1 0 1,0 1-1,0-1 1,1 0 0,0 0-1,0-1 1,1 1-1,0-1 1,1 0 0,0 0-1,0 0 1,9 10-1,-11-16-11,-1 0 0,1 0-1,0 0 1,-1 0-1,1 0 1,0-1-1,0 1 1,0-1-1,1 0 1,-1 0-1,0 0 1,0 0 0,1-1-1,-1 1 1,0-1-1,1 0 1,-1 0-1,0 0 1,1 0-1,-1 0 1,0-1 0,1 0-1,-1 1 1,0-1-1,0-1 1,6-2-1,6-3 42,0-1 1,-1-1-1,0 0 0,14-13 0,-17 14-126,80-69 98,-76 65-27,0-1 0,-1 0 0,0-1 0,18-24 0,-31 36-6,0 0 1,0 1 0,0-1-1,0 0 1,0 0 0,-1 0 0,1 1-1,-1-1 1,1 0 0,-1 0-1,0 0 1,0 0 0,0 0-1,0 0 1,0 0 0,0 0-1,0 0 1,-1 0 0,0-3-1,0 3-4,1 1-1,-1 0 0,0 0 1,0 0-1,0 0 0,1 0 1,-1 0-1,0 0 0,0 1 1,0-1-1,0 0 0,-1 0 1,1 1-1,0-1 0,0 1 1,0-1-1,-1 1 0,1-1 1,0 1-1,0 0 0,-1-1 1,1 1-1,0 0 0,-1 0 0,1 0 1,0 0-1,0 0 0,-1 1 1,1-1-1,0 0 0,-2 1 1,-3 1-8,0-1 0,0 1 1,1 1-1,-1-1 0,1 1 1,0 0-1,-1 0 0,1 1 1,1-1-1,-1 1 0,0 0 1,1 1-1,0-1 0,0 1 1,0-1-1,1 1 0,-5 9 1,1-1 109,1 0 1,0 1 0,1 0-1,0 0 1,1 1 0,-2 14-1,4-15-64,0 0 0,1 0-1,1 0 1,0 0 0,1 0-1,0 0 1,1 0 0,1 0-1,6 18 1,-8-26-73,2 0 0,-1 0 0,1-1 1,-1 1-1,1-1 0,1 0 0,-1 0 0,1 0 0,0 0 0,0-1 1,1 1-1,-1-1 0,1 0 0,0 0 0,0-1 0,0 1 0,0-1 1,1-1-1,-1 1 0,1-1 0,0 1 0,0-2 0,9 3 0,3-2-636,0 0 0,0-2 0,0 0-1,1-1 1,-1 0 0,-1-2-1,35-8 1,-36 6-571,0 0 0,-1-2 0,1 1 0,-1-2-1,0 0 1,-1-1 0,0 0 0,22-19 0,9-21-2705,-3 0-1035</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3:20.996"/>
    </inkml:context>
    <inkml:brush xml:id="br0">
      <inkml:brushProperty name="width" value="0.05" units="cm"/>
      <inkml:brushProperty name="height" value="0.05" units="cm"/>
      <inkml:brushProperty name="color" value="#66CC00"/>
    </inkml:brush>
  </inkml:definitions>
  <inkml:trace contextRef="#ctx0" brushRef="#br0">21 782 3328,'-3'4'131,"1"1"-1,-1 0 1,1 0-1,0 0 1,0 0 0,0 0-1,1 0 1,0 0-1,0 0 1,0 1 0,1-1-1,-1 8 1,1-13-128,0 9 359,0-1-1,1 0 1,0 0 0,0 0-1,1 0 1,0-1-1,0 1 1,1 0-1,0-1 1,0 1 0,1-1-1,0 0 1,0 0-1,1-1 1,-1 1 0,1-1-1,1 0 1,-1 0-1,12 8 1,-14-12-137,0 0-1,0 0 1,0-1 0,0 0 0,0 1 0,0-1-1,1 0 1,-1-1 0,0 1 0,1-1-1,-1 1 1,1-1 0,4 0 0,-2-1 39,-1 0 1,0 0-1,1 0 1,-1-1-1,0 0 1,0 0-1,9-4 1,-1-2 128,-1-1 0,0 0 0,0-1 0,-1 0 0,12-13 0,31-42 1177,86-135 0,-117 166-1462,66-111 212,70-98 427,-139 217-609,21-27 995,52-86 1,-92 137-1097,0 1 0,0-1 0,0 0 0,-1 0 0,1 0 0,0 0 0,-1 0 0,1 0 0,-1-2 1,0 3-38,0 1-1,0-1 1,0 1 0,0 0 0,0-1 0,0 1 0,0 0 0,0-1 0,-1 1 0,1-1 0,0 1 0,0 0 0,0-1 0,-1 1 0,1 0 0,0 0 0,0-1 0,-1 1 0,1 0 0,0-1 0,-1 1 0,0 0-6,1-1 0,-1 1 0,0 0 0,0-1 0,0 1 1,0 0-1,0 0 0,1 0 0,-1 0 0,0 0 0,0 0 1,0 0-1,-1 0 0,-4 1-34,0 1 1,0-1-1,0 1 1,1 1-1,-1-1 1,1 1-1,-1 0 1,1 0-1,0 0 1,-5 4-1,-2 3-5,1 1 0,-20 21-1,11-5 47,0 1-1,1 1 1,-15 32 0,-41 101 237,65-140-196,7-14-18,-19 43 23,-20 65 0,38-101 24,0 0 1,1 0-1,1 0 0,0 0 1,1 0-1,1 0 1,0 1-1,1-1 0,4 22 1,-4-35-47,-1 0 0,1 0 1,0 1-1,0-1 0,0 0 0,0 0 0,0 0 1,0 0-1,0 0 0,0 0 0,1-1 1,-1 1-1,1 0 0,0-1 0,-1 1 1,1-1-1,0 1 0,0-1 0,0 0 1,0 0-1,0 0 0,0 0 0,0 0 1,0 0-1,0-1 0,1 1 0,-1-1 0,0 1 1,0-1-1,1 0 0,-1 0 0,4 0 1,6-1 12,0-1 1,1 0 0,-1-1-1,21-7 1,-19 5-57,61-17-54,85-29-134,-47 17 363,-113 34-159,12-2-26,-9 5 25,-5 1 23,-20 30 87,12-12-312,-7 13 181,-16 48 0,30-73 71,0 1-1,0-1 1,1 1 0,1-1-1,0 1 1,0 0 0,1 0-1,0-1 1,3 19-1,-2-25-20,1 1-1,-1 0 0,1-1 0,-1 1 1,1-1-1,1 1 0,-1-1 0,1 0 1,-1 0-1,1 0 0,0 0 0,0-1 0,8 7 1,-10-9-10,2 0 1,-1 1-1,0-1 1,0 0-1,0 0 1,0 0-1,1 0 1,-1-1-1,0 1 1,1 0-1,-1-1 1,1 0-1,-1 0 1,1 0-1,-1 0 1,0 0-1,1 0 1,-1 0-1,1-1 1,-1 1-1,0-1 1,1 0-1,-1 0 1,0 0-1,0 0 1,1 0-1,-1 0 1,3-3-1,1 0 3,-1-1 0,0 1 0,0-1 0,0-1-1,0 1 1,-1-1 0,0 1 0,7-13-1,-1-3-28,10-29-1,-20 49 7,5-11-24,-1 0 0,-1-1-1,0 1 1,-1 0-1,0-1 1,-1 0-1,0 1 1,-1-1-1,-1 0 1,0 1 0,-4-23-1,4 32-4,-1-1 0,1 1 1,0-1-1,-1 1 0,0 0 0,0 0 0,0 0 0,0 0 0,-1 0 1,1 0-1,-1 0 0,1 1 0,-6-4 0,3 2 13,-1 1-1,0 0 0,0 0 1,0 0-1,0 0 1,-13-2-1,-3 1 35,0 1-1,0 1 1,-31 1 0,59 2 116,0-1 0,0 2 1,0-1-1,11 4 0,1 1 13,16 2-137,0-2 0,1-1 0,38 0 1,46-8-3631,-92 3 1329,5 0-1192,-15-5-1574,-17 5 4938,1 0-1,-1 0 0,0 0 0,0 0 1,0 0-1,-5-11-6520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0:43.060"/>
    </inkml:context>
    <inkml:brush xml:id="br0">
      <inkml:brushProperty name="width" value="0.05" units="cm"/>
      <inkml:brushProperty name="height" value="0.05" units="cm"/>
    </inkml:brush>
  </inkml:definitions>
  <inkml:trace contextRef="#ctx0" brushRef="#br0">481 11 4640,'-3'-2'405,"0"1"0,1-1 0,-1 1 0,0 0 0,0 0 0,0 0 0,0 1 0,0-1 0,0 1 0,0-1 0,0 1 0,-5 0 0,-40 3 4566,42-3-4701,-21 3 586,1 1-1,0 0 0,-1 3 0,2 0 1,-1 1-1,1 2 0,-45 23 1,63-28-713,-1 0-1,1 0 1,0 0 0,1 1 0,-1 0 0,1 0 0,0 1 0,-8 12 0,2 2 338,-19 39-1,30-57-450,-2 7 70,0 0 0,0 0 0,1 0 0,0 0 1,1 1-1,0 10 0,-1-1 47,-1 58 914,4-64-914,1 1 0,0-1 1,6 20-1,0 7 486,-7-40-599,-1 0 0,0 1 1,1-1-1,-1 0 1,0 0-1,1 0 1,-1 0-1,1 0 1,0 0-1,-1 0 1,1-1-1,0 1 1,-1 0-1,1 0 1,0 0-1,0-1 1,0 1-1,0 0 0,1 0 1,1 0 20,0 0 0,-1 0-1,1 0 1,0 0 0,0 0 0,0-1 0,4 1-1,4-1 66,1 0 0,21-3 0,48-15 88,-42 9-218,6-4 172,56-24 0,-81 30-156,-8 2 51,-1 0-1,1-1 0,-1 0 0,0 0 0,20-17 0,-26 19-43,-1-1 0,1 0 0,-1 0 0,1 0-1,-2 0 1,1-1 0,0 1 0,-1-1 0,0 0 0,-1 0 0,1-1 0,-1 1 0,1-7 0,-1 3 8,-1 0 0,0 0 0,0 0 0,-1 1 0,-1-1 0,0 0 0,0 0 0,-1 0 0,0 1 0,-1-1 0,0 1 0,0-1 0,-1 1 0,0 0 0,-7-11 0,4 9-39,-1 1-1,0 0 0,0 0 0,-1 0 1,0 1-1,0 1 0,-1 0 1,-1 0-1,1 1 0,-1 0 0,-20-9 1,11 8-82,0 0 0,-1 2 0,0 0 0,0 1 0,0 1 0,0 1 0,-25 0 0,-8 7-3932,52-3 3643,1-1 0,-1 0 1,1 0-1,-1 1 0,1-1 0,0 1 1,-1-1-1,1 1 0,0 0 0,0 0 1,-2 1-1,2-2 198,1 0-1,0 0 1,0 1 0,0-1 0,0 0-1,-1 1 1,1-1 0,0 0-1,0 1 1,0-1 0,0 0 0,0 1-1,0-1 1,0 0 0,0 0 0,0 1-1,0-1 1,0 0 0,0 1 0,0-1-1,0 0 1,0 1 0,0-1 0,0 0-1,0 1 1,0-1 0,1 0-1,-1 1 1,0-1 0,0 0 0,0 0-1,0 1 1,1-1 0,-1 0 0,0 0-1,0 1 1,1-1 0,-1 0 0,0 0-1,0 0 1,1 0 0,-1 1 0,0-1-1,1 0 1,-1 0 0,0 0 0,1 0-1,-1 0 1,13 8-3846</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5:57.266"/>
    </inkml:context>
    <inkml:brush xml:id="br0">
      <inkml:brushProperty name="width" value="0.05" units="cm"/>
      <inkml:brushProperty name="height" value="0.05" units="cm"/>
      <inkml:brushProperty name="color" value="#FF0066"/>
    </inkml:brush>
  </inkml:definitions>
  <inkml:trace contextRef="#ctx0" brushRef="#br0">100 664 7232,'1'56'7590,"-2"-22"-6263,2 68 501,-2 115 568,-2-168-1797,-2 0 0,-16 68 0,-40 89 1481,56-196-1603,2-9 81,3-2-518,0 0-1,-1 0 0,1 0 1,0 0-1,0 0 0,0 0 1,0-1-1,0 1 0,0 0 1,0 0-1,0 0 0,1-1 1,5-33 104,12-34-1,4-15-62,-17 59-65,7-33-32,20-58 0,50-78-368,-66 159 277,27-51-308,-35 72 298,1 1 1,0-1 0,21-22 0,-29 35 117,0 0-1,0 0 1,0 0-1,0 0 1,0 0 0,0 0-1,0 1 1,1-1 0,-1 0-1,0 1 1,0-1-1,1 1 1,-1-1 0,0 1-1,1-1 1,-1 1 0,1 0-1,-1 0 1,0 0 0,1 0-1,-1 0 1,1 0-1,-1 0 1,0 0 0,1 1-1,-1-1 1,1 0 0,-1 1-1,0-1 1,1 1-1,-1-1 1,0 1 0,0 0-1,0 0 1,1 0 0,-1-1-1,0 1 1,0 0-1,0 0 1,0 0 0,1 2-1,1 1 13,0 1-1,0-1 0,0 1 0,0 0 1,-1 0-1,0 0 0,0 0 1,0 0-1,2 10 0,0 22 3,-1 0-1,-1 40 1,-11 74 80,6-116 254,-17 65 1,19-96-289,-1 1 1,1-1 0,-1 0-1,0 0 1,0 0 0,0 0 0,-5 6-1,7-10-65,-1 1 0,1 0-1,-1-1 1,1 1-1,-1 0 1,1-1 0,-1 1-1,0-1 1,1 1-1,-1-1 1,0 1 0,1-1-1,-1 0 1,0 1-1,0-1 1,1 0 0,-1 1-1,0-1 1,0 0-1,0 0 1,1 0 0,-1 0-1,0 0 1,0 0-1,0 0 1,0 0 0,1 0-1,-1 0 1,0 0-1,0-1 1,0 1 0,1 0-1,-1 0 1,0-1-1,0 1 1,1-1 0,-1 1-1,0-1 1,1 1-1,-1-1 1,0 1 0,1-1-1,-1 1 1,1-1-1,-1 0 1,1 1 0,-1-2-1,-3-4-71,0-1 1,1 1-1,-1-1 0,2 1 0,-5-14 1,-6-36-303,11 48 331,1 1 0,1-1 0,-1 1 0,1-1 0,1 1-1,-1-1 1,1 1 0,1-1 0,-1 1 0,6-14 0,-5 16 47,0 0 0,1-1 0,-1 1 0,1 0 0,0 1 0,1-1 0,-1 0 0,1 1 0,0 0 1,0 0-1,1 0 0,-1 1 0,1-1 0,0 1 0,5-3 0,13-5 54,1 1 0,48-12-1,51-4 339,11-2-49,-112 22-188,77-23 386,-87 24-428,-1 0 0,1 0 1,-1-1-1,-1 0 0,21-16 1,-27 19-59,0-1-1,0 0 1,0-1 0,0 1-1,-1-1 1,0 1 0,0-1-1,0 0 1,0 0 0,-1 0-1,0-1 1,0 1-1,0-1 1,-1 1 0,0-1-1,0 1 1,0-1 0,-1 0-1,0 1 1,0-1 0,0 0-1,0 1 1,-3-9 0,2-23-253,0 36 159,1-1 0,0 0-1,1 1 1,-1-1 0,0 0-1,0 0 1,1 1 0,-1-1-1,1 0 1,-1 1 0,1-1-1,0 1 1,0-1 0,-1 1-1,1-1 1,0 1 0,0 0-1,1-1 1,-1 1 0,0 0-1,0 0 1,1 0-1,-1 0 1,0 0 0,1 0-1,-1 0 1,4-1 0,-4 1 25,0 0 1,1 1 0,-1-1-1,0 1 1,0-1-1,1 1 1,-1 0 0,1-1-1,-1 1 1,0 0-1,1 0 1,-1 0 0,0 0-1,1 0 1,-1 0-1,1 1 1,-1-1 0,0 0-1,1 1 1,-1-1 0,0 1-1,1-1 1,-1 1-1,0 0 1,0-1 0,0 1-1,0 0 1,0 0-1,1 0 1,-2 0 0,1 0-1,0 0 1,0 0-1,0 0 1,0 0 0,-1 1-1,2 0 1,8 25 79,-1 0 0,0 0 1,-3 1-1,0 0 0,2 32 0,1 3-52,-7-43 0,-1-12-22,0 0 0,0 0 0,1 0 0,2 8 0,-3-14 18,-1-1 0,1 1 0,0-1 1,-1 1-1,1-1 0,0 1 0,0-1 0,0 0 1,0 1-1,0-1 0,0 0 0,1 0 0,-1 0 1,0 0-1,1 0 0,-1 0 0,1 0 0,-1 0 1,1 0-1,-1-1 0,1 1 0,-1-1 0,1 1 1,2 0-1,-1-1 6,-1-1 0,0 1-1,0 0 1,0-1 0,1 1 0,-1-1 0,0 0 0,0 0 0,0 0-1,0 0 1,0 0 0,3-2 0,4-3 13,187-97 237,41-28-548,-236 131 276,1-2-21,0 1 0,0 0 1,0 0-1,0 0 1,0 0-1,0 1 0,0-1 1,1 1-1,3-1 1,-5 1 24,-1 0 1,0 0-1,1 0 1,-1 0-1,0 1 1,1-1-1,-1 0 1,0 0-1,0 1 1,1-1-1,-1 0 1,0 0-1,0 1 1,1-1 0,-1 0-1,0 1 1,0-1-1,0 0 1,1 1-1,-1-1 1,0 0-1,0 1 1,0-1-1,0 0 1,0 1-1,0-1 1,0 0-1,0 1 1,1 11 66,-1-11-66,-9 54 161,8-28-205,0 20 0,2-43 83,-1-1 1,0 1-1,1 0 1,0 0-1,0-1 0,0 1 1,0-1-1,3 7 1,-3-9 782,13-10-853,-10 1-34,0 0 0,0 0-1,-1 0 1,0 0 0,-1 0-1,0-1 1,0 1 0,-1-1 0,0 1-1,-1-1 1,1 1 0,-2-1-1,-1-16 1,1 23 46,1 0 0,0 0-1,-1 0 1,1 0 0,-1 0 0,0 1-1,1-1 1,-1 0 0,0 0-1,0 1 1,0-1 0,-1 0 0,1 1-1,0-1 1,0 1 0,-1 0 0,1-1-1,-1 1 1,1 0 0,-1 0 0,0 0-1,1 0 1,-1 0 0,0 0-1,0 0 1,0 1 0,0-1 0,1 1-1,-1-1 1,0 1 0,0 0 0,0 0-1,0 0 1,-3 0 0,-2 1-73,-1 0 1,1 0-1,0 1 0,-1 0 1,1 0-1,0 0 0,-10 7 1,7-5 119,1 1 1,1 1-1,-1-1 0,1 2 1,0-1-1,0 1 1,1 0-1,0 1 1,-12 14-1,16-16 0,0-1-1,0 0 1,0 1-1,1-1 1,0 1-1,0 0 1,0 0-1,1 0 1,0 0-1,0 0 1,0 0-1,1 0 1,0 0-1,0 0 1,0 0-1,1 1 1,2 9 0,1-5 25,0 0 1,0 0 0,1-1-1,0 0 1,1 1 0,0-2-1,1 1 1,0-1 0,10 11-1,-10-13-22,0 0 0,0-1 0,0 0 0,1 0 0,0 0 0,0-1 0,1 0-1,0-1 1,-1 0 0,1 0 0,12 3 0,-15-6 11,-1-1 0,1 1 1,-1-1-1,1 0 0,0 0 0,-1 0 1,1-1-1,-1 0 0,1 0 0,-1 0 1,1-1-1,-1 0 0,0 0 0,0 0 1,8-5-1,4-5 35,0 0 0,-1 0 0,14-16-1,11-7-132,78-50 149,24-18-74,-127 88-19,0 0 0,0 0-1,-2-2 1,0 0 0,-1 0 0,12-22 0,-5 1 31,26-71 1,6-48-66,-42 125 25,36-144 137,-43 163-148,1-5 15,-1 9-69,-1 0 1,-1 1 0,1-1-1,-1-11 1,-1 19 48,0 1 0,0-1 1,1 1-1,-1-1 0,0 1 1,0-1-1,0 1 0,-1-1 1,1 1-1,0-1 0,0 1 1,0-1-1,0 1 0,0-1 1,-1 1-1,1-1 0,0 1 0,0 0 1,-1-1-1,1 1 0,-1-1 1,1 1 3,0 0 0,-1 0 0,1 0 0,-1 0 0,1 0 0,0 0 0,-1 0 0,1 1 0,0-1 1,-1 0-1,1 0 0,0 0 0,-1 1 0,1-1 0,0 0 0,0 0 0,-1 1 0,1-1 0,0 0 0,0 0 0,-1 1 1,-15 25-465,13-22 499,-8 20-42,1 0 0,1 0 1,0 1-1,-8 48 0,12-53 29,-15 72-5,-16 186-1,35-255 17,1 1 1,1 0-1,1-1 0,2 1 0,0-1 0,1 0 1,1 0-1,1-1 0,17 38 0,-21-56 30,-1 0 0,0 0 0,1 1-1,0-2 1,0 1 0,0 0 0,1-1 0,-1 1 0,1-1-1,0 0 1,5 4 0,-7-6-23,0 0-1,1-1 1,-1 1 0,0 0 0,1-1-1,-1 1 1,1-1 0,-1 0 0,1 1-1,-1-1 1,1 0 0,-1-1 0,1 1-1,-1 0 1,0-1 0,1 1 0,-1-1-1,1 0 1,-1 0 0,0 0 0,0 0-1,1 0 1,-1-1 0,2-1-1,5-4-84,1 0-1,-1-1 1,-1 0-1,13-15 1,29-44-321,-44 58 378,29-47 66,-2-1 1,34-85-1,-17 34-28,118-212-152,-120 231 104,-47 88-7,10-26 22,-9 14-129,-2 13 117,0 0 1,-1 0 0,1-1 0,0 1 0,0 0 0,0 0 0,0-1 0,0 1 0,-1 0-1,1 0 1,0-1 0,0 1 0,-1 0 0,1 0 0,0 0 0,0 0 0,-1-1-1,1 1 1,0 0 0,0 0 0,-1 0 0,1 0 0,0 0 0,0 0 0,-1 0-1,1 0 1,0 0 0,-1 0 0,1 0 0,0 0 0,0 0 0,-1 0 0,1 0-1,0 0 1,-1 0 0,-2 1-50,0 0 0,0 0 0,1 0-1,-1 1 1,0-1 0,1 1 0,-1 0 0,1-1-1,-1 1 1,-2 4 0,-24 25-160,20-18 185,0 0 0,1 1 1,-13 26-1,-13 48 44,21-52 18,5-13 32,-72 209 256,68-187-154,1 1 0,2 1 0,-3 55-1,12-98-140,-1 5 26,1 0 0,0 0 0,0-1 0,3 12 0,-3-18-22,0-1 0,0 0 0,1 1 1,-1-1-1,0 0 0,1 1 0,-1-1 0,1 0 0,-1 0 0,1 1 1,0-1-1,0 0 0,-1 0 0,1 0 0,0 0 0,0 0 0,0 0 1,0 0-1,0 0 0,0-1 0,1 1 0,-1 0 0,0-1 1,0 1-1,0 0 0,1-1 0,-1 1 0,0-1 0,1 0 0,-1 0 1,0 1-1,1-1 0,-1 0 0,0 0 0,1 0 0,1-1 1,20-3-9,0-1 1,0-1 0,-1-1 0,30-13 0,82-50-60,-133 70 49,7-5-1,1 0 0,1 0 0,-1 1 0,1 0 0,10-2 1,-19 5 6,0 1 1,0 0-1,-1 0 1,1 0-1,0 0 1,0 0 0,0 0-1,-1 0 1,1 0-1,0 0 1,0 0 0,0 0-1,-1 1 1,1-1-1,0 0 1,-1 1-1,1-1 1,0 0 0,0 1-1,-1-1 1,1 1-1,-1-1 1,1 1 0,0-1-1,-1 1 1,1-1-1,-1 1 1,1 0-1,-1-1 1,0 1 0,1 0-1,-1-1 1,1 1-1,-1 0 1,0 0 0,0-1-1,0 1 1,1 1-1,0 4 64,-1-1 0,1 1-1,-1-1 1,-1 10-1,1-4-82,-1 37 152,2 58 528,0-100-632,0-1 1,-1 1 0,4 10-1,-3-15-24,-1 0-1,0 0 0,0-1 0,0 1 1,1 0-1,-1 0 0,0 0 1,1-1-1,-1 1 0,1 0 0,-1-1 1,1 1-1,-1 0 0,1-1 0,-1 1 1,1-1-1,-1 1 0,1-1 1,0 1-1,0-1 0,-1 1 0,1-1 1,0 1-1,-1-1 0,1 0 0,0 0 1,0 1-1,0-1 0,0 0 1,-1 0-1,1 0 0,0 0 0,0 0 1,0 0-1,-1 0 0,2 0 0,4-3 25,0-1-1,0 1 1,-1-1-1,1 0 0,-1 0 1,0-1-1,0 1 0,6-9 1,-2 3 18,26-31 46,-21 24-99,16-16 0,-26 29-35,1-1-1,1 1 0,-1 0 0,1 0 1,0 1-1,0-1 0,9-3 0,-14 7 27,1-1-1,-1 1 0,0-1 0,1 1 0,-1 0 0,0-1 0,1 1 0,-1 0 0,1 0 1,-1 0-1,1 0 0,-1 0 0,0 0 0,1 1 0,1 0 0,-2-1 10,0 0 0,0 1 0,-1-1 0,1 1-1,0 0 1,-1-1 0,1 1 0,0 0 0,-1-1-1,1 1 1,-1 0 0,1-1 0,-1 1 0,0 0 0,1 0-1,-1 0 1,0-1 0,1 1 0,-1 1 0,1 5 12,-1 0 1,0 0 0,0 0-1,0 0 1,-3 10 0,3-14-18,-43 243-102,36-217 72,-1-1 0,-2 0 1,0 0-1,-17 29 0,20-43 45,-1-1 0,-1 1 0,0-2 0,0 0 0,-2 0 0,1-1 0,-2 0 0,1 0 0,-19 12-1,12-12-55,-1-2 0,1 1 0,-1-2 0,-1-1-1,0 0 1,0-1 0,0-2 0,-41 6-1,54-10 14,0 0 0,0 0 0,0 0-1,0-1 1,0 0 0,1 0 0,-1-1-1,0 0 1,-8-3 0,13 4 33,0 0 0,0 1 0,0-2 0,0 1 0,0 0 0,0 0 0,1 0 0,-1-1 0,0 1 0,1-1 0,-1 0 0,1 1 1,-1-1-1,1 0 0,0 0 0,0 0 0,0 0 0,0 0 0,0 0 0,0 0 0,0 0 0,1 0 0,-1-1 0,1 1 0,0 0 0,-1 0 0,1-1 1,0 1-1,0 0 0,1 0 0,-1-4 0,2 0-8,0-1 0,1 1 0,-1-1 0,1 1 0,0 0 0,1 0 0,0 1 0,-1-1 0,2 0 0,5-5 0,9-9-64,27-20 0,-34 30 58,268-200-530,-153 131-2719,-65 46 431,12-7-3488,-56 27 3664,-6-4-2309</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3:21.371"/>
    </inkml:context>
    <inkml:brush xml:id="br0">
      <inkml:brushProperty name="width" value="0.05" units="cm"/>
      <inkml:brushProperty name="height" value="0.05" units="cm"/>
      <inkml:brushProperty name="color" value="#66CC00"/>
    </inkml:brush>
  </inkml:definitions>
  <inkml:trace contextRef="#ctx0" brushRef="#br0">14 12 13632,'-14'-12'5055,"19"16"-3935,4-4-320,6 0 416,16 0-832,22 0 1312,32 5-928,15-2 64,-2 5-512,10-5 64,18-3-224,0 0-224,-9 5 32,-18-1-2464,-27 1 1376,-14-2-4128,-17 0 2945,-22 14-6273</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3:24.157"/>
    </inkml:context>
    <inkml:brush xml:id="br0">
      <inkml:brushProperty name="width" value="0.05" units="cm"/>
      <inkml:brushProperty name="height" value="0.05" units="cm"/>
      <inkml:brushProperty name="color" value="#66CC00"/>
    </inkml:brush>
  </inkml:definitions>
  <inkml:trace contextRef="#ctx0" brushRef="#br0">4 377 6400,'0'0'23,"-1"0"68,1 0 0,0-1 1,0 1-1,-1 0 0,1 0 0,0-1 0,0 1 0,-1 0 1,1-1-1,0 1 0,0-1 0,0 1 0,0 0 0,-1-1 1,1 1-1,0-1 0,0 1 0,0 0 0,0-1 1,0 1-1,0-1 0,0 1 0,0 0 0,0-1 0,0 1 1,0-1-1,0 1 0,1 0 0,-1-1 0,0 1 0,0 0 1,0-1-1,0 1 0,1-1 0,-1 1 0,2-2 1425,7 4 1711,-6-1-2952,0 0 0,0 1 0,0-1 1,0 1-1,-1 0 0,1 0 1,-1 0-1,1 0 0,-1 0 0,0 0 1,0 1-1,3 3 0,21 36 1304,-25-41-1526,6 15 292,0 1 0,-1 0 0,0 0 1,-1 0-1,4 34 0,-5-26-171,15 88 1248,3 124-1,-21-196-1082,-2 0 1,-7 57 0,7-84-391,-1 5 1365,2-19-1291,0 0 0,0 0 0,0 0-1,0 0 1,-1 1 0,1-1-1,0 0 1,0 0 0,0 0-1,0 0 1,0 0 0,-1 0 0,1 0-1,0 1 1,0-1 0,0 0-1,0 0 1,-1 0 0,1 0-1,0 0 1,0 0 0,0 0 0,-1 0-1,1 0 1,0 0 0,0 0-1,0 0 1,0 0 0,-1 0-1,1 0 1,-10-7 351,6 3-311,0-1 0,0 0 0,0 0 0,1 0 0,0 0 0,0-1 0,0 1 0,0-1 0,-2-10 0,-1-7-65,-4-27 0,8 39 58,-10-65 79,3-1 0,4-1-1,5-80 1,2 128-117,2 1 0,1-1 0,1 1 0,2 0 1,1 0-1,1 1 0,15-29 0,4 2-2,1 1-1,52-66 1,-67 99-21,1 2-1,0 0 1,31-26 0,-44 42 14,0 1-1,0 0 1,1-1 0,-1 1 0,0 1 0,1-1-1,-1 0 1,1 1 0,0 0 0,-1 0-1,1 0 1,0 0 0,0 0 0,0 1 0,-1 0-1,5 0 1,-4 0-1,-1 1 0,0-1 1,0 1-1,1 0 0,-1 0 0,0 0 0,0 1 0,0-1 0,0 1 1,-1 0-1,1 0 0,0 0 0,-1 0 0,1 0 0,-1 0 0,0 1 1,1-1-1,2 6 0,7 12-14,-1 1-1,-1 1 1,-1 0 0,-1 0 0,5 24 0,-8-28-16,2 4 55,-1 0-1,-1 0 1,-1 0-1,-2 1 1,1 24-1,-3-38 7,0-1 1,-1 0-1,0 1 0,0-1 0,-1 0 1,0 0-1,-1 0 0,0 0 0,0 0 0,0 0 1,-1-1-1,0 0 0,-1 1 0,0-1 1,0-1-1,0 1 0,-7 5 0,8-9-26,0 0 0,0 0 0,-1 0 0,1-1 0,-1 1 0,1-1 0,-1-1 0,0 1 0,0-1 0,0 1 0,0-1 0,-10 0 0,-4 0 19,-1-1 1,-19-3-1,30 3-36,-124-20-874,46-1-3092,72 17 1618,28 8-7862,0 1 9724,-5-1-548,0 0 0,-1 0 0,0 0 0,0 1 0,0 0 0,0 1 0,11 11 1,14 26-1870</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3:24.617"/>
    </inkml:context>
    <inkml:brush xml:id="br0">
      <inkml:brushProperty name="width" value="0.05" units="cm"/>
      <inkml:brushProperty name="height" value="0.05" units="cm"/>
      <inkml:brushProperty name="color" value="#66CC00"/>
    </inkml:brush>
  </inkml:definitions>
  <inkml:trace contextRef="#ctx0" brushRef="#br0">1 25 7232,'0'-10'1626,"0"10"-1305,0-1 1,0 1 0,0-1 0,0 0 0,0 1 0,0-1 0,0 1 0,0-1 0,0 0 0,0 1 0,0-1 0,0 1 0,0-1 0,1 1 0,-1-1 0,0 0 0,4-4 4136,3 14-906,-3 2-2883,0 0 0,-1 0 0,-1 1 0,0-1 0,1 18 0,-3 63-48,-1-42-1176,29-64-16533,-3 5 11979</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3:25.024"/>
    </inkml:context>
    <inkml:brush xml:id="br0">
      <inkml:brushProperty name="width" value="0.05" units="cm"/>
      <inkml:brushProperty name="height" value="0.05" units="cm"/>
      <inkml:brushProperty name="color" value="#66CC00"/>
    </inkml:brush>
  </inkml:definitions>
  <inkml:trace contextRef="#ctx0" brushRef="#br0">642 6 7712,'0'-5'5989,"0"14"-2032,-1-3-3462,0 0 0,0 0 0,0 1 0,-1-1 0,0 0 0,0 0 0,-1 0 0,1-1 0,-1 1 0,-5 6 0,-6 9 369,-20 22 0,-66 66 738,44-50-1150,-265 274 534,247-254-2564,74-79 1495,-1 2-218,-1-1-1,1 1 0,0-1 1,-1 0-1,1 0 0,-1 1 1,0-1-1,1 0 1,-3 0-1,4-9-4610,3 4 3545,0-1-1,1 1 0,-1 0 1,5-4-1,-5 4 665,22-21-5142</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3:25.475"/>
    </inkml:context>
    <inkml:brush xml:id="br0">
      <inkml:brushProperty name="width" value="0.05" units="cm"/>
      <inkml:brushProperty name="height" value="0.05" units="cm"/>
      <inkml:brushProperty name="color" value="#66CC00"/>
    </inkml:brush>
  </inkml:definitions>
  <inkml:trace contextRef="#ctx0" brushRef="#br0">15 69 8896,'-15'-7'2869,"15"7"-2763,0 0 1,0-1-1,0 1 1,0 0-1,0 0 1,0-1-1,1 1 1,-1 0-1,0-1 1,0 1-1,0 0 1,0 0-1,0-1 1,1 1-1,-1 0 1,0 0-1,0-1 1,0 1-1,1 0 1,-1 0-1,0 0 1,0-1-1,1 1 1,-1 0-1,0 0 1,1 0-1,-1 0 1,0 0-1,1 0 1,8-6 1498,14-6 1084,-6 3-872,29-11 1,-41 18-1655,1 0 0,-1 1-1,1-1 1,0 2 0,-1-1 0,1 0-1,0 1 1,0 0 0,10 2 0,-14-2-114,-1 1 0,0-1 0,1 0 0,-1 1 1,0-1-1,0 1 0,1 0 0,-1-1 1,0 1-1,0 0 0,0 0 0,0 0 0,0 0 1,0 0-1,0 0 0,0 0 0,0 0 1,0 0-1,-1 0 0,1 0 0,0 1 0,-1-1 1,1 0-1,-1 1 0,1-1 0,-1 0 1,0 1-1,0-1 0,1 0 0,-1 2 0,0 5 169,0 0-1,-1-1 0,1 1 0,-4 9 0,4-16-215,-3 16 83,-2 0 1,0-1 0,-1 1-1,-1-1 1,0-1 0,-10 17-1,-3-2 261,-43 53-1,56-75-270,2-4-4,1 1-1,1 0 1,-1 0 0,1 0 0,0 0 0,-3 6 0,5-10-53,1 0-1,0 0 1,0 0 0,0 0 0,0 0-1,0-1 1,0 1 0,0 0-1,0 0 1,0 0 0,0 0-1,0 0 1,1 0 0,-1-1-1,0 1 1,0 0 0,1 0-1,-1 0 1,1-1 0,-1 1-1,1 0 1,-1 0 0,1-1 0,-1 1-1,1 0 1,0-1 0,-1 1-1,1-1 1,0 1 0,0-1-1,-1 1 1,1-1 0,0 0-1,0 1 1,0-1 0,-1 0-1,1 1 1,0-1 0,0 0-1,1 0 1,4 2 46,1-1 0,-1 0 0,0-1 0,9 1 0,58-5-559,80-13-1,-75 6-1478,-35 7 839,73-13-5832,-102 15 5052,-1-2 1,1 0 0,-1 0-1,0-1 1,-1-1-1,14-8 1,3-5-1670</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3:27.624"/>
    </inkml:context>
    <inkml:brush xml:id="br0">
      <inkml:brushProperty name="width" value="0.05" units="cm"/>
      <inkml:brushProperty name="height" value="0.05" units="cm"/>
      <inkml:brushProperty name="color" value="#66CC00"/>
    </inkml:brush>
  </inkml:definitions>
  <inkml:trace contextRef="#ctx0" brushRef="#br0">205 383 4384,'0'-2'240,"0"0"1,0-1-1,0 1 1,1 0-1,-1 0 1,1-1-1,-1 1 1,1 0-1,0 0 1,1-3-1,-1 4 169,0-1 0,-1 1-1,1 0 1,-1-1 0,0 0-1,1 1 1,-1-1 0,0 1-1,0-1 1,0 1 0,0-1-1,0 1 1,0-1 0,-1 1 0,1-1-1,-2-2 1,1 0 409,0 1 0,-1 0 0,1 0 0,-1 0 0,-4-6 0,5 8-710,0 0 0,0 0 1,0 0-1,0 0 0,0 0 0,0 1 1,0-1-1,-1 0 0,1 0 0,0 1 1,0-1-1,-1 1 0,1-1 0,-1 1 1,1-1-1,0 1 0,-1 0 0,1 0 1,-1 0-1,1 0 0,0 0 0,-1 0 1,1 0-1,-1 0 0,1 0 0,0 1 1,-1-1-1,1 1 0,-1-1 0,1 1 1,-2 1-1,-1 0-4,0 0 1,0 1 0,0 0-1,0 0 1,1 0-1,0 0 1,-1 0-1,-4 7 1,-6 11 110,1 1-1,1 0 1,-13 32-1,-19 73-16,42-117-137,-1 0 0,2 0 0,-1 0 0,1 0 0,1 19 0,0-26-27,0 1 1,0-1-1,1 1 0,0-1 0,-1 0 0,1 1 0,0-1 0,1 0 0,-1 0 0,0 1 1,1-1-1,0 0 0,0-1 0,0 1 0,0 0 0,0 0 0,1-1 0,-1 0 0,1 1 0,2 1 1,-3-3-7,-1 0 1,1-1 0,-1 1 0,1-1 0,-1 1 0,1-1-1,-1 1 1,1-1 0,-1 0 0,1 0 0,0 0 0,-1 0 0,1 0-1,-1 0 1,1 0 0,2-1 0,0 0-16,0-1-1,-1 1 1,1-1-1,0 0 1,-1 0 0,5-3-1,1-2-40,-1 1 0,0-2-1,0 1 1,7-11 0,-3 2-20,-1-1-1,0-1 1,-1 0 0,8-21 0,24-78 86,-38 105 26,11-39 48,-15 51-103,0 0-1,0 0 0,0 0 0,0 0 1,0 0-1,0 0 0,0 0 1,0 0-1,0 0 0,0 0 0,0 0 1,0 0-1,0 0 0,0 0 1,0 0-1,0 0 0,0 0 0,0 0 1,1 0-1,-1 0 0,0 0 1,0 0-1,0 0 0,0 0 0,0 0 1,0 0-1,0 0 0,0 0 1,0 0-1,0 0 0,0 0 1,0 0-1,0 0 0,0 0 0,0-1 1,0 1-1,0 0 0,0 0 1,0 0-1,0 0 0,0 0 0,0 0 1,0 0-1,1 0 0,-1 0 1,0 0-1,0 0 0,0 0 0,0 0 1,1 9 169,0 14-61,-1 2 193,1 0 0,1 0 1,1-1-1,13 48 0,-14-62-253,2 0 0,-1 0-1,2-1 1,-1 1 0,11 14-1,-13-21-42,1 0-1,-1 0 0,1 0 1,0 0-1,0 0 0,0-1 0,0 0 1,0 1-1,1-1 0,-1 0 0,1-1 1,0 1-1,-1-1 0,1 1 0,0-1 1,0 0-1,0-1 0,4 1 0,4 0 24,1-1-1,-1-1 1,1 0-1,-1 0 1,0-2-1,1 1 0,-1-2 1,0 1-1,-1-2 1,1 1-1,-1-2 0,17-9 1,-11 4 22,0-1 1,0-1 0,-1 0-1,-1-1 1,0-1-1,22-29 1,-23 26-145,22-23-1,-35 40 82,-1 0-1,1 1 1,-1-1-1,1 1 1,0-1-1,-1 1 1,1-1-1,0 1 1,-1-1-1,1 1 1,0-1-1,0 1 1,-1 0-1,1 0 1,0-1-1,0 1 1,0 0-1,0 0 0,-1 0 1,2 0-1,-1 0 16,-1 0 0,1 0 0,-1 1 0,1-1 0,-1 0 0,1 1 0,-1-1 0,1 1 0,-1-1-1,1 0 1,-1 1 0,1-1 0,-1 1 0,0-1 0,1 1 0,-1-1 0,0 1 0,0 0 0,1-1 0,-1 2-1,2 4 89,-1 0 0,0 1 0,0-1 0,0 8-1,0-7-134,-1 5 66,0 0-1,-1 0 0,0-1 1,-1 1-1,0 0 0,-1 0 1,-1-1-1,1 0 0,-11 21 1,6-12 98,-6 25 0,21-50-88,0-1 1,-1 1-1,8-9 0,10-8-260,63-41-71,-75 55 301,0 1 1,1 0-1,0 1 0,1 1 0,19-6 1,-29 10-23,0 1 0,0-1 0,1 1 0,-1-1 0,0 1 0,1 1 0,-1-1 0,0 0 0,0 1 0,1 0 0,-1 0 0,8 3 0,-10-3 23,0 1 0,0-1 0,0 0 0,1 1 0,-1-1 0,0 1 0,-1 0 0,1-1 0,0 1-1,0 0 1,-1 0 0,1 0 0,-1 0 0,0 1 0,0-1 0,0 0 0,0 1 0,0-1 0,0 0 0,0 1 0,-1-1 0,1 1-1,-1 3 1,0 29 192,-1-26-197,1-1 1,0 1-1,0-1 1,3 13-1,-3-20-4,1 1 0,-1-1 0,1 0 0,0 0 0,-1 0 0,1 0 0,0 0 0,0 0 0,0 0 0,0 0 0,0 0 0,0 0 0,0 0 0,0-1 0,0 1 0,0 0 0,0-1 0,0 1 0,1-1 0,-1 1 0,2 0 1,2 0-10,0 0 0,0 0 0,0-1 0,8 1 1,1-2-7,-1 0 0,0-1 1,1 0-1,-1-1 0,13-5 1,-4 0-128,-1 0 0,26-15 0,-38 17 133,-1 1-1,0-2 1,0 1 0,0-1 0,10-11-1,29-42 48,-24 30-20,5-11-228,-26 37 216,0 1-1,0-1 0,-1 0 1,1 0-1,-1 0 1,0-1-1,0 1 1,0 0-1,0-5 0,-11 21-140,-23 44-36,-63 116-478,94-168 649,0 0-1,1 1 1,0-1 0,-1 0 0,1 1-1,1-1 1,-1 1 0,0-1-1,1 1 1,0-1 0,0 1-1,1-1 1,-1 1 0,3 8-1,-2-11-1,-1-1 0,1 1-1,0 0 1,0-1-1,0 1 1,0 0-1,0-1 1,0 1-1,0-1 1,1 0-1,-1 1 1,0-1-1,1 0 1,-1 0 0,4 2-1,-3-2-2,0 0-1,0 0 1,0-1-1,1 1 1,-1-1-1,0 0 1,1 1-1,-1-1 1,0 0 0,1 0-1,-1 0 1,0-1-1,1 1 1,-1-1-1,4 0 1,-1-1-30,0 0-1,0 0 1,1-1 0,-1 0 0,-1 0-1,1 0 1,7-6 0,29-32-24,-26 26 92,1-2-24,-2-1 0,1-1 1,15-28-1,30-66 8,-20 35-14,139-281 672,-162 319-298,-17 32-307,-6 8-132,-10 9-21,6 1 89,1 0 0,0 0 0,0 1 1,1 0-1,0 0 0,1 1 0,0 0 0,-8 22 1,2 4 31,-16 63 0,20-65-13,2 0 0,1 0-1,2 0 1,0 40 0,5-67-179,0-1 1,0 1 0,1-1-1,0 1 1,0-1-1,1 0 1,0 0-1,1 0 1,0 0 0,0-1-1,0 1 1,1-1-1,0 0 1,1 0 0,-1-1-1,1 1 1,0-1-1,1-1 1,0 1-1,0-1 1,0 0 0,9 4-1,1 0-1278,0 0 1,1-1-1,1-1 0,-1-1 1,1-1-1,0 0 0,1-1 0,-1-1 1,1-1-1,-1-1 0,24-1 0,44-10-3972</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3:29.380"/>
    </inkml:context>
    <inkml:brush xml:id="br0">
      <inkml:brushProperty name="width" value="0.05" units="cm"/>
      <inkml:brushProperty name="height" value="0.05" units="cm"/>
      <inkml:brushProperty name="color" value="#66CC00"/>
    </inkml:brush>
  </inkml:definitions>
  <inkml:trace contextRef="#ctx0" brushRef="#br0">80 180 5472,'0'-1'95,"0"0"0,0 0 0,-1 0 0,1 0 0,-1 0 0,1 0 0,-1 0 0,1 0 0,-1 0 0,1 0 0,-1 0-1,0 0 1,0 0 0,1 1 0,-1-1 0,0 0 0,0 1 0,0-1 0,0 0 0,0 1 0,0-1 0,0 1 0,0-1 0,0 1 0,-2-1 0,3 1-2,-1 0-1,1 0 1,0 0-1,-1 0 1,1 0-1,0 0 1,-1 0-1,1-1 1,0 1-1,-1 0 1,1 0-1,0 0 1,-1-12 9621,2 16-9377,0-1-1,-1 0 1,1 1-1,-1-1 1,1 0 0,-1 1-1,0-1 1,0 1-1,0-1 1,-1 0 0,1 1-1,-1-1 1,0 0-1,-2 6 1,-2 12 459,-43 411 2601,51-61-2437,-2-300-309,4-122-880,0-8 186,-9-350 267,2 331-220,11-112 1,-5 161-23,1-1 0,1 1 0,2 1 0,1-1 0,1 1 0,25-51 0,-32 74 0,0 0 1,0 1 0,0-1-1,1 1 1,-1 0 0,1-1-1,0 2 1,0-1 0,8-5-1,-9 7 20,-1 1-1,1 0 1,0 0-1,-1 0 0,1 0 1,0 0-1,0 1 1,-1-1-1,1 1 0,0-1 1,0 1-1,0 0 1,0 0-1,0 1 0,-1-1 1,1 0-1,0 1 1,0 0-1,-1 0 0,6 1 1,57 31 28,-24-12-23,-14-7 127,31 20 1,-48-27-47,0 1 1,0 0-1,-1 0 1,0 1 0,13 16-1,-20-22-63,1 1 0,-1 0 0,0 0 0,-1 0 0,1 0 0,-1 0 0,1 0 0,-1 0 0,-1 0-1,1 0 1,0 1 0,-1-1 0,0 0 0,0 0 0,0 1 0,-1-1 0,1 0 0,-1 0 0,0 1 0,0-1 0,-1 0 0,-2 6 0,-3 3 5,0 0 1,0-1 0,-1 0-1,-1 0 1,-13 14-1,6-8 2,-1-1 0,-1 0 0,-1-1 0,0-1 0,-1-1 0,-29 16 0,45-28-42,-2 1-1,1-1 0,0 0 0,0-1 0,-1 1 0,1-1 1,-1-1-1,1 1 0,-1 0 0,1-1 0,-1 0 0,1-1 0,-8 0 1,4-1-517,0-1 0,0 1 0,1-1 0,-1-1 0,1 0 0,0 0 0,-10-6 0,4-4-2618,46 67-11118,-6-21 11570</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3:30.181"/>
    </inkml:context>
    <inkml:brush xml:id="br0">
      <inkml:brushProperty name="width" value="0.05" units="cm"/>
      <inkml:brushProperty name="height" value="0.05" units="cm"/>
      <inkml:brushProperty name="color" value="#66CC00"/>
    </inkml:brush>
  </inkml:definitions>
  <inkml:trace contextRef="#ctx0" brushRef="#br0">344 71 5408,'-1'-1'280,"0"0"0,0 1 0,1-1-1,-1 0 1,0 0 0,0 1 0,0-1 0,0 1 0,0-1 0,-2 0 0,2 0 223,-1 1-1,1-1 1,0 1 0,0-1 0,0 0 0,0 0 0,0 1-1,-1-1 1,1 0 0,1 0 0,-1 0 0,-2-2 0,2 2 72,1-1 1,-1 1 0,0 0 0,1-1 0,-1 1 0,1 0 0,-1-1 0,1 1 0,-1-3 0,1 3-472,0 1 1,0-1 0,0 0 0,1 1-1,-1-1 1,0 1 0,0-1 0,1 1 0,-1-1-1,0 1 1,1-1 0,-1 1 0,1-1 0,-1 1-1,1-1 1,-1 1 0,0-1 0,1 1 0,-1 0-1,1-1 1,0 1 0,-1 0 0,1 0-1,-1-1 1,1 1 0,-1 0 0,2 0 0,14-5 183,0 0-1,0 1 1,0 1 0,1 1 0,17-1 0,-23 2-133,1 2 1,0-1-1,-1 1 0,1 1 1,-1 0-1,0 1 0,1 0 1,10 5-1,-20-8-122,-1 1 1,0-1-1,0 1 1,0 0-1,0-1 1,0 1-1,0 0 1,0 0-1,0 0 1,-1 0-1,1 0 0,0 0 1,0 0-1,-1 0 1,1 0-1,-1 0 1,1 0-1,-1 0 1,1 0-1,-1 0 1,0 1-1,1-1 1,-1 0-1,0 0 0,0 0 1,0 1-1,0-1 1,0 0-1,0 0 1,0 0-1,0 1 1,-1-1-1,0 2 1,-1 4 39,-1 1 0,0-1 0,0 0 0,-6 9 0,3-6-24,-3 6 2,0-1 0,-1 0 0,-20 20 0,-41 37 14,9-10-94,59-59-5,-2 2 9,0 0-1,1 0 1,-1 1-1,1-1 1,1 1-1,-4 7 1,6-11 22,0 0-1,1 0 1,-1 0 0,1 1 0,-1-1 0,1 0 0,0 0-1,0 0 1,0 1 0,0-1 0,1 0 0,-1 0 0,0 0-1,1 0 1,0 1 0,-1-1 0,1 0 0,0 0 0,0 0-1,0 0 1,0-1 0,1 1 0,2 3 0,6 6 4,1 0 1,0-1-1,0-1 1,1 0-1,1-1 1,22 13-1,-13-9 15,25 20 0,-32-21 14,-9-7-8,-1-1 0,0 1 1,1 1-1,-2-1 0,1 1 1,0 0-1,6 10 0,-10-14-1,-1 0 0,0-1 0,0 1 0,0 0 0,1 0 0,-1 0 0,0-1 0,0 1 0,0 0 0,-1 0 0,1 0 0,0 0 0,0-1 0,0 1 0,0 0 0,-1 0 0,1 0 0,0-1 0,-1 1 0,1 0 0,-1-1 0,1 1 0,-1 0 0,1-1 0,-1 1 0,1 0 0,-1-1 0,0 1 0,1-1 0,-1 1 0,0-1 0,1 1 0,-2 0 0,-2 0 37,1 1-1,0 0 0,-1-1 0,1 1 1,-1-1-1,-5 1 0,-15 1-26,0-1 1,0-2-1,-31-2 0,12 0 15,-132-9-974,60-8-2576,109 18 2758,-1-1 1,1 0-1,0 0 0,-11-6 0,16 8 540,0 0-1,1-1 0,-1 1 1,0 0-1,0-1 0,0 1 1,0-1-1,1 0 0,-1 1 1,0-1-1,1 0 0,-1 1 1,0-1-1,1 0 0,-1 0 1,1 0-1,-1 1 0,1-1 1,0 0-1,-1 0 0,1 0 1,0 0-1,-1 0 0,1 0 0,0 0 1,0 0-1,0 0 0,0 0 1,0 0-1,0 0 0,0 1 1,0-1-1,0 0 0,1 0 1,-1 0-1,0 0 0,1 0 1,-1 0-1,0 0 0,2-1 1,13-17-4228,14-6 1969,-24 21 2068,42-30-3027</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3:30.591"/>
    </inkml:context>
    <inkml:brush xml:id="br0">
      <inkml:brushProperty name="width" value="0.05" units="cm"/>
      <inkml:brushProperty name="height" value="0.05" units="cm"/>
      <inkml:brushProperty name="color" value="#66CC00"/>
    </inkml:brush>
  </inkml:definitions>
  <inkml:trace contextRef="#ctx0" brushRef="#br0">941 1 7456,'8'5'10850,"-8"-4"-10556,-4 13 3261,-17 17-2905,20-29-213,-32 36 828,-64 60 1,47-49-885,-179 182 1032,129-130-1092,-74 68-285,66-67 167,-3 2-2496,95-92 570,11-7-205,14-11-128,11-12-1863,38-25-1,-21 18-368</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3:31.154"/>
    </inkml:context>
    <inkml:brush xml:id="br0">
      <inkml:brushProperty name="width" value="0.05" units="cm"/>
      <inkml:brushProperty name="height" value="0.05" units="cm"/>
      <inkml:brushProperty name="color" value="#66CC00"/>
    </inkml:brush>
  </inkml:definitions>
  <inkml:trace contextRef="#ctx0" brushRef="#br0">39 159 7648,'-27'-4'2453,"26"4"-2336,0 0-1,1 0 1,-1 0 0,1 0 0,-1 0-1,0 0 1,1-1 0,-1 1 0,1 0-1,-1 0 1,0-1 0,1 1-1,-1 0 1,1-1 0,-1 1 0,1-1-1,-1 1 1,0-1 0,1 1 23,0-1 0,0 1 0,0 0 0,0-1 0,0 1 0,0 0-1,0 0 1,0-1 0,0 1 0,1 0 0,-1-1 0,0 1 0,0 0 0,0 0 0,0-1 0,0 1 0,0 0 0,1 0 0,-1-1 0,0 1 0,0 0 0,0 0 0,1 0 0,-1-1 0,1 1 0,17-11 3142,-18 11-3579,91-52 3039,-70 38-2125,1 1-1,1 1 0,0 1 1,43-15-1,-62 25-551,-1 1 0,0-1-1,1 0 1,-1 1 0,1 0-1,-1 0 1,1 0-1,-1 0 1,1 1 0,6 1-1,-8-2-18,0 1 0,0 0 0,-1 0 0,1 0 0,0 0 0,0 0 0,-1 1-1,1-1 1,0 1 0,-1-1 0,0 1 0,1-1 0,-1 1 0,0 0 0,0-1-1,0 1 1,0 0 0,0 0 0,0 0 0,1 3 0,-1 2 40,1 0 1,-1 1 0,0-1-1,-1 0 1,0 1-1,0-1 1,0 1-1,-1-1 1,0 0 0,-1 1-1,1-1 1,-2 0-1,1 0 1,-1 0-1,-6 12 1,2-5-33,-1-1 1,-1 0-1,0 0 0,-1 0 1,0-1-1,-19 16 0,2-6-7,-2-1 1,-41 23-1,22-15 152,45-28-162,2 0 4,-1 0 0,0 0 0,1 0 0,-1 1 0,1-1 0,-1 0 0,1 1 0,-2 1 0,3-2-38,0-1 1,0 0-1,0 0 1,-1 0 0,1 0-1,0 0 1,0 0-1,0 0 1,0 0-1,0 0 1,0 0-1,0 0 1,0 0 0,0 0-1,0 0 1,0 0-1,0 0 1,0 0-1,0 1 1,0-1-1,0 0 1,0 0 0,0 0-1,0 0 1,0 0-1,0 0 1,0 0-1,0 0 1,0 0-1,0 0 1,0 0 0,1 0-1,-1 0 1,0 0-1,0 0 1,0 0-1,0 1 1,0-1-1,0 0 1,0 0 0,0 0-1,0 0 1,0 0-1,0 0 1,0 0-1,0 0 1,0 0-1,0 0 1,0 0 0,0 0-1,0 0 1,1 0-1,-1 0 1,0 0-1,0 0 1,0 0-1,0 0 1,0 0 0,0 0-1,0 0 1,0 0-1,0 0 1,0 0-1,0 0 1,0 0-1,18 4 126,1-1-1,-1 0 1,1-2 0,-1 0-1,35-3 1,-37 2-85,169-13-104,15 0-2466,-172 13 2103,142 1-9405,-161 0 7544,0 0-1,15 3 1,-22-3 1872,0-1 0,0 1 1,0 0-1,0 0 0,1 0 1,-1 0-1,0 0 0,-1 0 1,1 0-1,0 1 0,0-1 1,0 1-1,-1-1 0,3 4 1,-3-3 162,0 0 0,-1-1 0,1 1 0,0 0 0,-1 0 0,0 0 0,1 0 0,-1-1 1,0 1-1,0 0 0,0 2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5:57.740"/>
    </inkml:context>
    <inkml:brush xml:id="br0">
      <inkml:brushProperty name="width" value="0.05" units="cm"/>
      <inkml:brushProperty name="height" value="0.05" units="cm"/>
      <inkml:brushProperty name="color" value="#FF0066"/>
    </inkml:brush>
  </inkml:definitions>
  <inkml:trace contextRef="#ctx0" brushRef="#br0">19 135 12544,'-19'-9'4639,"24"14"-3583,23-5-320,-5 0 96,21-5-608,12-4 1376,57 2-864,29-10-352,-1 5-224,12-6-32,27 6-64,-14 0-3392,-19 3 1792,-25 6-5855,0-6 4127,2-9-1312</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3:41.701"/>
    </inkml:context>
    <inkml:brush xml:id="br0">
      <inkml:brushProperty name="width" value="0.05" units="cm"/>
      <inkml:brushProperty name="height" value="0.05" units="cm"/>
      <inkml:brushProperty name="color" value="#66CC00"/>
    </inkml:brush>
  </inkml:definitions>
  <inkml:trace contextRef="#ctx0" brushRef="#br0">511 16 5632,'5'-15'14341,"-19"16"-13072,-2 5-988,1 0 1,1 2-1,-1 0 0,1 0 1,1 1-1,-1 1 0,-18 18 1,22-18-144,1 1-1,0-1 1,1 2 0,0-1 0,-9 20 0,-24 66 12,14-32 62,-75 134 283,62-125-169,23-38-279,1 1 0,2 1 0,2 0-1,1 1 1,2 0 0,2 1 0,1-1 0,0 76 0,7-94 16,0 1 0,1-1 0,1 0 0,1 0 0,1 0 0,1 0 0,1-1 0,1 0 0,0 0 0,13 20 0,14 17 182,55 66-1,0 1-19,-80-109-140,-7-9-342,0 0 0,1 0 1,0-1-1,1 1 0,5 5 1,-8-25-10005</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3:42.820"/>
    </inkml:context>
    <inkml:brush xml:id="br0">
      <inkml:brushProperty name="width" value="0.05" units="cm"/>
      <inkml:brushProperty name="height" value="0.05" units="cm"/>
      <inkml:brushProperty name="color" value="#66CC00"/>
    </inkml:brush>
  </inkml:definitions>
  <inkml:trace contextRef="#ctx0" brushRef="#br0">19 1096 4160,'-11'-5'1118,"11"5"-1044,0 0-1,-1 0 1,1 0-1,0 0 1,-1 0-1,1 0 1,0 0-1,0 0 1,-1 0-1,1 0 1,0 0-1,0 0 1,-1 0-1,1 0 1,0 1-1,0-1 1,-1 0-1,1 0 1,0 0-1,0 0 1,0 1-1,-1-1 1,1 0-1,0 0 1,0 1 0,0-1-1,0 0 1,-1 0-1,1 1 1,0-1-1,0 0 1,0 0-1,0 1 1,0-1-1,0 0 1,0 0-1,0 1 1,0-1-1,0 0 1,0 0-1,0 1 1,0-1-1,0 0 1,0 1-1,3 2 814,-1-1-1,1 1 1,-1-1-1,7 4 0,-2-2-370,0 0 0,1-1 0,0 1 0,-1-2 0,1 1 0,0-1 0,1 0 0,-1-1 0,0 0 0,0 0 0,1 0 0,-1-1 0,17-3 0,-6 0-155,0-1 0,0-1 0,-1 0 0,35-17 0,-40 16-310,-1 0-1,0-1 1,0-1-1,-1 0 1,17-15 0,-12 6-60,0 0 0,21-31 1,12-23 72,57-75 181,-44 75-149,58-76 32,-93 106-137,-2-1 0,-2-1 0,-2-2 0,-1 0 1,21-75-1,-37 102 65,6-36 1,-9 46-44,-1 0 0,0 0-1,0 0 1,-1 0 0,0 0 0,-4-16-1,5 22-13,-1-1 0,0 1 0,0-1 0,0 1-1,0 0 1,-1 0 0,1-1 0,-1 1 0,1 0 0,-1 0-1,0 0 1,1 0 0,-1 1 0,0-1 0,0 0 0,0 1-1,-1 0 1,1-1 0,0 1 0,-1 0 0,1 0 0,0 0-1,-1 0 1,1 1 0,-1-1 0,1 1 0,-1-1 0,0 1-1,1 0 1,-1 0 0,1 0 0,-6 1 0,1 0 14,1 0 0,-1 1 0,0 0 0,1 0 0,-1 1 0,1 0 0,0 0 0,0 0 0,0 1 0,0 0 0,-6 6 0,-1 3 29,0 2-1,1-1 1,1 2 0,1 0 0,-12 22 0,17-29-27,-39 76 553,-46 126 0,78-178-437,2 2 0,-11 53 1,2 72 109,16-131-188,2 0 1,1 0-1,1 0 0,1 0 1,11 50-1,-11-73-70,0 0 1,0 0-1,0 0 1,0 0-1,1-1 1,0 1-1,0-1 1,1 0-1,5 8 1,-7-12-137,0 1 1,0 0-1,0-1 1,0 1 0,0-1-1,0 0 1,1 0-1,-1 1 1,0-1 0,1-1-1,-1 1 1,0 0-1,1-1 1,-1 1-1,1-1 1,-1 0 0,1 0-1,-1 0 1,1 0-1,-1 0 1,1 0 0,-1-1-1,1 1 1,-1-1-1,4-1 1,31-12-4740,0-2-1,48-29 1,-39 17 999</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3:43.385"/>
    </inkml:context>
    <inkml:brush xml:id="br0">
      <inkml:brushProperty name="width" value="0.05" units="cm"/>
      <inkml:brushProperty name="height" value="0.05" units="cm"/>
      <inkml:brushProperty name="color" value="#66CC00"/>
    </inkml:brush>
  </inkml:definitions>
  <inkml:trace contextRef="#ctx0" brushRef="#br0">270 17 7648,'-9'-17'7962,"9"26"-7095,-1-1-1,0 1 0,-1 0 1,0-1-1,0 0 0,-5 12 1,-23 44 196,29-63-1023,-47 78 1526,3-4-433,22-29-928,3 2 1,1 0 0,3 1 0,-19 101 0,35-150-208,-3 16-469,-2 29 0,9-58-6841,19-26-368,-6 16 1910</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3:43.776"/>
    </inkml:context>
    <inkml:brush xml:id="br0">
      <inkml:brushProperty name="width" value="0.05" units="cm"/>
      <inkml:brushProperty name="height" value="0.05" units="cm"/>
      <inkml:brushProperty name="color" value="#66CC00"/>
    </inkml:brush>
  </inkml:definitions>
  <inkml:trace contextRef="#ctx0" brushRef="#br0">13 16 10976,'-13'-4'3557,"13"3"-3469,0 1 1,1 0-1,-1-1 1,0 1 0,0 0-1,0-1 1,0 1 0,1 0-1,-1-1 1,0 1-1,1 0 1,-1-1 0,0 1-1,0 0 1,1 0 0,-1-1-1,0 1 1,1 0-1,-1 0 1,0 0 0,1 0-1,-1-1 1,1 1 0,-1 0-1,3-1 1723,11 1 835,144-3 367,-87 3-2508,264 8 899,-267-5-1247,-34-2-105,39 6 1,-47-3-613,-24-4-112,-37 25-20869</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3:44.185"/>
    </inkml:context>
    <inkml:brush xml:id="br0">
      <inkml:brushProperty name="width" value="0.05" units="cm"/>
      <inkml:brushProperty name="height" value="0.05" units="cm"/>
      <inkml:brushProperty name="color" value="#66CC00"/>
    </inkml:brush>
  </inkml:definitions>
  <inkml:trace contextRef="#ctx0" brushRef="#br0">6 12 10048,'-5'-3'4257,"16"6"-968,105-7 3373,-2-1-5484,287 5-271,-397 1-1357,-1-2 0,0 1 0,0 0 1,0-1-1,6-1 0</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3:44.735"/>
    </inkml:context>
    <inkml:brush xml:id="br0">
      <inkml:brushProperty name="width" value="0.05" units="cm"/>
      <inkml:brushProperty name="height" value="0.05" units="cm"/>
      <inkml:brushProperty name="color" value="#66CC00"/>
    </inkml:brush>
  </inkml:definitions>
  <inkml:trace contextRef="#ctx0" brushRef="#br0">32 8 7232,'-7'-7'1976,"17"6"5056,-9 14-4275,1 7-1425,-1 0-1,-3 39 1,0-18-458,-18 219 1245,6-110-1337,13-95-1118</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3:45.111"/>
    </inkml:context>
    <inkml:brush xml:id="br0">
      <inkml:brushProperty name="width" value="0.05" units="cm"/>
      <inkml:brushProperty name="height" value="0.05" units="cm"/>
      <inkml:brushProperty name="color" value="#66CC00"/>
    </inkml:brush>
  </inkml:definitions>
  <inkml:trace contextRef="#ctx0" brushRef="#br0">35 100 11808,'-3'-5'660,"2"3"-246,-1-1 0,1 0 0,-1 1 0,0-1 0,0 1 0,0 0 0,0-1 0,-1 1 0,1 0 0,0 1 0,-1-1 0,-3-2 0,4 3 178,4 1 5,4 0 153,1-1-1,-1 0 0,1 0 0,-1 0 1,9-4-1,23-5 137,138-5 788,46-7-794,-182 17-1079,-15 3-3271,-36 22-8092</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3:45.567"/>
    </inkml:context>
    <inkml:brush xml:id="br0">
      <inkml:brushProperty name="width" value="0.05" units="cm"/>
      <inkml:brushProperty name="height" value="0.05" units="cm"/>
      <inkml:brushProperty name="color" value="#66CC00"/>
    </inkml:brush>
  </inkml:definitions>
  <inkml:trace contextRef="#ctx0" brushRef="#br0">63 49 10624,'-24'-5'2625,"17"3"-1704,-1 1-1,-14-2 0,20 3-355,7-5 2657,8 1-2528,-1 0-1,1 1 1,0 1 0,20-2 0,-9 2-329,91-10 744,-91 10-702,-1 2 1,46 5-1,-62-4-356,-1 1 1,1 0-1,-1 0 1,0 0-1,1 1 1,-1-1-1,0 1 1,-1 1-1,9 5 0,-13-8-35,1 0 0,-1 1-1,1-1 1,-1 1 0,1-1-1,-1 1 1,0-1-1,0 1 1,0 0 0,0-1-1,0 1 1,0 0 0,0 0-1,-1 0 1,1 0-1,0 0 1,-1 0 0,0 0-1,0 0 1,1 0-1,-1 0 1,0 0 0,0 0-1,-1 0 1,1 0 0,0 0-1,-1 0 1,1 0-1,-1 0 1,0 0 0,0 0-1,0 0 1,0 0 0,-2 3-1,-3 4-28,-1 0-1,-1-1 0,1 0 0,-1 0 1,-1 0-1,-10 7 0,-63 38 84,43-28 79,-3 1-27,-50 36 150,91-62-246,0 1-1,-1 0 0,1-1 0,0 1 0,0 0 0,0 0 0,1 0 0,-1 0 0,0 0 0,0 0 0,0 0 0,1 0 0,-1 0 0,0 0 0,1 0 0,-1 0 0,1 1 1,0-1-1,-1 0 0,1 3 0,0-4-13,0 1 1,0-1-1,0 0 1,0 1-1,1-1 1,-1 1 0,0-1-1,0 0 1,1 1-1,-1-1 1,0 0-1,1 0 1,-1 1-1,0-1 1,1 0 0,-1 0-1,1 1 1,-1-1-1,0 0 1,1 0-1,0 1 1,16 1 160,167-16 914,-126 7-1292,112 0 1,-161 8-141,0 0 1,1 1-1,-1 0 1,11 4-1,-16-5-418,0 0-1,0 1 1,0 0-1,0 0 1,0 0-1,-1 1 0,1-1 1,-1 1-1,1-1 1,-1 1-1,3 4 1,13-14-11781,3-8 9051</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3:45.978"/>
    </inkml:context>
    <inkml:brush xml:id="br0">
      <inkml:brushProperty name="width" value="0.05" units="cm"/>
      <inkml:brushProperty name="height" value="0.05" units="cm"/>
      <inkml:brushProperty name="color" value="#66CC00"/>
    </inkml:brush>
  </inkml:definitions>
  <inkml:trace contextRef="#ctx0" brushRef="#br0">369 28 8960,'8'-20'2896,"-8"19"-2854,1 1 1,-1-1-1,1 1 1,-1-1-1,1 1 1,-1-1 0,1 1-1,-1-1 1,1 1-1,0 0 1,-1-1-1,1 1 1,0 0 0,-1-1-1,1 1 1,0 0-1,-1 0 1,1 0-1,0 0 1,-1 0-1,1-1 1,0 1 0,0 0-1,-1 1 1,1-1-1,0 0 1,-1 0-1,1 0 1,0 0 0,-1 1-1,1-1 1,0 0-1,-1 0 1,1 1-1,1 0 1,2 0 190,8 3 143,0 1 0,0 0 0,0 0-1,-1 1 1,0 1 0,0 0 0,-1 1 0,1-1 0,-2 2 0,1 0-1,-1 0 1,10 14 0,6 11 468,-1 1 0,26 54 0,4 9-50,60 118 295,-88-161-737,36 113 0,-51-128-133,-2 1 0,-2 0 1,-1 0-1,0 52 0,-7-63-119,0 0-1,-2 1 0,-2-1 1,0-1-1,-2 1 1,-17 46-1,-82 164 449,105-238-547,-27 56 56,-43 66-1,49-92-113,-1-1-1,-1-1 0,-39 37 1,-104 69-1679,24-22-2000,77-51-830,-37 31-1721,19-39 789,83-55 5471</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5:50.301"/>
    </inkml:context>
    <inkml:brush xml:id="br0">
      <inkml:brushProperty name="width" value="0.35" units="cm"/>
      <inkml:brushProperty name="height" value="0.35" units="cm"/>
      <inkml:brushProperty name="color" value="#FFFFFF"/>
    </inkml:brush>
  </inkml:definitions>
  <inkml:trace contextRef="#ctx0" brushRef="#br0">40 27 576,'-31'-7'192,"26"2"-128,1-3-32,4 1-448</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6:00.398"/>
    </inkml:context>
    <inkml:brush xml:id="br0">
      <inkml:brushProperty name="width" value="0.05" units="cm"/>
      <inkml:brushProperty name="height" value="0.05" units="cm"/>
      <inkml:brushProperty name="color" value="#FF0066"/>
    </inkml:brush>
  </inkml:definitions>
  <inkml:trace contextRef="#ctx0" brushRef="#br0">138 44 7456,'-11'-15'2421,"11"15"-2387,-1 0-1,1 0 1,0 0 0,0-1 0,0 1-1,0 0 1,-1 0 0,1 0-1,0-1 1,0 1 0,0 0 0,0 0-1,0-1 1,0 1 0,0 0-1,0 0 1,0 0 0,0-1 0,0 1-1,0 0 1,0 0 0,0-1-1,0 1 1,0 0 0,0 0 0,0-1-1,0 1 1,0-4 125,0 2-31,0 1 0,1-1 0,-1 0 0,0 1 0,0-1 1,7-6 6222,-10 27-5456,2-9-381,-3 64 654,2-6-640,-74 508 1914,44-376-1599,19-135 10,11-52-495,8-21-109,8-24-184,-7 16-129,1 1-1,0 0 0,0 0 1,2 0-1,0 1 1,0 1-1,15-15 0,-18 21 35,1 0-1,0 1 1,0 0-1,0 1 1,0-1-1,1 2 1,0-1-1,0 1 1,1 0-1,-1 1 1,1 0-1,-1 1 1,21-3-1,-17 4 28,1 1 1,-1 0-1,0 1 0,1 0 0,-1 1 0,0 1 0,0 0 0,0 1 1,0 0-1,0 1 0,-1 0 0,0 1 0,0 0 0,12 9 1,-22-13 41,0 0 1,0 0-1,0 0 1,0 0-1,0 0 1,0 0-1,0 0 1,-1 1-1,1-1 1,-1 1-1,0-1 1,1 1-1,-1-1 1,0 1-1,-1 0 1,1 0-1,0 0 1,-1-1-1,1 5 1,-2-2-9,1-1 0,-1 1-1,0-1 1,0 0 0,0 0 0,0 1 0,-1-1-1,0 0 1,0 0 0,0 0 0,-4 4 0,-4 6 86,-1-1 1,-1 0 0,0-1 0,-27 21 0,23-20-95,0-2 1,0 0 0,-1-1-1,-1 0 1,0-2 0,-29 10-1,42-16-83,0 0 0,0 0 0,-1-1 0,1 0 0,0 0 0,-1-1 0,1 1 0,-1-1 0,1 0-1,-1-1 1,1 1 0,0-1 0,-1 0 0,1-1 0,0 1 0,0-1 0,-1 0 0,-7-5 0,5 3-453,9 6 183,16 7 229,-6-7 142,0 0 0,0 0 0,0-1 0,1-1 0,-1 1 0,17-3 0,-11 1 8,24-1 171,0-1 0,-1-3 0,1 0 1,-1-3-1,-1-2 0,72-28 0,-110 38-216,29-11 118,-1-2-1,-1-2 1,50-34 0,88-97 582,-156 136-726,-14 18-62,1-1-1,0 1 0,0-1 0,1 1 0,0 0 1,0 0-1,-1 12 0,-7 61 353,9-72-255,1 0 1,0 0-1,1 0 0,0 0 1,0-1-1,0 1 0,1 0 1,6 15-1,-7-19-1,1 0-1,1 0 1,-1 0 0,0 0-1,1-1 1,0 1 0,0 0 0,0-1-1,0 0 1,1 0 0,-1 0-1,1 0 1,0-1 0,0 1-1,0-1 1,0 0 0,4 2-1,3-1 17,0 0-1,0-1 1,0 0-1,1-1 1,-1 0-1,0-1 1,1 0-1,-1-1 1,14-2-1,15-4-15,46-15 0,-82 20-12,55-18-141,-2-3 0,70-37 0,-1-1-12,-118 58 165,21-9-14,-1-1 0,39-25 0,-67 38 0,1 0 1,-1-1-1,1 1 1,-1 0-1,1-1 1,-1 1-1,1-1 1,-1 1-1,1 0 1,-1-1-1,0 1 1,1-1-1,-1 1 1,0-1-1,1 1 1,-1-1-1,0 0 1,0 1-1,0-1 1,1 0-1,-1 0-5,-1 1 0,1 0 0,0-1 0,0 1 0,0 0 0,0 0 0,-1-1 0,1 1 0,0 0 0,0-1 0,-1 1 0,1 0 0,0 0 0,-1 0 0,1-1 0,0 1 0,0 0 0,-1 0 0,1 0-1,-1 0 1,1-1 0,0 1 0,-1 0 0,-2 0-35,1-1 0,-1 1-1,1 0 1,-1-1-1,1 1 1,-1 0 0,1 1-1,-1-1 1,-2 1 0,-3 2-114,0 0 1,1 0-1,-1 1 1,1 0-1,-12 9 1,2 1-101,-17 16-1,21-15 245,0 0 1,1 1-1,0 0 0,2 1 0,0 1 0,1-1 0,0 2 0,-7 24 1,10-24 44,1 0 1,-3 30 0,8-47-11,0 0 1,0 0-1,0 0 0,0 1 1,1-1-1,-1 0 1,0 0-1,1 0 0,0 0 1,0 0-1,0-1 0,1 3 1,-2-3-28,0-1 1,0 1-1,1-1 1,-1 1-1,0-1 1,1 1-1,-1-1 1,1 1-1,-1-1 1,0 1-1,1-1 1,-1 0-1,1 1 1,-1-1-1,1 0 1,-1 1-1,1-1 1,-1 0-1,1 0 1,0 0-1,-1 1 0,1-1 1,-1 0-1,1 0 1,0 0-1,-1 0 1,1 0-1,-1 0 1,1 0-1,-1 0 1,1 0-1,0 0 1,-1-1-1,1 1 1,-1 0-1,1 0 1,-1 0-1,1-1 1,-1 1-1,1 0 1,-1-1-1,1 1 1,0-1-1,7-7-70,-1-1 0,0 1 0,0-1 0,-1 0 0,7-13-1,14-21-40,-11 22 79,0 1 0,2 0-1,0 1 1,22-18 0,-17 25 15,-23 12 22,0 0 1,0 0-1,0 0 1,0 0-1,0 0 1,0 0-1,1 0 1,-1 0 0,0 0-1,0 0 1,0 0-1,0 0 1,0 0-1,0 0 1,0 0-1,0 0 1,0 0 0,1 0-1,-1 0 1,0 0-1,0 0 1,0 0-1,0 0 1,0 0-1,0 0 1,0 0 0,0 0-1,0 0 1,0 1-1,0-1 1,1 0-1,-1 0 1,0 0-1,0 0 1,0 0 0,0 0-1,0 0 1,0 0-1,0 0 1,0 0-1,0 0 1,0 1-1,0-1 1,0 0 0,0 0-1,0 0 1,0 0-1,2 3 63,-1 1-1,0-1 0,0 1 1,0-1-1,0 1 1,-1-1-1,1 1 0,-1-1 1,0 1-1,0 0 1,-1 3-1,-7 45 40,6-44-76,-15 67-50,-48 135-1,53-181 93,-1 0 1,-1 0-1,-2-1 0,-1-1 0,-1-1 0,-1-1 0,-33 35 1,27-37 34,-1-2 0,-1 0 0,-1-2 1,-1 0-1,0-3 0,-1 0 1,-1-2-1,-52 17 0,70-27-131,0-1-1,-1 0 1,1-1 0,-1 0-1,1-1 1,-1 0-1,-21-3 1,27 1-6,1 0 0,-1-1-1,1 0 1,0 0 0,0-1-1,0 0 1,0 0 0,0 0-1,1-1 1,-1 0 0,1-1-1,0 1 1,1-1 0,-1 0 0,-6-8-1,6 6 2,1-1-1,-1 1 1,2-1-1,-1 0 1,1 0-1,0 0 1,-3-12-1,5 15 12,1-1 0,0 1 0,0-1 0,0 0 0,0 1 0,1-1 0,0 0 0,0 1 0,1-1 0,0 0 0,0 1 0,3-10 0,-3 11 7,1 1-1,0-1 1,1 0 0,-1 1 0,1 0 0,-1-1-1,1 1 1,0 0 0,0 1 0,0-1-1,1 0 1,-1 1 0,1 0 0,6-3 0,4-3-33,1 1 1,0 1-1,0 0 1,21-5-1,67-10-813,-49 11-522,-5 0-1928,51-17 0,-86 22 2148,0 0-1,-1-1 1,0-1-1,0 0 1,0 0-1,-1-1 1,0-1-1,14-12 1,9-18-2438</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15:52.609"/>
    </inkml:context>
    <inkml:brush xml:id="br0">
      <inkml:brushProperty name="width" value="0.35" units="cm"/>
      <inkml:brushProperty name="height" value="0.35" units="cm"/>
      <inkml:brushProperty name="color" value="#FFFFFF"/>
    </inkml:brush>
  </inkml:definitions>
  <inkml:trace contextRef="#ctx0" brushRef="#br0">1686 627 1472,'3'-11'346,"-2"8"-287,0-1 0,0 1 1,0-1-1,1 1 1,-1-1-1,1 1 0,0 0 1,2-4-1,33-47 291,-29 41 96,0 1 1,0 0-1,1 0 1,1 1 0,15-14-1,-10 14-281,0 0 1,1 1-1,0 1 0,0 1 1,1 0-1,0 1 0,20-5 1,-12 5-130,0 1 0,0 2 0,0 1 1,40-1-1,-39 7-111,-26-3 81,0 0-1,0 0 0,1 0 1,-1 0-1,0 0 0,0 0 0,1 0 1,-1 1-1,0-1 0,0 0 1,0 0-1,1 0 0,-1 0 0,0 0 1,0 0-1,1 0 0,-1 1 1,0-1-1,0 0 0,0 0 0,0 0 1,1 0-1,-1 1 0,0-1 1,0 0-1,0 0 0,0 0 0,0 1 1,1-1-1,-1 1-8,1 0-1,0 0 1,-1 0-1,1 0 1,0 0-1,0 0 1,0 0 0,0 0-1,0 0 1,0-1-1,3 3 475,-28 0-705,-260 9-829,204-3 1440,-121 30-1,-178 65 307,375-103-630,0 0 1,1 0-1,-1 0 0,1 1 1,0 0-1,-1-1 0,1 1 1,-5 4-1,7-6-53,1 0-1,0 0 1,0 1 0,0-1-1,0 0 1,0 0 0,0 0-1,0 0 1,-1 1-1,1-1 1,0 0 0,0 0-1,0 0 1,0 0 0,0 1-1,0-1 1,0 0 0,0 0-1,0 0 1,0 1-1,0-1 1,0 0 0,0 0-1,0 0 1,0 1 0,0-1-1,0 0 1,0 0 0,0 0-1,1 0 1,-1 1-1,0-1 1,0 0 0,0 0-1,0 0 1,0 0 0,0 0-1,0 1 1,1-1 0,-1 0-1,0 0 1,0 0-1,0 0 1,4 3-1,0-1 0,0-1-1,0 1 1,0 0 0,1-1 0,-1 0-1,0 0 1,1 0 0,4 0 0,2 1 8,23 2-82,1 0 1,36-2 0,74-8 95,-71 2 79,9-1 516,128-22 0,-194 22-317,-17 5-291,0 0 1,0 0-1,0 0 0,1 0 1,-1 0-1,0 0 0,0 0 0,0 0 1,0 0-1,0 0 0,1 0 1,-1 0-1,0 0 0,0 0 0,0 0 1,0 0-1,0 0 0,0 0 1,1 0-1,-1 0 0,0 0 0,0-1 1,0 1-1,0 0 0,0 0 1,0 0-1,0 0 0,0 0 0,0 0 1,1-1-1,-1 1 0,0 0 1,0 0-1,0 0 0,0 0 1,0 0-1,0-1 0,0 1 0,0 0 1,0 0-1,0 0 0,0 0 1,0-1-1,-7-2 30,-13-1-185,5 4 60,0 0 0,0 0-1,-1 2 1,-14 3 0,-60 16 96,46-6-133,40-14 106,0 1 0,1 0-1,-1 0 1,0 0 0,1 1 0,0-1 0,0 1 0,-5 5-1,7-8 20,1 1-1,-1-1 0,1 1 0,0 0 0,-1-1 0,1 1 0,-1 0 1,1-1-1,0 1 0,0 0 0,-1-1 0,1 1 0,0 0 1,0 0-1,0 0 0,0-1 0,0 1 0,0 0 0,0 0 1,0-1-1,0 1 0,0 0 0,0 0 0,0-1 0,1 1 0,-1 0 1,0 0-1,1-1 0,-1 1 0,0 0 0,1-1 0,0 2 1,1 0 10,0 0 0,1 0 0,-1 0 1,0-1-1,1 1 0,-1-1 0,1 1 1,3 0-1,9 4 46,2 0 0,-1-2 0,0 0 0,1-1 0,25 2 0,88-3 145,-91-3-121,0-1 0,0-3 0,-1-1 0,76-22 0,-93 21-23,-2 2 21,-1-2 0,0 0 0,27-15 0,-43 20-53,0 1 0,0-1 0,0 1 1,0-1-1,0 0 0,-1 0 0,1 0 0,0 0 1,-1 0-1,0 0 0,1-1 0,-1 1 1,0 0-1,0-1 0,0 1 0,0 0 0,-1-1 1,1 1-1,-1-1 0,1 0 0,-1 1 0,0-1 1,0 1-1,0-1 0,0 1 0,-1-1 1,0-4-1,-1 1-48,0-1 0,0 1 1,-1-1-1,1 1 0,-2 0 1,1 0-1,-1 0 0,1 0 1,-8-7-1,3 5-37,0 0 0,-1 1 0,0 0 0,0 0 0,0 1 0,-1 0 0,1 1 0,-12-5 0,-13-2-126,-39-11 0,58 19 174,-282-60-141,-7 23 352,200 20-717,103 21 548,-1-1 0,0 0 0,1 0 0,-1 0 0,1 0 0,-1 0 0,1 0 0,0 0 0,-2-2 0,-14-9 331,-5 4-363,-1 1 0,1 1 0,-33-4 0,-71-3-373,84 9 480,-45 0-27,74 5-102,0 0 0,0 0-1,0 1 1,-19 6-1,31-8 1,0 1-1,-1-1 0,1 1 0,0-1 0,0 1 0,0 0 1,0 0-1,-1-1 0,1 1 0,0 0 0,0 0 1,0 0-1,1 0 0,-1 0 0,0 0 0,0 1 0,0-1 1,1 0-1,-1 0 0,1 0 0,-1 1 0,1-1 1,-1 0-1,1 1 0,0-1 0,0 0 0,-1 1 0,1-1 1,0 2-1,1 2 14,-1 1 0,1-1 0,0 0 0,0 0 0,1 0 0,3 9 0,0-5 36,0 1 0,1-1-1,0 0 1,0-1-1,1 1 1,0-1-1,1-1 1,0 1-1,0-1 1,0 0 0,1-1-1,15 8 1,10 4 66,0-1-1,44 14 1,3-4-34,0-3 0,2-4 0,0-4-1,1-3 1,141 3 0,4-11 923,-228-5-947,-1 1-1,1-1 0,0 0 0,0 0 0,-1 0 0,1 0 1,0 0-1,0 0 0,0 0 0,-1 0 0,1 0 1,0-1-1,0 1 0,-1 0 0,1 0 0,0-1 1,-1 1-1,1 0 0,0-1 0,-1 1 0,1-1 1,0 0-1,-2 0-25,0 0 1,0 0-1,0 0 1,0 0-1,-1 1 1,1-1-1,0 0 1,-1 1-1,1-1 1,0 1-1,-1-1 1,1 1-1,-1 0 0,-1-1 1,-74-16-969,-110-11 0,-80 12 139,-200 33 1280,10 41 202,430-54-639,-204 39 526,229-42-595,6 0-28,7 2 1,0-2-1,0 1 1,1-2 0,20 0 0,-15-1 66,43-2 109,-1-2 1,1-4-1,-1-2 0,79-25 1,447-169 634,-579 202-686,3 0 53,0-1-1,0 0 1,-1 0-1,1-1 1,-1 0-1,8-8 1,-15 13-87,0-1 0,-1 1 1,1-1-1,0 1 0,-1-1 1,1 0-1,-1 1 1,0-1-1,1 0 0,-1 1 1,1-1-1,-1 0 0,0 1 1,0-1-1,1 0 1,-1 0-1,0 1 0,0-1 1,0 0-1,0 0 0,0 0 1,0 1-1,0-1 0,0 0 1,0 0-1,0 0 1,0 1-1,0-1 0,-1-1 1,0 0-11,-1 1 1,1-1-1,0 1 1,-1-1-1,1 1 1,-1 0-1,0-1 1,1 1-1,-1 0 1,0 0 0,0 0-1,-2-1 1,-21-7-277,0 1 1,0 2-1,-53-8 1,70 13 221,-84-11-715,-102 0-1,-90 15 686,143-1 323,-300 2 939,407-4-949,25-2-160,9 1-160,12-3-273,67-5 139,1045-114 838,-885 95-448,-235 27-131,13 0 151,-16 1-184,-1 0-1,1 0 1,-1 0 0,0 0-1,1 0 1,-1 0-1,1 0 1,-1 0 0,1 0-1,-1 0 1,1 1-1,-1-1 1,0 0-1,1 0 1,-1 1 0,0-1-1,1 0 1,-1 0-1,0 1 1,1-1 0,-1 0-1,0 1 1,1-1-1,-1 1 1,0-1-1,0 0 1,1 1 0,-1 0-6,0-1 0,0 1 1,0-1-1,0 0 1,0 1-1,0-1 0,0 1 1,0-1-1,-1 0 0,1 1 1,0-1-1,0 1 1,0-1-1,0 0 0,0 1 1,-1-1-1,1 0 1,0 1-1,0-1 0,-1 0 1,1 0-1,0 1 0,-1-1 1,1 0-1,0 0 1,-1 1-1,-6 4-54,1-1-1,-1 1 1,0-1 0,-1-1 0,1 1 0,-14 3-1,2 1-117,-3 0 83,-146 64-85,141-58 181,1 1 1,0 1-1,1 1 1,-25 22-1,17-8-34,1 0-1,2 2 0,-52 73 1,80-103 17,-1 1 0,1 0 0,0 0 0,0 0 1,0 0-1,1 0 0,-1 1 0,1-1 0,0 1 0,0-1 1,0 8-1,1-10 17,0 0 1,1 0-1,-1 1 1,1-1-1,0 0 1,-1 0-1,1 0 1,0 0-1,0 0 0,0 0 1,1 0-1,-1 0 1,0 0-1,1-1 1,-1 1-1,1-1 1,-1 1-1,1-1 1,0 1-1,0-1 1,0 0-1,0 0 0,0 0 1,0 0-1,0 0 1,3 1-1,6 2 29,0-1 0,0 0 0,1 0 0,19 1 0,52-3 152,13-6-123,0-4 1,159-37 0,177-79-17,-219 49 708,-196 69-513,-17 7-244,0 0-1,0 0 1,0 0 0,0 0 0,0 0 0,-1 0-1,1 0 1,0 0 0,0 0 0,0 0 0,0 0-1,0 0 1,0 0 0,0-1 0,0 1 0,-1 0-1,1 0 1,0 0 0,0 0 0,0 0-1,0 0 1,0 0 0,0 0 0,0 0 0,0 0-1,0 0 1,0-1 0,0 1 0,0 0 0,0 0-1,0 0 1,0 0 0,0 0 0,0 0-1,0 0 1,0 0 0,0-1 0,0 1 0,0 0-1,0 0 1,0 0 0,0 0 0,0 0 0,0 0-1,0 0 1,0 0 0,0-1 0,0 1-1,0 0 1,0 0 0,0 0 0,0 0 0,0 0-1,0 0 1,0 0 0,0 0 0,0 0 0,0 0-1,1 0 1,-1-1 0,-31 2-358,-32 9-389,-78 21 1,-71 31 204,39-11 802,5-6 29,-216 61-25,359-100-414,23-6 93,4-1 2,15-4-18,33-7 97,7-3 266,84-31 1,102-63-180,408-135 464,-553 205 384,-90 35-819,-13 4-204,-16 5-138,-181 69-586,146-50 871,-81 47 1,81-36-51,-95 74 1,147-105-178,-1 0 0,1 0 0,1 0 0,-1 1 0,0-1 0,-4 10 0,7-13 52,1 0-1,-1 0 1,1 0 0,-1 0 0,1 1 0,0-1-1,-1 0 1,1 0 0,0 0 0,0 0-1,0 0 1,0 1 0,0-1 0,0 0 0,0 0-1,0 0 1,0 0 0,1 0 0,-1 1-1,0-1 1,1 0 0,-1 0 0,1 0 0,-1 0-1,1 0 1,-1 0 0,1 0 0,0 0-1,0-1 1,-1 1 0,1 0 0,0 0 0,0 0-1,0-1 1,0 1 0,0-1 0,0 1-1,0 0 1,0-1 0,2 1 0,9 3-491,1 0 1,13 1 0</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26:32.679"/>
    </inkml:context>
    <inkml:brush xml:id="br0">
      <inkml:brushProperty name="width" value="0.3" units="cm"/>
      <inkml:brushProperty name="height" value="0.6" units="cm"/>
      <inkml:brushProperty name="color" value="#A2D762"/>
      <inkml:brushProperty name="tip" value="rectangle"/>
      <inkml:brushProperty name="rasterOp" value="maskPen"/>
    </inkml:brush>
  </inkml:definitions>
  <inkml:trace contextRef="#ctx0" brushRef="#br0">1 24 1248,'5'0'4330,"32"18"-2343,-19-11-1493,-1 2 0,0 0 0,18 13 0,-7 0-317,-1 2 0,31 34 1,40 60-17,-44-40-83,-33-45 83,31 36 0,-28-41-322,1 0-1,51 40 0,-56-53 286,1 0 1,41 20-1,-58-34-127,0 2-1,0-1 1,0 0-1,0 1 1,0-1-1,-1 1 0,1 0 1,-1 1-1,0-1 1,0 0-1,0 1 1,0 0-1,-1 0 1,1-1-1,-1 2 0,0-1 1,0 0-1,-1 0 1,1 1-1,-1-1 1,0 0-1,0 1 1,0-1-1,-1 1 0,0 0 1,0 5-1,0 149 68,9-166-144,-2-3 133,-1 0-1,1 0 0,-2 0 0,1 0 0,5-19 1,1 1-31,1 0-21,1 0 0,1 1 0,2 1 0,0 0 0,38-40 0,-26 34-62,41-61 1,15-40-143,-40 60 143,-21 37 40,1 0 1,49-51-1,-54 66 104,1 2-1,1 0 1,0 2-1,1 0 1,28-14-1,-41 27-47,2-4 174,-25 12 115,-63 39-4272,70-39 3283,0 0 0,1 0 1,-1 0-1,1 0 0,-8 9 0,-9 9-1283</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26:33.710"/>
    </inkml:context>
    <inkml:brush xml:id="br0">
      <inkml:brushProperty name="width" value="0.3" units="cm"/>
      <inkml:brushProperty name="height" value="0.6" units="cm"/>
      <inkml:brushProperty name="color" value="#A2D762"/>
      <inkml:brushProperty name="tip" value="rectangle"/>
      <inkml:brushProperty name="rasterOp" value="maskPen"/>
    </inkml:brush>
  </inkml:definitions>
  <inkml:trace contextRef="#ctx0" brushRef="#br0">445 3908 1248,'-49'20'8960,"40"-38"-7798,0-1-876,1 0-1,1 0 0,-8-41 0,-4-62-254,13 70 88,-29-375-34,59-395-113,-13 605-34,-19-385 95,-54 3-77,45 473-20,-43-280-107,47 338 218,-3 0-1,-32-83 0,17 83-78,27 60-113,-1 0 0,0 1 1,-1-1-1,1 1 0,-1 1 0,-8-8 1,14 14 68,-1-1 0,1 1 1,-1-1-1,1 0 1,-1 1-1,0-1 1,1 1-1,-1 0 0,0-1 1,1 1-1,-1-1 1,0 1-1,0 0 0,1 0 1,-1-1-1,0 1 1,0 0-1,0 0 1,1 0-1,-1 0 0,0 0 1,-1 0-1,-3 25-3250,5-19 2746,1-1 0,3 12 0,8 17-1975</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27:39.994"/>
    </inkml:context>
    <inkml:brush xml:id="br0">
      <inkml:brushProperty name="width" value="0.05" units="cm"/>
      <inkml:brushProperty name="height" value="0.05" units="cm"/>
    </inkml:brush>
  </inkml:definitions>
  <inkml:trace contextRef="#ctx0" brushRef="#br0">617 117 3552,'0'0'1147,"-8"-12"714,8 12-1622,1 0 0,0-1 1,-1 1-1,1 0 0,-1-1 0,1 1 1,-1-1-1,1 1 0,-1-1 1,1 1-1,-1-1 0,1 1 0,-1-1 1,1-1-1,-1 0-62,-1-1-1,1 1 1,-1-1 0,0 1-1,1-1 1,-1 1 0,0-1-1,-1 1 1,1 0 0,0 0-1,-1-1 1,1 1 0,-1 0 0,0 0-1,1 0 1,-1 1 0,0-1-1,0 0 1,0 1 0,-3-2-1,-6-4 258,0 1 0,-21-9 0,32 15-433,-11-4 47,0 0 0,-1 0 0,1 1 0,-1 0 0,0 1 0,0 1 0,0 0 0,0 0 0,0 1 0,0 1 0,0 0 0,0 0 0,1 1 0,-1 1 0,0 0 0,-16 7 0,-2 4 202,-48 31 1,62-34-186,1 1 0,1 0 0,0 1 1,-20 23-1,23-22-22,0 1 0,0 1 0,1 0 0,1 0 1,1 1-1,0 0 0,1 0 0,1 1 0,1 0 0,-5 31 0,0 25 27,1 100-1,9-155 24,1 0 1,0 0-1,2-1 0,0 1 0,2 0 1,10 29-1,-12-40-42,0 0 0,1 0 0,0-1 0,0 0 1,1 0-1,0 0 0,0-1 0,0 1 0,1-1 0,0 0 0,0-1 1,1 1-1,0-2 0,0 1 0,0 0 0,0-1 0,15 6 0,-7-6 45,-1 0 0,1-1 0,-1-1-1,24 1 1,62-4 436,-79 1-508,5-2 88,0 0-1,30-7 1,-43 6-18,-1 0 1,0-1 0,0-1-1,0 0 1,-1 0 0,16-10-1,-24 12-65,0 1 1,0-1-1,0 1 0,0-1 0,-1 0 0,1 0 0,-1 0 0,0 0 0,0 0 1,0-1-1,-1 1 0,1-1 0,-1 1 0,0-1 0,0 0 0,1-5 0,0-3 29,-1 0 0,0 1-1,-3-23 1,2 27-93,-2-1 1,1 1 0,-1 0-1,0 0 1,0 0-1,-1 1 1,0-1 0,0 1-1,0-1 1,-1 1 0,-5-7-1,6 9 3,0 0 0,0 1 0,-1-1-1,1 1 1,-1-1 0,0 1 0,0 0 0,0 1-1,0-1 1,-1 1 0,1 0 0,-1 0 0,1 0-1,-1 0 1,0 1 0,0 0 0,-8-1 0,-1 2 35,0 1-1,0 0 1,1 1 0,-1 0 0,0 1 0,1 1 0,-1 0 0,1 1 0,0 0 0,1 1-1,-1 0 1,1 1 0,0 1 0,1 0 0,0 0 0,0 1 0,1 1 0,0 0 0,0 0-1,1 1 1,1 0 0,0 0 0,-9 17 0,9-12 3,3-9-6,1 1-1,0-1 0,0 1 1,1 0-1,0 0 1,1 0-1,0 1 0,0-1 1,0 9-1,1-16-65,1-1 0,0 1 1,0 0-1,1-1 0,-1 1 0,0 0 1,0-1-1,0 1 0,0 0 0,1-1 1,-1 1-1,0-1 0,0 1 0,1 0 0,-1-1 1,0 1-1,1-1 0,-1 1 0,1-1 1,-1 1-1,1-1 0,-1 0 0,1 1 1,-1-1-1,1 1 0,-1-1 0,1 0 0,0 0 1,-1 1-1,1-1 0,0 0 0,-1 0 1,1 0-1,-1 1 0,1-1 0,0 0 1,-1 0-1,1 0 0,0 0 0,0-1 1,4 1-1185,0-1 0,0 0 0,0 0 1,6-2-1,-5 1-178,24-5-1985</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27:41.248"/>
    </inkml:context>
    <inkml:brush xml:id="br0">
      <inkml:brushProperty name="width" value="0.05" units="cm"/>
      <inkml:brushProperty name="height" value="0.05" units="cm"/>
    </inkml:brush>
  </inkml:definitions>
  <inkml:trace contextRef="#ctx0" brushRef="#br0">9 27 4480,'-1'-1'190,"0"-1"0,0 1 0,0 0 0,0 0 1,1 0-1,-1 0 0,1-1 0,-1 1 0,1 0 0,-1-1 1,1 1-1,0 0 0,-1-3 0,1 3-144,0 1 0,0 0 0,0 0-1,0-1 1,0 1 0,0 0 0,1-1 0,-1 1 0,0 0-1,0 0 1,0-1 0,0 1 0,0 0 0,0 0 0,1 0 0,-1-1-1,0 1 1,0 0 0,0 0 0,1 0 0,-1-1 0,0 1 0,0 0-1,1 0 1,-1 0 0,0 0 0,1 0 0,0 0-11,-1-1 0,1 1 1,0 0-1,0 0 0,0 0 1,0 1-1,0-1 0,0 0 1,0 0-1,0 0 0,0 1 1,1 0-1,12 6 330,0 0-1,0 1 1,-1 1 0,0 1-1,23 21 1,-9-8 290,17 14 515,73 79 1,-106-102-964,0 1-1,0 1 1,-2-1 0,0 2 0,-1-1-1,11 31 1,-9-13 214,-1 1-1,6 49 1,-1 43 441,-12-99-577,-2-1 0,-6 46 0,-6-19 179,-1-1 0,-33 81 0,12-46-184,-4-2 0,-3-2 0,-64 97 0,97-170-600,0 0 0,-1-1 0,-15 15 0,17-20-669,5-4-432</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27:43.857"/>
    </inkml:context>
    <inkml:brush xml:id="br0">
      <inkml:brushProperty name="width" value="0.05" units="cm"/>
      <inkml:brushProperty name="height" value="0.05" units="cm"/>
    </inkml:brush>
  </inkml:definitions>
  <inkml:trace contextRef="#ctx0" brushRef="#br0">90 60 2144,'-1'0'159,"1"-1"0,-1 0 0,1 0 0,-1 1 0,1-1 0,-1 0 0,1 0 0,0 0 0,0 1 0,-1-1 0,1 0 0,0 0 1,0 0-1,0 0 0,0 0 0,0 0 0,0 0 0,0 1 0,0-1 0,1 0 0,-1 0 0,1-1 0,2-19 3559,-3 3-145,0 30-2912,-2 20 267,-1 0 0,-7 33-1,1-15-579,-37 309 905,34-217-784,5-40 155,6-94-511,1-1-1,1 1 0,1 8 0,0 12 581,-2-27-666,0-1-1,0 0 1,0 1 0,0-1 0,0 0 0,0 1 0,0-1-1,0 0 1,0 0 0,0 1 0,0-1 0,1 0 0,-1 1-1,0-1 1,0 0 0,0 0 0,0 1 0,1-1 0,-1 0-1,0 0 1,0 0 0,0 1 0,1-1 0,-1 0 0,0 0-1,0 0 1,1 0 0,-1 1 0,0-1 0,1 0 0,-1 0-1,0 0 1,1 0 0,-1 0 0,0 0 0,0 0 0,1 0-1,-1 0 1,0 0 0,1 0 0,-1 0 0,0 0 0,1 0-1,-1 0 1,0 0 0,1 0 0,-1 0 0,0-1 0,0 1-1,1 0 1,20-10 503,-12 5-418,37-11-90,2 2-1,-1 2 0,90-10 1,-95 18-104,0 2 0,79 5 0,-98 0 46,40 2 206,-62-5 155</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27:44.276"/>
    </inkml:context>
    <inkml:brush xml:id="br0">
      <inkml:brushProperty name="width" value="0.05" units="cm"/>
      <inkml:brushProperty name="height" value="0.05" units="cm"/>
    </inkml:brush>
  </inkml:definitions>
  <inkml:trace contextRef="#ctx0" brushRef="#br0">20 22 6656,'-6'-17'3112,"4"13"-961,2 14 271,-6 64-201,3-53-1930,1 0-1,2 38 1,1-28-34,-1-24-186,0-1 0,0 0 0,0 1 0,1-1 0,0 0 0,0 1 0,1-1 0,2 7 0,0-5-12,-1 0-1,1-1 1,0 1 0,1-1-1,0 0 1,0-1 0,0 1-1,1-1 1,0 0 0,0 0-1,8 5 1,-14-11-229,1 0-1,-1 0 1,1 1-1,-1-1 1,1 0-1,-1 0 1,1 0-1,-1 0 1,1 0-1,-1 0 1,1 0-1,-1 0 1,1 0-1,-1 0 1,1 0 0,-1 0-1,1 0 1,-1 0-1,1 0 1,-1-1-1,1 1 1,-1 0-1,0 0 1,1 0-1,-1-1 1,1 1-1,-1 0 1,1-1-1,0 0-202,7-3-1792</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27:44.635"/>
    </inkml:context>
    <inkml:brush xml:id="br0">
      <inkml:brushProperty name="width" value="0.05" units="cm"/>
      <inkml:brushProperty name="height" value="0.05" units="cm"/>
    </inkml:brush>
  </inkml:definitions>
  <inkml:trace contextRef="#ctx0" brushRef="#br0">48 49 8320,'-8'-20'3744,"-5"11"-3232,3 6 736,1 0-1152,9-2-64,-4 1-384,0-1-416,8 10 512</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27:45.203"/>
    </inkml:context>
    <inkml:brush xml:id="br0">
      <inkml:brushProperty name="width" value="0.05" units="cm"/>
      <inkml:brushProperty name="height" value="0.05" units="cm"/>
    </inkml:brush>
  </inkml:definitions>
  <inkml:trace contextRef="#ctx0" brushRef="#br0">254 92 2560,'-4'-17'832,"5"11"-517,1 3 245,0-1 0,-1 0 0,1 0 1,-1 0-1,0 0 0,0 0 1,1-7-1,-2 10-444,0 0 1,1 0-1,-1 0 0,0 0 1,0 0-1,0 0 1,0 0-1,0-1 0,0 1 1,-1 0-1,1 0 0,0 0 1,0 0-1,-1 1 1,1-1-1,-1 0 0,1 0 1,-1 0-1,1 0 1,-1 0-1,1 0 0,-1 0 1,0 1-1,1-1 0,-1 0 1,0 1-1,0-1 1,0 0-1,1 1 0,-1-1 1,0 1-1,0-1 0,0 1 1,0 0-1,0-1 1,0 1-1,0 0 0,0 0 1,0 0-1,0-1 1,-2 1-1,-4 1 77,1 0 1,-1 0-1,0 0 1,1 1-1,-1 0 1,1 0-1,-1 1 1,1 0-1,0 0 0,0 0 1,0 1-1,0-1 1,1 2-1,0-1 1,-7 7-1,1 0-69,1 0 0,0 1 0,1 0 0,1 0 0,0 1 0,-7 16-1,3-1-93,1 1-1,1 1 0,2-1 1,1 1-1,1 1 0,2-1 1,1 1-1,1 0 0,3 35 1,0-59 47,0 0 0,0 1 0,1-1 0,-1 0 0,2 0 0,-1 0 0,1-1 0,0 1 0,0 0 0,1-1 0,0 0 0,0 0-1,0 0 1,8 7 0,-9-10-8,0 0-1,1 0 1,-1 0-1,1-1 0,0 1 1,0-1-1,-1 0 1,2 0-1,-1-1 1,0 1-1,0-1 0,0 0 1,1 0-1,-1 0 1,0 0-1,1-1 0,-1 0 1,1 0-1,-1 0 1,1 0-1,-1-1 0,0 0 1,1 0-1,-1 0 1,5-2-1,2-1 142,1-1 0,15-10 0,-23 13-174,0 0 0,-1-1 0,1 1 0,-1-1-1,0 0 1,0 0 0,0 0 0,0-1-1,-1 1 1,5-7 0,-7 9-34,1 0-1,-1-1 1,1 1-1,-1 0 1,1 0-1,-1 0 1,0 0-1,0-1 1,0 1-1,1 0 1,-1 0 0,0-1-1,0 1 1,-1 0-1,1 0 1,0 0-1,0-1 1,-1 1-1,1 0 1,0 0-1,-2-2 1,1 1-24,-1 0 0,1 1 0,0-1 0,-1 1 0,1 0 0,-1-1 0,0 1 1,1 0-1,-1 0 0,0 0 0,0 0 0,-2 0 0,-2-1-37,0 0 1,0 0-1,0 1 0,-1 0 1,1 1-1,0-1 1,0 1-1,-7 1 0,4-1 27,1 2 0,0-1 0,0 1 0,0 0 0,0 1 0,0 0 0,0 0 0,1 1 0,-1 0 0,-10 8 0,4-3-513,10-6 649,1-1-1,-1 1 0,0 0 1,1 0-1,-1 1 1,-2 3-1,5-6-277,1 0 0,-1 0 0,0 0 1,1 0-1,0 0 0,-1 0 0,1 1 0,-1-1 0,1 0 0,0 0 1,0 0-1,0 2 0,0-2-371,0 1 0,0-1-1,1 1 1,-1-1 0,0 1 0,1-1 0,0 0-1,-1 1 1,1-1 0,0 1 0,1 1 0,5 9-2415</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27:48.374"/>
    </inkml:context>
    <inkml:brush xml:id="br0">
      <inkml:brushProperty name="width" value="0.05" units="cm"/>
      <inkml:brushProperty name="height" value="0.05" units="cm"/>
    </inkml:brush>
  </inkml:definitions>
  <inkml:trace contextRef="#ctx0" brushRef="#br0">449 1 3648,'-1'2'5377,"-3"6"-2646,-15 19-2674,-62 56 1155,-50 55-109,94-96-741,-43 64 1,67-84-314,1 0-1,1 0 1,0 1 0,2 1 0,1 0 0,1 0-1,-5 34 1,6-21 107,3 0-1,0 0 1,3 0-1,5 47 1,-2-60-26,1-1-1,2 0 1,0 0 0,1 0-1,2-1 1,0 0 0,21 36-1,-5-19 32,1-1 0,2-2-1,33 35 1,-10-17 436,68 98 0,-94-119 134,-35-64-1787,5 11-171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6:00.846"/>
    </inkml:context>
    <inkml:brush xml:id="br0">
      <inkml:brushProperty name="width" value="0.05" units="cm"/>
      <inkml:brushProperty name="height" value="0.05" units="cm"/>
      <inkml:brushProperty name="color" value="#FF0066"/>
    </inkml:brush>
  </inkml:definitions>
  <inkml:trace contextRef="#ctx0" brushRef="#br0">43 39 10144,'-32'-30'3744,"27"26"-2912,0-1-224,15 5-4128,8 0 768</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28:03.162"/>
    </inkml:context>
    <inkml:brush xml:id="br0">
      <inkml:brushProperty name="width" value="0.05" units="cm"/>
      <inkml:brushProperty name="height" value="0.05" units="cm"/>
      <inkml:brushProperty name="color" value="#004F8B"/>
    </inkml:brush>
  </inkml:definitions>
  <inkml:trace contextRef="#ctx0" brushRef="#br0">24 145 2816,'-4'-2'8301,"6"4"-6394,9 6-1454,-7-7-261,1 0 0,0 0 0,-1-1 0,1 1 0,0-1 0,0 0 0,-1 0 0,1-1 0,0 1 0,0-1 0,-1 0 0,1-1 0,-1 1 0,1-1 0,-1 0 0,1 0 0,-1 0 0,0 0 0,6-5 0,-4 3-81,-1-1 0,1 1 0,-1-1 1,0 0-1,-1 0 0,1-1 0,-1 1 0,0-1 0,-1 0 1,1 0-1,-1-1 0,3-8 0,7-32 646,-12 39-771,-1 15-276,-7 72 376,3 84 155,2 75 286,10 75 235,-8-304-650,1 1 0,3 13 0,1 15 390,-5-37-246,-1 0-233,0 0 0,1 0 1,-1 0-1,0 0 0,0 0 0,1 0 1,-1 0-1,0-1 0,0 1 1,0 0-1,0-1 0,0 1 1,0 0-1,-1-1 0,1 1 0,0-1 1,0 0-1,0 1 0,0-1 1,-1 0-1,1 0 0,0 0 1,0 1-1,-2-2 0,-40 2 28,30-1 41,-76 8-423,52 1 502,214-6 944,29 2-1179,-202-14-5515,-1 3 945,3 4 1482</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28:04.973"/>
    </inkml:context>
    <inkml:brush xml:id="br0">
      <inkml:brushProperty name="width" value="0.05" units="cm"/>
      <inkml:brushProperty name="height" value="0.05" units="cm"/>
      <inkml:brushProperty name="color" value="#004F8B"/>
    </inkml:brush>
  </inkml:definitions>
  <inkml:trace contextRef="#ctx0" brushRef="#br0">439 78 3808,'0'-10'8682,"-2"2"-4235,1 5-4337,0 1 0,0 0-1,0-1 1,-1 1 0,1 0 0,-1 0 0,1 0-1,-1 0 1,0 0 0,0 0 0,0 0 0,0 1-1,-4-3 1,1 0-95,1 1-1,0 0 1,-1 1-1,1-1 1,-1 1 0,0 0-1,1 0 1,-1 0-1,0 1 1,-1-1 0,1 1-1,0 0 1,0 1-1,0-1 1,-1 1 0,1 0-1,0 1 1,-9 1-1,4 0-23,1 1-1,0 0 0,0 1 1,0 0-1,0 0 1,0 1-1,1 0 0,0 1 1,0 0-1,0 0 0,1 1 1,0-1-1,0 2 0,-10 12 1,10-9 16,0 0 0,0 0 1,0 1-1,2 0 0,0 0 1,0 0-1,1 1 0,0 0 1,1 0-1,-2 17 0,5-25 7,0 0 0,0 1 0,0-1 0,0 1 0,1-1 0,0 0 0,0 1 0,1-1-1,-1 0 1,1 0 0,0 0 0,1 0 0,-1 0 0,5 6 0,-2-5 62,0 0 0,0 0 1,0 0-1,1-1 0,0 0 0,0 0 0,0-1 1,1 0-1,10 5 0,1 0 19,1-2 0,0 0 0,0-1 0,27 5 0,-18-4 143,40 15 1,-49-15-108,-16-6-56,-1 0 0,0 0 1,1 1-1,-1-1 1,0 1-1,0-1 0,0 1 1,0 0-1,0 0 0,0 0 1,-1 0-1,1 0 0,-1 0 1,3 5-1,-3-6-41,0 1-1,0-1 1,-1 1-1,1-1 1,-1 1-1,1 0 0,-1-1 1,0 1-1,1 0 1,-1-1-1,0 1 1,0 0-1,0-1 1,0 1-1,-1 0 1,1-1-1,0 1 0,-1-1 1,1 1-1,-1 0 1,-1 2-1,-2 3 24,-1-1 0,0 0-1,0 0 1,-1 0 0,0 0-1,0-1 1,0 0 0,-1 0-1,1-1 1,-1 0 0,0 0-1,0 0 1,-1-1 0,1 0-1,-12 2 1,-8 1 103,0-2-1,0-1 1,-32-1-1,-87-8-259,124 4 69,-30 0-3052,52 2 3042,0 0 0,0 0 0,-1 0 0,1 0 0,0 0 0,0 0 1,0 0-1,0 0 0,0 0 0,0 0 0,0 0 0,0 0 0,-1 0 0,1 0 0,0 0 0,0 0 0,0 0 0,0 0 0,0 0 0,0 0 1,0 0-1,0 0 0,-1 0 0,1 0 0,0 0 0,0 0 0,0 0 0,0 0 0,0 0 0,0 0 0,0 0 0,0 0 0,0 0 0,0 0 1,0-1-1,-1 1 0,1 0 0,0 0 0,0 0 0,0 0 0,0 0 0,0 0 0,0 0 0,0 0 0,0 0 0,0-1 0,0 1 0,0 0 1,0 0-1,0 0 0,0 0 0,0 0 0,0 0 0,0 0 0,0 0 0,0-1 0,0 1 0,0 0 0,0 0 0,0 0 0,0 0 0,0 0 1,1 0-1,-1 0 0,0 0 0,0 0 0,0-1 0,0 1 0,8-4-2175,12 0 78</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28:07.659"/>
    </inkml:context>
    <inkml:brush xml:id="br0">
      <inkml:brushProperty name="width" value="0.05" units="cm"/>
      <inkml:brushProperty name="height" value="0.05" units="cm"/>
      <inkml:brushProperty name="color" value="#004F8B"/>
    </inkml:brush>
  </inkml:definitions>
  <inkml:trace contextRef="#ctx0" brushRef="#br0">25 204 3392,'-5'-4'9317,"-14"4"-4421,20-9-3446,-2 7-1352,1 0-1,0 0 0,0 0 0,0 0 0,0 0 1,1 0-1,-1 0 0,1-3 0,3-1 14,1 1 0,-1-1 0,7-5 0,6-6-38,0-2 39,30-26 0,-36 36-85,0-2-24,20-16 37,-29 25-50,0 1 0,0 0 1,1-1-1,-1 1 0,0 0 0,1 0 0,-1 0 1,1 0-1,0 1 0,-1-1 0,6 0 0,-7 1 17,-1 0 0,1 0 0,0 0 0,-1 0 0,1 1 0,0-1-1,-1 0 1,1 0 0,0 1 0,-1-1 0,1 0 0,0 1 0,-1-1-1,1 1 1,-1-1 0,1 1 0,-1-1 0,1 1 0,-1-1 0,1 1-1,-1 0 1,1-1 0,-1 1 0,1 1 0,5 18 126,-5-15-86,2 11-13,-2-1-1,0 0 0,0 1 0,-2-1 0,0 0 0,0 0 1,-2 1-1,-4 16 0,4-19 49,-1-1 0,0 0-1,-1 0 1,0 0 0,-1 0 0,0-1-1,-1 0 1,-10 13 0,-47 49 179,56-69 70,15-4 0,36 0-161,-1 2 1,83 15 0,-114-16-85,-3-4-4626,-4 3 2380</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28:08.523"/>
    </inkml:context>
    <inkml:brush xml:id="br0">
      <inkml:brushProperty name="width" value="0.05" units="cm"/>
      <inkml:brushProperty name="height" value="0.05" units="cm"/>
      <inkml:brushProperty name="color" value="#004F8B"/>
    </inkml:brush>
  </inkml:definitions>
  <inkml:trace contextRef="#ctx0" brushRef="#br0">233 24 3808,'-1'0'103,"1"0"-1,0 0 1,-1 0 0,1 0-1,-1 0 1,1 0 0,-1 0-1,1 0 1,0 0 0,-1-1-1,1 1 1,-1 0 0,1 0-1,0 0 1,-1-1 0,1 1 0,0 0-1,-1 0 1,1-1 0,0 1-1,0 0 1,-1-1 0,1 1-1,0 0 1,0-5 4060,-5 3-2247,4-1 451,-13-6 1713,18 10-1397,18 9-2284,-16-7-287,1 1 0,-1-1-1,0 2 1,0-1-1,-1 1 1,1-1 0,-1 1-1,0 1 1,-1-1-1,1 1 1,-1 0 0,0 0-1,3 7 1,-5-9-52,-1 0-1,0-1 1,0 1 0,-1 0 0,1 0 0,-1 0-1,1 0 1,-1 0 0,-1 0 0,1-1-1,-2 7 1,1-3 18,-1 0 1,-1 0-1,1-1 0,-1 1 1,-6 10-1,-3 1 107,-2 0 0,-28 30 0,41-47-178,-7 8 86,-1 0 1,0-1-1,-1 0 0,0 0 0,0-1 0,-15 8 1,20-13-134,1 0 1,-1 0-1,1-1 1,-1 1 0,0-1-1,0 0 1,1 0 0,-1 0-1,0-1 1,0 0-1,0 0 1,0 0 0,0-1-1,0 1 1,0-1-1,1 0 1,-1 0 0,-7-4-1,8 4-402,1-1 0,0 0 0,0 0-1,0 0 1,0 0 0,0-1 0,-3-3 0,4 5-121,1-1-1,0 0 1,-1 1 0,1-1 0,0 0 0,0 0 0,0 0 0,1 0-1,-1 0 1,0 0 0,1 0 0,-1-3 0,0-8-2738</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28:09.845"/>
    </inkml:context>
    <inkml:brush xml:id="br0">
      <inkml:brushProperty name="width" value="0.05" units="cm"/>
      <inkml:brushProperty name="height" value="0.05" units="cm"/>
      <inkml:brushProperty name="color" value="#004F8B"/>
    </inkml:brush>
  </inkml:definitions>
  <inkml:trace contextRef="#ctx0" brushRef="#br0">8 186 4320,'0'1'14599,"5"-2"-13428,9-3-930,-1 0-1,0-2 1,-1 1-1,0-1 1,1-1 0,19-15-1,-8 3 52,-1-1 0,22-24 0,-28 18-28,-3 5-55,-10 19-260,-3 9-179,-3 42 161,-18 95 0,3-40 122,-5 144 257,13-136 62,5-38-239,-2 27 188,6-60-133,1-17 77,-1-23-201,-24 8 272,4-6-285,-1-1-1,0 0 1,-25-3-1,7 1-156,90-7 635,55-7-157,-44 10-350,-23 1 293,55 2-1,-28 2-346,-66-1 9,1 0 1,-1 0-1,1 0 1,-1 0-1,1 0 1,0 0-1,-1 0 0,1-1 1,-1 1-1,1 0 1,-1 0-1,1 0 1,-1 0-1,1-1 1,-1 1-1,1 0 1,-1-1-1,1 1 0,-1 0 1,0-1-1,1 1 1,-1 0-1,0-1 1,1 1-1,-1-1 1,1 0-1,1-14-5675,-3 14 4877,1-1-1,0 1 1,1-1-1,-1 0 1,0 1-1,0-1 1,1 1-1,-1-1 1,0 1-1,1-1 1,0-1-1,8-2-2207</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28:10.335"/>
    </inkml:context>
    <inkml:brush xml:id="br0">
      <inkml:brushProperty name="width" value="0.05" units="cm"/>
      <inkml:brushProperty name="height" value="0.05" units="cm"/>
      <inkml:brushProperty name="color" value="#004F8B"/>
    </inkml:brush>
  </inkml:definitions>
  <inkml:trace contextRef="#ctx0" brushRef="#br0">7 4 8960,'-5'-3'6421,"10"40"-3627,-11 218 1318,6-80-3328,1-84-485,4 168 160,1-276-6806,10-29 241,-6 11 3722</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28:10.761"/>
    </inkml:context>
    <inkml:brush xml:id="br0">
      <inkml:brushProperty name="width" value="0.05" units="cm"/>
      <inkml:brushProperty name="height" value="0.05" units="cm"/>
      <inkml:brushProperty name="color" value="#004F8B"/>
    </inkml:brush>
  </inkml:definitions>
  <inkml:trace contextRef="#ctx0" brushRef="#br0">12 231 7040,'-2'-4'569,"0"-1"-102,1 1 1,-1-1-1,1 1 1,0-1-1,0 0 1,0 1-1,1-1 1,0 0 0,-1 0-1,2 1 1,-1-1-1,1 0 1,1-5-1,1 0-227,1 1-1,0 0 1,1 0 0,0 0-1,0 1 1,1 0-1,0 0 1,0 0-1,1 1 1,0 0 0,1 0-1,-1 1 1,1-1-1,0 2 1,1-1 0,-1 1-1,1 1 1,0-1-1,1 2 1,-1-1-1,1 1 1,-1 1 0,1-1-1,0 2 1,14-2-1,-11 4-87,0 0-1,0 0 0,-1 2 1,1-1-1,0 1 0,-1 1 1,0 1-1,0-1 0,0 2 1,-1 0-1,0 0 0,0 1 1,0 0-1,-1 1 0,0 0 1,-1 1-1,1 0 0,-2 0 1,1 1-1,-1 0 0,-1 0 1,0 1-1,10 20 0,-15-27-73,0 0 1,0 1-1,-1-1 0,1 0 0,-1 1 0,0-1 0,0 1 0,-1-1 0,1 1 1,-1-1-1,0 1 0,0 0 0,0-1 0,-1 1 0,0-1 0,0 1 1,0-1-1,0 1 0,-1-1 0,1 0 0,-4 6 0,1-4-21,0-1 0,0 0 1,-1 0-1,0 0 0,0 0 0,0-1 0,0 1 0,-1-2 0,1 1 1,-1 0-1,0-1 0,0 0 0,-1 0 0,-6 1 0,-23 7 119,1-2-1,-52 7 1,-74 0-4007,151-15 3114,7 0 123,-1-1-1,0 1 1,1 0 0,0 0 0,-6 2-1,8-3 289,0 0 0,0 1 0,1-1-1,-1 0 1,0 1 0,0-1 0,1 1 0,-1-1-1,0 1 1,1 0 0,-1-1 0,0 1 0,1 0-1,-1-1 1,1 1 0,-1 0 0,1-1-1,-1 1 1,1 0 0,0 0 0,-1 0 0,1 0-1,0-1 1,-1 3 0,5 9-2499</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28:13.043"/>
    </inkml:context>
    <inkml:brush xml:id="br0">
      <inkml:brushProperty name="width" value="0.05" units="cm"/>
      <inkml:brushProperty name="height" value="0.05" units="cm"/>
      <inkml:brushProperty name="color" value="#004F8B"/>
    </inkml:brush>
  </inkml:definitions>
  <inkml:trace contextRef="#ctx0" brushRef="#br0">74 1 2816,'-8'0'7792,"2"17"-4240,4-11-3146,1 1 1,-1-1 0,-1 0 0,1 0 0,-7 10 0,5-10-206,1 0 1,0 1 0,0-1 0,-3 13 0,5-16-93,-2 8-129,3-11 44,0 0 0,0 0 0,0 1 0,0-1 0,0 0 0,0 0 0,0 0 0,0 1 0,0-1 0,0 0 0,0 0 0,0 0 0,0 0 0,0 1 0,0-1 0,0 0 1,0 0-1,0 0 0,0 1 0,0-1 0,0 0 0,0 0 0,1 0 0,-1 0 0,0 0 0,0 1 0,0-1 0,0 0 0,0 0 0,0 0 0,1 0 0,-1 0 0,0 0 1,0 1-1,0-1 0,0 0 0,1 0 0,0-24 2184,1 15-2025,-1 6-125,0 0-1,-1-1 1,1 1 0,-1 0 0,1-1-1,-1 1 1,0-1 0,0 1-1,0 0 1,-1-1 0,1 1-1,-2-5 1,-3 1 244,1 11-214,-5 8 125,3-9 75,6-3-47,1 1-109,-1-15-4030</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28:13.521"/>
    </inkml:context>
    <inkml:brush xml:id="br0">
      <inkml:brushProperty name="width" value="0.05" units="cm"/>
      <inkml:brushProperty name="height" value="0.05" units="cm"/>
      <inkml:brushProperty name="color" value="#004F8B"/>
    </inkml:brush>
  </inkml:definitions>
  <inkml:trace contextRef="#ctx0" brushRef="#br0">328 2 5216,'-1'-1'4395,"7"5"-2870,3 0-432,-1 1 0,0 0-1,0 0 1,0 1 0,-1 0 0,9 8 0,-12-8-779,1-1 0,-1 1 0,0-1 0,-1 1-1,1 0 1,-1 0 0,0 1 0,-1-1 0,3 11 0,-2-5 60,-1 1 1,0-1-1,-1 1 1,0 0-1,-1-1 1,-1 1-1,-2 13 0,0-5-41,-2 1-1,0-1 1,-11 26-1,11-33-266,-1-1 0,0 0 0,-1 0 0,-1 0 1,0-1-1,0 0 0,-1-1 0,-1 0 0,-17 16 0,9-12-139,0-2-1,-1 0 0,-1-1 1,-34 15-1,-19 2-2074,3-6-3357,27-9 2071</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28:19.586"/>
    </inkml:context>
    <inkml:brush xml:id="br0">
      <inkml:brushProperty name="width" value="0.05" units="cm"/>
      <inkml:brushProperty name="height" value="0.05" units="cm"/>
      <inkml:brushProperty name="color" value="#849398"/>
    </inkml:brush>
  </inkml:definitions>
  <inkml:trace contextRef="#ctx0" brushRef="#br0">5 313 3328,'-5'-5'4236,"16"5"3076,-1 0-4550,-2-1-3803,-2-1 1279,-1-1 0,1 1 1,-1-1-1,0-1 0,0 1 0,0-1 0,0 0 1,0 0-1,-1 0 0,0 0 0,6-9 1,3-5 0,21-38 1,-23 33 9,-1-1-1,10-37 0,-4 12 234,-13 31-288,-2 11-217,0 16 1,-1 648 406,10-372 699,-10-284-832,-7-1-11,-15-1-33,12 1-256,0-1-1,0 2 1,0-1-1,0 1 1,0 1-1,-15 3 1,24-4 51,0-1 1,1 0-1,-1 0 1,0 1-1,0-1 1,0 0-1,0 0 1,0 0-1,1 0 1,-1 0-1,0 0 0,0-1 1,0 1-1,0 0 1,0 0-1,1 0 1,-1-1-1,0 1 1,0-1-1,0 1 1,1 0-1,-1-1 1,0 1-1,1-1 0,-2 0 1,13 2 310,0-1-1,0 0 1,20-2 0,-14 0-97,36-2 25,-20 1-207,43 1 0,44 3-130,-118-1-283</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6:01.432"/>
    </inkml:context>
    <inkml:brush xml:id="br0">
      <inkml:brushProperty name="width" value="0.05" units="cm"/>
      <inkml:brushProperty name="height" value="0.05" units="cm"/>
      <inkml:brushProperty name="color" value="#FF0066"/>
    </inkml:brush>
  </inkml:definitions>
  <inkml:trace contextRef="#ctx0" brushRef="#br0">240 1 7648,'-6'1'10191,"6"-1"-10041,-5 8 372,-7 9 126,2 1 0,0 0 0,0 1 0,2 0 0,-7 23 0,-66 241 1486,59-205-1745,3 1 0,3 1 1,4 1-1,3 0 0,4 147 1,6-205-334,2 0 1,0-1 0,1 1 0,1-1 0,1 0 0,1-1 0,1 1 0,16 30-1,-21-47-135,0 0 0,0 0 0,1 0 0,0 0 0,0 0 0,0-1 0,1 1 0,0-1 0,0-1 0,0 1 0,9 5 0,-6-6-419,0 1-1,0-2 1,0 1-1,0-1 1,1 0-1,-1-1 1,0 0-1,12 0 1,-4-1-789,0 0 0,21-5 0,38-13-8030</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28:20.467"/>
    </inkml:context>
    <inkml:brush xml:id="br0">
      <inkml:brushProperty name="width" value="0.05" units="cm"/>
      <inkml:brushProperty name="height" value="0.05" units="cm"/>
      <inkml:brushProperty name="color" value="#849398"/>
    </inkml:brush>
  </inkml:definitions>
  <inkml:trace contextRef="#ctx0" brushRef="#br0">430 49 3904,'10'0'11445,"-16"-6"-7712,-2 1-3591,-1-1 1,1 1-1,-1 1 0,0 0 1,-1 0-1,1 1 0,-1 0 1,1 0-1,-1 1 0,0 1 1,0-1-1,0 2 0,1-1 0,-1 1 1,0 1-1,0 0 0,0 0 1,-17 5-1,16-3-134,0 1 1,1 0-1,0 0 0,-1 1 1,2 1-1,-1-1 0,1 2 0,-1-1 1,-7 9-1,13-11-8,0-1 1,1 1-1,-1 1 0,1-1 1,0 0-1,0 1 0,1 0 1,-1-1-1,1 1 1,0 0-1,1 0 0,-1 0 1,1 1-1,0-1 0,0 0 1,0 0-1,1 1 0,0-1 1,0 0-1,0 1 0,2 6 1,0-3 32,1 0 0,0 0 1,0-1-1,1 1 0,0-1 0,0 0 1,1 0-1,0 0 0,0-1 1,1 1-1,0-1 0,0-1 0,1 1 1,8 6-1,12 7 28,1 0-1,44 23 1,-55-34-86,37 28 266,-38-26 195,-15-11-403,9 10 298,-10-10-316,1 0 0,-1 1 0,0-1 0,0 0 0,0 1 0,1-1 0,-1 0 0,0 1 0,0-1 0,0 0 0,0 1 0,0-1 0,0 0 0,0 1 0,0-1 0,0 1 0,0-1 0,0 0 0,0 1 0,0-1 0,0 1 0,0-1 0,0 0 0,0 1 0,0-1 0,0 0 0,-1 1 0,1-1 0,0 0 0,0 1-1,0-1 1,-1 0 0,1 1 0,0-1 0,0 0 0,-1 1 0,0-1 0,-11 8 150,0-1 0,-1-1 1,0 0-1,0-1 0,0 0 0,-17 3 0,19-4-73,-13 3-88,-1-1-1,0-1 0,1-1 1,-1-1-1,-1-1 0,1-2 1,-49-4-1,73 4-287,-1 0-1,1 0 1,0-1 0,-1 1 0,1 0-1,-1-1 1,1 1 0,-1-1 0,1 1-1,0-1 1,0 0 0,-1 0 0,1 0-1,0 1 1,0-1 0,0 0-1,0 0 1,0-1 0,-1 0 0,10-7-6118,-7 8 5732,16-7-2327</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28:21.314"/>
    </inkml:context>
    <inkml:brush xml:id="br0">
      <inkml:brushProperty name="width" value="0.05" units="cm"/>
      <inkml:brushProperty name="height" value="0.05" units="cm"/>
      <inkml:brushProperty name="color" value="#849398"/>
    </inkml:brush>
  </inkml:definitions>
  <inkml:trace contextRef="#ctx0" brushRef="#br0">39 45 5312,'-35'-16'10480,"35"16"-10405,-1 0 1,1 0 0,0 0-1,0 0 1,0 0 0,0 0 0,0 0-1,0 0 1,0 0 0,-1 0 0,1 0-1,0 0 1,0 0 0,-1-1 1136,1 1-1137,0 0 1,0 0 0,0 0 0,0-1-1,-1 1 1,1 0 0,0 0-1,0 0 1,0 0 0,0 0 0,0 0-1,0 0 1,0 0 0,0-1 0,0 1-1,0 0 1,0 0 0,0 0 0,0 0-1,0 0 1,1 0 0,0-7 1959,-1 6-2003,1 1 1,-1-1-1,1 0 1,-1 1-1,1-1 1,-1 1-1,1-1 1,0 1-1,-1-1 1,1 1-1,0-1 1,-1 1-1,1-1 1,0 1-1,-1 0 1,3-1-1,13-5-72,-14 5 39,1 1 1,-1-1 0,1 1-1,0-1 1,-1 1 0,1 0-1,-1 0 1,1 0 0,0 0-1,-1 1 1,1-1 0,-1 1-1,1 0 1,-1-1 0,1 1-1,-1 0 1,0 0 0,1 1-1,-1-1 1,0 0 0,0 1-1,0-1 1,0 1 0,0 0-1,0 0 1,0 0 0,2 4-1,-1-2 14,-1 0-1,0 0 1,0 0 0,0 0-1,-1 1 1,0-1-1,1 1 1,-2-1 0,1 1-1,0-1 1,-1 1-1,0-1 1,0 1-1,0 0 1,-1 5 0,-2 3 39,0 0 0,-1 0 0,0 0 0,-1-1 0,-10 19 0,-40 53 436,52-80-475,1-2 47,1 0 0,-1 0 0,1 0 1,0 0-1,-1 1 0,1-1 0,0 0 0,0 1 0,0-1 0,1 0 0,-1 1 0,0 3 0,1-5-28,1 0 0,-1-1 0,0 1 0,1 0 0,-1 0 0,1 0 0,0 0 0,-1 0 0,1 0 0,-1-1 0,1 1 0,0 0 0,0 0 0,0-1 0,-1 1 0,1-1 0,0 1 0,0-1 0,0 1 0,0-1 0,0 1 0,0-1 0,0 0 0,0 1 0,0-1 0,0 0 0,2 0 0,29 3 678,35-3-209,103 0-2741</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28:23.101"/>
    </inkml:context>
    <inkml:brush xml:id="br0">
      <inkml:brushProperty name="width" value="0.05" units="cm"/>
      <inkml:brushProperty name="height" value="0.05" units="cm"/>
      <inkml:brushProperty name="color" value="#849398"/>
    </inkml:brush>
  </inkml:definitions>
  <inkml:trace contextRef="#ctx0" brushRef="#br0">333 28 3968,'0'-2'510,"0"0"1,0 0 0,1 0-1,6-17 14775,-6 23-15125,-1 1 0,1-1-1,1 1 1,-1-1 0,4 9-1,3 8 147,-5-7-56,-1 1 0,0-1 0,-1 0 0,0 1 0,-1-1 0,-4 27-1,2-30-156,0 0-1,0 0 0,-1-1 1,-1 1-1,0 0 0,0-1 0,-1 0 1,-1 0-1,-7 11 0,4-11-17,0 0 0,-1 0 0,0-1 0,0-1 0,-20 14 0,21-16-45,-6 4-27,1-1 0,-1 0-1,-1-1 1,-24 9 0,33-15-331,0 0 0,-1 0 0,1-1 1,-1 0-1,-10 0 0,13-1-201,1 0 1,-1 0-1,1-1 0,-1 0 0,1 0 0,-1 0 0,1-1 0,0 1 0,0-1 1,-5-2-1,8 3 101,-1-1 1,0 1 0,1 0-1,-1-1 1,1 1-1,-1-1 1,1 1-1,0-1 1,0 0 0,-1 0-1,1 1 1,1-1-1,-1 0 1,0 0 0,0 0-1,1 0 1,-1 0-1,1 0 1,-1 0-1,1-4 1,-1-22-3386</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28:24.299"/>
    </inkml:context>
    <inkml:brush xml:id="br0">
      <inkml:brushProperty name="width" value="0.05" units="cm"/>
      <inkml:brushProperty name="height" value="0.05" units="cm"/>
      <inkml:brushProperty name="color" value="#849398"/>
    </inkml:brush>
  </inkml:definitions>
  <inkml:trace contextRef="#ctx0" brushRef="#br0">65 54 3488,'0'0'270,"-1"0"1,0 1-1,1-1 1,-1 0-1,1 1 0,-1-1 1,0 0-1,1 1 1,-1-1-1,1 1 0,0-1 1,-1 1-1,1-1 1,-1 1-1,1 0 0,0-1 1,-1 1-1,1-1 1,0 1-1,-1 0 1,1-1-1,0 1 0,0 1 1,-9 21 1772,9 8 988,1-14-1614,-1-16-1304,0 0 1,1 0 0,-1 1-1,0-1 1,1 0-1,-1 0 1,1 0-1,-1 0 1,1 0-1,0 0 1,-1 0 0,1 0-1,0 0 1,0 0-1,0 0 1,-1 0-1,1-1 1,0 1 0,0 0-1,0 0 1,0-1-1,0 1 1,1-1-1,-1 1 1,0-1 0,0 0-1,2 1 1,1 0 89,0 0 0,0 0 0,0 0 0,0-1 1,1 0-1,-1 0 0,4 0 0,2-2-12,-1 1 0,0-1 0,0-1 1,0 0-1,0 0 0,-1-1 0,1 0 0,-1-1 0,0 0 0,13-10 0,-16 11-112,1-1 0,-1 0 0,0 0 0,-1-1 0,1 0 0,-1 1-1,0-1 1,0-1 0,-1 1 0,0-1 0,0 1 0,-1-1 0,1 0-1,1-11 1,1-1-79,-5 19-3,0 0 1,0 0-1,0 0 0,0 0 0,0 0 1,0 0-1,0 0 0,0 1 0,0-1 1,0 0-1,0 0 0,0 0 0,0 0 1,0 0-1,0 0 0,0 0 0,0 0 0,0 0 1,0 0-1,0 0 0,0 0 0,0 0 1,0 0-1,0 0 0,0 0 0,0 0 1,0 0-1,0 0 0,-1 0 0,1 0 0,0 0 1,0 0-1,0 0 0,0 0 0,0 0 1,0 0-1,0 0 0,0 0 0,0 0 1,0 0-1,0 0 0,0 0 0,0 0 0,0 0 1,0 0-1,0 0 0,0 0 0,-1 0 1,1 0-1,0 0 0,0 0 0,0 0 1,0 0-1,0 0 0,0 0 0,0 0 1,0 0-1,0 0 0,0 0 0,0 0 0,0 0 1,0 0-1,0 0 0,0 0 0,0 0 1,0-1-1,-3 8-78,-15 91-197,7-18 213,-9 87 109,10-21 387,-5 60 263,4-1 293,11-117-547,1-79 256,-3-10-702,1 0-1,-1 0 1,0 0 0,1 1 0,-1-1-1,0 0 1,1 1 0,-1-1 0,0 1-1,0-1 1,0 1 0,-2 0 0,2-1-41,-9-1-7,2-1 70,0 1 1,0 0 0,0 0 0,0 1-1,-1 0 1,1 1 0,-12 1 0,-48 0-145,383 2 709,-313-3-859,0 0-1,0 1 0,0-1 1,0 0-1,0 0 0,1 0 1,-1 0-1,0-1 1,0 1-1,0 0 0,0 0 1,0-1-1,0 1 0,0-1 1,0 1-1,0-1 1,0 1-1,0-1 0,0 0 1,0 1-1,0-1 0,0 0 1,-1 0-1,1 1 1,0-1-1,0 0 0,-1 0 1,1 0-1,-1 0 0,1 0 1,-1 0-1,1 0 1,-1 0-1,0 0 0,1-1 1,-1-1-1,4-5-2723</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28:24.719"/>
    </inkml:context>
    <inkml:brush xml:id="br0">
      <inkml:brushProperty name="width" value="0.05" units="cm"/>
      <inkml:brushProperty name="height" value="0.05" units="cm"/>
      <inkml:brushProperty name="color" value="#849398"/>
    </inkml:brush>
  </inkml:definitions>
  <inkml:trace contextRef="#ctx0" brushRef="#br0">1 2 7136,'0'-1'6296,"8"11"-3184,-4-5-2536,-1 1 0,1-1 0,3 10-1,0 13 238,-2 0-1,0 0 1,-2 1-1,-1 37 0,-1-38-484,-1 181 914,-2-88-1124,0-68-3,0-35-184,1 0 0,3 26 1,-2-41-79,1 0 1,-1 0-1,0 0 1,0 0-1,-1 6 1,-2 0-3002</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28:25.109"/>
    </inkml:context>
    <inkml:brush xml:id="br0">
      <inkml:brushProperty name="width" value="0.05" units="cm"/>
      <inkml:brushProperty name="height" value="0.05" units="cm"/>
      <inkml:brushProperty name="color" value="#849398"/>
    </inkml:brush>
  </inkml:definitions>
  <inkml:trace contextRef="#ctx0" brushRef="#br0">19 218 10048,'-15'-23'3232,"14"23"-3179,1-1 0,0 1 0,0 0 0,-1-1 0,1 1 0,0 0 0,0-1 0,0 1 1,0-1-1,-1 1 0,1 0 0,0-1 0,0 1 0,0-1 0,0 1 0,0 0 0,0-1 1,0 1-1,0-1 0,0 1 0,0-1 0,0 1 0,1-1 0,-1-5 11,1 0 454,0 0 0,0 0 0,1 0 0,0 0 0,0 1 0,0-1 0,5-8 0,1 0 233,2 0 0,0 0-1,19-19 1,-25 28-661,1 0 0,0 1 0,1-1-1,-1 1 1,1 0 0,0 1 0,0-1 0,0 1-1,0 0 1,0 1 0,1-1 0,6 0 0,-8 2-35,-1 1 1,1 0-1,-1 0 1,1 1-1,0-1 1,-1 1-1,0 0 1,1 1-1,-1-1 1,0 1-1,1-1 1,-1 1-1,0 0 1,0 1-1,5 3 1,5 5 237,0 0 1,18 21-1,-29-29-243,8 9 215,-1-1 0,0 1 0,-1 1 0,0-1 0,-1 2 0,8 15 0,-14-24-130,0 0 0,-1 0 0,1-1 0,-1 1 0,0 0 0,0 0 0,-1 1 0,0-1 0,0 9 0,0-11-75,-1 1 0,0-1 1,0 1-1,0-1 1,0 0-1,-1 0 0,1 1 1,-1-1-1,0 0 0,0 0 1,0 0-1,0-1 1,-1 1-1,1 0 0,-4 3 1,1-3-63,1 1 1,0-1-1,-1 0 1,1 0-1,-1-1 0,0 1 1,0-1-1,0 0 1,0 0-1,-1 0 1,1-1-1,0 0 0,-1 0 1,1-1-1,-1 1 1,-6-1-1,7-1-385,-1 0 0,1 0 1,-1 0-1,1-1 0,-1 1 0,1-1 0,0-1 0,0 1 0,0-1 0,-6-4 0,7 5-421,1-1 0,-1 0-1,1 0 1,0 0 0,0 0 0,0-1-1,0 1 1,-2-5 0,-4-8-2477</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28:30.412"/>
    </inkml:context>
    <inkml:brush xml:id="br0">
      <inkml:brushProperty name="width" value="0.05" units="cm"/>
      <inkml:brushProperty name="height" value="0.05" units="cm"/>
    </inkml:brush>
  </inkml:definitions>
  <inkml:trace contextRef="#ctx0" brushRef="#br0">45 5 3328,'-13'-4'16287,"43"19"-14663,-21-11-1420,0 0-1,0 1 0,10 7 1,-4-1-70,-1 2 0,-1-1 1,0 2-1,-1 0 1,0 0-1,-1 1 0,0 1 1,-2 0-1,12 24 1,78 185 990,-90-204-930,-1 0 1,-1 1-1,-1 0 0,0 0 1,-2 0-1,0 1 0,0 41 1,-8 7 204,-3 0 0,-30 130 0,8-93 205,-57 136 0,38-105-559,-12 30 296,47-139-1148,-1-1-1,-1-1 1,-29 41 0,22-45-4303,15-12 2863</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28:54.307"/>
    </inkml:context>
    <inkml:brush xml:id="br0">
      <inkml:brushProperty name="width" value="0.05" units="cm"/>
      <inkml:brushProperty name="height" value="0.05" units="cm"/>
    </inkml:brush>
  </inkml:definitions>
  <inkml:trace contextRef="#ctx0" brushRef="#br0">251 1 4160,'0'0'3872,"0"12"-2864,-26 112 901,17-75-1196,-3 0 0,-19 49 0,-46 89 615,9-18 560,58-150-1491,10-19-532,-1 1 0,1-1 0,0 0 0,0 1 0,0-1-1,-1 0 1,1 1 0,0-1 0,0 0 0,-1 1 0,1-1 0,0 0-1,-1 0 1,1 1 0,0-1 0,0 0 0,-1 0 0,1 0 0,-1 0-1,1 1 1,0-1 0,-1 0 0,1 0 0,0 0 0,-1 0 0,1 0-1,-1 0 1,1 0 0,0 0 0,-1 0 0,1 0 0,0 0 0,-1 0-1,1 0 1,-1 0 0,1-1 0,0 1 0,-1 0 0,1 0 0,-4-8-5253,4 7 4328,-1-6-1740</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28:54.716"/>
    </inkml:context>
    <inkml:brush xml:id="br0">
      <inkml:brushProperty name="width" value="0.05" units="cm"/>
      <inkml:brushProperty name="height" value="0.05" units="cm"/>
    </inkml:brush>
  </inkml:definitions>
  <inkml:trace contextRef="#ctx0" brushRef="#br0">94 178 5472,'-29'-33'1760,"29"32"-1710,-1 0 1,1 1 0,-1-1-1,0 0 1,1 1 0,-1-1-1,0 1 1,1-1 0,-1 0-1,0 1 1,0 0 0,1-1-1,-2 0 1,-9-3 15,-28-14 5164,35 17-4718,5 2-68,12-1 88,129-13 1204,115-14-267,-138 9-1121,71-9-51,-162 25-190,-5 0 94,0 0 0,24-7 0,-47 9-263,1 0 0,-1 0 0,1 0 0,-1 0 0,1 0 0,-1-1 0,1 1-1,-1 0 1,1 0 0,-1-1 0,1 1 0,-1 0 0,0-1 0,1 1 0,-1 0 0,0-1 0,1 0 0,0-8-6676</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28:56.312"/>
    </inkml:context>
    <inkml:brush xml:id="br0">
      <inkml:brushProperty name="width" value="0.05" units="cm"/>
      <inkml:brushProperty name="height" value="0.05" units="cm"/>
    </inkml:brush>
  </inkml:definitions>
  <inkml:trace contextRef="#ctx0" brushRef="#br0">154 296 5568,'-6'-14'1786,"5"13"-1560,0 0 0,0 1 0,0-1 0,0 0-1,0 0 1,0 0 0,0 1 0,0-1-1,0 0 1,-1 1 0,-1-2 2186,3 2-2366,0-1 0,-1 1 0,1-1 0,0 1 0,-1 0 0,1-1 0,-1 1-1,1 0 1,-1-1 0,1 1 0,-1 0 0,1 0 0,-1 0 0,1-1 0,-1 1 0,1 0-1,-1 0 1,1 0 0,-1 0 0,1 0 0,-1 0 0,1 0 0,-1 0 0,0 0 0,1 0-1,-1 0 1,1 0 0,-1 0 0,1 1 0,-1-1 0,1 0 0,-1 0 0,1 1 0,-1-1 0,0 1-1,-15 12-251,14-12 328,-9 10-4,1 0 0,1 1 0,-1 0 0,2 1 0,0 0-1,0 0 1,1 1 0,1 0 0,-7 20 0,11-25-95,0-1-1,1 1 1,0 0 0,1 0 0,-1-1 0,3 19-1,-1-23 68,-1-1-1,1 1 0,0 0 0,0 0 0,0 0 1,0-1-1,1 1 0,-1-1 0,1 1 1,0-1-1,0 0 0,0 1 0,1-1 0,-1 0 1,1-1-1,0 1 0,5 4 0,-6-6-38,-1 0 0,0-1 0,1 1-1,-1 0 1,1-1 0,-1 0 0,1 1 0,0-1 0,-1 0-1,1 0 1,-1 0 0,1 0 0,-1 0 0,1 0 0,0 0 0,-1-1-1,1 1 1,-1 0 0,1-1 0,-1 1 0,1-1 0,1-1-1,3-2 126,0 1 0,0-1 0,8-9 1,-11 11-142,25-23 245,-2 0-1,35-44 0,6-17-615,-62 76 337,4-6-544,-4 15 190,1 9 48,-2 4 248,0 1 1,-1-1 0,-1 1-1,2 18 1,-3-16 50,2 0 1,6 27-1,-3-24 170,1-2 0,0 1 0,10 16 0,-17-33-142,1 1 0,-1 0 0,0 0 0,1-1 0,-1 1 0,1 0 0,-1-1 0,1 1 0,0 0 0,-1-1 0,1 1 0,-1-1 0,1 1 0,0-1 0,0 0 0,-1 1 0,1-1 0,0 0 0,0 1 0,-1-1 0,1 0 0,0 0 0,0 1 0,0-1 0,-1 0 0,1 0 0,0 0 0,0 0 0,0 0 0,0 0 0,-1-1 0,1 1 0,0 0 0,0 0 0,0-1 0,-1 1 0,1 0 0,0-1 0,-1 1 0,1 0 0,0-1 0,0 1 0,0-2 0,3-2 83,0 1 1,-1-1-1,1-1 0,-1 1 0,4-6 1,-4 5-74,7-12 78,0-1 0,0-1 0,9-28 1,16-63 130,-32 98-224,2-9-115,3-31 0,3-14-272,-10 57 97,1-2-270,-1 11 533,-1 0 0,0 0 0,1 0 0,-1 0-1,1 0 1,-1 0 0,0 0 0,1 0 0,-1 0 0,1 0-1,-1 0 1,0 0 0,1 0 0,-1 0 0,1 0 0,-1 0-1,0 1 1,1-1 0,-1 0 0,0 0 0,1 0 0,-1 1 0,0-1-1,1 0 1,-1 0 0,0 1 0,0-1 0,1 0 0,-1 1-1,0-1 1,1 1 0,7 6 16,2-1-1,-1 0 1,1-1 0,-1 0-1,1 0 1,1-1 0,-1 0-1,1-1 1,20 4 0,-9-3 26,1-1 1,0-2-1,41-1 1,-41-2 16,0 0 0,0-1-1,0-1 1,0-1 0,31-12 0,-13 5 20,-63 70-773,-25 57 587,43-105 140,0-1 0,1 1 0,-3 18 0,5-24-1,1-1 1,-1 1 0,1 0-1,0-1 1,0 1 0,1 0-1,-1-1 1,1 1 0,-1-1 0,1 1-1,0-1 1,1 1 0,-1-1-1,2 4 1,1-2 44,-1 0 0,1-1 0,-1 1 1,1-1-1,0 0 0,1 0 0,6 4 0,-10-6-8,1-1-1,0 0 1,0 0-1,0 0 1,0 0-1,0-1 1,0 1-1,0 0 1,0-1-1,0 1 1,0-1-1,0 0 1,0 0-1,0 0 1,0 0-1,1 0 1,-1 0-1,0 0 1,0-1-1,0 1 1,0-1-1,3-1 1,-1 0-8,-1 0 0,0 0 0,0 0 0,-1-1 0,1 1 0,0-1 1,-1 0-1,0 0 0,1 0 0,-1 0 0,0 0 0,-1 0 0,1 0 0,0-1 0,-1 1 1,0-1-1,0 1 0,0-1 0,1-4 0,-1-5-48,1 0-1,-1 0 0,-1 0 1,-2-16-1,2 20-41,-2 0-1,1 0 1,-1 0-1,0 0 1,-1 1-1,0-1 1,0 1-1,-6-9 1,1 3-24,-1 1-1,0 1 1,-1 0 0,-17-17-1,27 29 68,0 0-1,0 0 1,0 0-1,0 0 0,0 0 1,0-1-1,0 1 0,0 0 1,0 0-1,0 0 1,0 0-1,1 0 0,-1 0 1,0 0-1,0-1 1,0 1-1,0 0 0,0 0 1,0 0-1,0 0 1,0 0-1,1 0 0,-1 0 1,0 0-1,0 0 0,0 0 1,0 0-1,0 0 1,0 0-1,1 0 0,-1 0 1,0 0-1,0 0 1,0 0-1,0 0 0,0 0 1,1 0-1,-1 0 1,0 0-1,0 0 0,0 0 1,0 0-1,0 0 0,0 0 1,0 0-1,1 0 1,-1 0-1,0 0 0,9 1 162,11 0 210,-1-1 1,29-2-1,-18-1-157,38 0 113,0-4-1,68-15 1,-110 16-134,-1-1-1,35-17 1,-51 21-591,-1-1 1,0-1-1,0 0 1,-1 0-1,1 0 1,-1-1-1,0 0 1,-1 0-1,1-1 1,6-9-1,-3-2-2937,-10 16 2775,0 1 1,0-1-1,0 1 0,0 0 1,0-1-1,0 1 0,0 0 1,0-1-1,0 1 0,0 0 0,-1-3 1,-4-9-4101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6:07.049"/>
    </inkml:context>
    <inkml:brush xml:id="br0">
      <inkml:brushProperty name="width" value="0.05" units="cm"/>
      <inkml:brushProperty name="height" value="0.05" units="cm"/>
      <inkml:brushProperty name="color" value="#FF0066"/>
    </inkml:brush>
  </inkml:definitions>
  <inkml:trace contextRef="#ctx0" brushRef="#br0">152 171 7968,'-19'-14'8144,"9"24"-4342,-70 157-767,70-142-2908,2 1 0,2 0 0,0 0 0,1 0 0,-2 51 0,7-61-48,0 0 0,1 1-1,1-1 1,0 0 0,6 16 0,-6-24-12,0 0 1,1 0 0,0 0 0,0 0-1,1 0 1,0-1 0,1 0 0,-1 0-1,1 0 1,1 0 0,6 6 0,-8-10-37,0 0-1,0-1 1,0 0 0,0 1 0,1-2 0,-1 1 0,0 0 0,1-1 0,-1 0 0,1 0 0,0 0 0,-1-1 0,1 1 0,0-1-1,-1 0 1,1 0 0,0-1 0,4-1 0,8-1 28,-1-1-1,0-1 0,27-11 1,-1-4 61,0-1 0,-2-2 0,0-2 0,-2-1 0,56-51 0,-85 69-73,0 0 1,-1-1-1,-1 0 0,1 0 1,-2-1-1,1 0 0,-1 0 1,-1 0-1,1-1 0,-2 0 1,0 0-1,0 0 0,-1 0 1,0-1-1,1-15 0,-3 11-13,0 0 1,-1 0-1,-1 0 0,0 1 0,-2-1 0,1 0 0,-2 1 1,0 0-1,-1-1 0,-11-22 0,10 26-86,-1 0 0,0 1 0,-1 0 0,0 0 1,-1 1-1,0 0 0,-1 1 0,1 0 0,-2 0 0,1 1 0,-1 0 0,-24-11 1,22 12-14,0 2 0,0-1 0,-1 2 0,1 0 0,-1 0 0,0 1 0,-24-1 0,30 3-39,1 1-1,-1 1 0,0 0 1,1 0-1,-1 0 0,1 1 1,0 0-1,-1 0 0,1 1 1,0-1-1,0 2 0,1-1 1,-1 1-1,1 0 0,0 1 1,-7 4-1,6-2-348,0 0 0,1 1-1,-1-1 1,1 1 0,1 0 0,-1 1 0,2-1-1,-1 1 1,1 0 0,-5 18 0,7-22-173,1 1 1,0 0 0,0 0-1,0-1 1,1 1-1,0 0 1,0 0 0,0 0-1,1 0 1,0-1 0,0 1-1,1 0 1,-1-1-1,1 1 1,0-1 0,1 1-1,-1-1 1,1 0-1,6 9 1,0-4-994,19 17 1,18 12-910</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29:01.783"/>
    </inkml:context>
    <inkml:brush xml:id="br0">
      <inkml:brushProperty name="width" value="0.05" units="cm"/>
      <inkml:brushProperty name="height" value="0.05" units="cm"/>
    </inkml:brush>
  </inkml:definitions>
  <inkml:trace contextRef="#ctx0" brushRef="#br0">8 1141 3488,'-1'0'139,"-5"3"878,8 2 1560,17-9 255,-7 1-2400,1-1 1,-1-1-1,-1 0 1,1 0-1,-1-1 1,0-1-1,0 1 1,12-11-1,75-73 787,-88 80-1130,14-17 150,0 0-1,-2-2 1,34-57 0,-46 68-97,-1 0 0,-1-1 0,0 0 0,-1 0 1,5-28-1,-11 43-145,-1 3-30,0 0 0,0 1 1,1-1-1,-1 0 0,0 0 0,0 0 1,0 0-1,0 1 0,0-1 0,0 0 0,0 0 1,0 0-1,-1 0 0,1 1 0,0-1 1,-1-1-1,0 2-23,1 0 1,-1 1-1,0-1 1,1 0 0,-1 1-1,1-1 1,-1 1-1,1-1 1,-1 1-1,1-1 1,-1 1-1,1-1 1,-1 1-1,0 0 1,-10 20 30,0 0 0,0 1-1,2 0 1,1 1 0,1-1 0,-5 29 0,9-39 121,1 0 1,0 0 0,0 1-1,1-1 1,1 1-1,0-1 1,1 0 0,2 14-1,-3-24-33,1-1-1,-1 1 0,1 0 1,0-1-1,-1 1 0,1-1 1,0 1-1,0-1 1,0 1-1,0-1 0,0 0 1,0 1-1,1-1 1,-1 0-1,0 0 0,1 0 1,-1 0-1,1 0 0,-1 0 1,1 0-1,-1-1 1,1 1-1,0 0 0,-1-1 1,1 0-1,0 1 1,-1-1-1,1 0 0,0 0 1,-1 0-1,1 0 0,0 0 1,3 0-1,3-2 124,0 1 0,0-1 0,0 0 0,0-1 0,11-5 0,42-20 134,70-45 0,-61 22-179,-22 15-52,-48 36-103,1-1 0,0 0 1,0 1-1,0-1 0,0 1 1,-1-1-1,1 1 0,0-1 1,0 1-1,0-1 0,0 1 1,0 0-1,0 0 0,0 0 0,0-1 1,0 1-1,0 0 0,0 0 1,0 0-1,0 1 0,0-1 1,0 0-1,2 1 0,-2-1-7,0 1-1,0 0 0,0 0 0,-1 0 1,1 0-1,0 0 0,0 0 0,-1 0 1,1 1-1,0-1 0,-1 0 1,1 0-1,-1 0 0,0 1 0,1-1 1,-1 0-1,0 0 0,0 3 0,2 11 105,-1 0 0,0 1 1,-1-1-1,-1 0 0,0 1 0,-6 20 0,7-36-69,0 1 1,0-1 0,0 0-1,0 0 1,0 0-1,0 0 1,0 0 0,0 1-1,0-1 1,0 0 0,0 0-1,0 0 1,0 0-1,0 0 1,0 1 0,0-1-1,0 0 1,0 0 0,0 0-1,0 0 1,0 0-1,0 1 1,0-1 0,0 0-1,0 0 1,0 0-1,1 0 1,-1 0 0,0 0-1,0 1 1,0-1 0,0 0-1,0 0 1,0 0-1,0 0 1,0 0 0,1 0-1,-1 0 1,0 0 0,0 0-1,0 0 1,0 0-1,0 1 1,1-1 0,-1 0-1,10-4 385,14-12-115,-18 12-258,20-15-68,-1-2 1,-1-1-1,24-27 0,-41 41 28,-5 6-9,0 0 1,0 0-1,1 1 1,-1-1-1,0 0 0,1 1 1,-1-1-1,1 1 1,0 0-1,-1 0 1,5-1-1,-6 2 15,0 0 0,0-1 0,0 1 0,0 0 0,0 0 0,0 0 0,0 0 0,0 1 0,0-1 1,0 0-1,0 0 0,0 0 0,0 1 0,-1-1 0,1 1 0,0-1 0,0 1 0,0-1 0,0 1 0,0-1 0,-1 1 0,1-1 0,0 1 0,-1 0 0,1 0 0,0-1 0,-1 1 0,1 0 0,-1 0 0,1 0 0,-1 0 0,1 0 0,-1 0 0,0-1 0,0 1 0,1 1 0,1 9-53,0-1 0,-1 0 0,0 0 0,-1 20 0,-1-19 100,1 0 0,1 1 0,2 13 0,-3-24-18,1-1 0,-1 1 0,0 0 0,1-1 0,-1 1-1,0 0 1,1-1 0,-1 1 0,1-1 0,-1 1 0,1 0 0,0-1 0,-1 1 0,1-1 0,-1 0 0,1 1-1,0-1 1,-1 0 0,1 1 0,0-1 0,0 0 0,-1 0 0,1 1 0,0-1 0,0 0 0,-1 0 0,1 0 0,0 0-1,0 0 1,0 0 0,27-4 210,-27 4-214,13-4 106,0-1 0,22-10 0,6-3-17,121-45-335,-132 49 250,0-2 0,-1-1 0,28-22 1,-32 22 29,-20 14-77,0-1-1,-1 0 1,1 0-1,-1 0 1,1-1 0,6-7-1,-19 21-95,-1 1 0,1-1 0,-2 0 0,1 0 0,-18 13 0,-55 36 133,68-49 1,-27 18-164,-45 40 0,82-65 165,1 1-1,-1 0 0,1 0 1,-1 0-1,1 0 1,0 0-1,-3 8 1,5-11-7,-1 1 0,1 0-1,0-1 1,0 1 0,-1 0 0,1-1 0,0 1-1,0 0 1,0 0 0,0-1 0,0 1 0,0 0-1,0-1 1,0 1 0,0 0 0,1 0 0,-1-1-1,0 1 1,0 0 0,1-1 0,-1 1 0,0 0-1,1-1 1,-1 1 0,1-1 0,-1 1 0,0-1 0,1 1-1,-1-1 1,1 1 0,0-1 0,-1 1 0,1-1-1,-1 1 1,1-1 0,0 0 0,-1 1 0,1-1-1,0 0 1,-1 0 0,1 0 0,0 1 0,0-1-1,-1 0 1,1 0 0,0 0 0,1 0 0,5 0 56,-1 0 0,1 0 0,0-1 0,-1 1 0,1-1 0,0-1 0,-1 1 0,1-1 0,-1-1 1,7-2-1,9-6 52,27-16 1,-49 27-115,13-8 13,-1-1 0,0 0 1,0 0-1,-1-1 0,-1-1 1,0 0-1,0 0 0,-1-1 1,0 0-1,-1-1 0,7-16 1,1-5 26,-1-1 1,-2 0 0,12-53-1,-22 76-37,19-71-2,-4-2 1,-3 0-1,5-166 0,-20 248-24,1-7-83,-1 0-1,-1 1 1,0-1 0,0 1-1,-4-11 1,5 20 96,0-1-1,0 1 1,0 0 0,0-1-1,0 1 1,0 0-1,0 0 1,0-1 0,-1 1-1,1 0 1,0-1 0,0 1-1,0 0 1,-1 0-1,1-1 1,0 1 0,0 0-1,-1 0 1,1 0 0,0-1-1,-1 1 1,1 0-1,0 0 1,0 0 0,-1 0-1,1 0 1,0 0 0,-1-1-1,1 1 1,0 0-1,-1 0 1,1 0 0,0 0-1,-1 0 1,1 0 0,0 0-1,-1 0 1,1 1-1,0-1 1,-1 0 0,1 0-1,0 0 1,-1 0 0,1 0-1,0 0 1,-1 1-1,1-1 1,0 0 0,0 0-1,-1 0 1,1 1 0,0-1-1,0 0 1,0 0-1,-1 1 1,1-1 0,0 0-1,0 1 1,0-1 0,-1 1-1,-13 21-241,-73 169-253,79-173 476,-7 18 18,3 1 0,0 0 0,-8 56 0,12-40 52,-1 101 0,9-128-25,1 0 0,1-1 0,2 1 1,9 38-1,-10-54 1,0-1 0,1 1 0,0-1 0,0 1 0,1-1 0,0 0 0,1-1 0,0 0 0,0 1 0,1-2 0,0 1 0,0-1 0,0 0 0,10 6 0,-13-11 40,1 1-1,-1-1 1,1-1 0,0 1 0,0-1 0,0 1 0,0-1 0,0-1 0,0 1 0,0-1-1,0 0 1,0 0 0,0 0 0,0-1 0,0 1 0,0-1 0,0 0 0,0-1-1,5-2 1,9-3 36,-1-1 0,0-1 0,25-17 0,-32 20-61,-1-2 0,0 1 0,0-1 0,0 0 0,-1-1 0,0 0 0,-1-1 0,0 0 0,-1 0 0,8-13 0,-8 8-16,0 0 0,7-28 1,-12 37-36,0-1 1,-1 0 0,0 0 0,0 1 0,-1-1-1,1 0 1,-2 0 0,1 0 0,-2-8 0,2 14 3,0 0 0,0 1 0,-1-1 1,1 1-1,0-1 0,0 0 0,0 1 1,-1-1-1,1 1 0,0-1 0,-1 1 0,1-1 1,-1 0-1,1 1 0,0 0 0,-1-1 1,1 1-1,-1-1 0,1 1 0,-1 0 1,1-1-1,-1 1 0,0 0 0,1-1 1,-1 1-1,1 0 0,-1 0 0,0 0 1,1 0-1,-1-1 0,0 1 0,1 0 0,-1 0 1,1 0-1,-1 0 0,0 0 0,1 1 1,-1-1-1,0 0 0,1 0 0,-1 0 1,1 0-1,-1 1 0,0-1 0,1 0 1,-1 1-1,1-1 0,-1 0 0,1 1 0,-2 0 1,-1 2-46,-1-1 0,1 1 0,-1 0 0,1 0-1,0 1 1,-3 3 0,-8 13 17,2 0-1,0 1 1,1 1-1,1 0 1,-9 31-1,17-47 57,0 0 0,0 1 0,1-1-1,0 1 1,0-1 0,1 1 0,0 10 0,0-15 7,1 0 1,-1 0 0,1 0 0,-1 0-1,1 0 1,0 0 0,0 0 0,0 0-1,0-1 1,0 1 0,0 0 0,0-1-1,0 1 1,1-1 0,-1 1-1,1-1 1,-1 0 0,1 1 0,0-1-1,-1 0 1,1 0 0,0 0 0,0 0-1,0 0 1,0-1 0,-1 1 0,1-1-1,4 1 1,4 0 40,1 0 0,-1-1 0,0-1 0,0 1 0,1-2 1,-1 1-1,0-2 0,12-3 0,4-1-88,-10 4 36,0-2-122,24-2 0,-36 7 91,0-1 0,0 1 0,0 0 0,0 0 0,0 1 0,0-1 0,0 1 0,0 0 0,0 0 1,-1 0-1,7 3 0,-8-3 15,0 0 0,0 1 1,-1-1-1,1 1 0,-1-1 1,1 1-1,-1 0 1,0-1-1,0 1 0,0 0 1,0 0-1,0 0 0,0 0 1,0 0-1,-1 0 0,1 0 1,-1 0-1,1 0 1,-1 0-1,0 1 0,0-1 1,0 3-1,0 7-14,-1 1 0,-5 22 0,3-21 13,-8 40-11,-3 0 0,-2 0 1,-2-2-1,-3 0 0,-49 89 1,53-112 380,-38 49 1,54-77-328,0 1 0,0-1 1,0 0-1,0 0 0,-1 1 0,1-1 0,0 0 1,-1 0-1,1 0 0,-1 0 0,1-1 0,-1 1 1,1 0-1,-3 0 0,3-1-18,1 0 0,-1 0 1,1-1-1,-1 1 0,1 0 0,-1 0 1,1-1-1,-1 1 0,1 0 0,0-1 1,-1 1-1,1-1 0,0 1 0,-1 0 1,1-1-1,0 1 0,-1-1 1,1 1-1,0-1 0,0 1 0,-1-1 1,1 1-1,0-1 0,0 1 0,0-1 1,0 1-1,0-1 0,0 1 0,0-1 1,0 0-1,0 0 0,0 0 39,-1-5-4,0 0 0,1 0 0,0 0 0,0 0 1,1-1-1,-1 1 0,1 0 0,3-8 0,-1-3 12,41-155 310,-31 135-344,1 0 0,29-54 0,60-73-75,-15 25-102,-1-2-317,-84 136 427,0 1-1,0 0 1,1 0-1,0 0 0,-1 0 1,1 1-1,6-5 1,-9 7 20,0 1 0,0-1 1,0 1-1,0-1 0,0 1 0,0-1 1,0 1-1,0 0 0,0-1 1,0 1-1,0 0 0,0 0 0,0 0 1,0 0-1,0 0 0,0 0 1,0 0-1,0 0 0,0 0 0,0 0 1,0 1-1,0-1 0,0 0 1,0 1-1,0-1 0,0 1 0,0-1 1,0 1-1,0-1 0,0 1 1,0 0-1,-1-1 0,1 1 0,0 0 1,0 0-1,-1-1 0,1 1 1,-1 0-1,1 0 0,-1 0 0,2 2 1,1 5-9,1 1 0,-1 0 0,0 0 0,-1 0 0,0 1 0,0-1 0,-1 0 0,0 1 0,-1 11 0,-1 2 50,-1 1-1,-8 37 1,7-47 1,2-5-13,-1 1 0,-1 0 0,1-1 0,-9 17 0,10-24 15,0 0 0,0 0-1,0 0 1,-1 0 0,1 0-1,-1 0 1,0 0 0,0-1-1,1 1 1,-1-1 0,0 1 0,0-1-1,0 0 1,-1 1 0,1-1-1,0 0 1,0 0 0,-1-1-1,1 1 1,0 0 0,-1-1 0,1 0-1,-1 1 1,-3-1 0,0-1 22,-1 0 0,1 0 0,0-1 0,0 0 0,0 0 0,0 0 0,1-1 0,-1 0 0,0 0 0,1 0 0,-8-7 0,13 10-53,0 0-2,-1 0-1,1 0 1,0 0 0,0 0-1,-1-1 1,1 1 0,0 0-1,0 0 1,-1 0 0,1 0-1,0-1 1,0 1 0,0 0 0,-1 0-1,1 0 1,0-1 0,0 1-1,0 0 1,0 0 0,0-1-1,0 1 1,-1 0 0,1-1-1,0 1 1,0 0 0,0 0-1,0-1 1,0 1 0,0 0-1,0-1 1,0 1 0,0 0-1,0 0 1,0-1 0,1 1 0,-1 0-1,0 0 1,0-1 0,0 1-1,0 0 1,0 0 0,0-1-1,1 1 1,-1 0 0,0 0-1,0-1 1,0 1 0,0 0-1,1 0 1,-1 0 0,0 0-1,0-1 1,1 1 0,-1 0 0,0 0-1,0 0 1,1 0 0,-1 0-1,0 0 1,0 0 0,1 0-1,-1 0 1,0 0 0,1 0-1,-1 0 1,1 0 0,17-4-231,35 7-69,-37-1 359,1-1-1,20-1 1,18-3-188,-21 2 178,1-2 0,-1-1 0,58-14 1,-66 10 54,-11 5-77,0-1 1,-1-1-1,1-1 0,-1 0 1,-1-1-1,23-14 1,-28 15 4,0 1 0,-1-1 0,0-1 0,0 1 0,-1-1 0,0-1 0,0 1 0,-1-1 0,0 0 0,0 0 0,-1 0 1,6-16-1,-5 8 6,-2 0-1,3-24 1,-5 32-48,-1 0 0,0 0 0,0-1 0,-1 1 0,0 0 0,-1 0 0,-2-8 0,4 15 3,0 0-1,0 0 1,-1 0-1,1-1 0,0 1 1,-1 0-1,1 0 1,-1 0-1,1 0 1,-1 0-1,0 1 0,0-1 1,1 0-1,-1 0 1,0 0-1,0 1 1,0-1-1,0 0 1,1 1-1,-1-1 0,0 0 1,0 1-1,0-1 1,-1 1-1,1 0 1,0-1-1,0 1 0,0 0 1,0 0-1,0 0 1,0 0-1,0 0 1,-1 0-1,1 0 0,0 0 1,0 0-1,0 0 1,0 0-1,0 1 1,0-1-1,0 1 1,0-1-1,0 1 0,0-1 1,-2 2-1,-4 2-44,0 1-1,0 0 1,1 0 0,0 1-1,-7 6 1,-12 14 11,2 1 1,0 0 0,1 2-1,2 1 1,-19 37 0,36-61 46,1 0 1,-1 0-1,1 0 1,1 0-1,-1 1 1,1-1-1,0 1 1,0 9-1,1-14 11,1 1-1,-1-1 1,0 1-1,0-1 0,1 0 1,0 1-1,-1-1 1,1 1-1,0-1 0,0 0 1,0 0-1,0 0 1,1 1-1,-1-1 0,1 0 1,-1-1-1,1 1 1,0 0-1,-1 0 0,1-1 1,0 1-1,0-1 1,0 1-1,5 1 0,0-1 38,-1 1-1,1-2 0,0 1 1,0-1-1,0 0 0,0 0 1,1-1-1,-1 0 0,0 0 1,0-1-1,0 1 0,0-2 0,8-1 1,12-5-31,50-22 0,-61 24-59,26-16 96,-31 15-88,1 1-1,-1 1 0,24-9 0,-34 14 25,0 0 0,0-1 0,0 1 0,0 0 0,1 0 0,-1-1 0,0 1 0,0 0 0,0 0 0,0 0 0,0 0 0,0 1 0,1-1 0,-1 0-1,0 0 1,0 1 0,0-1 0,0 1 0,0-1 0,0 1 0,0-1 0,2 2 0,-3-1-5,1 0 0,-1 0-1,1 0 1,0 0 0,-1 0 0,0 0 0,1 1-1,-1-1 1,0 0 0,0 0 0,1 0-1,-1 1 1,0-1 0,0 0 0,0 0 0,0 0-1,-1 2 1,0 4 15,-1 0 0,0-1 0,0 1 0,0-1 0,-7 12 0,-4 7 471,13-25-466,0 0 0,0 0 1,0 0-1,0 0 0,0 0 1,0 0-1,1 0 0,-1 0 0,0 0 1,0 0-1,0 0 0,0 0 1,0 0-1,0 0 0,0 0 1,0 0-1,0 0 0,0 0 0,0 0 1,0 0-1,0 0 0,0 0 1,0 0-1,0 0 0,0 0 1,1 0-1,-1 1 0,0-1 0,0 0 1,0 0-1,0 0 0,0 0 1,0 0-1,0 0 0,0 0 1,0 0-1,0 0 0,0 0 0,0 0 1,0 0-1,0 0 0,0 0 1,0 0-1,0 1 0,0-1 1,0 0-1,0 0 0,0 0 0,0 0 1,0 0-1,0 0 0,0 0 1,0 0-1,0 0 0,-1 0 1,1 0-1,0 0 0,0 0 0,0 0 1,0 0-1,0 0 0,0 1 1,10-11 318,5-6-153,41-43-557,-54 58 361,-1 0 1,1-1-1,-1 1 0,1 1 1,-1-1-1,1 0 0,0 0 1,-1 0-1,1 1 0,0-1 1,0 1-1,0 0 0,-1-1 1,4 1-1,-4 0 9,1 0 0,-1 0 0,0 0 0,0 1 0,0-1 0,0 0 0,0 1 0,0-1 1,0 0-1,0 1 0,0-1 0,0 1 0,0 0 0,0-1 0,0 1 0,0 0 0,-1 0 0,1-1 0,0 1 0,0 0 0,-1 0 0,1 0 0,0 0 0,-1 0 0,1 0 1,-1 0-1,1 2 0,5 17-56,-4-12 124,1 0-1,-1-1 1,1 1 0,0-1-1,6 9 1,-9-16-48,1 1 0,0 0 1,0-1-1,0 1 0,-1 0 0,1-1 1,0 1-1,0-1 0,0 1 0,0-1 0,0 0 1,0 1-1,0-1 0,0 0 0,0 0 1,0 1-1,0-1 0,0 0 0,0 0 1,0 0-1,2-1 0,25-4 116,-19 3-90,46-10 154,118-27 118,-133 28-291,0-2-1,46-22 0,-79 31-47,0 0 0,0 0 0,7-5 0,-14 9 35,1 0-1,-1 0 0,0 0 1,0 0-1,0 0 1,0 0-1,0-1 1,0 1-1,0 0 0,0 0 1,0 0-1,0 0 1,0 0-1,0 0 0,0 0 1,0 0-1,0 0 1,0 0-1,1 0 0,-1-1 1,0 1-1,0 0 1,0 0-1,0 0 1,0 0-1,0 0 0,0 0 1,0 0-1,0 0 1,0 0-1,0-1 0,-1 1 1,1 0-1,0 0 1,0 0-1,0 0 0,0 0 1,0 0-1,0 0 1,0 0-1,0 0 0,0 0 1,0 0-1,0 0 1,0-1-1,0 1 1,0 0-1,0 0 0,0 0 1,0 0-1,-1 0 1,1 0-1,0 0 0,0 0 1,0 0-1,0 0 1,-1 0-12,0 0 0,0 0 0,0 0 0,1 0-1,-1 0 1,0 0 0,0 0 0,0 0 0,0 0 0,0 0 0,1 0 0,-1 1 0,0-1 0,0 0 0,0 1 0,1-1 0,-1 1 0,-1 0 0,-6 3-27,-47 22-117,-102 52-118,148-73 280,-1 0 1,1 1 0,0 0 0,1 1 0,-1-1 0,1 2 0,1-1 0,0 1-1,-11 14 1,17-21-6,0 1 0,0 0 0,1-1 0,-1 1-1,0 0 1,1-1 0,-1 1 0,1 0 0,-1 0-1,1-1 1,0 1 0,0 0 0,0 0 0,0 0 0,0 0-1,0-1 1,0 1 0,1 0 0,-1 0 0,1 0 0,-1-1-1,1 1 1,0 0 0,-1-1 0,1 1 0,0 0-1,0-1 1,0 1 0,0-1 0,1 0 0,-1 1 0,0-1-1,1 0 1,1 2 0,1-1 21,-1 0-1,1 1 1,0-2 0,-1 1-1,1 0 1,0-1 0,0 1-1,0-1 1,0 0 0,1-1 0,-1 1-1,0-1 1,0 0 0,7 0-1,1-3 55,0 0 0,0 0 0,-1-1 0,1-1-1,-1 0 1,0-1 0,13-8 0,-9 5-98,2 0 45,0-1-1,-1 0 0,-1-1 1,0-1-1,0 0 0,16-19 1,-16 13 49,0-1 1,21-40 0,15-45 38,119-319-35,-165 408-148,0 1 0,4-29 0,-8 41 28,-1 0 1,1-1-1,-1 1 0,0 0 1,0 0-1,0-1 0,0 1 1,0 0-1,0-1 0,-1 1 1,1 0-1,-1 0 0,1 0 1,-1-1-1,-1-1 0,2 4 28,0-1-1,-1 1 1,1-1 0,0 1-1,-1-1 1,1 1 0,0 0-1,-1-1 1,1 1-1,-1 0 1,1-1 0,0 1-1,-1 0 1,1-1-1,-1 1 1,1 0 0,-1 0-1,1 0 1,-1-1-1,1 1 1,-1 0 0,1 0-1,-1 0 1,1 0 0,-1 0-1,1 0 1,-1 0-1,1 0 1,-2 0 0,0 1-11,0-1 1,0 1 0,1 0 0,-1 0 0,0 0 0,0 0 0,1 0 0,-3 2 0,-4 3-32,2 0 1,-10 11-1,16-17 51,-11 13-8,2 0 0,0 0 1,0 1-1,-7 17 0,-20 60-65,19-38 28,3 1-1,2 1 1,-10 103 0,20-136 136,1 1 1,4 37 0,-3-54-66,1 0 1,0 0-1,0 1 0,1-1 1,0 0-1,0 0 1,0 0-1,1-1 1,0 1-1,0-1 1,1 1-1,-1-1 1,1 0-1,6 6 1,-7-8 20,1-1 1,-1 0 0,0 0 0,1 0 0,-1 0 0,1-1-1,0 1 1,0-1 0,-1 0 0,1 0 0,0-1 0,7 1-1,0 0 45,1-1 0,-1-1 0,15-2 0,17-4-33,0-1 0,-1-3 1,45-16-1,-74 22-21,1-1 0,-1 0 1,0-1-1,0-1 0,0 0 1,-1-1-1,-1 0 0,0 0 1,0-1-1,0-1 0,-2 0 1,1 0-1,8-14 0,-10 10-52,-1-1 0,0 0 0,0-1 0,-2 1 0,0-1 0,-1 0 0,2-21 0,-6 36 3,1 1 1,-1 0-1,0-1 0,0 1 0,0 0 1,0-1-1,0 1 0,0 0 0,0-1 0,0 1 1,-1 0-1,1-1 0,0 1 0,-1 0 0,1-1 1,-1 1-1,1 0 0,-1 0 0,0 0 0,-1-2 1,1 3 2,1-1 0,-1 1 0,0 0 0,0 0 0,0-1 0,0 1 0,0 0 0,0 0 0,1 0 0,-1 0 0,0 0 0,0 0 0,0 0 0,0 0 0,0 0 0,0 1 0,0-1 0,1 0 0,-1 1 0,0-1 0,0 0 0,0 1 0,-7 4-41,1-1 1,-1 1-1,2 1 0,-12 10 1,-21 26 21,-66 90 0,103-129 41,-5 7 7,1-1-1,0 1 1,0 1 0,-4 11-1,8-18 3,1 0-1,-1 0 0,1 0 0,0 0 1,1 1-1,-1-1 0,1 0 0,0 0 1,0 1-1,0-1 0,0 0 0,1 1 1,0-1-1,1 7 0,-1-10 7,0 1 0,-1-1-1,1 1 1,0-1-1,0 1 1,0-1 0,0 0-1,0 1 1,0-1 0,0 0-1,1 0 1,-1 0 0,0 0-1,1 0 1,-1 0-1,1 0 1,-1 0 0,1-1-1,-1 1 1,1 0 0,-1-1-1,3 1 1,3 0 75,0 0-1,-1-1 1,1 0 0,9-1-1,-8 1-2,9-2-20,0 0 0,0-1 0,0-1 0,29-10 1,-12 0-47,37-20 1,-29 9-12,-33 18-56,1 1-1,0 0 0,1 0 1,-1 1-1,1 1 0,0 0 0,20-5 1,-30 9 33,-1 0 0,1 0 0,0 0 1,0-1-1,-1 1 0,1 0 0,0 1 1,0-1-1,-1 0 0,1 0 0,0 0 1,-1 0-1,1 0 0,0 1 0,-1-1 1,1 0-1,0 1 0,-1-1 1,1 0-1,0 1 0,-1-1 0,1 1 1,-1-1-1,2 2 0,-2-1 5,1 0-1,-1 0 0,0 0 1,1 0-1,-1 0 1,0 1-1,0-1 0,1 0 1,-1 0-1,0 0 1,0 1-1,0-1 0,-1 2 1,-1 5 14,0 0 0,0 0 0,-6 12 0,7-16-15,-34 64 67,34-57 4,1-11-60,0 0 0,-1 0 0,1 0 0,0 0 1,0 1-1,0-1 0,0 0 0,0 0 0,0 0 0,0 0 1,0 1-1,0-1 0,0 0 0,0 0 0,0 0 1,0 1-1,0-1 0,0 0 0,0 0 0,0 0 0,0 1 1,1-1-1,-1 0 0,0 0 0,0 0 0,0 0 1,0 0-1,0 1 0,0-1 0,0 0 0,1 0 0,-1 0 1,0 0-1,0 0 0,0 0 0,0 1 0,0-1 1,1 0-1,-1 0 0,0 0 0,0 0 0,0 0 0,1 0 1,-1 0-1,0 0 0,0 0 0,0 0 0,0 0 1,1 0-1,-1 0 0,8-5 124,-1-1 0,12-11 0,6-6-69,-6 8-107,1 1 0,0 0 0,1 2 1,28-13-1,-48 24 20,1 0 1,0 0 0,0 0-1,0 1 1,0-1-1,0 1 1,0 0-1,0-1 1,-1 1-1,1 0 1,0 0 0,0 0-1,0 1 1,0-1-1,0 0 1,0 1-1,0-1 1,3 2 0,-4-1 6,1 0 1,-1 0-1,1 1 1,-1-1-1,1 0 1,-1 1 0,0-1-1,0 1 1,0 0-1,0-1 1,0 1 0,0 0-1,0-1 1,0 1-1,-1 0 1,1 0-1,-1 0 1,1 2 0,0-1 25,-1 0 1,1-1 0,0 1 0,0 0 0,0-1-1,0 1 1,0-1 0,1 1 0,-1-1-1,1 0 1,0 1 0,-1-1 0,1 0 0,0 0-1,0 0 1,1 0 0,-1-1 0,0 1 0,1-1-1,-1 1 1,0-1 0,4 1 0,-1 0 22,1 0 1,0-1-1,0 0 0,0 0 1,0-1-1,0 0 1,0 0-1,0 0 0,7-2 1,-1 1-3,0-1 0,0-1-1,-1 0 1,1-1 0,-1 0 0,0 0 0,0-1-1,0-1 1,-1 0 0,1 0 0,-1-1 0,-1 0-1,0-1 1,0 0 0,0 0 0,7-10 0,13-25 133,-2-1 1,33-70-1,56-122-45,-81 173-68,52-107-159,-76 149-42,-8 16 56,0-1 0,-1 1-1,1 0 1,-1-1 0,0 1 0,0-1-1,-1 0 1,2-7 0,-3 13 90,0 0 1,0 0-1,0 0 0,0 0 1,0 0-1,-1 1 0,1-1 1,0 0-1,0 0 0,0 0 1,0 0-1,0 0 0,0 0 1,0 0-1,0 0 0,0 0 1,0 0-1,0 0 0,0 0 1,-1 0-1,1 0 0,0 0 1,0 0-1,0 0 1,0 0-1,0 0 0,0 0 1,0 0-1,0 0 0,0 0 1,0 0-1,-1 0 0,1 0 1,0 0-1,0 0 0,0 0 1,0 0-1,0 0 0,0 0 1,0 0-1,0 0 0,0 0 1,0 0-1,0 0 0,-1 0 1,1 0-1,0 0 0,0-1 1,0 1-1,0 0 0,0 0 1,0 0-1,0 0 0,0 0 1,0 0-1,0 0 1,0 0-1,0 0 0,0 0 1,0-1-1,0 1 0,0 0 1,-8 6-41,1-1 1,0 1-1,0 1 1,1-1-1,0 1 1,-10 14-1,6-9-27,-7 11 54,2 1 1,0 0-1,2 0 1,0 2 0,2 0-1,1 0 1,-10 40-1,4 6 139,-12 119-1,20-80 80,7-90-112,2 0 1,0 0 0,6 26 0,-7-44-67,1 1 1,1 0 0,-1-1 0,0 1 0,1-1 0,0 0 0,2 4 0,-3-6-41,0 1 0,-1-1 0,1 0 0,0 0 0,0 0 1,0 0-1,1 0 0,-1 0 0,0 0 0,0 0 0,0-1 0,1 1 0,-1 0 1,0-1-1,1 1 0,-1-1 0,1 1 0,-1-1 0,0 0 0,2 1 1,2-2-848,0 1 0,0-1 1,-1 0-1,1 0 0,0-1 1,-1 1-1,5-3 0,4 0-1054</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29:02.186"/>
    </inkml:context>
    <inkml:brush xml:id="br0">
      <inkml:brushProperty name="width" value="0.05" units="cm"/>
      <inkml:brushProperty name="height" value="0.05" units="cm"/>
    </inkml:brush>
  </inkml:definitions>
  <inkml:trace contextRef="#ctx0" brushRef="#br0">32 57 10208,'-32'-3'5248,"36"3"-3297,11 3-1183,11 0 416,6 2-704,13-5 64,-1 0-320,20-8-64,-6 5-96,10-11-256,-7 3 96,-6-4-4543,-10 1 2559</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29:02.546"/>
    </inkml:context>
    <inkml:brush xml:id="br0">
      <inkml:brushProperty name="width" value="0.05" units="cm"/>
      <inkml:brushProperty name="height" value="0.05" units="cm"/>
    </inkml:brush>
  </inkml:definitions>
  <inkml:trace contextRef="#ctx0" brushRef="#br0">58 124 9888,'-55'-60'4480,"52"52"-3904,6 1-800,11-1 0,14-12-1088,4 0 704</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29:06.533"/>
    </inkml:context>
    <inkml:brush xml:id="br0">
      <inkml:brushProperty name="width" value="0.05" units="cm"/>
      <inkml:brushProperty name="height" value="0.05" units="cm"/>
    </inkml:brush>
  </inkml:definitions>
  <inkml:trace contextRef="#ctx0" brushRef="#br0">32 866 3552,'-24'7'1948,"16"-3"-96,8-4-1781,0 0 1,0 0-1,0 1 1,1-1-1,-1 0 1,0 0-1,0 0 1,0 0 0,0 0-1,0 0 1,0 1-1,0-1 1,0 0-1,0 0 1,0 0-1,0 0 1,0 0-1,0 0 1,0 0-1,0 0 1,1 0-1,-1 1 1,0-1-1,0 0 1,0 0-1,0 0 1,0 0-1,0 0 1,0 0-1,1 0 1,-1 0-1,0 0 1,0 0-1,0 0 1,0 0-1,0 0 1,0 0-1,0 0 1,1 0-1,-1 0 1,0 0-1,0 0 1,0 0-1,0 0 1,0 0-1,0 0 1,1 0-1,-1 0 1,0 0-1,0 0 1,0 0-1,0-1 1,0 1-1,0 0 1,19-7 2705,-14 4-2466,18-9 395,-1-2-1,0 0 1,-1-2 0,-1 0 0,29-29-1,-8 2-370,-1-2 0,-2-2 0,-2-1 0,41-73 0,28-74 342,-103 189-725,1 1-1,0-1 0,0 1 0,1-1 1,0 1-1,7-8 0,-11 13 35,0 0 0,0 0-1,1-1 1,-1 1 0,0 0 0,0 0-1,0 0 1,0 0 0,1 0 0,-1 0-1,0-1 1,0 1 0,0 0 0,1 0-1,-1 0 1,0 0 0,0 0 0,1 0-1,-1 0 1,0 0 0,0 0 0,0 0-1,1 0 1,-1 0 0,0 0 0,0 0-1,1 0 1,-1 0 0,0 0 0,0 0-1,0 1 1,1-1 0,3 7-216,-2 18 92,-2-20 101,5 92-49,-10 111 0,2-168 114,-2 0 0,-2 0 0,-2 0-1,-1-1 1,-25 59 0,30-86 45,0 0 0,-1-1 0,-1 1 0,0-2 0,-15 20-1,20-28-24,-1 1-1,1-1 0,-1 0 0,1 0 0,-1 0 1,0 0-1,0 0 0,0-1 0,0 1 0,0-1 1,0 0-1,0 1 0,0-2 0,0 1 1,-1 0-1,1-1 0,0 1 0,-1-1 0,1 0 1,0 0-1,-1 0 0,1-1 0,0 1 0,0-1 1,-1 0-1,-4-2 0,3 1-20,0 0 0,0 0 0,1-1 0,-1 1 0,1-1 1,0-1-1,-1 1 0,2 0 0,-1-1 0,-5-6 0,-8-8-16,3 4-22,-19-24 0,30 34 8,0-1 0,0 1 0,0-1 0,0 1 0,1-1 0,0 0 0,0 0 0,0 0 0,1 0 0,-1 0 0,0-10 0,2 14-12,0 1 1,0-1 0,0 0 0,0 0-1,1 1 1,-1-1 0,0 0-1,0 0 1,1 1 0,-1-1 0,0 0-1,1 1 1,-1-1 0,1 1-1,-1-1 1,1 0 0,-1 1 0,1-1-1,-1 1 1,1-1 0,0 1-1,-1 0 1,1-1 0,0 1 0,-1 0-1,1-1 1,0 1 0,-1 0-1,1 0 1,0-1 0,0 1 0,-1 0-1,1 0 1,0 0 0,0 0-1,-1 0 1,1 0 0,0 0 0,0 0-1,0 1 1,6 0-54,0 0 0,-1 0 0,11 4 0,-13-4 35,39 11-52,65 23-38,-41-14 227,-17-6 43,-42-12-102,0-1 0,0-1 0,0 1 0,-1-1 0,1-1 0,0 1 0,0-1 0,0-1 0,0 1 0,0-2 0,0 1 0,0-1 0,0 0 0,-1 0 0,1-1 0,-1 0 0,10-6 0,1 1 13,-12 6 17,0-1-1,-1 1 1,0-1 0,0 0 0,0-1 0,7-4 0,-4 1 19,-7 6-101,0 0 0,0 1-1,0-1 1,0 0 0,0 0-1,-1 0 1,1 1 0,0-1-1,0 0 1,-1 0 0,1 0 0,0 0-1,-1 0 1,1 0 0,-1-1-1,1 1 1,-1 0 0,0 0 0,0 0-1,1-2 1,50-24 658,-36 17-599,-1-1 1,0-1-1,0 0 0,-1 0 1,20-25-1,-11 10 3,-1-2 1,-1 0-1,-1-1 0,-2-1 0,14-35 0,-1 3-834,-35 75 677,-11 32-170,-14 53 0,26-83 284,1 1 0,1-1 0,1 1 0,0 0 0,0 0 0,2 0 0,0-1 0,3 16 0,-3-27 22,-1-1-1,1 1 1,0-1 0,0 1 0,0-1 0,0 0 0,1 1 0,-1-1 0,1 0 0,-1 0 0,1 0 0,0 0-1,-1 0 1,1-1 0,0 1 0,0-1 0,1 1 0,-1-1 0,0 1 0,0-1 0,1 0 0,-1 0-1,1 0 1,-1-1 0,0 1 0,1 0 0,4 0 0,-2-2-5,-1 1 1,1 0-1,-1-1 0,1 0 1,-1 0-1,0 0 1,1-1-1,-1 0 0,0 1 1,0-1-1,6-5 0,-3 2 32,-1 0-1,0 0 0,0-1 1,0 1-1,9-14 0,-3 0 58,0 0-1,-2-1 1,14-35-1,33-97-426,-55 149-132,-1 5 140,-1 12 3,-4 28 100,-6 19 53,-22 65 0,-26 60 183,53-172-20,-80 225 18,66-196 18,-1-1-1,-2-1 1,-38 53-1,51-81 25,-1-1 0,0 0 1,-23 20-1,28-28-25,1-1 0,-1 1 0,0-1 0,0-1 0,0 1 0,0 0 0,0-1 1,0 0-1,-1-1 0,1 1 0,-1-1 0,1 0 0,-11 0 0,14-1-46,-1 0 0,1 0-1,-1-1 1,1 0-1,0 1 1,-1-1 0,1 0-1,0 0 1,-1 0-1,1 0 1,0-1 0,0 1-1,0-1 1,-3-2 0,-1-2-3,1 0 0,-10-13 0,10 11-4,1-2 0,-1 1 0,2 0 0,-1-1 0,1 0 0,1 0 0,0 0 0,-1-10 0,2 13-13,0 1-1,0 0 0,1-1 0,0 1 0,1-1 1,-1 1-1,1 0 0,1-1 0,-1 1 1,1 0-1,0 0 0,0 0 0,1 0 1,0 0-1,4-6 0,-3 6 2,1 0 0,0 0-1,0 1 1,0-1 0,1 1 0,0 1 0,0-1 0,0 1-1,0 0 1,1 0 0,0 1 0,11-5 0,99-31-168,25-9 178,-113 36 37,-1-1 1,50-31 0,98-81 445,-127 87-380,64-66 0,-77 62-131,-1 0 0,-2-3 0,-2-1 0,40-80 0,-38 63-114,-33 63 135,0-1 1,0 1-1,1-1 0,-1 0 0,0 1 1,1-1-1,-1 1 0,1-1 0,-1 1 0,1-1 1,-1 1-1,1-1 0,-1 1 0,1-1 0,-1 1 1,1 0-1,0-1 0,-1 1 0,1 0 1,0-1-1,0 1-5,-1 1 1,1-1-1,-1 0 1,1 0-1,-1 0 1,0 0-1,1 1 1,-1-1-1,1 0 1,-1 0-1,0 1 1,1-1-1,-1 0 0,0 1 1,1-1-1,-1 0 1,0 1-1,0-1 1,1 1-1,-1-1 1,0 0-1,0 2 1,2 2-51,-1 0 0,1 1 0,-1-1-1,0 1 1,0 5 0,0 21 16,-2 1 0,-1 0-1,-9 43 1,7-45 87,2-10-14,-2 0 0,0 0 0,-1-1 0,-1 1 0,-1-1 0,0 0 0,-1-1 0,-2 0 0,-13 21 0,20-35 8,0 0 0,-1 0-1,1 0 1,-1-1-1,1 1 1,-1-1 0,0 0-1,-1 0 1,1-1 0,0 1-1,-1-1 1,0 0 0,1 0-1,-1 0 1,0-1-1,0 1 1,-5-1 0,0 0 51,0 0-1,0-1 1,0 0 0,0-1 0,0 0 0,0-1 0,-18-5 0,21 5-67,1-1 0,-1 0 0,0 0-1,1 0 1,-8-5 0,0 1-164,13 7 122,-1 0 0,1-1 1,0 1-1,-1-1 0,1 1 0,0-1 0,0 0 0,0 1 0,0-1 0,-2-1 0,7 4-42,-1 0 0,1 0-1,0 0 1,0 0 0,0-1 0,1 1 0,-1-1 0,6 1-1,46 7 133,-54-9-69,32 5 66,0-2 0,0-1 0,58-6 1,-73 2-18,0-1 1,0-1 0,0 0 0,-1-2 0,0 0 0,0-1 0,-1-1-1,19-11 1,-1-4 24,-1-1 0,-2-2-1,-1-2 1,-1 0 0,39-48 0,-15 6-18,69-115 0,-65 78-60,-48 87-49,-2 0 1,0-1-1,7-33 0,-14 51 33,-1 1 1,1 0-1,-1-1 0,0 1 0,0-1 0,0 1 1,0 0-1,-1-1 0,0-3 0,1 5 14,0 1-1,0-1 0,-1 1 0,1 0 1,0-1-1,0 1 0,-1 0 0,1-1 1,0 1-1,-1 0 0,1-1 1,0 1-1,-1 0 0,1-1 0,0 1 1,-1 0-1,1 0 0,-1 0 1,1-1-1,0 1 0,-2 0 0,1 0-10,0 0 0,0 0 0,0 0 0,0 0 0,0 0 0,0 0 0,0 1 0,0-1 0,0 0 0,0 1 0,0-1 0,0 1 0,-1 0 0,-17 11-94,1 0 0,0 2 0,2 0 0,-1 1 0,2 1 0,-23 28 0,20-19 101,0 1 1,2 1-1,1 0 0,1 1 1,-15 44-1,12-20 20,2 0 0,-10 69 0,22-99 32,0 0-1,1 0 1,2 35-1,1-49-15,0 1-1,0-1 0,1 0 0,0 0 1,0 0-1,1 0 0,0 0 0,1-1 1,-1 1-1,1-1 0,1 0 0,8 11 1,-9-14 10,0 0 1,0-1 0,0 0-1,1 0 1,-1 0 0,1 0-1,-1-1 1,1 1 0,0-1-1,0 0 1,0-1 0,0 1-1,1-1 1,9 1 0,4-1 173,0 0 0,34-4 1,-32 2-134,1-2 0,-1 0 0,32-10 1,-46 11-57,0-1 1,-1 1 0,1-2 0,-1 1 0,1-1 0,-1 1-1,0-2 1,0 1 0,-1-1 0,1 0 0,-1 0-1,0 0 1,-1-1 0,6-7 0,-3 3-22,-1-1 0,0 1 0,-1-1 0,0 0 1,-1-1-1,0 1 0,-1-1 0,0 1 0,-1-1 0,2-19 0,-4 30-9,0 0 0,0-1-1,0 1 1,0 0 0,0 0-1,-1-1 1,1 1 0,0 0-1,0 0 1,-1 0 0,1-1-1,-1 1 1,1 0 0,-1 0 0,0 0-1,1 0 1,-2-2 0,1 3-4,0-1 0,0 1 0,1 0 0,-1-1 1,0 1-1,1 0 0,-1 0 0,0-1 0,0 1 1,1 0-1,-1 0 0,0 0 0,0 0 1,0 0-1,1 0 0,-1 0 0,0 0 0,0 1 1,0-1-1,-1 0 0,-2 2-36,-1 1-1,1-1 1,-1 0 0,1 1-1,0 0 1,0 0 0,-4 4 0,7-6 42,-67 66-317,61-59 323,0 0 1,0 1 0,1 0 0,0 1 0,1-1 0,-7 19 0,11-26 22,0 0 0,1 1 0,-1-1 0,1 0 0,-1 1 0,1-1 0,0 1 0,0-1 0,0 1 0,1-1 0,-1 0 0,0 1 0,1-1 0,0 0 0,-1 1 0,1-1 0,0 0 0,0 0 0,0 0 0,1 1 0,-1-1 0,0 0 0,1-1 0,0 1 0,-1 0 0,1 0 0,0-1 0,0 1 0,0-1 0,0 1 0,0-1 0,0 0 0,3 2 0,1 0 26,0-1 0,0 0 0,0 0 0,1 0 1,-1 0-1,0-1 0,1 0 0,-1-1 0,1 1 0,-1-1 0,11-1 0,0-2-3,1-1 1,-1-1-1,27-11 1,45-28 121,-1 2-204,-83 40 21,1 0-1,0 0 1,0 0-1,6 0 1,-10 2 5,-1 0-1,1-1 1,-1 1 0,1 0 0,-1 0-1,1 0 1,-1 0 0,0 1 0,1-1-1,-1 0 1,1 1 0,-1-1 0,0 1 0,1-1-1,-1 1 1,0-1 0,1 1 0,-1 0-1,0 0 1,0 0 0,2 2 0,-2-2 17,-1 0 1,1 0-1,-1 0 1,1 0-1,-1 0 1,0 0-1,0 0 1,0 0 0,1 0-1,-1 1 1,0-1-1,-1 0 1,1 0-1,0 0 1,0 0-1,0 0 1,-1 1 0,1-1-1,-1 2 1,-12 24 8,8-19 97,-2 7-68,-18 24 0,20-31 37,6-7 333,11-8 477,-4 2-869,12-6-41,1 0 0,0 2 0,1 0 0,0 2 0,39-9 0,-56 15-66,1 0 0,-1 0 1,1 1-1,-1 0 0,1 0 1,9 2-1,-14-2 88,0 0 1,0 0-1,0 0 0,0 1 1,0-1-1,0 0 0,-1 1 1,1-1-1,0 1 0,0-1 1,0 1-1,-1-1 0,1 1 1,0 0-1,0-1 0,-1 1 1,1 0-1,-1-1 0,1 1 1,-1 0-1,1 0 0,-1 0 1,1 0-1,-1-1 0,0 1 1,1 0-1,-1 0 0,0 0 1,0 0-1,0 0 0,1 0 1,-1 0-1,0 0 0,0 0 1,-1 0-1,1 0 0,0 0 1,0 0-1,0-1 0,-1 1 1,1 0-1,0 0 0,-1 0 1,0 1-1,-12 18 92,12-18-93,-1 0-1,1-1 1,0 1 0,-1 0 0,1 0-1,0 0 1,0 0 0,0 0 0,1 0-1,-1 0 1,0 4 0,1-6 6,0 0 1,0 0-1,0 0 0,0 0 1,0 1-1,0-1 1,0 0-1,0 0 0,0 0 1,0 0-1,0 1 0,0-1 1,0 0-1,0 0 1,1 0-1,-1 0 0,0 0 1,0 0-1,0 1 1,0-1-1,0 0 0,0 0 1,1 0-1,-1 0 0,0 0 1,0 0-1,0 0 1,0 0-1,1 0 0,-1 0 1,0 0-1,0 0 1,0 0-1,0 0 0,1 0 1,-1 0-1,0 0 0,0 0 1,0 0-1,1 0 1,-1 0-1,0 0 0,8-2 51,-7 2-42,45-19 484,-16 6-527,1 2 1,0 1-1,54-11 1,-79 20-68,-5 0 88,0 1-1,0 0 0,0-1 0,0 1 1,1 0-1,-1 0 0,0 0 0,0-1 0,0 1 1,0 0-1,0 1 0,1-1 0,-1 0 1,0 0-1,0 0 0,0 1 0,2 0 1,8 9 57,22 14 0,-31-23-29,1 0 0,-1 0 0,0 0 1,1 0-1,-1 0 0,1 0 1,-1 0-1,1-1 0,0 1 0,-1-1 1,1 0-1,-1 0 0,1 0 1,0 0-1,-1 0 0,1-1 0,-1 1 1,1-1-1,4-1 0,2-2 52,-1-1 0,1 1 0,-1-1 0,8-7-1,-3 3-41,4-4 41,0-1 0,26-30 0,-21 20-46,49-59-98,-26 28-92,-44 54 129,0-1 0,0 1 0,1-1 0,-1 1-1,1 0 1,-1 0 0,1 0 0,1-2 0,-3 3 27,1 0 0,-1 0 1,0 0-1,0 0 0,0 0 1,0 0-1,1 0 0,-1 0 1,0 0-1,0 0 0,0 0 1,0 0-1,1 0 0,-1 0 0,0 0 1,0 0-1,0 0 0,0 1 1,0-1-1,1 0 0,-1 0 1,0 0-1,0 0 0,0 0 1,0 0-1,0 0 0,1 0 0,-1 1 1,0-1-1,0 0 0,0 0 1,0 0-1,0 1 0,2 11-227,-3 3 219,0 0 0,-1 0 0,0 0 0,-2 0 0,0 0 0,0 0 0,-1-1-1,-1 0 1,-1 0 0,0 0 0,0-1 0,-17 22 0,21-32 79,1 0-1,-1 0 1,0-1-1,0 1 0,-1-1 1,1 1-1,0-1 1,-1 0-1,1 0 1,-8 2-1,9-3-39,1-1-1,-1 1 1,1-1-1,-1 0 1,1 0-1,-1 0 1,1 0-1,-1 0 1,0 0 0,1 0-1,-1 0 1,1-1-1,-1 1 1,1-1-1,-1 1 1,1-1-1,-1 1 1,1-1 0,0 0-1,-1 0 1,1 0-1,0 0 1,0 0-1,-1 0 1,1 0 0,0 0-1,0 0 1,0 0-1,0-1 1,1 1-1,-2-2 1,1 2-26,1 0 1,-1 0-1,1 1 1,0-1-1,-1 0 1,1 0-1,0 0 1,-1 0-1,1 0 1,0 0-1,0 0 1,0 0-1,0 0 1,0 0-1,0 0 0,0 0 1,0 0-1,0 0 1,1 0-1,-1 0 1,0 0-1,1 0 1,-1 0-1,0 0 1,1 0-1,-1 0 1,1 1-1,0-1 1,-1 0-1,1 0 1,0 0-1,-1 1 1,1-1-1,0 0 0,0 1 1,0-1-1,-1 1 1,1-1-1,0 1 1,0-1-1,2 1 1,4-3-14,0 0 1,0 1-1,0 0 1,10-2 0,10 1 14,37-1 0,-25 2 3,-15 1-20,58-7-1663,-74 6 762,1 0 0,0 0 0,-1-1 1,1 0-1,-1 0 0,15-9 0,-22 11 599,0 1-1,1-1 1,-1 0 0,0 1-1,0-1 1,0 0 0,0 0-1,0 0 1,0 0-1,0 0 1,0 0 0,0-1-1,0 1 1,0 0 0,-1 0-1,1 0 1,0-3 0,0-4-1982</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29:06.951"/>
    </inkml:context>
    <inkml:brush xml:id="br0">
      <inkml:brushProperty name="width" value="0.05" units="cm"/>
      <inkml:brushProperty name="height" value="0.05" units="cm"/>
    </inkml:brush>
  </inkml:definitions>
  <inkml:trace contextRef="#ctx0" brushRef="#br0">9 29 8640,'-3'-29'3904,"-2"34"-3392,10-5-64,8 0-352,9 0 1504,9 0-864,42 0 191,4 0-575,34 0-224,-3 0-64,5 0 64,-10 0-64,0-5 128,-17 5-128,-9 5-4799,-11 4 2559</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0:35.722"/>
    </inkml:context>
    <inkml:brush xml:id="br0">
      <inkml:brushProperty name="width" value="0.05" units="cm"/>
      <inkml:brushProperty name="height" value="0.05" units="cm"/>
    </inkml:brush>
  </inkml:definitions>
  <inkml:trace contextRef="#ctx0" brushRef="#br0">562 365 2144,'-9'-24'6944,"8"23"-6825,0 0 1,0 0 0,1 0-1,-1 0 1,0 0-1,0 0 1,0 0 0,0 0-1,0 1 1,0-1 0,0 0-1,0 1 1,-1-1-1,1 1 1,0-1 0,0 1-1,0-1 1,-1 1-1,1 0 1,-2-1 0,-1 1 110,0-1 0,-1 1 1,1 0-1,-8 1 1,-1 1-54,0 1 1,1 0 0,-1 1-1,1 0 1,-1 1 0,-12 7-1,-63 45 476,50-31-432,6-4 145,-57 50 0,74-57-230,0 1 0,1 0-1,1 1 1,0 1 0,-12 22 0,16-21-17,0 0 1,0 0 0,2 1-1,-9 36 1,14-43-19,0 0 0,0 0 0,2 1 1,-1-1-1,2 1 0,0-1 0,0 0 1,6 22-1,-6-29-32,1 0 0,0-1 0,0 0 0,1 1 0,0-1 0,0 0-1,0 0 1,0-1 0,7 8 0,-9-10-31,1 0-1,0-1 1,0 1-1,0-1 1,0 1-1,0-1 1,1 0-1,-1 0 1,0 0-1,1 0 1,-1 0-1,1 0 1,-1-1-1,0 1 1,1-1-1,-1 1 0,1-1 1,0 0-1,-1 0 1,1 0-1,-1-1 1,1 1-1,-1-1 1,1 1-1,2-2 1,10-4 78,-1-1 0,1 0 1,-1-1-1,0-1 0,-1 0 1,18-16-1,66-71 195,-76 73-227,0-1 1,-2-1-1,27-46 0,-39 58-76,0-1 0,-1 0 0,-1 0 0,0 0 0,-1-1-1,0 0 1,-2 0 0,1 0 0,-1-23 0,-7-51 51,4 78-145,-1 0 1,0 0 0,-1 0-1,0 0 1,-9-19 0,12 30 71,-1-1 1,1 0-1,0 1 1,0-1-1,-1 0 0,1 1 1,0-1-1,-1 0 1,1 1-1,-1-1 1,1 1-1,-1-1 1,1 1-1,-1-1 1,1 1-1,-1-1 1,0 1-1,1-1 0,-1 1 1,0 0-1,1-1 1,-1 1-1,0 0 1,1 0-1,-1 0 1,0-1-1,1 1 1,-1 0-1,0 0 0,0 0 1,1 0-1,-1 0 1,0 0-1,0 0 1,1 1-1,-1-1 1,0 0-1,1 0 1,-1 0-1,0 1 1,1-1-1,-1 0 0,0 1 1,1-1-1,-2 1 1,-1 2-25,0 0 1,0 0-1,0 0 1,1 0-1,-1 1 1,-3 6-1,0 2 87,0 0 0,1 1 0,0 0 0,1 0 0,0 0 0,1 1 0,1-1 0,0 1 0,1-1 0,0 1 0,1 0 0,0 0 0,1-1 0,1 1 0,0-1 0,1 1 0,1-1 0,0 0 0,1 0 0,0 0 0,8 14 0,-2-10 122,0-1 0,16 17 0,-22-27-49,0-1 0,0 1 0,1-1 0,0 0 0,0-1-1,0 0 1,1 0 0,10 5 0,-14-8-67,0 0-1,0-1 0,0 1 1,0-1-1,0 0 1,0 0-1,0 0 0,-1 0 1,1-1-1,0 1 0,0-1 1,0 0-1,0 1 1,0-1-1,-1 0 0,1-1 1,4-1-1,2-3 65,0 0 1,0-1-1,12-10 0,-4-1-24,0-1 1,17-24-1,-13 15-151,21-26 3,47-56 111,-86 106-81,0 1 0,0-1 0,0 1 0,8-5 0,-11 8 21,0-1 0,1 1 0,-1 0 1,1 0-1,-1-1 0,1 1 0,-1 0 0,1 0 0,-1 0 0,1-1 0,0 1 0,-1 0 0,1 0 0,-1 0 0,1 0 0,-1 0 0,1 0 0,-1 0 1,1 0-1,-1 0 0,1 0 0,0 1 0,-1-1 0,1 0 0,-1 0 0,1 0 0,-1 1 0,1-1 0,-1 0 0,0 1 0,1-1 0,-1 0 0,1 1 1,-1-1-1,1 0 0,-1 1 0,0-1 0,1 1 0,-1-1 0,0 1 0,0-1 0,1 1 0,-1-1 0,0 1 0,0-1 0,0 1 0,0-1 0,1 1 1,-1-1-1,0 2 0,1 5 7,0 0-1,0 0 1,-1 0 0,0 1 0,0-1 0,0 0 0,-3 11 0,-15 54 74,17-68-75,-50 240 103,50-236-47,0 0-1,1 0 1,0 0 0,1 12 0,-1-19-52,0-1 0,0 0 0,0 1-1,0-1 1,0 0 0,0 1 0,0-1 0,1 0 0,-1 1 0,0-1 0,0 0 0,0 1 0,0-1 0,1 0 0,-1 1 0,0-1 0,0 0 0,0 1 0,1-1 0,-1 0 0,0 0 0,1 0 0,-1 1 0,0-1 0,1 0 0,-1 0 0,0 0 0,1 0 0,-1 1 0,0-1 0,1 0 0,-1 0 0,0 0 0,1 0 0,-1 0 0,0 0 0,1 0 0,-1 0 0,0 0 0,1 0 0,-1 0 0,1 0 0,-1 0 0,0-1 0,1 1-1,-1 0 1,0 0 0,1 0 0,-1 0 0,0-1 0,0 1 0,1 0 0,-1 0 0,0 0 0,1-1 0,23-20 353,-20 18-347,39-39 184,37-35-193,-75 73-11,52-44 19,69-44 1,-121 89-53,-1 0-1,1 0 1,0 1 0,0 0 0,0 0-1,6-2 1,-10 4 31,0 0-1,1-1 1,-1 1-1,0 0 0,0 0 1,1 0-1,-1 0 1,0 0-1,0 1 1,1-1-1,-1 0 1,0 1-1,0-1 1,0 0-1,0 1 0,0 0 1,1-1-1,-1 1 1,0-1-1,0 1 1,0 0-1,-1 0 1,1 0-1,0 0 1,0 0-1,0-1 0,-1 1 1,1 1-1,0-1 1,-1 0-1,1 0 1,-1 0-1,1 2 1,2 6-7,-1 0 1,0 0-1,0 1 1,-1-1 0,-1 1-1,0 9 1,3 28 72,-1-31-15,0-2-88,6 28 0,-7-39 59,0 0 0,0 0 0,0 0 0,1 0 1,-1 0-1,1 0 0,-1 0 0,1 0 0,0-1 0,0 1 1,1-1-1,-1 1 0,0-1 0,4 3 0,-4-4 5,0 0 0,0 0-1,0-1 1,1 1 0,-1 0 0,0-1-1,0 1 1,1-1 0,-1 0 0,0 0-1,1 1 1,-1-2 0,0 1 0,1 0-1,-1 0 1,0-1 0,1 1 0,3-3-1,4-1 24,-1 0-1,0-1 1,9-5 0,-8 4-26,169-86 84,-41 24-99,-57 19 110,-71 43-121,-1-1-1,-1 0 1,1-1-1,-1 0 1,0 0-1,7-11 1,-14 18 5,-1 0 0,1 1 0,-1-1 0,1 0 0,-1 0 0,1 0 0,-1 0 0,1 1 1,-1-1-1,0 0 0,0 0 0,1 0 0,-1 0 0,0 0 0,0 0 0,0 0 0,0 0 0,0 0 1,0 0-1,0 0 0,-1 0 0,1 0 0,0 0 0,0 1 0,-1-1 0,1 0 0,-1 0 1,0-1-1,0 1-15,0 0 1,0 0 0,-1 0 0,1 0-1,0 1 1,-1-1 0,1 0 0,0 1-1,-1-1 1,1 1 0,-1 0 0,1-1-1,0 1 1,-1 0 0,1 0 0,-1 0-1,1 0 1,-1 0 0,1 0 0,-1 0-1,-1 1 1,-20 3-16,0 1-1,0 1 1,1 1-1,0 1 0,0 1 1,1 1-1,0 1 1,1 0-1,0 2 1,1 0-1,-18 17 1,28-22 19,1 0 1,0 1 0,1 0-1,0 0 1,0 1 0,1 0-1,0 0 1,-5 14-1,9-18 28,0 0 0,0 0-1,0 0 1,1 0-1,0 1 1,0-1 0,1 0-1,0 1 1,0-1-1,0 0 1,1 1-1,0-1 1,0 0 0,1 0-1,0 0 1,4 12-1,-4-15 13,0 1-1,0-1 1,0 0-1,0 1 0,0-1 1,1 0-1,-1-1 1,1 1-1,0 0 1,0-1-1,0 1 0,0-1 1,0 0-1,1 0 1,-1 0-1,0-1 1,1 1-1,0-1 1,-1 0-1,1 1 0,0-2 1,0 1-1,6 0 1,-5-1 14,1 0-1,0-1 1,-1 1 0,1-1 0,-1 0 0,1-1 0,-1 1-1,1-1 1,-1 0 0,0-1 0,0 1 0,0-1 0,0 0 0,0 0-1,7-7 1,0-1 4,-1 0-1,-1-1 1,1 0-1,-2 0 1,0-1-1,0 0 1,-1-1-1,10-23 1,-15 29-17,22-64-30,-22 60-40,0 0-1,-1 0 0,0 1 0,1-16 1,-5 17-348,-3 13 62,-7 18 52,-11 40 288,2 0 1,-17 85-1,8-26-5,-111 307 252,138-417-242,-3 5 100,-9 20 0,13-32-88,0 0 0,0 0 0,0 0 0,0 0 0,0 0 0,-1 0 0,1 0 0,-1-1 0,0 1 0,1-1 0,-7 3 1,8-4-22,0-1 1,0 0 0,0 0 0,0 0 0,0 1 0,0-1 0,0 0 0,0-1 0,0 1-1,0 0 1,0 0 0,0 0 0,0 0 0,1-1 0,-1 1 0,0-1 0,0 1-1,0 0 1,0-1 0,0 0 0,0 1 0,1-1 0,-1 1 0,0-1 0,0 0 0,1 0-1,-2-1 1,-18-25-47,17 21 3,-4-5 30,1 0 0,0-1 1,1 0-1,-6-24 0,2 8-220,7 21 215,0 0 1,1-1-1,0 1 0,0-1 0,1 1 0,0 0 1,0-1-1,0 1 0,1-1 0,1 1 0,-1-1 1,1 1-1,0 0 0,1 0 0,-1 0 0,1 0 1,1 0-1,6-9 0,-3 6-14,0 0-1,1 0 1,0 1 0,1 0-1,0 1 1,0 0 0,0 0-1,1 1 1,1 0 0,20-10-1,21-3-52,102-27 0,-98 33 531,92-38 0,-132 45-328,0 0 0,-1-1 0,1-1 1,-1-1-1,-1 0 0,0-1 0,-1 0 1,19-21-1,-10 5 147,-1-2 0,-2 0-1,-1-1 1,20-45 0,-31 59-186,-4 11-102,0 0 0,0-1 0,-1 1-1,0-1 1,0 1 0,-1-1 0,0 0-1,1-9 1,-8 28-419,-14 54 246,-14 82 0,29-116 257,1-1 0,2 1-1,1-1 1,7 61-1,-6-89-34,0-1 0,1 0-1,0 1 1,-1-1-1,1 0 1,0 0 0,1 0-1,-1 0 1,2 3-1,-2-5-14,0 0 0,0 0 0,1 0 0,-1 0 0,0 0 0,0 0 0,0 0 0,1-1 0,-1 1-1,0 0 1,1-1 0,-1 1 0,1-1 0,-1 0 0,1 1 0,-1-1 0,1 0 0,-1 0 0,1 0 0,1 0-1,1 0 2,-1-1-1,0 1 1,0-1-1,0 1 1,0-1-1,0 0 0,0-1 1,0 1-1,0 0 1,0-1-1,0 0 1,0 1-1,-1-1 0,1 0 1,-1 0-1,0-1 1,5-4-1,0 0 19,25-25 75,44-56-1,19-43-105,-43 58 125,-27 41-143,10-15-532,-35 47 539,0 0 0,0 0 1,0 0-1,0 0 0,0 0 0,0 0 0,1 0 0,-1 0 0,0-1 0,0 1 1,0 0-1,0 0 0,0 0 0,0 0 0,1 0 0,-1 0 0,0 0 1,0 0-1,0 0 0,0 0 0,0 0 0,0 0 0,1 0 0,-1 1 0,0-1 1,0 0-1,0 0 0,0 0 0,0 0 0,0 0 0,0 0 0,1 0 1,-1 0-1,0 0 0,0 0 0,0 0 0,0 0 0,0 1 0,0-1 1,0 0-1,0 0 0,0 0 0,0 0 0,0 0 0,0 0 0,0 0 0,0 1 1,1-1-1,-1 0 0,0 0 0,0 0 0,0 0 0,0 0 0,0 1 1,2 7-124,-4 26 26,1-22 121,0-1 0,1 16 0,2-7-9,0 0-1,1-1 1,1 1 0,1-1-1,1 0 1,13 30-1,-18-47-2,0 0-1,1 0 0,-1 0 0,1 0 0,-1 0 0,1-1 0,-1 1 0,1 0 0,0-1 0,0 1 0,2 1 0,-3-3 7,0 0 0,0 1-1,0-1 1,0 1 0,0-1 0,0 0 0,0 0 0,0 0-1,0 1 1,0-1 0,0 0 0,0 0 0,0 0 0,0-1-1,0 1 1,0 0 0,0 0 0,0 0 0,0-1-1,0 1 1,0-1 0,0 1 0,0 0 0,-1-1 0,1 0-1,0 1 1,0-1 0,0 1 0,0-2 0,10-10 15,-2-1 1,0 1 0,0-1-1,8-20 1,10-14-6,1 3 70,41-69-102,-30 39-38,31-87 0,15-77-39,-75 207 26,0-1 1,-2 0 0,5-43-1,-12 73 24,-1-1 0,0 0-1,0 1 1,0-1-1,-1 0 1,0-4 0,1 7 24,0-1 1,0 1 0,0 0 0,0-1 0,-1 1-1,1-1 1,0 1 0,0 0 0,-1-1 0,1 1 0,0 0-1,-1-1 1,1 1 0,0 0 0,-1 0 0,1-1-1,0 1 1,-1 0 0,1 0 0,0 0 0,-1-1 0,0 1-10,0 0 1,0 0-1,0 0 1,0 0 0,0 0-1,1 0 1,-1 0-1,0 1 1,0-1 0,0 0-1,0 0 1,1 1-1,-1-1 1,0 1 0,-1 0-1,-4 3-20,-1 1-1,1 0 1,-1 0 0,2 1 0,-1-1-1,1 2 1,-6 6 0,-5 10 35,1 1 1,1 0 0,1 1-1,-17 46 1,-27 115-127,48-151 196,2 0 0,-4 63 1,10-90-55,1 0 0,0-1 1,1 1-1,0-1 1,0 1-1,1-1 1,0 1-1,0-1 0,1 0 1,0 0-1,5 10 1,-5-12 15,0-1 0,0 0 0,0 0 0,0 0 1,1-1-1,0 1 0,-1-1 0,1 0 0,1 0 0,-1 0 0,0 0 0,1-1 1,-1 1-1,1-1 0,0-1 0,-1 1 0,1-1 0,6 2 0,16 0 38,1-1 0,-1-2 0,1 0-1,-1-2 1,0-1 0,50-12-1,-36 4-99,-1-2-1,0-2 0,63-34 1,-68 30 27,-49 29-27,0 2 0,0-1 0,1 2 0,1 0 0,-12 15 0,8-6-19,1-1-1,-21 44 1,30-53 109,1 0 0,0 1 0,1 0 0,-2 17 0,4-25-26,1 0-1,1 1 1,-1 0-1,1-1 1,0 1-1,0-1 1,1 1-1,0-1 1,0 1 0,0-1-1,1 0 1,2 8-1,-3-12-12,-1 0-1,1 1 0,-1-1 1,1 0-1,0 0 0,0 0 1,-1 0-1,1 0 0,0 0 1,0 0-1,0 0 0,0 0 1,0 0-1,1 0 0,-1-1 1,0 1-1,0 0 1,0-1-1,1 1 0,1 0 1,-1-1 5,-1 0 1,1 0 0,-1-1 0,0 1-1,1 0 1,-1-1 0,0 1 0,1-1-1,-1 1 1,0-1 0,0 1 0,1-1-1,-1 0 1,0 0 0,0 0-1,2-1 1,3-5 59,1 0 0,-1-1 0,-1 0-1,8-13 1,-10 16-85,68-123 199,-41 82-250,-13 22-6,-2-1 0,22-43-1,-34 53-274,-5 12 71,-4 9 97,0 3 160,0 1 0,1 1 0,0-1 0,0 1-1,1-1 1,1 1 0,-1 0 0,2 1 0,0-1 0,-1 14 0,1 0 61,1-1 1,2 0-1,6 46 1,-6-65-12,0 0 1,0 0-1,1 0 1,-1 0-1,4 7 0,-4-10-26,0-1 1,-1 0-1,1 1 0,0-1 0,0 0 0,0 0 0,0 0 0,0 0 0,0 1 0,1-2 0,-1 1 0,0 0 0,0 0 0,1 0 0,-1 0 0,0-1 0,1 1 0,-1-1 0,1 1 0,-1-1 0,1 0 0,-1 1 0,4-1 0,-3 0-1,1-1-1,0 1 1,0-1-1,0 1 1,-1-1 0,1 0-1,0 0 1,-1 0-1,1-1 1,3-1-1,24-20 25,-18 13-34,43-34 90,53-39 144,-81 65-237,0 1 0,34-16 1,-45 24-4,-10 6-64,-1 0 0,1 0 0,0 1 1,0-1-1,9-1 0,-13 4 61,-1 0 0,0-1 0,1 1 0,-1 0 0,1 0 0,-1 1 0,1-1 0,-1 0 0,1 0 0,-1 1 0,1-1 0,-1 1 0,0-1 0,1 1 0,-1-1 0,0 1 0,1 0 0,-1 0 0,0 0 0,0 0 0,0 0 0,0 0 0,0 0 0,0 0 0,0 0 0,0 0 0,0 1 0,0 1 0,4 6 7,-2 0-1,1 0 0,-1 1 1,-1-1-1,3 20 0,2 6 117,-5-25-66,4 16 115,0 0 0,2-1 0,1 0 0,20 38 0,-28-60-145,1-1 0,-1 1-1,1-1 1,0 0 0,0 1-1,0-1 1,1 0 0,-1 0 0,0 0-1,1-1 1,-1 1 0,1-1-1,0 1 1,-1-1 0,1 0 0,0 0-1,0 0 1,0 0 0,0-1-1,0 1 1,0-1 0,0 1 0,0-1-1,0 0 1,0 0 0,0-1-1,0 1 1,0-1 0,0 1 0,-1-1-1,1 0 1,4-2 0,4-2-330,-1 0 1,-1-1-1,1 0 1,-1 0 0,0-1-1,0 0 1,-1-1-1,0 0 1,8-10 0,9-14-4334,24-40 0,-34 49 1615,16-22-1094</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0:38.953"/>
    </inkml:context>
    <inkml:brush xml:id="br0">
      <inkml:brushProperty name="width" value="0.05" units="cm"/>
      <inkml:brushProperty name="height" value="0.05" units="cm"/>
    </inkml:brush>
  </inkml:definitions>
  <inkml:trace contextRef="#ctx0" brushRef="#br0">19 905 2816,'-3'4'235,"1"-1"0,0 1 0,0-1 0,0 1 0,1 0 0,0 0 0,-1 0 0,1 0-1,0 0 1,1 0 0,-1 0 0,1 0 0,0 0 0,0 6 0,1-4 428,0 0 1,0 1-1,1-1 0,0 0 0,0 0 0,0 0 1,1 0-1,6 9 1360,4-26 1390,-5-2-2909,-1 0-1,-1 0 1,0-1-1,0 0 1,5-22 0,-4 14-230,48-134 918,-43 129-1058,0 0 0,3 1 0,29-43 0,-36 59-92,44-55 301,-43 55-304,0 1 1,1 0-1,0 0 0,14-8 0,-23 16-38,0 0 0,1 0-1,-1 0 1,0 0 0,1 1 0,-1-1-1,1 1 1,0-1 0,-1 1 0,1-1-1,-1 1 1,1 0 0,0 0-1,-1 0 1,1 0 0,-1 0 0,1 0-1,0 0 1,-1 0 0,1 1 0,2 0-1,-2 0 0,-1 0 1,0 0-1,0 0 0,0 0 0,0 0 1,0 0-1,0 0 0,0 0 0,-1 1 0,1-1 1,0 0-1,-1 1 0,1-1 0,-1 0 0,1 1 1,-1-1-1,1 1 0,-1-1 0,0 1 0,0-1 1,0 0-1,0 1 0,0-1 0,0 1 0,0 1 1,-3 19 152,-9 36 0,3-20-187,-3 23 16,-26 147 761,38-207-720,0 0-1,0-1 1,-1 1 0,1 0-1,0-1 1,0 1 0,0 0-1,0-1 1,0 1 0,0 0-1,1-1 1,-1 1 0,0 0-1,0-1 1,0 1 0,1 0-1,-1-1 1,0 1 0,0-1-1,1 1 1,0 0 0,0-1 5,-1 0 0,1 0 0,0 0 0,0 0 1,0-1-1,0 1 0,-1 0 0,1-1 0,0 1 0,0 0 1,-1-1-1,1 1 0,0-1 0,-1 1 0,1-1 0,0 1 1,-1-1-1,1 0 0,-1 1 0,1-1 0,-1 0 0,1-1 1,93-114 307,-65 84-315,2 1 0,1 2 1,46-32-1,-58 46-1,-12 9-16,1-1 1,-1 1 0,1 1 0,1 0-1,16-7 1,-25 12-7,-1-1 1,1 1 0,-1 0-1,1 0 1,-1 0-1,1 0 1,-1 0-1,1 0 1,0 0 0,-1 0-1,1 0 1,-1 0-1,1 0 1,-1 0-1,1 0 1,-1 0 0,1 0-1,-1 1 1,1-1-1,0 0 1,-1 0-1,0 1 1,1-1 0,-1 0-1,1 1 1,0 0-1,-1 0 3,1 0-1,0 0 1,-1 0-1,1 0 1,-1 0-1,1 0 1,-1 1-1,1-1 0,-1 0 1,0 0-1,0 3 1,1 4 14,-1 0 0,-1 0 0,-1 9 0,2-11-5,-1 11 91,2 21-1,-1-10 62,0-28-157,0 0 0,0 1 0,0-1 0,0 0 0,0 0 0,0 0 0,0 1 0,1-1 0,-1 0 0,0 0 0,0 0 0,0 1 0,0-1 0,0 0 0,0 0 0,0 0 0,0 0 0,0 1 0,1-1 0,-1 0 0,0 0 0,0 0 0,0 0 0,0 0 0,0 1 0,1-1 0,-1 0 0,0 0 0,0 0 0,0 0 0,1 0 0,-1 0 1,0 0-1,0 0 0,0 0 0,1 0 0,-1 0 0,0 0 0,0 0 0,0 0 0,1 0 0,-1 0 0,0 0 0,0 0 0,0 0 0,1 0 0,-1 0 0,0 0 0,0 0 0,0 0 0,0 0 0,1 0 0,-1-1 0,0 1 0,0 0 0,0 0 0,0 0 0,1 0 0,-1 0 0,0-1 0,0 1 0,0 0 0,0 0 0,0-1 0,13-10 58,-12 10-41,75-83 499,-51 56-573,-1 3-146,-23 25 181,0-1-1,0 0 1,0 0 0,0 1 0,0-1 0,0 1-1,0-1 1,0 1 0,0-1 0,0 1 0,0-1-1,0 1 1,0 0 0,0 0 0,1-1 0,-1 1-1,0 0 1,0 0 0,0 0 0,0 1 0,0-1-1,1 0 1,-1 0 0,0 0 0,2 1 0,-2 1 7,-1 0 0,1-1 1,0 1-1,0 0 0,-1-1 1,1 1-1,-1 0 1,0 0-1,1-1 0,-1 1 1,0 3-1,0-3-2,2 86-132,-2-61 124,1 0 1,5 38-1,-6-63 49,0 0 0,1 0 0,-1 0 0,1 0 1,-1-1-1,1 1 0,-1 0 0,1 0 0,0 0 0,0-1 1,0 1-1,0 0 0,0-1 0,0 1 0,1-1 0,-1 1 0,0-1 1,1 0-1,-1 0 0,1 1 0,3 1 0,-3-3-4,1 0 0,0 1 0,0-1 0,0 0 0,-1 0 0,1 0 0,0-1 0,0 1-1,0-1 1,-1 1 0,1-1 0,0 0 0,-1 0 0,1 0 0,3-2 0,27-15 102,62-43 1,-28 15-164,-24 19 30,124-75-324,-192 152-124,11-23 417,1 1 1,-11 37-1,19-51 79,2 1 1,0 0-1,0 1 1,1-1-1,1 0 0,1 21 1,1-31-20,-1 1 1,1-1 0,0 0-1,1 0 1,-1 0 0,1 0-1,0 0 1,1-1-1,-1 1 1,1-1 0,0 1-1,5 5 1,-6-7 4,1 0-1,-1 0 1,1-1 0,0 1-1,0-1 1,0 0 0,0 0-1,1 0 1,-1 0 0,0-1-1,1 0 1,-1 1 0,1-1-1,0 0 1,-1 0 0,1-1-1,7 1 1,-8-1 0,-1-1 0,1 1-1,0-1 1,-1 1 0,1-1 0,0 0 0,-1 0-1,1 0 1,-1-1 0,0 1 0,1 0-1,-1-1 1,0 0 0,0 0 0,0 1-1,0-1 1,0 0 0,0 0 0,2-4 0,0 0 5,0 0 0,-1-1 1,1 1-1,-1-1 1,0 0-1,2-10 0,0-8-31,-1 1 0,-1-1 0,-2 0 0,0 0-1,-4-40 1,2 59-45,1 1 0,-1-1 0,0 1 0,0-1 0,-1 1-1,0-1 1,0 1 0,0 0 0,-3-6 0,3 8-5,-1 0 0,1 0 0,-1 0 0,0 0 0,0 0 0,0 1 0,0-1 0,0 1-1,0 0 1,-1 0 0,1 0 0,-1 0 0,-6-1 0,-3-1 63,0 1-1,0 0 1,0 1-1,-22-1 0,-24-3-208,47 3 162,12 3 34,0 0 1,0 0 0,0 0-1,0 0 1,0 0 0,0 0-1,0 0 1,0 0 0,0 0 0,0 0-1,0 0 1,0 0 0,0 0-1,0 0 1,0 0 0,0 0-1,0 0 1,0 0 0,0 0 0,0-1-1,0 1 1,0 0 0,0 0-1,0 0 1,0 0 0,0 0-1,0 0 1,0 0 0,0 0 0,0 0-1,0 0 1,0 0 0,0 0-1,0 0 1,0 0 0,0 0-1,0 0 1,10-4 63,16-3-16,70-12-44,0 4-1,171-3 0,-243 17-45,41 7 0,-59-5 67,1 0 1,-1 0-1,0 1 1,1 0 0,-1 1-1,0-1 1,0 1-1,-1 0 1,1 1 0,-1-1-1,8 7 1,-12-9-21,1 0 0,-1 1 0,0-1-1,-1 0 1,1 1 0,0-1 0,0 1 0,0-1 0,-1 1 0,1 0 0,-1-1 0,1 1 0,-1-1 0,0 1-1,0 0 1,1-1 0,-1 1 0,0 0 0,-1-1 0,1 1 0,0 0 0,0-1 0,-1 1 0,1 0-1,-1-1 1,0 3 0,-3 4-2,0 0 0,0 0 0,-9 13 0,8-14-24,-30 42 373,-76 81 1,111-129-343,0-1 0,-1 1 0,1-1 0,-1 1 1,1-1-1,-1 1 0,1-1 0,-1 0 0,1 1 0,-1-1 0,0 0 1,1 1-1,-1-1 0,1 0 0,-1 0 0,0 0 0,1 0 0,-1 1 1,0-1-1,0 0 0,0-1-5,1 1 0,-1-1 0,1 1 1,-1-1-1,1 1 0,0-1 0,0 1 0,-1-1 0,1 1 0,0-1 0,0 0 1,-1 1-1,1-1 0,0 0 0,0 1 0,0-1 0,0 1 0,0-1 1,0 0-1,0 1 0,0-1 0,0 0 0,0 1 0,1-1 0,-1 1 1,0-1-1,0 0 0,0 1 0,1-1 0,2-11 7,1 0-1,1 1 1,-1 0-1,2 0 1,-1 1-1,1-1 0,1 1 1,0 0-1,14-14 1,-7 9-44,1 1 0,1 0-1,0 2 1,35-22 0,-43 29-15,1 1-1,0 0 1,12-4-1,-17 7 22,0 0 0,0 0 0,0 0-1,0 1 1,0-1 0,0 1 0,0 0 0,0 0-1,0 1 1,6 0 0,-9 0 7,1-1-1,-1 1 1,1 0 0,-1 0-1,1-1 1,-1 1 0,0 0-1,0 0 1,1 1-1,-1-1 1,0 0 0,0 0-1,0 1 1,0-1 0,0 0-1,-1 1 1,1-1 0,0 1-1,-1-1 1,1 1-1,0 2 1,1 4-54,0 0 0,1 16 1,-3-14 72,1 13 89,-2-19-65,1 0 1,0 0 0,0 0-1,1 0 1,0 4 0,-1-7-20,0-1 1,0 0-1,0 1 0,1-1 1,-1 0-1,0 1 0,0-1 1,0 0-1,0 1 0,1-1 1,-1 0-1,0 0 1,0 1-1,0-1 0,1 0 1,-1 0-1,0 1 0,1-1 1,-1 0-1,0 0 0,0 0 1,1 0-1,-1 0 1,0 1-1,1-1 0,-1 0 1,0 0-1,1 0 0,0 0 1,11-3 183,12-12-33,11-18-107,-25 23-85,-1 1 0,1 0 0,1 0 0,-1 1 0,1 1 1,14-7-1,-16 9 8,-4 2-6,0 1 0,1 0-1,-1 0 1,0 0 0,7-1 0,-10 2 20,-1 1-1,1 0 1,-1 0 0,1 0-1,0 0 1,-1 0 0,1 1-1,-1-1 1,1 0-1,-1 1 1,1-1 0,-1 1-1,0-1 1,1 1 0,-1 0-1,0 0 1,1 0-1,-1-1 1,0 1 0,0 0-1,0 0 1,1 1 0,-1-1-1,1 1 1,6 11-81,0 1 0,12 24 1,-13-23 234,1 0 1,11 17-1,-17-30-130,-1 0 0,1 0 0,0 0 0,0-1 0,0 1 0,0-1 0,0 1-1,0-1 1,0 0 0,0 1 0,1-1 0,-1 0 0,0 0 0,1-1 0,-1 1 0,1-1 0,-1 1-1,1-1 1,-1 0 0,1 1 0,-1-1 0,1-1 0,-1 1 0,1 0 0,-1-1 0,1 1 0,-1-1 0,5-1-1,5-3 73,-1 0-1,1-1 0,-1 0 0,14-10 1,-25 16-78,18-13 54,0 0 0,-2-1-1,21-21 1,-27 24-118,0 0-1,-1-1 1,-1 0-1,0-1 1,12-25-1,-19 37 44,-1 0 0,1 0 0,-1-1-1,1 1 1,-1 0 0,0-1 0,0 1 0,1 0 0,-1-1-1,0 1 1,-1-2 0,1 2 1,0 1 1,0-1-1,0 1 1,0-1-1,-1 1 0,1-1 1,0 1-1,0-1 0,-1 1 1,1 0-1,0-1 0,-1 1 1,1-1-1,0 1 1,-1 0-1,1-1 0,-1 1 1,1 0-1,0 0 0,-1-1 1,0 1-1,-1-1-17,0 1-1,0 0 1,-1 0-1,1-1 1,0 1-1,0 1 1,0-1-1,-1 0 1,1 0-1,0 1 1,0-1-1,0 1 1,-4 1 0,-5 3-17,0 0 1,0 0-1,0 1 1,-17 14-1,22-16 53,0 2-1,0-1 1,0 0-1,1 1 0,0 0 1,0 0-1,1 1 1,-7 10-1,7-8-11,0 1 1,1 0-1,-1-1 0,2 1 0,0 0 1,-2 12-1,4-19 23,0-1 1,-1 1-1,1-1 0,0 1 1,0-1-1,1 1 0,-1-1 1,1 1-1,-1-1 0,1 0 0,0 1 1,-1-1-1,1 0 0,1 1 1,-1-1-1,0 0 0,0 0 1,1 0-1,0 0 0,-1 0 1,1 0-1,0 0 0,0-1 1,0 1-1,0 0 0,0-1 1,0 0-1,0 0 0,0 1 1,5 0-1,-3-1 17,1 0 0,-1 0 0,1-1-1,-1 1 1,0-1 0,1 0 0,-1-1 0,1 1 0,-1-1 0,1 0 0,-1 0 0,0 0 0,5-2 0,9-4 104,29-18 0,-36 19-115,123-77 31,-132 82-54,4-4-43,0 2-1,0-1 1,1 0 0,0 1 0,8-3 0,-14 6 34,0 0 1,0-1-1,0 1 1,0 0-1,0 0 1,0 0-1,0 0 0,1 0 1,-1 0-1,0 0 1,0 0-1,0 0 1,0 0-1,0 1 1,0-1-1,0 0 0,0 1 1,1-1-1,-1 1 1,0-1-1,-1 1 1,1-1-1,0 1 1,0 0-1,0 0 1,0-1-1,0 1 0,-1 0 1,1 0-1,0 0 1,-1 0-1,1 0 1,-1 0-1,1 0 1,-1 0-1,1 0 0,-1 0 1,0 0-1,1 0 1,-1 0-1,0 1 1,0 1-1,2 12-9,-1 0 1,-1 0-1,0 1 0,-2-1 1,1 0-1,-7 23 0,4-16 95,1 0-1,-1 25 1,4-46-58,0-1 1,0 1-1,0 0 0,0-1 0,0 1 1,0 0-1,0-1 0,0 1 0,0 0 1,1-1-1,-1 1 0,0 0 0,0-1 1,1 1-1,-1 0 0,0-1 0,1 1 1,0 0-1,-1-1-9,1 0 0,0 0 1,-1 0-1,1-1 0,0 1 1,-1 0-1,1 0 0,0-1 0,-1 1 1,1-1-1,-1 1 0,1 0 1,-1-1-1,1 1 0,-1-1 0,1 1 1,-1-1-1,0 1 0,1-1 0,-1 0 1,0 1-1,1-1 0,-1 1 1,0-1-1,0 0 0,1 0 0,28-60-124,4-10-142,-28 64 231,-1 0 1,1 0-1,0 1 1,0-1 0,1 1-1,0 0 1,8-6-1,-14 12 19,1-1-1,-1 1 0,1-1 1,0 1-1,-1-1 0,1 1 1,-1 0-1,1-1 0,0 1 1,0 0-1,-1-1 0,1 1 0,0 0 1,0 0-1,-1 0 0,1 0 1,0 0-1,0 0 0,-1 0 1,1 0-1,0 0 0,0 0 1,-1 0-1,1 0 0,0 1 1,0-1-1,-1 0 0,1 1 0,0-1 1,-1 0-1,1 1 0,0-1 1,-1 1-1,1-1 0,-1 1 1,1-1-1,-1 1 0,1-1 1,-1 1-1,1 0 0,-1-1 0,1 1 1,-1 0-1,0-1 0,0 1 1,1 0-1,-1-1 0,0 1 1,0 1-1,3 5-48,-1 0 0,0 0 0,1 15 0,-2-17 35,0 4 47,0-1 1,1 1-1,0-1 0,0 0 1,1 0-1,0 0 0,0 0 0,1 0 1,0-1-1,1 1 0,0-1 1,0 0-1,9 10 0,-12-16-8,0 1-1,0-1 0,0 1 1,1-1-1,-1 0 1,0 0-1,0 0 1,1 0-1,-1 0 1,1-1-1,-1 1 0,0-1 1,1 1-1,-1-1 1,1 0-1,-1 0 1,1 0-1,-1 0 1,1-1-1,-1 1 1,1-1-1,3-1 0,5-2 71,-1 0-1,0-1 1,17-10-1,-26 14-81,24-15 61,-1-2 0,0 0-1,-2-1 1,27-29-1,-21 16 22,-2-1 1,32-50-1,-44 60-78,-1-1 0,13-34 0,11-53-3,26-140-34,-60 238 17,0-1-102,0 0 0,1-16 0,-5 25-127,0 7 98,-3 12-7,-76 385-71,67-308 325,4 1 0,3 109 0,16-36-4120,-7-148-782,-1-16 3907,-2-1 815,0 0 0,0 0 0,0 0 0,0 0 0,0 0-1,0 0 1,0 0 0,0 0 0,0 0 0,1 0 0,-1 0 0,0 0 0,0 0 0,0 0 0,0 0 0,0 0 0,1-3-2519,3-28-1192,-6 4 3355,0-1 0,-2 1-1,-1 0 1,-1 0 0,-12-31 0,11 40 1081,0 1 0,-2-1 0,0 1 0,-1 1 0,0 0 1,-1 0-1,-1 1 0,-1 0 0,0 1 0,-21-17 0,33 30-622,-13-11 1769,0-1 1,-22-27-1,35 39-1709,0-1-1,1 1 1,-1 0-1,1 0 1,-1 0-1,1 0 1,-1-1-1,1 1 1,0 0-1,0 0 1,0-1 0,0 1-1,-1 0 1,2-1-1,-1 1 1,0 0-1,0 0 1,0-1-1,1 1 1,-1 0 0,0 0-1,1-1 1,-1 1-1,1 0 1,-1 0-1,1 0 1,0 0-1,0 0 1,-1 0-1,2-1 1,2-2 83,0 0 0,0 0-1,1 1 1,-1-1 0,7-3 0,10-3-111,0 0 1,0 2-1,1 0 1,28-5-1,-21 5-123,98-20-916,-43 20-2785,-25 7 1448</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0:40.110"/>
    </inkml:context>
    <inkml:brush xml:id="br0">
      <inkml:brushProperty name="width" value="0.05" units="cm"/>
      <inkml:brushProperty name="height" value="0.05" units="cm"/>
    </inkml:brush>
  </inkml:definitions>
  <inkml:trace contextRef="#ctx0" brushRef="#br0">24 386 4064,'-5'5'459,"3"-4"-369,1 0 0,0 0 1,0 0-1,0 0 0,0 0 0,0 0 1,0 0-1,0 0 0,0 0 1,1 1-1,-1-1 0,0 0 1,1 1-1,-1 1 0,0 0 122,0 0 0,0 0 0,1 0 0,-1 0 0,1 0 0,-1 0 0,1 0 0,0 0 0,1 0 0,-1 0 0,1 3 0,1 7 1755,-2-12-1850,0 0 0,0 0 0,0 0 0,0 0 0,0-1 0,0 1 0,1 0 0,-1 0 0,0 0 0,0 0 0,1 0 0,-1 0 0,1 0 0,-1-1 0,0 1 0,1 0 0,0 0 0,-1 0 0,1-1 0,-1 1 0,1 0 0,0-1 0,-1 1 0,1-1 0,0 1 0,0-1 0,0 1-1,-1-1 1,1 1 0,0-1 0,0 0 0,0 1 0,0-1 0,0 0 0,0 0 0,0 0 0,0 0 0,-1 0 0,1 0 0,0 0 0,0 0 0,1 0 0,2-1 97,-1 1 0,1-1 0,0 1 0,-1-1 0,1-1 0,-1 1-1,0 0 1,1-1 0,-1 1 0,0-1 0,0 0 0,5-5 0,4-3 367,18-19 1,-22 21-473,67-72 723,150-146 646,-210 213-1394,78-74 792,-85 78-839,-8 9-38,0 0 1,-1 0-1,1 0 0,0 0 0,0 0 1,0 0-1,0 0 0,0 0 1,0 0-1,0 0 0,0 0 0,0 0 1,0 0-1,0 0 0,0 0 1,0 0-1,0 0 0,0 0 0,-1 0 1,1 0-1,0-1 0,0 1 1,0 0-1,0 0 0,0 0 0,0 0 1,0 0-1,0 0 0,0 0 1,0 0-1,0 0 0,0 0 1,0 0-1,0 0 0,0 0 0,0 0 1,0 0-1,0-1 0,0 1 1,0 0-1,0 0 0,0 0 0,0 0 1,0 0-1,-5 4-38,0 0 0,0 1 0,0 0 0,1 0 0,-6 8 0,-19 29 134,10-11 100,3 1 0,0 1-1,-18 57 1,31-83-97,1 1 0,1-1 0,-1 1 0,1 0 0,0-1 0,1 14 0,0-20-72,0 1 0,0-1 0,0 0-1,0 1 1,0-1 0,1 1 0,-1-1 0,1 0-1,-1 1 1,1-1 0,-1 0 0,1 1 0,-1-1 0,1 0-1,0 0 1,0 1 0,0-1 0,0 0 0,0 0 0,0 0-1,0 0 1,0 0 0,0 0 0,0-1 0,0 1-1,1 0 1,-1-1 0,0 1 0,1-1 0,-1 1 0,0-1-1,1 1 1,-1-1 0,1 0 0,-1 0 0,1 0-1,-1 0 1,0 0 0,1 0 0,-1 0 0,2 0 0,2-1 3,-1 0 0,0-1 0,0 1 1,0-1-1,0 1 0,0-1 1,0 0-1,-1-1 0,1 1 1,-1-1-1,4-3 0,5-5 0,16-19 0,-28 29-28,33-42 75,36-59-1,-9 10-1004,-59 95 837,0 1 1,-1-1-1,1 1 1,-1 0-1,0-1 1,0 8 0,-2 17 173,-9 112 465,9-122-318,1 28 0,1-40-143,1 0-1,-1 0 0,1 0 1,0 0-1,1-1 0,-1 1 1,1 0-1,3 5 1,-5-10-63,1 0 0,-1 0 0,1 0 0,-1 0 0,1 0 0,0 0 0,-1-1 0,1 1 0,0 0 0,0-1 0,-1 1 0,1 0 0,0-1 0,0 1 0,0-1 0,0 1 0,0-1 1,0 1-1,-1-1 0,1 0 0,0 0 0,0 1 0,0-1 0,0 0 0,1 0 0,-1 0 0,0 0 0,0 0 0,0 0 0,0 0 0,0 0 0,0-1 0,0 1 0,0 0 0,0-1 0,-1 1 1,3-1-1,1-2 6,0 1 1,-1-1-1,1 1 0,-1-1 1,0 0-1,0 0 1,0 0-1,3-5 1,57-95-39,-44 70 67,39-55-1,-42 67-125,1 2 0,0 0-1,2 1 1,0 0-1,26-17 1,-44 34 49,0 1 0,0-1 0,-1 0 0,1 1 1,0-1-1,0 1 0,0-1 0,0 1 0,0 0 0,0-1 0,0 1 0,1 0 1,-1 0-1,0-1 0,0 1 0,0 0 0,0 0 0,0 0 0,0 0 1,0 1-1,2-1 0,-3 1 21,1-1-1,-1 1 1,1-1 0,-1 1-1,1 0 1,-1-1 0,1 1-1,-1 0 1,0-1 0,1 1 0,-1 0-1,0 0 1,0-1 0,0 1-1,1 0 1,-1 0 0,0-1-1,0 1 1,0 0 0,0 0-1,0 1 1,-1 7 78,-1 0 0,1 0-1,-6 14 1,7-23-80,-93 297 885,85-262-724,8-17 10,0-17-164,0-1-1,0 0 1,0 0-1,0 1 1,0-1-1,0 0 1,0 1-1,0-1 1,0 0-1,0 0 0,0 1 1,1-1-1,-1 0 1,0 0-1,0 1 1,0-1-1,1 0 1,-1 0-1,0 0 0,0 1 1,1-1-1,-1 0 1,0 0-1,0 0 1,1 0-1,-1 0 1,0 0-1,0 1 1,1-1-1,-1 0 0,0 0 1,1 0-1,-1 0 1,0 0-1,0 0 1,1 0-1,1 0 3,-1-1 1,0 1-1,0 0 0,0-1 1,0 1-1,0-1 0,0 1 1,1-1-1,-1 0 0,0 1 1,1-3-1,21-19 28,-1-1 0,23-32-1,-3 4-87,-32 40 45,15-19-173,1 2-1,35-30 1,-59 57 167,-1 0 0,0 0-1,1 0 1,0 0 0,-1 0 0,1 0 0,0 0 0,-1 0 0,1 0 0,0 1 0,3-1-1,-4 1 11,0 0-1,0 0 0,0 0 1,0 1-1,-1-1 0,1 0 0,0 1 1,0-1-1,0 0 0,-1 1 1,1-1-1,0 1 0,-1-1 0,1 1 1,0 0-1,-1-1 0,1 1 1,-1 0-1,1-1 0,-1 1 0,1 0 1,-1 0-1,1-1 0,-1 1 1,0 0-1,1 1 0,1 5 4,0 0-1,-1 0 0,1 0 1,-2 0-1,1 1 1,-1-1-1,0 0 1,0 1-1,-2 9 1,0 0 15,-5 34 118,1-13-6,7-19 38,-1-19-157,0 1 1,0-1-1,0 0 0,0 1 0,0-1 0,0 1 0,0-1 1,1 0-1,-1 1 0,0-1 0,0 0 0,0 1 0,0-1 1,1 1-1,-1-1 0,0 0 0,0 1 0,1-1 0,-1 0 1,0 0-1,1 1 0,-1-1 0,0 0 0,1 0 0,-1 1 1,0-1-1,1 0 0,-1 0 0,0 0 0,1 0 0,-1 0 1,0 0-1,1 1 0,-1-1 0,1 0 0,-1 0 0,0 0 1,1 0-1,-1 0 0,1 0 0,-1 0 0,0-1 0,1 1 1,-1 0-1,1 0 0,0 0 0,2-2 7,-1 0 0,1 0 1,0 0-1,-1-1 0,1 1 0,-1-1 0,0 1 1,4-7-1,15-26 60,-15 24-37,8-15 21,1 1 0,1 1 0,28-31 0,-43 53-66,1 1 0,-1-1 0,1 1 0,-1-1 0,1 1 0,0 0 0,0 0 0,-1 0 0,1 0 0,0 0 0,0 0 0,0 0-1,2 0 1,-2 1 8,-1 0 0,0 0 0,0 0-1,1 0 1,-1 0 0,0 1 0,0-1-1,1 0 1,-1 1 0,0-1 0,0 0 0,0 1-1,0 0 1,0-1 0,1 1 0,-1 0-1,0-1 1,0 1 0,0 0 0,-1 0-1,1 0 1,0 0 0,1 1 0,5 10 98,0 0 0,-1 1 0,0-1 1,-1 1-1,6 22 0,1 0 3,-8-24-154,1 5 181,1-2 0,15 28 0,-19-39-340,0 0 0,0 0 0,0 0 0,0-1 0,0 1 0,0-1 0,1 1 0,-1-1 0,1 0 0,0 0 0,0 0 0,-1 0 0,1-1 0,0 1 0,1-1 0,-1 0 0,0 0 0,0 0 0,6 1 0,-5-2-482,-1 1 1,0-1 0,0 0 0,0-1 0,0 1 0,0-1 0,0 1 0,0-1 0,0 0 0,0 0 0,5-3 0,-3 1-656,-1 0 0,1 0 1,-1-1-1,0 1 0,5-7 1,22-22-3822</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0:41.351"/>
    </inkml:context>
    <inkml:brush xml:id="br0">
      <inkml:brushProperty name="width" value="0.05" units="cm"/>
      <inkml:brushProperty name="height" value="0.05" units="cm"/>
    </inkml:brush>
  </inkml:definitions>
  <inkml:trace contextRef="#ctx0" brushRef="#br0">177 570 6240,'0'-1'163,"0"0"1,0 0-1,0 0 1,0 0 0,0 0-1,0 0 1,0 0-1,1 0 1,-1 0-1,0 0 1,1 0-1,-1 0 1,0 0 0,1 1-1,-1-1 1,1 0-1,-1 0 1,1 0-1,0 1 1,0-2-1,-1 2 40,1-1 1,-1 0-1,0 1 0,1-1 0,-1 1 0,0-1 0,0 0 0,0 1 0,0-1 0,0 0 0,0 1 1,0-1-1,0 0 0,0 1 0,0-1 0,0 0 0,0 1 0,0-1 0,0 1 0,-1-1 0,1 0 0,0 1 1,0-1-1,-1 1 0,1-1 0,0 0 0,-1 1 0,1-1 0,-1 1 0,1-1 0,-1 1 0,1 0 1,-1-1-1,1 1 0,-1-1 0,1 1 0,-1 0 0,1-1 0,-1 1 0,0 0 0,1 0 0,-1 0 0,0-1 1,1 1-1,-1 0 0,1 0 0,-1 0 0,-1 0 0,-2 1-71,0 0-1,0 0 1,0 1-1,0 0 1,0-1-1,0 1 1,1 0-1,-1 1 1,1-1-1,-7 6 1,0 1 1,1 1 0,-13 16-1,11-10 29,0-1 0,1 2 0,1-1 0,0 1 0,-11 34 0,17-42-103,1 0 1,0 0-1,1 0 0,0 0 0,0 1 0,1 10 0,0-14 3,1-1 0,0 1-1,0-1 1,0 1 0,1-1-1,0 1 1,0-1 0,0 0-1,1 0 1,-1 0 0,5 5 0,-5-8-26,-1 0 1,1 0 0,-1 0-1,1 0 1,0-1 0,-1 1 0,1 0-1,0-1 1,0 0 0,0 1-1,1-1 1,-1 0 0,0 0-1,0 0 1,1 0 0,-1-1 0,0 1-1,1-1 1,-1 1 0,1-1-1,-1 0 1,0 0 0,1 0 0,-1 0-1,1 0 1,4-2 0,-3 1-18,0-1 0,1 0 1,-1 0-1,0 0 1,0 0-1,0-1 0,0 1 1,-1-1-1,1 0 0,-1 0 1,1-1-1,-1 1 1,5-8-1,5-12-202,-1-1 1,0 0 0,-2 0-1,7-28 1,-8 23-28,0-1 0,-2 0 1,-1-1-1,-2 0 0,-1 0 1,-1 0-1,-3-39 0,1 68 161,0 1 1,0 0-1,0-1 0,-1 1 0,1 0 0,0 0 0,-1-1 1,1 1-1,-1 0 0,-1-2 0,2 3 27,0 0 1,0-1-1,-1 1 0,1 0 1,0-1-1,0 1 0,-1 0 1,1 0-1,0 0 0,-1-1 1,1 1-1,0 0 0,-1 0 1,1 0-1,0 0 0,-1 0 1,1 0-1,0-1 0,-1 1 1,1 0-1,-1 0 0,1 0 1,-1 0-1,0 1 18,0-1 1,0 1-1,0-1 0,0 1 1,0 0-1,0-1 0,0 1 1,1 0-1,-1-1 0,0 1 1,0 0-1,1 0 0,-1 0 1,0 0-1,1 0 1,-1 0-1,1 0 0,-1 0 1,1 0-1,-1 0 0,1 1 1,-1 3 84,0-1 1,0 0 0,1 1 0,-1-1 0,1 1-1,1-1 1,-1 1 0,0-1 0,1 0 0,0 1-1,0-1 1,0 0 0,3 6 0,0-1 159,0-1 0,0 1 0,1-1-1,1 0 1,6 9 0,-10-15-175,-1 0-1,1-1 1,0 1-1,-1 0 1,1-1-1,0 0 1,0 1-1,0-1 1,0 0-1,0 0 1,0 0-1,0 0 1,1-1-1,-1 1 0,0-1 1,5 1-1,-3-1 41,1 0 0,-1 0-1,1 0 1,-1-1 0,0 0 0,1 0-1,-1 0 1,5-2 0,7-5 139,0 1 1,-1-2 0,21-15 0,-31 21-239,17-14 49,-1 0-1,-1-1 0,0-2 1,-2 1-1,0-2 0,-1-1 1,17-28-1,83-175-17,-82 151-135,-23 46-302,-16 44 200,-12 34-11,-35 63-70,22-52 210,-162 373 172,48-20 134,27-53 453,114-352-609,-2 2 30,-10 23-1,14-33-83,-1 0 1,1 1-1,-1-1 1,0 0 0,1 0-1,-1 0 1,0 0-1,0 0 1,0 1-1,0-1 1,0-1-1,0 1 1,0 0-1,0 0 1,0 0-1,0-1 1,0 1 0,-1 0-1,1-1 1,0 1-1,-1-1 1,1 1-1,0-1 1,-1 0-1,-1 1 1,3-2-18,-1 1 1,1 0-1,-1 0 1,1 0-1,-1 0 1,1 0 0,-1 0-1,1-1 1,-1 1-1,1 0 1,0 0-1,-1-1 1,1 1-1,-1 0 1,1-1-1,0 1 1,-1 0-1,1-1 1,0 1-1,-1-1 1,1 1 0,0 0-1,-1-1 1,1 1-1,0-1 1,0 1-1,0-1 1,0 1-1,-1-2 1,-3-12-17,1-1 1,1 1-1,0-1 1,0 0-1,2 0 0,2-29 1,2 2-76,13-54 0,-13 78 117,1 0 0,0 1-1,1-1 1,1 1 0,0 1 0,1-1 0,1 1-1,12-15 1,-16 25-7,0 1 0,1-1 0,0 1 1,0 0-1,0 1 0,1-1 0,-1 1 0,1 1 0,0-1 0,0 1 0,0 1 0,1-1 1,-1 1-1,9-1 0,12-2-98,0 2-1,43 0 1,-36 3-111,33 0-1284,-37 1-2798,32-3-1,-35-5-2364,-2-5 2155</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0:44.084"/>
    </inkml:context>
    <inkml:brush xml:id="br0">
      <inkml:brushProperty name="width" value="0.05" units="cm"/>
      <inkml:brushProperty name="height" value="0.05" units="cm"/>
    </inkml:brush>
  </inkml:definitions>
  <inkml:trace contextRef="#ctx0" brushRef="#br0">14 749 4480,'-3'-1'544,"-5"-2"1792,7 3-2263,1 0 0,0 0 0,0 0-1,0 0 1,0 0 0,0 0 0,0 0-1,0 0 1,-1 1 0,1-1 0,0 0-1,0 0 1,0 0 0,0 0-1,0 0 1,0 0 0,0 0 0,0 0-1,0 0 1,0 1 0,0-1 0,0 0-1,0 0 1,-1 0 0,1 0 0,0 0-1,0 0 1,0 0 0,0 1 0,0-1-1,0 0 1,0 0 0,0 0 0,0 0-1,0 0 1,1 0 0,-1 1 0,0-1-1,0 0 1,0 0 0,0 0-1,0 0 1,0 0 0,0 0 0,0 0-1,0 0 1,0 1 0,0-1 0,0 0-1,0 0 1,1 0 0,-1 0 0,2 4 222,-1 0 1,1 0 0,1 0 0,-1-1 0,1 1 0,-1-1-1,1 1 1,0-1 0,0 0 0,0 0 0,1 0 0,-1-1-1,1 1 1,0-1 0,-1 0 0,1 0 0,0 0-1,0 0 1,0-1 0,1 1 0,-1-1 0,0 0 0,0 0-1,1-1 1,-1 0 0,0 1 0,1-1 0,-1-1 0,1 1-1,-1-1 1,8-1 0,-4-2-177,0 1 0,-1-2 0,1 1 0,-1-1 0,1 0-1,-1 0 1,-1-1 0,1 0 0,-1-1 0,0 1 0,0-1 0,-1 0 0,0 0 0,-1-1-1,1 1 1,3-10 0,-5 10-102,0 0 0,0 0 0,0-1 0,-1 1-1,0-1 1,-1 0 0,1 0 0,-1 1 0,-1-1 0,0 0 0,0 0-1,0 0 1,-1 0 0,0 0 0,-1 1 0,0-1 0,0 1-1,-4-10 1,5 16-16,1-1 0,-1 0 1,0 1-1,0 0 0,0-1 0,0 1 0,0-1 0,0 1 0,0 0 0,-1 0 0,1 0 0,0 0 1,-1 0-1,1 0 0,-1 0 0,1 0 0,-1 0 0,1 1 0,-1-1 0,-3 0 0,3 1 10,0 0 1,0 0-1,0 0 0,-1 0 0,1 0 0,0 1 0,0-1 1,0 1-1,0 0 0,0 0 0,0 0 0,0 0 1,0 0-1,-2 1 0,-2 2 27,1 0 1,0 0-1,0 1 1,1 0 0,-1 0-1,1 0 1,0 0-1,0 0 1,-5 11-1,4-3 45,0 1-1,1-1 0,1 1 0,0 0 1,1 0-1,0 0 0,1 27 1,2-12 159,2 0 1,10 50 0,-11-69-162,1 1 0,-1-1 0,2 0 0,-1-1 0,1 1 0,1-1 0,0 1 0,0-1 0,1-1 0,12 16 0,-15-21-39,-1 0 1,1-1 0,0 1-1,0-1 1,0 0 0,0 0-1,0 0 1,1 0 0,-1 0-1,0-1 1,1 0 0,0 1-1,-1-1 1,1 0 0,0-1-1,-1 1 1,1-1 0,0 0-1,-1 0 1,1 0 0,0 0-1,0 0 1,-1-1 0,1 0-1,0 0 1,6-2 0,6-4 31,-1-1 1,1 0-1,21-17 1,43-36 97,-78 60-168,71-58-15,110-116 1,-178 170 11,13-15-82,1 1-1,0 0 0,24-16 1,-42 34 61,1 0 1,-1 0-1,1 1 1,-1-1 0,1 0-1,-1 1 1,1 0 0,0-1-1,-1 1 1,1 0 0,-1 0-1,1 0 1,0 0-1,-1 0 1,1 0 0,0 0-1,-1 0 1,1 1 0,-1-1-1,1 1 1,-1-1 0,1 1-1,-1 0 1,1-1-1,1 3 1,5 2 14,-1 0 0,-1 0 0,12 12 0,-4-3 17,59 46 398,-72-59-386,-1-1 0,1 1 0,0 0 0,0 0 0,0-1 0,0 1 0,0 0 0,0-1 0,0 1 0,0-1 1,0 0-1,1 1 0,-1-1 0,0 0 0,0 1 0,0-1 0,0 0 0,0 0 0,1 0 0,-1 0 0,0 0 0,0-1 0,0 1 0,0 0 0,1 0 0,-1-1 0,0 1 0,0-1 0,0 1 0,0-1 0,0 1 0,0-1 0,0 0 0,0 1 0,0-1 0,0 0 0,-1 0 0,2-1 0,0 0-22,-1 0-1,0 0 0,0 0 0,0 0 0,0 0 1,-1 0-1,1 0 0,0-1 0,-1 1 0,0 0 1,1 0-1,-1-1 0,0 1 0,0 0 0,0-1 1,-1 1-1,1 0 0,-1-4 0,-1 2-41,0 0 0,0 0 0,0 0 1,0 0-1,-1 1 0,1-1 0,-1 1 0,0-1 0,0 1 0,0 0 0,0 0 0,-1 1 0,1-1 0,-1 1 0,0-1 1,0 1-1,0 0 0,0 1 0,0-1 0,0 1 0,0-1 0,-1 1 0,1 1 0,0-1 0,-1 0 0,1 1 1,-1 0-1,1 0 0,0 1 0,-7 0 0,1 3 9,0 0 1,1 0-1,-1 1 0,1 1 1,0-1-1,0 2 0,0-1 1,1 1-1,0 0 1,0 1-1,1 0 0,0 0 1,1 1-1,-1 0 0,2 0 1,-10 18-1,9-13 101,0 0 0,0 0 0,2 1 0,-1 0 0,2 0 0,0 0 1,1 1-1,1-1 0,0 0 0,1 1 0,2 18 0,-1-26 23,1-1 1,-1 1 0,1 0-1,1-1 1,5 12-1,-8-18-71,1 0-1,-1 0 0,1 0 1,0 1-1,-1-1 0,1 0 1,0 0-1,0-1 0,0 1 1,0 0-1,0 0 0,0 0 1,0-1-1,0 1 0,0 0 0,0-1 1,1 1-1,0 0 0,0-1-10,-1 0-1,0-1 1,1 1-1,-1 0 0,0 0 1,1-1-1,-1 1 0,0-1 1,1 1-1,-1-1 0,0 1 1,0-1-1,0 0 1,0 0-1,1 0 0,-1 1 1,0-1-1,0 0 0,-1 0 1,1 0-1,1-2 0,16-21 203,27-46 0,-1 1-164,60-81-646,-102 148 567,-1 1 0,0-1 0,1 0 1,-1 1-1,1-1 0,0 1 0,-1 0 0,3-2 0,-3 3 19,-1 0-1,0-1 1,0 1-1,1 0 1,-1 0-1,0 0 1,1 0-1,-1 0 1,0 0-1,1 0 1,-1 0-1,0 0 0,1 0 1,-1 0-1,1 0 1,-1 0-1,0 0 1,1 0-1,-1 0 1,0 0-1,1 0 1,-1 0-1,1 1-2,-1-1 0,0 1 0,1-1 0,-1 1-1,0-1 1,1 1 0,-1-1 0,0 1 0,0-1 0,0 1 0,0-1 0,1 1 0,-1-1-1,0 1 1,0-1 0,0 1 0,0-1 0,0 1 0,0 0 0,-1 18 67,2-1 1,0 0-1,2 1 1,0-1-1,0 0 1,9 22-1,-10-34-30,0-1 0,1 1 0,-1-1 0,1 1 0,1-1 0,-1 0 0,1 0 0,0-1 0,0 1-1,0-1 1,1 1 0,-1-1 0,1-1 0,0 1 0,0-1 0,0 0 0,1 0 0,-1 0 0,1-1-1,0 0 1,-1 0 0,12 2 0,-7-3 14,0 0 0,0 0 0,0-2 0,0 1 0,0-1 0,0 0 0,0-1 0,0 0 0,0-1 0,12-5 0,6-4-22,0-1 1,29-19-1,40-33-102,-18 10 52,-44 30-184,-41 29 165,-1 0 1,1 1-1,0-1 1,0 1-1,1 0 0,0 1 1,-1 0-1,2-1 0,-1 2 1,1-1-1,0 0 0,-5 10 1,-5 14 204,-19 53 0,21-47-18,-10 47-1,20-70-44,0-1 1,1 1-1,0 0 0,0 0 0,2 0 1,0 0-1,3 20 0,-3-29-54,0 0 1,1 0-1,-1 0 0,1 0 0,-1-1 0,1 1 1,0-1-1,0 1 0,4 2 0,-5-4-6,1 0 0,-1-1 0,1 1 0,0-1 0,-1 0 1,1 1-1,0-1 0,0 0 0,0 0 0,0 0 0,0 0 0,0-1 0,1 1 0,-1-1 0,0 1 0,0-1 0,0 0 0,3 0 0,2 0-1,-1 0 1,0-1-1,1-1 1,-1 1-1,0-1 0,0 0 1,0 0-1,0-1 1,7-3-1,7-6 12,27-21 0,189-160 74,-97 76 56,-108 90-286,29-31 0,-29 21-422,-31 37 537,0 0-1,0 0 1,0 0 0,-1 0-1,1 0 1,0 0-1,0 0 1,0 1 0,0-1-1,0 0 1,0 0-1,0 0 1,0 0 0,0 0-1,0 0 1,0 0 0,0 0-1,0 0 1,0 0-1,0 0 1,0 0 0,0 0-1,0 1 1,0-1-1,0 0 1,0 0 0,0 0-1,0 0 1,0 0 0,0 0-1,1 0 1,-1 0-1,0 0 1,0 0 0,0 0-1,0 0 1,0 0-1,0 0 1,0 0 0,0 0-1,0 0 1,0 1 0,0-1-1,0 0 1,0 0-1,0 0 1,0 0 0,0 0-1,1 0 1,-1 0-1,0 0 1,0 0 0,0 0-1,0 0 1,0 0 0,0 0-1,0 0 1,0 0-1,0 0 1,0 0 0,0 0-1,0 0 1,0 0-1,1-1 1,-1 1 0,0 0-1,0 0 1,0 0 0,-1 11 45,1 0-135,0-11 460,1-1-415,0-1 80,1 0 0,-1 1 0,0-1-1,1 0 1,-1 0 0,0 0 0,1-2 0,-1 1 1,10-19-31,-2 0-1,-1 0 0,10-40 0,8-73-76,-22 108 49,25-120-144,5-32-105,-30 143-35,-6 29 171,-1 7-21,1 2 137,1-1 0,0 1 0,0 0 0,-1 0-1,2 0 1,-1 0 0,0 0 0,-1 3 0,-78 306-55,41-138 111,34-154 17,-55 272 485,59-284-444,0-1 1,1 1-1,0 0 1,0 0-1,2 11 0,-2-17-81,0-1-1,0 1 0,0-1 0,0 1 1,0-1-1,0 0 0,1 1 0,-1-1 1,0 1-1,0-1 0,0 0 0,0 1 1,1-1-1,-1 0 0,0 1 0,1-1 1,-1 0-1,0 1 0,0-1 0,1 0 1,-1 0-1,0 1 0,1-1 0,-1 0 1,1 0-1,-1 0 0,0 1 0,1-1 1,0 0-1,0 0 0,0-1 1,-1 1-1,1 0 0,-1 0 1,1-1-1,0 1 0,-1-1 1,1 1-1,-1 0 1,1-1-1,-1 1 0,1-1 1,-1 0-1,1 0 0,18-30 32,-16 25-83,43-64-61,-21 34-158,-23 33 239,0 1-1,0-1 1,0 1 0,0-1 0,0 1 0,1 0 0,-1 0-1,1 0 1,0 0 0,4-2 0,-6 4 22,-1-1-1,1 1 1,0 0 0,0 0-1,0-1 1,0 1 0,0 0-1,0 0 1,0 0-1,0 0 1,1 0 0,-1 0-1,0 0 1,0 1 0,-1-1-1,1 0 1,0 1 0,0-1-1,0 0 1,0 1 0,0-1-1,0 1 1,0-1 0,0 1-1,-1 0 1,1-1 0,0 1-1,0 0 1,-1 0 0,1-1-1,0 1 1,-1 0-1,1 0 1,-1 0 0,1 0-1,-1 0 1,1 1 0,3 10 73,0 0 1,0 1 0,-1-1-1,0 1 1,-1 0-1,0 19 1,5 27 171,-4-43-334,-2-4-207,1 0-1,1 0 1,0-1 0,1 1 0,0-1-1,7 13 1,-11-23 118,0-1 0,0 0-1,0 0 1,0 1 0,0-1 0,1 0-1,-1 0 1,0 1 0,0-1 0,0 0-1,1 0 1,-1 0 0,0 1 0,0-1 0,1 0-1,-1 0 1,0 0 0,1 0 0,-1 0-1,0 1 1,0-1 0,1 0 0,-1 0-1,0 0 1,1 0 0,-1 0 0,0 0-1,1 0 1,-1 0 0,0 0 0,1 0-1,-1 0 1,0 0 0,0-1 0,1 1-1,-1 0 1,0 0 0,1 0 0,-1 0 0,0 0-1,0 0 1,1-1 0,-1 1 0,0 0-1,11-13-5042,-9 9 3185,15-13-3085</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6:07.466"/>
    </inkml:context>
    <inkml:brush xml:id="br0">
      <inkml:brushProperty name="width" value="0.05" units="cm"/>
      <inkml:brushProperty name="height" value="0.05" units="cm"/>
      <inkml:brushProperty name="color" value="#FF0066"/>
    </inkml:brush>
  </inkml:definitions>
  <inkml:trace contextRef="#ctx0" brushRef="#br0">86 0 12640,'-19'13'4671,"5"4"-3615,0 11-320,9-7 1152,1 5-1184,-6-1 704,6 4-832,-6-2-352,10-3-192,-5-6-256,5-3 128,0-2-1440,5-5 832,5-23-11839</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0:45.323"/>
    </inkml:context>
    <inkml:brush xml:id="br0">
      <inkml:brushProperty name="width" value="0.05" units="cm"/>
      <inkml:brushProperty name="height" value="0.05" units="cm"/>
    </inkml:brush>
  </inkml:definitions>
  <inkml:trace contextRef="#ctx0" brushRef="#br0">16 245 3072,'-1'0'82,"1"1"1,-1-1-1,0 0 0,1 0 1,-1 0-1,0 0 0,1 0 1,-1 1-1,0-1 1,1 0-1,-1 1 0,1-1 1,-1 0-1,1 1 0,-1-1 1,1 0-1,-1 1 0,1-1 1,-1 1-1,1-1 0,-1 1 1,1 0-1,0-1 1,-1 1-1,1-1 0,0 1 1,0-1-1,-1 1 0,1 0 1,0-1-1,0 1 0,0 0 1,0-1-1,0 1 1,0 0-1,0-1 0,0 2 1,0 4 842,0 0 0,1 0-1,2 9 1,-1-5 166,-2-5-568,1-1 0,0 0 0,1 1 0,-1-1 0,1 0 0,0 0 0,4 8 0,-6-12-411,1 1 1,0 0-1,-1 0 0,1 0 1,0 0-1,0 0 0,-1-1 1,1 1-1,0 0 0,0-1 0,0 1 1,0-1-1,0 1 0,0-1 1,0 1-1,0-1 0,0 0 1,0 1-1,0-1 0,0 0 1,0 0-1,0 0 0,0 0 0,1 0 1,-1 0-1,0 0 0,0 0 1,0 0-1,0 0 0,0-1 1,0 1-1,0 0 0,0-1 1,0 1-1,0-1 0,0 1 0,0-1 1,0 0-1,0 1 0,1-2 1,4-4 142,-1-1 1,1 1-1,-1-1 1,0 0-1,-1 0 1,0-1-1,6-13 1,-1 3 78,-4 9-228,104-210 2247,-107 215-2247,0 0 0,-1 0 0,1 0 0,-1 0-1,0-1 1,0-6 0,-2 9-100,-2 6-54,-2 9-16,-6 24 183,-12 76 1,5 43 119,-1 5 157,4 38 173,4-30-476,7-136 60,-10 58 451,14-90-607,-1 0-1,1 0 1,-1 0 0,1 0 0,-1 0 0,1 0 0,-1 0-1,0 0 1,1-1 0,-1 1 0,0 0 0,0-1 0,0 1-1,0 0 1,1-1 0,-1 1 0,0-1 0,-2 1 0,-24 9-23,13-6 112,1 1-107,0 0-1,-14 9 1,20-13 444,15-1 471,5 2-619,0-1 1,0 0-1,0-2 1,0 1-1,0-1 0,25-6 1,-37 7-279,27-5-21,58-3 0,-65 4-239,-5-5-4189,-12 5 2073,0-1-1,0 1 1,-1 0-1,6-9 1,-1 1-1125</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0:45.843"/>
    </inkml:context>
    <inkml:brush xml:id="br0">
      <inkml:brushProperty name="width" value="0.05" units="cm"/>
      <inkml:brushProperty name="height" value="0.05" units="cm"/>
    </inkml:brush>
  </inkml:definitions>
  <inkml:trace contextRef="#ctx0" brushRef="#br0">475 26 5216,'48'-25'10709,"-60"28"-8467,0 2-1220,-92 26 1924,70-22-2216,0 1 0,-60 28 0,89-36-651,-6 4 73,0-1 1,1 1-1,-1 1 1,2 0-1,-11 9 1,18-15-123,1 1 1,-1-1-1,1 0 1,0 1-1,0-1 1,0 1-1,0 0 1,0-1-1,0 1 1,0 0-1,0 0 1,0-1-1,1 1 1,-1 0 0,1 0-1,-1 0 1,1 0-1,0 0 1,0 0-1,0 0 1,0 0-1,0 0 1,0 0-1,1 0 1,-1-1-1,1 1 1,-1 0-1,1 0 1,0 0-1,-1 0 1,1-1-1,0 1 1,0 0-1,0-1 1,1 1-1,-1-1 1,0 1-1,1-1 1,-1 1-1,3 1 1,24 20 33,2 0 1,0-2 0,43 23-1,-31-19 506,45 34-1,-86-58-567,18 16 217,-18-16-203,0-1 0,-1 1 0,1 0 0,0-1 0,-1 1 0,1 0-1,0 0 1,-1 0 0,1 0 0,-1 0 0,1-1 0,-1 1 0,0 0 0,1 0 0,-1 0-1,0 0 1,0 0 0,0 0 0,0 0 0,0 0 0,0 2 0,-2-1-3,0 0 0,0 0 1,0 0-1,0 0 0,-1 0 1,1-1-1,-1 1 0,1-1 1,-1 0-1,0 0 0,-3 2 1,-36 12-1,-2-1-1,1-2 1,-1-2 0,-59 5 0,86-13-376,0-2 0,-30-2 1,36 1-867,0-1 1,-20-6 0,11-3-2447,5-2 1184</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0:46.519"/>
    </inkml:context>
    <inkml:brush xml:id="br0">
      <inkml:brushProperty name="width" value="0.05" units="cm"/>
      <inkml:brushProperty name="height" value="0.05" units="cm"/>
    </inkml:brush>
  </inkml:definitions>
  <inkml:trace contextRef="#ctx0" brushRef="#br0">21 103 6048,'-4'-6'1205,"3"3"-628,0 1 0,-1 0-1,1 0 1,-1 0 0,1 0 0,-4-4-1,4 5-104,1 1-1,-1-1 0,1 0 0,0 0 0,-1 0 1,1 0-1,0 0 0,0 0 0,0 0 0,0 0 0,0 0 1,0 0-1,0 0 0,0 0 0,0 0 0,1-1 1,1-8 1325,0 8-1654,-1 1 0,1 0-1,-1-1 1,1 1 0,0 0 0,-1 0-1,1 0 1,0 0 0,0 0 0,0 1-1,3-2 1,5-2 165,1-2-46,1 1 0,-1 0 0,1 1 0,23-6 0,-32 9-245,1 1-1,-1-1 0,0 1 1,1 0-1,-1-1 0,0 2 0,1-1 1,-1 0-1,0 1 0,0-1 1,1 1-1,-1 0 0,0 0 1,0 0-1,0 0 0,0 1 0,0-1 1,0 1-1,0 0 0,0 0 1,-1 0-1,1 0 0,3 4 1,-5-4-12,0-1 1,0 1-1,-1 0 1,1-1 0,0 1-1,-1 0 1,0 0-1,1 0 1,-1-1 0,0 1-1,0 0 1,0 0-1,0 0 1,0 0 0,0-1-1,0 1 1,0 0 0,-1 0-1,1-1 1,-1 1-1,-1 2 1,-1 4-2,0-1 0,-1 1-1,-6 8 1,-12 18 154,2-5 288,1 0 0,2 2 1,0 0-1,-14 43 1,29-70-323,1 1 0,0-1 1,0 1-1,0 0 1,1-1-1,-1 1 1,1 0-1,0-1 1,1 1-1,-1 0 1,1 0-1,0-1 1,1 6-1,-1-7-75,1 0 0,-1-1 0,1 1-1,-1 0 1,1-1 0,0 1 0,0-1 0,0 1 0,1-1-1,-1 0 1,0 0 0,1 0 0,-1 0 0,1 0-1,0-1 1,0 1 0,-1-1 0,1 0 0,0 0 0,6 2-1,1-1-3,0 0-1,0-1 0,0 0 0,1 0 0,14-1 0,50-10-866,-51 5-2526,46-1 0,-42 9 676</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0:48.949"/>
    </inkml:context>
    <inkml:brush xml:id="br0">
      <inkml:brushProperty name="width" value="0.05" units="cm"/>
      <inkml:brushProperty name="height" value="0.05" units="cm"/>
    </inkml:brush>
  </inkml:definitions>
  <inkml:trace contextRef="#ctx0" brushRef="#br0">56 338 5824,'-3'0'325,"0"1"0,0 0-1,0 0 1,0 0 0,1 0 0,-1 1 0,0-1 0,1 1 0,-1-1-1,1 1 1,0 0 0,0 0 0,-1 0 0,1 0 0,0 1 0,1-1-1,-1 0 1,0 1 0,1-1 0,-1 1 0,1 0 0,-1 2 0,1-3-177,0 0-1,1 0 1,0 0 0,-1-1 0,1 1 0,0 0 0,0 0 0,-1 0 0,2 0 0,-1 0 0,0 0 0,0 0 0,1-1 0,-1 1 0,1 0 0,-1 0 0,1 0-1,0-1 1,-1 1 0,1 0 0,0-1 0,0 1 0,1 0 0,-1-1 0,0 1 0,0-1 0,1 0 0,-1 0 0,1 1 0,-1-1 0,1 0 0,-1 0 0,1 0-1,0 0 1,-1-1 0,1 1 0,0 0 0,0-1 0,0 1 0,0-1 0,-1 0 0,1 0 0,0 1 0,0-1 0,2-1 0,5 1 57,1-1 1,-1 0-1,0-1 1,0 0-1,0-1 1,-1 0-1,10-4 1,56-31 539,-72 37-729,26-15 156,3-1 113,52-37-1,-44 22 150,-2-2 0,49-55 0,-79 80-314,10-9 403,-17 17-518,0 1 0,0 0 1,0 0-1,0 0 0,0 0 1,0 0-1,1 0 1,-1 0-1,0 0 0,0 0 1,0 0-1,0 0 1,0 0-1,0 0 0,0 0 1,1 0-1,-1 0 1,0 0-1,0 0 0,0 0 1,0 0-1,0 0 0,0 0 1,0 0-1,1 0 1,-1 0-1,0 0 0,0 0 1,0 0-1,0 0 1,0 0-1,0 0 0,0 1 1,0-1-1,0 0 0,1 0 1,-1 0-1,0 0 1,0 0-1,0 0 0,0 0 1,0 0-1,0 0 1,0 1-1,0-1 0,0 0 1,0 0-1,0 0 0,0 0 1,0 16 186,-1-15-184,-2 22 37,-2 29 0,5-46-16,0 1 0,0-1 0,1 0 0,0 0-1,0 1 1,0-1 0,1 0 0,0 0 0,0 0 0,3 5 0,-4-9 8,0-1 0,0 1 1,0-1-1,1 1 0,-1-1 1,0 0-1,1 0 0,-1 0 1,1 0-1,-1 0 1,1 0-1,0 0 0,-1 0 1,1 0-1,0-1 0,0 1 1,-1-1-1,1 1 0,0-1 1,0 0-1,0 0 0,-1 0 1,1 0-1,0 0 1,3 0-1,4-2 82,1 0-1,-1 0 1,16-6 0,-14 4-51,129-50 137,-119 45-202,12-6 33,-1-1-1,-1-1 1,-1-1-1,0-2 1,52-46-1,-70 54-40,-4 4-23,0-1-1,1 2 1,0-1-1,1 1 1,12-7-1,-22 14 28,0-1 0,1 1 0,-1 0 0,1 0 0,-1 0 0,0-1 0,1 1-1,-1 0 1,1 0 0,-1 0 0,1 0 0,-1 0 0,1 0 0,-1 0-1,1 0 1,-1 0 0,0 0 0,1 0 0,-1 0 0,1 0 0,-1 0 0,1 0-1,-1 0 1,1 1 0,-1-1 0,0 0 0,1 0 0,-1 1 0,0-1 0,1 0-1,-1 0 1,1 1 0,0 0 2,-1 0 0,1 1 0,-1-1-1,1 0 1,-1 0 0,1 1 0,-1-1 0,0 0 0,0 0 0,0 1-1,0 1 1,0 6 0,0 0 1,-3 14-1,2-23-4,-1 10-1,0 0 1,-1 0-1,0 0 1,-1-1-1,0 1 0,-1-1 1,1 0-1,-2-1 1,1 1-1,-12 12 1,11-15 0,0 0 0,0 0 1,0-1-1,-1 1 1,0-1-1,0-1 1,0 0-1,-1 0 1,1 0-1,-1-1 1,0 0-1,0 0 1,-10 1-1,-15 0-91,14-2 170,41-2 139,4 1-782,1 2 0,38 7-1,12 8-9558,-63-13 7214</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0:49.359"/>
    </inkml:context>
    <inkml:brush xml:id="br0">
      <inkml:brushProperty name="width" value="0.05" units="cm"/>
      <inkml:brushProperty name="height" value="0.05" units="cm"/>
    </inkml:brush>
  </inkml:definitions>
  <inkml:trace contextRef="#ctx0" brushRef="#br0">24 27 6304,'-24'-20'2848,"29"17"-2464,0-1-832,9 8 160,21-1-1440,6 5 960</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0:51.053"/>
    </inkml:context>
    <inkml:brush xml:id="br0">
      <inkml:brushProperty name="width" value="0.05" units="cm"/>
      <inkml:brushProperty name="height" value="0.05" units="cm"/>
    </inkml:brush>
  </inkml:definitions>
  <inkml:trace contextRef="#ctx0" brushRef="#br0">340 80 6400,'-52'-15'3488,"49"14"-2728,-1 0 0,1-1 0,0 1 0,0 0 0,0-1 1,-5-3-1,7 4-433,1 1-288,0 0 1,0-1-1,0 1 1,0 0-1,0 0 1,0-1-1,0 1 1,0 0-1,0 0 1,0-1-1,0 1 1,0 0 0,0 0-1,0-1 1,0 1-1,0 0 1,1 0-1,-1 0 1,0-1-1,0 1 1,0 0-1,0 0 1,1 0-1,-1 0 1,0-1 0,0 1-1,0 0 1,1 0-1,-1 0 1,0 0-1,0 0 1,1 0-1,-1-1 1,0 1-1,0 0 1,1 0-1,0-1 24,6-3 69,1-1 0,-1 2 0,1-1 0,0 1 0,0 0 1,0 0-1,10-1 0,63-8 610,-75 12-669,2-1 45,0 1 1,0 0-1,1 0 1,-1 1-1,0 0 1,0 1-1,0 0 1,0 0-1,-1 0 1,1 1-1,-1 0 1,10 6-1,-14-7-47,0 0 0,0 0 0,0 0 0,0 0 1,-1 0-1,1 1 0,-1-1 0,0 1 0,0 0 0,0 0 0,0 0 0,0 0 0,0 0 0,-1 0 0,1 0 0,-1 0 1,0 1-1,0-1 0,0 0 0,-1 1 0,1-1 0,-1 1 0,0-1 0,0 1 0,0-1 0,0 1 0,0-1 0,-1 1 0,0-1 1,-2 7-1,0-2 14,0 0 0,-1-1 0,0 0 0,0 1 0,0-1 0,-10 10 0,-36 36 315,42-45-313,-115 102 390,-5 7 70,115-101-490,13-16-61,0 0 0,0 1 0,0-1 0,-1 0 0,1 0 0,0 1 0,0-1 1,0 0-1,0 1 0,0-1 0,0 0 0,0 1 0,0-1 0,0 1 0,0-1 0,0 0 0,0 1 0,0-1 0,0 0 0,0 1 0,0-1 0,0 0 0,0 1 0,1-1 1,-1 0-1,0 0 0,0 1 0,0-1 0,1 0 0,-1 1 0,0-1 0,0 0 0,1 0 0,-1 1 0,0-1 0,0 0 0,1 0 0,-1 0 0,0 1 0,1-1 0,-1 0 0,0 0 1,1 0-1,-1 0 0,0 0 0,1 0 0,-1 0 0,0 0 0,1 0 0,-1 0 0,0 0 0,1 0 0,-1 0 0,1 0 0,56 2-309,15 2 98,-58-2 194,0 0 0,0 2 0,-1-1-1,1 2 1,24 11 0,-31-12 46,0-1 0,-1 1 0,0 1 0,0-1 1,0 1-1,-1 0 0,0 1 0,0-1 0,0 1 0,0 0 0,-1 0 0,0 0 0,3 8 0,-5-12 10,-1 1-1,0-1 0,-1 1 1,1-1-1,0 1 0,-1-1 1,1 1-1,-1-1 0,0 1 1,0-1-1,0 1 0,0 0 1,-1-1-1,1 1 0,0-1 1,-1 1-1,0-1 0,0 1 1,0-1-1,0 1 0,0-1 1,0 0-1,0 0 0,-1 1 1,1-1-1,-1 0 1,-3 3-1,-1 1 22,-1-1 1,1 0-1,-1-1 1,0 1-1,0-1 1,-1 0-1,-9 3 1,-29 10 29,0-2 1,-1-2 0,-1-2 0,1-2 0,-2-2 0,-76 1 0,118-8-234,0 0 0,0-1 0,0 0 1,-7-2-1,13 3 127,0 0-1,1 0 1,-1 0 0,1 0 0,-1 0-1,1-1 1,-1 1 0,0 0-1,1-1 1,-1 1 0,1 0-1,-1-1 1,1 1 0,0 0 0,-1-1-1,1 1 1,-1-1 0,1 1-1,0-1 1,-1 1 0,1-1 0,0 1-1,-1-2 1,1 1-3,1 0 1,-1 0 0,0 0-1,1 0 1,-1 0-1,0 0 1,1 1-1,-1-1 1,1 0 0,0 0-1,-1 0 1,1 0-1,0 1 1,-1-1-1,1 0 1,0 1 0,0-1-1,-1 0 1,3 0-1,5-4 3,-1 0 0,1 1 0,0 0 0,0 1 0,1-1 0,8-1 0,57-12-52,-34 9 60,169-48 147,-151 36-72,90-43 1,57-53 80,-157 88 26,-42 25-153,152-93 373,-119 69-250,66-57 1,-97 76-133,0 0-1,0 0 0,-1-1 1,0 0-1,-1 0 0,0-1 1,7-14-1,-13 22-8,1 1-1,-1 0 1,1 0 0,-1 0 0,0-1 0,1 1-1,-1 0 1,0-1 0,0 1 0,0 0-1,0-1 1,0 1 0,0 0 0,0-1 0,-1 1-1,0-3 1,1 4 4,-1-1 1,1 0-1,-1 0 0,1 0 1,-1 1-1,0-1 0,1 0 0,-1 1 1,0-1-1,0 0 0,0 1 1,1-1-1,-1 1 0,0 0 0,0-1 1,0 1-1,-1-1 0,-4 0-12,1 0 0,-1 1-1,1-1 1,-1 1 0,1 0 0,-9 2-1,-2-1 80,0 2 0,-1 0 0,1 1-1,1 0 1,-1 1 0,1 1 0,-1 1 0,2 0 0,-1 1-1,-26 19 1,38-25-43,0 1 1,0 0-1,0 0 0,0 0 0,0 0 0,1 0 0,-1 1 0,1-1 1,0 1-1,0-1 0,0 1 0,1 0 0,-3 6 0,4-8-7,0 1-1,0-1 1,0 1-1,0-1 1,0 1-1,0-1 1,1 1-1,-1-1 1,1 1-1,0-1 1,0 1-1,0-1 1,0 0-1,0 0 1,0 1-1,0-1 1,1 0-1,-1 0 1,1 0-1,0 0 1,-1 0-1,1-1 1,2 3-1,3 1 5,0-1-1,0 1 1,0-1-1,1 0 1,-1-1 0,1 0-1,0 0 1,0 0-1,0-1 1,0 0-1,9 0 1,2 0-29,-1-1-1,1 0 1,34-4-1,-30-1-77,0-1 0,0 0 0,-1-2-1,0-1 1,0 0 0,0-2-1,20-12 1,52-38-136,-72 43 153,-21 16-6,-3 3-15,-9 10-77,8-9 177,0 1-1,0 0 1,0 1-1,1-1 1,-1 0 0,1 1-1,0 0 1,0-1 0,-1 8-1,2-9 37,0 0 0,1 0-1,0 0 1,-1 0 0,1-1-1,0 1 1,0 0 0,1 0-1,-1 0 1,1 0-1,-1-1 1,1 1 0,0 0-1,0-1 1,0 1 0,0 0-1,1-1 1,2 4 0,-1-2-11,0-1 1,1 1-1,-1-1 1,1 0 0,0 0-1,0 0 1,0 0-1,1-1 1,-1 0 0,0 0-1,1 0 1,0 0-1,-1-1 1,1 0 0,10 2-1,2-2-55,0 0 0,0-1 0,21-2 0,10-4-41,-1-1 1,0-2-1,0-3 0,54-20 1,-90 28 48,-1-1 0,0 0-1,17-12 1,-12 6-167,-14 11 149,5-5-42,-5 4 51,-6 0 9,3 1-6,0 1 1,1 0 0,-1-1-1,0 1 1,0 0-1,0 0 1,0 0 0,1 0-1,-1 1 1,0-1-1,1 0 1,-3 3 0,-17 20 307,19-21-267,1-1 0,-1 0 0,1 1 0,0-1 0,0 1 0,0-1 0,0 1 0,1-1 0,-1 1 0,0 0-1,1-1 1,0 1 0,0 0 0,0 0 0,0-1 0,0 1 0,1 0 0,-1-1 0,2 5 0,-1-4 17,0 1 0,0-1 0,1 0 0,0 1 0,0-1 0,0 0 0,0 0 0,0 0 0,0 0 0,1 0 0,0-1 0,5 5 0,-6-6-54,-1 0 0,0-1 0,1 1 0,0 0 0,-1-1 1,1 0-1,-1 1 0,1-1 0,0 0 0,-1 0 0,1 0 0,-1 0 1,1 0-1,0 0 0,-1 0 0,1-1 0,0 1 0,-1 0 0,1-1 1,-1 0-1,1 1 0,-1-1 0,1 0 0,-1 0 0,0 0 0,1 1 0,-1-2 1,0 1-1,0 0 0,0 0 0,2-2 0,0 0-38,0 0 1,0 0-1,0-1 0,-1 0 0,0 1 0,1-1 1,-1 0-1,0 0 0,-1 0 0,1-1 0,1-5 0,0-11-146,2-27 0,-5 42 192,0-1 1,0 1 0,-1-1 0,0 1 0,0-1-1,0 1 1,-1-1 0,-4-9 0,4 13-19,1 0-1,-1 1 1,0-1 0,0 1 0,0 0 0,-1 0-1,1 0 1,0 0 0,-1 0 0,1 0 0,-1 1-1,0-1 1,0 1 0,1-1 0,-1 1 0,0 0 0,0 0-1,0 1 1,0-1 0,-5 0 0,-4 0-61,1 1 0,0-1 1,-1 2-1,-15 2 1,17-2-58,0 1 0,1 0 1,-1 0-1,1 1 0,0 1 1,-1-1-1,2 1 0,-13 8 1,21-12 98,-1 0 1,1 0-1,0 1 1,-1-1 0,1 0-1,0 0 1,-1 1-1,1-1 1,0 0 0,0 1-1,-1-1 1,1 0-1,0 1 1,0-1-1,-1 1 1,1-1 0,0 0-1,0 1 1,0-1-1,0 1 1,0-1 0,0 0-1,0 1 1,0-1-1,0 1 1,0-1 0,0 1-1,0-1 1,0 0-1,0 1 1,0-1 0,0 1-1,0-1 1,1 1-1,-1-1 1,0 0 0,0 1-1,0-1 1,1 0-1,-1 1 1,0-1 0,0 0-1,1 1 1,-1-1-1,0 0 1,1 0 0,-1 1-1,0-1 1,2 1-1,18 8-1685,20 1-1062,0-1-1,0-2 1,1-2 0,62 0 0,-49-5 638</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0:55.450"/>
    </inkml:context>
    <inkml:brush xml:id="br0">
      <inkml:brushProperty name="width" value="0.05" units="cm"/>
      <inkml:brushProperty name="height" value="0.05" units="cm"/>
    </inkml:brush>
  </inkml:definitions>
  <inkml:trace contextRef="#ctx0" brushRef="#br0">353 153 2816,'22'-40'12986,"-22"46"-11743,-1 9-678,-1 0-1,0 0 1,-1 0 0,-7 19-1,-4 22 138,-17 127 580,-5 25-233,15-97-207,-11 46 220,30-150-938,1-4-286,-1-10-254,1 3 313,1 0 1,-1 1-1,1-1 0,0 0 0,0 1 0,0-1 0,0 0 1,2-5-1,1-17-246,3-13 68,1 0 1,12-40 0,-4 23 113,62-245 9,-50 200 513,26-99 1218,-53 198-1529,1-1-1,-1 1 0,1-1 0,-1 0 1,0 1-1,0-1 0,-1-4 0,1 7-46,0 0 1,0-1-1,0 1 0,0-1 0,0 1 0,0 0 0,0-1 0,0 1 0,0-1 0,-1 1 1,1 0-1,0-1 0,0 1 0,0 0 0,-1-1 0,1 1 0,0 0 0,-1-1 1,1 1-1,0 0 0,-1-1 0,1 1 0,0 0 0,-1 0 0,1 0 0,0-1 0,-1 1 1,1 0-1,0 0 0,-1 0 0,1 0 0,-1 0 0,1 0 0,-1 0 0,1 0 0,0 0 1,-1 0-1,1 0 0,-1 0 0,1 0 0,0 0 0,-1 0 0,1 0 0,-1 0 1,0 1-1,-54 23 65,2 4 0,-62 40 0,21 3 343,5-5 1052,83-64-1411,6-8-138,7-7-108,0 3 128,0 0-1,1 1 1,0 0 0,0 0-1,11-7 1,49-34-129,-31 25 122,114-74 89,-150 98 1,4-2 60,1 0 1,-1 0-1,1 1 0,-1-1 1,8-1-1,-12 4-56,1-1-1,-1 1 1,1 0-1,-1 0 0,0 0 1,1 0-1,-1 0 1,1 0-1,-1 0 1,0 0-1,1 1 1,-1-1-1,0 1 1,1-1-1,-1 1 1,0-1-1,1 1 1,-1 0-1,0-1 1,0 1-1,0 0 1,0 0-1,0 0 0,0 0 1,0 0-1,0 0 1,0 0-1,1 2 1,7 14 65,0-1 0,-2 2 0,0-1 0,0 1 0,-2 0 0,5 25 0,-10-38-511,2 0 0,-1-1 1,0 1-1,1 0 0,0 0 0,0-1 1,6 9-1,-7-11-205,1-1 0,0 1 0,0 0 0,-1-1 0,1 1-1,0-1 1,0 0 0,0 0 0,1 0 0,-1 0 0,0 0 0,0 0 0,1 0 0,-1-1 0,0 1-1,1-1 1,3 1 0,11 1-2558</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0:59.660"/>
    </inkml:context>
    <inkml:brush xml:id="br0">
      <inkml:brushProperty name="width" value="0.05" units="cm"/>
      <inkml:brushProperty name="height" value="0.05" units="cm"/>
    </inkml:brush>
  </inkml:definitions>
  <inkml:trace contextRef="#ctx0" brushRef="#br0">325 21 4800,'4'-13'2691,"0"10"170,-4 4-2768,0-1 0,1 0-1,-1 0 1,0 0 0,0 0 0,0 0 0,0 0 0,1 0 0,-1 1 0,0-1 0,0 0 0,0 0 0,1 0 0,-1 0 0,0 0 0,0 0-1,0 0 1,1 0 0,-1 0 0,0 0 0,0 0 0,0 0 0,1 0 0,-1 0 0,0 0 0,0 0 0,0 0 0,1 0 0,-1-1 0,0 1-1,0 0 1,0 0 0,1 0 0,-1 0 0,0 0 0,11-6 5017,-10 13-2392,4 13-2265,-1 0 0,-1 0 0,2 38 1,-7 62 71,1-92-421,-2 29 78,-3 1-1,-17 79 0,11-80 54,5-20-179,-20 61 0,18-70 15,2-1 0,-4 30 0,7-33-55,2-18 0,0 1-1,0-1 0,-1 1 1,-5 10-1,-6 14 74,9-23 220,5-8-298,0 0 0,0 0-1,-1 0 1,1 1 0,0-1 0,0 0 0,0 0 0,0 0 0,0 0 0,0 0 0,0 0-1,0 0 1,0 0 0,0 1 0,-1-1 0,1 0 0,0 0 0,0 0 0,0 0-1,0 0 1,0 0 0,0 1 0,0-1 0,0 0 0,0 0 0,0 0 0,0 0-1,0 0 1,0 0 0,0 1 0,0-1 0,0 0 0,0 0 0,0 0 0,0 0-1,1 0 1,-1 0 0,0 1 0,0-1 0,0 0 0,0 0 0,0 0 0,0 0-1,0 0 1,0 0 0,0 0 0,0 0 0,1 0 0,-1 1 0,0-1 0,1 1 261,-7-11-678,-4-17 559,-1 1 0,-2 0 0,0 1 0,-2 0 0,-26-33 0,33 48-188,-1 1 0,0 0 1,0 1-1,-1 0 0,-11-7 1,20 15 39,1 0 0,-1 0 0,1 0 0,-1 0 1,1 0-1,-1 0 0,1 0 0,-1 0 1,1 0-1,-1 0 0,1 0 0,-1 0 1,1 0-1,-1 0 0,1 0 0,-1 1 1,1-1-1,-1 0 0,1 0 0,0 1 0,-1-1 1,1 0-1,-1 1 0,1-1 0,-1 1 1,-9 9 268,9-9-258,-2 3-6,1-1 1,-1 1-1,1 0 0,0 0 1,0 1-1,0-1 0,1 0 1,0 1-1,-1-1 0,1 1 0,1-1 1,-1 1-1,1-1 0,0 1 1,0 5-1,1 6 157,1-1 0,0 0-1,6 19 1,-6-28-143,0-1 1,-1 0-1,2 0 0,-1 1 0,1-2 1,-1 1-1,1 0 0,1 0 0,-1-1 1,5 5-1,-7-9-21,0 1-1,0-1 1,1 1 0,-1-1 0,0 1 0,1-1 0,-1 0-1,0 0 1,1 0 0,-1 0 0,0 0 0,1 0-1,-1 0 1,0 0 0,1 0 0,-1-1 0,0 1-1,0 0 1,1-1 0,-1 1 0,0-1 0,0 0 0,3-1-1,34-20-52,-29 16 17,9-4 43,1 0 0,0 2-1,21-7 1,-1 1-55,-1 0-229,71-17-1,-96 29-914,-1 0 0,1 1 0,20 2 0,-9-1-4460,-10 1 993,4 6 1542</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1:01.704"/>
    </inkml:context>
    <inkml:brush xml:id="br0">
      <inkml:brushProperty name="width" value="0.05" units="cm"/>
      <inkml:brushProperty name="height" value="0.05" units="cm"/>
    </inkml:brush>
  </inkml:definitions>
  <inkml:trace contextRef="#ctx0" brushRef="#br0">167 995 3648,'0'1'8598,"0"-2"-8476,0-3 718,1 0 0,-1 0 0,1 0 0,0 0 1,3-6-1,3-17-196,-3-8 145,10-35 1,-6 31-476,21-144 893,-6 26 66,-15 110-776,-2-1 0,-2 1 0,-3-1 0,-8-92 0,-5 35-694,13 86 106,5 23-74,114 61 256,-78-43-11,17 7-118,-24-12 56,-1 0 0,42 31 0,-74-47-37,0 0 0,0 1 1,-1-1-1,1 1 1,0-1-1,-1 1 1,1 0-1,-1 0 0,0 0 1,0 0-1,1 0 1,0 2-1,-2-4 17,0 1-1,0 0 0,0-1 1,0 1-1,0-1 0,0 1 1,0-1-1,0 1 0,0-1 1,0 1-1,0-1 1,0 1-1,-1-1 0,1 1 1,0-1-1,0 1 0,0-1 1,-1 1-1,0 0 1,1 0 7,-1 0 0,0 0 1,0 0-1,-1 0 1,1-1-1,0 1 0,0 0 1,0-1-1,0 1 1,-3 0-1,-10 3 3,-1 0 1,0-1-1,0-1 0,-15 0 1,5 0-3,-145 22 282,138-18-237,1 2-1,1 1 1,-43 20 0,61-23 9,1 0 0,0 1 0,0 0 0,0 1 1,1 0-1,1 1 0,-1 0 0,1 1 0,1 0 0,0 0 1,0 0-1,1 1 0,-9 19 0,8-13 65,1 1-1,0 0 1,1 0-1,2 1 0,0-1 1,0 1-1,2 0 1,0 29-1,1-45-101,2 0 0,-1 0 0,0 0 0,0 0 0,1-1 0,0 1 0,-1 0 0,1 0 0,0-1 0,0 1 0,1 0 0,-1-1 0,1 1 0,-1-1 0,1 0 0,0 1 0,0-1 0,0 0 0,3 3 0,-2-3-39,1 0-1,-1 0 0,1 0 0,0 0 0,-1-1 1,1 0-1,0 0 0,0 0 0,-1 0 0,1 0 0,0-1 1,0 0-1,0 0 0,6 0 0,16-3-94,36-9 0,0 0 66,-40 9-2,-1 0 0,1 2-1,35 2 1,-50-1 106,-1 1-1,0 0 1,0 1 0,0-1 0,0 1 0,-1 0 0,1 0-1,0 1 1,-1 0 0,1 0 0,-1 0 0,0 1 0,0-1-1,-1 1 1,1 0 0,-1 1 0,7 7 0,-7-7-167,0 0 1,0 0 0,0-1-1,1 1 1,0-1 0,7 6-1,21 7-8265,-23-12 5776</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1:02.195"/>
    </inkml:context>
    <inkml:brush xml:id="br0">
      <inkml:brushProperty name="width" value="0.05" units="cm"/>
      <inkml:brushProperty name="height" value="0.05" units="cm"/>
    </inkml:brush>
  </inkml:definitions>
  <inkml:trace contextRef="#ctx0" brushRef="#br0">1 686 6560,'1'-1'269,"1"1"-1,-1 0 1,1-1 0,-1 1 0,1 0 0,0 0 0,-1 0 0,1 0-1,-1 1 1,1-1 0,-1 0 0,1 1 0,-1-1 0,2 1 0,-1 0-81,-1 0 1,1-1 0,0 0 0,-1 1 0,1-1 0,-1 0 0,1 0 0,0 1-1,-1-1 1,1-1 0,0 1 0,-1 0 0,4-1 0,6-4 349,0 0-1,0-1 1,0-1 0,-1 1-1,0-2 1,16-14 0,-8 7-148,17-17 47,-1-2-1,47-63 0,-45 53-390,180-214 642,-205 245-628,6-6 458,0-1 1,-2 0-1,21-37 0,-35 56-496,0 0-9,-1-1 0,1 1-1,-1 0 1,1 0 0,-1 0 0,1 0 0,-1 0 0,0-1 0,1 1 0,-1 0 0,0-2 0,-5-1 55,-8 5 29,3 0 2,0 2 0,0 0 0,1 0 0,0 1 0,-1 0 0,1 0 1,0 1-1,-8 6 0,5-2 34,0 0-1,1 1 1,0 1 0,-18 21-1,13-10 13,0 1-1,2 1 0,1 1 0,0-1 1,-13 42-1,18-43-91,1 0 1,1 0-1,1 0 0,1 1 1,1 0-1,1 31 0,2-51-239,0 1 0,1-1 0,-1 1 1,1-1-1,0 1 0,1-1 0,-1 0 0,1 0 0,4 7 0,-5-8-74,1-1 1,0 1-1,0-1 0,0 0 1,0 0-1,1 0 0,-1 0 1,1 0-1,-1 0 0,1-1 0,-1 1 1,1-1-1,0 1 0,5 0 1,23 4-3320,4 2 1137</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6:07.951"/>
    </inkml:context>
    <inkml:brush xml:id="br0">
      <inkml:brushProperty name="width" value="0.05" units="cm"/>
      <inkml:brushProperty name="height" value="0.05" units="cm"/>
      <inkml:brushProperty name="color" value="#FF0066"/>
    </inkml:brush>
  </inkml:definitions>
  <inkml:trace contextRef="#ctx0" brushRef="#br0">38 262 6816,'-6'-2'817,"3"1"-528,0 0-1,-1 0 0,1 0 0,0-1 1,0 1-1,-4-4 0,7 5-183,-1-1 0,1 1 1,-1-1-1,1 0 0,-1 1 0,1-1 0,0 1 0,-1-1 0,1 0 0,0 1 0,-1-1 0,1 0 0,0 0 0,0 1 1,0-1-1,0 0 0,-1 1 0,1-1 0,0 0 0,0 0 0,1 1 0,-1-1 0,0 0 0,0 0 0,0 1 0,0-1 1,1 0-1,-1 1 0,0-1 0,0 0 0,1 1 0,-1-1 0,1 0 0,-1 1 0,1-2 0,7-7 678,0 1-1,0 0 1,0 0-1,1 0 1,18-11-1,-22 16-618,28-20 304,1 1 0,1 2 0,1 1 0,0 2 0,1 1 0,1 2 0,41-9 0,-71 22-411,-1-1 0,1 1 0,0 0 0,-1 1 0,1 0 0,0 0 0,-1 1 0,13 2 0,-16-2-22,-1 0 1,0 0-1,1 0 1,-1 1 0,0-1-1,0 1 1,0 0-1,0 0 1,-1 0 0,1 0-1,-1 1 1,1-1-1,-1 1 1,1-1-1,-1 1 1,0 0 0,-1 0-1,1 0 1,0 0-1,-1 0 1,2 4 0,0 2 52,-1 0 1,0 0 0,0 1 0,-1-1 0,0 0 0,-1 1 0,-1 14-1,-1-1 130,-11 44 0,6-47-137,0 0 1,-1-1-1,-2 0 0,1-1 0,-25 34 0,18-29-124,1 2 0,-15 32 0,29-54 25,0-1 0,0 1 1,1 0-1,-1-1 0,1 1 1,0 0-1,0-1 0,0 1 1,0 0-1,0 0 0,0-1 1,1 1-1,0 0 0,1 4 1,1 2-49,2 0 0,7 15 0,0-2 54,3 6 152,20 30 1,14 24 37,-45-74-192,3 7 73,0 0 1,0 0-1,-2 1 0,5 19 1,-9-31 11,0 1 0,0-1 0,-1 0 1,0 0-1,0 1 0,0-1 0,-1 0 1,1 1-1,-1-1 0,0 0 0,0 0 1,0 1-1,-1-1 0,0 0 0,0 0 1,0-1-1,0 1 0,0 0 0,-1-1 1,1 1-1,-5 4 0,3-5-34,1 0-1,-1 0 1,0 0-1,0 0 1,0 0-1,0-1 1,0 0-1,0 1 1,-1-2 0,1 1-1,-1 0 1,0-1-1,1 0 1,-1 0-1,0-1 1,0 1-1,0-1 1,1 0-1,-9-1 1,-6-1-463,1-1-1,-1-1 1,1 0 0,0-2 0,0 0-1,-22-11 1,21 8-1683,0-2-1,-32-23 1,50 33 1742,-1 0 1,0 0-1,1-1 0,-1 1 0,1 0 1,0-1-1,-1 1 0,1-1 0,0 0 1,0 1-1,0-1 0,0 0 1,0 0-1,1 0 0,-2-2 0,2 2 7,0 0 0,0 0 0,0 0-1,1 0 1,-1 1 0,0-1 0,1 0-1,0 0 1,-1 1 0,1-1 0,0 0-1,0 1 1,0-1 0,0 0 0,2-2-1,15-17-3409</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1:02.557"/>
    </inkml:context>
    <inkml:brush xml:id="br0">
      <inkml:brushProperty name="width" value="0.05" units="cm"/>
      <inkml:brushProperty name="height" value="0.05" units="cm"/>
    </inkml:brush>
  </inkml:definitions>
  <inkml:trace contextRef="#ctx0" brushRef="#br0">0 33 8480,'0'-12'2730,"10"5"4305,0 5-6124,-1 0-1,1 0 1,0 1 0,15 0 0,-8 0-441,54-3-1057,72 5 0,-112 4-1148,-30-5 1469,0 0 0,0 0 0,0 1 0,0-1 0,0 0-1,0 1 1,0-1 0,0 1 0,0-1 0,0 1 0,0-1 0,0 1 0,0 0 0,0 0-1,-1-1 1,1 1 0,0 0 0,0 0 0,-1 0 0,1 0 0,-1 0 0,1 1 0,0-2 77,-1 1 1,0 0-1,0-1 1,0 1 0,0 0-1,0-1 1,0 1 0,-1 0-1,1-1 1,0 1-1,0 0 1,0-1 0,-1 1-1,1 0 1,0-1 0,-1 1-1,1-1 1,0 1 0,-1-1-1,1 1 1,-1-1-1,1 1 1,-1-1 0,1 1-1,-1-1 1,1 1 0,-1-1-1,1 0 1,-2 1-1,-3 3-986,-13 11-1662</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1:02.949"/>
    </inkml:context>
    <inkml:brush xml:id="br0">
      <inkml:brushProperty name="width" value="0.05" units="cm"/>
      <inkml:brushProperty name="height" value="0.05" units="cm"/>
    </inkml:brush>
  </inkml:definitions>
  <inkml:trace contextRef="#ctx0" brushRef="#br0">0 1 7232,'5'5'3264,"-2"3"-2848,2-4 3168,4-1-2048,6 2 1279,-2 3-1631,4-8 320,6 4-896,0-4-128,4 0-288,-1-4-832,1 4 352,-4-8-2528,-5 3 1568,-4-2-3615,-1 7 2751</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1:03.326"/>
    </inkml:context>
    <inkml:brush xml:id="br0">
      <inkml:brushProperty name="width" value="0.05" units="cm"/>
      <inkml:brushProperty name="height" value="0.05" units="cm"/>
    </inkml:brush>
  </inkml:definitions>
  <inkml:trace contextRef="#ctx0" brushRef="#br0">70 147 8896,'0'0'122,"0"-1"0,-1 1 0,1 0 0,0 0 0,0-1 0,-1 1 0,1 0 0,0 0 0,-1 0 0,1-1 0,0 1 0,-1 0 0,1 0 0,0 0 0,-1 0 0,1 0 0,0 0 0,-1 0 0,1 0 0,0 0 0,-1 0 0,1 0 0,0 0 0,-1 0 0,1 0 0,0 0 0,-1 0 0,1 0 1,0 0-1,-1 0 0,1 1 0,0-1 0,-1 0 0,-9 13 2664,-6 27-73,14-33-2420,-5 14 447,0 0 1,2 0-1,-5 39 1,9-51-545,1-1 0,0 0 0,0 0 0,1 0 0,0 0 0,1 0 0,-1 0 0,1 0 0,1 0 0,0 0 0,0-1 0,1 1 0,6 10 0,-8-15-170,1 0-1,-1 0 0,1 0 0,0-1 0,-1 1 1,1-1-1,1 0 0,-1 1 0,0-1 1,0-1-1,1 1 0,-1 0 0,1-1 1,0 0-1,-1 0 0,1 0 0,5 1 1,-4-2-25,-1 1 1,1-1-1,0 0 0,-1-1 1,1 1-1,0-1 1,-1 1-1,1-2 1,0 1-1,-1 0 1,1-1-1,-1 0 0,8-4 1,-5 1 4,1-1 0,-1 0 0,0-1 0,-1 1-1,0-1 1,0-1 0,0 1 0,-1-1 0,0 0 0,0 0 0,-1-1 0,0 1 0,0-1 0,4-18 0,-2-2-62,0-1 1,-2 1-1,1-40 1,-4 49-154,-4-38 1,2 50 89,0 1 0,0-1-1,-1 1 1,0 0 0,-1 0-1,0 0 1,-6-13 0,7 18 77,1-1 0,-1 1 0,0-1-1,0 1 1,0 0 0,0-1 0,0 1 0,0 0 0,-1 1 0,1-1 0,-1 0-1,1 1 1,-1-1 0,0 1 0,1 0 0,-1 0 0,0 0 0,0 0-1,0 0 1,0 1 0,-4-1 0,2 1-139,0 0-1,1 1 1,-1 0-1,1-1 1,0 2 0,-1-1-1,1 0 1,0 1-1,-1 0 1,1 0 0,0 0-1,-7 6 1,1 0-1280,0 1 1,0 0 0,-12 17-1,21-25 1388,-26 33-2721</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1:09.270"/>
    </inkml:context>
    <inkml:brush xml:id="br0">
      <inkml:brushProperty name="width" value="0.05" units="cm"/>
      <inkml:brushProperty name="height" value="0.05" units="cm"/>
    </inkml:brush>
  </inkml:definitions>
  <inkml:trace contextRef="#ctx0" brushRef="#br0">358 655 2656,'5'-4'13114,"-4"2"-12984,-1 1 0,0-1 0,0 1 0,0-1 0,0 1 0,-1 0 0,1-1 0,0 1 0,0-1 0,-1 1 0,1 0 0,-1-1 1,1 1-1,-1 0 0,0 0 0,0 0 0,1-1 0,-1 1 0,0 0 0,0 0 0,0 0 0,0 0 0,0 0 0,0 0 0,0 0 0,-1 1 0,1-1 0,0 0 0,0 1 0,-1-1 0,1 1 0,0-1 0,-1 1 0,1 0 0,-1-1 0,1 1 0,0 0 0,-1 0 0,-1 0 0,-2 0-83,0 1 0,-1 0 0,1 0-1,0 0 1,-1 1 0,1-1 0,0 1 0,0 1 0,-8 4-1,-11 9 52,-28 25 0,26-20-48,-60 54 358,74-63-327,1 0 1,1 1-1,0 0 1,-15 26 0,23-35-64,0 1 1,0-1 0,0 1-1,1 0 1,0 0 0,0-1 0,0 1-1,0 0 1,1 0 0,0 9-1,0-10 15,1-1-1,-1 0 1,1 0-1,0 0 0,0 0 1,0 0-1,0 0 1,0 0-1,1 0 0,0-1 1,-1 1-1,1 0 1,0-1-1,0 1 0,0-1 1,0 0-1,1 0 1,3 3-1,-2-2 38,1 0 0,-1-1 0,1 0 0,0 0 0,0 0 0,0 0 0,0-1 0,0 0-1,1 0 1,-1 0 0,0-1 0,1 1 0,7-2 0,-5 1 5,-1-1 0,1-1 0,0 1 0,-1-1 0,0-1 0,1 1-1,-1-1 1,11-7 0,-8 4-56,-1-1 0,0 0 0,0-1 0,-1 0 0,0 0 0,-1-1 0,1 0 0,-2 0 0,12-21 0,-8 11 34,-1 0-1,-1 0 1,-1-1 0,7-31 0,-12 42-167,-1 0 1,0 0 0,0-13-1,-6 47-243,7 11 369,2 0 1,10 42-1,-12-67 74,-2-8-47,1 0 1,0 0-1,-1-1 1,1 1-1,1 0 1,-1 0-1,0-1 1,1 1-1,-1-1 1,1 1-1,0-1 1,-1 0-1,1 0 1,1 0-1,-1 0 1,0 0-1,0 0 0,1 0 1,-1-1-1,1 1 1,-1-1-1,1 1 1,0-1-1,-1 0 1,1 0-1,0-1 1,0 1-1,0 0 1,0-1-1,0 0 1,0 0-1,0 0 1,-1 0-1,1 0 1,0 0-1,3-1 1,14-4 114,-1 0-1,0-1 1,-1-1 0,36-19-1,66-48-112,-98 60 14,97-75-7,-118 88-84,1 0 0,0-1 0,0 1-1,0 0 1,1 0 0,-1 0 0,0 1 0,0-1 0,0 0 0,5 0 0,-6 1 23,0 0 1,0 1 0,0-1 0,-1 0-1,1 0 1,0 1 0,0-1 0,0 0-1,-1 1 1,1-1 0,0 1 0,-1-1-1,1 1 1,0-1 0,-1 1 0,1 0-1,-1-1 1,1 1 0,-1 0 0,1-1-1,-1 1 1,1 0 0,-1 0 0,0-1-1,0 1 1,1 0 0,-1 0 0,0 0-1,0 0 1,0-1 0,0 2 0,2 6 34,-1 0 1,0 0 0,-1 1-1,0-1 1,-2 14 0,-9 41 270,4-31-2,6-25-167,-4 20-98,5-27-18,0 1 1,0 0 0,-1 0 0,1 0 0,0 0-1,0 0 1,0-1 0,0 1 0,1 0-1,-1 0 1,0 0 0,0 0 0,0-1-1,1 1 1,-1 0 0,0 0 0,1-1 0,-1 1-1,1 0 1,-1 0 0,1-1 0,0 2-1,0-2 15,1 0 0,-1 1 0,1-1 0,-1 0 0,1 0-1,-1 0 1,0 0 0,1 0 0,-1-1 0,1 1 0,-1 0-1,1-1 1,-1 1 0,0-1 0,1 1 0,-1-1 0,0 1-1,0-1 1,3-1 0,24-20 108,-24 19-121,112-93 0,-114 94-39,0 0-1,-1 1 0,1-1 1,0 1-1,0 0 0,0-1 1,1 1-1,-1 0 0,0 0 0,0 1 1,5-2-1,-6 2 14,1 0-1,-1 0 1,0 0-1,0 0 1,0 0-1,1 1 1,-1-1-1,0 0 1,0 1-1,0-1 1,0 1 0,0 0-1,0-1 1,0 1-1,0 0 1,0-1-1,0 1 1,0 0-1,0 0 1,0 0-1,-1 0 1,1 0-1,0 0 1,0 2 0,2 1 36,-1 1 0,0-1 0,0 1 0,-1 0 1,1 0-1,-1 0 0,0-1 0,0 7 0,0-4 7,0-1 0,0 1-1,1-1 1,2 7-1,-3-12-25,0 1 1,0 0-1,0-1 0,0 1 0,1-1 0,-1 0 1,0 1-1,1-1 0,-1 0 0,1 0 0,-1 0 1,1 0-1,0 0 0,-1 0 0,1 0 1,0-1-1,0 1 0,-1-1 0,1 1 0,0-1 1,0 0-1,2 1 0,6-1-9,0 1-1,-1-1 1,12-2 0,16-2 52,0-3 1,-1 0-1,44-16 0,-54 14-15,-1-1 0,0-1 1,-1-2-1,0 0 0,26-20 0,-28 21-281,-19 11 26,-12 7 0,-12 6 80,-30 25 1,15-11 180,19-14-14,-47 36 161,57-43-165,1 1-1,0 0 1,0 1 0,0-1 0,1 1-1,-9 15 1,13-20-4,0 1 0,0-1 1,0 1-1,0 0 0,0-1 1,1 1-1,-1 0 0,1-1 1,-1 1-1,1 0 0,0 0 0,0-1 1,1 1-1,-1 0 0,0 0 1,1-1-1,1 5 0,-1-5 20,0 0-1,0-1 1,0 1 0,0-1-1,0 0 1,0 1-1,0-1 1,0 0 0,1 0-1,-1 0 1,1 0-1,-1 0 1,1 0 0,-1 0-1,1 0 1,-1 0-1,1-1 1,0 1-1,-1-1 1,1 1 0,0-1-1,0 0 1,-1 0-1,1 0 1,0 0 0,0 0-1,3 0 1,1-1 9,0 0-1,0-1 1,0 1 0,0-1 0,-1 0 0,1-1 0,-1 1 0,1-1-1,-1-1 1,0 1 0,0 0 0,0-1 0,0 0 0,-1 0 0,0-1-1,6-7 1,3-5-38,0-1-1,-2 0 1,13-27-1,-19 36-69,-1 0 1,0 0-1,-1-1 0,0 1 0,0-1 0,-1 1 1,0-1-1,0-10 0,-5 52 40,-1 0-1,-13 48 1,3-13 126,-39 172 413,43-205-431,-1-1 0,-2 0 0,-2 0 0,-34 56 0,45-82-70,-1-1-1,0 1 0,-1-1 1,0 0-1,0 0 1,0-1-1,0 0 1,-1 0-1,0 0 0,0-1 1,0 0-1,-14 5 1,17-7-71,0-1 0,0 0 0,0 0-1,-1 0 1,1-1 0,0 1 0,-1-1 0,1 0 0,0-1 0,-1 1 0,1-1 0,0 1 0,-1-1 0,1-1 0,0 1 0,0 0 0,0-1 0,0 0 0,0 0-1,0 0 1,1-1 0,-1 1 0,1-1 0,-7-6 0,7 6 22,-1-1 0,0 0 0,1 0 0,0-1 0,0 1 0,1-1 0,-1 0 0,1 1 0,0-1 0,0 0 0,0 0 0,1-1 1,0 1-1,0 0 0,0 0 0,1-1 0,-1 1 0,1 0 0,1-1 0,0-6 0,0 5-23,1 0-1,0 0 1,1 0 0,0 0 0,0 0-1,0 1 1,1 0 0,-1-1 0,2 1-1,-1 0 1,1 1 0,0-1 0,0 1-1,8-7 1,28-18-37,3 0 0,79-39 0,-65 39 597,59-43 1,52-66 947,-121 97-1350,-15 11 148,0-2 0,-3-2 0,-1 0 0,-1-2 1,-2-1-1,28-56 0,-44 71-224,-9 19-8,1 0 0,0 0 0,-1 0 0,1 0-1,1 0 1,-1 1 0,5-7 0,-7 32-393,-11 31 324,-25 68-1,-10 44 231,45-160-155,0 1 10,0 0-1,0 0 1,0 10 0,1-15-25,0 0 1,0 0-1,0 0 1,0 0-1,0 0 1,0 0 0,1 0-1,-1 0 1,0 0-1,1 0 1,-1 0-1,0 0 1,1 0-1,0 0 1,-1 0-1,1-1 1,-1 1-1,1 0 1,0 0-1,-1 0 1,1-1 0,0 1-1,0 0 1,0-1-1,0 1 1,0-1-1,1 2 1,2-2-16,0 1 1,0 0 0,0-1 0,0 0-1,0 0 1,0 0 0,-1 0-1,1-1 1,0 0 0,0 0 0,0 0-1,0 0 1,3-2 0,9-3-206,24-16 1,-24 13 255,4-3-239,1 0 0,-2-1-1,0-1 1,18-18-1,-37 32 192,1 0-1,-1 0 0,0 0 0,0 0 0,0 0 0,0 0 0,0 0 0,0 0 0,0 0 0,0-1 0,0 1 0,0 0 0,0 0 0,1 0 0,-1 0 0,0 0 0,0 0 0,0 0 0,0 0 1,0 0-1,0 0 0,0 0 0,1 0 0,-1 0 0,0 0 0,0 0 0,0 0 0,0 0 0,0 0 0,0 0 0,0 0 0,0 0 0,1 0 0,-1 0 0,0 0 0,0 0 0,0 1 0,0-1 1,0 0-1,0 0 0,0 0 0,0 0 0,0 0 0,1 0 0,-1 0 0,0 0 0,0 0 0,0 0 0,0 1 0,0-1 0,0 0 0,0 0 0,0 0 0,0 0 0,0 0 0,0 0 0,0 0 1,0 0-1,0 1 0,0-1 0,0 0 0,0 0 0,0 0 0,0 0 0,0 0 0,0 0 0,0 11-261,0-9 276,-2 39-48,1-24 27,0 0-1,3 18 1,-2-29 39,1 0 1,0-1-1,1 1 0,-1-1 0,1 1 0,0-1 0,1 0 0,-1 1 0,1-1 0,4 5 0,-6-8-10,0-1-1,1 0 1,-1 1 0,1-1 0,-1 0 0,1 0 0,-1 0 0,1 0-1,-1 0 1,1 0 0,0-1 0,0 1 0,-1 0 0,1-1-1,0 1 1,0-1 0,0 0 0,-1 0 0,1 0 0,0 0-1,0 0 1,0 0 0,0 0 0,0 0 0,-1-1 0,1 1 0,0-1-1,0 0 1,-1 1 0,4-2 0,4-3 30,0 1 1,-1-1 0,0-1-1,11-8 1,-1-1-68,0-2 0,-1 0 1,20-26-1,36-60-243,105-187-114,-129 204 251,72-181 0,-109 233-69,-1-1-1,8-51 1,-18 71-12,-1 15 203,0 0 1,0 0-1,0 0 1,0 0-1,0 0 1,0 0 0,0 0-1,0-1 1,0 1-1,0 0 1,0 0 0,0 0-1,0 0 1,0 0-1,0 0 1,0 0-1,0 0 1,0 0 0,0 0-1,0-1 1,0 1-1,0 0 1,-1 0 0,1 0-1,0 0 1,0 0-1,0 0 1,0 0 0,0 0-1,0 0 1,0 0-1,0 0 1,0 0-1,0 0 1,-1 0 0,1 0-1,0 0 1,0 0-1,0 0 1,0 0 0,0 0-1,0 0 1,0 0-1,0 0 1,0 0-1,-1 0 1,1 0 0,0 0-1,0 0 1,0 0-1,0 0 1,0 0 0,0 0-1,0 0 1,-16 20-489,8-10 461,-25 35 73,2 1 0,2 2 0,-24 53 0,30-46 71,-28 106 1,41-121 15,2 1-1,2 0 1,-2 66 0,9-95-88,-1 0-1,1-1 1,1 1 0,0-1-1,0 0 1,1 1 0,1-1-1,5 13 1,-6-18 8,1 0 0,-1 0 1,1 0-1,0 0 0,1-1 1,-1 0-1,1 0 0,0 0 0,0 0 1,1-1-1,-1 0 0,1 0 0,0 0 1,0-1-1,7 3 0,-2-2-10,0-1 0,1 0 0,-1 0 0,1-1 0,0 0 0,-1-1 1,1-1-1,0 0 0,0-1 0,0 0 0,-1 0 0,1-1 0,-1-1 0,21-7 0,-6 0-11,0-1 1,-1-2-1,-1 0 1,0-2-1,25-20 1,-33 19-150,-13 13-110,-10 11 13,-10 12 94,2 1 0,-21 36 1,19-29 150,12-19 5,-1 0 1,1 0-1,0 1 0,1 0 1,0 0-1,1 0 1,0 0-1,1 0 0,-3 20 1,5-29-2,0 1 0,0-1 1,0 0-1,0 1 0,1-1 0,-1 0 1,0 0-1,1 1 0,-1-1 1,1 0-1,-1 0 0,1 0 0,-1 1 1,3 1-1,-3-3-25,1 0 0,-1 1 0,1-1 0,-1 0 0,1 1 0,-1-1 0,1 0 0,-1 0 0,1 1 0,-1-1 0,1 0 0,0 0 0,-1 0 0,1 0 0,-1 0 0,1 0 0,0 0 0,-1 0 0,1 0 0,-1 0 0,1 0 0,0 0 1,-1-1-1,1 1 0,-1 0 0,1 0 0,-1 0 0,1-1 0,-1 1 0,1 0 0,-1-1 0,1 1 0,0-1 0,5-4-75,1-1-1,-1 1 1,-1-1 0,1-1 0,-1 1 0,0-1-1,4-7 1,27-54-248,-32 61 312,5-12 12,-5 12-33,0 0 0,0 0 0,-1-1 1,0 1-1,-1-1 0,0 0 0,0 0 0,1-10 0,-3 17 60,0 9-80,1 1 56,-1 0-1,2 0 0,-1 0 0,1 0 0,6 15 0,-6-19 40,0-1-1,1 1 1,0-1-1,-1 0 1,1 0-1,1 0 0,-1 0 1,0 0-1,1-1 1,0 0-1,0 0 1,0 0-1,0 0 1,1 0-1,-1-1 1,1 0-1,-1 0 1,1 0-1,0 0 1,9 1-1,1-1 108,1 0 0,0-1-1,-1-1 1,1-1 0,0 0 0,-1-1 0,31-7-1,-2-4 91,60-26-1,-84 31-297,-2-1-1,35-24 0,-18 7-2538,-34 25 2446,-1 1 0,1 0 0,-1-1 0,1 1 0,-1 0 0,0-1 0,1 1-1,-1-1 1,0 1 0,1 0 0,-1-1 0,0 1 0,1-1 0,-1 1 0,0-1 0,0 1 0,0-1-1,0 1 1,1-1 0,-1 1 0,0-1 0,0 0 0,0 1 0,0-1 0,0 1 0,0-1 0,0 1 0,-1-1-1,1 1 1,0-1 0,0 1 0,0-1 0,-1 0 0,0 0-322,1 0-1,-1 0 1,0 0-1,0 0 1,0 0 0,0 1-1,0-1 1,0 0-1,0 1 1,0-1 0,0 0-1,-1 1 1,1 0-1,0-1 1,-2 0 0,-15 0-3291</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1:10.319"/>
    </inkml:context>
    <inkml:brush xml:id="br0">
      <inkml:brushProperty name="width" value="0.05" units="cm"/>
      <inkml:brushProperty name="height" value="0.05" units="cm"/>
    </inkml:brush>
  </inkml:definitions>
  <inkml:trace contextRef="#ctx0" brushRef="#br0">60 92 2912,'-23'14'3069,"15"-8"-853,7-6-1998,0 1 1,0-1-1,0 0 0,1 1 1,-1-1-1,0 0 0,0 1 1,0-1-1,0 0 0,0 0 1,0 0-1,0 0 0,0 0 1,0 0-1,1 0 0,-1 0 1,0 0-1,0 0 0,0-1 1,0 1-1,0 0 0,0-1 1,0 1-1,1-1 0,-1 1 1,0 0-1,0-1 0,1 0 1,-1 1-1,0-1 0,0 0 1,1 0-143,-1 1 0,1-1 0,0 1 0,0-1 0,0 0 0,0 1 0,0-1 1,0 1-1,0-1 0,1 1 0,-1-1 0,0 1 0,0-1 0,0 1 0,0-1 1,1 1-1,-1-1 0,0 1 0,0-1 0,1 1 0,-1-1 0,0 1 0,1 0 1,-1-1-1,1 1 0,-1-1 0,1 1 0,0-1 0,1-1 218,-1 1-244,4-9 568,1 1 0,0-1 0,1 2 1,9-10-1,-14 15-457,3-2 267,0 1-1,-1 0 0,1 0 1,9-6-1,-13 10-360,-1-1 1,1 1-1,0-1 1,0 1-1,0-1 1,0 1-1,0 0 0,-1-1 1,1 1-1,0 0 1,0 0-1,0 0 1,0 0-1,0 0 0,0 0 1,0 0-1,0 0 1,0 0-1,0 0 1,0 0-1,0 1 1,0-1-1,0 0 0,0 1 1,0-1-1,-1 1 1,1-1-1,0 1 1,0-1-1,0 1 0,-1-1 1,1 1-1,0 0 1,-1-1-1,1 1 1,0 0-1,-1 0 0,1 1 1,4 8 143,-1 1 1,-1-1-1,1 1 1,-2 0-1,0 0 1,2 17-1,3 18 16,-6-44-239,-1 0 0,1 0 0,0-1 0,-1 1 0,1 0 1,0 0-1,0-1 0,0 1 0,0-1 0,1 1 0,-1-1 1,0 1-1,1-1 0,-1 0 0,1 0 0,-1 1 1,1-1-1,-1 0 0,1-1 0,0 1 0,0 0 0,-1 0 1,1-1-1,0 1 0,0-1 0,0 1 0,0-1 0,3 0 1,4 1-657,0-2 1,1 1-1,-1-1 1,15-3 0,20-4-1259</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1:13.487"/>
    </inkml:context>
    <inkml:brush xml:id="br0">
      <inkml:brushProperty name="width" value="0.05" units="cm"/>
      <inkml:brushProperty name="height" value="0.05" units="cm"/>
    </inkml:brush>
  </inkml:definitions>
  <inkml:trace contextRef="#ctx0" brushRef="#br0">100 994 2496,'-26'10'784,"17"-4"-464,-7 13 197,-8 11 3659,18-24-2682,5-5-1200,1 1 0,-1-1 1,0 0-1,0 0 0,0-1 1,0 1-1,0 0 0,0 0 0,0 0 1,0 0-1,0-1 0,0 1 1,0-1-1,0 1 0,-2 0 1,3-2-142,0 1 0,0-1 0,-1 0 0,1 0 0,0 1 0,0-1 0,0 0 0,0 0 0,0 1 0,0-1 0,0 0 0,0 0-1,0 1 1,0-1 0,1-1 0,1-9 266,2-1-1,0 1 0,0 0 0,1 1 1,7-13-1,34-46 544,-24 41-466,2 0 0,53-47 0,-31 32-122,-26 24-204,123-123 949,-106 102-585,54-77 0,-79 99-352,-2 3 135,0 1 0,0 0 0,20-20 1,-30 34-312,0 0 1,0 0 0,0-1-1,1 1 1,-1 0 0,0 0-1,0-1 1,0 1 0,1 0-1,-1 0 1,0 0 0,0-1 0,1 1-1,-1 0 1,0 0 0,1 0-1,-1 0 1,0 0 0,1 0-1,-1 0 1,0 0 0,0 0-1,1 0 1,-1 0 0,0 0 0,1 0-1,-1 0 1,0 0 0,1 0-1,-1 0 1,0 0 0,1 0-1,-1 0 1,0 0 0,0 0-1,1 0 1,-1 1 0,0-1-1,0 0 1,1 0 0,-1 0 0,0 1-1,0-1 1,1 0 0,-1 0-1,0 1 1,0-1 0,0 0-1,0 0 1,1 1 0,-1-1-1,0 0 1,0 1 0,0-1 0,0 1-1,3 18 170,-2-18-150,-1 19 120,0 0 0,-1 0 0,-1 0 1,-5 22-1,-23 76 113,18-76-327,0 11 516,12-51-450,-1 9 175,11-19 77,9-13-100,1 1 0,1 2 0,32-24 0,75-38-174,-128 80 24,20-11-87,24-9-1,-39 18 72,0 0 1,0 0-1,0 0 1,1 1-1,-1 0 1,1 0-1,-1 1 0,1 0 1,-1-1-1,8 2 1,-11 0 17,0-1 0,0 0 0,0 1 1,0 0-1,0-1 0,-1 1 0,1 0 0,0 0 1,0 0-1,-1 0 0,1 0 0,-1 1 1,1-1-1,-1 0 0,1 1 0,-1-1 0,0 1 1,0 0-1,1-1 0,-1 1 0,0 0 0,-1 0 1,1-1-1,0 1 0,0 0 0,-1 0 0,1 0 1,-1 0-1,0 0 0,0 0 0,1 0 1,-1 0-1,0 0 0,-1 0 0,1 3 0,-2 4 49,1 0 1,-1 0-1,-1 0 0,1 0 0,-2 0 0,-3 9 0,-10 11 188,12-21-273,1 0 0,0 0 0,0 0 0,-5 17 0,8-24 38,1-1 0,0 0-1,0 1 1,0-1-1,0 0 1,0 0-1,0 1 1,0-1 0,-1 0-1,1 1 1,0-1-1,0 0 1,0 1 0,0-1-1,0 0 1,0 0-1,0 1 1,1-1-1,-1 0 1,0 1 0,0-1-1,0 0 1,0 1-1,0-1 1,0 0-1,0 0 1,1 1 0,-1-1-1,0 0 1,0 0-1,0 1 1,1-1 0,-1 0-1,0 0 1,0 0-1,1 0 1,-1 1-1,12-4 145,-7 1-101,25-10-42,-1-1 0,0-2 0,-1-1 0,35-25 0,-11 7-137,-48 31 92,-1 1 0,1 0-1,0 0 1,0 0-1,0 1 1,6-2-1,-9 3 26,0-1 0,1 1-1,-1 0 1,0 0 0,0 0-1,1 0 1,-1 0 0,0 0-1,0 1 1,1-1 0,-1 0-1,0 0 1,0 1 0,0-1-1,0 1 1,1-1 0,-1 1-1,0 0 1,0-1-1,0 1 1,0 0 0,0 0-1,0 0 1,1 2 0,2 3 35,-1 0 0,0 0 0,-1 1 1,1-1-1,-1 1 0,-1 0 0,1 0 0,-1 0 1,1 10-1,2 12 12,-4-28-25,1 0 0,-1-1 0,0 1 0,0 0 0,1 0 0,-1 0 0,1-1 0,-1 1 0,1 0 0,-1 0 0,1-1 0,-1 1 0,1 0 0,-1-1 0,1 1 0,0 0 0,0-1 0,-1 1 0,1-1 0,0 0 0,0 1 0,-1-1 0,1 1 0,0-1 0,0 0-1,0 0 1,0 0 0,0 1 0,-1-1 0,1 0 0,0 0 0,0 0 0,0 0 0,0 0 0,1-1 0,5 0-38,-1 0-1,0-1 1,0 0 0,7-3-1,-2 1 82,192-77-166,-86 31-184,-113 49 250,0-1-1,1 1 1,-1 0-1,0 0 1,7 0-1,-11 1 45,1 0 0,0 0 0,-1 0 0,1 0-1,-1 0 1,1 0 0,-1 0 0,1 0-1,-1 0 1,1 0 0,0 1 0,-1-1-1,1 0 1,-1 0 0,1 1 0,-1-1 0,0 0-1,1 1 1,-1-1 0,1 1 0,-1 0 2,1-1 0,-1 1 0,0 0 1,0-1-1,0 1 0,0 0 0,0-1 0,0 1 1,0 0-1,0 0 0,0-1 0,0 1 0,0 0 1,0-1-1,0 1 0,-1 0 0,1-1 0,0 1 1,0 0-1,-1-1 0,0 2 0,-44 78 323,-2 6-34,41-73-279,0 0 0,1 0 1,1 0-1,-5 26 0,9-35 11,-1 0-1,1 0 1,0 0 0,0 0 0,0 0-1,1 0 1,0 0 0,1 5 0,-2-7-9,1-1 0,-1 0 0,1 0 0,-1 0 0,1 0 0,-1 0 0,1 0 0,-1 0 0,1 0 0,0 0 0,0 0 0,0 0 0,-1-1 0,1 1 0,0 0 0,0 0 0,0-1 0,0 1 0,0-1 0,0 1 0,1-1 0,-1 1 1,0-1-1,0 0 0,0 1 0,0-1 0,0 0 0,1 0 0,-1 0 0,2 0 0,0-1 46,1 1 0,-1-1 0,1 0 0,0-1 1,-1 1-1,0-1 0,1 1 0,-1-1 0,5-4 0,28-23 203,-28 22-218,6-5-20,-1-1 0,0 0 0,0-1 0,-2-1 0,0 0 0,-1 0-1,0-1 1,-1 0 0,-1-1 0,11-30 0,-17 41-53,-1 0-1,0 0 1,0-1-1,0 1 1,-1 0-1,0-1 0,0-7 1,0 12 11,-1 0 1,1 0-1,0-1 1,-1 1 0,1 0-1,-1 0 1,0 0-1,0 0 1,0 0-1,0 0 1,0 0-1,0 0 1,-1 0-1,1 1 1,0-1-1,-1 0 1,0 1-1,1-1 1,-1 1-1,0 0 1,0-1-1,1 1 1,-5-2-1,-1 1-53,0 0-1,1 1 1,-1 0-1,0 0 0,0 0 1,0 1-1,0 0 1,-12 2-1,-7 2-9,-26 8 0,9-2 126,3 0-19,27-6 48,23-5 118,53-13-115,64-24 0,-55 13-113,77-16 1,-119 35 22,0 1 1,0 2-1,0 0 1,0 3-1,47 3 0,-69-2 13,1 1-1,-1 0 1,0 0-1,1 1 1,-1 0-1,0 0 1,-1 1-1,1 0 1,9 6-1,-15-8 17,1-1 0,-1 1 0,0 0 0,0-1 0,0 1 0,-1 0 0,1 0 0,0 1 0,-1-1 1,1 0-1,-1 0 0,0 1 0,0-1 0,0 1 0,0-1 0,0 1 0,0 0 0,-1-1 0,1 1 0,-1 0 0,0-1 0,0 1 0,0 0 0,0-1 0,0 1 0,-1 0 0,1-1 1,-1 1-1,1 0 0,-1-1 0,0 1 0,-2 3 0,-2 3 44,0-1-1,-1 1 1,1-1 0,-2 0 0,-12 13-1,-43 33 147,40-36-101,0 0 92,-28 17 0,45-32-141,6-5-81,15-10-87,38-27-5,60-31 0,-62 39 94,-23 13 15,-8 5-32,0 1-1,29-13 1,-47 24 31,-1 0 0,1 0 0,-1 0 0,1 1 0,-1-1 0,1 1 0,-1-1 0,1 1-1,-1 0 1,1 0 0,0 0 0,-1 0 0,1 1 0,-1-1 0,1 1 0,-1-1 0,1 1 0,-1 0 0,4 2 0,-4-2 9,1 1 0,-1 0 1,0 0-1,0 0 0,0 0 0,0 1 0,0-1 0,-1 0 0,1 1 1,-1-1-1,0 1 0,1 0 0,-1-1 0,0 1 0,-1 0 0,1 0 1,0 4-1,0 1 54,0 0 0,-1 0 1,0 0-1,-2 12 0,1-12-17,1 0 0,-1-1 0,1 1-1,2 11 1,-1-11 36,2 3 52,-3-11-117,1 0 0,0 1 0,-1-1 0,1 0 0,0 0 0,-1 0 0,1 0 0,0 0 0,0 0 0,-1 0 0,1 0 0,0 0 0,-1 0 0,1 0 0,0 0 0,-1 0 0,1 0 0,1-1 0,9-3-10,0-1 0,-1 0 0,1 0 0,-1-1 0,-1 0 0,1-1 0,9-9-1,-3 4-80,20-12-1,-26 18 71,3-2-42,-1 1 1,1 1 0,16-5 0,-25 9 41,0 1 1,1 0-1,-1 0 1,0 1-1,0-1 1,1 1-1,-1 0 1,0 0-1,1 1 1,-1-1-1,0 1 1,1 0-1,-1 0 1,8 3-1,9 7 136,-17-9-102,-1 1 0,1-2 0,0 1 0,-1 0 0,1-1 0,0 0 0,0 1 0,0-2 0,0 1 0,0 0 0,0-1 0,0 0 0,8 0 0,-7-1-10,0 1 1,0-1-1,0-1 1,0 1-1,0-1 1,0 0 0,0 0-1,0 0 1,-1-1-1,1 1 1,-1-1-1,0 0 1,0-1-1,0 1 1,0-1 0,0 0-1,-1 0 1,0 0-1,0 0 1,0 0-1,3-6 1,-3 1-25,1 0 0,-2-1 0,1 1-1,-1-1 1,0-11 0,-1 16-13,-1 0 0,0 0 0,0 0 0,0 0 0,-1 1 0,0-1 0,0 0 0,0 0 0,0 1 0,-1-1 0,1 1 0,-6-9 0,7 13 33,-1-1 0,0 0 0,0 0 0,1 1 0,-1-1 0,0 1 0,0-1 0,0 1 0,0-1 0,0 1 0,1-1-1,-1 1 1,0 0 0,0-1 0,0 1 0,0 0 0,0 0 0,0 0 0,0 0 0,0 0 0,0 0 0,0 0 0,0 0 0,0 0 0,0 1 0,0-1 0,0 0 0,0 1 0,0-1 0,0 0 0,0 1 0,0-1 0,0 1 0,-1 0 0,-4 3 20,1 0-1,-1 0 1,-7 7 0,13-11-24,-20 19 15,0 0-1,-20 28 0,33-38-1,0 1 0,0 0-1,2 0 1,-1 0 0,1 1 0,1 0-1,-7 21 1,11-29 1,-1 0-1,1 0 1,-1 0-1,1 0 1,0 0-1,0 0 1,0 0-1,0 0 1,1 0-1,0 0 1,-1 0-1,1 0 1,0 0 0,0 0-1,0 0 1,1-1-1,-1 1 1,3 4-1,-1-5 24,-1 1 1,1 0-1,0-1 0,0 1 0,0-1 0,0 0 0,0 0 1,0 0-1,1 0 0,-1-1 0,1 1 0,-1-1 0,1 0 1,5 1-1,8 1 12,1-1 1,-1-1-1,0-1 1,0 0 0,1-1-1,-1-1 1,0-1-1,0 0 1,-1-1 0,31-12-1,-3-2-35,-2-3 1,67-42-1,-108 63-26,-1-1 1,1 0 0,0 1 0,-1 0-1,1-1 1,0 1 0,0-1-1,-1 1 1,1 0 0,0 0-1,0-1 1,0 1 0,0 0 0,-1 0-1,1 0 1,0 0 0,0 0-1,0 0 1,0 0 0,-1 0-1,1 0 1,0 0 0,0 1 0,0-1-1,-1 0 1,2 1 0,-1 0 17,0 0 1,0 0-1,0 0 1,-1 0 0,1 0-1,0 0 1,-1 0-1,1 0 1,-1 1-1,0-1 1,1 0 0,-1 0-1,0 1 1,1-1-1,-1 2 1,0 4 40,0 0 0,0 0 0,0-1 0,-1 1 0,-2 9 0,0-7-58,-4 19 259,6-28-245,1 0 0,0 1 0,0-1 0,0 1 0,0-1 0,-1 1 0,1-1 0,0 0 0,0 1-1,0-1 1,0 1 0,0-1 0,0 1 0,0-1 0,0 0 0,0 1 0,1-1 0,-1 1 0,0-1 0,0 1 0,0-1 0,0 0 0,1 1 0,-1-1 0,0 1 0,0-1 0,1 0-1,-1 1 1,0-1 0,1 0 0,-1 0 0,0 1 0,1-1 0,-1 0 0,0 1 0,1-1 0,-1 0 0,1 0 0,-1 0 0,1 1 0,15-11-233,-9 6 192,11-8-53,2-1-21,29-14 0,-44 24 87,1 0 1,0 1-1,0 0 1,1 0-1,-1 0 0,0 1 1,1 0-1,-1 1 1,0-1-1,8 1 0,-13 0 18,1 0-1,0 1 1,0-1-1,-1 0 0,1 1 1,0-1-1,0 1 0,-1 0 1,1-1-1,-1 1 1,1 0-1,0 0 0,-1 0 1,0 0-1,1 0 0,-1 1 1,3 2-1,-2-1 18,0 1-1,0-1 1,-1 1-1,1 0 0,2 7 1,-3-7 3,0 0 1,0 0-1,1 0 0,-1-1 1,1 1-1,0 0 0,0-1 0,4 4 1,-4-5 21,0 1 1,0-1 0,0 0-1,0 0 1,1-1-1,-1 1 1,1 0 0,0-1-1,-1 1 1,1-1-1,0 0 1,5 1 0,-3-1 1,-1 0 0,1-1 1,0 0-1,0 0 1,0-1-1,0 1 0,6-3 1,4 0 22,0-1 1,0 0 0,0-1 0,0-1-1,14-8 1,-21 10-36,0-2 0,0 1-1,0-1 1,-1 0 0,0 0 0,0-1-1,0 0 1,-1 0 0,0-1 0,5-9-1,5-12 37,20-54 1,7-36-83,49-166 93,-90 281-83,0-2-51,0-1 1,-1 1 0,2-13-1,-4 14-6,-3 12 17,-14 66-128,-57 346 69,70-388-125,0-1-2039,-1 47 0,7-67 782,0-2-2898,-10-15 1041,-132-130 7287,129 126-3323,1 0 0,0-1 1,1 0-1,1 0 0,-15-25 1,23 35-567,1 1 0,-1 0 0,1-1 1,0 1-1,-1 0 0,1-1 0,0 1 1,0-1-1,0 1 0,0 0 0,0-1 0,0 1 1,0-1-1,1 1 0,-1 0 0,0-1 1,1 1-1,-1 0 0,1-1 0,0 1 1,-1 0-1,1 0 0,0 0 0,0-1 1,-1 1-1,3-1 0,2-3 65,0 0 0,0 1 0,0 0 1,6-4-1,-8 6-108,20-12-16,0 1 0,44-17 0,1 0-1376,-57 25-20,-1 0 0,1 0 0,0 1 0,1 0 0,-1 1 0,19-3 0,1 5-1589</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1:15.412"/>
    </inkml:context>
    <inkml:brush xml:id="br0">
      <inkml:brushProperty name="width" value="0.05" units="cm"/>
      <inkml:brushProperty name="height" value="0.05" units="cm"/>
    </inkml:brush>
  </inkml:definitions>
  <inkml:trace contextRef="#ctx0" brushRef="#br0">68 31 7456,'-5'-3'1059,"5"3"-886,-1-1 0,1 1-1,-1-1 1,0 1-1,1-1 1,-1 1-1,0 0 1,1-1-1,-1 1 1,0 0-1,0 0 1,1 0-1,-1-1 1,0 1-1,0 0 1,1 0-1,-2 0 1,1 1 136,0-1 0,1 1 0,0-1 0,-1 1 0,1 0 0,-1-1 0,1 1 0,0 0 0,-1-1 0,1 1 0,0 0 0,0 0 0,0-1 0,-1 1 0,1 0 1,0 0-1,0-1 0,0 1 0,0 1 0,-2 29 1328,0-3-559,-16 47 1698,13-58-2227,0-1 0,1 1 0,1-1 0,1 1-1,0 0 1,2 29 0,0-41-336,0 0 0,1-1 0,0 1 0,0 0 0,1-1-1,3 8 1,-5-10-152,1-1 0,0 1-1,0-1 1,0 0 0,1 0 0,-1 0-1,0 1 1,0-1 0,0 0-1,1 0 1,-1-1 0,1 1 0,-1 0-1,1 0 1,-1-1 0,1 1-1,-1-1 1,1 1 0,-1-1-1,1 0 1,0 1 0,-1-1 0,1 0-1,1 0 1,4-1 23,0 0 0,-1 0 1,0 0-1,1-1 0,-1 0 0,0 0 0,9-5 1,45-25-44,-54 28-31,19-11-15,-1-1 0,-1-2-1,0 0 1,-2-1 0,0-1-1,30-39 1,-44 48-25,0 0 0,9-22 0,-14 28-541,-3 14 552,0 1 0,-1-1 0,0 0 1,0 0-1,-6 15 0,-6 22-103,12-36 147,0-1-1,1 1 0,0-1 1,1 1-1,1 9 1,-1-16-9,0 0 0,1-1-1,-1 1 1,1-1 0,0 1 0,-1-1 0,1 1 0,1-1 0,-1 0 0,0 1 0,1-1-1,-1 0 1,1 0 0,-1 0 0,1 0 0,0 0 0,0 0 0,0-1 0,0 1-1,0-1 1,0 1 0,4 1 0,-3-2 15,0 0 0,0-1-1,0 1 1,0-1 0,0 1-1,0-1 1,0 0 0,0 0 0,0-1-1,5 0 1,25-8-60,-33 9 36,0-1 0,0 1 0,0 0 0,1 0 0,-1 0 0,0 0 1,0 0-1,0 0 0,0 0 0,0-1 0,1 1 0,-1 0 0,0 0 0,0 0 0,0 0 0,0-1 0,0 1 0,0 0 0,0 0 0,0 0 0,0 0 0,0-1 0,0 1 0,0 0 0,0 0 0,0 0 0,0-1 0,0 1 0,0 0 0,0 0 0,0-1-79,3 3 54,-2-1 50,1-4-291,0-1 258,-1 5-48,-1 0 140,4-1-1294,1-1 1242,-1 0 1,0 1-1,0-1 1,0-1-1,0 1 1,0-1-1,0 1 1,-1-1-1,1 0 1,0 0-1,4-5 1,5-3 41,21-23 0,-21 19-16,13-13-32,-2 0 0,0-2 0,-2-1 0,-1 0 0,20-42 0,-32 47-55,-20 61 215,-20 42 1,-17 51-90,43-113-57,2-4 31,0-1 0,0 1 0,1 0 0,0 13 0,2-24-72,0 0 0,0 0-1,0 0 1,0 0 0,0 0 0,0 0-1,0 0 1,1-1 0,-1 1-1,0 0 1,1 0 0,-1 0-1,0 0 1,1-1 0,-1 1-1,1 0 1,0-1 0,-1 1 0,1 0-1,0-1 1,-1 1 0,1 0-1,0-1 1,-1 1 0,1-1-1,0 0 1,0 1 0,0-1-1,-1 0 1,1 1 0,0-1 0,0 0-1,0 0 1,0 1 0,0-1-1,0 0 1,0 0 0,0 0-1,-1 0 1,1-1 0,2 1-1,4-1 17,0 0 0,0-1 0,0 0 0,8-3-1,-8 3-1,50-19-165,0-2-1,62-37 0,-84 38 92,-24 15 17,20-11 0,-30 18 37,-1 0 0,0-1 0,1 1 1,-1 0-1,1 0 0,-1 0 0,0 0 0,1-1 0,-1 1 1,1 0-1,-1 0 0,0 0 0,1 0 0,-1 0 0,1 0 0,-1 0 1,1 0-1,-1 0 0,0 0 0,1 0 0,-1 1 0,1-1 0,-1 0 1,0 0-1,1 0 0,-1 0 0,0 1 0,1-1 0,-1 0 0,0 0 1,1 1-1,-1-1 0,0 0 0,1 1 0,-1-1 0,0 0 0,0 1 1,1-1-1,-1 0 0,0 1 0,0-1 0,0 0 0,0 1 0,1-1 1,-1 1-1,0-1 0,0 1 0,0-1 0,0 0 0,0 2 0,-1 20 110,-1-11-47,2-7-17,0 0 0,-1 0 0,0 0 0,0 0 0,0 0 0,-3 7-1,2-7-137,-7 15 163,9-19-70,0 0 0,0 0 0,0 0 1,0 1-1,0-1 0,0 0 0,0 0 0,0 0 1,0 0-1,0 1 0,0-1 0,0 0 1,0 0-1,0 0 0,0 0 0,0 1 0,0-1 1,0 0-1,1 0 0,-1 0 0,0 0 0,0 0 1,0 1-1,0-1 0,0 0 0,0 0 1,0 0-1,1 0 0,-1 0 0,0 0 0,0 0 1,0 0-1,0 0 0,1 0 0,-1 1 1,13-4-254,-2-2 49,1-1 0,-1-1 0,0 0 0,11-9 0,-8 6 87,21-13-1,-34 22 128,1 1 0,-1-1 0,0 0 0,0 1 0,1-1 0,-1 1 0,0 0 0,1-1 0,-1 1 0,0 0 1,1 0-1,-1 0 0,1 0 0,-1 0 0,0 0 0,1 0 0,-1 0 0,1 1 0,-1-1 0,0 0 0,1 1 0,-1-1 0,0 1 0,0 0 0,1-1 0,-1 1 0,0 0 0,0 0 0,1 1 0,2 3 122,1 0 0,-2 0-1,1 0 1,0 0 0,3 9-1,-6-10-91,1 0-1,0 0 0,0-1 1,0 1-1,1-1 0,-1 0 0,1 0 1,-1 0-1,1 0 0,0 0 0,4 3 1,-3-5-319,-1 0 0,1 0 0,-1-1 0,1 1 1,0-1-1,-1 0 0,1 1 0,-1-2 0,1 1 1,0 0-1,-1-1 0,1 1 0,-1-1 0,6-2 0,3-2-4155,0 0 1,19-10-1,-5 2-367</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1:22.332"/>
    </inkml:context>
    <inkml:brush xml:id="br0">
      <inkml:brushProperty name="width" value="0.05" units="cm"/>
      <inkml:brushProperty name="height" value="0.05" units="cm"/>
    </inkml:brush>
  </inkml:definitions>
  <inkml:trace contextRef="#ctx0" brushRef="#br0">36 460 5216,'-1'1'331,"-1"-1"-1,1 1 1,0-1 0,-1 1 0,1-1 0,-1 1 0,1 0-1,0 0 1,0-1 0,0 1 0,-1 0 0,1 0-1,0 0 1,0 1 0,0-1 0,0 0 0,1 0-1,-1 0 1,0 1 0,-1 2 0,0-1 258,2-2-491,-1 0 293,0 1-1,0 0 1,0-1-1,0 1 1,0 0-1,1 0 1,-1 0-1,1-1 1,-1 4 0,1-4-263,0 0 1,1-1 0,-1 1 0,0 0-1,1-1 1,-1 1 0,1-1 0,-1 1-1,1 0 1,-1-1 0,1 1 0,-1-1-1,1 0 1,-1 1 0,1-1 0,0 1-1,-1-1 1,1 0 0,0 0 0,-1 1-1,1-1 1,0 0 0,-1 0 0,1 0-1,0 0 1,0 1 0,-1-1 0,1 0-1,1-1 1,1 2 82,1-1-1,-1 0 1,0-1-1,1 1 1,-1 0-1,0-1 1,1 0-1,-1 0 0,6-2 1,30-16 689,-27 12-641,18-8 82,0 0-76,-1-2 0,29-20 0,-27 12-9,-2-1 0,-1-1 0,40-49 0,-38 35 48,-3 0 0,-1-2 0,23-50 0,-35 69-64,-14 23-236,0 1 1,0 0-1,0 0 0,1 0 0,-1 0 0,0-1 0,0 1 0,0 0 0,0 0 0,0 0 0,0 0 0,0 0 0,0-1 0,0 1 0,0 0 0,1 0 1,-1 0-1,0 0 0,0 0 0,0 0 0,0 0 0,0-1 0,1 1 0,-1 0 0,0 0 0,0 0 0,0 0 0,0 0 0,1 0 0,-1 0 1,0 0-1,0 0 0,0 0 0,0 0 0,1 0 0,-1 0 0,0 0 0,0 0 0,1 0 0,-5 17 153,-25 81-169,-37 137 168,64-230-120,1-1-1,0 1 1,0 0 0,0 0-1,0 0 1,1-1 0,0 1 0,0 0-1,1 0 1,-1 0 0,1 0 0,0 0-1,0-1 1,0 1 0,1 0 0,0-1-1,0 1 1,0-1 0,4 7-1,-4-10 1,0 1-1,-1-1 0,1 1 0,0-1 1,0 0-1,-1 0 0,1 0 0,0 0 1,0 0-1,0 0 0,1 0 0,-1-1 0,0 1 1,0-1-1,0 1 0,0-1 0,1 0 1,-1 0-1,0 0 0,3 0 0,3-1 71,0 0 0,0-1 0,0 0 0,10-3 0,-7 1-70,0-1 1,-1-1 0,0 1-1,0-2 1,0 1-1,-1-1 1,17-17-1,55-68-116,-45 48 198,0-7-139,-36 51 17,0 0 1,0 0-1,1 0 0,-1 0 1,0 0-1,0 0 0,0 0 1,0 0-1,0 0 0,0 0 1,0 0-1,0 0 0,0 0 0,0 0 1,0 0-1,0 0 0,0 0 1,0 0-1,0 0 0,1 0 1,-1 0-1,0 0 0,0 0 1,0 0-1,0 0 0,0 0 1,0 0-1,0 0 0,0 0 0,0 0 1,0 0-1,0 0 0,0 0 1,0 0-1,1 0 0,-1 0 1,0 0-1,0 0 0,0 0 1,0 0-1,0 0 0,0 0 1,0 0-1,0 0 0,0 0 0,0 0 1,0 0-1,0 0 0,0 1 1,0-1-1,0 0 0,0 0 1,0 0-1,0 0 0,0 0 1,0 0-1,3 7-142,-1 10 27,-2-4 119,-1-1-1,-1 1 0,0 0 0,-1 0 0,0-1 1,-1 1-1,-7 13 0,-45 81 51,52-99-56,1-3 69,-1 1 0,1-1 1,-1 0-1,0 0 0,-1 0 1,1 0-1,-6 4 0,46-18-52,-1 0-851,1 1 0,50-5 0,-12 2-4432,-41 5 910,-2 1 1413</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1:22.723"/>
    </inkml:context>
    <inkml:brush xml:id="br0">
      <inkml:brushProperty name="width" value="0.05" units="cm"/>
      <inkml:brushProperty name="height" value="0.05" units="cm"/>
    </inkml:brush>
  </inkml:definitions>
  <inkml:trace contextRef="#ctx0" brushRef="#br0">14 7 8320,'-13'-7'3744,"23"7"-3232,-7 0-1504,10 4 448</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1:24.234"/>
    </inkml:context>
    <inkml:brush xml:id="br0">
      <inkml:brushProperty name="width" value="0.05" units="cm"/>
      <inkml:brushProperty name="height" value="0.05" units="cm"/>
    </inkml:brush>
  </inkml:definitions>
  <inkml:trace contextRef="#ctx0" brushRef="#br0">1 860 4064,'7'1'17238,"-1"-3"-18802,0-1 1780,-1 1 1,1-2-1,-1 1 0,0 0 1,0-1-1,0 0 0,-1 0 1,7-7-1,31-40 329,-33 38-392,93-135 232,-19 26-252,-38 60 104,47-87 0,-79 126-31,-2-1 0,-1 0 0,0 0 0,-2-1 0,-1-1 0,-1 1 0,3-36 0,-8 59-169,-1-2 14,0 1 1,0-1-1,0 1 0,0-1 0,0 1 0,-2-6 0,2 8-47,0 1-1,-1-1 1,1 0 0,0 1-1,-1-1 1,1 1-1,0-1 1,-1 0-1,1 1 1,-1-1 0,1 1-1,-1-1 1,1 1-1,-1 0 1,0-1 0,1 1-1,-1 0 1,1-1-1,-1 1 1,0 0 0,1 0-1,-1-1 1,0 1-1,1 0 1,-1 0 0,0 0-1,1 0 1,-1 0-1,0 0 1,0 0 0,1 0-1,-1 0 1,0 0-1,1 0 1,-1 1-1,0-1 1,1 0 0,-1 0-1,0 1 1,1-1-1,-1 0 1,0 1 0,-8 4-13,0-1 1,1 2 0,0-1-1,-15 13 1,-30 31 299,51-46-263,-21 19 163,2 2 0,0 1-1,2 0 1,-23 40 0,30-44-102,2 1-1,0 0 0,1 0 1,2 1-1,0 0 1,-5 32-1,8-22 29,1-1 1,2 1-1,1 0 0,1-1 1,2 1-1,8 38 0,-8-60-120,-1-1 0,1 0 0,1 0 0,0-1 0,0 1 0,1-1 0,0 0 0,1 0 0,-1 0 0,2-1 0,7 9 0,-8-11-315,0-1-1,0 0 1,0-1-1,1 1 1,-1-1-1,11 4 1,-9-5-559,0 0 0,0 0 0,0-1 0,0 0 0,1-1-1,10 1 1,8-1-3096,4-1 1291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6:10.439"/>
    </inkml:context>
    <inkml:brush xml:id="br0">
      <inkml:brushProperty name="width" value="0.05" units="cm"/>
      <inkml:brushProperty name="height" value="0.05" units="cm"/>
      <inkml:brushProperty name="color" value="#FF0066"/>
    </inkml:brush>
  </inkml:definitions>
  <inkml:trace contextRef="#ctx0" brushRef="#br0">163 39 6144,'-1'-8'919,"1"6"-375,0 0 0,0 0 0,0 0 0,0 0-1,0 0 1,0 0 0,0 0 0,1 0 0,-1 1 0,1-1-1,-1 0 1,1 0 0,2-3 3450,-2 19-2911,0 0 0,-2 14-1,0 2-698,-4 113 1163,-43 271 0,20-250-1147,26-149-321,2-8 90,-1-1 1,0 0-1,-4 13 1,5-19-163,0 0 1,0 0-1,0 0 1,0 0-1,0 0 1,0 0-1,-1 0 1,1 0-1,0 1 1,0-1-1,0 0 1,0 0-1,0 0 1,0 0-1,0 0 1,0 0-1,0 0 1,0 0-1,-1 0 1,1 0-1,0 0 1,0 0-1,0 1 0,0-1 1,0 0-1,0 0 1,0 0-1,-1 0 1,1 0-1,0 0 1,0 0-1,0 0 1,0 0-1,0 0 1,0 0-1,0 0 1,-1 0-1,1 0 1,0-1-1,0 1 1,0 0-1,0 0 1,0 0-1,0 0 1,0 0-1,0 0 1,-1 0-1,1 0 1,0 0-1,0 0 1,0 0-1,0 0 1,0-1-1,0 1 0,0 0 1,0 0-1,0 0 1,0 0-1,0 0 1,0 0-1,0 0 1,-1-4-16,0 0 1,1 1-1,-1-1 0,1 0 1,0 1-1,1-8 0,0-5-119,-2 6 40,2-1 1,-1 1 0,2 0 0,-1-1 0,1 1 0,6-16 0,-2 9 0,2 1-1,0-1 1,12-16 0,-17 28 55,0 1 0,1 0 0,-1-1 0,1 1-1,0 1 1,0-1 0,1 1 0,-1-1 0,1 1 0,0 0 0,-1 1 0,1-1 0,1 1-1,-1 0 1,6-1 0,-5 1 53,0 1-1,0 0 0,1 0 0,-1 1 1,0 0-1,0 0 0,1 0 1,-1 1-1,0 0 0,0 0 1,1 1-1,-1 0 0,0 0 1,0 0-1,8 5 0,-8-3 55,0 0-1,0 1 1,-1-1-1,1 1 0,-1 0 1,0 1-1,0 0 1,-1-1-1,0 1 1,0 1-1,0-1 1,0 1-1,2 7 1,-2-2-14,0 0 1,-1 0-1,0 0 0,-1 0 1,0 1-1,-1-1 1,0 1-1,-1-1 1,0 1-1,-1-1 1,-1 1-1,-5 20 1,4-20-16,-2 0 0,1 0 0,-2 0 0,1-1 0,-2 0 0,0 0 0,0-1 0,-1 1 0,0-2 0,-1 1 0,-16 14-1,15-15-23,-1-1 0,-1-1-1,0 0 1,0 0-1,0-1 1,-26 10-1,33-15-50,-1 0 0,1-1 0,-1 0 0,1 0 0,-1 0 0,0-1 0,1 0 0,-1 0 0,0 0-1,1-1 1,-1 1 0,1-1 0,-1-1 0,1 1 0,-1-1 0,1 0 0,0 0 0,0-1 0,0 1 0,-6-5 0,4 2-60,0 0 1,0-1 0,0 1 0,1-1 0,-1-1 0,-7-10-1,13 15 31,-1-1-1,1 1 0,-1-1 1,1 1-1,0-1 0,0 0 1,0 0-1,0 0 0,1 0 1,-1 0-1,1 1 0,-1-1 0,1 0 1,0 0-1,0 0 0,1 0 1,-1 0-1,1 0 0,-1 0 1,1 0-1,0 0 0,0 1 1,2-4-1,-1 2 8,0 0 0,1 0 0,0 0 0,0 0-1,0 1 1,0 0 0,1-1 0,-1 1 0,1 1 0,0-1 0,0 0 0,0 1 0,0 0 0,0 0-1,1 0 1,-1 0 0,1 1 0,4-1 0,11-3 19,0 2 1,38-3-1,-35 5 40,183-21 97,-155 14 61,-1-2 1,52-18-1,-82 21-45,0-2 1,0 0-1,-1-1 0,29-20 0,62-59-13,-100 79-117,1 1 0,0 0 0,0 1 0,1 1 0,21-11 0,-30 17 15,1-1 0,-1 1 0,1 0 0,0 0 1,-1 0-1,1 1 0,0-1 0,0 1 0,-1 0 1,1 0-1,0 0 0,0 1 0,0-1 0,-1 1 1,1 0-1,0 0 0,-1 0 0,1 0 0,-1 1 1,1 0-1,-1-1 0,0 1 0,0 0 0,0 1 1,5 3-1,5 7 128,-2 0-1,1 1 1,-2 1 0,0-1-1,0 2 1,-2-1 0,13 31-1,-21-45-115,1 0-1,-1 0 0,1 0 1,-1 0-1,1 0 0,-1 1 1,0-1-1,0 0 1,0 0-1,1 1 0,-1-1 1,0 0-1,-1 2 0,1-3-13,0 1-1,0-1 0,-1 0 0,1 0 0,0 0 1,0 0-1,-1 0 0,1 0 0,0 1 1,0-1-1,-1 0 0,1 0 0,0 0 0,-1 0 1,1 0-1,0 0 0,0 0 0,-1 0 0,1 0 1,0 0-1,-1 0 0,1-1 0,0 1 0,0 0 1,-1 0-1,1 0 0,0 0 0,0 0 0,-1 0 1,1-1-1,0 1 0,0 0 0,-1-1 0,-5-3-27,0 0 0,-10-11 0,-69-71-158,80 81 96,-1 0 0,1 0 0,-1 1 0,0 0 0,0 0 0,-1 1 0,1-1 0,-12-3 0,15 6 43,0 0 1,0 0-1,0 1 0,0-1 1,0 1-1,-1 0 0,1 0 1,0 0-1,0 0 0,0 0 1,0 0-1,0 1 0,0 0 1,0 0-1,0 0 0,0 0 1,0 0-1,0 0 1,0 1-1,0-1 0,1 1 1,-4 2-1,2 0 43,-1 1 0,1 0 0,0 0-1,0 0 1,1 1 0,-1-1 0,1 1 0,-4 9 0,0 6 73,-7 25-1,7-19 28,0-2 4,1 1 0,1 0 0,1 0 0,1 1 1,2-1-1,2 37 0,-1-60-56,0 0 0,1 0 0,-1-1 0,1 1-1,0 0 1,0-1 0,0 1 0,0 0 0,0-1 0,0 1 0,3 3 0,-3-5-17,1 0 1,-1 0 0,0 0 0,0 0-1,1 0 1,-1 0 0,1 0-1,-1 0 1,1 0 0,-1-1 0,1 1-1,-1-1 1,1 1 0,0-1 0,-1 1-1,1-1 1,0 0 0,-1 0-1,1 0 1,0 0 0,3 0-1,-1-1-48,0-1 0,1 1 0,-1-1 0,0 1 0,0-1 0,0 0 0,0-1 0,0 1 0,-1-1 0,1 1 0,-1-1 0,1 0 0,5-7 0,0-2-46,1 0 0,14-25 0,0-9-58,33-86 0,-51 120 129,-6 22-240,-1 5 181,1-2 81,1-1-1,0 1 1,0 0 0,2-1-1,-1 1 1,2-1 0,0 1 0,8 18-1,-8-24-5,0 0 0,0-1 0,0 0-1,1 1 1,0-2 0,0 1-1,0 0 1,1-1 0,0 0 0,0-1-1,0 1 1,1-1 0,-1 0-1,1-1 1,13 6 0,-13-7 7,0 0 1,0 0-1,1 0 0,-1-1 1,1 0-1,0 0 0,-1-1 1,1 0-1,-1 0 0,1 0 1,0-1-1,9-3 0,-10 2-38,-1 0-1,0-1 0,0 0 1,0 0-1,0 0 0,-1-1 0,1 0 1,-1 0-1,0 0 0,0-1 1,0 1-1,-1-1 0,0 0 1,7-10-1,-2 0-45,0-1 1,-1 0 0,10-31-1,11-55 23,-13 41 29,-11 42 0,4-30 0,-8 40 0,-1 5-23,1 0 0,0 0-1,0 1 1,0-1 0,0 0 0,0 0-1,1 1 1,0-1 0,0 1-1,4-6 1,-5 7 10,1 1-1,-1-1 1,1 1-1,0-1 1,0 1-1,0 0 1,0 0-1,0-1 1,0 1-1,0 1 1,0-1 0,1 0-1,-1 1 1,0-1-1,0 1 1,1-1-1,-1 1 1,5 0-1,-4 0 26,1 0 0,-1 1 0,1-1 0,-1 1 0,1 0 0,-1-1-1,1 2 1,-1-1 0,0 0 0,0 1 0,1-1 0,-1 1 0,0 0 0,0 0 0,-1 0-1,1 1 1,0-1 0,-1 1 0,1-1 0,-1 1 0,0 0 0,0 0 0,0 0 0,0 0-1,-1 0 1,3 6 0,2 7 80,-2 0-1,1 0 0,-2 1 1,2 24-1,-2-19-48,0 14 134,-2 42 0,-2-54-132,1 1-1,2-1 1,0 1-1,11 46 0,-11-66-28,-1 0 0,1 0 0,0-1 0,1 1 0,-1 0 0,7 7 0,-8-10-13,1-1-1,-1 1 0,1-1 0,-1 1 1,1-1-1,-1 0 0,1 0 1,0 0-1,0 0 0,-1 0 1,1 0-1,0 0 0,0 0 0,0-1 1,0 1-1,0-1 0,0 0 1,0 1-1,0-1 0,4 0 0,5-2-3,1 0-1,-1-1 0,0 0 0,0-1 1,0 0-1,0 0 0,-1-1 0,0-1 0,0 0 1,18-14-1,2-6-116,50-54 0,-53 52 160,52-61-168,7-7-244,-80 90 387,0 0 0,0 0 0,0 0-1,1 1 1,0 0 0,0 0 0,0 1 0,0 0 0,1 0-1,0 1 1,0 0 0,12-3 0,-18 6-7,-1 0-1,1 0 1,-1 0 0,1 0 0,-1 0-1,0 1 1,1-1 0,-1 1 0,1-1-1,-1 1 1,0-1 0,1 1 0,-1 0-1,0-1 1,0 1 0,0 0 0,0 0-1,1 0 1,-1 0 0,0 0 0,0 0-1,-1 0 1,1 0 0,0 1 0,0-1-1,-1 0 1,1 1 0,0-1 0,0 2-1,2 6 76,0 0-1,-1-1 1,3 14-1,-5-22-80,2 21 54,0 0-1,-2 0 0,0 0 1,-6 38-1,0 2 158,0 1-189,16-71-634,-4-2 446,0-1 0,-1 0-1,6-17 1,5-13-15,-2 14 126,0 1-1,22-30 1,-28 45 69,1 1 0,0 0 1,1 1-1,0 0 0,1 0 0,22-15 0,-30 23 5,0 0 1,0 0-1,1 1 0,-1-1 0,1 1 0,-1 0 0,1 0 1,0 0-1,-1 0 0,1 0 0,0 1 0,0 0 0,-1 0 1,1 0-1,6 1 0,-5 0 5,-1 0 0,1 1 1,-1-1-1,0 1 0,0 0 1,1 1-1,-1-1 0,-1 1 1,1 0-1,0 0 0,3 3 1,6 9 84,-1 0 0,0 1 0,-1 0 0,16 32 0,-23-40-77,10 16 83,0 0 0,2-1 0,1-1 0,0 0-1,1-1 1,32 27 0,-43-42-229,0-1-1,-1-1 1,2 1-1,-1-1 0,0 0 1,1-1-1,0 0 1,-1 0-1,13 2 1,-15-4-365,0 0 1,0-1-1,0 0 1,0 0-1,0 0 0,0-1 1,0 1-1,0-1 1,0 0-1,0-1 0,-1 1 1,1-1-1,0 0 1,-1 0-1,1 0 1,-1-1-1,4-3 0,-3 3-239,0-1 1,-1 0-1,0 0 0,0 0 0,0-1 0,0 1 0,-1-1 0,1 0 0,-1 0 0,-1 0 0,1-1 0,-1 1 0,0 0 0,3-9 0,13-45-4432</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1:24.689"/>
    </inkml:context>
    <inkml:brush xml:id="br0">
      <inkml:brushProperty name="width" value="0.05" units="cm"/>
      <inkml:brushProperty name="height" value="0.05" units="cm"/>
    </inkml:brush>
  </inkml:definitions>
  <inkml:trace contextRef="#ctx0" brushRef="#br0">29 38 5216,'3'-14'1696,"-3"13"-1644,1 1 0,-1-1-1,0 0 1,1 1 0,-1-1 0,0 1 0,1-1 0,-1 1 0,1-1 0,-1 1 0,1-1 0,-1 1-1,1-1 1,-1 1 0,1 0 0,-1-1 0,1 1 0,0 0 0,-1 0 0,1-1 0,1 1 0,-1 0 214,22-13 7909,-21 19-3235,2 26-1874,-5-13-2455,-1 0 0,-2-1 0,1 1 1,-2-1-1,-7 19 0,-7 28 25,15-47-517,-18 92 301,21-80 372,1-19-3456</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1:25.062"/>
    </inkml:context>
    <inkml:brush xml:id="br0">
      <inkml:brushProperty name="width" value="0.05" units="cm"/>
      <inkml:brushProperty name="height" value="0.05" units="cm"/>
    </inkml:brush>
  </inkml:definitions>
  <inkml:trace contextRef="#ctx0" brushRef="#br0">33 20 10048,'-7'-1'1166,"5"1"-909,1 0 0,-1 0 0,1 0 0,-1 0 0,1 0 0,-1-1-1,1 1 1,0-1 0,-1 1 0,1-1 0,0 1 0,-2-2 0,-3-2 2543,10 4 758,14 1-764,108-11 1411,69 10-2761,-73 2-1232,-81 0-464,-20-1-1937,-1-1-3823,-15 0 3713</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1:25.410"/>
    </inkml:context>
    <inkml:brush xml:id="br0">
      <inkml:brushProperty name="width" value="0.05" units="cm"/>
      <inkml:brushProperty name="height" value="0.05" units="cm"/>
    </inkml:brush>
  </inkml:definitions>
  <inkml:trace contextRef="#ctx0" brushRef="#br0">1 5 11136,'22'2'8954,"20"4"-5829,90 4 407,66-9-2653,-185-2-1293,0-1 0,0 0 0,12-4 0,13-7-8170</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1:25.886"/>
    </inkml:context>
    <inkml:brush xml:id="br0">
      <inkml:brushProperty name="width" value="0.05" units="cm"/>
      <inkml:brushProperty name="height" value="0.05" units="cm"/>
    </inkml:brush>
  </inkml:definitions>
  <inkml:trace contextRef="#ctx0" brushRef="#br0">0 70 7296,'1'-2'163,"2"-7"1338,1 0 0,0 0 1,10-17-1,-14 25-1232,1 0 0,0 0-1,0 0 1,-1 0 0,1 0 0,0 0 0,0 0-1,0 0 1,0 0 0,1 1 0,-1-1 0,0 0-1,0 1 1,0-1 0,0 1 0,1-1 0,1 0-1,-2 1-50,0 1-1,0-1 1,0 0-1,0 1 0,0-1 1,0 0-1,1 1 0,-1-1 1,0 1-1,0 0 1,0-1-1,0 1 0,-1 0 1,1-1-1,0 1 0,0 0 1,0 0-1,-1 0 0,1 0 1,0 0-1,-1 0 1,1 0-1,0 2 0,3 4 167,-1 1 0,0-1 0,0 1 0,-1 0 1,0 0-1,1 10 0,3 50 970,0 167-37</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1:26.263"/>
    </inkml:context>
    <inkml:brush xml:id="br0">
      <inkml:brushProperty name="width" value="0.05" units="cm"/>
      <inkml:brushProperty name="height" value="0.05" units="cm"/>
    </inkml:brush>
  </inkml:definitions>
  <inkml:trace contextRef="#ctx0" brushRef="#br0">2 55 12544,'0'-1'160,"-1"1"0,1 0 0,0-1 0,0 1 1,0 0-1,0-1 0,0 1 0,0 0 0,0 0 0,0-1 1,0 1-1,0 0 0,0-1 0,0 1 0,0 0 1,0-1-1,0 1 0,0 0 0,0-1 0,0 1 1,0 0-1,0 0 0,0-1 0,1 1 0,-1 0 0,0-1 1,0 1-1,0 0 0,1 0 0,-1-1 0,0 1 1,0 0-1,1 0 0,14-8 2106,24-1 1189,87-4 922,67-1-3815,-129 14-4578,-57 2 501,0 5 1083</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1:26.611"/>
    </inkml:context>
    <inkml:brush xml:id="br0">
      <inkml:brushProperty name="width" value="0.05" units="cm"/>
      <inkml:brushProperty name="height" value="0.05" units="cm"/>
    </inkml:brush>
  </inkml:definitions>
  <inkml:trace contextRef="#ctx0" brushRef="#br0">13 2 10400,'-3'-1'770,"-7"2"5931,72 3 165,29 9-4833,-47-6-1177,-30-5-668,-1 1 1,1 0-1,-1 1 1,0 0-1,24 12 0,-36-15-169,-1-1 0,1 0 0,0 1 0,0-1 0,0 1 0,-1-1 0,1 1 0,0-1 0,-1 1 0,1-1 0,-1 1 0,1 0 0,0-1 0,-1 1 0,0 0 0,1 0 0,-1-1 0,1 1 0,-1 0 0,0 0 0,1 0 0,-1-1 0,0 1 0,0 0 0,0 0 0,0 0 0,0 0 0,0 0-1,0-1 1,0 1 0,0 0 0,0 0 0,0 0 0,0 0 0,-1-1 0,1 1 0,0 0 0,-1 0 0,1 0 0,-1-1 0,1 1 0,-1 1 0,-2 1-8,0 0-1,1 0 1,-1 0 0,-1 0 0,1 0-1,0-1 1,-1 1 0,-6 2-1,-17 8-141,-42 13 0,-13 5 270,70-26-8,0 1 1,1 1-1,0-1 0,-16 14 1,27-19-111,-1-1 0,1 0 1,-1 1-1,1-1 0,-1 0 0,1 1 1,0-1-1,-1 0 0,1 1 0,0-1 1,-1 1-1,1-1 0,0 0 1,0 1-1,-1-1 0,1 1 0,0-1 1,0 1-1,0-1 0,0 1 0,0-1 1,-1 1-1,1 0 0,0-1 0,0 1 1,0-1-1,1 1 0,-1-1 1,0 1-1,0-1 0,0 1 0,0 0 1,1 0 25,0 0 0,0 0 1,0 0-1,0 0 1,0-1-1,0 1 0,0 0 1,0 0-1,1-1 0,-1 1 1,0 0-1,2 0 1,7 2 180,0 0 1,15 2 0,-22-5-217,27 5-23,1-3 0,43 0 0,-5-5-2329,-2-3-4509,-62 6 6087,12 0-2658,-1 4-3453,-1 3 2548</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1:27.055"/>
    </inkml:context>
    <inkml:brush xml:id="br0">
      <inkml:brushProperty name="width" value="0.05" units="cm"/>
      <inkml:brushProperty name="height" value="0.05" units="cm"/>
    </inkml:brush>
  </inkml:definitions>
  <inkml:trace contextRef="#ctx0" brushRef="#br0">261 18 7040,'-11'-14'2282,"11"14"-2234,0 0-1,-1-1 1,1 1-1,0 0 0,-1 0 1,1-1-1,0 1 0,-1 0 1,1 0-1,0-1 1,-1 1-1,1 0 0,-1 0 1,1 0-1,0 0 0,-1 0 1,1-1-1,-1 1 0,1 0 1,-1 0-1,1 0 1,0 0-1,-1 0 0,1 0 1,-1 1-1,1-1 0,0 0 1,-1 0-1,1 0 1,-1 0-1,1 0 0,0 1 1,-1-1-1,1 0 0,-1 0 1,1 0-1,0 1 1,-1-1-1,-8 11 1465,-40 118 3389,-62 168-901,93-235-3545,3 1 1,-8 68-1,19-93-325,0 0 0,3 0 0,1 1 0,2-1 0,1 0 0,2 0 0,19 67 0,8 1-1216,63 139 1,-46-139-190</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1:27.539"/>
    </inkml:context>
    <inkml:brush xml:id="br0">
      <inkml:brushProperty name="width" value="0.05" units="cm"/>
      <inkml:brushProperty name="height" value="0.05" units="cm"/>
    </inkml:brush>
  </inkml:definitions>
  <inkml:trace contextRef="#ctx0" brushRef="#br0">238 6 9216,'0'0'112,"0"-1"0,0 1 0,0 0 0,0 0 0,0-1 1,0 1-1,0 0 0,0 0 0,0 0 0,1-1 0,-1 1 0,0 0 1,0 0-1,0 0 0,0-1 0,0 1 0,0 0 0,0 0 1,1 0-1,-1 0 0,0-1 0,0 1 0,0 0 0,0 0 0,1 0 1,-1 0-1,0 0 0,0 0 0,0-1 0,1 1 0,-1 0 0,0 0 1,0 0-1,0 0 0,1 0 0,10 2 794,14 11 1020,-17-8-1407,-1 1 1,1 0-1,-1 1 1,-1-1-1,1 2 1,-1-1-1,6 9 1,32 60 1479,-41-71-1882,16 30 491,-2 1 0,-1 1 0,20 68 0,-26-53-32,-2 0 0,-2 0 0,-2 93 0,-5-104-302,-2 0 1,-2-1-1,-1 0 1,-3 0 0,-1-1-1,-2 0 1,-1 0 0,-2-1-1,-39 68 1,-102 140 13,36-93-3514,113-145 2243,-2 3-171,-18 15-1,26-24 635,-1 0 0,0-1 0,0 1-1,-1-1 1,1 1 0,0-1-1,0 0 1,-1 0 0,1 0 0,-1 0-1,1-1 1,0 1 0,-1-1-1,0 1 1,-4-1 0,-7-3-3437</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1:28.060"/>
    </inkml:context>
    <inkml:brush xml:id="br0">
      <inkml:brushProperty name="width" value="0.05" units="cm"/>
      <inkml:brushProperty name="height" value="0.05" units="cm"/>
    </inkml:brush>
  </inkml:definitions>
  <inkml:trace contextRef="#ctx0" brushRef="#br0">7 40 9216,'-6'-11'2968,"6"11"-2883,0 0 0,0 0 0,0-1 0,0 1 0,0 0 0,0 0 0,0-1 0,0 1 0,0 0 1,0 0-1,0 0 0,0-1 0,0 1 0,0 0 0,0 0 0,0-1 0,0 1 0,0 0 0,0 0 0,0 0 0,0-1 0,0 1 0,0 0 0,0 0 0,1 0 1,-1-1-1,0 1 0,0 0 0,0 0 0,0 0 0,1 0 0,-1-1 0,0 1 0,0 0 0,0 0 0,0 0 0,1 0 0,-1 0 0,0 0 0,0 0 1,1 0-1,-1-1 0,0 1 0,0 0 0,0 0 0,1 0 0,-1 0 0,0 0 0,0 0 0,1 1 0,20-3 4909,14-4-2013,14-2-1153,135 6 1160,-100 3-2649,200-1-2147,-263-4-2990,-36 8-3246,-5 4 2876,-2 7 1702</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1:28.466"/>
    </inkml:context>
    <inkml:brush xml:id="br0">
      <inkml:brushProperty name="width" value="0.05" units="cm"/>
      <inkml:brushProperty name="height" value="0.05" units="cm"/>
    </inkml:brush>
  </inkml:definitions>
  <inkml:trace contextRef="#ctx0" brushRef="#br0">10 1 12640,'-10'0'5727,"28"3"-4991,1-3 1376,7 0-1312,19 0 1920,5 5-1536,13-5-160,-5 0-608,0 0-512,-8 0 32,-5 0-2240,-8 0 1248,-11 0-4416,1 0 3073</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6:10.855"/>
    </inkml:context>
    <inkml:brush xml:id="br0">
      <inkml:brushProperty name="width" value="0.05" units="cm"/>
      <inkml:brushProperty name="height" value="0.05" units="cm"/>
      <inkml:brushProperty name="color" value="#FF0066"/>
    </inkml:brush>
  </inkml:definitions>
  <inkml:trace contextRef="#ctx0" brushRef="#br0">256 43 9792,'-16'-29'3173,"15"28"-3133,1 1 1,0 0-1,0-1 0,-1 1 1,1 0-1,0-1 0,0 1 1,0 0-1,0-1 0,-1 1 1,1 0-1,0-1 0,0 1 1,0 0-1,0-1 0,0 1 0,0 0 1,0-1-1,0 1 0,0-1 1,0 1-1,0 0 0,0-1 1,0 1-1,0 0 0,1-1 1,-1 1-1,0 0 0,0-1 1,0 1-1,0 0 0,1-1 1,-1 1-1,0 0 0,0-1 1,1 1-1,13 0 50,-9 0-221,15 3 580,0 1 0,0 1 0,-1 0 0,0 2 0,0 0 0,0 1 0,-1 1 0,0 0 0,21 16 0,-20-10-58,0 1 0,-1 1 0,-1 1 0,0 0 0,14 23 1,68 110 1285,-80-120-1440,77 145 1320,-77-134-1073,-2 1 0,16 61-1,-19-42 178,13 115 0,-25-141-471,-1 1 0,-1 0 0,-2 0 0,-12 61 0,8-75-218,-1 0 0,-1 0 1,-2 0-1,0-2 0,-1 1 0,-1-1 0,-1-1 0,-21 27 1,-7 1-869,-90 81 0,118-117 810,-185 159-4538,173-152 3178,-40 22 0,42-29-84,0 0-1,-1-2 1,0 0-1,-1-2 1,0-1 0,-1-1-1,-32 4 1,-32-7-2566</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1:34.882"/>
    </inkml:context>
    <inkml:brush xml:id="br0">
      <inkml:brushProperty name="width" value="0.05" units="cm"/>
      <inkml:brushProperty name="height" value="0.05" units="cm"/>
    </inkml:brush>
  </inkml:definitions>
  <inkml:trace contextRef="#ctx0" brushRef="#br0">56 33 1056,'-2'-6'11871,"3"-8"-7188,0 2-2016,-4 47 1077,-8 22-2472,-3 27-971,-4 100-93,17-171-95,1-11-104,0-1 0,0 1 0,0 0 0,0-1 0,0 1 0,0-1-1,-1 1 1,1-1 0,-1 1 0,1-1 0,-1 1 0,1-1 0,-1 1 0,0-1 0,-3 5 2332</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1:35.417"/>
    </inkml:context>
    <inkml:brush xml:id="br0">
      <inkml:brushProperty name="width" value="0.05" units="cm"/>
      <inkml:brushProperty name="height" value="0.05" units="cm"/>
    </inkml:brush>
  </inkml:definitions>
  <inkml:trace contextRef="#ctx0" brushRef="#br0">7 144 2720,'-6'-5'8861,"6"5"-8500,1 0-1,1-2 1443,-2 1-1442,0 1 0,1-1-1,-1 1 1,0 0-1,0-1 1,1 1 0,-1-1-1,0 1 1,0-1 0,0 1-1,1-1 1,-1 0 0,0 1-1,0-1 1,0 1-1,0-1 1,0 0 0,18-16 3068,-14 13-3288,-3 3-102,0-1 0,1 1 0,-1 0 0,0-1 0,1 1 0,-1 0 0,1 0 0,-1 0 0,1 0 1,0 0-1,-1 1 0,1-1 0,1 0 0,25-8 302,1 0 0,38-5-1,59-1 486,-102 12-743,342-19 732,-148 22-932,-99 0-421,-119 0 479,0 0 0,0 0 0,0 0 1,0 0-1,0 0 0,0 0 1,-10-10-6704,7 9 6092,1-1 0,-1 1 0,1 0 0,-1 0 0,1 1 0,-1-1 0,0 0-1,1 1 1,-1 0 0,-5-1 0,-14 6-3911,2 3 1541</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1:36.154"/>
    </inkml:context>
    <inkml:brush xml:id="br0">
      <inkml:brushProperty name="width" value="0.05" units="cm"/>
      <inkml:brushProperty name="height" value="0.05" units="cm"/>
    </inkml:brush>
  </inkml:definitions>
  <inkml:trace contextRef="#ctx0" brushRef="#br0">11 106 4320,'-10'-16'16045,"13"13"-15397,108-34 2294,-45 20-2510,1 4 1,70-5 0,-136 18-427,8-1 86,0 1-1,17 0 1,-25 0-66,1 1 0,0-1 1,-1 0-1,1 0 0,0 1 0,-1-1 1,1 0-1,-1 1 0,1 0 1,-1-1-1,1 1 0,-1 0 0,1 0 1,-1 0-1,0 0 0,1 0 1,-1 0-1,0 0 0,0 0 0,0 1 1,0-1-1,0 0 0,2 3 1,-2 0 33,-1 0 1,1-1-1,0 1 1,-1 0-1,0-1 1,0 1-1,0 0 1,0 0-1,-1 0 1,1-1-1,-1 1 1,0 0-1,0-1 1,-1 1-1,1-1 1,-1 1-1,1-1 1,-1 0-1,0 0 1,-5 6-1,0 0-2,-1 0-1,0-1 1,0 1-1,-1-2 1,-12 9-1,-20 10 9,-1-3-1,-87 36 0,65-31 203,26-11 255,43-15-60,7-1-339,30-5 118,1 3 1,75 6-1,-95-2-287,0 1 0,0 1-1,-1 0 1,0 2 0,0 1 0,39 20-1,-43-18-239,25 14-2306,-17-5-3876,-19-12 4221</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1:44.224"/>
    </inkml:context>
    <inkml:brush xml:id="br0">
      <inkml:brushProperty name="width" value="0.05" units="cm"/>
      <inkml:brushProperty name="height" value="0.05" units="cm"/>
    </inkml:brush>
  </inkml:definitions>
  <inkml:trace contextRef="#ctx0" brushRef="#br0">260 136 2240,'1'-10'5391,"0"9"-5121,-1 0-1,0 0 1,1-1-1,-1 1 1,0 0-1,0 0 1,0-1-1,0 1 1,0 0-1,0-1 1,-1 1-1,1 0 1,0 0-1,-1 0 1,1-1-1,-1 1 1,1 0-1,-2-2 1,0 1-23,0 0 0,0-1 1,0 1-1,0 0 0,-1 0 0,1 0 1,-1 1-1,1-1 0,-1 1 1,0-1-1,1 1 0,-1 0 1,0 0-1,0 0 0,0 0 0,0 1 1,0-1-1,0 1 0,0 0 1,0 0-1,0 0 0,-5 0 1,-2 1-15,0 0 0,0 1 0,0 0 1,0 0-1,-16 7 0,17-5-79,-1 1-1,1 0 0,0 1 0,0-1 1,1 2-1,-15 13 0,19-17-86,1 1 0,-1 0 0,1 0 0,0 0 0,0 0 0,0 1 0,1-1 0,0 1 0,0 0 0,0 0 0,0-1 0,1 1 0,-1 0-1,1 1 1,0 8 0,1-11-37,0-1-1,0 1 0,0 0 0,1-1 0,-1 1 1,1-1-1,0 1 0,-1-1 0,1 0 0,0 1 1,1-1-1,-1 0 0,0 1 0,1-1 0,-1 0 1,3 2-1,-1-1-3,0-1 0,0 1 0,0-1 0,0 0 0,1 0 0,-1 0 0,1-1 0,-1 1 1,8 1-1,2 0-2,0-1 0,1 0 0,-1-2 0,1 1 0,15-2 0,-20 0 19,1 0 0,-1 0 0,1-1 0,-1-1 0,0 1 0,0-1 0,0-1 0,0 0 0,-1 0 0,10-6 0,-13 6-5,0 1 1,0-1-1,0-1 0,-1 1 1,1-1-1,-1 1 0,0-1 1,-1-1-1,1 1 0,-1 0 1,0-1-1,0 0 1,-1 1-1,0-1 0,0 0 1,2-9-1,-3 9 59,0-1 0,0 1 0,0 0 0,-1-10-1,-1 13-57,1 0-1,-1-1 0,0 1 1,0 0-1,0 1 0,0-1 0,0 0 1,-1 0-1,1 0 0,-1 1 1,-3-5-1,-69-77 762,74 84-795,0 0 0,0 0 0,0 0 1,0 0-1,0-1 0,0 1 0,0 0 0,1 0 0,-1 0 0,0 0 1,0-1-1,0 1 0,0 0 0,1 0 0,-1 0 0,0 0 1,0 0-1,0 0 0,1 0 0,-1 0 0,0-1 0,0 1 0,0 0 1,1 0-1,-1 0 0,0 0 0,0 0 0,1 0 0,-1 0 1,157 8 250,-153-7-220,0-1 0,-1 1 1,1 0-1,-1 0 1,1 1-1,-1-1 1,1 1-1,-1 0 1,1-1-1,-1 1 1,0 1-1,0-1 1,0 0-1,-1 1 1,1 0-1,0-1 1,-1 1-1,0 0 0,0 0 1,4 7-1,-2-1 94,1 1-1,-2 0 0,1 0 0,-1 0 0,-1 1 0,2 12 0,1 7 152,2 0 0,13 36-1,-16-56-200,1 0 0,-1-1-1,1 1 1,1-1-1,0 0 1,0-1-1,1 0 1,15 15 0,-18-20-236,0 0 0,0 0 0,0 0 0,0 0 0,1-1 0,-1 0 0,1 0 0,0 0 0,5 1 0,-7-2-268,0 0 0,0-1 1,0 0-1,0 0 1,0 0-1,0 0 1,1 0-1,-1-1 0,0 1 1,0-1-1,0 0 1,0 0-1,0 0 0,0 0 1,4-3-1,-5 3-262,0-1 0,1 1 1,-1-1-1,0 0 0,0 0 0,0 0 0,0 0 0,0 0 0,0 0 0,-1 0 0,1-1 0,1-3 0,1 0-743,13-20-3008</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1:45.182"/>
    </inkml:context>
    <inkml:brush xml:id="br0">
      <inkml:brushProperty name="width" value="0.05" units="cm"/>
      <inkml:brushProperty name="height" value="0.05" units="cm"/>
    </inkml:brush>
  </inkml:definitions>
  <inkml:trace contextRef="#ctx0" brushRef="#br0">62 76 3808,'-57'-47'13173,"56"46"-13067,1 1 1,0 0-1,-1-1 0,1 1 1,0 0-1,-1-1 1,1 1-1,0-1 0,0 1 1,-1-1-1,1 1 1,0-1-1,0 1 1,0-1-1,0 1 0,0-1 1,0 1-1,-1-1 1,1 1-1,0-1 0,1 1 1,-1-1-1,0 1 1,0-1-1,0 1 0,0-1 1,0 1-1,0-1 1,1 1-1,-1-1 0,0 1 1,0-1-1,1 1 1,-1 0-1,0-1 1,0 1-1,1-1 0,-1 1 1,1 0-1,-1-1 1,0 1-1,2-1 0,-1 0-3,1 0 0,-1 0-1,1 0 1,0 1-1,-1-1 1,1 0-1,0 1 1,0-1 0,-1 1-1,1-1 1,0 1-1,2 0 1,20 1 107,1 0 1,-1 2-1,1 1 0,-1 1 1,0 1-1,-1 1 1,0 1-1,40 20 0,-59-26-170,0 0 0,0 1 0,0 0 0,0 0 0,0 0 0,0 0 0,-1 1 0,1-1 0,-1 1 0,4 6 0,-6-8-5,0 0 0,0 0 0,0 1-1,-1-1 1,1 0 0,0 0 0,-1 0 0,0 0 0,0 1 0,1-1 0,-1 0-1,-1 0 1,1 1 0,0-1 0,0 0 0,-1 0 0,1 0 0,-1 1 0,0-1-1,0 0 1,0 0 0,0 0 0,0 0 0,0 0 0,0-1 0,-3 4 0,-1 0 42,0 1-1,0-1 1,-1 1 0,0-2 0,-10 8 0,-39 20 101,10-6-49,35-20-105,0 1 1,0 0-1,1 1 1,-12 12-1,20-20-17,1 1 0,0-1 0,-1 1 0,1-1 0,0 1 0,0-1 0,-1 1 0,1-1 0,0 1 0,0 0 0,0-1 0,0 1 0,0-1 0,0 1 0,0-1 0,0 1 0,0 0 0,0-1 0,0 1 0,0-1 0,0 1 0,0-1 0,1 1 0,-1 0 0,0-1 0,0 1 0,0-1 0,1 1 0,-1-1 0,0 1 0,1-1 0,-1 0 0,1 1 0,-1-1 0,0 1 0,1-1 0,-1 0 0,1 1 0,0-1 0,24 14 131,-23-12-108,82 33 120,-53-24-10,0 3 0,38 21 1,-68-34-108,0-1 0,0 0-1,-1 1 1,1-1 0,0 1 0,-1-1 0,1 1 0,0-1 0,-1 1 0,1-1 0,-1 1 0,1 0-1,-1-1 1,1 1 0,-1 0 0,1 0 0,-1-1 0,0 1 0,1 0 0,-1 0 0,0-1-1,1 1 1,-1 1 0,0-1-8,-1 0 1,1-1-1,0 1 0,-1 0 0,1 0 0,-1-1 0,1 1 0,-1-1 0,1 1 1,-1 0-1,0-1 0,1 1 0,-1-1 0,1 1 0,-1-1 0,0 0 0,0 1 1,1-1-1,-2 1 0,-7 2 64,0 0 1,0-1 0,-11 2-1,14-3-91,-24 5-66,-121 27-1208,150-32 1043,-1-1 1,1 1 0,0-1-1,0 1 1,-1 0 0,1-1-1,0 1 1,0 0 0,0 0-1,0 0 1,0 0 0,0 0-1,0 0 1,0 0 0,0 0-1,1 0 1,-1 1 0,0-1-1,0 2 1,0 0-863,0 0 1,0 0-1,0 1 1,1-1-1,-1 0 0,1 7 1,3 13-1631</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1:45.557"/>
    </inkml:context>
    <inkml:brush xml:id="br0">
      <inkml:brushProperty name="width" value="0.05" units="cm"/>
      <inkml:brushProperty name="height" value="0.05" units="cm"/>
    </inkml:brush>
  </inkml:definitions>
  <inkml:trace contextRef="#ctx0" brushRef="#br0">121 29 5472,'-46'-5'2469,"37"4"-2390,4-1 598,-1 2-1,0-1 1,1 0 0,-1 1 0,0 0-1,-5 1 1,-5-1 2611,11-2-1348,11 0 261,24-4-872,0 1 1,0 2-1,58 1 0,22 4-394,-71-3-2027,0 2 0,42 6 0,-81-7 1044,36 8-4117,-19 0-97,-16-7 3598,0 0 1,0-1-1,0 1 1,0 0-1,0 0 1,0 0-1,0-1 1,-1 1 0,1 0-1,0 0 1,0 2-1,3 4-2765</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1:46.058"/>
    </inkml:context>
    <inkml:brush xml:id="br0">
      <inkml:brushProperty name="width" value="0.05" units="cm"/>
      <inkml:brushProperty name="height" value="0.05" units="cm"/>
    </inkml:brush>
  </inkml:definitions>
  <inkml:trace contextRef="#ctx0" brushRef="#br0">32 1 6880,'-32'0'3957,"57"2"3114,10 1-4524,26 3-629,-31-4-764,14 0-15,0 1-1,45 11 1,-84-12-1066,0-1 0,-1 1 0,1 0 0,-1 0 0,0 0 0,0 0 0,0 1 0,5 3 0,-7-5-40,-1 1 0,0-1 0,1 0 1,-1 0-1,0 1 0,0-1 0,0 0 1,0 1-1,0-1 0,0 1 0,0 0 1,0-1-1,-1 1 0,1 0 1,0-1-1,-1 1 0,0 0 0,1 0 1,-1-1-1,0 1 0,0 0 0,0 0 1,0 0-1,-1 3 0,-2 2 28,0-1-1,0 0 1,-1 1-1,0-1 1,0-1 0,-9 10-1,1 0-25,-137 180 813,148-193-795,0-1 1,0 1-1,0-1 0,0 1 1,0-1-1,0 1 1,0 0-1,0 0 1,1-1-1,-1 1 0,1 0 1,-1 0-1,1 0 1,0 0-1,0-1 1,0 1-1,0 0 0,0 0 1,0 0-1,0 0 1,1 0-1,0 3 1,1-3-4,-1 0 1,0 0-1,1 0 1,0 0-1,-1 0 1,1 0-1,0 0 1,0-1-1,0 1 1,0-1 0,0 1-1,0-1 1,1 0-1,-1 0 1,0 0-1,1 0 1,2 1-1,9 2-64,0-1 0,0 0-1,28 2 1,45-5-585,-5 1-1513,-5 4-2271,-45 0 2441</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2:00.461"/>
    </inkml:context>
    <inkml:brush xml:id="br0">
      <inkml:brushProperty name="width" value="0.05" units="cm"/>
      <inkml:brushProperty name="height" value="0.05" units="cm"/>
    </inkml:brush>
  </inkml:definitions>
  <inkml:trace contextRef="#ctx0" brushRef="#br0">1 270 2560,'0'0'14906,"7"-13"-12383,-4 6-2405,0 1-1,1-1 1,0 1 0,0 0 0,0 0-1,1 0 1,10-10 0,-2 2-36,14-14 94,0 2 0,1 1 0,56-37 0,-71 54-63,1 1 1,0 0 0,23-7-1,-25 10 121,-12 3-223,0 1 1,0 0-1,1 0 1,-1 0-1,0 0 1,1 0 0,-1 0-1,0 0 1,1 0-1,-1-1 1,0 1-1,1 0 1,-1 0-1,0 0 1,1 1-1,-1-1 1,0 0 0,1 0-1,-1 0 1,0 0-1,0 0 1,1 0-1,-1 0 1,0 0-1,1 1 1,-1-1 0,0 0-1,0 0 1,1 0-1,-1 1 1,0-1-1,2 12 389,-3-8-307,0 1 1,0-1 0,0 1-1,-3 5 1,-21 41 222,-20 47 173,44-94-498,-1 1-1,1-1 1,0 0 0,0 0-1,0 0 1,1 1 0,0-1-1,0 0 1,0 1-1,0-1 1,0 0 0,1 1-1,0-1 1,0 0 0,0 0-1,0 1 1,1-1-1,0 0 1,-1 0 0,2-1-1,-1 1 1,0 0 0,1-1-1,-1 1 1,1-1-1,0 0 1,0 0 0,4 3-1,60 45-100,-49-38 143,1 0 0,24 26 1,-40-36 39,0 0 0,0 0 1,0 1-1,-1-1 0,0 1 1,0 0-1,3 6 0,-5-9-6,1 1 0,-1 0 0,1-1 0,-1 1 0,0 0 1,0-1-1,0 1 0,0 0 0,0 0 0,0-1 0,0 1 0,0 0 0,-1 0 0,1-1 0,-1 1 0,1 0 0,-1-1 0,0 1 0,0-1 0,-1 3 0,-2 1 65,1-1 0,-1 0 0,-1 0 1,1 0-1,0 0 0,-1-1 0,0 0 0,0 0 0,0 0 0,-8 3 0,-9 3 105,-30 7-1,19-6-66,8-4-205,16-4-472,1 0-1,-14 6 1,22-8 207,-1 0-1,1 0 1,-1 0 0,1 0-1,-1 0 1,1 0 0,-1 0 0,1 0-1,-1 0 1,1 0 0,0-1-1,-1 1 1,1 0 0,-1 0-1,1 0 1,0-1 0,-1 1 0,1 0-1,0-1 1,-2 0-601</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2:01.216"/>
    </inkml:context>
    <inkml:brush xml:id="br0">
      <inkml:brushProperty name="width" value="0.05" units="cm"/>
      <inkml:brushProperty name="height" value="0.05" units="cm"/>
    </inkml:brush>
  </inkml:definitions>
  <inkml:trace contextRef="#ctx0" brushRef="#br0">68 155 5632,'-12'-1'997,"-19"-2"506,12 6 5879,13-1-3863,17-6-1459,139-30-120,-62 12-1550,33-7-3,166-29 597,-188 50-947,-83 9-150,-11 0-2103,-16 0-5566</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2:01.798"/>
    </inkml:context>
    <inkml:brush xml:id="br0">
      <inkml:brushProperty name="width" value="0.05" units="cm"/>
      <inkml:brushProperty name="height" value="0.05" units="cm"/>
    </inkml:brush>
  </inkml:definitions>
  <inkml:trace contextRef="#ctx0" brushRef="#br0">85 99 6976,'-15'0'869,"9"-1"-301,1 1 0,-1 0 0,-11 2 0,15-2-291,-16 2-79,3-1 4452,36-7-1285,-7 1-2981,127-41 2354,-42 11-1876,-96 35-833,31-9 571,-31 8-514,-1 1-1,0 0 1,1-1 0,-1 1 0,1 0 0,-1 0 0,1 1 0,-1-1 0,1 0 0,4 2 0,-7-1-54,1-1 0,0 1 1,0 0-1,-1-1 0,1 1 1,-1 0-1,1 0 0,0 0 1,-1-1-1,1 1 0,-1 0 1,0 0-1,1 0 0,-1 0 1,0 0-1,1 0 0,-1 0 1,0 0-1,0 0 1,0 0-1,0-1 0,0 1 1,0 0-1,0 2 0,0 0 16,-1 1-1,1-1 1,-1 1-1,0-1 0,-2 6 1,0-1 23,-1 0 0,0-1 0,-1 1 0,0-1 0,0 0 0,0 0-1,-1-1 1,-12 11 0,-3 0 235,-36 21 0,55-37-281,-11 7 67,0 1 0,-20 19 1,32-28-83,1 0 0,0 1 0,-1-1 0,1 0 0,0 1 0,-1-1 0,1 0 1,0 1-1,-1-1 0,1 1 0,0-1 0,0 1 0,0-1 0,-1 0 0,1 1 0,0-1 0,0 1 0,0-1 0,0 1 1,0-1-1,0 1 0,0-1 0,0 1 0,0-1 0,0 1 0,0-1 0,0 1 0,0-1 0,0 1 0,0-1 1,1 0-1,-1 1 0,0-1 0,0 1 0,0-1 0,1 1 0,-1-1 0,0 0 0,1 1 0,-1-1 0,0 0 0,1 1 1,-1-1-1,0 0 0,1 1 0,-1-1 0,1 0 0,-1 0 0,1 0 0,-1 1 0,0-1 0,1 0 0,-1 0 0,1 0 1,0 0-1,4 2 88,0-1 1,0 0 0,10 2 0,14-1 223,0-1 0,35-4-1,59-12 245,-64 7-583,-31 4-17,-6 1-637,27-1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0:45.668"/>
    </inkml:context>
    <inkml:brush xml:id="br0">
      <inkml:brushProperty name="width" value="0.05" units="cm"/>
      <inkml:brushProperty name="height" value="0.05" units="cm"/>
    </inkml:brush>
  </inkml:definitions>
  <inkml:trace contextRef="#ctx0" brushRef="#br0">467 69 2080,'-6'-4'12837,"-2"-3"-11267,7 7-1446,0-1 1,0 1-1,0-1 1,0 0-1,0 1 0,1-1 1,-1 0-1,0 0 1,0 0-1,-1-2 0,0 0 134,-1 1 0,1-1-1,-1 0 1,0 1-1,0-1 1,0 1 0,0 0-1,0 0 1,-1 0 0,1 1-1,-1-1 1,1 1-1,-1 0 1,-4-1 0,-9-3 71,-29-2 0,45 7-324,-101-4 758,91 4-747,-38 5 379,44-5-334,1 1 0,-1-1 1,0 1-1,1 1 1,-1-1-1,0 1 0,1-1 1,-6 4-1,-33 22 688,37-23-705,1 0-1,-1 1 1,1 0-1,-1 0 1,2 0 0,-1 1-1,0-1 1,1 1-1,0 1 1,1-1 0,-1 0-1,1 1 1,0-1 0,1 1-1,0 0 1,0 0-1,0 0 1,1 0 0,0 1-1,0-1 1,1 0-1,0 0 1,0 1 0,1-1-1,0 0 1,0 0 0,3 10-1,18 64-176,-16-61 212,2 26 0,-7-35-48,1 1 1,0 0 0,1 0-1,0-1 1,1 1-1,0-1 1,9 16 0,-9-19 68,1-1 1,0 0 0,0-1 0,0 1 0,1-1 0,0 0-1,0-1 1,1 1 0,-1-1 0,16 8 0,-15-9-45,1-1-1,0 0 1,-1 0 0,2-1-1,-1 0 1,0-1 0,0 0 0,0 0-1,1 0 1,-1-1 0,9-1-1,6-2 90,-1-1 1,39-12-1,-46 12-128,-1-2 0,0 0-1,-1-1 1,0 0 0,0-1 0,0 0 0,-1-1 0,0-1 0,-1 0 0,0 0 0,19-24-1,-25 26-48,0 0-1,-1 0 0,1-1 1,-2 1-1,1-1 0,-1 0 0,2-9 1,9-65 53,-12 65 42,-1 0 0,-1-1 0,-1 1 0,-4-24 0,3 35-60,0 0-1,0 1 1,-1-1 0,1 0 0,-2 1-1,1 0 1,0 0 0,-1 0-1,0 0 1,-1 0 0,0 1-1,-10-10 1,0 2-181,-1 1 0,-1 0 0,-20-10 0,33 20-194,0 1 0,1 0 1,-1 0-1,0 0 0,0 0 0,0 1 1,0-1-1,0 1 0,1 0 0,-1 0 1,0 0-1,0 1 0,0 0 0,0-1 1,0 1-1,-6 3 0,0 0-1223</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6:24.483"/>
    </inkml:context>
    <inkml:brush xml:id="br0">
      <inkml:brushProperty name="width" value="0.05" units="cm"/>
      <inkml:brushProperty name="height" value="0.05" units="cm"/>
      <inkml:brushProperty name="color" value="#FF0066"/>
    </inkml:brush>
  </inkml:definitions>
  <inkml:trace contextRef="#ctx0" brushRef="#br0">76 76 6144,'-1'-5'17580,"2"3"-16830,-1 1-659,0 0-83,0 1 0,0 0 0,0 0 0,0 0 1,0 0-1,0-1 0,0 1 0,0 0 0,-1 0 0,1 0 1,0-1-1,0 1 0,0 0 0,0 0 0,0 0 1,0 0-1,-1-1 0,1 1 0,0 0 0,0 0 0,0 0 1,0 0-1,0 0 0,-1 0 0,1 0 0,0 0 1,0-1-1,0 1 0,-1 0 0,1 0 0,0 0 0,0 0 1,0 0-1,-1 0 0,1 0 0,0 0 0,-12 2 4,-9 6 111,16-6-103,1 0 0,0 0 0,0 0 0,0 1 0,0 0 0,0 0 0,-4 4 0,8-7 135,23 6 767,-13-7-793,0 0 1,0 0-1,0-1 0,-1-1 0,1 1 1,15-8-1,-12 4-78,0 0 1,0-1 0,-1-1-1,13-9 1,-21 14 27,0 0 0,0-1 1,0 0-1,-1 0 0,1 0 1,-1 0-1,4-8 0,-10 12-120,1 0-1,-1 0 1,1 0-1,-1 0 0,1 1 1,-1-1-1,1 1 1,-1-1-1,-2 2 0,-19 10-81,19-9-542,0 0 0,0-1 0,-11 5 0,16-7 542,0 0 0,0 0-1,-1 0 1,1 0 0,0 0 0,0 0 0,0 0 0,-1 0 0,1 0 0,0 0 0,0 0 0,0 0 0,-1 0 0,1 0 0,0 0 0,0 0 0,0 0 0,0 1 0,-1-1 0,1 0 0,0 0 0,0 0 0,0 0 0,0 0 0,0 1 0,0-1 0,-1 0 0,1 0 0,0 0 0,0 1 0,0-1 0,0 0 0,0 0 0,0 0 0,0 1 0,0-1-1,0 0 1,0 0 0,0 0 0,0 1 0,0-1 0,0 0 0,0 0 0,0 0 0,0 1 0,0-1 0,0 0 0,0 0 0,0 0 0,1 1 0,9 8-5255,12 7-1854</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2:03.846"/>
    </inkml:context>
    <inkml:brush xml:id="br0">
      <inkml:brushProperty name="width" value="0.05" units="cm"/>
      <inkml:brushProperty name="height" value="0.05" units="cm"/>
    </inkml:brush>
  </inkml:definitions>
  <inkml:trace contextRef="#ctx0" brushRef="#br0">130 8 5728,'-5'-7'10298,"4"24"-7493,-12 137 166,3-38-2114,-7 55 409,8-114-1001,-24 186 718,12-59-583,12-121-310,7-38 174,1-16-79,1 0-1,-2-1 1,-2 13 0,2-15-75,4-11 28,7-19 30,0-6-174,36-100-105,-37 111 97,0 1 0,2 0-1,0 1 1,1 0 0,15-16-1,-17 22 18,1 1 0,-1 0-1,2 1 1,0 0 0,0 1-1,0 0 1,14-7 0,-24 14 15,0 1 1,-1 0-1,1-1 1,0 1-1,-1 0 1,1 0-1,0 0 1,0-1-1,0 1 1,-1 0-1,1 0 1,0 0-1,0 0 1,-1 0-1,1 0 1,0 1-1,0-1 1,0 0-1,-1 0 1,1 1-1,0-1 1,-1 0-1,1 1 1,0-1-1,-1 0 1,1 1-1,0-1 1,-1 1-1,1-1 1,-1 1-1,1 0 1,-1-1-1,1 1 1,-1-1-1,1 1 1,-1 0 0,1 1-1,0 1 4,0-1 0,0 1 0,0 0 0,0 0 0,0 0 0,-1 0 0,1 0 0,-1 4 0,0 120 383,0-123-411,0 0 0,1 0-1,-1 0 1,1 0 0,0-1 0,-1 1 0,2 0-1,-1 0 1,0-1 0,1 1 0,2 3 0,-4-6-5,1 1 1,0-1-1,0 0 1,1 0-1,-1 0 1,0 0-1,0 0 1,1 0-1,-1 0 1,0 0-1,1 0 1,-1-1-1,1 1 1,-1-1-1,1 1 1,-1-1-1,1 1 1,-1-1-1,1 0 1,-1 0-1,1 1 1,0-1-1,-1-1 1,1 1-1,-1 0 1,1 0-1,-1 0 1,3-2-1,10-2-76,0 0 0,-1-2 0,24-12 0,37-28-170,-52 31 185,224-160-296,-204 146 363,-32 23 102,-1-1 0,1 0 0,-1 0 0,11-12 0,-16 12-124,-10 10-74,-14 11-59,7-3 252,0 1 0,1 0 0,-17 24 0,-25 44 372,42-60-374,1 0-1,1 0 1,1 1 0,-10 36-1,18-56-79,1 0 0,0 0 0,-1-1 0,1 1 0,0 0-1,0 0 1,0 0 0,0-1 0,-1 1 0,1 0 0,0 0 0,0 0 0,1 0-1,-1-1 1,0 1 0,0 0 0,0 0 0,0 0 0,1-1 0,-1 1 0,0 0-1,1 0 1,-1-1 0,1 1 0,-1 0 0,1-1 0,-1 1 0,1-1 0,0 2-1,0-2-9,0 0 0,0 0 0,0 0 0,-1 0 0,1 0 0,0 0 0,0 0 0,0 0 0,-1 0-1,1-1 1,0 1 0,0 0 0,0 0 0,-1-1 0,1 1 0,0-1 0,-1 1 0,1 0-1,0-1 1,-1 1 0,1-1 0,0 0 0,-1 1 0,1-1 0,-1 0 0,1 1 0,0-2-1,12-19-49,0-1 0,-2 1 0,10-26 0,1-1 53,32-56-131,-53 103 127,0 0 0,-1-1 1,1 1-1,0 0 0,0-1 0,0 1 0,0 0 0,0 0 0,0 0 1,0 0-1,0 0 0,1 0 0,1-1 0,-3 2 12,1 0 0,-1 0 0,1 1 0,-1-1-1,1 0 1,-1 0 0,1 0 0,-1 1 0,1-1 0,-1 0 0,1 1 0,-1-1 0,1 0-1,-1 1 1,1-1 0,-1 1 0,0-1 0,1 0 0,-1 1 0,0-1 0,0 1 0,1-1-1,-1 1 1,0-1 0,0 1 0,1 0 0,-1-1 0,0 1 0,0-1 0,0 2-1,18 60 417,-12-40-241,10 29 1,-13-44-157,0 0 0,0-1 0,1 0 1,0 0-1,0 0 0,0 0 1,1 0-1,7 7 0,-10-12-6,0 0 0,-1 0 0,1 1 0,0-1 0,0 0 0,0-1 0,0 1 0,0 0 0,0 0 0,0-1 0,0 1 0,0-1 0,0 0 0,0 0 0,0 1 0,0-1 0,0-1 0,0 1 0,1 0 0,2-1 0,2-1 63,1-1 1,0 0-1,13-7 1,9-7 23,-1-1 1,40-33-1,-53 39-104,22-20-87,35-36 0,-62 57 91,-8 7-15,1 0 0,0 0 0,0 1 0,0-1 0,0 1 0,0 0 0,9-4 0,-13 6-2,1 1 0,-1 0-1,1 0 1,-1 0 0,1 0 0,0 0 0,-1 0 0,1 0 0,-1 0 0,1 0 0,-1 0 0,1 0 0,-1 0 0,1 1 0,-1-1-1,1 0 1,-1 0 0,1 0 0,-1 1 0,1-1 0,-1 0 0,1 1 0,-1-1 0,0 0 0,1 1 0,-1-1 0,1 1-1,-1-1 1,0 0 0,1 1 0,-1-1 0,0 1 0,0-1 0,1 1 0,-1-1 0,0 1 0,0-1 0,0 1 0,0 1 0,5 25 27,-4-20-7,0 0 8,-1-1 1,0 0 0,0 1 0,0-1-1,-1 1 1,0-1 0,0 0-1,-1 0 1,0 1 0,0-1 0,-4 8-1,4-10-32,0 0-1,0 1 0,-1-1 0,0 0 1,0 0-1,0-1 0,0 1 1,0-1-1,-1 1 0,1-1 1,-1 0-1,0-1 0,0 1 0,0 0 1,-6 2-1,7-4 4,0 0-1,0-1 1,-1 1-1,1 0 1,0-1 0,0 0-1,0 0 1,0 0-1,-1 0 1,1 0-1,0 0 1,0-1 0,0 0-1,0 0 1,-1 0-1,1 0 1,1 0-1,-1 0 1,0-1 0,0 1-1,0-1 1,1 0-1,-1 0 1,1 0-1,-1 0 1,1 0 0,-3-4-1,5 5 12,0 1 0,0 0 0,0 0 0,0 0 1,0-1-1,0 1 0,-1 0 0,1 0 0,0 0 0,0-1 0,0 1 0,0 0 0,0 0 0,0-1 0,1 1 1,-1 0-1,0 0 0,0 0 0,0-1 0,0 1 0,0 0 0,0 0 0,0-1 0,0 1 0,0 0 0,1 0 0,-1 0 1,0 0-1,0-1 0,0 1 0,0 0 0,1 0 0,-1 0 0,0 0 0,0 0 0,0 0 0,1-1 0,-1 1 1,0 0-1,0 0 0,1 0 0,8-3 80,10 2 8,0 1 0,0 0-1,0 1 1,0 1 0,0 1 0,21 6 0,16 2-996,-33-10-1509,-14-1-1473,-9 0 3724,0 0-1,1 0 0,-1 0 1,0 0-1,0 0 1,1 0-1,-1 0 1,0 0-1,0 0 0,0 0 1,0 0-1,1 0 1,2 9-6450,-1 2 2842</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2:08.691"/>
    </inkml:context>
    <inkml:brush xml:id="br0">
      <inkml:brushProperty name="width" value="0.05" units="cm"/>
      <inkml:brushProperty name="height" value="0.05" units="cm"/>
    </inkml:brush>
  </inkml:definitions>
  <inkml:trace contextRef="#ctx0" brushRef="#br0">63 191 3136,'-18'3'6474,"2"-3"3457,16-3-9742,1 0 1,0 1-1,0-1 1,1 1-1,-1-1 1,1 1-1,-1-1 1,1 1-1,0 0 1,0 0 0,0-1-1,0 2 1,0-1-1,3-2 1,38-28-246,-42 31 117,164-113 765,-164 113-788,0 0 0,1 0 0,-1 0 0,1 0 0,-1 0-1,1 1 1,-1-1 0,1 0 0,-1 1 0,1-1 0,0 1 0,-1 0-1,1 0 1,0-1 0,-1 1 0,1 0 0,0 0 0,-1 0 0,1 1-1,0-1 1,2 1 0,-3 0 0,1 0 0,-1 0 0,0 0-1,0 1 1,1-1 0,-1 0 0,0 1 0,0-1-1,0 0 1,0 1 0,-1-1 0,1 1 0,0 0-1,-1-1 1,1 1 0,-1 0 0,1-1 0,-1 1-1,0 0 1,0 3 0,2 5-16,-2 0-1,0 0 1,0 0 0,0 0-1,-2 0 1,1 0 0,-1 0-1,0-1 1,-1 1 0,0 0-1,-1-1 1,0 0 0,-1 0-1,1 0 1,-10 12 0,2-5 45,-1-1 1,-1-1-1,0 0 1,-26 19-1,-68 39 175,78-53-251,26-17 46,-23 18 151,26-20-169,0 1 1,0 0-1,0 0 1,0 0-1,0 0 0,0 0 1,0 0-1,1 0 0,-1 0 1,0 0-1,1 1 0,-1-1 1,1 0-1,-1 0 0,1 1 1,-1-1-1,1 0 0,0 1 1,0-1-1,0 0 1,0 2-1,0-2-3,0 0 0,1-1 0,-1 1 1,1 0-1,-1-1 0,1 1 0,-1 0 1,1-1-1,-1 1 0,1-1 0,-1 1 0,1-1 1,0 1-1,-1-1 0,1 1 0,0-1 0,0 1 1,-1-1-1,1 0 0,0 0 0,0 1 0,1-1 1,20 4 226,-19-4-219,230 5 587,-144-6-1547</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2:09.255"/>
    </inkml:context>
    <inkml:brush xml:id="br0">
      <inkml:brushProperty name="width" value="0.05" units="cm"/>
      <inkml:brushProperty name="height" value="0.05" units="cm"/>
    </inkml:brush>
  </inkml:definitions>
  <inkml:trace contextRef="#ctx0" brushRef="#br0">279 14 6656,'0'-8'2018,"0"2"1622,-7 12 72,-35 49 240,26-34-3273,1 2 0,1-1 0,-12 28 0,-29 78 520,42-97-943,-11 26 383,-26 98 0,45-132-511,1-1-1,1 0 1,0 1-1,2 0 1,1-1-1,0 1 1,8 40-1,4-10 89,4-1-1,1-1 1,2 0-1,28 48 0,-46-96-224,5 8-272,0 0 0,8 11 0,-13-20 79,0-1 0,0 1 0,1 0 0,-1-1 0,1 1-1,-1-1 1,1 1 0,-1-1 0,1 0 0,0 1 0,0-1-1,0 0 1,0 0 0,0 0 0,0-1 0,0 1 0,0 0-1,4 0 1,-5-1-111,1-1 1,-1 1-1,0 0 0,0-1 0,0 1 0,1 0 0,-1-1 0,0 0 0,0 1 1,0-1-1,1 0 0,15-10-2253</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2:10.039"/>
    </inkml:context>
    <inkml:brush xml:id="br0">
      <inkml:brushProperty name="width" value="0.05" units="cm"/>
      <inkml:brushProperty name="height" value="0.05" units="cm"/>
    </inkml:brush>
  </inkml:definitions>
  <inkml:trace contextRef="#ctx0" brushRef="#br0">1 0 6560,'10'1'6034,"23"-2"-2525,-8 1-2445,-1 0-384,0 1-1,0 1 0,-1 1 1,1 1-1,-1 1 0,0 1 1,22 10-1,-42-15-585,0 0 1,-1 1-1,1-1 0,0 1 0,-1 0 1,1 0-1,3 3 0,-5-4-52,0 0-1,0 1 1,0-1-1,-1 0 1,1 0-1,0 0 1,0 1-1,-1-1 1,1 0-1,-1 1 1,1-1-1,-1 0 1,0 1-1,1-1 1,-1 1-1,0-1 0,0 1 1,0-1-1,0 2 1,-1 2 22,0-1 0,-1 0-1,1 0 1,-1 0 0,0 0 0,0-1 0,0 1 0,-1 0-1,-2 3 1,-31 32 404,23-26-283,-7 6 61,15-15-188,0 0-1,1 1 1,-1-1-1,1 1 1,-7 11 0,11-16-71,-1 1 0,1 0 0,0 0 0,0 0 0,0 0 0,0 0 0,0 0 0,0-1 0,0 1 0,0 0 0,0 0 0,1 0 0,-1 0 0,0 0 0,0-1 0,1 1 0,-1 0 0,1 0 0,-1 0 0,1-1 0,-1 1 0,1 0 0,-1-1 0,2 2 0,19 20 3,-12-14 3,24 24-150,-20-21 295,-1 1 0,0 0 0,-1 1 1,19 27-1,-28-36-97,0-1-1,-1 1 1,1-1 0,-1 1-1,0-1 1,1 1 0,-2 0-1,1 0 1,0-1 0,-1 1-1,1 0 1,-1 0 0,0 0-1,-1 0 1,1 0 0,-1-1-1,0 1 1,1 0 0,-2 0-1,1-1 1,0 1 0,-1 0-1,1-1 1,-1 0 0,0 1-1,-5 5 1,0-1-8,-1 1 1,-1-1-1,1 0 0,-1-1 0,-1 1 1,1-2-1,-19 10 0,4-4-486,1-2 0,-36 11 0,7-8-2975,15-4-4653,31-5 5612</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2:10.415"/>
    </inkml:context>
    <inkml:brush xml:id="br0">
      <inkml:brushProperty name="width" value="0.05" units="cm"/>
      <inkml:brushProperty name="height" value="0.05" units="cm"/>
    </inkml:brush>
  </inkml:definitions>
  <inkml:trace contextRef="#ctx0" brushRef="#br0">16 76 10720,'-16'-6'7204,"16"6"-7122,33-1 6586,-12 1-7535,341-28 3561,-261 12-2494,14 0-3174,-100 13 1457,5-3-4896</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2:10.805"/>
    </inkml:context>
    <inkml:brush xml:id="br0">
      <inkml:brushProperty name="width" value="0.05" units="cm"/>
      <inkml:brushProperty name="height" value="0.05" units="cm"/>
    </inkml:brush>
  </inkml:definitions>
  <inkml:trace contextRef="#ctx0" brushRef="#br0">20 3 9984,'-20'0'5097,"31"0"-504,44-1-2325,-18 0-1342,0 1 0,66 9-1,-89-6-844,-5-2 24,0 1 0,0 0 0,-1 0 0,13 6 0,-19-7-59,0 0-1,0 0 1,0 0 0,0 1-1,0-1 1,0 1 0,-1-1-1,1 1 1,0-1-1,-1 1 1,0 0 0,1 0-1,-1 0 1,0 0 0,0 0-1,0 0 1,0 0 0,0 0-1,0 0 1,-1 0 0,1 0-1,-1 1 1,1 2 0,-1 2-33,0 0 1,-1 0 0,0 1-1,0-1 1,0 0 0,-1 0 0,0 0-1,0 0 1,-1 0 0,0 0 0,0-1-1,0 1 1,-6 6 0,-7 9 271,-1 0 1,-24 23 0,22-25 248,18-19-508,1-1 0,0 0-1,-1 0 1,1 1-1,-1-1 1,1 0-1,0 1 1,-1-1-1,1 0 1,0 1-1,0-1 1,-1 0-1,1 1 1,0-1-1,0 1 1,-1-1 0,1 1-1,0-1 1,0 1-1,0-1 1,0 1-1,0-1 1,0 1-1,0-1 1,0 1-1,0-1 1,0 1-1,0-1 1,0 0-1,0 1 1,0-1 0,0 1-1,0-1 1,1 1-1,-1-1 1,0 1-1,0-1 1,1 1-1,1 0 77,0 0-1,0 0 0,0 0 1,0 0-1,0 0 0,0 0 1,4 0-1,-3-1-94,13 3 66,0-1 0,0 0 0,0-2 0,0 0 0,26-3 0,-12 0-287,-16 2-575,0-2 0,16-3 0,11-3-4236,-19 8 2694</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2:12.912"/>
    </inkml:context>
    <inkml:brush xml:id="br0">
      <inkml:brushProperty name="width" value="0.05" units="cm"/>
      <inkml:brushProperty name="height" value="0.05" units="cm"/>
    </inkml:brush>
  </inkml:definitions>
  <inkml:trace contextRef="#ctx0" brushRef="#br0">9 33 3808,'-9'-10'1227,"9"9"-1149,0 0 0,0 0 0,0 0 0,0 0 0,0 0 0,0 0 0,1 0 0,-1 0 1,0 0-1,0 0 0,1 0 0,-1 0 0,1 0 0,-1 0 0,1 1 0,0-2 0,2 0 252,1 1-1,-1 1 0,1-1 0,-1 0 1,1 1-1,-1 0 0,1 0 0,5 0 1,-2 0-40,10 1 336,1 0 0,-1 0 1,1 2-1,-1 0 0,0 1 0,0 1 1,-1 0-1,1 1 0,-1 1 0,0 1 1,-1 0-1,0 1 0,25 19 0,-32-20-445,-1 0-1,1 0 0,-1 0 0,-1 1 0,1 1 0,-1-1 0,-1 1 1,8 19-1,6 17 425,-3 0 1,20 90-1,-31-116-501,6 32 557,-2 0 0,4 95 1,-12-57 396,-16 128 1,8-170-903,-2 1 0,-2-1-1,-2 0 1,-23 54 0,28-83-366,-1 0 1,-1-1 0,-22 30 0,22-35-2099,-1-1 0,-21 20 1,22-21-99</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2:13.462"/>
    </inkml:context>
    <inkml:brush xml:id="br0">
      <inkml:brushProperty name="width" value="0.05" units="cm"/>
      <inkml:brushProperty name="height" value="0.05" units="cm"/>
    </inkml:brush>
  </inkml:definitions>
  <inkml:trace contextRef="#ctx0" brushRef="#br0">107 9 8544,'-5'-8'6954,"6"16"-3647,3 14-2383,-2 0 1,0 0-1,-2 1 1,0-1 0,-5 28-1,5-41-749,-45 284 2699,29-205-2425,-20 59-1542,28-122-2533</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2:13.825"/>
    </inkml:context>
    <inkml:brush xml:id="br0">
      <inkml:brushProperty name="width" value="0.05" units="cm"/>
      <inkml:brushProperty name="height" value="0.05" units="cm"/>
    </inkml:brush>
  </inkml:definitions>
  <inkml:trace contextRef="#ctx0" brushRef="#br0">9 77 10048,'0'0'3232,"-1"-1"-1958,0 1-1129,1-1 1,0 1-1,-1 0 0,1 0 0,-1 0 1,1-1-1,-1 1 0,1 0 0,0-1 1,-1 1-1,1 0 0,0-1 0,0 1 1,-1 0-1,1-1 0,0 1 0,0-1 0,-1 1 1,1-1-1,0 1 0,0 0 0,0-1 1,0 1-1,0-1 0,-1 1 0,1-1 1,0 1-1,0-1 0,0 1 0,0-1 1,0 1-1,1-1 0,-1 1 0,0-1 0,0 1 1,0-1-1,2 0 225,-1 0 1,1 0-1,-1 0 0,1 0 1,0 1-1,-1-1 1,1 1-1,0-1 0,-1 1 1,1-1-1,3 1 1,80-7 2698,-11 1-2091,136-9-105,-7 0-1255,-172 13-319,0-1-1980,-10-1-2278,-13 4 2468</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2:14.201"/>
    </inkml:context>
    <inkml:brush xml:id="br0">
      <inkml:brushProperty name="width" value="0.05" units="cm"/>
      <inkml:brushProperty name="height" value="0.05" units="cm"/>
    </inkml:brush>
  </inkml:definitions>
  <inkml:trace contextRef="#ctx0" brushRef="#br0">95 0 10304,'0'0'3317,"1"2"-2005,0 0-1269,1 0 359,0 0 0,-1 1 1,1-1-1,-1 1 0,1 0 0,-1-1 0,0 1 0,0 0 1,-1 0-1,1 0 0,0 5 0,3 152 4905,-23 81-2556,-28-11-1621,29-159-1156,-5 24-1755,14-54 741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6:25.472"/>
    </inkml:context>
    <inkml:brush xml:id="br0">
      <inkml:brushProperty name="width" value="0.05" units="cm"/>
      <inkml:brushProperty name="height" value="0.05" units="cm"/>
      <inkml:brushProperty name="color" value="#FF0066"/>
    </inkml:brush>
  </inkml:definitions>
  <inkml:trace contextRef="#ctx0" brushRef="#br0">242 25 3072,'-1'0'73,"1"0"1,0 0-1,0 0 1,-1-1-1,1 1 0,0 0 1,-1 0-1,1 0 1,0-1-1,0 1 0,-1 0 1,1 0-1,0-1 1,0 1-1,-1 0 0,1 0 1,0-1-1,0 1 1,0 0-1,0-1 0,0 1 1,-1 0-1,1-1 1,0 1-1,0 0 0,0-1 1,0 1-1,0 0 1,0-1-1,0 1 0,0-1 1,0 1-1,0 0 1,0-1-1,0 1 0,1-1 1,11-6 3629,-5 4-3290,-6 3-179,-1 0 1,1-1 0,0 1-1,-1-1 1,1 1 0,0 0-1,-1 0 1,1-1 0,0 1-1,0 0 1,-1 0 0,1 0-1,0 0 1,0 0 0,0 0-1,-1 0 1,1 0 0,0 0-1,0 0 1,-1 0 0,1 1 0,0-1-1,-1 0 1,1 0 0,0 1-1,0 0 1,0-1-90,-1 1 1,1 0 0,-1 0-1,0 0 1,1 0-1,-1 0 1,0-1-1,0 1 1,1 0-1,-1 0 1,0 0 0,0 0-1,0 0 1,0 0-1,0 0 1,0 0-1,-1 1 1,-1 6 216,1 0 0,-2-1 1,-5 13-1,-33 56 1584,-2 6-1055,23-33-329,-19 69 0,-3 57 57,25-101-271,1-1-177,-19 69-86,33-138-108,1 1 1,0-1 0,0 1 0,0-1-1,1 8 1,0-12-30,0 1 0,0-1 0,0 0-1,0 1 1,0-1 0,0 0 0,0 1 0,0-1 0,0 0-1,0 1 1,0-1 0,0 0 0,0 1 0,0-1-1,-1 0 1,1 1 0,0-1 0,0 0 0,0 0 0,0 1-1,-1-1 1,1 0 0,0 0 0,0 1 0,-1-1-1,1 0 1,0 0-69,-1 0-1,1 0 1,0 0 0,0-1-1,0 1 1,-1 0-1,1 0 1,0-1-1,0 1 1,0 0 0,0 0-1,0-1 1,0 1-1,0 0 1,0-1-1,0 1 1,-1 0 0,1 0-1,0-1 1,0 1-1,1 0 1,-1-1-1,0 1 1,0 0 0,0 0-1,0-1 1,0 1-1,0 0 1,0 0 0,0-1-1,15-42-6459,0 2 1893,8-30-908,-19 59 5160,15-38-1361</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2:23.619"/>
    </inkml:context>
    <inkml:brush xml:id="br0">
      <inkml:brushProperty name="width" value="0.05" units="cm"/>
      <inkml:brushProperty name="height" value="0.05" units="cm"/>
    </inkml:brush>
  </inkml:definitions>
  <inkml:trace contextRef="#ctx0" brushRef="#br0">0 52 3808,'0'0'1227,"19"4"6090,52 0 562,-41-2-6027,36-1 0,-6-3-1098,-1-4 0,76-16 0,-39 4-525,-71 13-250,-1 1-1,42-1 1,-50 6 150,-3 1-1141,-5-2-2462</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2:23.964"/>
    </inkml:context>
    <inkml:brush xml:id="br0">
      <inkml:brushProperty name="width" value="0.05" units="cm"/>
      <inkml:brushProperty name="height" value="0.05" units="cm"/>
    </inkml:brush>
  </inkml:definitions>
  <inkml:trace contextRef="#ctx0" brushRef="#br0">6 24 9376,'-6'3'4490,"17"-1"-1957,135-4 3467,70-5-4090,-131-3-2414,-15 1-5312,-47 9 3603</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2:24.498"/>
    </inkml:context>
    <inkml:brush xml:id="br0">
      <inkml:brushProperty name="width" value="0.05" units="cm"/>
      <inkml:brushProperty name="height" value="0.05" units="cm"/>
    </inkml:brush>
  </inkml:definitions>
  <inkml:trace contextRef="#ctx0" brushRef="#br0">125 25 7040,'13'-21'2282,"-11"17"961,6 5 1898,-7 3-4790,0 0-1,0 0 1,0 0-1,0 0 1,-1-1-1,1 1 1,-1 0-1,0 0 1,-1 5-1,1-1 44,-34 443 3926,10-229-3952,18-153-522,-10 92 419,-5-55-2931,21-104 2286,-1 1-1,0-1 1,0 0 0,0 0-1,0 0 1,0 0 0,-2 2-1,2-3 274,1-1-1,0 0 0,0 0 0,-1 1 0,1-1 0,0 0 0,0 0 0,-1 1 1,1-1-1,0 0 0,-1 0 0,1 0 0,0 0 0,-1 1 0,1-1 0,0 0 1,-1 0-1,1 0 0,0 0 0,-1 0 0,1 0 0,0 0 0,-1 0 0,1 0 1,-1-1-168,0 1 0,1 0 1,-1-1-1,0 1 1,1-1-1,-1 1 0,1-1 1,-1 1-1,1-1 0,-1 0 1,1 1-1,0-1 1,-1 1-1,1-1 0,0 0 1,-1 0-1,1 0 1,-12-34-4388,-1-9 1580</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2:24.999"/>
    </inkml:context>
    <inkml:brush xml:id="br0">
      <inkml:brushProperty name="width" value="0.05" units="cm"/>
      <inkml:brushProperty name="height" value="0.05" units="cm"/>
    </inkml:brush>
  </inkml:definitions>
  <inkml:trace contextRef="#ctx0" brushRef="#br0">570 9 7040,'0'0'87,"0"-1"1,0 1-1,0 0 0,0 0 1,0 0-1,0-1 0,0 1 1,0 0-1,0 0 1,0 0-1,0-1 0,0 1 1,0 0-1,0 0 0,0 0 1,0-1-1,0 1 0,0 0 1,0 0-1,0 0 1,0 0-1,0-1 0,0 1 1,0 0-1,1 0 0,-1 0 1,0 0-1,0-1 1,0 1-1,0 0 0,0 0 1,1 0-1,-1 0 0,0 0 1,0 0-1,0 0 1,0-1-1,1 1 0,-1 0 1,0 0-1,7-1 4235,-5 9-1114,-1-7-3103,-1-1 1,0 1-1,1 0 0,-1 0 1,0-1-1,0 1 0,0 0 1,1 0-1,-1 0 0,0-1 0,0 1 1,0 0-1,0 0 0,0 0 1,-1 0-1,1-1 0,0 1 1,0 0-1,0 0 0,-1-1 0,0 2 1,-1 5 316,-3 4 178,-1 1 1,-7 11 0,-11 10 153,-2-2 1,-1-1 0,-33 29-1,-237 184 1401,295-241-2131,-61 47 142,54-41-107,0 1 0,0 0 0,1 1 0,-9 11 0,17-20-21,-1 0 0,1-1-1,-1 1 1,1 0 0,0 0 0,-1-1-1,1 1 1,0 0 0,-1 0-1,1 0 1,0 0 0,0-1 0,0 1-1,0 0 1,0 0 0,0 0 0,0 1-1,0-1-19,1-1 0,-1 1 0,0-1 0,1 1 0,-1-1-1,0 1 1,1-1 0,-1 1 0,1-1 0,-1 1 0,0-1 0,1 0-1,-1 1 1,1-1 0,0 0 0,-1 1 0,1-1 0,-1 0 0,2 0-1,3 2 28,0-1-1,0-1 1,0 1-1,10-1 1,-12 0-35,294-15 564,-146 4-465,-86 9-293,31-3-375,-36-3-3428,-58 8 3006,-2 0 791,0 0 0,0 0 0,1 0 0,-1-1 0,0 1 0,0 0 0,1 0 0,-1 0 0,0 0 0,0 0 0,1 0 0,-1 0 0,0 0 0,0 0 0,1 0 0,-1 0 0,0 0 0,0 0 0,1 0 0,-1 1 0,0-1 0,0 0 0,1 0 0,-1 0 0,0 0 0,3 5-3801,-3-5 3801,0 0 0,0 1 0,0-1 0,0 0 0,0 1 0,0-1-43,4 11-3303</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2:27.253"/>
    </inkml:context>
    <inkml:brush xml:id="br0">
      <inkml:brushProperty name="width" value="0.05" units="cm"/>
      <inkml:brushProperty name="height" value="0.05" units="cm"/>
    </inkml:brush>
  </inkml:definitions>
  <inkml:trace contextRef="#ctx0" brushRef="#br0">333 650 7456,'0'-1'176,"0"0"-1,-1 1 1,1-1 0,0 0 0,0 1 0,0-1 0,-1 0 0,1 0-1,0 1 1,0-1 0,-1 0 0,1 1 0,-1-1 0,1 1 0,-1-1-1,1 0 1,-1 1 0,1-1 0,-1 1 0,1-1 0,-1 1-1,0-1 1,-2 0 407,1 0 0,-1 0 0,1 0 0,-1 0-1,1 0 1,-5 0 0,0 0 357,0 0-1,0 0 1,-13 2-1,2 1-426,1 1 1,-1 1-1,1 0 0,0 1 1,-31 15-1,39-16-401,0 1 0,0 0 1,1 0-1,-1 1 0,1 1 0,1-1 0,-1 1 1,1 0-1,0 1 0,1-1 0,-10 16 1,12-16-70,1 0 0,0 0 0,0 0 0,1 0 1,0 1-1,0-1 0,1 0 0,0 1 0,0-1 1,1 1-1,0 0 0,0-1 0,1 1 0,-1-1 1,5 15-1,-3-17 14,0 1 1,0-1-1,0 0 1,0 0 0,1 0-1,0 0 1,0-1-1,1 1 1,-1-1-1,1 1 1,0-1-1,0-1 1,0 1-1,0 0 1,1-1 0,0 0-1,-1 0 1,1 0-1,0-1 1,0 0-1,11 4 1,-10-5-27,-1 0 0,0 0 0,0 0-1,1-1 1,-1 0 0,0 0 0,1 0 0,-1-1 0,0 1 0,1-1 0,-1-1 0,6-1 0,-3 0-9,-1-1 1,0 1 0,0-1 0,0-1 0,0 1-1,-1-1 1,9-8 0,-1-1 18,-1-1 1,-1 0-1,-1-1 0,0-1 1,17-34-1,-13 22 220,-2-2 1,0 0-1,11-47 0,-23 73-216,-1 0 0,1 0 1,-1 0-1,1 0 0,-2 0 0,1 0 0,0 0 0,-1 0 0,0 0 0,0 0 1,0 0-1,-4-6 0,5 10-49,-1 1 0,1-1 0,-1 0 0,0 0 0,0 0 0,1 1 0,-1-1 0,0 1 0,0-1 0,0 0 0,0 1 0,0-1 0,0 1 0,0 0 0,-1-1 1,2 1 5,0 0 0,0 0 0,0 0 0,0 0 0,0 0 0,0 0 0,0 0 0,0 0 0,0 0 0,0 0 0,0 0 0,0 0 0,0 0 1,0 0-1,0 0 0,0 1 0,0-1 0,0 0 0,0 0 0,0 0 0,0 0 0,0 0 0,0 0 0,0 0 0,0 0 0,0 0 0,0 0 1,0 0-1,0 0 0,0 0 0,0 0 0,0 0 0,-1 0 0,1 0 0,0 0 0,0 0 0,0 0 0,0 0 0,0 0 0,13 6 37,-6-4 95,0 0 0,1 0-1,-1-1 1,1 0-1,-1 0 1,1-1-1,12 0 1,56-11 103,-40 5-108,129-22-70,-108 16-58,-38 8-28,-1 0 0,1 1 0,21-1 0,-16 6-34,-23-2 60,0 0 0,-1 1 0,1-1 1,0 0-1,0 0 0,0 1 0,0-1 0,0 1 1,-1-1-1,1 1 0,0-1 0,0 1 0,-1-1 0,1 1 1,0-1-1,-1 1 0,1 0 0,-1 0 0,1-1 1,-1 1-1,1 0 0,0 1 0,0 4-17,0-1-1,-1 1 0,0-1 1,0 1-1,0 6 1,-1 20-68,3-17 105,0-1 0,0 0 0,2 1 1,4 13-1,-6-22-12,1-1 0,-1 1 0,1-1 0,0 0 0,0 0 0,0 0 0,1 0 0,0-1 0,0 1 0,0-1 0,0 0-1,10 6 1,-11-8 7,1 0 0,-1-1 0,0 0 0,1 0 0,-1 0 0,1 0 0,-1 0 0,1-1 0,-1 0-1,1 1 1,-1-1 0,1-1 0,0 1 0,-1 0 0,1-1 0,-1 0 0,1 0 0,5-2 0,7-3 12,-1-1 0,26-16 1,-19 11-8,32-19-54,-21 11 143,51-21 0,-63 31-110,29-18-1,-49 27 3,-33 49-384,30-44 388,1-1 0,0 1 0,0-1 0,0 1-1,0-1 1,1 1 0,-1 0 0,1-1 0,0 1 0,0 0 0,0 0-1,0-1 1,1 1 0,0 0 0,0-1 0,0 1 0,0-1 0,0 1 0,1-1-1,-1 0 1,1 1 0,0-1 0,0 0 0,0 0 0,0 0 0,1 0 0,-1-1-1,1 1 1,5 3 0,-2-1 8,1 0 0,0 0 0,0-1 0,0 0 0,0 0 0,1-1 0,0 1 0,-1-2 0,1 1 0,0-1 0,0-1 0,14 2 0,-2-3 8,0-1 0,0-1 0,0 0 1,0-2-1,0 0 0,27-10 0,-23 5-26,-1-1 0,0 0 1,-1-2-1,36-25 0,-43 26-23,-1 0 0,-1-1 1,0 0-1,12-17 0,-24 27 12,0 0 1,1 0-1,-1 0 0,0 0 0,-1 0 1,1 0-1,1-5 0,-2 7 4,0-1-1,0 1 1,0 0-1,0-1 1,1 1-1,-1 0 1,0-1-1,0 1 1,0-1-1,0 1 1,0 0-1,0-1 1,0 1-1,0-1 1,-1 1 0,1 0-1,0-1 1,0 1-1,0 0 1,0-1-1,0 1 1,-1 0-1,1-1 1,0 1-1,0 0 1,-1-1-1,1 1 1,0 0-1,0 0 1,-1-1-1,1 1 1,0 0 0,-1 0-1,1-1 1,0 1-1,-1 0 1,1 0-1,0 0 1,-1 0-1,1 0 1,0 0-1,-1-1 1,1 1-1,-1 0 1,1 0-1,0 0 1,-1 0-1,1 0 1,-1 0-1,1 1 1,0-1 0,-1 0-1,-4 1-22,1 0-1,-1 1 1,1-1-1,-1 1 0,1 0 1,0 0-1,0 1 1,0-1-1,0 1 1,0 0-1,0 0 1,1 0-1,0 0 1,-5 6-1,3-2 88,0 0-1,1 0 1,0 0-1,0 1 1,0-1-1,1 1 1,-3 11-1,6-16-36,-1-1-1,0 1 0,1 0 1,-1-1-1,1 1 1,0 0-1,0-1 1,0 1-1,1 0 0,-1-1 1,0 1-1,1 0 1,0-1-1,-1 1 1,1-1-1,0 1 0,1-1 1,-1 1-1,0-1 1,1 0-1,-1 0 1,1 0-1,0 0 1,-1 0-1,1 0 0,0 0 1,0 0-1,3 1 1,-1 0 0,0-1 0,1 0 1,-1 0-1,1 0 0,-1-1 1,1 1-1,0-1 0,-1 0 1,1 0-1,0-1 0,0 1 1,0-1-1,0 0 0,0-1 0,6 0 1,217-57 63,-158 37 36,-11 2-62,-27 9-17,38-9 0,-61 19 254,-10 6-327,-2 1 43,-1 4 46,-1-1-1,-10 16 1,-5 11-5,11-18-50,3-6 51,0 0-1,1 0 0,-4 15 0,9-27-44,0 0 0,0 0 0,0 0 0,0 0 0,0 0 0,0 0 0,0 0 0,0 0 1,0 0-1,1-1 0,-1 1 0,0 0 0,0 0 0,1 0 0,-1 0 0,1-1 0,-1 1 0,1 0 0,-1 0 0,1-1 0,-1 1 0,1 0 0,0-1 0,-1 1 0,1 0 0,0-1 0,0 1 0,-1-1 1,1 1-1,0-1 0,0 0 0,0 1 0,0-1 0,0 0 0,-1 0 0,1 1 0,0-1 0,0 0 0,0 0 0,0 0 0,0 0 0,0 0 0,0 0 0,0-1 0,-1 1 0,1 0 0,0 0 1,0-1-1,0 1 0,0 0 0,1-1 0,14-9-101,-1 0 1,25-23 0,-21 18 0,20-14 0,-28 21 155,-7 5-96,-1 0 0,1 0-1,0 1 1,0 0 0,9-4-1,-13 6 32,1 0 0,0 0 0,-1 0 0,1 0 0,-1-1 0,1 1 0,-1 0 0,1 0 0,0 1-1,-1-1 1,1 0 0,-1 0 0,1 0 0,-1 0 0,1 0 0,0 1 0,-1-1 0,1 0 0,-1 0 0,1 1 0,0 0 1,0 0 0,0 0 1,-1 0-1,1 0 1,-1 0-1,1 0 0,-1 0 1,1 0-1,-1 0 0,0 0 1,1 0-1,-1 1 0,0-1 1,0 2-1,20 118 258,-19-117-240,0 0 1,0 0 0,0-1-1,0 1 1,1 0-1,-1-1 1,1 0-1,0 1 1,0-1 0,1 0-1,-1 0 1,0 0-1,1 0 1,0 0 0,0-1-1,0 1 1,0-1-1,0 0 1,0 0-1,1 0 1,-1 0 0,0 0-1,1-1 1,0 0-1,-1 0 1,1 0 0,0 0-1,7 1 1,1-3 3,0-1 1,0 1-1,-1-2 1,1 0 0,-1 0-1,1-1 1,19-9-1,-2-2 48,43-30 0,-34 19-137,-1-3-1,-2-1 0,52-55 1,-71 66-17,0-1 0,23-42 0,14-48-201,-46 96 265,43-100-311,79-163 329,-118 250-528,-10 15 246,-1 12 284,0 0 0,0 0 0,0-1 0,0 1 1,0 0-1,0 0 0,-1 0 0,1-1 1,0 1-1,0 0 0,0 0 0,0 0 0,0 0 1,0-1-1,0 1 0,-1 0 0,1 0 1,0 0-1,0 0 0,0 0 0,0 0 0,-1 0 1,1 0-1,0-1 0,0 1 0,0 0 1,-1 0-1,1 0 0,0 0 0,0 0 0,0 0 1,0 0-1,-1 0 0,1 0 0,0 0 1,0 0-1,0 0 0,-1 0 0,1 0 0,0 0 1,0 0-1,-1 1 0,0-1-3,1 1 0,-1-1 0,0 1 0,0-1 0,0 1 0,1 0 0,-1 0 0,0-1 1,1 1-1,-1 0 0,0 0 0,1 0 0,-1 0 0,0 1 0,-13 23-54,1 2-1,1-1 1,-9 32 0,-22 91 191,33-111-136,-38 162 265,42-164-829,1 0-1,2 0 1,2 56 0,1-83 277,1-3-715,-1-1 1,0 1 0,0 0 0,0 0 0,-2 9 0,0-5-3508,-14-28-6281</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2:27.673"/>
    </inkml:context>
    <inkml:brush xml:id="br0">
      <inkml:brushProperty name="width" value="0.05" units="cm"/>
      <inkml:brushProperty name="height" value="0.05" units="cm"/>
    </inkml:brush>
  </inkml:definitions>
  <inkml:trace contextRef="#ctx0" brushRef="#br0">33 151 10720,'-22'-20'3456,"16"13"-2096,5 4-1009,0 1 0,1-1 0,-1 0 0,1 1 0,-1-1 1,1 0-1,0 0 0,0 0 0,0 1 0,0-1 0,0 0 1,1 0-1,-1 0 0,1 1 0,0-1 0,0 0 0,0 1 1,0-1-1,0 1 0,1-1 0,-1 1 0,1-1 0,0 1 1,-1 0-1,4-3 0,3-1-149,0 0 0,0 1 0,1 0 0,0 0 0,0 1 0,0 0 0,0 1 0,1 0 1,-1 0-1,1 1 0,0 0 0,16-1 0,-4 2-720,1 1 0,-1 1 0,1 0 0,35 8 0,-25 0-2862,-1 1 0,-1 1 1,52 27-1,-32-11-124</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2:28.252"/>
    </inkml:context>
    <inkml:brush xml:id="br0">
      <inkml:brushProperty name="width" value="0.05" units="cm"/>
      <inkml:brushProperty name="height" value="0.05" units="cm"/>
    </inkml:brush>
  </inkml:definitions>
  <inkml:trace contextRef="#ctx0" brushRef="#br0">212 641 7552,'-5'-8'10201,"-4"12"-7005,-7 7-2604,1 2 0,0 0 0,1 0 0,0 1 0,-13 19 0,14-17-382,0 2 0,1-1 0,1 2 1,1 0-1,0 0 0,-8 26 1,16-38-102,0-1 0,0 1 0,1-1 0,0 1 0,0 8 0,1-13-115,0 0-1,0 0 0,0-1 0,0 1 0,0 0 0,1 0 0,-1 0 0,1-1 0,-1 1 0,1 0 0,-1-1 1,1 1-1,0 0 0,0-1 0,0 1 0,0-1 0,0 1 0,0-1 0,1 0 0,-1 0 0,0 1 0,3 1 1,-2-3-10,-1 1 1,0 0 0,1-1 0,-1 0 0,0 1 0,1-1-1,-1 0 1,1 0 0,-1 0 0,1 0 0,-1 0 0,0 0-1,1 0 1,-1 0 0,1 0 0,-1-1 0,0 1 0,1-1-1,-1 1 1,0-1 0,2 0 0,3-2-64,-2-1 1,1 1-1,7-7 0,-7 6-8,10-12-13,0 0 1,-1-1 0,0 0 0,-2-2 0,11-19 0,-6 10 215,24-28 0,-29 45 401,-12 10-505,0 1 1,0 0-1,0 0 0,1 0 0,-1 0 0,0 0 0,0 0 0,0 0 0,1 0 0,-1 0 0,0 0 0,0 0 0,0 0 0,1 0 0,-1 0 0,0 0 0,0 0 1,1 0-1,-1 0 0,0 0 0,0 0 0,0 0 0,1 0 0,-1 0 0,0 0 0,0 0 0,0 0 0,1 1 0,-1-1 0,0 0 0,0 0 0,0 1 0,1 1 7,0 0-1,0 0 0,-1 0 1,1 1-1,-1-1 0,1 0 1,-1 0-1,0 1 0,-1 3 1,1 18 113,1 0 1,1 0-1,6 29 1,-6-45-71,0 0 0,0 0-1,1-1 1,0 1 0,1-1 0,-1 1 0,2-1 0,-1 0 0,1-1 0,0 1 0,0-1 0,0 0 0,10 8 0,-6-7-45,0-2 0,0 1 1,0-1-1,1-1 0,-1 0 0,1 0 0,0-1 1,0 0-1,0-1 0,1 0 0,-1 0 1,1-1-1,-1-1 0,1 0 0,-1 0 0,0-1 1,1 0-1,-1-1 0,1 0 0,-1-1 1,0 0-1,0 0 0,-1-1 0,1-1 1,10-5-1,-3-2-3,0 0 1,0-1-1,-2-1 0,29-31 1,50-75-389,-42 49 25,150-207-467,-197 270 787,245-362 714,-248 367-708,1 0 0,-1 0-1,0 0 1,1 0 0,-2-1 0,1 1 0,0 0-1,-1-1 1,1 0 0,-1 1 0,0-1-1,0 0 1,0-5 0,-1 9 19,1-1 0,-1 1-1,0 0 1,0 0 0,0 0 0,0-1 0,0 1-1,0 0 1,0 0 0,0 0 0,0 0 0,0-1 0,0 1-1,0 0 1,0 0 0,0 0 0,0-1 0,0 1 0,0 0-1,0 0 1,0 0 0,0-1 0,0 1 0,-1 0 0,1 0-1,0 0 1,0 0 0,0-1 0,0 1 0,0 0 0,0 0-1,-1 0 1,1 0 0,0 0 0,0 0 0,0-1 0,0 1-1,-1 0 1,1 0 0,0 0 0,0 0 0,0 0 0,0 0-1,-1 0 1,1 0 0,0 0 0,0 0 0,0 0 0,-1 0-1,1 0 1,0 0 0,0 0 0,0 0 0,-1 0 0,-4 2 4,-1-1 0,1 1 1,-1 1-1,1-1 1,0 1-1,0 0 1,0 0-1,0 0 1,1 1-1,-7 6 1,-10 10 41,1 2 0,-27 39 0,-29 58 67,48-70 180,2 2 1,-36 100 0,44-89-128,-14 86 0,3 68-28,24-177-70,-6 93-3551,11-113 543,0-5-3749,-12-27-1430,3-6 5110</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2:29.675"/>
    </inkml:context>
    <inkml:brush xml:id="br0">
      <inkml:brushProperty name="width" value="0.05" units="cm"/>
      <inkml:brushProperty name="height" value="0.05" units="cm"/>
    </inkml:brush>
  </inkml:definitions>
  <inkml:trace contextRef="#ctx0" brushRef="#br0">39 99 8800,'-35'-39'4949,"35"39"-4697,-1-1-1,1 0 1,0 0 0,-1 0-1,1 1 1,0-1 0,-1 0-1,1 0 1,0 0 0,0 0-1,0 0 1,0 0 0,0 0-1,0 1 1,0-1 0,0 0-1,0 0 1,0 0 0,1 0-1,-1 0 1,0 0 0,1 1-1,-1-1 1,0 0 0,1 0-1,-1 0 1,1 1 0,-1-1 0,1 0-1,0 1 1,-1-1 0,1 0-1,0 1 1,-1-1 0,1 1-1,0-1 1,1 0 0,2-2 83,0 1 1,0-1 0,1 1 0,-1-1 0,1 1-1,5-1 1,5-1-121,0 1 0,0 1 0,28-1 0,48 5-646,-61-1 8,11 1-520,-1 1 0,0 2 0,1 2 0,56 17 0,-88-21 897,0 1-1,0-1 1,-1 2 0,0-1-1,1 1 1,-2 0-1,9 7 1,-11-7 128,0 0 0,-1 0-1,1 0 1,-1 1 0,0-1-1,0 1 1,-1 0 0,0 0 0,0 0-1,3 10 1,-3-3 135,0 0 1,0 0-1,-2 1 0,0-1 1,0 0-1,-1 1 0,-2 13 1,0-8 56,-1 0 0,-1 0 0,-1-1 0,-9 25 0,-1-10-115,-22 35-1,21-40-1131,14-22-1473,9-11 104,1-1 1376,-3 3 564,1-1-1,-2 1 1,1-1 0,0-1 0,-1 1 0,6-8 0,2-1-292,22-31-737,-1 0 0,42-78 0,-9 13 1548,-51 84 380,-11 16 393,1 1 0,12-15 1,-17 23-841,0-1 1,0 1-1,0 0 0,1-1 1,-1 1-1,0 0 1,1-1-1,-1 1 1,0 0-1,1-1 1,-1 1-1,0 0 1,1 0-1,-1-1 0,1 1 1,-1 0-1,0 0 1,1 0-1,-1 0 1,1 0-1,-1-1 1,1 1-1,-1 0 1,1 0-1,-1 0 1,1 0-1,-1 0 0,0 0 1,1 0-1,-1 1 1,1-1-1,-1 0 1,1 0-1,-1 0 1,0 0-1,1 1 1,-1-1-1,1 0 0,-1 0 1,0 1-1,1-1 1,-1 0-1,0 0 1,1 1-1,-1-1 1,0 0-1,1 1 1,-1-1-1,0 1 1,0-1-1,1 1 0,1 3 217,0 1-1,0 0 0,0-1 0,0 6 0,1-1-23,4 16 446,-1 1 0,3 35 1,1 2 506,-7-42-837,1 0 239,0 0 1,1 0-1,12 28 0,-15-44-465,0 1 1,1-1-1,0-1 1,0 1 0,0 0-1,0-1 1,1 1 0,0-1-1,0 0 1,0 0-1,0-1 1,0 1 0,1-1-1,0 0 1,-1 0-1,1-1 1,0 1 0,7 1-1,-5-2-108,0-1 1,-1 0-1,1 0 0,0 0 0,0-1 0,0 0 1,0-1-1,0 0 0,-1 0 0,1 0 0,0-1 1,-1 1-1,1-2 0,-1 1 0,1-1 0,-1 0 1,0 0-1,0-1 0,-1 0 0,7-5 1,0 0 17,-1-2 1,1 1 0,-2-2-1,0 1 1,0-1 0,-1-1-1,-1 0 1,8-15 0,-9 14-108,0 0 0,-1 0 0,-1 0 0,0-1 0,4-28 0,-8 39 43,-1 0 0,0 0 0,0 0 0,0 0 0,0 0 0,-1 1 0,1-1 0,-1 0 0,0 0 0,0 0 0,-1 1 0,-2-6 0,3 7 13,-1-1 0,0 1 0,0 0 0,0-1 0,-1 1 0,1 0 0,0 0 0,-1 0 0,1 1 0,-1-1 0,0 1 1,0-1-1,1 1 0,-1 0 0,0 0 0,0 0 0,-6-1 0,0 1-23,-1 0-1,1 0 1,-1 1 0,1 0-1,0 0 1,-1 1 0,1 0 0,-1 1-1,1 0 1,0 1 0,0 0-1,0 0 1,0 1 0,-10 6 0,17-9-12,1 0 0,-1 0 1,1 0-1,0 0 0,0 0 1,-1 0-1,1 0 0,0 1 1,0-1-1,0 0 0,0 1 1,0-1-1,0 0 0,1 1 1,-1-1-1,0 1 0,1 0 1,-1-1-1,1 1 0,0-1 1,0 1-1,-1 0 0,1-1 1,0 1-1,0 0 0,0-1 1,1 1-1,-1 0 0,0-1 1,0 1-1,1-1 0,-1 1 1,1 0-1,0-1 0,-1 1 1,1-1-1,0 0 0,0 1 1,0-1-1,0 0 0,0 1 1,0-1-1,1 0 0,0 1 1,3 2-166,1-1 0,0 1 0,-1-1 0,1-1 0,0 1 0,11 2 0,40 7-701,-54-12 858,18 3-110,-1-2-1,1 0 1,0-1 0,0-1 0,0-1 0,37-8 0,-16-2 1278,0-1 0,48-22 1,-89 34-954,1 0 0,0 1 0,0-1 0,-1 0 0,1 1 0,0 0 0,0-1 0,0 1 0,0 0 0,0 0 0,3 0 0,-5 0-121,1 1 1,0-1-1,0 0 1,-1 1-1,1-1 0,0 1 1,-1-1-1,1 1 1,-1-1-1,1 1 1,0-1-1,-1 1 1,1 0-1,-1-1 1,0 1-1,1 0 0,-1-1 1,0 1-1,1 0 1,-1 0-1,0-1 1,0 1-1,1 0 1,-1 0-1,0 0 0,0 1 1,2 15 261,-1 1 0,-2 26 0,0-9 17,1-34-316,0 0 0,0-1-1,0 1 1,0 0 0,0 0 0,0 0 0,0 0-1,1 0 1,-1 0 0,0 0 0,1 0 0,-1 0-1,0-1 1,1 1 0,-1 0 0,1 0-1,0 0 1,-1-1 0,1 1 0,-1 0 0,1-1-1,0 1 1,0 0 0,-1-1 0,1 1-1,0-1 1,0 1 0,0-1 0,0 0 0,0 1-1,0-1 1,-1 0 0,1 0 0,0 0-1,0 1 1,0-1 0,0 0 0,0 0 0,0 0-1,0 0 1,0-1 0,2 1 0,4-1-28,-1-1 0,1 1 0,0-1 1,9-4-1,-14 5 26,59-24-177,155-53 74,-211 76 163,0 1 0,0 0 0,1 0 0,-1 0 0,0 1 0,11 0 0,-15 0-39,0 0 0,1 0 0,-1 1 0,1-1 1,-1 0-1,0 1 0,1 0 0,-1-1 0,0 1 0,0 0 0,1-1 0,-1 1 1,0 0-1,0 0 0,0 0 0,0 0 0,0 0 0,0 0 0,0 0 0,-1 1 1,1-1-1,0 0 0,-1 0 0,1 1 0,0-1 0,-1 0 0,0 1 0,1-1 1,-1 1-1,0 1 0,2 14 134,0 22 0,-2-26-94,0 0 1,1 0-1,1 0 0,0 0 0,5 17 0,-6-27-42,0 0 0,1 0 1,-1 0-1,1 0 0,0 0 0,-1 0 0,1 0 1,1-1-1,-1 1 0,0-1 0,1 0 0,-1 1 0,1-1 1,0 0-1,-1 0 0,1-1 0,0 1 0,0-1 0,0 1 1,1-1-1,-1 0 0,0 0 0,0-1 0,1 1 1,5 0-1,-4-1-16,-1 0 0,1 0 1,-1 0-1,0-1 0,1 0 1,-1 0-1,0 0 0,1 0 1,-1 0-1,0-1 0,0 0 1,0 0-1,6-4 0,4-4-15,0-1 0,15-16 1,-25 24 2,49-49-126,37-34 156,8 9 68,-78 63 31,1 1-1,44-20 1,-50 29-240,-15 3 113,0 1 0,0 0 1,0 0-1,0 0 0,1 0 0,-1 0 0,0 0 0,0 0 1,0 0-1,1 0 0,-1 0 0,0 1 0,0-1 0,0 0 1,1 0-1,-1 0 0,0 0 0,0 0 0,0 0 0,0 0 1,0 0-1,1 0 0,-1 1 0,0-1 0,0 0 0,0 0 1,0 0-1,0 0 0,0 0 0,1 1 0,-1-1 0,0 0 1,0 2-9,-1-1 1,1 1 0,0 0 0,-1-1 0,1 1-1,-1-1 1,1 1 0,-1-1 0,-1 3 0,-1 3 6,-29 61-102,-55 87 0,-57 52-82,93-146 44,58-69 152,0 1-1,1 0 1,-1 0-1,1 1 1,1 0-1,13-7 1,59-26 102,-52 25-17,144-53-260,-99 42-3894,-49 17 1409,-9 4 556</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2:30.253"/>
    </inkml:context>
    <inkml:brush xml:id="br0">
      <inkml:brushProperty name="width" value="0.05" units="cm"/>
      <inkml:brushProperty name="height" value="0.05" units="cm"/>
    </inkml:brush>
  </inkml:definitions>
  <inkml:trace contextRef="#ctx0" brushRef="#br0">35 216 16703,'-31'-63'7584,"27"38"-6624,8 14-928,6 2-224,3-14-480,0 6 384,14-3-2752,4 9 1664,24-9-7775,3 3 5087</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2:30.833"/>
    </inkml:context>
    <inkml:brush xml:id="br0">
      <inkml:brushProperty name="width" value="0.05" units="cm"/>
      <inkml:brushProperty name="height" value="0.05" units="cm"/>
    </inkml:brush>
  </inkml:definitions>
  <inkml:trace contextRef="#ctx0" brushRef="#br0">1 0 8640,'0'0'3904,"5"29"-3392,0-13 1920,-2 4-1441,7 12 2401,-2 8-1888,11 0 928,2-4-1408,21-4 96,7-1-704,18-14-96,1-5-192,3-21-1984,-7 1 992</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6:25.920"/>
    </inkml:context>
    <inkml:brush xml:id="br0">
      <inkml:brushProperty name="width" value="0.05" units="cm"/>
      <inkml:brushProperty name="height" value="0.05" units="cm"/>
      <inkml:brushProperty name="color" value="#FF0066"/>
    </inkml:brush>
  </inkml:definitions>
  <inkml:trace contextRef="#ctx0" brushRef="#br0">30 454 9312,'-11'-7'2357,"9"6"-2053,0 0 1,0 0 0,0 0-1,1 0 1,-1 0-1,0-1 1,1 1 0,-3-4 1978,6 5-763,51-21 3008,43-7-3254,-1-4 1,104-52 0,-39 11-913,292-92 1,-404 153-577,14-5-2415,-66 26-261,-9 5 1668,0-1 1,-1 0-1,0-1 1,-1 0 0,-27 16-1,7-4-777,-145 106-5419,124-91 4895</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1:16.461"/>
    </inkml:context>
    <inkml:brush xml:id="br0">
      <inkml:brushProperty name="width" value="0.05" units="cm"/>
      <inkml:brushProperty name="height" value="0.05" units="cm"/>
    </inkml:brush>
  </inkml:definitions>
  <inkml:trace contextRef="#ctx0" brushRef="#br0">143 941 8384,'-3'-5'1680,"3"5"-1325,-1-1 0,1 0 0,0 1 0,0-1 0,-1 1 0,1-1 0,-1 1 0,1-1 0,0 1-1,-1-1 1,1 1 0,-1-1 0,1 1 0,-1-1 0,-1 0 0,-12 6 3488,11-3-3456,-4 1 34,1 0 0,1 1 0,-1 0 0,0 1 0,-9 9-1,-23 28 252,37-41-653,-2 3 79,-1 0 1,1 1 0,0-1-1,0 1 1,1 0 0,-1 0-1,1 0 1,0 0 0,0 0 0,-1 8-1,3-10-41,-1 0 0,1 1 0,0-1 0,0 0 0,1 0 0,-1 0 0,0 0 0,1 0 0,0 0-1,0 0 1,0 0 0,0 0 0,0-1 0,1 1 0,-1 0 0,1-1 0,0 1 0,0-1 0,3 4 0,20 17 445,-24-22-483,1 1 0,0-1 0,0 0 1,0 0-1,0 0 0,0 0 0,0 0 1,0-1-1,1 1 0,-1-1 0,0 1 0,3-1 1,-4 0-34,0 0 0,0-1 1,1 1-1,-1 0 1,0-1-1,0 1 0,0-1 1,0 0-1,0 1 1,0-1-1,0 0 0,0 0 1,-1 0-1,1 1 1,0-1-1,0 0 0,-1 0 1,1 0-1,0 0 1,-1 0-1,1 0 0,-1-1 1,1 0-1,9-31-209,21-137 459,-6 31 190,-4 45-221,42-112 0,-49 167-118,68-179 523,14 8 357,-93 205-927,9-16 80,-11 20-115,-1 0 1,1 1 0,-1-1 0,1 0 0,0 0 0,0 1 0,0-1 0,-1 0 0,1 1 0,0-1-1,0 1 1,0-1 0,0 1 0,0 0 0,0-1 0,0 1 0,0 0 0,0-1 0,1 1-1,-1 0-3,-1 0-1,1 1 1,0-1-1,0 0 1,0 0-1,-1 0 1,1 1-1,0-1 1,-1 0-1,1 1 1,0-1-1,-1 1 1,1-1-1,0 1 1,-1-1-1,1 1 1,-1-1-1,1 1 1,-1 0-1,1-1 1,-1 1-1,1 0 1,-1-1-1,1 2 1,4 11 3,-1 0 0,-1 0 1,0 0-1,0 1 0,-1-1 1,0 17-1,-2 20 104,-8 77-1,-18 51-74,-85 302 272,109-471-298,-19 70 130,-63 229 507,-22-11-286,99-280-218,-1-1-1,0 0 1,-1-1 0,-21 28 0,29-42-134,0-1 1,1 1-1,-1 0 1,0 0-1,0 0 1,0-1-1,0 1 1,1 0-1,-1-1 1,0 1-1,0-1 1,0 1-1,0-1 1,0 1-1,-1-1 1,1 0-1,0 0 1,-1 1-1,1-1-3,1 0 0,-1-1 0,1 1 0,0 0 0,-1 0 0,1 0 0,-1 0 0,1-1 0,0 1 0,-1 0 0,1-1 0,-1 1 0,1 0 0,0 0 0,-1-1 0,1 1 0,0-1 0,0 1 0,-1 0 0,1-1 0,-5-18 63,5-19-131,2-1 0,11-59 0,-7 53 65,3 1 1,1 0-1,23-62 0,-31 101-1,0 0 0,1 0 0,-1 1 0,1-1-1,0 1 1,0-1 0,0 1 0,1 0 0,-1 0-1,1 0 1,0 1 0,0-1 0,1 1 0,-1 0-1,9-4 1,-8 5 4,1 0-1,0 0 1,1 1-1,-1-1 1,0 2-1,0-1 1,1 1-1,-1-1 1,0 2-1,0-1 1,1 1 0,10 2-1,55 16-962,27 4-2671,-82-20 2020,0-1 0,-1-1 0,1-1 0,18-1-1,54-9-9060,-48 8 6271</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1:17.814"/>
    </inkml:context>
    <inkml:brush xml:id="br0">
      <inkml:brushProperty name="width" value="0.05" units="cm"/>
      <inkml:brushProperty name="height" value="0.05" units="cm"/>
    </inkml:brush>
  </inkml:definitions>
  <inkml:trace contextRef="#ctx0" brushRef="#br0">20 267 7648,'-18'-7'2453,"18"7"-2399,0 0 0,0 0 0,-1 0 0,1 0 1,0-1-1,0 1 0,0 0 0,0 0 0,0 0 0,0-1 0,-1 1 0,1 0 0,0 0 1,0 0-1,0-1 0,0 1 0,0 0 0,0 0 0,0 0 0,0-1 0,0 1 0,0 0 1,0 0-1,0 0 0,0-1 0,0 1 0,0 0 0,0 0 0,0 0 0,1-1 0,-1 1 1,0 0-1,0 0 0,0 0 0,0-1 0,0 1 0,0 0 0,1 0 0,-1 0 0,0 0 1,0-1-1,0 1 0,0 0 0,1 0 0,-1 0 0,0 0 0,0 0 0,13 0 1453,-1 1 1,1 0-1,-1 1 0,14 4 0,-13-3-914,0-1-1,0 0 1,0 0-1,0-1 1,1-1-1,-1 0 1,20-3-1,-26 1-436,1 1-1,-1-1 1,0 0-1,0 0 1,0-1-1,0 0 0,-1 0 1,1-1-1,-1 1 1,0-1-1,0-1 1,0 1-1,0-1 0,8-10 1,-11 11-107,0 0-1,0-1 1,-1 1 0,1-1-1,-1 0 1,0 0 0,1-6-1,1-1 37,-1 3-50,0 0 0,-1 1 0,0-1 0,0 0 0,-1 0 0,0 0-1,-1 0 1,0 0 0,-1-1 0,1 1 0,-2 0 0,1 0-1,-1 1 1,-4-10 0,6 17-30,0 0 0,0 1 0,0-1-1,-1 0 1,1 1 0,0-1 0,-1 0 0,1 1 0,-1-1-1,1 1 1,0-1 0,-1 1 0,1-1 0,-1 1-1,1-1 1,-1 1 0,0 0 0,1-1 0,-1 1 0,1 0-1,-1-1 1,0 1 0,1 0 0,-1 0 0,0-1 0,1 1-1,-1 0 1,0 0 0,0 0 0,1 0 0,-1 0-1,0 0 1,1 0 0,-1 0 0,0 0 0,1 1 0,-1-1-1,0 0 1,1 0 0,-1 1 0,0-1 0,1 0-1,-1 1 1,1-1 0,-1 0 0,1 1 0,-1-1 0,0 2-1,-5 2 14,1 0-1,1 1 0,-10 10 0,13-13-18,-17 22 36,-26 50-1,38-62 40,1 0-1,-1 0 1,2 1-1,0 0 1,1 0-1,0 0 0,0 0 1,0 17-1,3-20 1,0-1 0,0 1 0,1-1 0,0 0 0,1 1 0,0-1-1,0 0 1,1 0 0,0 0 0,0-1 0,1 1 0,7 11 0,-10-18-55,0-1 0,1 1 0,-1-1 1,0 1-1,0-1 0,1 0 0,-1 1 0,0-1 1,1 0-1,0 0 0,-1 0 0,1 0 1,2 1-1,-1-1-1,-1-1 0,1 0 0,-1 1 0,1-1 0,-1 0 0,0 0 0,1 0 0,-1-1 0,1 1 0,-1-1 0,5-1 0,11-5 30,1-1 1,-2 0-1,1-2 1,16-12-1,12-6-18,194-112-195,-225 131 162,-6 3-53,0 1 0,0 0 0,0 1 1,11-4-1,-17 7 49,-1 1 1,0-1-1,1 1 1,-1 0-1,0-1 1,1 1-1,-1 0 1,1 0-1,-1 0 1,0 1-1,1-1 0,-1 1 1,1-1-1,-1 1 1,0 0-1,0 0 1,1 0-1,-1 0 1,0 0-1,0 0 1,0 1-1,3 2 1,5 6-17,-1 1 0,0 0 1,7 13-1,16 20 37,-28-39 21,0-1 0,0 0 0,0-1 0,0 1 0,1 0-1,0-1 1,5 3 0,-9-5-23,0-1-1,1 1 0,-1 0 0,0-1 0,1 1 0,-1-1 1,0 1-1,1-1 0,-1 0 0,1 0 0,-1 0 1,0 1-1,1-1 0,-1 0 0,1-1 0,-1 1 0,1 0 1,-1 0-1,0-1 0,1 1 0,1-1 0,-2 0-35,0 0 0,1 0 0,-1-1 0,0 1 0,0 0 0,0 0 0,0 0-1,0-1 1,-1 1 0,1-1 0,0 1 0,-1 0 0,1-1 0,0 1 0,-1-1-1,1-1 1,0-4-123,0 0 1,-1 0-1,0 0 0,0 0 0,0 0 0,-1-1 1,-1-7-1,1 10 59,-1 0 1,1 0-1,-1 0 1,-5-10 0,7 14 84,-1 0 0,1 0 0,-1 0 1,0 0-1,0 0 0,0 0 0,0 0 0,0 0 1,0 0-1,0 1 0,0-1 0,0 0 1,0 0-1,0 1 0,0-1 0,0 1 0,-1-1 1,1 1-1,0 0 0,0-1 0,-1 1 1,1 0-1,0 0 0,-1 0 0,1 0 1,-1 0-1,-5 1 27,1 0 0,0 1 0,0-1 0,0 2 0,0-1 0,0 0 0,-5 5 0,-40 26 252,28-18-163,12-7-46,1-1 0,-1 1 0,2 1-1,-13 12 1,19-17-25,0-1-1,1 0 0,-1 1 0,1-1 1,0 1-1,0 0 0,0 0 1,1 0-1,-1 0 0,1 0 0,0 0 1,0 0-1,0 1 0,1-1 1,0 0-1,-1 0 0,2 5 0,-1-8-31,0 0-1,0 0 0,0 0 0,1 0 0,-1 1 0,0-1 1,1 0-1,-1 0 0,1 0 0,-1 0 0,1 0 0,-1-1 1,1 1-1,0 0 0,-1 0 0,1 0 0,0 0 0,0-1 1,-1 1-1,3 1 0,-1-1-4,0-1 0,-1 1 1,1 0-1,0-1 0,0 1 1,0-1-1,0 0 0,0 0 0,0 0 1,0 0-1,2 0 0,3-1-12,0 0 0,0-1 0,-1 1 0,1-1 0,11-6 0,14-9-102,-2-1 1,41-33 0,10-6-229,-80 57 331,0-1-1,0 0 0,0 1 0,-1-1 0,1 1 0,0-1 0,0 1 0,0 0 0,0-1 0,0 1 0,0 0 0,0 0 1,0-1-1,0 1 0,0 0 0,1 0 0,-1 0 0,0 0 0,0 0 0,0 1 0,0-1 0,0 0 0,0 0 1,1 1-1,0 1-5,-1-1 1,1 1 0,-1-1-1,0 1 1,1-1 0,-1 1-1,0 0 1,0-1 0,0 1-1,-1 0 1,1 0 0,1 3-1,2 10 46,-2-10 3,-1 1 0,1-1 0,5 9 0,-6-12-31,0 0-1,0-1 0,0 1 1,0-1-1,1 1 0,-1-1 0,0 0 1,1 0-1,-1 1 0,1-1 1,0 0-1,-1 0 0,1-1 1,0 1-1,3 1 0,6 1 38,0-1 0,0 0 0,0-1 0,16 0 1,50-4 119,-41 1-147,35-6-77,1-3 1,69-19 0,-50 9 166,-82 21-19,-9 0-86,0 0 1,0 0-1,0 0 0,0 0 1,0 0-1,0 0 0,0 0 0,1 0 1,-1 0-1,0 0 0,0 0 0,0 0 1,0 0-1,0 0 0,0 0 0,0 0 1,0 0-1,1 0 0,-1 0 1,0 0-1,0 0 0,0 0 0,0 0 1,0 0-1,0 0 0,0 0 0,0 0 1,1 0-1,-1 0 0,0 1 0,0-1 1,0 0-1,0 0 0,0 0 1,0 0-1,0 0 0,0 0 0,0 0 1,0 0-1,0 0 0,0 1 0,0-1 1,0 0-1,0 0 0,0 0 0,0 0 1,0 0-1,0 0 0,0 0 1,0 0-1,0 1 0,0-1 0,0 0 1,0 0-1,0 0 0,0 0 0,0 0 1,0 0-1,0 0 0,0 0 0,0 1 1,0-1-1,0 0 0,0 0 0,0 0 1,-23 16 35,3 0 95,-16 13 158,-48 48 1,75-66-231,-1 0 0,1 0 0,1 1 0,0 0 0,1 0 0,0 1-1,1 0 1,0 0 0,-4 16 0,9-26-38,0 1 0,1-1 1,-1 0-1,1 0 0,-1 0 0,1 1 1,0-1-1,0 0 0,1 0 0,-1 1 0,1-1 1,-1 0-1,1 0 0,0 0 0,0 0 0,1 0 1,-1 0-1,1 0 0,-1 0 0,4 4 0,-2-4-17,-1-1-1,1 0 0,0 0 0,0 0 0,0 0 0,0 0 0,0 0 1,0-1-1,0 1 0,0-1 0,1 0 0,-1 0 0,0 0 0,1 0 1,-1-1-1,1 0 0,-1 1 0,1-1 0,3-1 0,5 0-4,-1-1 0,0 0-1,-1-1 1,1-1-1,0 1 1,-1-2 0,0 1-1,0-1 1,12-8 0,31-26-981,-8-1-3304,-39 31 148</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1:18.820"/>
    </inkml:context>
    <inkml:brush xml:id="br0">
      <inkml:brushProperty name="width" value="0.05" units="cm"/>
      <inkml:brushProperty name="height" value="0.05" units="cm"/>
    </inkml:brush>
  </inkml:definitions>
  <inkml:trace contextRef="#ctx0" brushRef="#br0">490 93 4480,'2'-8'869,"1"1"1,7-15-1,-10 21-837,11-16 2619,-2 2 234,2-8 5386,-26 61-6345,-41 66-54,-138 245-326,144-261-1259,4 2 0,5 2-1,-37 117 1,32-46 11,44-155-216,0 0-1,0 0 0,0 0 1,1 0-1,0 1 0,1-1 1,1 16-1,-1-24-75,0 1-1,0-1 0,0 1 1,0-1-1,0 1 1,0-1-1,0 0 0,0 1 1,0-1-1,1 1 1,-1-1-1,0 1 1,0-1-1,0 0 0,1 1 1,-1-1-1,0 0 1,1 1-1,-1-1 0,0 0 1,1 1-1,-1-1 1,0 0-1,1 1 1,-1-1-1,0 0 0,1 0 1,-1 0-1,1 1 1,-1-1-1,1 0 1,-1 0-1,0 0 0,1 0 1,-1 0-1,1 0 1,-1 0-1,1 0 0,-1 0 1,1 0-1,-1 0 1,0 0-1,1 0 1,-1 0-1,1 0 0,0-1 1,3-1-10,-1 0 0,1 0 0,-1 0 0,6-5 0,-2 2 9,94-75-112,42-29-42,-123 96 115,-2 0 115,1 1-1,0 1 0,0 1 1,29-11-1,-45 20-52,0 0 1,0 0-1,0 1 0,0-1 1,0 1-1,0-1 0,0 1 0,0 0 1,0 0-1,0 1 0,0-1 0,-1 1 1,1-1-1,0 1 0,0 0 1,4 2-1,-4-2-18,-1 1 0,1 0 1,-1 0-1,1 0 0,-1 0 1,0 1-1,0-1 0,0 1 0,0 0 1,0-1-1,0 1 0,-1 0 1,1 0-1,-1 0 0,1 3 0,10 32-246,-1 0 0,5 42 0,-5-12-3605,-11-63 2700,1-1 298,-1 0 0,1 1 0,0-1 0,3 7 0,4-1-2827,-7-10 3165,0 1 0,0-1 0,-1 0 0,1 1 0,0-1 0,0 0 0,0 0 0,0 0 0,0 0 0,-1 0 1,1 0-1,0 0 0,2 0 0,17-4-4663</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1:20.418"/>
    </inkml:context>
    <inkml:brush xml:id="br0">
      <inkml:brushProperty name="width" value="0.05" units="cm"/>
      <inkml:brushProperty name="height" value="0.05" units="cm"/>
    </inkml:brush>
  </inkml:definitions>
  <inkml:trace contextRef="#ctx0" brushRef="#br0">75 230 4064,'-1'0'81,"0"0"1,1 0-1,-1 1 0,1-1 1,-1 0-1,1 0 0,-1 0 1,1 0-1,-1 0 0,1 1 1,-1-1-1,1 0 0,-1 1 1,1-1-1,-1 0 0,1 1 1,0-1-1,-1 0 1,1 1-1,-1-1 0,1 1 1,0-1-1,-1 1 0,1-1 1,0 1-1,0-1 0,-1 2 1,1 0 294,-1 0 1,1 0 0,-1 0 0,1 0-1,0 0 1,0 0 0,0 0 0,0 3-1,1-1 225,-1 0 1,1 0-1,0 0 0,0 0 0,1 0 0,-1 0 0,1-1 0,0 1 0,2 4 1,-3-8-438,0 1 0,0 0 0,-1-1 0,1 1 0,0-1 0,0 1 0,0-1 0,0 1 1,0-1-1,0 0 0,0 1 0,0-1 0,0 0 0,0 0 0,0 0 0,0 0 0,0 0 1,0 0-1,0 0 0,0 0 0,0 0 0,0 0 0,0 0 0,0-1 0,0 1 0,2-1 1,29-15 1390,-25 13-1307,16-11 180,0-1 0,-1-1 0,-1 0 0,24-25 0,-12 7 454,45-60 0,-70 84-442,0 0 0,-2-1 0,9-17 0,-30 68 82,-17 42-429,-23 92 0,-7 90 431,51-212-346,3 0-1,-4 86 1,14-120-147,-1-15 82,0 0 0,-1 0 0,0 0-1,0 1 1,0-1 0,0 0 0,-1 5-1,22-12-16,-18 3-107,-1 1 0,0-1-1,0 0 1,1 0-1,-1 0 1,0 0-1,0-1 1,0 1-1,-1-1 1,5-2 0,-6 4 8,0-1 0,0 1 0,0 0 0,0 0 0,0-1 0,0 1 0,0 0 0,0 0 0,0-1 1,0 1-1,0 0 0,0 0 0,0-1 0,0 1 0,0 0 0,0 0 0,0-1 0,0 1 0,0 0 0,0 0 1,-1 0-1,1-1 0,0 1 0,0 0 0,0 0 0,0 0 0,0-1 0,-1 1 0,1 0 0,0 0 0,0 0 1,0 0-1,-1-1 0,-17-6-215,8 5 132,0 1 0,0 0 0,-1 1 0,1 0 0,-15 1 0,-13 1 47,13-3 4,7 1-70,-26 1 0,40-1 94,-1 1-1,1 0 1,0 0-1,0 0 0,0 0 1,0 0-1,0 1 1,0 0-1,0 0 0,0 0 1,-5 4-1,8-5 15,1-1-1,0 0 1,0 0 0,-1 1-1,1-1 1,0 0 0,0 0-1,0 1 1,0-1-1,-1 0 1,1 1 0,0-1-1,0 0 1,0 1 0,0-1-1,0 0 1,0 1 0,0-1-1,0 0 1,0 1-1,0-1 1,0 0 0,0 1-1,0-1 1,0 0 0,0 1-1,0-1 1,0 0 0,0 1-1,0-1 1,1 0-1,-1 0 1,0 1 0,0-1-1,0 0 1,0 1 0,1-1-1,-1 0 1,0 0 0,0 1-1,1-1 1,-1 0-1,1 0 1,16 10 185,9 0 26,1-2 0,0-1 1,42 5-1,86 2 16,-142-14-261,-11 0 2,43 1-758,-42-1 172,1 0 0,-1 0 1,0-1-1,1 0 0,-1 0 0,0 0 1,1 0-1,-1 0 0,0 0 0,3-3 1,2 0-1680</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1:20.996"/>
    </inkml:context>
    <inkml:brush xml:id="br0">
      <inkml:brushProperty name="width" value="0.05" units="cm"/>
      <inkml:brushProperty name="height" value="0.05" units="cm"/>
    </inkml:brush>
  </inkml:definitions>
  <inkml:trace contextRef="#ctx0" brushRef="#br0">170 149 10304,'4'22'7735,"-2"36"-4660,-3 1-1197,-17 100 0,-25 57-770,-21 1 267,60-205-1300,0 1 148,0 0-1,-1-1 0,-1 1 0,0-1 1,-9 12-1,15-24-214,0 0 0,0 0 0,0 1 0,0-1 0,0 0 0,0 0 0,0 0 0,0 0 0,0 0 0,0 0 0,0 1 0,0-1 0,0 0 0,0 0 1,0 0-1,-1 0 0,1 0 0,0 0 0,0 0 0,0 0 0,0 0 0,0 1 0,0-1 0,0 0 0,-1 0 0,1 0 0,0 0 0,0 0 0,0 0 0,0 0 0,0 0 0,-1 0 0,1 0 0,0 0 0,0 0 1,0 0-1,0 0 0,0 0 0,0 0 0,-1 0 0,1 0 0,0 0 0,0 0 0,0 0 0,0 0 0,0-1 0,0 1 0,-1 0 0,0-8 143,4-12-126,167-501-190,-62 247 64,-101 255 139,1 0 0,1 1 0,0 0 1,1 1-1,20-26 0,-29 41-28,1 0 0,-1 1 0,1-1 0,0 0 0,0 1 0,-1-1 0,1 1 0,0-1 0,1 1 0,-1 0 0,0 0 0,0 0 0,0 0 0,1 0 0,-1 1 0,0-1 0,1 1 0,-1-1 0,1 1 0,-1 0 1,1 0-1,-1 0 0,0 0 0,1 0 0,-1 1 0,1-1 0,-1 1 0,0 0 0,1-1 0,-1 1 0,0 0 0,4 3 0,2 1 8,-1 1 0,-1-1 0,1 2 1,-1-1-1,0 1 0,0 0 0,-1 0 1,0 0-1,8 16 0,-8-12 81,0 0 1,-1 0-1,0 0 0,-1 0 0,0 1 0,0 0 1,0 13-1,-3-17-8,-1 0 1,1 0 0,-2 1-1,1-1 1,-1 0 0,0 0-1,-1 0 1,0 0 0,0-1-1,0 1 1,-1-1 0,0 0 0,-11 13-1,10-12-121,-1-1 0,-1 0 0,1 0 0,-1-1 0,0 0 0,-1 0 0,1 0 0,-1-1 0,0 0 0,-1-1-1,-16 7 1,19-10-292,0 0 0,0 0 0,0 0 0,0 0 0,0-1 0,0 0 0,-1-1 0,1 1 0,0-1-1,0 0 1,-8-3 0,6 1-1027,1 0-1,-1 0 1,0 0-1,1-1 1,0-1-1,0 1 1,-10-9-1,-5-7-2489</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2:33.746"/>
    </inkml:context>
    <inkml:brush xml:id="br0">
      <inkml:brushProperty name="width" value="0.05" units="cm"/>
      <inkml:brushProperty name="height" value="0.05" units="cm"/>
    </inkml:brush>
  </inkml:definitions>
  <inkml:trace contextRef="#ctx0" brushRef="#br0">27 8 6240,'-26'-7'16479,"30"7"-15300,8 3-947,-1-2 0,1 0 1,-1 0-1,1-1 0,13-2 0,4 1 2,111-3 464,123 4-218,-8 2-59,112 1 241,241 19 106,-99 11-1670,-445-28-2217,-49-3 1497</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2:47.530"/>
    </inkml:context>
    <inkml:brush xml:id="br0">
      <inkml:brushProperty name="width" value="0.05" units="cm"/>
      <inkml:brushProperty name="height" value="0.05" units="cm"/>
      <inkml:brushProperty name="color" value="#FF0066"/>
    </inkml:brush>
  </inkml:definitions>
  <inkml:trace contextRef="#ctx0" brushRef="#br0">195 220 4992,'-8'-16'1589,"8"15"-1543,0 1 0,0-1-1,0 1 1,0-1 0,0 1-1,0-1 1,0 1 0,0 0 0,1-1-1,-1 1 1,0-1 0,0 1-1,0-1 1,1 1 0,-1 0 0,0-1-1,0 1 1,1 0 0,-1-1-1,0 1 1,1 0 0,-1-1 0,0 1-1,1 0 1,4-6 5019,-5 6-4713,0-1 0,0 1 0,0-1 0,0 1 0,0 0 0,0-1 0,0 0 0,0 1-304,-1 0-1,1 0 0,0 0 0,0 0 1,0 0-1,-1 0 0,1 0 0,0 0 1,0 0-1,0 0 0,-1 0 0,1 0 1,0 0-1,0 0 0,0 1 0,-1-1 1,1 0-1,0 0 0,0 0 0,0 0 0,0 0 1,-1 0-1,1 1 0,0-1 0,0 0 1,0 0-1,0 0 0,0 0 0,0 1 1,0-1-1,-1 0 0,1 0 0,0 0 1,0 1-1,0-1 0,0 0 0,0 0 1,0 0-1,0 1 0,0-1 0,0 0 1,0 1-1,-1 3 137,0 0 0,0 0 0,0 1 0,0-1 0,1 0 0,-1 1 1,1 4-1,0 3-9,-5 46 790,-21 102 0,-28 55-129,51-202-781,-47 131 625,18-55-256,21-63-65,7-17 131,5-15 378,17-37-468,-9 24-293,10-35 0,40-185-70,62-230-640,-87 356 742,-28 102-240,-5 11 99,-1 0-1,0 0 1,0 0 0,0 0 0,0 0-1,1 0 1,-1 0 0,0 0-1,0 0 1,0 0 0,0 0 0,1 0-1,-1 0 1,0 0 0,0 0-1,0 0 1,0 0 0,1 0 0,-1 0-1,0 0 1,0 0 0,0 0 0,0 0-1,1 0 1,-1 0 0,0 0-1,0 1 1,0-1 0,0 0 0,0 0-1,0 0 1,1 0 0,-1 0-1,0 1 1,0-1 0,1 2-2,0 0-1,0 0 1,0 0 0,0 1-1,0-1 1,0 4 0,3 25 89,-1-1 0,-1 49 1,-2-20-60,5 239 166,-4-267-33,1-1 0,2 1-1,7 30 1,-11-61-147,0 1 1,0-1-1,0 0 0,0 1 1,0-1-1,0 1 0,0-1 1,0 1-1,0-1 0,1 0 1,-1 1-1,0-1 0,0 1 1,0-1-1,1 0 0,-1 1 1,0-1-1,1 0 0,-1 1 1,0-1-1,1 0 0,-1 0 1,0 1-1,1-1 0,-1 0 1,0 0-1,1 0 0,-1 1 1,1-1-1,-1 0 0,0 0 1,1 0-1,-1 0 0,1 0 1,-1 0-1,1 0 1,-1 0-1,1 0 0,-1 0 1,0 0-1,1 0 0,-1 0 1,1 0-1,-1 0 0,1-1 1,2 0 36,-1-1 1,1 0 0,-1 0 0,0 0 0,0-1 0,1 1 0,-2-1 0,1 1 0,2-3 0,14-28 129,21-48 1,-8 16-193,-9 25-4,55-72-1,-50 74 5,110-128-301,-134 162 221,0 1 0,1-1 0,0 1 0,0 0 1,0 0-1,7-4 0,-10 6 77,0 1-1,0-1 1,0 1-1,0 0 1,0 0-1,1-1 1,-1 1-1,0 0 1,0 0-1,0 0 1,0 0-1,0 0 1,0 0-1,0 1 1,1-1-1,-1 0 1,0 0-1,0 1 1,0-1-1,0 1 1,0-1-1,0 1 1,0-1-1,0 1 1,-1 0-1,1-1 1,0 1-1,0 0 1,0 0-1,-1 0 1,1 0-1,0 0 1,-1-1-1,2 3 1,1 3 16,1 1 0,-1 0 0,0 0 0,0 0 0,-1 0 0,0 0 0,-1 1 0,2 12 0,0 67 366,-3-61-305,-13 400 1096,3-317-1141,2-65-2763,9-82-15172,3 18 14255</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2:49.008"/>
    </inkml:context>
    <inkml:brush xml:id="br0">
      <inkml:brushProperty name="width" value="0.05" units="cm"/>
      <inkml:brushProperty name="height" value="0.05" units="cm"/>
      <inkml:brushProperty name="color" value="#FF0066"/>
    </inkml:brush>
  </inkml:definitions>
  <inkml:trace contextRef="#ctx0" brushRef="#br0">516 38 8480,'-26'-27'6309,"26"27"-6119,-1-1 1,0 1-1,0-1 0,0 1 1,1 0-1,-1-1 0,0 1 1,0 0-1,0 0 1,0 0-1,0 0 0,1-1 1,-1 1-1,0 0 0,0 1 1,0-1-1,0 0 0,-1 0 1,-18 6 510,15-5-331,-34 11 258,1 2 1,0 1-1,0 2 1,2 1 0,0 2-1,-36 28 1,55-36-567,0 1 0,1 1 0,1 1 0,0 0 0,-15 20 0,24-27-32,1 0 0,0 0 0,1 1 0,-1-1 0,-5 19 0,9-22-25,-1 1 1,1 0-1,0-1 1,1 1 0,-1 0-1,1 0 1,1 0-1,-1-1 1,1 1-1,2 10 1,-3-14 9,1 1 0,-1-1 1,1 0-1,0 0 0,0 0 0,0 0 1,0 0-1,0 0 0,0-1 0,0 1 1,0 0-1,1 0 0,-1-1 0,1 1 0,0-1 1,-1 1-1,1-1 0,0 0 0,0 0 1,0 1-1,0-1 0,-1 0 0,2-1 1,-1 1-1,0 0 0,0-1 0,0 1 1,0-1-1,0 0 0,0 1 0,1-1 0,-1 0 1,0 0-1,0-1 0,0 1 0,1 0 1,-1-1-1,2 0 0,9-3 13,0-1-1,-1 0 1,0 0 0,23-15-1,-33 19-28,22-14 45,-1-1 0,-1 0 0,0-2 1,-1-1-1,-1 0 0,-1-1 0,-1-2 1,-1 0-1,25-39 0,-35 48 0,0 0 0,-1-1 0,7-18 0,-11 60-145,-1-13 135,0 0-1,0 0 1,2 0 0,-1 0 0,8 20 0,-7-26 6,1 0 1,0 0-1,0 0 1,1-1-1,0 1 1,0-1-1,1 0 1,0-1-1,11 11 1,-15-16 3,0 0 0,1 0 0,-1 0 1,1 0-1,-1-1 0,1 1 0,0-1 0,0 0 0,0 0 0,0 0 1,-1 0-1,1 0 0,1-1 0,-1 1 0,5-1 0,-4 0 4,1 0 0,-1-1 0,0 0-1,1 0 1,-1 0 0,0-1-1,0 1 1,0-1 0,7-4 0,1-2-23,-1-1 1,1 0 0,-1 0 0,-1-2 0,12-13-1,60-82 11,-30 37-72,-31 39 14,-16 22 37,0 0 0,1 1-1,0-1 1,0 1-1,1 1 1,12-11-1,-18 16-7,-1 1 0,1-1 0,0 1 0,-1-1 0,1 1-1,0 0 1,0-1 0,-1 1 0,1 0 0,0 0-1,0 0 1,-1-1 0,1 1 0,0 0 0,0 0 0,0 0-1,-1 0 1,1 0 0,0 1 0,0-1 0,0 0-1,-1 0 1,1 0 0,1 1 0,-1 0 3,0 0-1,0 0 1,0 0 0,0-1-1,0 1 1,-1 0 0,1 1 0,0-1-1,-1 0 1,1 0 0,0 0-1,-1 0 1,1 3 0,1 1 20,-1 1 1,0 0 0,-1-1 0,1 1-1,-1 10 1,-4 10 34,0-1 1,-2 0-1,-13 37 0,-7 31-171,25-90 123,1 0-1,-1 0 1,1 0 0,0 0 0,0 0-1,0 0 1,1 3 0,-1-5-16,0-1-1,0 1 1,0-1 0,0 1 0,0-1 0,1 1 0,-1-1 0,0 1-1,1-1 1,-1 1 0,0-1 0,1 1 0,-1-1 0,0 0 0,1 1-1,-1-1 1,1 1 0,-1-1 0,0 0 0,1 0 0,-1 1 0,1-1-1,-1 0 1,1 0 0,0 1 0,-1-1 0,1 0 0,-1 0 0,1 0-1,-1 0 1,1 0 0,-1 0 0,1 0 0,0 0 0,-1 0-1,1 0 1,-1 0 0,1 0 0,-1 0 0,1-1 0,-1 1 0,2 0-1,27-10-89,0 0 0,-1-2 0,0-2 0,-1 0 0,-1-1 0,0-2 0,-1-1 0,0-1 0,26-26 0,-27 19 56,-9 9 44,21-17 0,-35 33 2,0 1-1,0-1 1,0 0-1,0 0 1,0 1-1,0-1 0,0 1 1,0-1-1,0 1 1,0-1-1,1 1 1,-1 0-1,0-1 1,0 1-1,0 0 1,1 0-1,-1 0 1,1 0-1,-1 0 1,0 0 0,0 1 0,-1-1 0,1 1 1,0-1-1,0 0 0,-1 1 0,1-1 0,0 1 0,-1 0 0,1-1 0,0 1 0,-1-1 0,1 1 0,-1 0 1,1 0-1,-1-1 0,1 1 0,-1 1 0,2 2 27,-1 1-1,1-1 1,-1 1 0,0-1-1,-1 1 1,1 0-1,-1 6 1,0 131 333,0-137-353,1-1-1,-1 1 0,1-1 0,0 1 0,0 0 0,4 7 0,-5-11-12,0 0-1,1 0 0,-1 0 1,0-1-1,1 1 1,-1 0-1,1 0 1,-1-1-1,0 1 1,1 0-1,0-1 1,-1 1-1,1-1 1,-1 1-1,1 0 1,0-1-1,-1 1 1,1-1-1,0 0 1,0 1-1,-1-1 1,1 0-1,0 1 1,0-1-1,0 0 1,-1 0-1,1 0 1,0 1-1,0-1 1,0 0-1,-1 0 1,1 0-1,0 0 1,0-1-1,0 1 1,0 0-1,-1 0 1,1 0-1,0-1 1,0 1-1,0 0 1,-1-1-1,1 1 0,0-1 1,1 0-1,5-5-45,0 0 0,0-1 1,0 1-1,-1-2 0,9-10 0,24-45-62,1-1-66,-39 62 157,0 0 0,1 1 0,-1-1 1,0 1-1,1-1 0,-1 1 0,1 0 0,-1 0 0,4-2 0,-5 3 9,1-1 0,-1 1-1,0 0 1,0 0 0,1 0-1,-1 0 1,0 0 0,1 0 0,-1 0-1,0 0 1,1 0 0,-1 0-1,0 0 1,1 0 0,-1 0 0,0 1-1,0-1 1,1 0 0,-1 0-1,0 0 1,1 0 0,-1 0 0,0 1-1,1-1 1,5 13 15,-4-3 29,-1 1-1,-1 0 1,1 0 0,-3 15 0,1 1 47,1-13-65,-1-9-11,1 0 0,0-1 0,0 1 0,1 0 0,1 8 0,-2-12-8,1 0 0,-1 0 0,1 0 0,-1 0-1,1-1 1,-1 1 0,1 0 0,-1 0 0,1-1 0,-1 1 0,1 0 0,0-1 0,0 1-1,-1 0 1,1-1 0,0 1 0,0-1 0,0 0 0,-1 1 0,1-1 0,0 1-1,0-1 1,0 0 0,0 0 0,0 0 0,0 1 0,0-1 0,0 0 0,0 0 0,0 0-1,0-1 1,0 1 0,1 0 0,5-1 25,-1-1-1,0 1 1,1-1-1,-1-1 1,8-3-1,7-2 38,32-15-19,-1-2 0,93-62-1,-113 67-45,-29 18-15,0 0-1,1 0 1,-1 1-1,0-1 1,1 1-1,-1 0 1,7-1-1,-9 2 9,0-1 0,0 1 1,0 0-1,0 0 0,0 0 0,0 0 0,1 1 0,-1-1 0,0 0 1,0 0-1,0 1 0,0-1 0,0 0 0,0 1 0,0-1 0,0 1 1,0 0-1,0-1 0,0 1 0,0 0 0,-1-1 0,1 1 0,0 0 1,0 0-1,-1 0 0,1 0 0,1 1 0,-1 3 8,1-1-1,0 1 1,-1 0-1,0-1 1,0 1-1,-1 0 1,1 0 0,-1 0-1,0-1 1,0 1-1,-1 7 1,-6 25 12,-19 62 0,-5-16-14,-3-3-1,-51 89 1,-174 289 334,250-443-273,1 0 54,-19 26 1,25-39-129,-1 1 1,1 0-1,-1-1 0,1 1 1,-1-1-1,0 0 1,0 0-1,0 0 0,0 0 1,0 0-1,0-1 1,0 1-1,-1-1 0,-4 2 1,6-3 7,1 0 0,-1 0 0,1 0 0,-1 0 0,1 0 0,-1 0 0,1 0 0,-1-1 0,1 1 0,0-1 0,-1 1 0,1-1 0,-1 1 0,1-1 0,0 0 0,0 1 0,-1-1 0,1 0 0,0 0 0,0 0 0,0 0 0,0 0 0,0 0 0,0 0 0,0-1 0,0 1 0,-1-2 0,-1-3 10,1 0 0,-1 0 0,1 0 1,-3-14-1,1 3-26,1 0 0,0-1 0,2 0 0,0 1 0,1-1 0,0 0 0,1 1 0,7-30 0,-2 24 43,1 0 0,1 1 1,1 0-1,0 0 0,2 1 0,1 0 0,0 1 0,2 0 0,0 1 1,1 1-1,1 0 0,1 1 0,0 1 0,1 1 0,1 0 1,32-19-1,114-50-206,-92 52-2551,-23 10-1680,-47 20 3595,11-3-413,-14 5 1032,0 0-1,1 0 1,-1 0 0,1 0-1,-1 0 1,0 0 0,1 0-1,-1 0 1,0 1 0,1-1-1,-1 0 1,1 0 0,-1 0-1,0 0 1,1 1 0,-1-1-1,0 0 1,1 0 0,-1 1-1,0-1 1,0 0 0,1 0-1,-1 1 1,0-1 0,0 0-1,0 1 1,1-1 0,-1 1-1,0-1 1,0 0 0,0 1-1,0-1 1,1 1 0,3 17-3609</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2:58.347"/>
    </inkml:context>
    <inkml:brush xml:id="br0">
      <inkml:brushProperty name="width" value="0.05" units="cm"/>
      <inkml:brushProperty name="height" value="0.05" units="cm"/>
      <inkml:brushProperty name="color" value="#FF0066"/>
    </inkml:brush>
  </inkml:definitions>
  <inkml:trace contextRef="#ctx0" brushRef="#br0">155 468 7040,'-4'-9'969,"3"7"-696,0 0-1,1 0 1,-1 1 0,-1-1-1,1 0 1,0 0 0,0 1-1,0-1 1,-3-1 0,2 2 466,2 6 320,2 14 540,0 74 1333,-5 120-323,-45 179 159,45-371-2594,-7 43 458,-2 0 0,-23 71-1,35-134-573,-1 0 0,1 0 0,0 0 0,-1-1 0,1 1 0,0 0 0,-1 0 0,1 0 0,-1 0 0,0-1 0,1 1 0,-1 0 0,1-1 0,-1 1 0,-1 1 0,-3-5 269,0-11-190,2-1-105,1-1 0,-1-25 0,2 19 22,1-165-35,2 156-102,1-1 0,2 1 0,1 0 1,13-37-1,7-3-42,37-68-1,-36 87-36,3 1 1,38-49-1,-49 76 69,36-36 0,-44 49 118,0 2-1,0 0 1,1 0 0,0 1 0,23-11 0,-33 18-27,-1 0 1,1 1-1,0-1 1,-1 1-1,1-1 1,0 1-1,-1 0 1,1-1 0,0 1-1,0 0 1,-1 0-1,1 0 1,3 1-1,-4-1-1,0 1 0,0-1 0,0 1-1,0-1 1,0 1 0,0 0-1,0-1 1,-1 1 0,1 0-1,0 0 1,0 0 0,0-1 0,-1 1-1,1 0 1,0 0 0,-1 0-1,1 0 1,-1 0 0,1 0-1,-1 0 1,0 1 0,1 1 0,2 11 41,0 1 1,-1 0 0,-1 0 0,0 0 0,-1 0 0,-1 0 0,0 0-1,-5 18 1,1-9-29,-1 0 0,-1 0 0,-1-1 1,-15 28-1,16-36 72,-1-1 0,0-1 0,-1 1 0,-1-1 1,0-1-1,0 0 0,-1 0 0,-1-1 1,0 0-1,-1-1 0,-16 10 0,28-19-75,0-1 0,0 1 0,0-1 0,0 1 0,0-1 0,1 1 0,-1 0 0,0 0-1,1-1 1,-1 1 0,0 0 0,1 0 0,-1 1 0,3 1-55,7-4-27,193-79 91,-21 8-107,-82 29 156,-47 19 147,-40 19-119,-10 6-101,-14 11-166,-1 0 61,-8 7-107,-35 37-67,49-49 277,0 1 0,1 0 0,0 1 1,1 0-1,-7 13 0,10-19 7,1 1 0,0-1 0,0 1 0,0-1 0,0 1 0,1 0 0,-1 7 0,1-10 21,0 0-1,0 1 1,1-1-1,-1 0 0,0 1 1,1-1-1,-1 0 0,1 0 1,-1 1-1,1-1 1,-1 0-1,1 0 0,0 0 1,0 0-1,-1 0 0,1 0 1,0 0-1,0 0 1,0 0-1,0 0 0,0 0 1,0 0-1,1-1 0,0 2 1,5 0 42,0 1 0,1-1 1,-1 0-1,0-1 0,0 0 1,1 0-1,-1-1 0,1 0 1,-1 0-1,0 0 0,1-1 1,-1 0-1,9-3 0,-8 2 2,1-1-1,-1 1 0,0-2 1,0 1-1,0-1 1,0 0-1,-1-1 1,0 0-1,0 0 0,13-12 1,-17 13-51,0 0 0,0 0 1,-1 0-1,0 0 0,1-1 0,-1 1 1,-1-1-1,1 1 0,-1-1 0,0 0 1,0 0-1,0 0 0,-1 1 1,1-1-1,-1 0 0,-1-10 0,0 6-81,-1 0-1,1 0 1,-2 0-1,1 1 0,-1-1 1,-1 0-1,-8-15 1,12 23 50,-1-1 1,0 1-1,0-1 1,0 1 0,0 0-1,0-1 1,0 1-1,0 0 1,-1 0 0,1 0-1,0 0 1,-1 0 0,1 0-1,-1 0 1,1 0-1,-1 1 1,1-1 0,-3 0-1,2 1-14,1 0-1,0 0 1,-1 0-1,1 0 1,0 0 0,-1 0-1,1 0 1,0 1-1,-1-1 1,1 1-1,0-1 1,0 1-1,-1-1 1,1 1 0,0 0-1,0 0 1,0-1-1,-1 3 1,-1-1-9,1 0 0,1 0 0,-1 0 0,0 1 0,1-1 0,-1 1 0,1-1 0,0 1 0,-1-1 0,1 1 0,1 0 0,-1 0 0,0-1 0,1 1 0,-1 0 0,1 0 0,0 0 0,0 0 0,0 0 0,1 4 0,-1-4 63,2 1 0,-1-1 0,0 1 0,1-1 0,-1 1 0,1-1 0,0 0 0,0 0 0,0 0 0,1 0 0,-1 0 0,1 0 0,-1-1 0,6 5 0,-3-4 53,0 0 1,1 0 0,-1 0-1,1-1 1,-1 0 0,1 0-1,0 0 1,10 1 0,-7-2 10,0 0 0,0-1 1,0 0-1,1 0 0,-1-1 0,0 0 0,0 0 1,0-1-1,0-1 0,0 1 0,16-9 1,-16 6-55,0-1 0,-1 0 1,0-1-1,0 1 1,-1-2-1,9-10 1,35-50 109,-50 65-136,18-24 25,3-7-53,1 2 0,43-46 0,-50 61-32,-11 11 28,0 0-1,1 1 1,0-1-1,0 1 0,0 0 1,11-6-1,-15 11 19,-1-1 0,0 1 0,1-1 0,-1 1 0,0 0 0,1-1 0,-1 1 0,0 0 0,1 0 0,-1 0 0,1 0 0,-1 0 0,0 0 0,1 1 0,-1-1 0,0 0 0,1 1 0,-1-1 0,0 1 0,1-1 0,-1 1 0,0 0 0,0-1 1,0 1-1,1 0 0,-1 0 0,0 0 0,0 0 0,1 2 0,1 1-11,1 0 1,-1 0-1,-1 1 1,1 0-1,-1 0 1,4 8 0,-1 4 28,0 0 1,-1 0 0,0 1 0,-2-1 0,0 1 0,-1-1 0,-1 1 0,0 0 0,-6 30 0,5-38 20,-1 0-1,-1 0 1,1 0 0,-2-1-1,1 1 1,-2-1 0,1 0-1,-1 0 1,0-1 0,-1 1 0,0-1-1,0 0 1,-1-1 0,0 1-1,0-1 1,-1-1 0,0 1-1,-13 7 1,14-10 51,-1 0-1,0 0 1,-1-1-1,1 0 1,-9 1-1,13-3-81,0 0 1,0-1-1,0 1 0,0-1 1,0 0-1,0 0 0,1-1 1,-1 1-1,0-1 0,0 0 1,0 0-1,0 0 0,-4-2 0,-4-3-146,5 3 107,0-1-1,0 0 0,-11-9 1,3 0-280,10 7 16,5 6 294,0 0 0,0-1 0,0 1 0,1 0 0,-1 0 1,0 0-1,0 0 0,1 0 0,-1 0 0,0 0 0,0 0 0,0 0 0,1 0 0,-1 0 0,0 0 0,0 0 0,1 0 0,-1 0 0,0 0 1,0 0-1,0 0 0,1 0 0,-1 0 0,0 0 0,0 0 0,1 1 0,-1-1 0,0 0 0,0 0 0,0 0 0,0 0 0,1 0 0,-1 1 1,23 14-310,-9-11 355,1 0 1,0-1-1,0 0 1,0-1-1,0-1 1,0-1-1,1 0 1,27-4 0,-10-1 81,0-2 0,60-21 1,-72 20-76,-2-1 1,1-1 0,-1 0-1,0-2 1,-1 0 0,-1-1-1,0-1 1,0 0 0,-2-1-1,0-1 1,0-1 0,13-20-1,-18 24-75,6-9 65,0-1 1,23-47-1,-13 22-134,-21 40-89,-5 8 188,0 0 0,0 0 0,0 0 0,0 0-1,0 0 1,0 0 0,0 0 0,0 1 0,0-1 0,0 0 0,0 0 0,0 0 0,0 0 0,0 0 0,0 0 0,0 0 0,0 0-1,0 0 1,0 0 0,0 1 0,0-1 0,0 0 0,0 0 0,0 0 0,0 0 0,0 0 0,0 0 0,0 0 0,0 0-1,1 0 1,-1 0 0,0 0 0,0 0 0,0 0 0,0 0 0,0 1 0,0-1 0,0 0 0,0 0 0,0 0 0,0 0 0,0 0-1,0 0 1,1 0 0,-1 0 0,0 0 0,0 0 0,0 0 0,0 0 0,0 0 0,0 0 0,0 0 0,0 0 0,0 0 0,1 0-1,-1 0 1,0 0 0,0 0 0,0-1 0,0 1 0,0 0 0,0 0 0,0 0 0,0 0 0,0 0 0,0 0 0,1 9-90,2 70-77,-2 37 212,-2-77-101,0-7 187,-1 1 0,-10 50 1,10-76-73,0-1 0,0 1 0,-1-1 0,1 0 0,-1 0 1,-1 0-1,1 0 0,-9 9 0,11-13-39,-1 0-1,1-1 0,0 1 1,-1-1-1,0 0 0,1 0 1,-1 1-1,0-1 1,0 0-1,0 0 0,0-1 1,0 1-1,0 0 0,0-1 1,0 1-1,0-1 1,0 1-1,0-1 0,0 0 1,0 0-1,0 0 0,0 0 1,0-1-1,0 1 1,0 0-1,0-1 0,0 0 1,0 1-1,0-1 0,-4-2 1,-16-10-204,1-2 0,0 0 0,-19-18 1,17 13-198,23 19-316,2 1 289,11 3 198,13 7 407,-12-4-97,8 3 138,28 9 0,-42-16-146,1 0-1,0 0 1,-1-1 0,1 0 0,0-1 0,15-1 0,-4-1 11,0-2-1,0 0 1,-1-1 0,0-1 0,0-1-1,0-1 1,-1 0 0,27-17 0,-22 9-69,0 0 1,-1-2 0,-1-1-1,-1 0 1,26-33 0,52-81 106,-96 129-149,0 1-2,-1 1 1,1-1-1,0 0 1,0 1-1,1-1 1,-1 1-1,4-4 0,-6 6 3,1 0 0,-1 0 0,0 0-1,0 0 1,0 0 0,0 0 0,0 0-1,0 0 1,1 0 0,-1 0 0,0 0-1,0 0 1,0 0 0,0 0 0,0 0-1,1 0 1,-1 0 0,0 0 0,0 0-1,0 0 1,0 0 0,0 0 0,0 0-1,1 0 1,-1 0 0,0 1 0,0-1-1,0 0 1,0 0 0,0 0 0,0 0-1,0 0 1,0 0 0,0 0 0,1 0-1,-1 1 1,0-1 0,0 0 0,0 0-1,0 0 1,0 0 0,0 0-1,0 0 1,0 1 0,0-1 0,0 0-1,0 0 1,1 7-58,-2 9 3,-1 1-1,-1-1 0,-6 21 0,-3 17 79,10-45 5,-1 7-18,1 0-1,0 0 1,1 0 0,0 0-1,4 30 1,-2-41 22,0-1 1,1 1-1,-1 0 1,1-1 0,0 1-1,1-1 1,-1 0-1,1 0 1,0 0-1,0 0 1,0 0-1,0 0 1,0-1 0,8 6-1,-8-7 7,0 0 0,0 0-1,0-1 1,0 1 0,0-1 0,0 0 0,0 0-1,0 0 1,0-1 0,1 1 0,-1-1 0,0 1-1,0-1 1,1 0 0,-1 0 0,0-1 0,1 1-1,-1-1 1,0 1 0,0-1 0,0 0 0,1 0-1,2-2 1,2-1 14,0 0 1,-1-1-1,1 0 0,-1-1 1,0 1-1,0-1 0,11-14 0,0-3 112,19-32-1,-31 45-148,154-217-486,-66 108 439,-31 41 77,-31 31-127,-1 0 1,36-80-1,-65 124 78,-1 2-20,-1 0-1,1 0 1,-1 0 0,1 1 0,-1-1-1,1 0 1,-1 0 0,0 0-1,1 0 1,-1 0 0,0-1 0,0 1-1,0 0 1,0 0 0,0 0 0,0 0-1,0 0 1,0-2 0,-1 3-162,-2 2 49,-47 61-236,31-37 342,1-1-2,1 1 0,-19 40 0,35-64 40,-30 63 21,-43 128 0,5 76 519,67-262-481,1 1 1,0-1-1,0 1 1,1 13-1,0-19-47,0-1-1,0 0 1,0 0 0,0 0 0,0 0-1,1 1 1,-1-1 0,0 0 0,1 0 0,-1 0-1,1 0 1,-1 0 0,1 0 0,-1 0-1,1 0 1,0 0 0,0 0 0,-1 0-1,1-1 1,0 1 0,0 0 0,0 0-1,0-1 1,0 1 0,0 0 0,0-1 0,0 1-1,0-1 1,0 0 0,0 1 0,1-1-1,-1 0 1,0 0 0,0 1 0,0-1-1,0 0 1,1 0 0,-1 0 0,2-1-1,6 0-94,0-1 0,-1-1-1,1 1 1,-1-1-1,0-1 1,0 0 0,10-5-1,52-38-272,-58 37 269,16-11-21,-18 13 53,1-1 0,0 1-1,0 1 1,1 0 0,22-9 0,-33 16 30,0-1 1,0 1 0,0 0-1,1 0 1,-1 0 0,0 0-1,0 0 1,0 0 0,0 0 0,0 1-1,0-1 1,0 0 0,0 1-1,0-1 1,0 0 0,0 1 0,0-1-1,0 1 1,0 0 0,0-1-1,0 1 1,0 0 0,0 0-1,1 1 1,1 2 87,1 1-1,-1-1 0,5 9 1,-3-4-3,0-1 5,0-1 1,0 0-1,1-1 0,0 1 0,8 7 0,-11-12-26,0 0-1,1 1 1,-1-1 0,1 0-1,-1-1 1,1 1-1,0-1 1,0 1 0,-1-1-1,1 0 1,0-1-1,0 1 1,0-1 0,4 1-1,0-2 6,1 1 0,-1-1-1,0-1 1,0 0 0,0 0-1,0 0 1,0-1 0,-1 0-1,1-1 1,12-7 0,1-4 8,39-34 1,-56 46-51,255-266 374,-251 261-391,32-39 25,-3-1-1,-1-2 1,-3-1-1,37-76 1,-25 34-318,-43 87 161,-7 12 62,-12 18 14,-41 50-18,-6 8 172,37-38 17,2 2 1,1 0-1,3 2 1,2 0 0,-16 66-1,29-95-87,1 1-1,1-1 1,1 1-1,1 0 1,0 29-1,2-43 19,0 0 0,1 0 0,-1 0 0,2 0 0,-1 0 0,1 0 0,-1 0 0,2 0 0,-1-1 0,1 1 1,-1-1-1,2 0 0,-1 0 0,0 0 0,1 0 0,0 0 0,0-1 0,1 1 0,-1-1 0,1-1 0,0 1 0,7 4 0,-6-5 6,0 0 1,0 0-1,0-1 0,1 0 1,-1 0-1,1-1 0,-1 1 0,1-2 1,-1 1-1,1-1 0,0 1 0,-1-2 1,1 1-1,0-1 0,-1 0 1,1-1-1,-1 1 0,0-1 0,8-3 1,-4 0-34,0 0 1,0-1 0,0 0 0,0-1 0,-1 0-1,0 0 1,-1-1 0,0 0 0,0-1-1,9-12 1,5-12-75,-2-1 0,-1-1 0,20-51 0,-35 78 124,-6 20-65,0-3-21,-10 59 178,-3 82 0,14-134-118,1 0-1,1 1 0,2 16 0,-2-25-127,1 1-1,0-1 1,1 0-1,0 0 0,0 0 1,0 0-1,8 12 0,-9-18-264,-1-1-1,1 1 0,-1 0 1,1 0-1,0-1 0,-1 1 0,1-1 1,0 1-1,0-1 0,0 0 0,0 0 1,1 0-1,-1 0 0,0 0 1,3 1-1,-3-2-281,1 1 1,0-1 0,-1 0-1,1 0 1,-1 0-1,1 0 1,-1 0-1,1 0 1,0-1-1,-1 1 1,1-1 0,-1 0-1,0 0 1,4-1-1,15-12-2865</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2:58.744"/>
    </inkml:context>
    <inkml:brush xml:id="br0">
      <inkml:brushProperty name="width" value="0.05" units="cm"/>
      <inkml:brushProperty name="height" value="0.05" units="cm"/>
      <inkml:brushProperty name="color" value="#FF0066"/>
    </inkml:brush>
  </inkml:definitions>
  <inkml:trace contextRef="#ctx0" brushRef="#br0">182 80 10976,'-92'-63'4960,"44"60"-4321,25-2-2718,15 5 991,-2-3-1696,10-2 1632,10 13-4160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6:26.252"/>
    </inkml:context>
    <inkml:brush xml:id="br0">
      <inkml:brushProperty name="width" value="0.05" units="cm"/>
      <inkml:brushProperty name="height" value="0.05" units="cm"/>
      <inkml:brushProperty name="color" value="#FF0066"/>
    </inkml:brush>
  </inkml:definitions>
  <inkml:trace contextRef="#ctx0" brushRef="#br0">16 173 7808,'-4'4'492,"-7"11"3069,11-15-3516,0 0 0,0 0 0,0 0 1,0 0-1,0 0 0,0 1 0,0-1 1,0 0-1,0 0 0,0 0 0,0 0 0,0 0 1,0 0-1,0 0 0,0 0 0,0 0 0,1 0 1,-1 0-1,0 0 0,0 1 0,0-1 0,0 0 1,0 0-1,0 0 0,0 0 0,0 0 0,0 0 1,0 0-1,0 0 0,0 0 0,1 0 1,-1 0-1,0 0 0,0 0 0,0 0 0,0 0 1,0 0-1,0 0 0,0 0 0,0 0 0,0 0 1,0 0-1,1 0 0,-1 0 0,0 0 0,0 0 1,0 0-1,0 0 0,0 0 0,0-1 0,14-3 2535,45-22 2848,34-6-3523,205-47-289,-116 36-3354,-167 38-16,2 1-5815,-12 13 558,-5-8 5868,5 16-2057,-5 3 1040</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3:00.816"/>
    </inkml:context>
    <inkml:brush xml:id="br0">
      <inkml:brushProperty name="width" value="0.05" units="cm"/>
      <inkml:brushProperty name="height" value="0.05" units="cm"/>
      <inkml:brushProperty name="color" value="#FF0066"/>
    </inkml:brush>
  </inkml:definitions>
  <inkml:trace contextRef="#ctx0" brushRef="#br0">7 1338 7648,'0'0'86,"0"0"0,0 0 0,0 0 0,0-1 0,0 1 0,0 0 1,0 0-1,0 0 0,0-1 0,-1 1 0,1 0 0,0 0 0,0 0 0,0 0 0,0-1 1,0 1-1,0 0 0,-1 0 0,1 0 0,0 0 0,0 0 0,0 0 0,-1-1 0,1 1 1,0 0-1,0 0 0,0 0 0,-1 0 0,1 0 0,0 0 0,0 0 0,0 0 0,-1 0 1,1 0-1,0 0 0,0 0 0,0 0 0,-1 0 0,1 0 0,0 0 0,0 0 0,-1 1 1,2-1-8,-1 0 0,0 0 0,1 0 0,-1 0 0,1 0 0,-1 0 0,0 0 0,1 0 0,-1 0 0,1 0 0,-1 0 0,0 0 0,1 0 0,-1 0 0,1 0 0,-1 0 0,0 0 0,1 0 0,-1-1 0,1 1 0,-1 0 0,0 0 0,1-1 0,-1 1 0,0 0 0,1 0 0,-1-1 0,1 0 0,7-4 1254,-2 2-676,0-1 0,-1 1 0,0-1 0,0-1 0,9-8 0,17-26 456,35-60 0,3-3-587,-23 46-219,56-53 1,12-13 53,-65 58-175,-2-1 1,53-98 0,98-230 1653,-195 386-1776,0 0 0,0-1 0,2-10 0,-5 11-120,-3 7-248,1 2 257,0 0 0,1 0 0,-1 0 0,1 0 0,-1 1 1,-1 3-1,-66 170 457,29-64-442,-6 0 5,-24 64 198,52-121-96,3 0 0,-16 110-1,30-152-40,0 1 0,0 0 0,1 0 0,1 0 0,0 0 0,5 17 0,-5-26 5,0 0 0,1 0 0,0 0 0,0 0-1,1 0 1,-1-1 0,1 1 0,5 5 0,-6-7 6,0-1-1,1 0 1,0 1 0,-1-1 0,1 0 0,0 0 0,0 0 0,0 0 0,1-1 0,-1 0 0,0 1-1,1-1 1,5 1 0,-7-1-23,1-1 0,-1 0 0,0 0 0,1 0 0,-1 0 0,1 0 0,-1 0 0,1-1 0,-1 1 0,1-1 0,-1 1 0,4-3 0,0 0 7,0 0 0,0-1 0,6-5 1,0 0 10,131-104 272,-13 8-160,-42 44-153,60-47-137,-141 102 111,9-8-425,-32 24-151,-2 4 553,0 0 1,1 2-1,1 0 1,0 1-1,1 0 1,1 1-1,-13 21 1,11-12 78,0 1 0,2 1 0,1 0 0,-15 52 0,25-70 32,0 1 0,1-1 0,0 1 1,1 0-1,0 18 0,1-27-40,1-1 0,-1 1 0,0-1 1,1 1-1,-1-1 0,1 0 0,0 1 0,0-1 0,0 0 0,0 0 1,0 0-1,1 1 0,-1-1 0,3 2 0,-3-3 0,1 0 0,-1 0-1,1 0 1,0 0 0,0 0 0,-1 0 0,1-1-1,0 1 1,0 0 0,0-1 0,0 0-1,0 1 1,-1-1 0,1 0 0,0 0 0,0 0-1,0 0 1,0 0 0,0-1 0,0 1-1,2-1 1,-1 0 3,0 0 1,0 0-1,-1 0 0,1-1 0,0 1 0,0-1 1,-1 1-1,1-1 0,-1 0 0,0 0 1,1 0-1,-1 0 0,3-4 0,1 0 42,2-4-62,0 0 0,0 0 0,-1-1 0,-1 1 0,8-16-1,21-61-364,-24 56 246,-2 8 41,-1 5-28,-2 1 1,0-2 0,-1 1-1,5-29 1,-9 36-15,3-33-284,-4 42 322,0 0-1,0 0 1,-1-1-1,1 1 1,0 0-1,-1 0 1,1-1 0,-1 1-1,0 0 1,0 0-1,0 0 1,0 0 0,0 0-1,0 0 1,-2-2-1,3 4 68,0 0 0,-1 0 0,1-1 0,0 1 0,0 0 0,-1 0 0,1-1-1,0 1 1,0 0 0,-1 0 0,1 0 0,0-1 0,-1 1 0,1 0 0,0 0 0,-1 0 0,1 0-1,-1 0 1,1 0 0,0 0 0,-1 0 0,1 0 0,0 0 0,-1 0 0,1 0 0,0 0 0,-1 0-1,1 0 1,-1 0 0,1 0 0,-1 1 0,1-1 4,-1 1 0,0-1 0,1 1 0,-1 0 0,0 0 0,1-1 0,-1 1 0,1 0 0,-1 0 0,1 0 0,0 0 0,-1 0 0,0 2 10,0 0 0,0 0 0,0 0 0,1 1 1,0-1-1,-1 0 0,1 4 0,2 1 20,-1-1 1,1 1-1,1-1 0,0 0 1,0 1-1,0-1 0,1-1 0,0 1 1,9 11-1,-10-14 27,0 0 0,0 0 0,1 0 0,0-1 1,0 1-1,0-1 0,0 0 0,0 0 0,1-1 0,-1 1 0,1-1 0,0 0 0,0 0 0,0-1 0,8 3 1,-7-4 12,-1 0 0,1 0 1,-1-1-1,1 1 0,-1-1 1,1 0-1,-1-1 0,1 1 1,-1-1-1,7-4 1,7-3 101,25-18 1,-30 17-197,42-24 135,89-63 216,-119 76-275,0 0-1,-1-2 1,28-34-1,-23 19-15,-2-1-1,36-68 0,30-97 154,-87 189-252,-1-2 0,0 1 0,-1 0 0,-1-1 0,-1 0 0,2-21 0,-5 37 49,0 1 0,0-1 0,0 1 0,0-1 0,0 1 0,0-1 0,0 1 0,0-1 0,0 1 0,0-1 0,0 1 1,0-1-1,0 1 0,-1-1 0,1 1 0,0-1 0,0 1 0,0 0 0,-1-1 0,1 1 0,0-1 0,-1 1 1,1 0-1,0-1 0,-1 1 0,1 0 0,-1-1 0,1 1 0,0 0 0,-1 0 0,1-1 0,-1 1 0,1 0 0,-1 0 1,-1 0-14,1 0 1,-1 1 0,1-1 0,0 1 0,-1-1-1,1 1 1,0-1 0,0 1 0,-1 0 0,1 0 0,0-1-1,0 1 1,0 0 0,0 0 0,0 0 0,-1 2 0,-22 26-34,-24 38 0,-73 131 166,82-132-48,4-5 58,-47 111 0,68-134-51,1 0-1,2 1 1,2 0 0,-6 53-1,13-71 37,2 42-1,0-53-47,1 0 1,1 0-1,0 0 0,1-1 0,6 18 0,-8-23-22,1-1 1,0 0-1,0 1 0,0-1 0,0 0 1,1 0-1,-1 0 0,1-1 0,-1 1 1,1-1-1,0 1 0,0-1 0,1 0 1,3 2-1,-2-2 6,0 0-1,0 0 1,0 0 0,0-1-1,1 0 1,-1 0 0,0-1-1,0 1 1,7-1-1,0-1 11,0-1-1,1 0 1,-1 0-1,-1-2 1,1 1-1,0-1 1,19-10-1,1-5-37,-1-2 0,-1-1 1,35-32-1,7-6 149,-47 41-176,2 1 0,0 1 0,2 1 1,-1 1-1,51-17 0,-72 30 12,-1 1 0,1-1 0,0 1 0,-1 1 0,1-1 1,0 1-1,-1 0 0,1 1 0,0 0 0,-1 0 0,11 3 0,-4 0 13,-8 3 0,-4-6-6,-1-1 0,0 1 0,0-1 1,0 0-1,0 1 0,0-1 0,0 1 0,0-1 0,0 1 0,0-1 0,0 1 0,0-1 0,0 0 1,0 1-1,-1-1 0,1 1 0,0-1 0,0 0 0,0 1 0,-1-1 0,1 1 0,0-1 0,0 0 1,-1 1-1,1-1 0,0 0 0,-1 1 0,-14 5 88,-18-4 238,32-2-312,-25 0 108,7-1-114,0 2 0,0 0 0,-19 3 0,32-2-35,-1-1 0,1 1 0,0 0 0,0 1 0,-1 0 0,1 0 1,1 0-1,-1 0 0,0 1 0,1 0 0,0 0 0,-7 8 1,-6 9 13,1 0 0,1 1 1,1 1-1,1 0 0,1 1 1,1 1-1,2 0 0,0 0 1,-11 47-1,20-67 60,0 0 1,0 1-1,1-1 0,-1 0 1,1 1-1,1-1 0,0 7 1,-1-11-28,0 0 0,1 0 0,-1 0 1,0 0-1,1 1 0,-1-1 0,1 0 1,-1 0-1,1 0 0,-1 0 0,1-1 0,0 1 1,-1 0-1,1 0 0,0 0 0,0 0 0,0-1 1,0 1-1,0 0 0,-1-1 0,1 1 1,0-1-1,1 1 0,-1-1 0,0 0 0,0 1 1,0-1-1,0 0 0,0 0 0,0 1 0,0-1 1,0 0-1,1 0 0,-1 0 0,0-1 1,0 1-1,0 0 0,0 0 0,0 0 0,0-1 1,2 0-1,1 0 24,0-1 0,0 1 0,-1-1 0,1 0 0,-1 0 0,1-1-1,-1 1 1,0 0 0,0-1 0,4-4 0,2-3-37,13-20 0,-18 24-10,52-79-105,-19 27-29,58-68 0,-91 121 62,1 0-1,0 0 0,-1 1 0,2-1 1,6-4-1,-11 9 73,-1 0 1,1 0-1,-1-1 1,0 1-1,1 0 1,-1 0-1,1 0 1,-1 0-1,0 0 1,1 0-1,-1-1 1,1 1-1,-1 0 1,1 0-1,-1 0 1,0 1-1,1-1 1,-1 0-1,1 0 1,-1 0-1,1 0 1,-1 0-1,0 0 1,1 1-1,-1-1 1,0 0-1,1 0 1,-1 0-1,0 1 1,1-1-1,-1 0 1,0 1-1,1-1 1,-1 1-1,2 1-9,-1 0 0,0 0 0,0 0 0,0 0 0,0 0 0,0 1 0,0 2 0,2 9-54,2 22 1,-5-34 53,2 22-5,0 5 24,1 0 0,2 0 1,10 34-1,-12-54 13,0-1 0,0 1 1,1-1-1,1 0 0,0 0 0,5 8 1,-6-12 0,0 0 1,0 1 0,0-1 0,1-1 0,-1 1 0,1-1 0,0 1 0,0-1-1,0-1 1,9 4 0,-5-2 18,0-1-1,0 0 0,0-1 1,0 0-1,1-1 1,-1 0-1,0 0 0,1-1 1,-1 0-1,1-1 0,-1 0 1,1 0-1,-1-1 1,0 0-1,0-1 0,0 0 1,0 0-1,-1-1 1,1 0-1,-1-1 0,0 0 1,8-6-1,-5 2-3,0-1-1,-1 0 1,-1-1-1,9-12 1,33-52 114,-7 6 60,56-54 1,-57 73-174,40-61 0,160-333-165,-224 408 68,-11 22 19,0 0 1,-1-1-1,-1 0 0,-1 0 1,5-17-1,-10 32 40,0-1 0,1 0 0,-1 0 0,0 0 0,0 0 0,1 1 0,-1-1 0,0 0 0,0 0-1,0 0 1,0 0 0,0 0 0,0 0 0,-1 0 0,1 0 0,0 1 0,0-1 0,-1 0 0,1 0 0,0 0 0,-1 1 0,1-1 0,-1 0 0,1 0 0,-1 1 0,1-1 0,-1 0 0,-1 0 0,1 0-2,-1 1 1,1 0-1,0 0 1,-1 1 0,1-1-1,-1 0 1,1 0-1,0 1 1,-1-1-1,1 1 1,0-1-1,-1 1 1,1 0-1,0-1 1,0 1-1,0 0 1,0 0-1,-1 0 1,0 2-1,-14 12-26,1 1-1,0 0 1,2 2-1,0-1 1,-11 21-1,23-37 36,-140 233 131,117-188-87,2 1 1,2 1 0,-18 62-1,26-61 13,-11 88 0,20-104-101,2-1-1,1 1 1,8 57-1,-6-78-136,0 1 0,1-1 0,1 0 0,0-1 0,1 1-1,0-1 1,1 1 0,0-2 0,0 1 0,1-1-1,1 0 1,11 12 0,-11-14-697,1 0-1,-1-1 1,1-1 0,1 1-1,-1-2 1,1 1-1,0-1 1,17 6-1,-22-9 214,0-1-1,0 0 1,0 0-1,8 1 1,18-4-5287</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3:01.204"/>
    </inkml:context>
    <inkml:brush xml:id="br0">
      <inkml:brushProperty name="width" value="0.05" units="cm"/>
      <inkml:brushProperty name="height" value="0.05" units="cm"/>
      <inkml:brushProperty name="color" value="#FF0066"/>
    </inkml:brush>
  </inkml:definitions>
  <inkml:trace contextRef="#ctx0" brushRef="#br0">72 57 9216,'-11'-3'1038,"0"0"1,-1 0 0,-15-1-1,17 3 840,22 4-409,24 4 421,106 7 1587,68-12-3020,-136-2-193,207-11-464,-162-6-5504,-118 17 5456,0 0 0,0 0 0,-1 0 0,1-1 0,0 1 0,0 0 0,0 0 0,0-1 0,-1 1 0,1 0 0,0-1 1,0 1-1,-1-1 0,1 1 0,0-1 0,-1 1 0,1-1 0,0 1 0,0-2 0,-1 1 36,0 0 1,-1 1-1,1-1 1,0 0-1,-1 0 0,1 1 1,0-1-1,-1 0 1,1 1-1,-1-1 1,1 0-1,-1 1 0,1-1 1,-1 1-1,0-1 1,1 1-1,-1-1 0,0 1 1,1 0-1,-1-1 1,0 1-1,0 0 0,0-1 1,-32-17-3709</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3:01.613"/>
    </inkml:context>
    <inkml:brush xml:id="br0">
      <inkml:brushProperty name="width" value="0.05" units="cm"/>
      <inkml:brushProperty name="height" value="0.05" units="cm"/>
      <inkml:brushProperty name="color" value="#FF0066"/>
    </inkml:brush>
  </inkml:definitions>
  <inkml:trace contextRef="#ctx0" brushRef="#br0">49 37 9792,'-49'-8'4448,"53"8"-3872,9 3 416,19-3-672,22 0 1823,13-3-1183,9-2-352,19 2-384,36-1-64,17-4-96,-8 3-1728,-14 2 928,14 3-4927,7 8 3135</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3:04.688"/>
    </inkml:context>
    <inkml:brush xml:id="br0">
      <inkml:brushProperty name="width" value="0.05" units="cm"/>
      <inkml:brushProperty name="height" value="0.05" units="cm"/>
      <inkml:brushProperty name="color" value="#FF0066"/>
    </inkml:brush>
  </inkml:definitions>
  <inkml:trace contextRef="#ctx0" brushRef="#br0">454 641 5632,'11'-18'2532,"-9"16"-1919,0-1 1,0 0-1,0 0 1,-1 0-1,3-4 1,2-5 1528,-6 11-2064,1 1 1,-1-1-1,0 1 0,1-1 1,-1 1-1,0-1 1,1 1-1,-1-1 0,0 1 1,0-1-1,0 1 1,0-1-1,1 1 1,-1-1-1,0 1 0,0-1 1,0 1-1,0-1 1,0 0-1,0 1 0,0-1 1,0 1-1,-1-1 1,1 1-1,0-1 0,0 1 1,0-1-1,-1 1 1,1-1-1,0 1 1,0-1-1,-1 1 0,1-1 1,0 1-1,-1 0 1,1-1-1,-1 1 0,0-1 1,0 0 52,-1-1 0,1 1 0,-1 0 0,0 0 0,1 0 0,-1 0 0,0 0 0,0 0 0,0 0 0,0 1 0,0-1 0,0 1 0,0-1 0,0 1 0,0 0 0,0 0 0,0 0 0,0 0 0,0 0 0,0 0 0,0 0 0,-3 1 0,-5 2 5,0-1 0,1 1 0,-12 5 0,-5 4-8,-1 1 1,2 2-1,0 0 0,1 2 0,-44 38 1,39-26-152,1 0 0,1 2-1,-39 59 1,61-82 80,-1-1 0,2 1 0,-1 1 0,1-1 0,1 0 0,-1 1 0,1 0-1,-3 18 1,6-26-25,-1 1-1,1-1 1,0 0-1,0 1 1,0-1-1,0 0 1,1 1-1,-1-1 0,0 0 1,1 1-1,-1-1 1,0 0-1,1 1 1,0-1-1,-1 0 1,1 0-1,0 0 1,-1 0-1,1 1 0,0-1 1,2 1-1,-1-1 14,0 1 0,0-1 0,0 0 0,0 0 0,0 0 0,0 0 0,1 0 0,-1-1 0,0 1 0,1-1 0,2 1 0,6-1 65,0 0 0,-1 0 0,1-1 0,15-3 0,-15 1-59,-1 0 0,1-1 1,-1 0-1,0-1 0,0 0 1,0 0-1,-1-1 0,1 0 0,-1-1 1,-1 0-1,0 0 0,0-1 1,0 0-1,11-15 0,4-11 84,-1-1 0,29-61 1,-33 61-149,45-85-99,-63 119 87,1-1 0,-1 0 0,1 1 0,0-1 0,-1 1-1,1 0 1,0-1 0,0 1 0,0 0 0,0-1 0,0 1 0,2-1-1,-2 3 2,-1 1 0,1 0-1,-1 0 1,0 0-1,0-1 1,0 1-1,0 0 1,0 4 0,-1 13 69,1 48 180,-1 27 57,16 134 0,-15-221-223,2 1-1,-1-1 1,1 0-1,5 13 0,-5-17 8,0 0 0,-1 0 0,2 0 0,-1 0 0,0 0 0,0-1 0,1 1-1,-1-1 1,1 1 0,0-1 0,4 3 0,-5-4-28,0 0-1,-1-1 1,1 1 0,0-1-1,-1 1 1,1-1 0,0 1-1,0-1 1,0 0 0,-1 0-1,1 0 1,0 0 0,0 0-1,0 0 1,2-1 0,27-10 219,-28 10-242,31-14 49,-1-2 0,36-24 1,57-47 40,-112 78-83,64-52 22,-18 14-46,-55 44-23,0 0 0,0 1 0,0 0 0,0 0 0,0 1 1,10-5-1,-14 7 19,0 0 1,1 0 0,-1-1 0,0 1-1,0 0 1,1 0 0,-1 0 0,0 0 0,0 1-1,1-1 1,-1 0 0,0 0 0,0 1-1,0-1 1,1 1 0,-1-1 0,0 1 0,0-1-1,0 1 1,0 0 0,0-1 0,0 1-1,0 0 1,0 0 0,0 0 0,-1 0-1,1 0 1,0 0 0,0 0 0,-1 0 0,1 0-1,-1 0 1,1 0 0,-1 0 0,1 0-1,0 3 1,0 4-14,1-1 0,-1 1 0,-1 0 0,1 0 0,-1 0 0,-1-1 0,1 1 0,-4 14 0,0 7 73,1-5-23,-2 0 0,0 0 0,-2-1 0,-17 41 0,23-61-29,0-1 0,1 0 0,-1 1 0,1-1 0,-1 0 0,1 1 0,0 3 0,0-6 9,1 0 1,-1 0 0,0 0 0,1 0 0,-1 0 0,1 0 0,-1 0 0,1 0 0,-1 0 0,0 0 0,1 0 0,-1 0 0,1 0 0,-1 0 0,0-1 0,1 1 0,-1 0 0,1 0 0,-1 0 0,1-1 0,-1 1-7,9-5 34,-1-1 0,0 0 0,0 0 0,0-1 0,0 0 0,8-10 0,36-54 62,-7 9-22,-34 49-96,-1 0 0,2 1 1,0 0-1,0 1 0,1 0 0,27-17 0,-37 27-5,-1-1 0,0 1 0,1 0 0,-1 0 0,1 0 0,-1 1-1,1-1 1,0 1 0,-1-1 0,1 1 0,0 0 0,4 0-1,-5 0 9,0 1 0,0-1 0,0 1 0,-1 0 0,1 0 0,0 0 0,-1-1 0,1 2 0,0-1 0,-1 0 0,1 0 0,-1 0 0,0 1 0,1-1 0,-1 1 0,0-1 0,0 1 0,1 2 0,4 8-5,0 0 0,-1 1-1,-1-1 1,0 1 0,-1 0 0,3 25 0,-4-23 5,1 1 0,0 0 1,2-1-1,8 23 0,-11-35 24,0 0 0,0 0 0,0 0 0,1 0 0,-1 0 0,1-1 0,-1 1 0,1-1 1,0 0-1,0 0 0,0 0 0,0 0 0,1 0 0,-1-1 0,0 1 0,7 1 0,1 0 73,1-1-1,0 0 1,22 2 0,-18-4-69,1 0 1,-1-1 0,0-1 0,0-1-1,0 0 1,21-7 0,-15 2-10,-1-1 0,1 0-1,35-24 1,-14 3-14,-1-2-1,-2-2 1,43-47 0,-65 63-16,-1 0 0,30-42 0,-47 59 15,1 0-1,0-1 0,0 1 1,-1 0-1,1-1 0,0 1 1,-1 0-1,1-1 0,-1 1 1,0-1-1,0 1 0,1-1 1,-1 1-1,0-3 0,0 4 4,0 0 0,-1 0 0,1-1 0,0 1 0,0 0 0,0 0 0,0 0 0,0-1 0,0 1 0,-1 0 0,1 0 0,0 0 1,0 0-1,0-1 0,0 1 0,-1 0 0,1 0 0,0 0 0,0 0 0,-1 0 0,1 0 0,0 0 0,0-1 0,0 1 0,-1 0 0,1 0 0,0 0 0,0 0 0,-1 0 0,1 0 0,-15 5-134,9-1 106,0 1 1,0-1-1,0 1 1,0 0-1,1 0 1,-6 8-1,-27 38-180,20-25 37,-19 26-40,-104 134-156,113-154 414,-30 45 0,54-69 10,8-5 197,-2-3-198,0-1 1,-1 1-1,1-1 0,-1 1 0,1-1 1,-1 0-1,1 1 0,-1-1 0,3-2 1,6-5-45,-1 0 1,0 0 0,-1-1 0,0 0 0,0-1 0,8-13-1,34-68-23,-12 19-538,-38 89-142,-63 356 991,51-317-102,-24 69 0,26-97-83,-1-1 0,-2 0 0,-1-1 0,-22 33 1,-2-10 43,-3-1 0,-1-3 0,-66 55 0,96-88-40,-1-2 0,-1 1 0,0-2-1,-20 11 1,30-18-86,-1 0-1,1 0 1,-1 0-1,1-1 1,-1 1-1,-9 0 0,12-2-33,-1 0 0,1 0 0,0 0-1,-1 0 1,1 0 0,0-1 0,0 0-1,0 1 1,-1-1 0,1 0 0,0 0 0,0 0-1,0 0 1,0 0 0,1-1 0,-1 1-1,0 0 1,-2-4 0,0 1-22,0-1 0,1 0 0,0 0 0,0 0 0,0 0 0,1-1 0,0 1 0,-2-7 0,-2-7-142,-3-21 1,5 5 54,1 1 1,1-1-1,2 1 1,2-1-1,10-58 1,-8 72 50,0 0-1,2 0 1,0 1 0,9-20 0,-10 30 17,0 0 1,1 0-1,0 1 1,0 0-1,1 0 1,1 0-1,-1 1 1,1 0-1,11-8 1,0 3 39,0 0 0,1 2 0,0 0 0,1 1 1,1 2-1,-1 0 0,26-6 0,165-24 205,-123 26 31,-4-4 40,90-29-1,-148 36-181,-1 0 0,0-2 0,26-15 0,-36 17-38,0-2-1,-1 1 1,-1-2-1,0 0 0,21-23 1,-16 11 4,-1-1 0,-2 0 0,0-2 1,19-45-1,-31 64-42,-2 2-4,1 1-1,-1-1 1,1 1 0,1 0-1,4-6 1,-8 10-8,0 1 0,0 0 0,0 0 0,0 0 0,0 0 0,1-1 0,-1 1 0,0 0-1,0 0 1,0 0 0,0 0 0,0 0 0,1 0 0,-1-1 0,0 1 0,0 0 0,0 0 0,0 0 0,0 0 0,1 0 0,-1 0-1,0 0 1,0 0 0,0 0 0,1 0 0,-1 0 0,0 0 0,0 0 0,0 0 0,0 0 0,1 0 0,-1 0 0,0 0 0,0 0-1,0 0 1,0 0 0,1 0 0,-1 0 0,0 0 0,0 0 0,0 1 0,0-1 0,1 0 0,-1 0 0,0 0 0,0 0-1,0 1 1,3 11 14,-2 16 105,-5 6-105,-1 0-1,-1 0 1,-2-1 0,-13 37-1,20-68-6,-3 9-7,-5 24 0,9-33 19,-1 0 0,1-1-1,-1 1 1,1 0-1,0-1 1,0 1 0,0 0-1,0 0 1,0-1 0,0 1-1,1 0 1,-1 0-1,0-1 1,1 1 0,-1 0-1,1-1 1,0 1-1,0-1 1,0 1 0,-1-1-1,1 1 1,3 2-1,-3-4 2,0 1 0,0-1 0,0 1 0,0-1 0,1 0 0,-1 0 0,0 1 0,0-1-1,1 0 1,-1 0 0,0 0 0,1 0 0,-1 0 0,0-1 0,0 1 0,1 0-1,-1-1 1,0 1 0,0 0 0,0-1 0,0 0 0,1 1 0,-1-1 0,1 0-1,3-3-10,0 1-1,0-1 0,7-7 0,12-16 35,35-50 0,-17 20-168,-20 29-101,-22 28 224,0 0 1,0 0-1,0 0 1,0 0-1,0 0 1,0 0-1,0 1 1,0-1-1,0 0 1,1 0-1,-1 0 1,0 0 0,0 0-1,0 0 1,0 0-1,0 0 1,0 0-1,0 1 1,0-1-1,0 0 1,1 0-1,-1 0 1,0 0-1,0 0 1,0 0-1,0 0 1,0 0-1,0 0 1,0 0-1,1 0 1,-1 0-1,0 0 1,0 0-1,0 0 1,0 0-1,0 0 1,0 0-1,1 0 1,-1 0-1,0 0 1,0 0-1,0 0 1,0 0-1,0-1 1,0 1-1,0 0 1,1 0-1,-1 0 1,0 0 0,0 0-1,-3 17-106,2-12 88,-6 30-95,2-7 102,0 0 1,0 32-1,5-57 12,0 0 0,0 0 0,0 0 0,1 0 0,-1 0 0,1 0 0,0-1 1,0 1-1,0 0 0,0 0 0,2 2 0,-2-3 18,0-1-1,0 0 1,0 1 0,1-1-1,-1 0 1,0 0 0,1 0-1,-1 0 1,0 0 0,1 0-1,-1 0 1,1 0-1,0-1 1,-1 1 0,1-1-1,0 1 1,-1-1 0,1 0-1,0 1 1,1-1 0,18 0 24,1-1 0,-1-1 0,0-1 0,0-1 0,0-1 0,36-13 0,-40 12-19,1-2 0,-2 1-1,1-2 1,-1 0 0,-1-1-1,1-1 1,-2 0 0,0-1-1,0-1 1,-1 0 0,18-23-1,43-69 2,-11 14-2,65-61-23,6-8-188,-81 83 63,-4-2-1,-4-2 0,38-92 1,-80 167 72,7-20-204,-10 25 238,1-1-1,-1 1 0,0 0 1,1-1-1,-1 1 0,0-1 0,0 1 1,0 0-1,0-1 0,0 1 1,0 0-1,-1-1 0,1 1 1,0 0-1,-1-2 0,0 2 12,1 1 0,0 0 0,0-1 1,-1 1-1,1 0 0,0 0 0,-1-1 0,1 1 0,0 0 0,-1 0 0,1 0 0,0-1 0,-1 1 0,1 0 1,-1 0-1,1 0 0,0 0 0,-1 0 0,1 0 0,-1 0 0,1 0 0,0 0 0,-1 0 0,1 0 0,-1 0 0,1 0 1,0 0-1,-1 0 0,1 1 0,-1-1 0,1 0 0,0 0 0,-1 0 0,1 0 0,0 1 0,-1-1 0,1 1 1,-8 5-35,0 0 0,1 1 0,0-1 0,0 2 0,1-1 0,-1 1 0,-4 9 0,-4 3 28,-16 21 5,-97 133-62,106-140 72,2 1 0,1 1-1,-19 52 1,19-32 135,2 1 1,3 0-1,2 1 0,-7 110 0,18-157-95,1 0 0,1 0 0,0 0 0,0 0 0,1 0 0,4 14 0,-5-21-7,1-1 0,-1 1 1,1 0-1,-1-1 0,1 1 1,0-1-1,1 0 0,-1 0 0,0 0 1,1 0-1,0 0 0,-1 0 1,1-1-1,0 1 0,1-1 0,-1 0 1,0 0-1,1 0 0,-1 0 1,1-1-1,6 3 0,2-2 30,0 0 1,0-1-1,-1 0 0,1-1 0,19-2 1,62-14 43,-71 12-79,0-2-1,0-1 1,-1-1 0,0-1 0,0 0-1,-1-2 1,0 0 0,-1-1 0,0-1-1,24-23 1,-15 10 20,-1-2 0,-2 0-1,-1-2 1,33-53 0,-52 70-133,-7 13-76,-4 8 56,-4 9-46,-11 23-1,-8 12 14,11-25 92,-2-1 1,0-1-1,-32 30 0,-78 58 142,123-107-100,0-1 50,0 1 1,0 0-1,0 0 0,1 0 1,0 1-1,0 0 0,-7 13 1,13-20-37,-1 0-1,1 0 1,0 1 0,0-1-1,0 0 1,0 1 0,0-1-1,0 0 1,0 0 0,0 1-1,0-1 1,0 0 0,0 1-1,0-1 1,0 0 0,0 0-1,0 1 1,1-1 0,-1 0-1,0 0 1,0 1 0,0-1-1,0 0 1,0 0 0,1 1-1,-1-1 1,0 0 0,0 0-1,0 0 1,1 1 0,-1-1-1,0 0 1,0 0 0,1 0-1,-1 0 1,0 0 0,0 1-1,1-1 1,-1 0 0,0 0-1,0 0 1,1 0 0,-1 0-1,0 0 1,1 0 0,-1 0-1,0 0 1,0 0 0,1 0 0,-1 0-1,0 0 1,1 0 0,-1-1-1,0 1 1,1 0 0,21-4 219,-18 3-192,11-3-21,0-1 1,-1 0-1,1-1 1,-1-1-1,0 0 0,-1-1 1,0-1-1,0 0 1,-1 0-1,0-1 1,0-1-1,-1 0 1,-1-1-1,16-21 0,43-67-284,-69 100 258,0-1 0,1 1 0,-1-1 0,0 1 0,1-1 0,-1 1 0,1-1 0,-1 1 0,1-1 0,-1 1 0,1-1-1,-1 1 1,1 0 0,-1-1 0,1 1 0,0 0 0,-1 0 0,1-1 0,-1 1 0,1 0 0,0 0 0,0 0 0,0 0 3,-1 0 0,1 0 0,-1 1 0,1-1 1,-1 0-1,1 1 0,-1-1 0,1 0 0,-1 1 1,1-1-1,-1 1 0,0-1 0,1 1 0,-1-1 1,0 1-1,1-1 0,-1 1 0,0-1 0,1 2 1,1 5-35,0-1 1,0 1-1,0 10 1,0-8 42,-1-2-16,1 5 49,1-1 0,0 0-1,0 0 1,11 21-1,-13-29-4,1 0 0,1 0 1,-1 0-1,0 0 0,1-1 0,-1 1 0,1-1 0,0 1 0,-1-1 0,1 0 0,0 0 0,1 0 0,-1-1 0,0 1 0,0-1 0,1 1 0,-1-1 0,1 0 0,-1-1 0,6 2 0,7-1 44,1 0 0,-1-1 0,0-1 0,25-4 0,63-19 129,-58 9-43,68-31 0,-50 18-94,-55 24 6,1 0 0,-1 1 1,1 0-1,18-3 0,-25 6-43,0 0 0,0 0 0,0 0 0,0 0 0,1 1 1,-1-1-1,0 1 0,0 0 0,0 0 0,0 0 0,0 0 0,0 0 0,0 1 0,-1 0 0,1-1 0,0 1 0,-1 0 0,1 0 0,1 3 0,6 6 212,-1 0-1,9 13 1,-11-13-141,2 0 1,14 17 0,-19-25-96,-1 0 0,1 0 0,-1-1 0,1 1 0,0-1 0,0 1 0,0-1 0,0-1 0,1 1 1,-1-1-1,0 1 0,6 0 0,17 0-276,1 0 1,0-2-1,31-3 1,-53 2 118,21-1-1249,1-1-1,37-10 1,-54 10 270,-1 0 1,1-1-1,-1 0 1,0 0-1,0-1 0,-1 0 1,1-1-1,-1 0 1,10-10-1,-12 9 272,-1 1 0,-1-2 0,1 1 0,-1-1 0,4-9 0,20-45-4353</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3:08.076"/>
    </inkml:context>
    <inkml:brush xml:id="br0">
      <inkml:brushProperty name="width" value="0.05" units="cm"/>
      <inkml:brushProperty name="height" value="0.05" units="cm"/>
      <inkml:brushProperty name="color" value="#FF0066"/>
    </inkml:brush>
  </inkml:definitions>
  <inkml:trace contextRef="#ctx0" brushRef="#br0">35 1728 4064,'-2'0'134,"0"0"0,1 0 1,-1 0-1,0 0 0,1 0 0,-1 1 1,1-1-1,-1 1 0,0-1 0,1 1 0,-1-1 1,-2 3-1,3-3-9,1 1-1,-1 0 1,0 0 0,0 0 0,1 0-1,-1 0 1,1 0 0,-1 0 0,1 0-1,-1 0 1,1 0 0,0 0 0,0 0-1,-1 0 1,1 0 0,0 0 0,0 0-1,0 0 1,0 2 0,-2 1 3053,1-8-122,25-98 2764,4 0-3576,-12 51-1881,3 1-1,26-53 1,-13 41-183,3 2-1,61-82 1,-52 92 60,2 3 0,1 2 0,103-75 0,-143 114-185,2 0 0,-1 0 0,1 1 0,-1 0 0,1 1 0,1 0 0,-1 0 0,13-3 1,-21 7-43,0 0 1,0-1 0,0 1 0,0 0-1,1 0 1,-1 0 0,0 0 0,0 0-1,0 0 1,0 0 0,0 1 0,0-1-1,0 0 1,0 1 0,0-1 0,0 0-1,0 1 1,0-1 0,0 1 0,0 0-1,-1-1 1,1 1 0,0 0 0,0-1 0,-1 1-1,1 0 1,0 0 0,-1 0 0,1 0-1,0 0 1,-1-1 0,1 1 0,-1 0-1,1 2 1,0 1 35,0 1-1,0 0 1,0 0-1,0 0 1,-1 0-1,0 6 1,-2 50-1,-3 0 0,-20 93 0,-18 6 528,43-160-570,0-1 1,0 1-1,0 0 0,1 0 1,-1 0-1,0 0 1,0-1-1,0 1 0,1 0 1,-1 0-1,0 0 1,0 0-1,1 0 0,-1 0 1,0 0-1,0 0 1,0 0-1,1 0 0,-1 0 1,0 0-1,1 0 1,-1 0-1,0 0 0,0 0 1,0 0-1,1 0 1,-1 0-1,0 0 0,0 0 1,1 0-1,-1 0 1,0 0-1,0 0 0,1 1 1,-1-1-1,0 0 1,0 0-1,0 0 0,0 0 1,1 1-1,-1-1 1,0 0-1,0 0 0,0 0 1,0 1-1,0-1 1,1 0-1,-1 0 0,0 1 1,0-1-1,0 0 1,0 0-1,0 1 0,0-1 1,0 0-1,0 0 1,0 1-1,0-1 0,0 0 1,0 0-1,0 1 1,0-1-1,0 0 0,-1 1 1,5-5 24,-1 0 1,0 0-1,0 0 1,0-1-1,0 1 1,-1-1 0,0 0-1,3-9 1,3-6 4,7-13 0,30-47-1,-34 63-41,1 1 1,0 0-1,2 1 0,23-21 0,-11 14-44,2 2-1,36-20 0,63-26-21,-121 64 73,10-7-23,-1 2 0,1 0 0,0 1 0,1 1-1,-1 0 1,23-2 0,-36 6 7,0 1-1,0 0 1,0 0 0,0 0 0,0 1-1,0-1 1,-1 1 0,1-1-1,5 3 1,-7-2 12,0-1 0,0 1 0,0 0 0,0-1 0,0 1 1,0 0-1,0 0 0,0 0 0,0 0 0,-1 0 0,1 0 0,0 0 0,-1 0 0,1 0 0,-1 0 0,1 0 0,-1 0 0,1 0 0,-1 0 0,0 1 0,1-1 0,-1 0 0,0 0 0,0 0 0,0 2 1,-2 13 14,0-1 1,0 0-1,-2 0 1,0 0-1,0 0 1,-10 18-1,7-14 2,-68 155 252,66-154-143,8-14-50,3-7-9,6-10 50,-3 3-151,96-140-443,-81 122 421,2 2 0,0 0 1,39-33-1,-59 56 63,3-3-26,0 0 0,0 0-1,0 1 1,1 0 0,5-3 0,-10 6 14,0-1 0,0 1-1,0 0 1,0-1 0,0 1 0,0 0-1,0 0 1,0 0 0,-1 0 0,1 0-1,0 0 1,0 0 0,0 0 0,0 1-1,0-1 1,0 0 0,1 1 0,-1 0 0,0-1 0,0 1 0,-1 0 0,1 0 0,0-1 0,0 1 0,-1 0 0,1 0 0,-1 0 0,1 0 0,-1 0 0,1 0 0,-1 0 0,0 0 0,1 0 0,-1 0 0,0 0 0,0 0 0,1 2 0,1 22-2,-1 0 0,-1 1 1,-4 26-1,1-13 38,-10 140 335,13-172-322,0 0 1,0 0 0,0 0-1,1 1 1,-1-1 0,4 10 0,-3-16-24,-1 1 1,1-1 0,-1 0 0,1 1-1,0-1 1,-1 0 0,1 0-1,0 0 1,0 0 0,0 1-1,0-1 1,0 0 0,0-1 0,0 1-1,0 0 1,2 1 0,-1-1-4,0-1 1,-1 0-1,1 1 1,0-1-1,0 0 1,0 0 0,-1 0-1,1 0 1,0 0-1,0 0 1,0 0-1,-1 0 1,1-1-1,0 1 1,-1-1 0,4-1-1,11-5-3,0 0 0,-1-2 0,24-16 0,42-39-94,-59 46 57,332-271-785,-319 265 154,-35 24 651,0 0-1,0 0 1,0 0 0,0 0 0,0 0 0,0 0-1,0 0 1,0 0 0,0 0 0,0 0 0,0 0-1,0 0 1,0 0 0,0 0 0,0 1-1,0-1 1,0 0 0,0 0 0,0 0 0,0 0-1,0 0 1,0 0 0,0 0 0,0 0 0,0 0-1,0 0 1,0 0 0,0 0 0,1 0-1,-1 0 1,0 0 0,0 0 0,0 0 0,0 0-1,0 0 1,0 0 0,0 0 0,0 0 0,0 0-1,0 0 1,0 0 0,0 0 0,0 0 0,-8 26-78,-1-1 0,-19 35 1,6-13 196,-27 57 195,-9 19 454,57-120-752,-1 0 1,1 0-1,0 0 0,1 0 0,-1 1 1,0-1-1,1 0 0,0 0 0,0 5 0,0-7 2,0 0 0,0 0-1,1 0 1,-1 0-1,0 0 1,1 0 0,-1 0-1,0-1 1,1 1-1,0 0 1,-1 0-1,1-1 1,-1 1 0,1 0-1,0-1 1,-1 1-1,1 0 1,0-1 0,0 1-1,0-1 1,-1 1-1,1-1 1,0 0-1,0 1 1,0-1 0,0 0-1,0 1 1,0-1-1,0 0 1,0 0 0,0 0-1,-1 0 1,1 0-1,0 0 1,1 0-1,3-1 19,-1 1-1,0-1 0,1 0 0,-1 0 1,0 0-1,1-1 0,-1 1 0,0-1 0,0 0 1,0 0-1,-1-1 0,1 1 0,0-1 0,3-3 1,2-2-1,-1-1-1,0 0 1,0 0 0,7-12 0,13-25 129,31-69 0,-39 74-130,-16 32-30,28-62-45,-29 63 33,-1 1-1,0-1 1,0 0-1,-1 1 1,0-1-1,0 0 1,-1-14-1,0 20-19,0 1 0,0-1 0,-1 1 0,1-1-1,-1 0 1,1 1 0,-1-1 0,1 1 0,-1-1 0,0 1 0,0 0-1,0-1 1,1 1 0,-1 0 0,-1 0 0,1-1 0,0 1 0,0 0 0,0 0-1,-1 0 1,1 0 0,0 0 0,-1 1 0,1-1 0,-1 0 0,1 1-1,-1-1 1,1 1 0,-1-1 0,1 1 0,-1 0 0,0-1 0,1 1-1,-1 0 1,-1 0 0,-6 1-53,-1-1-1,1 2 1,0-1-1,-16 5 1,20-4 53,0-1 14,-13 3 35,1 1 1,0 0-1,0 1 1,0 1-1,-26 16 1,57-23 388,10-4-245,-1 0 0,41-13-1,17-5-153,169-13-214,-205 31 185,-1 2 0,64 4 0,-100-2 16,-1 1 0,0 0 0,1 1 0,-1 0 0,0 0 0,0 0 0,9 5 0,-13-5 22,1 0 1,-1 0-1,0 1 1,0-1-1,0 1 1,0 0-1,-1-1 1,1 1-1,-1 1 1,1-1-1,-1 0 1,0 0-1,0 1 1,-1-1-1,3 6 1,-2-1 4,0 1 1,0-1-1,0 1 0,-1-1 1,-1 1-1,1 0 0,-1-1 1,-2 13-1,-2 7 16,-10 33 0,11-49-19,-6 17 37,0 0 0,-15 27 0,8-19 93,9-21-37,5-11 133,12-19-228,11-17-101,20-40-1,-28 46 37,1 0-1,1 1 0,1 1 0,20-22 0,-32 42 27,-2 0-21,1 0 0,0 0-1,-1 1 1,1-1 0,0 1-1,1 0 1,-1 0 0,5-3-1,-8 5 40,1 0-1,-1 0 1,1 0-1,-1 0 0,1 0 1,-1 0-1,0 0 0,1 0 1,-1 0-1,1 0 0,-1 0 1,1 0-1,-1 0 1,1 0-1,-1 1 0,0-1 1,1 0-1,-1 0 0,0 0 1,1 1-1,-1-1 0,1 0 1,-1 1-1,0-1 1,0 0-1,1 1 0,-1-1 1,0 0-1,1 1 0,-1-1 1,0 0-1,0 1 0,0-1 1,1 1-1,-1-1 1,0 0-1,0 1 0,0-1 1,0 1-1,0-1 0,0 1 1,0-1-1,0 1 0,1 26-59,-1-22 67,-8 152 335,8-96-37,9-70-86,105-120-279,-99 114 6,1 1-1,1 0 0,0 2 1,1 0-1,1 1 0,21-10 0,-35 18 29,-1 1-1,1 1 1,0-1-1,0 1 0,0 0 1,0 0-1,9 0 0,-11 1 16,0 0 0,1 1 0,-1-1 0,0 1 0,0 0-1,0-1 1,0 2 0,0-1 0,0 0 0,0 1 0,-1-1-1,1 1 1,4 3 0,2 3 2,0 0 1,-1 0-1,1 1 0,10 17 1,23 42 66,-33-51 11,1 0 0,1 0 0,0-1 0,1-1 0,23 24 0,-31-36-59,0 0-1,0 1 0,1-2 1,-1 1-1,1 0 0,0-1 1,0 0-1,0 0 0,0 0 1,0-1-1,0 1 1,0-1-1,0-1 0,9 1 1,-8-1 33,1 0 0,-1-1 0,0 0 0,0 0 0,0-1 1,0 0-1,0 0 0,0 0 0,0-1 0,-1 0 0,1 0 1,5-4-1,6-6-38,0-1 0,-1-1 0,0 0 1,-1-1-1,-1 0 0,-1-1 0,-1-1 0,0 0 0,-1-1 1,-1 0-1,0 0 0,10-35 0,-18 50-39,-1-1 0,0 1-1,-1-1 1,1 0 0,-1 0 0,0 1-1,0-1 1,0 0 0,0 1 0,-3-9-1,3 11 27,-1 1-1,1-1 0,-1 1 0,0 0 0,0-1 0,1 1 0,-1-1 0,0 1 0,0 0 0,0 0 0,0 0 0,-1-1 0,1 1 0,0 0 0,0 0 0,-1 1 0,1-1 0,-1 0 0,1 0 0,0 1 0,-1-1 0,1 1 0,-1-1 0,0 1 0,1-1 0,-1 1 0,1 0 1,-1 0-1,0 0 0,1 0 0,-1 0 0,1 0 0,-1 1 0,0-1 0,-1 1 0,-3 0 1,0 1 0,1 0-1,-1 0 1,0 1 0,1 0 0,-1 0 0,1 0 0,0 0 0,0 1-1,0 0 1,1 0 0,-1 1 0,1-1 0,0 1 0,0 0 0,0 0-1,-4 9 1,-4 7 109,2 1-1,0 0 0,-8 27 0,-4 29 75,20-68-91,0 0 1,1 1 0,0-1-1,1 0 1,2 20-1,-2-30-66,0 1 0,0 0-1,0 0 1,0-1 0,1 1-1,-1 0 1,0 0-1,0-1 1,1 1 0,-1 0-1,0 0 1,1-1 0,-1 1-1,1 0 1,-1-1-1,1 1 1,-1-1 0,1 1-1,0-1 1,-1 1 0,1-1-1,0 1 1,-1-1-1,1 1 1,0-1 0,-1 0-1,1 0 1,0 1 0,0-1-1,0 0 1,-1 0-1,1 0 1,0 0 0,0 0-1,-1 0 1,1 0 0,0 0-1,0 0 1,0 0-1,-1 0 1,1 0 0,0-1-1,0 1 1,1-1 0,4-1 37,0-1-1,0 0 1,0 0 0,8-6 0,55-40 75,39-24-189,-88 60 14,36-22-123,109-51-1,-159 83 126,1 1 0,0-1 0,0 1 0,0 0 0,0 1 0,9-1 0,-14 2 39,0 0-1,0 0 0,0 0 0,0 0 0,-1 1 1,1-1-1,0 1 0,0-1 0,-1 1 0,1 0 1,0 0-1,-1-1 0,1 1 0,-1 0 0,1 0 1,-1 1-1,1-1 0,-1 0 0,0 0 0,1 1 1,-1-1-1,0 1 0,0-1 0,0 1 0,0-1 1,-1 1-1,1 0 0,0-1 0,0 3 0,2 5 19,-1 0 0,0 0-1,-1 0 1,1 0 0,-2 0-1,0 11 1,-6 58 144,3-46-107,-3 16-67,2-22 100,1 28-1,3-54-68,1 0 0,0 0-1,0 0 1,0 0-1,0 0 1,0 0-1,0 0 1,-1 0-1,1-1 1,0 1-1,0 0 1,0 0-1,0-1 1,1 0-1,1-1-29,1 0-1,-1-1 1,0 1-1,0-1 1,0 0-1,0 0 1,0 0-1,0 0 0,-1 0 1,3-5-1,21-41-308,-13 24 172,-2 6 52,13-23-344,-23 39 417,1 1 1,0 0-1,-1 0 0,1 0 1,0 0-1,1 0 0,-1 0 1,0 0-1,0 1 0,1-1 1,-1 1-1,1 0 0,2-2 1,-4 3 33,0 0 0,0 0 0,0 0-1,0 0 1,-1 0 0,1 0 0,0 0 0,0 0 0,0 0 0,0 1 0,0-1 0,-1 0 0,1 0-1,0 1 1,0-1 0,0 1 0,-1-1 0,1 1 0,0-1 0,-1 1 0,1-1 0,0 1 0,-1 0-1,1-1 1,0 1 0,-1 0 0,0-1 0,1 1 0,-1 0 0,1 1 0,11 28 128,-10-23-110,3 8-31,-2-6 64,0 1 1,1-1-1,0 0 1,6 11-1,-9-18-27,0 0 0,1 0 0,-1-1 0,1 1 0,-1 0 0,1-1 0,0 1 0,-1-1 0,1 1 0,0-1 0,0 0 0,0 0 0,0 0 0,0 0 0,0 0 0,0 0 0,1 0 0,-1-1 0,0 1 0,0-1 0,0 0 0,1 0 0,-1 0-1,3 0 1,8-2 33,1 0 0,-1-1-1,0 0 1,0-2-1,0 1 1,0-2-1,-1 1 1,0-2-1,18-11 1,-1-4 18,0-1 1,34-35 0,-19 14-23,-2-2 1,-2-1 0,56-88-1,-43 44-79,30-48-83,105-104-195,-121 161 31,84-128-1,-140 193 86,-9 15 95,0 0 1,0-1 0,0 0-1,0 1 1,-1-1 0,2-4 0,-12 15-224,-68 54 166,58-44 192,1 0 0,0 1 0,1 1 0,-24 38 1,-43 96 45,79-146-85,-33 66 79,3 1 1,-31 100 0,49-116 25,2 0 0,4 1 0,1 0 1,4 1-1,1 88 0,5-138-42,1 0-1,0-1 1,1 0-1,3 11 1,-5-18-44,1 0 1,0 0 0,1-1 0,-1 1 0,0-1 0,1 1 0,-1-1 0,1 1 0,0-1 0,0 0 0,0 0 0,0 1 0,0-2 0,1 1-1,-1 0 1,1 0 0,-1-1 0,1 1 0,3 0 0,1 1 8,1-1 0,0 0-1,0-1 1,0 0 0,0 0 0,0-1-1,1 0 1,-1 0 0,0-1 0,10-2 0,6-2-37,-1-1 1,30-12-1,-26 7-67,0-2 0,-2-1 0,27-18 0,71-57-254,-9 4 289,-51 47 35,88-41-1,-97 51-130,-44 21-76,-10 7 205,0 0-1,0 0 0,0 0 1,0 0-1,0 0 1,0 0-1,0 0 0,0 0 1,0-1-1,0 1 1,0 0-1,0 0 0,0 0 1,0 0-1,0 0 1,0 0-1,0 0 0,0 0 1,0 0-1,0 0 1,0-1-1,0 1 0,0 0 1,0 0-1,0 0 1,0 0-1,0 0 0,0 0 1,0 0-1,0 0 1,-1 0-1,1 0 0,0 0 1,0 0-1,0 0 1,0-1-1,0 1 0,0 0 1,0 0-1,0 0 1,0 0-1,0 0 0,0 0 1,0 0-1,-1 0 1,1 0-1,0 0 0,0 0 1,0 0-1,0 0 1,0 0-1,0 0 0,0 0 1,-22 3-345,9 1 363,0 0-1,1 2 1,-1 0-1,1 0 1,0 1-1,1 0 1,0 1-1,-18 16 1,-7 10 160,-33 42 0,19-20-62,-32 25 53,-19 21 182,96-97-327,-19 24 108,23-27-110,0-1-1,0 1 0,0 0 0,0-1 0,0 1 0,0 0 0,0 0 0,1-1 0,-1 1 1,1 0-1,-1 0 0,1 0 0,0 0 0,0 3 0,0-4-2,0-1-1,0 1 1,1 0-1,-1-1 1,0 1-1,0-1 1,1 1-1,-1-1 1,1 0-1,-1 1 1,1-1-1,-1 1 1,0-1-1,1 0 1,-1 1-1,1-1 1,0 0-1,-1 1 1,1-1-1,-1 0 1,1 0-1,-1 0 1,1 1-1,0-1 1,-1 0-1,1 0 1,-1 0-1,2 0 1,19-1 138,-21 1-151,8-2-7,0 0 1,0 0-1,-1-1 0,1 0 0,-1 0 1,0-1-1,0 0 0,0 0 0,0-1 0,-1 0 1,1 0-1,-1 0 0,0-1 0,5-7 1,9-11-107,-1-2 0,20-34 0,-18 26 24,27-37-169,61-69 0,-108 152 256,-4 4 142,-11 102 317,13-95-298,1-1-1,0 1 1,6 29-1,-5-45-111,1 1-1,-1 0 1,2-1-1,-1 0 1,1 1-1,0-1 0,1 0 1,0-1-1,0 1 1,0-1-1,1 0 1,0 0-1,0 0 1,0 0-1,1-1 1,0 0-1,0 0 1,0-1-1,1 1 1,0-1-1,12 5 1,17 6 11,2-2 1,-1-2 0,1-1-1,1-2 1,0-2 0,0-1-1,76-2 1,-55-6-1851,-1-2 0,116-26 0,-165 28 847,0 1 1,0-2 0,0 0 0,0 0 0,11-7-1,-20 11 681,0-1-1,0 0 0,0 1 0,0-1 1,0 1-1,0-1 0,0 0 0,0 0 1,0 1-1,0-1 0,0 0 1,-1 0-1,1 0 0,0 0 0,-1 0 1,1 0-1,-1 0 0,1 0 0,-1 0 1,1-1-1,-1 1 0,0 0 0,1 0 1,-1 0-1,0 0 0,0-1 1,0 0-1,-1-1-338,0 0 0,0 1 0,-1-1 0,1 1 0,-1 0 0,1-1 0,-1 1 0,0 0 0,0 0 0,-4-3 0,-25-23-2786,-9-3 1430</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3:08.446"/>
    </inkml:context>
    <inkml:brush xml:id="br0">
      <inkml:brushProperty name="width" value="0.05" units="cm"/>
      <inkml:brushProperty name="height" value="0.05" units="cm"/>
      <inkml:brushProperty name="color" value="#FF0066"/>
    </inkml:brush>
  </inkml:definitions>
  <inkml:trace contextRef="#ctx0" brushRef="#br0">22 24 13952,'-21'-17'6335,"47"17"-5503,11 5 608,29-5-960,16 0 1472,4 0-1088,7-5-32,38 2-512,22 3-672,-13-4 192,-24 4-3680,-8 0 2112,0 0-8031</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3:25.556"/>
    </inkml:context>
    <inkml:brush xml:id="br0">
      <inkml:brushProperty name="width" value="0.05" units="cm"/>
      <inkml:brushProperty name="height" value="0.05" units="cm"/>
      <inkml:brushProperty name="color" value="#FF0066"/>
    </inkml:brush>
  </inkml:definitions>
  <inkml:trace contextRef="#ctx0" brushRef="#br0">578 50 7232,'1'-3'341,"0"1"0,-1-1 1,1 1-1,0-1 0,0 1 1,0 0-1,1 0 0,-1-1 1,0 1-1,1 0 0,0 0 0,-1 0 1,1 0-1,4-2 0,8-9 8855,-14 19-6835,0-2-3123,-9 125 2015,-4-42-778,-36 138 0,-9 52-141,12-46-50,15-102 404,29-123-497,1 1 0,0 0-1,0 13 1,1-20 198,-11-4-373,-4-1-94,1 0 0,-27-3 1,35 6-26,-93-11 28,33 6 177,24 3-214,-56 1 0,89 1 248,7 0-130,6 0 86,93-10 438,146-2 0,-221 14-491,254-2 380,-161 3-342,36 3 272,-62-1-1721,-28-2-3151,-67 0 2449,0 0 1,-1 0-1,1 0 1,-11 5 0,-5 1-611,-12 1-3038</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3:26.013"/>
    </inkml:context>
    <inkml:brush xml:id="br0">
      <inkml:brushProperty name="width" value="0.05" units="cm"/>
      <inkml:brushProperty name="height" value="0.05" units="cm"/>
      <inkml:brushProperty name="color" value="#FF0066"/>
    </inkml:brush>
  </inkml:definitions>
  <inkml:trace contextRef="#ctx0" brushRef="#br0">4 98 5888,'-2'-32'1818,"1"13"711,1 5 2894,0 14-5231,0-1 1,0 1-1,0 0 0,0-1 1,0 1-1,0-1 0,0 1 0,0 0 1,0-1-1,0 1 0,1 0 1,-1-1-1,0 1 0,0 0 0,0-1 1,1 1-1,-1 0 0,0-1 1,1 1-1,-1 0 0,0 0 0,0-1 1,1 1-1,-1 0 0,1 0 1,9-3 1514,-7 2-1678,23-3 884,0 1 0,31-1 1,-30 3-550,677-7 1320,-500 8-1768,-24 4-4444,-149 2 293,-10 4 1324</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3:31.370"/>
    </inkml:context>
    <inkml:brush xml:id="br0">
      <inkml:brushProperty name="width" value="0.05" units="cm"/>
      <inkml:brushProperty name="height" value="0.05" units="cm"/>
      <inkml:brushProperty name="color" value="#FF0066"/>
    </inkml:brush>
  </inkml:definitions>
  <inkml:trace contextRef="#ctx0" brushRef="#br0">255 160 2720,'8'-11'776,"-7"10"-621,0-1 0,0 1 0,0 0 1,0-1-1,0 1 0,0-1 1,0 1-1,0-1 0,-1 1 0,1-1 1,0 0-1,-1 1 0,0-1 1,1 0-1,-1 0 0,0 1 0,0-1 1,0 0-1,0 0 0,0 1 1,-1-4-1,1 4 30,0 0 0,0 1 0,0-1 0,0 0 0,-1 0 0,1 1 0,0-1 0,0 0 0,0 0 0,1 1 0,-1-1 0,0 0 0,0 1 0,0-1 0,1-1 0,-1 1-41,1 0-1,-1 1 1,0-1 0,0 0 0,0 0-1,1 1 1,-1-1 0,0 0 0,0 0-1,0 0 1,0 1 0,0-1 0,0 0-1,-1 0 1,1 1 0,0-1 0,0 0-1,-1 0 1,1 1 0,0-1 0,-1 0 0,1 0-1,-1 0-55,1 0 0,-1 1 1,1-1-1,-1 1 0,1-1 0,-1 0 0,1 1 0,-1-1 0,1 1 0,-1 0 0,0-1 1,1 1-1,-1-1 0,0 1 0,1 0 0,-1-1 0,0 1 0,0 0 0,1 0 0,-1 0 1,0 0-1,0-1 0,1 1 0,-1 0 0,0 0 0,0 1 0,1-1 0,-1 0 0,0 0 0,0 0 1,1 0-1,-1 1 0,0-1 0,1 0 0,-1 0 0,0 1 0,1-1 0,-2 1 0,-3 3 127,1-1 0,-1 1 0,1 0 0,-5 7 0,4-6-38,-21 23 141,2 1 1,1 1-1,2 1 0,0 0 0,3 2 0,-18 41 0,27-52-317,1 1-1,0-1 0,2 1 0,1 1 0,1-1 1,1 1-1,1 0 0,1 0 0,2-1 0,5 45 0,-4-55 19,1-1-1,0 1 0,1-1 0,1 1 0,0-1 0,0-1 0,1 1 0,1-1 1,0 0-1,0 0 0,1-1 0,16 17 0,-17-21 37,0 0 0,0-1 1,1 1-1,-1-1 0,1-1 0,0 0 0,1 0 0,-1 0 0,0-1 1,1 0-1,0-1 0,0 0 0,0 0 0,0-1 0,0 0 0,0-1 1,0 0-1,0 0 0,11-2 0,-1-2 56,0-1-1,-1-1 1,1 0-1,-1-2 1,-1 0 0,0 0-1,26-19 1,-4 0 140,67-61 0,-58 43-36,-2-3 0,46-62 0,-81 95-114,0-1 1,-1-1-1,-1 0 0,-1 0 0,0-1 1,-1 0-1,7-34 0,-11 39-66,0-1 0,-2 0 1,0 1-1,0-1 0,-1 0 0,-1 0 0,-1 0 0,0 1 0,0-1 1,-1 1-1,-8-22 0,7 27-35,1 1 0,-1-1 1,-1 1-1,0-1 0,0 1 1,0 0-1,-1 1 0,0 0 0,0 0 1,-1 0-1,-8-6 0,5 5-42,-1 1 0,1 0 0,-1 1 0,0 0 0,-1 1-1,1 0 1,-21-4 0,19 6-50,-1 0 0,1 1 0,0 0 0,-1 1 0,1 0-1,0 1 1,-1 1 0,1 0 0,0 1 0,0 0 0,1 1 0,-1 1-1,1 0 1,-1 0 0,-17 12 0,17-7-239,0-1 0,1 1 0,1 1 0,0 0 0,-16 21 1,23-27-91,1 0 1,-1 0 0,1 1 0,0-1 0,1 1 0,-1-1 0,1 1 0,0 0 0,1 0 0,-1 0 0,1 0 0,0 0 0,1 0 0,-1 1 0,1-1 0,1 0 0,0 7 0,1-7-163,0 0 0,0 0 1,1-1-1,0 1 1,0-1-1,0 1 1,1-1-1,0 0 1,0 0-1,0 0 1,1-1-1,6 6 0,36 30-2787</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3:32.929"/>
    </inkml:context>
    <inkml:brush xml:id="br0">
      <inkml:brushProperty name="width" value="0.05" units="cm"/>
      <inkml:brushProperty name="height" value="0.05" units="cm"/>
      <inkml:brushProperty name="color" value="#FF0066"/>
    </inkml:brush>
  </inkml:definitions>
  <inkml:trace contextRef="#ctx0" brushRef="#br0">7 1376 7968,'0'0'96,"0"-1"0,-1 1 0,1 0 0,-1 0 0,1-1 0,0 1 0,-1 0 0,1 0 0,0-1 0,-1 1 0,1 0 0,0-1 0,0 1 0,-1 0 0,1-1 0,0 1 0,0-1 0,0 1 0,-1-1 0,1 1 0,0 0 0,0-1 0,0 1 0,0-1 0,0 1 0,0-1-1,0 1 1,0-1 0,0 1 0,0 0 0,0-1 0,0 1 0,0-1 0,0 1 0,0-1 0,1 1 0,-1 0 0,0-1 0,0 1 0,0-1 0,1 1 0,17-16 713,-4 5-23,7-10 506,-10 10-743,-1 0 0,11-13 0,42-67 995,-27 38-444,71-82 0,-67 94-754,2 2 1,1 2 0,2 2-1,62-38 1,-103 71-318,-1 0-1,1 0 1,0 0 0,-1 1 0,1-1-1,0 1 1,6-1 0,-9 2-23,0 0 1,0 0-1,0 0 1,0 0 0,0 0-1,0 0 1,-1 0-1,1 1 1,0-1-1,0 0 1,0 1-1,0-1 1,0 0 0,-1 1-1,1-1 1,0 1-1,0 0 1,-1-1-1,1 1 1,-1 0-1,1-1 1,0 1-1,-1 0 1,1-1 0,-1 1-1,1 0 1,-1 0-1,0 0 1,1 0-1,-1-1 1,0 1-1,0 0 1,1 0 0,-1 0-1,0 0 1,0 0-1,0 0 1,0 1-1,0 12 61,1-1 0,-2 0 0,0 0 0,0 1 0,-5 14 0,-20 66 121,21-75-122,-10 23 8,9-24 121,-9 36 0,15-54-183,0 0-1,-1 1 0,1-1 0,0 1 0,0-1 1,0 1-1,0-1 0,0 1 0,0-1 1,0 0-1,0 1 0,0-1 0,0 1 1,0-1-1,0 1 0,0-1 0,0 1 1,1-1-1,-1 1 0,0-1 0,0 0 0,0 1 1,1-1-1,-1 1 0,0-1 0,1 0 1,-1 1-1,1 0 0,0-1 3,-1 0-1,1 0 1,0 0-1,0 0 1,-1 0-1,1 0 1,0 0-1,0 0 1,-1-1-1,1 1 1,0 0-1,0 0 1,-1-1-1,1 1 1,1-1-1,4-2 33,0-1 0,-1 0 0,8-6 0,4-8-32,1-1 0,-2-1 1,-1-1-1,22-37 0,-19 28-175,42-52 0,-59 81 153,0 0-1,-1 0 1,1 0 0,0 0-1,0 0 1,0 0 0,0 0-1,0 1 1,1-1 0,-1 0-1,0 1 1,0-1 0,0 0-1,1 1 1,0-1 0,-1 1 3,-1 0 0,1 0 0,-1 1 0,1-1 0,-1 0 0,1 0 0,-1 0 0,1 0 1,-1 1-1,0-1 0,1 0 0,-1 1 0,1-1 0,-1 0 0,0 1 0,1-1 0,-1 0 0,0 1 0,0-1 1,1 0-1,-1 1 0,0-1 0,0 1 0,1-1 0,-1 1 0,0-1 0,0 1 0,2 6-32,-1-1-1,0 1 0,0 0 1,-1 11-1,1-6 28,3 165-1,-3-152-34,-1-6 127,5 31 0,-5-46-43,1 1-1,0-1 1,1 1-1,-1-1 1,1 0-1,-1 0 1,1 1-1,1-1 1,-1 0-1,1-1 1,5 8-1,-6-9-28,0-1 1,0 1-1,0-1 0,0 0 0,0 0 0,0 0 1,1 0-1,-1 0 0,0 0 0,1-1 1,-1 1-1,0-1 0,1 1 0,-1-1 0,1 0 1,-1 0-1,1 0 0,-1 0 0,0-1 0,1 1 1,-1-1-1,3 0 0,6-2 43,0-1 1,0-1-1,13-6 0,-24 11-53,32-18 19,-1-1-1,-1-1 0,-1-1 1,-1-2-1,32-32 1,114-143 52,-85 85 101,-68 84-132,-2-1 1,16-34-1,18-52-139,46-141 1,-92 235 111,-1 0-1,0 0 1,-2-1 0,0 1 0,-2-1 0,0-28 0,-2 48-48,-1 0-1,1-1 1,-1 1-1,1 0 1,-1 0-1,0 1 1,0-1-1,0 0 1,-1 0-1,1 0 1,-1 1-1,0-1 1,-3-4-1,4 6 9,0 0 0,0 0 0,0 0 0,-1 1 0,1-1 0,0 0 0,0 0 0,-1 1 0,1-1 0,-1 1 0,1-1 0,0 1 0,-1 0 0,1-1 1,-1 1-1,1 0 0,-1 0 0,1 0 0,-1 0 0,1 0 0,0 1 0,-1-1 0,1 0 0,-1 1 0,1-1 0,-1 1 0,1-1 0,0 1 0,-1-1 0,-1 3 0,-3 1-7,0 1 0,0 0-1,0 0 1,1 0 0,0 1 0,0 0-1,0 0 1,1 0 0,0 0 0,-5 11 0,-3 6 32,-13 43 1,-3 24 1,-16 45 176,23-83-93,-21 59 62,36-92-82,1 0 0,1 1 0,-4 37 0,7-25-50,1 0-1,6 40 1,-3-53 50,0 1 0,2-1-1,0 0 1,15 34 0,-19-51-38,0 1 0,1-1 0,0 1 0,-1-1 0,1 1 0,0-1 0,0 0 0,1 0 0,-1 0 0,0 0 0,1 0 0,2 2 0,-4-4-14,1 1 0,-1 0 1,0-1-1,1 1 0,-1-1 0,0 0 1,1 1-1,-1-1 0,1 0 0,-1 0 1,0 0-1,1 0 0,-1 0 0,1 0 1,-1 0-1,1 0 0,-1 0 1,0-1-1,1 1 0,-1-1 0,1 1 1,-1-1-1,0 0 0,0 1 0,1-1 1,-1 0-1,1-1 0,7-7 27,-1 0 1,0 0-1,0-1 0,-1-1 0,-1 1 0,10-21 0,-10 19-49,0 1-1,0-1 1,1 1-1,1 1 1,0-1-1,15-14 1,-20 23 11,0-1-1,0 1 1,0-1 0,1 1 0,-1 0-1,1 0 1,0 0 0,5-1 0,-8 3-4,0-1 0,0 1 0,0 0 1,1 0-1,-1 0 0,0 0 0,0 0 1,0 0-1,0 0 0,0 1 0,0-1 1,0 0-1,0 1 0,0-1 1,0 0-1,1 1 0,-2 0 0,1-1 1,0 1-1,0-1 0,0 1 0,0 0 1,0 0-1,0-1 0,-1 1 0,1 0 1,0 0-1,-1 0 0,1 0 0,-1 0 1,1 0-1,-1 0 0,1 0 0,0 1 1,2 9-8,0 0 0,0 0 0,-1 0 0,0 1 0,-1-1 0,0 14 0,1 5-35,16 153 350,-17-177-241,-1 0 0,2 0 0,-1 0 0,1 0 1,-1-1-1,2 1 0,-1 0 0,5 7 0,-6-11-35,1 0 0,-1 0-1,1-1 1,-1 1 0,1 0-1,0-1 1,-1 0 0,1 1 0,0-1-1,0 0 1,0 0 0,0 0 0,0 0-1,0 0 1,0-1 0,1 1 0,-1 0-1,0-1 1,0 0 0,0 1 0,1-1-1,-1 0 1,0 0 0,0-1 0,1 1-1,2-1 1,5-1 0,-1-1 0,1 0-1,0-1 1,-1 0 0,0 0 0,0-1-1,0 0 1,0-1 0,8-8 0,12-10 39,28-32 0,-46 45-57,44-48-85,34-33 75,-89 92 0,3-3 2,-1 1 0,1 0 0,0 0 0,0 0 0,0 0 0,4-2 0,-6 4-6,0-1 1,-1 1-1,1 0 1,0 0-1,-1 0 1,1 0-1,0 0 1,0 0 0,-1 0-1,1 0 1,0 0-1,0 1 1,-1-1-1,1 0 1,0 0 0,-1 0-1,1 1 1,0-1-1,-1 1 1,1-1-1,-1 0 1,1 1-1,0-1 1,-1 1 0,1-1-1,-1 1 1,1-1-1,-1 1 1,0 0-1,1-1 1,-1 1 0,0-1-1,1 1 1,-1 1-1,3 4-14,-1 0-1,1-1 1,-2 2-1,1-1 0,-1 0 1,0 0-1,1 11 1,-3 45-51,1-46 57,-2 17 3,0 0 0,-2-1 0,-2 1 0,-1-1 0,-1-1 1,-2 1-1,-1-1 0,-17 33 0,4-18 62,-3-1 1,-33 44 0,44-69 58,1-1-1,-2-1 1,-1-1 0,0 0 0,-1-2 0,-33 22 0,44-32-36,0 0 0,0-1 0,-1 0 0,0-1 0,0 0 0,0 0 0,-13 2 0,18-5-57,1 1 0,-1-1 0,1 0 0,0 0 0,-1 0 0,1-1 0,0 1 0,-1-1 1,1 0-1,0 0 0,0 0 0,-1-1 0,1 1 0,0 0 0,0-1 0,1 0 1,-1 0-1,0 0 0,0 0 0,1 0 0,-1-1 0,1 1 0,-3-5 0,-3-7-1,0 0 0,1 0-1,0-1 1,1 1-1,1-2 1,0 1 0,1 0-1,1-1 1,-2-21-1,5 32-29,0 0 0,-1 0-1,2 1 1,-1-1-1,0 0 1,1 0-1,0 1 1,0-1 0,1 1-1,-1-1 1,1 1-1,0-1 1,4-6-1,-2 5-22,0 0-1,1 1 1,-1 0-1,1 0 0,0 0 1,1 1-1,-1 0 0,10-6 1,5 0-79,0 0 1,1 2 0,1 0-1,32-7 1,149-22-618,-171 32 262,71-6-3443,115 3 0,8 19-5629,-114 1 4427</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6:26.838"/>
    </inkml:context>
    <inkml:brush xml:id="br0">
      <inkml:brushProperty name="width" value="0.05" units="cm"/>
      <inkml:brushProperty name="height" value="0.05" units="cm"/>
      <inkml:brushProperty name="color" value="#FF0066"/>
    </inkml:brush>
  </inkml:definitions>
  <inkml:trace contextRef="#ctx0" brushRef="#br0">155 37 7136,'-19'-3'4000,"9"7"821,3 3-4337,0 1 1,0 0-1,1 1 1,0-1-1,0 1 0,1 0 1,0 0-1,-4 13 1,-3 10 65,-8 35 1,14-44-302,-17 72 461,20-78-554,1 0 0,1 0 1,0 28-1,1-41-73,1 1 0,0 0-1,-1-1 1,2 1 0,-1-1 0,0 1-1,1-1 1,0 0 0,0 0 0,0 0 0,3 4-1,-4-6-55,0-1 0,0 1 0,1-1 0,-1 1-1,1-1 1,-1 0 0,1 0 0,-1 0 0,1 0-1,-1 0 1,1 0 0,0 0 0,0-1 0,-1 1-1,1 0 1,0-1 0,0 0 0,0 1 0,0-1-1,0 0 1,0 0 0,-1 0 0,1 0 0,0 0-1,0-1 1,0 1 0,0-1 0,2 0 0,2-2-105,0 1 0,0-1 1,0-1-1,-1 1 0,1-1 1,-1 0-1,0 0 1,0 0-1,0-1 0,-1 0 1,0 0-1,0 0 0,0-1 1,0 1-1,-1-1 1,4-9-1,2-6-22,-1 1 1,-1-2 0,7-32-1,-8 24 218,-1 1-1,-1-1 0,-2 0 1,-1-36-1,-3 57-61,1 0-1,-1 0 1,-1 0 0,1 1 0,-1-1-1,-1 1 1,0 0 0,0 0 0,0 0 0,-8-9-1,12 17-44,0 0-1,0-1 1,0 1-1,0 0 0,0 0 1,0 0-1,-1 0 1,1 0-1,0 0 1,0-1-1,0 1 1,0 0-1,0 0 0,0 0 1,0 0-1,0 0 1,0-1-1,0 1 1,0 0-1,0 0 1,0 0-1,0 0 0,0 0 1,0-1-1,0 1 1,1 0-1,-1 0 1,0 0-1,0 0 0,0 0 1,0-1-1,0 1 1,0 0-1,0 0 1,0 0-1,0 0 1,1 0-1,-1 0 0,8-4 259,8 1-11,120-6 723,-95 8-725,199-1 864,-228 3-1035,0 0-1,0 1 1,20 5 0,-27-5 1,0 0 0,0 0 0,0 0 0,0 0 0,0 1 0,0 0 0,-1 0 0,1 0 0,-1 1 0,5 4 0,-8-7-45,0 1-1,0 0 1,0 0-1,0 0 1,-1 0-1,1-1 1,0 1-1,-1 0 1,1 0 0,-1 0-1,1 4 1,-1 26 137,0-20-150,-3 84 102,1-46 96,7 98 0,-4-142-195,0-1-1,0 1 1,0-1 0,1 1 0,0-1-1,0 0 1,0 0 0,1 0 0,-1 0-1,7 8 1,-7-10-110,1 0 0,0-1 0,0 1-1,0-1 1,0 1 0,0-1 0,1 0 0,-1 0-1,1-1 1,-1 1 0,1-1 0,0 1 0,0-1-1,-1 0 1,1-1 0,7 2 0,14-1-1058,1-2 0,0 0 1,-1-1-1,1-2 0,-1-1 0,35-10 1,-37 7-671,0-1 0,0 0 0,-1-2-1,0 0 1,36-27 0,31-24-4075</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3:33.949"/>
    </inkml:context>
    <inkml:brush xml:id="br0">
      <inkml:brushProperty name="width" value="0.05" units="cm"/>
      <inkml:brushProperty name="height" value="0.05" units="cm"/>
      <inkml:brushProperty name="color" value="#FF0066"/>
    </inkml:brush>
  </inkml:definitions>
  <inkml:trace contextRef="#ctx0" brushRef="#br0">404 39 8896,'0'-14'1694,"-2"-10"10233,3 30-11656,0-1 0,0 1 0,0 1-1,-1-1 1,0 0 0,-1 11 0,0 5 110,-20 327 744,3-149-458,17-115-945,2-48 881,-2-36-594,1 0 0,0 0-1,0-1 1,-1 1 0,1 0-1,0 0 1,-1-1 0,1 1-1,0 0 1,-1-1 0,1 1-1,-1 0 1,0-1 0,1 1-1,-1-1 1,1 1 0,-2 0-1,-15 9 72,10-6-124,6-3 46,-25 15 70,1 1-1,0 1 1,-27 27-1,17-15-72,-1-1 0,-1-1 0,-45 24 0,75-48 74,1 0-57,7-3 133,12-6 55,-12 5-210,31-12 59,1 1-1,0 1 0,1 2 1,0 2-1,38-3 1,-17 5-1,275-9-88,-314 14 19,-11-1-277,-1 1-1,1-1 1,-1 0-1,1 0 1,-1-1 0,1 1-1,-1-1 1,7-2-1,-10 2-312,0 0-1,0 0 1,0 0-1,0 0 1,0 0-1,0 0 1,-1 0-1,1-1 0,0 1 1,-1 0-1,1 0 1,0-3-1,2-4-2331,2-4-2655</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3:34.385"/>
    </inkml:context>
    <inkml:brush xml:id="br0">
      <inkml:brushProperty name="width" value="0.05" units="cm"/>
      <inkml:brushProperty name="height" value="0.05" units="cm"/>
      <inkml:brushProperty name="color" value="#FF0066"/>
    </inkml:brush>
  </inkml:definitions>
  <inkml:trace contextRef="#ctx0" brushRef="#br0">4 77 9056,'0'0'154,"0"-1"1,-1 1-1,1 0 1,0-1 0,0 1-1,-1 0 1,1-1-1,0 1 1,0 0-1,-1-1 1,1 1 0,0-1-1,0 1 1,0 0-1,0-1 1,0 1-1,0-1 1,0 1 0,-1 0-1,1-1 1,0 1-1,1-1 1,8 1 2870,5 1-2021,234-4 6098,121-10-6082,-14-18-1052,-238 18-4011,-66 5-3748,-28 7 847</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3:34.828"/>
    </inkml:context>
    <inkml:brush xml:id="br0">
      <inkml:brushProperty name="width" value="0.05" units="cm"/>
      <inkml:brushProperty name="height" value="0.05" units="cm"/>
      <inkml:brushProperty name="color" value="#FF0066"/>
    </inkml:brush>
  </inkml:definitions>
  <inkml:trace contextRef="#ctx0" brushRef="#br0">5 124 8544,'-4'-14'2757,"5"12"-2126,0 1 1,0-1-1,0 1 0,0 0 1,0-1-1,0 1 1,0 0-1,1 0 0,-1 0 1,1 0-1,-1 0 0,3-2 1,12-5 344,1 1 0,0 0 0,0 1 0,1 1 0,25-5 0,93-6-1062,-73 10 444,1-1-428,79-8 92,-128 15-33,-9 0-405,-1-1 0,0 1 0,0-1 0,9-1 0,-25 26-13802,-17-4 11098,-14-1-448</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3:35.221"/>
    </inkml:context>
    <inkml:brush xml:id="br0">
      <inkml:brushProperty name="width" value="0.05" units="cm"/>
      <inkml:brushProperty name="height" value="0.05" units="cm"/>
      <inkml:brushProperty name="color" value="#FF0066"/>
    </inkml:brush>
  </inkml:definitions>
  <inkml:trace contextRef="#ctx0" brushRef="#br0">41 64 8128,'-8'1'1217,"0"0"1,-16 5 2123,34-2-232,0-2-2285,0 0 1,1-1 0,-1 0-1,1-1 1,13-1-1,3 1-38,186-14 733,-83 3-1049,-88 9-953,7 0-2207,-1-3-1,51-10 1,-98 15 2465,0 0 0,-1 0 0,1 0 0,-1 0 0,1 0 1,0 0-1,-1 0 0,1 0 0,-1-1 0,1 1 0,-1 0 0,1 0 0,-1-1 0,1 1 1,-1 0-1,1-1 0,-1 1 0,1 0 0,-1-1 0,1 1 0,-1-1 0,0 1 1,1-1-1,-1 1 0,0-1 0,1 1 0,-1-1 0,0 1 0,0-1 0,0 1 1,1-1-1,-1 0 0,0 1 0,0-1 0,0 1 0,0-1 0,0 0 0,0 1 0,0-1 1,0 1-1,0-2 0,-3-12-3759</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3:36.056"/>
    </inkml:context>
    <inkml:brush xml:id="br0">
      <inkml:brushProperty name="width" value="0.05" units="cm"/>
      <inkml:brushProperty name="height" value="0.05" units="cm"/>
      <inkml:brushProperty name="color" value="#FF0066"/>
    </inkml:brush>
  </inkml:definitions>
  <inkml:trace contextRef="#ctx0" brushRef="#br0">98 355 8128,'0'0'200,"-1"-1"1,1 1 0,-1 0 0,1 0-1,-1 0 1,1-1 0,-1 1-1,1 0 1,-1 0 0,1 0-1,-1 0 1,0 0 0,1 0-1,-1 0 1,1 0 0,-1 0-1,1 0 1,-2 0 0,2 1-118,0-1 1,0 0-1,0 1 1,0-1-1,0 0 1,0 1-1,0-1 1,0 0-1,0 1 1,0-1-1,0 0 1,0 1-1,0-1 1,0 0-1,0 1 1,0-1-1,0 0 1,1 1-1,-1-1 1,0 0-1,0 1 1,0-1-1,1 0 1,-1 0-1,0 1 1,1 0 106,-1-1 1,1 1-1,0 0 0,-1-1 1,1 1-1,0 0 1,-1-1-1,1 1 1,0-1-1,-1 0 1,1 1-1,0-1 1,0 1-1,0-1 1,0 0-1,-1 0 1,1 1-1,0-1 1,0 0-1,0 0 0,0 0 1,1 0-1,17-3 1264,-6-2-841,0 0-1,-1 0 1,13-9 0,6-2 83,116-62 608,-126 65-1103,-1-1 0,-1 0 0,0-2 0,31-33 0,-34 31-80,9-10 341,43-64 0,-68 104-856,-7 25 318,-2 0 0,-24 62 1,2-7 696,-7 51-417,-9 34-72,-16 29 370,18-63-545,42-136 10,1-1 63,0 0 0,0 0-1,-1 0 1,0 0 0,0-1 0,-6 9 0,0-2-15,-1 0 0,0-1 0,-1-1 0,0 1 0,-20 13 0,-164 130 346,189-149-311,-16 11-7,21-15 15,3 0-25,-1-1 0,1 1 0,-1-1 0,1 1 0,0-1-1,-1 0 1,1 0 0,-1 1 0,1-1 0,0 0-1,2-1 1,-2 1 5,304-15 370,-202 7-389,-81 6-938,0-1 0,31-7 0,-40 6-1621,20-9 0,-24 9-286,-1-1 1,16-11-1,2-4-1467,8 1-523</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3:37.331"/>
    </inkml:context>
    <inkml:brush xml:id="br0">
      <inkml:brushProperty name="width" value="0.05" units="cm"/>
      <inkml:brushProperty name="height" value="0.05" units="cm"/>
      <inkml:brushProperty name="color" value="#FF0066"/>
    </inkml:brush>
  </inkml:definitions>
  <inkml:trace contextRef="#ctx0" brushRef="#br0">64 385 4992,'-3'0'226,"-1"0"0,1 0 0,0 1 0,-1-1 0,1 1 1,-1 0-1,1 0 0,0 0 0,0 0 0,-4 2 0,6-2-58,-1 0 0,0 1 0,1-1 0,-1 0 0,1 1 0,-1-1 0,1 1 0,0 0 0,-1-1 0,1 1 0,0 0 0,0 0 0,0 0 1,1 0-1,-1 0 0,0 0 0,1 0 0,-1 3 0,0 5 371,1-1 1,0 1 0,0 0 0,1-1-1,1 1 1,-1-1 0,1 1-1,1-1 1,4 12 0,-6-19-426,0 0 0,0 0 1,0 0-1,1 0 0,-1 0 1,0 0-1,1 0 0,0 0 0,-1 0 1,1-1-1,0 1 0,0-1 1,0 1-1,0-1 0,0 0 0,4 2 1,-3-2 36,1 0-1,-1 0 1,1 0 0,0-1 0,-1 1 0,1-1 0,0 0 0,-1 0-1,8-2 1,4-1 173,-1-1 0,1 0 0,-1-2 1,16-7-1,26-14 160,-2-3 0,-1-1 0,-1-3 1,54-48-1,-76 54-366,0-1 0,35-47 0,40-73 744,-66 95-622,-40 57-245,-1 1 0,1-1 0,1 0 0,-1 1 0,0-1 1,1 1-1,0 4 0,-2 11-9,-20 80 5,11-55 70,1 0 1,-4 63 0,14-96-26,0-1 1,1 1-1,0-1 1,3 11 0,-3-16 38,0 0 1,1 0-1,0 1 1,0-1-1,0-1 1,0 1 0,1 0-1,0 0 1,5 5-1,-7-8-39,1-1 1,0 1-1,0 0 0,1-1 0,-1 0 1,0 1-1,0-1 0,1 0 0,-1 0 1,0 0-1,1-1 0,-1 1 0,1 0 1,-1-1-1,1 0 0,-1 1 0,1-1 0,0 0 1,-1-1-1,1 1 0,3-1 0,5-1 63,1-1-1,-1-1 1,16-6-1,-17 6-20,23-11 17,1 0-1,-2-2 0,44-30 0,-56 32-43,0-1 0,-1 0 0,-1-2 0,0 0 0,28-40 0,-23 27-45,23-37-326,-39 59 189,-3 11 71,-2 6-22,-1 6 17,-1 1 0,0-1 0,0 0 0,-2 0 0,-5 26 0,-24 70 138,30-108-59,-5 20 42,-24 64-47,24-74 12,1 0 0,-2 0 0,0 0 0,-13 17 0,18-26-27,-1 0 0,0 0 0,1-1 0,-1 1 0,-7 3 0,10-5 21,-1-1 0,0 1-1,0-1 1,1 0 0,-1 1-1,0-1 1,0 0 0,0 1-1,0-1 1,0 0 0,0 0-1,0 0 1,0 0 0,1 0-1,-1 0 1,0 0 0,0 0-1,0 0 1,0 0 0,0 0-1,0 0 1,0-1 0,0 1-1,1 0 1,-1-1 0,0 1-1,0-1 1,-1 0-1,0-1-17,0-1-1,0 1 0,0-1 0,0 1 0,1-1 0,-1 0 0,1 0 0,0 1 0,0-1 0,0 0 0,0 0 0,0 0 0,1 0 0,-1 0 0,1 0 0,0-1 1,0 1-1,0 0 0,0 0 0,0 0 0,2-5 0,-1 2 12,1 1 0,-1 0 0,1 0-1,0 0 1,1 0 0,-1 0 0,1 1 0,0-1 0,0 1 0,0 0 0,0-1 0,6-3-1,-2 2-12,0 1-1,0 0 1,1 1-1,0-1 1,0 2-1,0-1 0,0 1 1,1 0-1,9-2 1,8 0-103,48-3-1,-45 8-267,0 2-1,-1 0 0,1 2 0,-1 1 0,34 11 0,-57-15-57,0 1-1,0 0 0,1 0 0,-1 0 1,0 1-1,-1-1 0,1 1 1,0 1-1,-1-1 0,0 1 1,5 4-1,-7-5 1,0-1 0,0 0-1,-1 1 1,1 0 0,-1-1 0,1 1 0,-1 0 0,0 0 0,0-1-1,-1 1 1,1 0 0,0 0 0,-1 0 0,0 0 0,0 0 0,0 0-1,0 0 1,0 0 0,0 0 0,-1 0 0,-1 5 0,-10 23-3156,-1-5-388</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3:37.722"/>
    </inkml:context>
    <inkml:brush xml:id="br0">
      <inkml:brushProperty name="width" value="0.05" units="cm"/>
      <inkml:brushProperty name="height" value="0.05" units="cm"/>
      <inkml:brushProperty name="color" value="#FF0066"/>
    </inkml:brush>
  </inkml:definitions>
  <inkml:trace contextRef="#ctx0" brushRef="#br0">19 100 9376,'13'-71'3488,"-26"62"-2720,-6 1-192,29 5-4640,17-2 1856,9 1 1312,4 4-480,10 4 800,21 7-2240</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3:43.257"/>
    </inkml:context>
    <inkml:brush xml:id="br0">
      <inkml:brushProperty name="width" value="0.05" units="cm"/>
      <inkml:brushProperty name="height" value="0.05" units="cm"/>
      <inkml:brushProperty name="color" value="#FF0066"/>
    </inkml:brush>
  </inkml:definitions>
  <inkml:trace contextRef="#ctx0" brushRef="#br0">443 753 4992,'-7'-14'1589,"7"13"-1363,-1 1 0,0 0-1,1-1 1,-1 1 0,1-1-1,-1 1 1,1 0 0,-1-1 0,0 1-1,1 0 1,-1 0 0,0-1-1,1 1 1,-2 0 0,-3-1 1380,2-1-1359,0 1 0,0 0-1,-1 0 1,1 1 0,0-1 0,0 1 0,-1-1-1,1 1 1,0 0 0,-1 0 0,1 1 0,-4 0-1,-44 9 903,5 4-75,0 1 0,-88 42-1,124-52-983,1 1 0,0 0-1,0 0 1,0 1-1,1 0 1,-11 11-1,16-15-69,1 0-1,0 0 0,0 0 1,0 0-1,0 0 0,0 0 1,0 0-1,1 1 0,-1-1 1,1 1-1,0-1 1,0 1-1,1 0 0,-1-1 1,1 1-1,0-1 0,-1 1 1,2 0-1,-1-1 0,0 1 1,1 0-1,1 6 0,0-7 19,-1 0-1,0 0 1,1-1-1,0 1 0,0 0 1,0-1-1,0 1 0,0-1 1,0 0-1,1 0 1,-1 0-1,1 0 0,-1 0 1,1 0-1,0-1 0,0 1 1,0-1-1,-1 0 1,2 0-1,-1 0 0,0 0 1,0 0-1,6 0 0,2 0 87,0 0-1,0-1 1,0 0-1,1-1 0,16-3 1,-9 0-16,0 0 1,0-2 0,0 0 0,-1-1 0,22-12-1,-29 13-63,0 0 0,-1-1-1,0-1 1,0 0-1,-1 0 1,1-1 0,-2 0-1,0 0 1,9-13-1,-16 20-50,0 1 0,1-1 1,-1 0-1,0 0 0,0 0 0,0 0 0,0 0 0,-1 0 0,1 0 0,-1 0 0,1 0 0,-1-1 0,1 1 0,-1 0 0,0 0 0,0 0 1,0 0-1,-1-1 0,1 1 0,0 0 0,-1 0 0,1 0 0,-1 0 0,0 0 0,0 0 0,0 0 0,0 0 0,0 0 0,0 0 1,0 0-1,-1 1 0,1-1 0,-1 0 0,1 1 0,-4-3 0,3 2-62,0 1 0,0-1 1,0 1-1,0 0 0,0 0 0,0 0 1,0 0-1,0 0 0,-1 0 0,1 0 1,0 1-1,-1-1 0,1 1 0,-1 0 1,1 0-1,-4 0 0,6 0 59,0 0 0,0 0 1,-1 0-1,1 0 0,0 1 0,0-1 0,0 0 0,0 0 1,-1 0-1,1 1 0,0-1 0,0 0 0,0 0 1,0 1-1,0-1 0,0 0 0,0 0 0,0 1 0,0-1 1,0 0-1,0 1 0,0-1 0,0 0 0,0 0 0,0 1 1,0-1-1,0 0 0,0 0 0,0 1 0,0-1 1,0 0-1,0 0 0,0 1 0,1-1 0,-1 0 0,0 0 1,0 0-1,0 1 0,0-1 0,1 0 0,7 12-137,-6-11 126,1 3 53,0-1-1,1 1 1,0-1 0,-1 0-1,1 0 1,0-1 0,1 1 0,-1-1-1,0 0 1,1 0 0,-1-1-1,1 1 1,5 0 0,-2 0 51,0 0 1,0-1 0,1-1 0,-1 1-1,1-1 1,15-3 0,36-7 261,65-20 1,-101 22-252,1-1 0,-1-1 0,0-1 0,-1 0 1,24-18-1,-18 7 50,-1-1 0,-1-1 0,47-54 1,57-95 169,-28 21-213,-83 119-36,-2-2-1,25-60 0,-38 83-41,-1 1 0,-1-1 0,0 0 0,0 1 0,0-18 0,-4 27-174,-3 5 43,-4 8-89,-21 37 96,3 0 0,1 2 0,-23 72 0,-28 123 292,22 5 187,54-246-361,-1 0 0,1-1 0,0 1 1,1 0-1,-1 0 0,1 0 1,-1 0-1,1-1 0,0 1 1,1 0-1,-1-1 0,1 1 0,3 6 1,-4-9-13,0 0 0,-1 0 0,1 0 0,0 0 1,0 0-1,0 0 0,0 0 0,0 0 0,0 0 0,1 0 1,-1 0-1,0-1 0,0 1 0,1 0 0,-1-1 0,0 1 1,1-1-1,-1 0 0,0 1 0,1-1 0,-1 0 1,1 0-1,-1 0 0,0 0 0,1 0 0,-1 0 0,1 0 1,-1 0-1,0-1 0,1 1 0,-1-1 0,0 1 0,1-1 1,-1 1-1,0-1 0,1 0 0,0-1 0,5-2-80,-1-1-1,0 0 0,0-1 0,-1 1 1,1-1-1,-1 0 0,0 0 0,5-10 1,3-8-44,12-28-1,7-13-476,-32 67 523,0 0 0,0 0 0,0 0 0,0 0 0,1 0 0,-1 0 0,1 0-1,1 3 1,-1 2-25,4 19 169,-5-21-12,0 0-1,1-1 1,0 1 0,0 0 0,1-1 0,-1 1 0,1-1 0,0 1 0,0-1-1,3 6 1,-1-5 29,0 0 0,0 0-1,1 0 1,0-1-1,-1 1 1,2-1 0,-1 0-1,0-1 1,1 1 0,-1-1-1,10 4 1,-7-5-4,0 1 0,0-1 0,1-1 0,-1 0 0,0 0 0,1 0 0,-1-1 1,13-1-1,10-2 117,0-1 1,58-16-1,-75 16-163,-1-1 0,1 0-1,-1-1 1,-1-1-1,1 0 1,-1 0-1,-1-1 1,21-18-1,-16 9 13,0-1-1,-1 0 1,14-24-1,33-65-115,-6 10 40,12-17 68,-56 99-667,-11 18 325,-6 39 102,1-20 154,-5 46 16,-3 18 67,-26 99 1,3-62 231,33-117-234,0-1 1,0 1 0,0-1 0,-1 0 0,0 0 0,0 0 0,0 0 0,0 0 0,-6 4 0,9-8-30,0-1 0,-1 1 0,1-1 0,-1 1 0,1-1 0,-1 0 0,1 1 0,-1-1 0,0 0 0,1 1 0,-1-1 0,1 0 0,-1 0 0,0 1 0,1-1 0,-1 0 0,0 0 0,1 0 0,-1 0 0,0 0 0,1 0 0,-1 0 0,0 0 0,1 0 0,-1 0 0,0 0 0,1 0 0,-1-1 0,1 1 0,-1 0 0,0 0 0,1-1 1,-1 1-1,1 0 0,-1-1 0,1 1 0,-1-1 0,1 1 0,-1-1 0,1 1 0,-1-1 0,1 1 0,-1-1 0,1 1 0,-1-2 0,-2-3-47,-1-1 0,1 1 0,-4-12 1,6 13-8,-4-10-94,1-1 1,0 0 0,1-1 0,1 1 0,0-16 0,0 11-68,1-3-189,2 17-108,2 15 110,1 2 354,0 1 1,1-1-1,0 0 0,1 0 0,0-1 0,0 0 0,13 15 1,-15-20 92,0-1 0,1 1 1,-1-1-1,1 0 0,0 0 1,0-1-1,0 1 0,0-1 1,1 0-1,-1 0 0,1-1 1,0 0-1,0 0 1,0 0-1,0-1 0,10 2 1,14-2 74,1-2 0,-1 0 1,1-2-1,-1-2 0,0 0 1,0-2-1,44-17 0,-64 20-91,1-1-1,-1 0 0,0-1 1,0 0-1,-1-1 0,1 0 1,-2 0-1,1-1 0,-1 0 1,0-1-1,-1 0 0,1 0 1,-2 0-1,0-1 0,0 0 1,0-1-1,-2 1 0,1-1 1,-1 0-1,-1 0 0,0 0 1,2-15-1,-4 23-46,-1-1-1,0 1 1,0-1 0,0 0 0,0 1 0,-1-1-1,1 1 1,-1 0 0,0-1 0,0 1-1,0-1 1,0 1 0,-1 0 0,-2-4 0,3 5-25,-1 0 1,1 0 0,-1 0 0,0 0-1,1 0 1,-1 1 0,0-1 0,0 1 0,0-1-1,0 1 1,0 0 0,-1 0 0,1 0-1,0 0 1,-1 0 0,1 0 0,0 1-1,-1-1 1,1 1 0,-1 0 0,-3-1 0,-2 2-16,-1 0 1,0 1-1,1 0 1,0 0-1,-1 1 1,1 0-1,0 0 1,0 1-1,0 0 1,1 0-1,0 1 1,-7 5-1,-5 5 52,0 1 0,2 0 0,-19 22 0,28-28 4,0-1-1,0 1 1,1 0 0,0 1 0,1 0 0,0 0-1,1 0 1,1 0 0,-1 1 0,-3 18 0,8-28 10,-1 1 1,1-1 0,0 1 0,0-1 0,0 0 0,0 1 0,0-1 0,1 1 0,-1-1-1,1 0 1,0 1 0,-1-1 0,1 0 0,0 1 0,0-1 0,1 0 0,1 3 0,-1-3 8,0 1 0,1-1 0,0 0 0,-1 1 0,1-1 0,0 0 0,0-1 1,0 1-1,0 0 0,6 1 0,4 1 75,1-1 0,-1 0 0,0-1 0,28 0 0,-18-1-18,0-2 1,0-1-1,0 0 0,0-2 0,0-1 0,-1 0 1,1-2-1,22-10 0,-31 11-65,0-1 0,0-1 0,0 0 0,-1-1-1,-1 0 1,0-1 0,0 0 0,0-1 0,-2-1 0,1 0 0,-1 0 0,15-27 0,-16 23 19,-1 0 1,-1 0 0,0-1 0,-1 1 0,-1-2 0,-1 1 0,-1 0-1,0-1 1,1-30 0,-4-4-662,8 61 422,40 53 79,-2 2 0,66 125 1,-105-174 157,1-2 1,1 1 0,0-1 0,0 0-1,16 15 1,-20-24-31,0 1-1,1-1 1,-1 1-1,1-2 1,0 1-1,1-1 1,-1 1-1,0-2 1,1 1 0,0-1-1,-1 0 1,1 0-1,0-1 1,12 1-1,-11-1 43,0-1 1,0 0-1,0-1 0,0 0 0,0 0 0,0-1 0,0 1 1,-1-2-1,1 1 0,-1-1 0,1-1 0,-1 1 1,0-1-1,0 0 0,0-1 0,-1 1 0,1-1 0,-1-1 1,-1 1-1,1-1 0,-1 0 0,0-1 0,0 1 0,0-1 1,3-8-1,6-12-40,-1-1 0,17-54 0,-28 66-93,-2 13-194,-1 11 6,-20 83-63,11-54 412,-7 60 1,16-91-25,1 0 0,0 1 1,1-1-1,0 1 0,0-1 1,0 0-1,1 1 1,0-1-1,0 0 0,6 11 1,-8-16-36,0-1 0,0 1 0,1-1 0,-1 1 0,0-1 0,0 1 0,1-1 0,-1 0 0,0 1 0,1-1 0,-1 1 0,1-1 0,-1 0 0,1 1 0,-1-1 0,0 0 0,1 0 0,-1 1 0,1-1 0,-1 0 0,1 0 0,-1 0 0,1 0 0,-1 1 0,1-1 0,0 0 0,-1 0 0,2 0 0,-1-1 15,0 1 1,1-1-1,-1 1 1,0-1-1,1 1 1,-1-1-1,0 0 0,0 0 1,0 0-1,1 1 1,0-2-1,4-5 53,0 0 0,10-13 0,-14 17-127,15-22 12,-1-1 0,-1-1 0,-1 0 0,-1-1 0,9-34 0,38-129 361,-58 180-400,1 2-482,-3 9 545,0 0-1,0 0 1,1 0 0,-1 0-1,0-1 1,1 1 0,-1 0-1,0 0 1,0 1 0,1-1-1,-1 0 1,0 0-1,1 0 1,-1 0 0,0 0-1,0 0 1,1 0 0,-1 0-1,0 0 1,0 1 0,1-1-1,-1 0 1,0 0-1,0 0 1,0 1 0,1-1-1,-1 0 1,0 0 0,0 0-1,0 1 1,1-1 0,-1 0-1,0 0 1,0 1-1,41 52 126,-25-36-113,0-1 0,1 0 1,1-1-1,0-1 0,1-1 1,1-1-1,21 11 0,-31-19 10,-1 0 0,1-1 0,0 0 0,0 0 0,0-1 0,0-1 0,0 1 0,1-2 0,-1 0 0,0 0 0,19-3-1,-22 2 9,-1-1-1,0 1 1,0-1-1,0-1 1,-1 1-1,1-1 1,0 0-1,-1 0 1,0-1-1,0 0 1,0 0-1,0 0 0,0 0 1,-1-1-1,0 1 1,0-1-1,0 0 1,-1-1-1,1 1 1,2-8-1,-1 4-15,-1 0-1,0-1 1,-1 1-1,0-1 1,-1 0 0,0 0-1,0 0 1,-1-1-1,0 1 1,-1 0-1,0 0 1,-2-11-1,2 19-24,-1 0 0,1 0-1,-1 0 1,1 0-1,-1 0 1,0 0-1,0 0 1,0 0-1,0 0 1,0 0 0,0 1-1,0-1 1,-1 0-1,1 1 1,-1-1-1,1 1 1,-1-1-1,1 1 1,-1 0 0,0-1-1,0 1 1,0 0-1,1 0 1,-1 1-1,0-1 1,0 0 0,-1 1-1,1-1 1,0 1-1,0-1 1,0 1-1,0 0 1,-4 0-1,-1 1-17,1 0 0,-1 0 1,1 0-1,-1 1 0,1 0 0,0 0 0,0 1 0,0 0 0,-10 6 0,3-1 38,1 2 0,0-1 0,0 1 1,1 1-1,1 0 0,0 1 0,0 0 1,1 0-1,1 1 0,0 0 0,-7 15 0,14-24 0,-1-1 0,1 0 0,0 0-1,0 1 1,1-1 0,-1 1-1,1-1 1,-1 0 0,1 1 0,0-1-1,0 1 1,1-1 0,-1 1-1,1-1 1,1 4 0,-1-2-5,1-1 1,0 0-1,0 0 0,1 0 1,-1 0-1,1 0 0,0 0 1,0-1-1,0 1 0,4 2 1,4 3 1,0-1 1,0-1-1,1 0 1,-1 0-1,2-2 1,21 9-1,-17-9 60,0 0 1,1 0-1,0-2 0,0 0 0,0-2 1,0 1-1,0-2 0,34-4 0,-13-1-36,-1-1 0,0-2-1,0-2 1,-1-1 0,0-2-1,-1-2 1,45-24 0,-74 35-4,-2 1-21,-1 1 0,0 0-1,0-1 1,0 0 0,0 0 0,0 0 0,-1 0 0,6-7 0,-9 10-1,0 0-1,0 0 1,0 0 0,0-1 0,0 1-1,0 0 1,0 0 0,0 0 0,-1-1-1,1 1 1,0 0 0,0 0 0,0 0 0,0 0-1,0-1 1,0 1 0,-1 0 0,1 0-1,0 0 1,0 0 0,0 0 0,0 0-1,-1 0 1,1-1 0,0 1 0,0 0 0,0 0-1,-1 0 1,1 0 0,0 0 0,0 0-1,0 0 1,-1 0 0,1 0 0,0 0-1,0 0 1,0 0 0,-1 0 0,1 0 0,0 0-1,0 0 1,-1 1 0,-10-1-82,-1 3-27,1 0 1,-1 0 0,1 1-1,-18 9 1,-43 28-197,60-34 309,-11 7-44,0 2 1,-36 32-1,48-38 57,0 2 1,0 0-1,1 0 1,1 1-1,0 0 1,-9 16-1,17-27-2,0 1 0,0 0 0,0-1 0,1 1 0,-1 0 0,1-1 0,-1 1 0,1 0 0,0 3 0,0-5-4,0-1 0,0 1 0,0-1 0,0 1 0,0 0 0,0-1 0,0 1 1,1-1-1,-1 1 0,0 0 0,0-1 0,1 1 0,-1-1 0,0 1 0,1-1 0,-1 1 0,0-1 0,1 1 0,-1-1 0,1 1 0,-1-1 0,1 0 0,-1 1 0,1-1 1,-1 0-1,1 1 0,-1-1 0,1 0 0,0 0 0,-1 1 0,1-1 0,-1 0 0,1 0 0,0 0 0,-1 0 0,1 0 0,0 0 0,-1 0 0,1 0 0,-1 0 1,1 0-1,0 0 0,-1-1 0,1 1 0,0 0 0,20-5 71,0-1 0,0-1 0,0-1 0,-1-1-1,0-1 1,-1 0 0,0-2 0,-1 0 0,0-1 0,-1 0 0,-1-2 0,0 0 0,0-1 0,12-17 0,124-212-39,-116 181-48,71-129-136,-80 138 117,32-91 0,-55 126-218,-4 20 241,0 0 0,0 0 0,0 0 0,0 0 0,0 0 0,0 0 0,0 0 0,0 0 0,0 0 0,0 1 0,0-1 0,-1 0 0,1 0 0,0 0 0,0 0 0,0 0 0,0 0 0,0 0 0,0 0 0,0 0 0,0 0 0,0 0 0,0 0 0,-1 0 0,1 0-1,0 0 1,0 0 0,0 0 0,0 0 0,0 0 0,0 0 0,0 0 0,0 0 0,0 0 0,0 0 0,-1 0 0,1 0 0,0 0 0,0 0 0,0 0 0,0 0 0,0 0 0,0-1 0,0 1 0,0 0 0,0 0 0,0 0 0,0 0 0,0 0 0,-1 0 0,1 0 0,0 0 0,-183 353-389,62-107 492,77-161-1012,4 2-1,-34 108 0,38-68-3855,10 2-3795,21-91 2042</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3:43.855"/>
    </inkml:context>
    <inkml:brush xml:id="br0">
      <inkml:brushProperty name="width" value="0.05" units="cm"/>
      <inkml:brushProperty name="height" value="0.05" units="cm"/>
      <inkml:brushProperty name="color" value="#FF0066"/>
    </inkml:brush>
  </inkml:definitions>
  <inkml:trace contextRef="#ctx0" brushRef="#br0">17 198 2496,'-2'-2'99,"1"1"0,-1-1 0,1 0 0,0 1-1,-1-1 1,1 0 0,0 0 0,0 0 0,1 0 0,-1 0 0,0 0 0,0 0 0,1 0 0,0 0-1,-1 0 1,1 0 0,0 0 0,0 0 0,0-4 0,1-3 742,1-1 0,0 1 0,4-13 0,3-14 1753,-8 30-2050,0 0 0,1 1 0,-1-1 0,4-7 0,3-8 1973,-7 8 1414,-1 20-3116,11 69 958,-2-12-462,2 81 0,-10-141-1540,-1-1 1,0 1-1,1-1 0,-1 1 1,1-1-1,2 6 0,-3-8 41,1-1-1,-1 1 1,0 0-1,0-1 0,0 1 1,1-1-1,-1 1 1,0-1-1,1 1 0,-1-1 1,0 1-1,1-1 1,-1 0-1,0 1 1,1-1-1,-1 1 0,1-1 1,-1 0-1,1 1 1,-1-1-1,1 0 0,-1 0 1,1 1-1,-1-1 1,1 0-1,0 0 0,-1 0 1,1 0-1,-1 0 1,1 0-1,-1 0 1,1 0-1,0 0 0,-1 0 1,1 0-1,-1 0 1,1 0-1,-1 0 0,1 0 1,0-1-1,-1 1 1,1 0-1,0-1 1,12-13-7812</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5:33.249"/>
    </inkml:context>
    <inkml:brush xml:id="br0">
      <inkml:brushProperty name="width" value="0.05" units="cm"/>
      <inkml:brushProperty name="height" value="0.05" units="cm"/>
      <inkml:brushProperty name="color" value="#004F8B"/>
    </inkml:brush>
  </inkml:definitions>
  <inkml:trace contextRef="#ctx0" brushRef="#br0">143 48 12288,'-44'-36'4575,"12"28"-3583,-8 8-256,32-4-1536,-2 4 288,7 0-479,-2 0 575,10 8-3744,3 4-1504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6:29.830"/>
    </inkml:context>
    <inkml:brush xml:id="br0">
      <inkml:brushProperty name="width" value="0.05" units="cm"/>
      <inkml:brushProperty name="height" value="0.05" units="cm"/>
      <inkml:brushProperty name="color" value="#FF0066"/>
    </inkml:brush>
  </inkml:definitions>
  <inkml:trace contextRef="#ctx0" brushRef="#br0">388 72 7232,'-18'-62'3749,"15"52"1167,1 18-3293,1-4-2173,-5 29 1158,-41 154 1424,-20-22-455,7-21-685,-88 329 1321,132-416-1732,14-46-235,1-9-162,1 1 1,-1-1-1,1 1 0,-1-1 1,0 1-1,0-1 0,0 0 1,0 1-1,0-1 1,0 0-1,-3 3 0,4-5-81,0 0 0,0 0 0,0 0 0,0 0 0,0 0 0,0 0 0,0 1 0,0-1 0,-1 0 0,1 0 0,0 0 0,0 0 0,0 0 0,0 0 0,0 0 0,0 0 0,0 0 0,0 0 0,-1 0 0,1 0 0,0 0 0,0 0 0,0 0 0,0 0 0,0 0 0,0 0 0,0 0 0,-1 0 0,1 0 0,0 0 0,0 0 0,0-1 0,0 1 0,0 0 0,0 0 0,0 0 0,0 0 0,0 0 0,-1 0 0,1 0 0,0 0 0,0 0 0,0 0 0,0 0 0,0-1 0,0 1 0,0 0 0,0 0 0,0 0 0,0 0 0,0 0 0,0 0 0,0 0 0,0 0 0,0-1 0,0 1 0,0 0 0,0 0 0,0 0 0,-1-11-214,1 10 194,3-44-175,1-1 0,13-57 0,-12 80 172,1 1-1,0 0 1,2 0-1,11-24 0,-13 34-20,1 1 0,0-1-1,1 1 1,0 1 0,1 0 0,0 0-1,0 0 1,18-12 0,-8 8-20,1 1 1,1 1 0,0 1 0,0 1 0,1 0 0,0 2 0,1 1 0,0 0 0,0 2-1,24-2 1,-40 6 80,1 1-1,-1 0 0,0 0 0,1 1 1,-1-1-1,0 2 0,0-1 0,0 1 1,9 4-1,-13-5 25,1 1 1,-1 0-1,0 0 1,1 0-1,-1 0 1,0 0-1,0 1 1,-1 0-1,1-1 1,0 1-1,-1 0 1,0 0-1,0 1 1,0-1-1,0 0 1,0 1-1,-1-1 1,1 1-1,0 4 1,0-2-16,-1 1-1,0-1 1,-1 1 0,1-1 0,-1 1 0,-1-1-1,1 1 1,-1-1 0,0 0 0,-4 12-1,2-8-5,-1 0 0,0-1-1,0 0 1,-1 0-1,-1 0 1,-8 11 0,10-15-47,0-1 0,0 0 0,0 0-1,-1 0 1,0 0 0,0-1 0,0 0 0,0 0 0,0 0 0,-1-1 0,1 1 0,-1-1 0,0-1 0,-8 2 0,-6 1-250,0-2-1,-37-1 1,55-1 39,4 2 160,15 15 405,-11-9-355,1-1 0,0 0 0,1 0 0,0-1 0,0 0 0,9 5 0,-6-5 140,-1-2-1,1 1 1,0-1 0,0-1 0,12 3-1,-17-5-38,-1 0-1,1-1 1,-1 0-1,1 0 1,-1 0-1,1-1 0,-1 0 1,1 0-1,-1 0 1,0 0-1,0-1 1,9-4-1,5-4 104,-2-1-1,30-23 0,11-8 39,-6 11-78,86-37 1,64-11 99,-146 56-308,-37 15 74,2 0 0,-1 1 0,35-7 1,-54 14 6,-1 0 0,1 0 1,0 0-1,-1-1 1,1 1-1,0 0 1,-1 0-1,1 1 1,0-1-1,-1 0 1,1 0-1,0 0 1,-1 0-1,1 1 1,0-1-1,-1 0 1,1 0-1,-1 1 1,1-1-1,0 1 1,-1-1-1,1 0 1,-1 1-1,1-1 1,-1 1-1,0-1 1,1 1-1,0 1 1,0-1 4,-1 1 0,1 0 0,-1 0 0,1 0 0,-1 0 0,0 0 0,1 0 0,-1 0 0,0 0 0,-1 2 0,0 4-1,0 0 0,0 0 0,-1 0 0,-4 9 0,-24 57-82,-14 36 414,114-223-609,-67 109 260,16-23-43,0 1 0,34-33 0,-53 58 40,1 1 0,-1-1 0,1 1 1,-1-1-1,1 1 0,-1-1 0,1 1 0,0-1 1,-1 1-1,1 0 0,0-1 0,-1 1 0,1 0 1,0 0-1,0 0 0,-1-1 0,1 1 0,0 0 1,0 0-1,0 0 0,0 1 10,0-1-1,-1 0 1,1 0-1,-1 1 1,1-1-1,-1 0 1,1 1-1,-1-1 1,1 1-1,-1-1 0,1 1 1,-1-1-1,0 1 1,1-1-1,-1 1 1,0-1-1,1 1 1,-1 0-1,1 3 31,0 0-1,0 0 0,0-1 1,0 1-1,-1 0 0,0 5 1,-8 119 197,3-70-104,5-47-101,-1 1 0,2-1-1,-1 0 1,2 0-1,2 13 1,-4-23-24,1 0 0,-1 0 1,0 0-1,1 0 0,-1-1 1,1 1-1,-1 0 0,1 0 0,-1 0 1,1-1-1,-1 1 0,1 0 1,0-1-1,-1 1 0,1 0 1,0-1-1,0 1 0,-1-1 0,1 1 1,0-1-1,0 1 0,0-1 1,0 0-1,0 1 0,0-1 1,-1 0-1,1 0 0,0 0 0,0 0 1,0 0-1,0 0 0,0 0 1,0 0-1,0 0 0,0 0 0,0 0 1,0-1-1,0 1 0,0 0 1,1-1-1,3-1-35,1-1 0,0 1 0,-1-1-1,1 0 1,4-5 0,75-55-428,36-26 214,-50 44 387,42-28-177,-87 54 112,-17 12-227,0 0 0,14-7-1,-39 24 130,0 1 0,1 0-1,0 1 1,1 0 0,1 1-1,0 1 1,-16 21 0,21-23 55,0-1 0,0 1-1,1 1 1,1 0 0,-6 14 0,10-22-9,1 0 0,-1 0 1,1 0-1,0 0 0,0 0 0,0 0 0,1 0 0,0 0 0,0 0 1,0 0-1,1 1 0,0-1 0,0 0 0,0 0 0,0 0 0,1 0 1,2 5-1,-3-8-8,1 0 1,-1 0 0,0-1-1,1 1 1,-1 0 0,1 0-1,-1-1 1,1 1 0,0-1-1,0 0 1,0 1 0,0-1-1,0 0 1,0 0 0,0 0-1,0 0 1,0-1 0,0 1-1,0 0 1,1-1 0,-1 0-1,0 1 1,1-1 0,-1 0-1,3-1 1,-1 1-38,0-1 1,0 1-1,0-1 0,0 0 0,0-1 1,0 1-1,0-1 0,0 0 0,0 1 1,-1-2-1,1 1 0,5-5 0,1-2-27,-1-1 0,0 0 0,-1 0-1,0-1 1,-1 0 0,12-21-1,-11 12-61,0 0 0,0 0 0,6-32-1,-12 42 115,-1-1 0,1 1 0,-2-1 0,1 0-1,-1 0 1,-1 1 0,0-1 0,-1 0 0,-4-15-1,6 25-18,-1-1 0,1 1 0,-1-1 0,0 1 0,0-1 0,0 1 0,1-1 0,-1 1-1,-1 0 1,1-1 0,0 1 0,0 0 0,0 0 0,-1 0 0,1 0 0,0 0 0,-1 0-1,1 1 1,-1-1 0,1 0 0,-1 1 0,0-1 0,-2 0 0,-3 0-20,0 0 1,0 1-1,-1-1 1,-8 2-1,1-1 93,5 2 41,12 1 189,16 4 63,-11-6-287,0-1 0,-1 0 0,1 0 0,0-1 0,11-1 0,6-1 89,0 0-104,0-1-1,28-9 1,13-3-29,-64 16-22,0 0 0,-1 0 0,1 0 0,0 0-1,-1 0 1,1 1 0,0-1 0,-1 0 0,1 0-1,0 0 1,-1 1 0,1-1 0,0 0 0,-1 1 0,1-1-1,-1 0 1,1 1 0,-1-1 0,1 1 0,-1-1-1,1 1 1,-1-1 0,1 1 0,-1-1 0,1 1-1,-1 0 1,0-1 0,1 1 0,-1-1 0,0 1-1,0 0 1,0-1 0,1 1 0,-1 0 0,0 0-1,0-1 1,0 2 0,2 30-212,-2-26 226,-6 151 328,6-141-277,1-1 0,0 0 0,0 0 0,6 17 0,-7-31-62,0 0-1,0 0 0,0-1 0,0 1 1,1 0-1,-1 0 0,0-1 0,1 1 0,-1 0 1,1-1-1,-1 1 0,1 0 0,-1-1 0,1 1 1,-1-1-1,1 1 0,0-1 0,-1 1 0,1-1 1,-1 1-1,1-1 0,0 1 0,0-1 1,-1 0-1,1 0 0,0 1 0,0-1 0,-1 0 1,1 0-1,0 0 0,0 0 0,0 0 0,-1 0 1,1 0-1,0 0 0,0 0 0,0 0 1,-1 0-1,1-1 0,0 1 0,0 0 0,-1 0 1,2-1-1,3-2 2,0 0 1,0 0-1,0 0 1,0 0 0,5-6-1,34-32-73,25-21-68,110-52 197,-169 109-59,5-4-22,-1 0-51,0 1 0,1 0-1,17-5 1,-31 12 80,-1 1 0,1 0 0,0-1 0,0 1 0,0 0 0,0 0 0,0 0 0,0 0-1,0 0 1,0 0 0,0 0 0,0 0 0,0 0 0,-1 0 0,1 1 0,0-1 0,0 0 0,0 1 0,0-1 0,0 0 0,-1 1-1,1-1 1,0 1 0,0-1 0,-1 1 0,1 0 0,0-1 0,-1 1 0,1 0 0,0-1 0,-1 1 0,1 0 0,-1 0 0,1 0-1,-1-1 1,0 1 0,1 0 0,-1 0 0,0 0 0,1 1 0,0 5 28,0-1 1,0 1-1,-1-1 1,0 12-1,0-11-91,2 18 117,1 1-1,1-1 1,2 1-1,0-2 1,15 37-1,-18-52-63,1-1 0,7 14 1,-10-20 29,1 0 0,0 1 1,-1-1-1,1 0 0,0 0 0,0 0 1,0 0-1,0 0 0,0 0 1,0-1-1,1 1 0,3 1 1,-4-2-20,-1-1-1,0 0 1,0 0 0,1 0 0,-1 0 0,0 0 0,0 0 0,1-1 0,-1 1-1,0 0 1,0-1 0,0 1 0,1 0 0,-1-1 0,0 0 0,0 1-1,0-1 1,0 0 0,0 1 0,0-1 0,0 0 0,0 0 0,0 0 0,0 0-1,-1 0 1,1 0 0,0 0 0,0-2 0,4-4-23,-1 0 0,6-15 1,-9 21 11,8-22-226,-2-1 0,6-24 0,-4 10 20,-5 18 165,-1 0-1,-1 0 1,0-1-1,-3-30 1,1 18 47,0 32-8,0-1-1,0 0 1,1 1-1,-1-1 0,1 0 1,-1 1-1,1-1 1,-1 0-1,1 1 0,0-1 1,0 1-1,0-1 0,0 1 1,0 0-1,0-1 1,0 1-1,0 0 0,1 0 1,-1 0-1,1 0 0,-1 0 1,0 0-1,1 0 1,-1 0-1,1 1 0,3-2 1,1 0-27,1 0 1,0 0-1,-1 1 0,1 0 1,8 0-1,6-1-56,0 1 60,1 0 0,-1 1-1,0 1 1,28 5 0,-43-5 52,55 14 276,-54-13-255,-1 1 1,0 0-1,0 0 1,1 0-1,-2 1 1,1 0-1,6 5 1,-11-7-27,1 0-1,-1-1 1,1 1 0,-1 0 0,0 0-1,1 0 1,-1 1 0,-1-1-1,1 0 1,0 0 0,0 1 0,-1-1-1,1 0 1,-1 1 0,0-1 0,0 0-1,0 1 1,0-1 0,0 0 0,0 1-1,0-1 1,-1 0 0,1 1 0,-1-1-1,-1 4 1,-3 5 33,1 0-1,-2 0 1,-10 16-1,14-23-40,-60 88 191,58-86-172,4-6-33,0 0 0,0 0-1,0 0 1,0 0 0,0 0-1,0 0 1,0 0 0,0 0-1,0 0 1,0 0 0,0 0 0,0 1-1,0-1 1,0 0 0,0 0-1,11-7-165,164-86-442,-112 63 582,-55 26 51,0 0 0,1 1-1,-1 0 1,1 0 0,0 1 0,11-1-1,-17 2-5,0 1 0,1 0 1,-1 0-1,0 0 0,0 0 0,0 0 0,1 1 0,-1 0 0,0-1 1,0 1-1,0 0 0,0 0 0,0 1 0,0-1 0,-1 1 0,1 0 1,0-1-1,-1 1 0,1 0 0,3 4 0,-1 2 74,0 0 0,0 0-1,0 1 1,-1 0 0,-1 0 0,6 18-1,-1 0 99,7 14-112,-7-13 102,2 0 1,2-1 0,26 47 0,-34-67-296,0-1 0,1 1 0,0-1 0,1 0 1,0 0-1,-1-1 0,2 0 0,-1 0 0,1 0 0,-1-1 1,1 0-1,0 0 0,1 0 0,-1-1 0,1 0 0,-1-1 0,1 0 1,14 2-1,-11-3-562,0 0 0,0-1 0,0-1 0,0 0 0,-1 0 0,1-1-1,0-1 1,-1 0 0,1 0 0,-1-1 0,0 0 0,0-1 0,10-6 0,-2-1-1465,-1 0-1,-1-1 1,0 0 0,0-1-1,24-31 1,1-10-2021</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4:38.125"/>
    </inkml:context>
    <inkml:brush xml:id="br0">
      <inkml:brushProperty name="width" value="0.05" units="cm"/>
      <inkml:brushProperty name="height" value="0.05" units="cm"/>
      <inkml:brushProperty name="color" value="#004F8B"/>
    </inkml:brush>
  </inkml:definitions>
  <inkml:trace contextRef="#ctx0" brushRef="#br0">100 348 4736,'-1'0'284,"-13"0"6381,16 0-6369,0 0-1,0 0 1,1-1-1,-1 1 1,0-1-1,-1 0 1,1 1 0,0-1-1,0 0 1,0 0-1,0 0 1,-1 0-1,1 0 1,2-3 0,21-24 1078,-13 13-1006,6-5-21,-2-1 1,-1-1-1,22-40 1,25-77 1504,-58 118-1157,-3 14-99,-1 13-271,-2 24 175,-1 1-1,-2-1 0,-14 53 1,8-44-115,-7 60 0,5 114 181,8-33-230,5-179-155,-7 0-12,7-1-164,-1 0 0,0 0-1,1 0 1,-1 0 0,0 0 0,0 0-1,1 0 1,-1 0 0,0 0-1,1 0 1,-1 0 0,0 0-1,1 0 1,-2-1 0,-5-2-60,1 1 1,-1 0-1,1 1 1,-1-1-1,0 1 1,-7 0 0,-45 1-228,29 0 305,-38 0 489,68 0-272,15-4 634,11 1-142,45-7 185,77-1 0,-67 6-1371,-74 4 778</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4:38.644"/>
    </inkml:context>
    <inkml:brush xml:id="br0">
      <inkml:brushProperty name="width" value="0.05" units="cm"/>
      <inkml:brushProperty name="height" value="0.05" units="cm"/>
      <inkml:brushProperty name="color" value="#004F8B"/>
    </inkml:brush>
  </inkml:definitions>
  <inkml:trace contextRef="#ctx0" brushRef="#br0">69 215 8384,'-1'0'108,"1"0"1,0 0-1,-1 0 1,1 0-1,-1 0 1,1 0-1,0 0 1,-1 0-1,1 1 1,0-1-1,-1 0 1,1 0-1,0 0 1,-1 1-1,1-1 1,0 0 0,-1 0-1,1 1 1,0-1-1,0 0 1,-1 1-1,1-1 1,0 0-1,0 1 1,0-1-1,0 0 1,-1 1-1,1-1 1,0 0-1,0 1 1,0-1-1,0 1 1,0-1-1,0 1 1,0 16 221,1-12 27,1 78 4082,-13 122 1,5-116-3117,-13 100 877,7-81-1210,8-74-758,1-20-23,1 22 0,-1-21-71,1-16-130,2-10-79,14-343-569,-6 290 624,19-152-49,17 3-25,-36 188 196,10-27-1,-14 44 32,-1 0-1,1 0 0,1 1 0,-1 0 1,1 0-1,1 0 0,6-7 1,-10 13-76,-1-1 1,1 1 0,0-1 0,0 1-1,-1 0 1,1-1 0,0 1 0,0 0-1,0 0 1,0 1 0,0-1 0,0 0-1,0 1 1,1-1 0,-1 1 0,0 0-1,0-1 1,0 1 0,1 0 0,-1 0-1,0 1 1,0-1 0,0 0 0,0 1-1,1-1 1,-1 1 0,0 0 0,0 0-1,0 0 1,0 0 0,0 0 0,-1 0-1,4 3 1,2 2 66,0 0-1,-1 0 1,0 1-1,0 0 0,-1 0 1,9 14-1,0 3 10,-1 1 0,-1 1 0,-1 0 0,-2 1 0,11 45 0,-18-64-57,-1-1 1,-1 1 0,1 0 0,-1-1 0,0 1-1,-1 0 1,0-1 0,0 1 0,-3 8-1,3-12-52,0 0 0,-1 0 0,0 0-1,0 0 1,0 0 0,0 0-1,0 0 1,-1-1 0,0 1 0,1-1-1,-1 0 1,-1 0 0,1 0-1,0 0 1,-1-1 0,1 1 0,-6 2-1,1-2-490,-1 1-1,1-2 1,-1 1 0,1-1-1,-1 0 1,0-1-1,0 0 1,0-1-1,0 1 1,0-2-1,-14-1 1,15 1-356,1-1 0,-1 0 0,0 0 0,1 0-1,-1-1 1,1-1 0,0 1 0,0-1 0,0 0 0,0 0 0,1-1 0,0 0 0,-7-7 0,7 5-343,0 0 1,1-1 0,-8-14-1,-13-28-5024</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4:41.336"/>
    </inkml:context>
    <inkml:brush xml:id="br0">
      <inkml:brushProperty name="width" value="0.05" units="cm"/>
      <inkml:brushProperty name="height" value="0.05" units="cm"/>
      <inkml:brushProperty name="color" value="#004F8B"/>
    </inkml:brush>
  </inkml:definitions>
  <inkml:trace contextRef="#ctx0" brushRef="#br0">0 1227 3552,'6'-5'6773,"-6"4"-6549,1 0 0,-1 1 0,1-1 0,-1 1 0,1-1 0,-1 0-1,0 1 1,1-1 0,-1 0 0,0 0 0,1 1 0,-1-1 0,0 0 0,0 0 0,0-1 0,3-9 1084,6-9 57,-2-1 0,8-36 0,-4 14-666,16-69 725,-11 41-560,29-75 0,-26 89-453,-11 30 536,19-40-1,-27 67-934,0 0 0,0-1 1,0 1-1,0 0 0,1 0 1,-1-1-1,0 1 0,0 0 1,0 0-1,0 0 0,0 0 1,1-1-1,-1 1 0,0 0 0,0 0 1,0 0-1,0 0 0,1 0 1,-1 0-1,0-1 0,0 1 1,1 0-1,-1 0 0,0 0 0,0 0 1,0 0-1,1 0 0,-1 0 1,0 0-1,0 0 0,1 0 1,-1 0-1,0 0 0,0 0 1,0 0-1,1 0 0,-1 0 0,0 0 1,0 0-1,1 1 0,-1-1 1,0 0-1,0 0 0,0 0 1,1 0-1,-1 0 0,0 1 0,0-1 1,0 0-1,0 0 0,0 0 1,1 0-1,-1 1 0,0-1 1,0 0-1,0 0 0,0 0 1,0 1-1,0-1 0,0 0 0,0 0 1,0 1-1,8 16 331,-7-15-282,6 19 140,-1 0 0,-1 1 0,3 31 0,1 69 504,-7-74-505,-2 0 0,-2 1 0,-11 68 0,13-116-196,0 1 0,-1 0 0,1-1 1,0 1-1,-1 0 0,1-1 0,-1 1 1,0-1-1,0 1 0,1-1 0,-1 1 1,0-1-1,0 0 0,0 1 0,0-1 0,-1 0 1,1 0-1,0 1 0,-3 0 0,3-1-43,-1-1-1,1 0 1,-1 0-1,1 0 1,-1 0 0,1 0-1,-1 0 1,1-1-1,-1 1 1,1 0-1,-1-1 1,1 1-1,0-1 1,-1 1-1,1-1 1,0 0-1,-1 0 1,1 1-1,0-1 1,0 0-1,-2-2 1,-7-6-215,1 0-1,0-1 1,1 0 0,1 0 0,-12-19-1,5 7-187,9 10 82,5 12 347,0 0 1,1-1-1,-1 1 0,0 0 1,0 0-1,0 0 0,0-1 1,0 1-1,0 0 0,0 0 1,0-1-1,1 1 1,-1 0-1,0 0 0,0 0 1,0 0-1,0-1 0,1 1 1,-1 0-1,0 0 0,0 0 1,0 0-1,1 0 1,-1-1-1,0 1 0,0 0 1,1 0-1,-1 0 0,2 0 1,-1 0 0,1 0-1,0 0 1,-1 0 0,1 0-1,0 1 1,-1-1 0,1 0-1,0 1 1,-1-1 0,3 2-1,7 4 79,-1-2 0,1 1 0,0-2 0,0 1 0,0-1 0,1-1 0,-1 0-1,1-1 1,-1 0 0,1-1 0,-1 0 0,1 0 0,14-4 0,-5-1-7,1-1 0,-1-1 0,0-2-1,0 0 1,29-17 0,92-69 261,-114 75-268,1-2 78,-1 0 1,42-43-1,-57 50-112,0-1 0,0 0 0,-2-1 0,0 0 0,-1 0 0,9-23 0,-2-4 30,19-80-1,-2-50 149,-27 133-135,15-129 131,-24 138-137,0 9-168,-4 42 676,2-9-337,-9 33 120,-12 76-1,9-36-135,-6 4-151,-4-2 0,-50 112-1,-72 160 678,143-348-701,5-9-35,0 0-1,-1 0 0,1 0 0,0 0 1,0 0-1,0 0 0,0 0 1,0 0-1,0 0 0,0 0 1,0 0-1,0 0 0,0 0 1,0 0-1,-1 0 0,1 0 1,0 0-1,0 0 0,0 0 0,0 0 1,0 0-1,0 0 0,0 0 1,0 0-1,0 0 0,0 0 1,0 0-1,-1 0 0,1 0 1,0 0-1,0 0 0,0 0 1,0 0-1,0 0 0,0 0 0,0 0 1,0-1-1,0 1 0,0 0 1,0 0-1,0 0 0,0 0 1,0 0-1,0 0 0,0 0 1,0 0-1,0 0 0,0 0 1,0 0-1,0-1 0,0-19-185,3 3 22,1-1 1,1 2-1,1-1 1,0 0 0,1 1-1,1 0 1,0 1-1,18-25 1,-11 20 101,1 0-1,0 1 1,2 2-1,0-1 1,34-24-1,-50 41 70,0-1 0,1 0 0,-1 1-1,0 0 1,1-1 0,-1 1 0,1 0-1,0 0 1,-1 0 0,1 1-1,0-1 1,-1 1 0,1-1 0,3 1-1,-4 1 23,0-1-1,0 1 0,0-1 0,-1 1 0,1 0 0,0 0 0,0 0 0,-1 0 1,1 0-1,-1 0 0,1 0 0,-1 1 0,1-1 0,-1 0 0,0 1 1,0-1-1,0 1 0,0 0 0,0-1 0,0 1 0,1 2 0,4 11 83,0 0 0,-1 0 0,-1 1 0,0 0 0,2 23-1,3 11 20,-4-24-44,7 32 145,-10-52-205,0 0-1,0 0 1,0 0 0,1 0-1,0 0 1,7 8-1,-10-13-24,1 0 0,-1 0 0,1-1 1,0 1-1,-1 0 0,1-1 0,0 1 0,0 0 0,-1-1 0,1 1 0,0-1 1,0 1-1,0-1 0,0 0 0,0 1 0,-1-1 0,1 0 0,0 0 0,0 0 1,0 1-1,0-1 0,2 0 0,-2-1 2,1 1 0,-1-1 1,1 1-1,0-1 0,-1 0 1,1 1-1,-1-1 0,0 0 0,1 0 1,-1 0-1,0 0 0,2-1 1,3-4-2,-1 0 0,0-1 0,0 1 1,4-9-1,17-29-466,39-94 0,-62 131 448,-1 0 0,0 0 0,0 0 0,-1-1 0,1 1 0,-1-14 0,-1 19 27,0 0 0,0 0 0,0 0 0,0 0 0,-1 0 1,1 0-1,-1 0 0,1 0 0,-1 1 0,1-1 0,-1 0 1,0 0-1,0 1 0,0-1 0,0 1 0,0-1 0,-1 1 1,1-1-1,0 1 0,-1-1 0,1 1 0,-1 0 0,1 0 1,-1 0-1,1 0 0,-1 0 0,0 0 0,0 0 0,1 1 1,-1-1-1,0 1 0,-2-1 0,1 0-12,0 1 1,0 0-1,0 0 0,0 0 0,0 1 0,0-1 1,0 1-1,0-1 0,0 1 0,0 0 1,1 0-1,-1 1 0,0-1 0,1 0 1,-1 1-1,0 0 0,1-1 0,-4 4 1,1 0 16,-1 1 1,1-1-1,0 1 1,1 0-1,-1 0 1,-4 10-1,0 2 73,2 1 1,0-1-1,1 1 0,1 1 0,1-1 0,0 1 0,2-1 0,0 1 0,1 26 0,1-36-37,1-1 1,0 1-1,0 0 0,1 0 1,0-1-1,0 1 0,1-1 1,5 11-1,-6-16-55,1 1-1,-1-1 1,1 0-1,0 0 1,0 0-1,0 0 1,0 0-1,1-1 1,0 0-1,-1 1 1,1-1 0,0-1-1,1 1 1,-1-1-1,0 1 1,1-1-1,-1 0 1,7 1-1,1 0 4,1-1 0,-1-1 0,1 1 0,0-2-1,-1 0 1,1-1 0,0 0 0,-1 0 0,1-2-1,-1 1 1,1-2 0,11-4 0,-2-1-7,-1 0 0,0-2 1,0 0-1,-1-2 0,30-24 1,144-149-329,-190 182 334,33-36-103,-1-3 0,-1-1 1,-3-1-1,-2-2 1,-2-1-1,41-97 0,-50 98 106,-2-1 0,16-69 0,-32 109-10,0 0 1,0 0-1,-1 0 0,0 0 1,-1-14-1,1 20 2,-1 1-1,1-1 1,-1 0 0,1 0-1,-1 1 1,0-1 0,1 0-1,-1 1 1,0-1 0,0 1-1,0-1 1,0 1-1,-2-2 1,2 2 4,0 0 0,0 1-1,0-1 1,0 1 0,-1-1 0,1 1 0,0-1-1,0 1 1,0-1 0,-1 1 0,1 0-1,0 0 1,-1 0 0,1 0 0,0 0 0,0 0-1,-1 0 1,1 0 0,0 0 0,-3 1-1,1 0 0,-1 0 1,0 1-1,1-1 0,-1 1 0,1 0 0,-1 0 0,1 0 0,0 0 0,0 1 0,-4 3 0,0 2-16,0 0-1,-13 18 1,-16 35 38,-40 90-1,56-107-7,9-21-7,-51 114 19,49-105-12,2 1-1,-9 47 0,11-30 74,-4 57-1,12-87-39,1 0 0,1 0 0,0 0 0,2-1 0,0 1 0,7 22 0,-9-39-42,-1-1 0,1 1 0,0-1 1,0 1-1,1-1 0,-1 0 0,0 1 0,1-1 0,-1 0 1,1 0-1,0 0 0,0 0 0,0 0 0,2 1 0,-3-2-7,1-1 0,0 1-1,-1 0 1,1-1 0,0 0-1,-1 1 1,1-1 0,0 0-1,0 0 1,-1 0 0,1 0-1,0 0 1,-1 0-1,1 0 1,0-1 0,0 1-1,-1-1 1,1 1 0,-1-1-1,1 1 1,0-1 0,-1 0-1,3-2 1,11-7-48,0-1 0,-1-1 0,20-20 0,-8 6-23,97-78-339,-9 8 72,-87 70 249,-1-1 0,24-31 0,-18 12-24,53-97 0,10-59-67,-35 38 489,-58 158-282,-1 1 0,1-1 0,-1 0 0,0 1 0,0-1 0,-1 0 0,0-6 0,0 11-15,0 1 0,0-1 0,0 0 0,0 1 0,0-1 1,0 0-1,0 1 0,-1-1 0,1 0 0,0 1 0,0-1 0,-1 0 0,1 1 1,-1-1-1,1 1 0,0-1 0,-2 0 0,2 1-1,0-1 1,-1 1-1,1 0 1,0 0-1,-1 0 0,1 0 1,0 0-1,-1 0 0,1 0 1,0 0-1,-1 0 1,1 0-1,-1 0 0,1 0 1,0 0-1,-1 0 0,1 0 1,0 0-1,-1 1 1,1-1-1,0 0 0,-1 0 1,1 0-1,-1 1 0,-1 0 18,0 1 0,0 0 0,0 0-1,1 0 1,-1 0 0,0 0 0,1 0-1,-3 5 1,-8 18 109,-13 43 0,14-35-95,-92 219 207,74-189 65,-37 127 0,56-153-193,2 1 0,1 0 0,2 0 1,1 75-1,5-95-50,0 0 1,8 32-1,-7-43-50,0 0 0,0 0 0,1-1 1,-1 1-1,2-1 0,-1 0 0,1 0 0,-1 0 0,10 10 0,-12-15-17,0 0-1,1 0 1,-1 0-1,0 0 1,0 0-1,0 0 1,1 0-1,-1 0 1,1-1 0,-1 1-1,0 0 1,1-1-1,-1 0 1,1 1-1,-1-1 1,1 0-1,0 1 1,-1-1 0,1 0-1,-1 0 1,3-1-1,-2 1-7,1-1 1,-1 0-1,0 0 0,1 0 0,-1 0 1,0-1-1,0 1 0,0-1 0,0 1 0,0-1 1,4-3-1,2-5-79,0-1 1,0 0 0,-1 0-1,5-13 1,-11 22 61,71-148-460,39-69 501,-80 169 138,-31 50-145,0 0 0,1 0 0,-1 0-1,0 0 1,0 0 0,1 1 0,-1-1-1,0 0 1,1 0 0,-1 0 0,0 1 0,0-1-1,1 0 1,-1 1 0,0-1 0,0 0-1,0 0 1,0 1 0,1-1 0,-1 0-1,0 1 1,0-1 0,0 0 0,0 1-1,0-1 1,0 0 0,0 1 0,1 7 56,0-1 1,-1 1 0,0-1-1,0 1 1,-3 13 0,0 1-7,-2 49 142,-13 103 1,13-147-166,-1 0-1,0 0 1,-2-1 0,-15 32-1,22-55-23,0 0 0,0 0-1,-1-1 1,1 1-1,-1-1 1,0 1 0,0-1-1,-2 2 1,3-3-21,1-1 1,0 0 0,-1 0-1,1 1 1,0-1 0,-1 0-1,1 0 1,-1 0 0,1 0-1,0 1 1,-1-1 0,1 0-1,-1 0 1,1 0 0,-1 0-1,1 0 1,0 0-1,-1 0 1,1 0 0,-1 0-1,0-1 1,0 1-14,1-1-1,-1 1 0,0-1 1,0 1-1,1-1 1,-1 1-1,0-1 1,1 0-1,-1 0 1,0 1-1,1-1 1,-1 0-1,0-1 1,-1-2-24,0-1 0,1 1 1,-1-1-1,1 0 0,0 1 1,0-1-1,1 0 0,-1 0 0,1 1 1,0-1-1,1 0 0,-1 0 1,1 0-1,1-5 0,0 3 33,-1 1 0,1-1 0,1 1 0,-1 0 0,1 0 0,0 0 0,0 0 0,1 1 0,7-10 0,-8 13 15,-1-1 0,1 1 0,0 0-1,0 1 1,0-1 0,0 0 0,0 1 0,0-1 0,0 1 0,1 0 0,-1 0 0,0 1 0,1-1 0,-1 0 0,0 1 0,1 0 0,3 0 0,8 1-125,0 1-1,25 5 1,-14-2-316,-19-4 150,125 19-4469,-37-17-1192,13-9 1007,19-6-2945</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4:44.118"/>
    </inkml:context>
    <inkml:brush xml:id="br0">
      <inkml:brushProperty name="width" value="0.05" units="cm"/>
      <inkml:brushProperty name="height" value="0.05" units="cm"/>
      <inkml:brushProperty name="color" value="#004F8B"/>
    </inkml:brush>
  </inkml:definitions>
  <inkml:trace contextRef="#ctx0" brushRef="#br0">30 769 2080,'1'-1'110,"-1"0"0,0 0-1,1 0 1,-1 0 0,1 0 0,-1 0 0,1 0 0,0 1-1,-1-1 1,1 0 0,0 0 0,-1 1 0,1-1-1,0 0 1,0 1 0,0-1 0,1 0 0,21-13 4123,-9 6 4532,-19 21-6247,-18 30-175,15-29-1857,0 0 0,1 1 0,1 0 0,-8 27 0,12-32-372,-1 0 1,2 0-1,-1 1 1,2-1-1,-1 0 0,1 0 1,1 1-1,-1-1 1,2 0-1,4 19 1,-5-28-110,-1 0 0,0 1 0,1-1 1,-1 0-1,1 0 0,-1 0 1,1 0-1,-1 0 0,1 0 1,0 0-1,0 0 0,-1 0 1,1 0-1,0 0 0,0-1 0,0 1 1,0 0-1,0-1 0,0 1 1,0 0-1,0-1 0,0 1 1,0-1-1,1 0 0,-1 1 0,0-1 1,0 0-1,0 0 0,0 1 1,1-1-1,-1 0 0,0 0 1,0-1-1,1 1 0,-1 0 1,0 0-1,0 0 0,0-1 0,2 0 1,4-2 21,0-1-1,0 0 1,0 0 0,-1 0 0,7-6 0,-5 4-22,82-67-370,12-9-96,-75 57 327,-27 45 385,-2-8-89,1 0-1,0 0 1,1 0 0,0 0-1,1 0 1,1 0 0,3 15-1,-4-21-117,0-1 0,1 1 0,0-1-1,0 1 1,0-1 0,1 0 0,0 0-1,0 0 1,0 0 0,1 0 0,-1-1-1,1 0 1,0 1 0,0-1 0,1-1-1,9 7 1,-12-8-37,1-1-1,-1-1 1,1 1-1,-1 0 1,1-1-1,-1 1 0,1-1 1,-1 1-1,1-1 1,-1 0-1,1 0 1,0-1-1,-1 1 1,1 0-1,-1-1 1,1 0-1,-1 1 1,1-1-1,-1 0 1,0 0-1,1-1 1,-1 1-1,0 0 0,3-3 1,3-2-61,0-1 1,-1 1-1,0-1 0,12-15 1,-8 7 2,0-1 0,0 0 0,-2-1 0,0 0 0,-1-1 0,0 0 0,-2 0 0,0 0 0,-1-1 0,3-25 1,-9 21 137,0 7-144,1 17 75,0-1 0,1 0-1,-1 0 1,0 0 0,0 0 0,0 0-1,0 0 1,0 0 0,0 0 0,0 0 0,0 0-1,0 0 1,0 0 0,0 0 0,0 0-1,1 0 1,-1 0 0,0 0 0,0 0-1,0 0 1,0 0 0,0 0 0,0 0 0,0 0-1,0 0 1,0 0 0,1 0 0,-1 0-1,0 0 1,0 0 0,0 0 0,0 0 0,0 0-1,0 0 1,0 0 0,0 0 0,0 0-1,0 0 1,0 0 0,0 0 0,1 0-1,-1 0 1,0 0 0,0-1 0,0 1 0,0 0-1,0 0 1,0 0 0,0 0 0,0 0-1,0 0 1,3 3 63,-1 0 0,1 1 0,0-1 0,0 0 0,0-1 0,0 1 0,1 0 0,-1-1 0,1 0 0,0 0 0,0 0 0,-1 0 0,1-1 0,0 0-1,0 1 1,1-1 0,-1-1 0,0 1 0,0-1 0,5 1 0,9-1-55,0-1-1,0-1 1,26-6 0,-29 5-5,-1 1-90,-5 1 108,0-1 1,0 0-1,0 0 0,0-1 1,-1 0-1,1 0 0,9-6 0,-17 8 281,-2 2-309,-1-1-1,1 0 1,0 1-1,-1 0 1,1-1-1,0 1 1,0 0-1,0-1 0,0 1 1,0 0-1,0 0 1,0 0-1,0 0 1,0 0-1,0 0 1,0 0-1,-1 2 0,-9 9 80,2-5-119,-1 0 1,1 1-1,1 0 1,0 1 0,-10 12-1,17-19 45,-1 0-1,1 0 1,0 0-1,0 0 1,0 0 0,0 0-1,1 0 1,-1 0-1,1 0 1,-1 1 0,1-1-1,0 0 1,0 0-1,0 0 1,0 1 0,0-1-1,0 0 1,1 3-1,-1-3-11,1-1-1,-1 1 1,1-1-1,-1 0 1,1 1-1,0-1 1,-1 0 0,1 1-1,0-1 1,0 0-1,0 0 1,0 0-1,0 1 1,0-1-1,0 0 1,0 0-1,1-1 1,-1 1-1,0 0 1,1 0-1,-1-1 1,0 1-1,1-1 1,-1 1-1,1-1 1,-1 1-1,3-1 1,16 1-42,0-2-1,0 0 1,0-1 0,0-2 0,38-10-1,-26 6-9,-15 5 46,0-2-1,-1 0 0,1-1 1,-1-1-1,0 0 0,0-1 1,-1-1-1,0 0 0,-1-1 1,0-1-1,22-22 0,-14 7-56,-1-1 0,23-40 0,-26 38 44,191-267-119,-187 266 119,11-14 127,43-80 0,-61 97-55,-9 18-41,-2 1 1,1-1-1,-1 0 0,6-18 1,-9 14-13,-1 13-3,0 0 0,-1 0-1,1 0 1,0-1 0,0 1 0,0 0 0,0 0-1,0 0 1,0 0 0,0-1 0,-1 1 0,1 0-1,0 0 1,0 0 0,0 0 0,0 0 0,-1 0-1,1-1 1,0 1 0,0 0 0,0 0 0,-1 0-1,1 0 1,0 0 0,0 0 0,0 0 0,-1 0 0,1 0-1,0 0 1,-1 0 0,0 0 7,-1 1 0,1-1-1,-1 1 1,1 0 0,-1 0 0,1-1-1,-1 1 1,1 0 0,0 0 0,-1 0 0,0 2-1,-19 16-29,1 2 0,1 0 0,1 1 0,1 1 0,1 0 0,1 1 0,-24 52 0,-73 233-34,76-200 160,24-76-56,2 1-1,1 0 0,1 0 0,2 1 0,-2 55 0,8-87-41,0 0 1,0 0-1,0 0 0,0 0 0,1 0 1,0 0-1,1 4 0,-2-6-10,1-1 0,-1 1 0,1 0-1,-1-1 1,1 1 0,-1-1 0,1 1 0,-1-1 0,1 1-1,-1-1 1,1 1 0,0-1 0,-1 1 0,1-1 0,0 0-1,0 0 1,-1 1 0,1-1 0,0 0 0,-1 0-1,1 0 1,0 0 0,0 1 0,0-1 0,-1-1 0,1 1-1,0 0 1,0 0 0,-1 0 0,1 0 0,0 0 0,0-1-1,-1 1 1,2-1 0,5-1-55,-1-1 0,0 0 0,1-1 0,-1 0 0,7-5-1,2-1-70,2-2 42,121-85-326,-112 76 366,0-2 0,44-50 0,91-151-15,-122 166 100,65-113 341,-85 134-309,-1-1 1,21-69-1,-33 67 219,-5 39-272,-1 1 0,0-1 0,0 1 0,0-1 1,0 0-1,0 1 0,0-1 0,0 1 0,0-1 0,0 1 0,-1-1 0,1 0 0,0 1 0,0-1 0,0 1 0,-1-1 0,1 1 1,0-1-1,-1 1 0,0-2 0,1 3 2,-1-1 1,0 0 0,0 1 0,0-1-1,1 1 1,-1-1 0,0 1 0,1-1-1,-1 1 1,0-1 0,1 1 0,-1 0-1,1-1 1,-1 1 0,1 0-1,-1-1 1,1 1 0,-1 0 0,1 0-1,-1 0 1,-27 50 63,2 2 0,-28 81 0,14-33-51,8-31 151,-4-1-1,-2-2 0,-74 97 1,97-145-37,6-9-202,1 0 0,1 1 0,-1 0 0,2 1 0,-8 15-1,14-27 52,0 0 0,0 1-1,0-1 1,0 0 0,-1 0-1,1 0 1,0 0 0,0 1-1,0-1 1,0 0 0,0 0-1,0 0 1,0 0 0,0 1-1,0-1 1,0 0 0,0 0-1,0 0 1,0 0 0,0 1-1,0-1 1,0 0 0,0 0-1,0 0 1,0 0 0,1 1 0,-1-1-1,0 0 1,0 0 0,0 0-1,0 0 1,0 0 0,0 1-1,0-1 1,0 0 0,1 0-1,-1 0 1,0 0 0,0 0-1,0 0 1,9-2-213,14-10-90,-20 10 259,19-11-75,0 1 0,0 1 1,2 1-1,42-12 0,-62 21 160,0 1-1,0-1 1,0 1 0,0 0-1,0 0 1,0 0 0,0 1-1,0-1 1,0 1 0,-1 0 0,1 0-1,0 0 1,0 1 0,-1-1-1,1 1 1,-1 0 0,1 0-1,-1 0 1,0 0 0,0 1-1,0 0 1,0-1 0,3 5-1,5 6 3,0 1-1,-1 1 1,-1-1-1,8 18 1,-4-8-332,-12-23-115,0 1 0,-1-1 0,1 1 0,-1 0-1,1-1 1,-1 1 0,0 0 0,0-1 0,1 3 0</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4:44.475"/>
    </inkml:context>
    <inkml:brush xml:id="br0">
      <inkml:brushProperty name="width" value="0.05" units="cm"/>
      <inkml:brushProperty name="height" value="0.05" units="cm"/>
      <inkml:brushProperty name="color" value="#004F8B"/>
    </inkml:brush>
  </inkml:definitions>
  <inkml:trace contextRef="#ctx0" brushRef="#br0">13 12 11968,'-13'-11'4416,"13"22"-3425,5 9-287,-2 0-224,11 5-416,-1-2 1952,5 6-1120,6 2 64,15-3-576,6-8-352,10-3-32,3-9-1408,0-4 768,-3-4-3616,-7-9 2369,-11 1-4737</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4:44.884"/>
    </inkml:context>
    <inkml:brush xml:id="br0">
      <inkml:brushProperty name="width" value="0.05" units="cm"/>
      <inkml:brushProperty name="height" value="0.05" units="cm"/>
      <inkml:brushProperty name="color" value="#004F8B"/>
    </inkml:brush>
  </inkml:definitions>
  <inkml:trace contextRef="#ctx0" brushRef="#br0">127 37 10720,'-68'-31'3968,"41"26"-3072,-1 13-288,25-8-2272,16 8-608,24 1 1696,34 2-1984,24 1 1440,16 16-3392</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4:46.285"/>
    </inkml:context>
    <inkml:brush xml:id="br0">
      <inkml:brushProperty name="width" value="0.05" units="cm"/>
      <inkml:brushProperty name="height" value="0.05" units="cm"/>
      <inkml:brushProperty name="color" value="#004F8B"/>
    </inkml:brush>
  </inkml:definitions>
  <inkml:trace contextRef="#ctx0" brushRef="#br0">153 346 6976,'-5'-16'4880,"4"19"-4305,1 0 0,0 0 1,0 0-1,-1 0 1,2 7-1,0 3 47,-4 77 1415,-4 1 1,-4-1-1,-44 170 0,33-171-1514,-20 68-304,37-146 90,5-11-303,0 0 1,0 0-1,0 0 1,0 0-1,0 0 1,0 0-1,0 0 1,0 0-1,0 0 1,0 0-1,0 0 1,-1 0-1,1 0 1,0 0-1,0 0 1,0 0-1,0 0 1,0 0-1,0 0 1,0 0-1,0 0 1,0 0-1,0 0 1,0 0-1,0 0 1,0 0-1,-1 0 1,1 0-1,0 0 1,0 0-1,0 0 1,0 0-1,0-1 1,0 1-1,0 0 1,0 0-1,0 0 1,0 0-1,0 0 1,0 0 0,0 0-1,0 0 1,0 0-1,0 0 1,0 0-1,0 0 1,0 0-1,0 0 1,0-1-1,0 1 1,0 0-1,0 0 1,0 0-1,0 0 1,0 0-1,0 0 1,0 0-1,0 0 1,0 0-1,0 0 1,-1-23 509,1 15-560,0-23-123,1 0 0,7-34 0,30-229 39,5-20 528,-17 172 891,-25 140-1252,-1-2 63,1 1 0,-1 0 0,1 0 0,0 0 0,0 0 0,0 0 0,0 0 0,1 0 0,-1 1 0,1-1 0,-1 0 0,4-3 0,4 15 900,1 3-802,-1 1 0,0 0 0,-1 1 0,-1-1 0,10 26 0,-2 6-2,-2 0 0,12 82 0,7 26 115,57 111-68,-82-241-149,-6-19-66,1 1-1,-1-1 0,1 1 1,0-1-1,0 1 0,0-1 1,0 0-1,1 0 0,3 5 1,-4-8-17,-2 0 3,1 0 0,-1-1 0,1 1 0,0 0 0,0 0 0,-1 0 0,1-1 1,0 1-1,0-1 0,0 1 0,0 0 0,0-1 0,-1 1 0,1-1 0,0 0 0,0 1 0,0-1 1,0 0-1,0 0 0,1 1 0,-1-1 0,0 0 0,0 0 0,0 0 0,0 0 0,0 0 1,2-1-1,0 0-16,1 0 0,-1 0 1,0 0-1,0 0 0,1-1 0,-1 1 1,0-1-1,0 0 0,0 0 1,0 0-1,-1 0 0,1-1 0,-1 1 1,1-1-1,-1 0 0,0 1 1,0-1-1,0 0 0,2-4 1,2-6-2,-1 0 1,0-1 0,5-20 0,-7 22 0,33-166-112,-5 21-91,-9 79 201,39-94 0,49-66-1524,-98 210 127,-8 19 112,0 0 1,8-13-1,-12 21 1145,1 1 0,-1-1-1,1 0 1,-1 1 0,1-1 0,-1 0-1,1 1 1,-1-1 0,1 1-1,0-1 1,-1 1 0,1-1 0,0 1-1,0-1 1,-1 1 0,1 0-1,0-1 1,0 1 0,0 0 0,-1 0-1,1-1 1,0 1 0,0 0-1,0 0 1,0 0 0,-1 0 0,1 0-1,0 0 1,0 1 0,0-1-1,0 0 1,-1 0 0,1 0 0,0 1-1,0-1 1,-1 0 0,2 2-1,3 1-646,0 0 0,0 1 0,-1 0 0,7 8 0,-2-3-461,23 24-1731,4 6-2475</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4:47.039"/>
    </inkml:context>
    <inkml:brush xml:id="br0">
      <inkml:brushProperty name="width" value="0.05" units="cm"/>
      <inkml:brushProperty name="height" value="0.05" units="cm"/>
      <inkml:brushProperty name="color" value="#004F8B"/>
    </inkml:brush>
  </inkml:definitions>
  <inkml:trace contextRef="#ctx0" brushRef="#br0">379 25 7872,'-1'-8'1001,"-1"-1"213,0 2 3248,-4 27 992,-1 1-4146,-36 205 3186,30-141-3448,-30 105 1,34-151-1065,-3 8 169,11-41-82,5-8-173,6-12-170,-2-8 101,-1 0 1,0-1-1,-2 0 1,0 0-1,1-33 1,-4 24 277,-2-1 1,-2 0-1,-6-40 0,7 64-86,0 1 0,-1 0 0,0 0 0,-1 0 0,0 0 0,0 1 0,-1-1 0,-8-13 0,9 18-2,1 0 0,-1 0 0,0 0 1,0 1-1,0-1 0,0 1 1,0 0-1,0-1 0,-1 1 1,1 1-1,-1-1 0,1 1 0,-1-1 1,0 1-1,0 0 0,0 0 1,1 1-1,-1-1 0,0 1 1,-5 0-1,2 0 85,-1 1 0,1 0 0,0 1 0,0-1 0,1 1 0,-1 1 1,0-1-1,1 1 0,-1 0 0,1 1 0,0 0 0,0 0 0,0 0 0,1 0 0,-9 9 0,7-6-11,1 0-1,0 1 1,0-1-1,0 1 1,1 1 0,0-1-1,0 1 1,1 0-1,0 0 1,-4 17-1,7-23-44,1 1 0,-1-1 0,1 1 1,0 0-1,-1-1 0,2 1 0,-1-1 0,0 1 0,1 0 0,0-1 1,0 1-1,0-1 0,0 1 0,0-1 0,1 0 0,-1 1 0,1-1 0,0 0 1,0 0-1,0 0 0,1 0 0,-1-1 0,1 1 0,-1-1 0,1 1 0,0-1 1,0 0-1,3 2 0,4 2-17,0-1 1,0-1-1,0 0 1,0 0-1,1-1 0,0 0 1,18 3-1,-5-4-447,0-1 0,-1-1 0,1 0-1,0-2 1,-1-1 0,42-10-1,-56 10-1007,-1 0-1,0 0 0,0 0 1,-1-1-1,16-10 0,16-8-5201,-5 9-828</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4:47.560"/>
    </inkml:context>
    <inkml:brush xml:id="br0">
      <inkml:brushProperty name="width" value="0.05" units="cm"/>
      <inkml:brushProperty name="height" value="0.05" units="cm"/>
      <inkml:brushProperty name="color" value="#004F8B"/>
    </inkml:brush>
  </inkml:definitions>
  <inkml:trace contextRef="#ctx0" brushRef="#br0">55 525 11712,'-13'40'4635,"8"-17"-3958,-2 39 0,7-60-587,-2 25 904,3 30 0,0-36 215,-3 35 0,-2-23-221,-5 85 1890,4-3-1267,-4-174-1606,8 7-251,2 0 1,10-65-1,-7 84 253,35-279-346,-24 223 482,42-132-1,-57 218-137,6-14 91,0-1 0,1 1 0,9-16 0,-13 29-35,-1 0 1,0 0-1,1 1 0,-1-1 0,1 1 0,0-1 1,0 1-1,1 0 0,-1 0 0,1 1 0,-1-1 1,1 1-1,0 0 0,0 0 0,0 0 1,0 0-1,0 1 0,7-2 0,-3 2 93,0 1-1,0 0 1,-1 0-1,1 1 1,0 0-1,0 0 1,-1 1-1,1 0 1,8 3-1,12 6 223,26 16 0,-44-22-274,31 15 102,-2 2 1,53 40-1,-79-52-135,-1 0 0,0 1 1,0 1-1,-1 0 1,0 0-1,-1 1 1,-1 1-1,0 0 0,-1 0 1,8 18-1,-14-26-45,1 0-1,-1 0 0,-1 0 0,1 0 0,-1 1 1,0-1-1,-1 0 0,0 1 0,0-1 0,0 1 1,0-1-1,-1 1 0,-2 8 0,0-8-17,0 0 1,0 0-1,0-1 0,-1 1 1,0-1-1,0 0 0,0 0 0,-1 0 1,0-1-1,0 0 0,-12 10 0,5-6-42,-2 0 0,1-1 1,-1 0-1,0-1 0,-22 8 0,-80 19-1146,94-30-565,-43 5 0,54-8 378,0-1 0,0-1 1,0 0-1,0 0 0,-17-5 1,26 6 875,-1-1 0,1 0 0,-1 0 1,1 0-1,-1 0 0,1 0 0,0-1 0,0 1 1,-3-2-1,4 1-233,0 1-1,0 0 1,0-1 0,1 1-1,-1 0 1,0-1 0,1 1 0,-1-1-1,1 1 1,-1-4 0</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4:50.157"/>
    </inkml:context>
    <inkml:brush xml:id="br0">
      <inkml:brushProperty name="width" value="0.05" units="cm"/>
      <inkml:brushProperty name="height" value="0.05" units="cm"/>
      <inkml:brushProperty name="color" value="#004F8B"/>
    </inkml:brush>
  </inkml:definitions>
  <inkml:trace contextRef="#ctx0" brushRef="#br0">47 673 3808,'3'-13'1475,"-3"11"-1064,0 1 1,1-1-1,-1 1 1,1-1-1,4-8 7945,-6 12-6991,-12 28 442,2 1 0,-12 53 1,20-68-1588,1 1 0,0-1 0,1 0 1,0 0-1,2 1 0,0-1 0,4 23 1,-5-37-193,1 0 1,-1 0 0,1 0 0,-1 0-1,1 0 1,0-1 0,0 1 0,0 0-1,0 0 1,0-1 0,2 4 0,-2-5-21,0 1-1,0-1 1,0 1 0,0-1 0,0 1 0,0-1 0,0 0 0,0 1-1,0-1 1,0 0 0,0 0 0,0 0 0,0 0 0,0 0 0,0 0-1,0 0 1,0 0 0,0 0 0,0 0 0,0-1 0,0 1 0,-1 0-1,1-1 1,0 1 0,2-1 0,19-11-53,-1-1 0,0 0 0,30-27 0,-10 8 124,-3 5-73,5-4 204,62-59 0,-10-5 1289,-94 103-699,-14 32-126,0 3 129,10-31-540,2-8-170,0 0 1,1 0-1,-1 0 0,1 0 0,-1 0 0,1 0 0,0 1 0,1-1 1,1 7-1,1 0 33,-2-3-53,2 0 0,-1 0 0,1 0-1,0-1 1,5 9 0,-7-14-67,0-1 1,0 1-1,0-1 0,1 1 0,-1-1 0,0 1 0,1-1 1,-1 0-1,1 0 0,0 1 0,-1-1 0,1-1 1,0 1-1,0 0 0,-1 0 0,1 0 0,0-1 1,0 1-1,0-1 0,0 0 0,0 0 0,0 1 1,0-1-1,0 0 0,0 0 0,3-1 0,-1 0-18,0 0-1,-1 0 0,1-1 0,-1 1 0,0-1 0,1 1 0,-1-1 1,0 0-1,5-4 0,26-26-145,-12 10 87,1 1 11,70-56-77,-86 72 139,-3 2 82,0 0 0,0 0 0,0 1 0,0-1 0,8-2 0,-12 5-63,1 1 0,-1-1 0,0 0 0,1 0 0,-1 1 0,0-1-1,1 0 1,-1 1 0,0-1 0,1 0 0,-1 1 0,0-1 0,0 0-1,1 1 1,-1-1 0,0 1 0,0-1 0,0 1 0,0-1 0,0 0-1,0 1 1,0-1 0,1 1 0,-1-1 0,0 1 0,0-1 0,-1 1 18,1 4 5,-1 0-1,-1 0 1,1 0-1,-1 0 1,0 0 0,0 0-1,0-1 1,-5 8-1,-4 9-40,3-3 69,1 1 0,0 0 0,-6 37 0,12-53-60,1-2-19,-1 1-1,1-1 1,0 0-1,0 0 0,0 0 1,0 0-1,0 0 1,0 0-1,0 0 1,0 0-1,0 0 1,0 2-1,1-3-2,0 0 0,0 0 0,0 0 0,-1 0 0,1 0 0,0-1 1,0 1-1,0 0 0,-1 0 0,1-1 0,0 1 0,0 0 0,-1-1 0,1 1 0,0-1 0,-1 1 0,1-1 0,-1 1 0,1-1 1,0 0-1,0 0 0,28-21-164,1 1 0,1 2 1,1 1-1,1 1 0,0 2 0,62-19 1,-85 31 234,0 0 0,0 1 0,0 1 0,18-1 0,-26 1-43,0 1 0,0 0-1,0 1 1,0-1 0,0 0 0,0 1-1,0-1 1,0 1 0,0-1-1,0 1 1,0 0 0,0 0 0,0 0-1,0 0 1,-1 0 0,1 0 0,0 1-1,-1-1 1,1 1 0,-1-1-1,1 1 1,-1-1 0,0 1 0,0 0-1,0 0 1,0 0 0,0-1 0,0 1-1,1 3 1,8 59 345,-7-50-223,-1-2-55,1-1 0,0 0 0,0 1 0,1-2 0,9 19 0,-12-27-93,0-1 0,-1 0 1,1 0-1,0 1 0,0-1 0,0 0 0,0 0 0,0 0 0,0 0 0,0 0 0,0 0 0,0 0 0,1 0 0,-1-1 0,0 1 1,0 0-1,1-1 0,-1 1 0,0-1 0,1 1 0,-1-1 0,1 0 0,-1 1 0,1-1 0,-1 0 0,1 0 0,-1 0 0,1 0 0,-1 0 1,0-1-1,1 1 0,-1 0 0,1-1 0,-1 1 0,0-1 0,2 0 0,4-3-49,0 0 0,0-1 1,0 0-1,-1 0 0,8-8 0,-5 4 57,110-110-246,-106 107 275,19-16-255,-2-1-1,45-55 1,-44 39 315,31-59 0,17-53-48,-48 94 60,-8 11-181,29-93 0,-51 143 106,0 0 1,-1-1 0,1 1 0,-1-1-1,1 1 1,-1-1 0,0 1-1,0-1 1,0 0 0,-1-2-1,1 5-16,0-1-1,0 1 0,-1-1 1,1 1-1,0-1 1,0 1-1,0 0 0,-1-1 1,1 1-1,0 0 0,-1-1 1,1 1-1,0 0 0,-1-1 1,1 1-1,0 0 0,-1-1 1,1 1-1,-1 0 0,1 0 1,0 0-1,-2-1 0,1 1-4,0 0 1,0 0-1,-1 0 0,1 0 0,0 0 0,0 0 1,0 1-1,-1-1 0,1 0 0,0 1 0,0-1 1,-2 1-1,-7 5-13,0-1 0,0 1 0,1 0 0,0 1 0,0 0 0,1 1 0,-14 15 0,6-4-3,2 0 0,-21 37 1,-7 22 118,4 3 1,-51 155-1,78-200 46,3 1 1,-9 70-1,15-81-614,2 0 1,0 0-1,2-1 1,9 51-1,-2-52-5017,-2-33-1794,-5 5 6330,0-2 0,-1 1 0,0 0 0,0 0 1,0-7-1,-1 4 126,-1 1 0,1-1 0,-4-13 0,-2 0 539,-1 0 0,-10-22 0,11 29 422,0 0 532,-1 0 1,-13-16-1,13 19 407,0 1 0,1-1 1,0 0-1,-7-20 0,11 24-283,0 1 0,1-1-1,0 1 1,0-1 0,0-11-1,1 16-766,0 1 0,0-1 0,0 1 0,0 0 0,1-1 0,-1 1 0,0 0-1,1-1 1,-1 1 0,1 0 0,0 0 0,-1-1 0,1 1 0,0 0 0,0 0 0,0 0 0,0 0 0,0 0-1,0 0 1,0 0 0,0 0 0,0 1 0,0-1 0,0 0 0,1 1 0,-1-1 0,0 0 0,0 1 0,1 0-1,-1-1 1,0 1 0,1 0 0,-1 0 0,2-1 0,6 1-220,1-1 0,-1 1 0,17 3 0,-13-1-911,0 1 0,-1 1 0,1 0 0,14 7 0,-7-2-1140,-1 2 1,0 0 0,-1 1-1,20 18 1,-33-26 2244,0 0-1,0 1 0,-1-1 0,0 1 1,0 0-1,7 11 0,-9-11 754,0 0-1,-1 0 1,1 0-1,-1 0 1,0 0 0,0 0-1,0 0 1,-1 1-1,0-1 1,0 0-1,0 0 1,-1 0-1,-1 10 1,-3 12 1789,-22 102 2663,16-81-4597,-2 11-836,2-24-4126,17-49-4784,5-4 8082,-6 12-168,17-30-2769</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6:32.888"/>
    </inkml:context>
    <inkml:brush xml:id="br0">
      <inkml:brushProperty name="width" value="0.05" units="cm"/>
      <inkml:brushProperty name="height" value="0.05" units="cm"/>
      <inkml:brushProperty name="color" value="#FF0066"/>
    </inkml:brush>
  </inkml:definitions>
  <inkml:trace contextRef="#ctx0" brushRef="#br0">419 646 4736,'15'-20'2640,"-14"19"-1462,-1 1-965,0-1 0,0 1-1,0 0 1,0-1-1,0 1 1,0 0 0,1-1-1,-1 1 1,0 0-1,0-1 1,0 1 0,0 0-1,0-1 1,-1 1-1,1-1 1,0 1 0,0 0-1,0-1 1,0 1-1,0 0 1,-1-1 0,-1 0 101,-1 0 0,0 1 0,1 0 0,-1-1 0,0 1 0,1 0 0,-1 0 0,0 0 0,0 1 0,-4 0 0,-25 9 562,13-4-629,1 2-1,0 0 0,0 1 1,0 1-1,2 0 0,-1 2 1,1 0-1,1 0 1,-15 16-1,1 5 184,-44 64 0,60-77-268,1 0 0,1 1 0,0 1-1,-13 43 1,21-55-39,1 0 0,0 0 0,1 1 0,0-1-1,1 0 1,0 1 0,2 18 0,-1-25-71,0 0 0,0 0 0,0 0 0,1 0 0,-1-1 0,1 1 1,0 0-1,0-1 0,5 7 0,-5-8-22,0 0 1,0 0-1,0 0 1,0 0-1,0-1 1,1 1-1,-1-1 1,0 0-1,1 1 0,-1-1 1,1 0-1,0-1 1,-1 1-1,1 0 1,0-1-1,2 1 1,-1-1-61,0 0 1,0-1-1,-1 1 1,1-1-1,0 1 1,0-1 0,-1 0-1,1-1 1,-1 1-1,1-1 1,-1 1-1,0-1 1,0 0-1,1 0 1,-1-1 0,-1 1-1,1-1 1,0 1-1,0-1 1,2-4-1,6-7-92,-1 0-1,17-32 0,-25 42 112,4-6-38,121-206-782,-71 131 765,70-146-1,-92 162 74,105-228 1207,-133 283-1105,20-52 335,-24 60-414,0-1 0,-1 1 1,1-1-1,-1 0 0,-1 1 0,1-1 1,-2-11-1,1 17-39,0 0 0,0 0 0,0 0 0,0 0 0,0 1 0,-1-1 0,1 0 0,0 0 0,0 1 1,-1-1-1,1 0 0,-1 0 0,1 1 0,0-1 0,-1 0 0,1 1 0,-1-1 0,0 1 0,1-1 0,-1 0 0,1 1 0,-1-1 0,0 1 0,1 0 0,-1-1 0,0 1 1,0 0-1,1-1 0,-1 1 0,0 0 0,0 0 0,1-1 0,-1 1 0,-1 0 0,-1 0-11,-1 1 0,1-1-1,0 1 1,0 0 0,-1 0 0,1 0-1,-5 2 1,0 1 41,0 0 1,1 1-1,-1-1 0,1 1 0,0 1 0,0 0 1,1 0-1,0 0 0,-9 12 0,-1 4 144,-23 43 1,34-56-159,-93 183 473,72-133-158,-24 86 1,44-124-288,1 0 1,1 0-1,1 1 1,1-1-1,1 1 1,0-1-1,5 28 1,-3-40 13,1 1 0,0-1 0,1 1 0,0-1 0,0 0 0,1 0 0,10 16 0,-10-19 5,0 0 0,0-1 0,1 0 0,0 0-1,0 0 1,1 0 0,-1-1 0,1 0 0,0 0 0,0 0 0,13 5 0,-10-6-89,1 0 0,-1-1 0,1 0 0,0-1 1,-1 0-1,1 0 0,0-1 0,0 0 1,0-1-1,0 0 0,-1 0 0,1-1 0,17-6 1,-6 1-68,-1-1 0,0-1 0,0-1 0,-1-1 0,19-14 0,-21 12 47,0-1 1,-2 0-1,0-1 0,0-1 1,-1 0-1,-1-1 0,14-25 1,-13 13 497,-13 27-470,-1 0 1,1 1-1,-1-1 0,0 1 1,1-1-1,-1 0 0,0 1 0,0-1 1,0 0-1,0 1 0,0-1 0,0 0 1,0 0-1,-1 1 0,0-3 1,1 4 14,-1 0 1,1-1-1,-1 1 1,1 0-1,-1 0 1,1 0-1,-1 1 1,1-1-1,-1 0 1,1 0-1,-1 0 1,1 0-1,0 0 1,-1 0-1,1 1 1,-1-1-1,1 0 1,0 0-1,-1 1 1,1-1-1,-1 0 1,1 1-1,0-1 1,-1 0-1,1 1 1,0-1-1,0 0 1,-1 2-1,-1 0-22,-7 6 81,1 0 1,0 2-1,0-1 1,1 1-1,0 0 1,1 0-1,0 0 1,0 1-1,1 0 1,1 0-1,0 1 1,0-1-1,2 1 1,-3 14-1,3-11 47,0 0 0,2-1 0,0 1 0,0 0 0,1 0 0,1 0 0,1 0 0,0 0 0,1-1 0,0 1 0,7 13 0,-10-26-61,0 1 0,0-1 0,0 0 1,1 0-1,-1 0 0,1 0 1,-1 0-1,1 0 0,0 0 0,0 0 1,0 0-1,0-1 0,0 1 1,0-1-1,0 0 0,0 1 0,3 0 1,-2-2-36,-1 1-1,0-1 1,1 0 0,-1 1 0,0-1-1,0 0 1,1-1 0,-1 1 0,0 0-1,1-1 1,-1 1 0,0-1 0,0 0 0,0 0-1,1 0 1,-1 0 0,0 0 0,0 0-1,3-3 1,5-4-111,0-1 1,-1 0-1,0-1 0,15-21 1,8-7-77,-11 17 154,1 1 0,1 2 0,0 0-1,34-19 1,-29 22 251,39-17 0,-41 20-93,-21 10-56,0 0 1,0 0-1,0 0 1,0 1-1,0 0 1,6-1-1,-11 2-55,1 0-1,0 0 1,0 0 0,-1 0 0,1 0-1,0 0 1,0 0 0,-1 1 0,1-1-1,0 0 1,-1 0 0,1 1-1,0-1 1,-1 0 0,1 1 0,0-1-1,-1 1 1,1-1 0,0 1 0,0 0-4,-1 0 0,1 0 0,-1 0 0,0 0 0,1 0 0,-1 0 0,0 0 0,0 0 0,1 0 0,-1 0 0,0 0 0,0 0 0,0 0 0,0 0 0,-1 0 0,1 0 0,0 0 0,0 1 0,-7 24 109,0 0 1,-15 32 0,7-17-178,-65 159 433,77-194-371,1 1-1,-1 0 1,1 1-1,1-1 1,-1 0-1,0 9 1,3-16-17,-1 0 0,0 0 0,0 0 0,0 1 0,0-1 0,0 0 1,0 0-1,1 0 0,-1 0 0,0 0 0,0 0 0,0 1 0,1-1 0,-1 0 0,0 0 1,0 0-1,0 0 0,1 0 0,-1 0 0,0 0 0,0 0 0,0 0 0,1 0 0,-1 0 0,0 0 1,0 0-1,0 0 0,1 0 0,-1 0 0,0 0 0,0 0 0,0 0 0,1 0 0,-1 0 1,0 0-1,7-2-100,-3-1 43,0 1-1,0-1 0,-1 1 1,1-1-1,-1 0 0,6-6 1,-1 0-22,9-8-113,87-83-441,-80 79 561,2 1 1,41-25-1,-62 42 112,1 0 1,-1 0-1,1 1 0,0-1 0,-1 1 1,1 1-1,8-2 0,-12 3-14,0-1 1,0 1-1,0 0 0,0 0 0,0 1 0,0-1 0,0 0 0,0 1 0,0-1 0,0 1 0,0 0 1,0-1-1,0 1 0,0 0 0,0 0 0,0 1 0,-1-1 0,1 0 0,0 0 0,-1 1 0,1-1 1,-1 1-1,0 0 0,2 1 0,1 4 83,-1-1-1,0 1 1,0 0 0,-1 0 0,0 0 0,3 15-1,2 9 30,3 5-38,-7-20 59,8 21 0,-10-36-133,-1 0 0,0-1 1,0 1-1,0 0 0,0-1 1,1 1-1,-1-1 0,0 1 0,1 0 1,-1-1-1,0 1 0,1-1 1,-1 1-1,1-1 0,-1 1 0,1-1 1,-1 1-1,1-1 0,-1 1 1,1-1-1,-1 0 0,1 1 0,0-1 1,-1 0-1,1 1 0,-1-1 1,1 0-1,0 0 0,-1 0 0,1 0 1,0 0-1,0 0 0,-1 0 1,1 0-1,0 0 0,-1 0 0,1 0 1,0 0-1,-1 0 0,1 0 1,0 0-1,-1-1 0,1 1 0,-1 0 1,1-1-1,0 1 0,-1 0 1,1-1-1,-1 1 0,1-1 0,0 0 1,3-3 35,0 0 0,0 0 0,0-1 0,-1 1 0,4-6 0,27-50-38,3-5 83,-11 29-106,3 1-1,0 1 0,3 1 1,0 2-1,2 1 0,2 1 1,47-28-1,-2 10 15,-80 46-2,0 0 0,0 0-1,0 1 1,0-1 0,0 0-1,0 1 1,0-1 0,1 1-1,-1-1 1,0 1 0,0 0-1,1 0 1,-1-1 0,0 1 0,1 0-1,-1 0 1,0 0 0,1 0-1,-1 0 1,0 1 0,0-1-1,2 1 1,-2-1-7,0 1 0,0 0 0,0 0-1,-1 0 1,1 0 0,0 0 0,0 0 0,-1 0 0,1 0-1,0 0 1,-1 0 0,1 0 0,-1 0 0,0 0 0,1 0-1,-1 1 1,0-1 0,1 2 0,-1 6 33,1 0 0,-2-1 0,1 1 0,-4 17 0,-1-1 50,-2-1 0,0 0 0,-2 0 0,0 0 0,-2-2 0,0 1 0,-29 40 0,10-28-184,27-32 64,0 0-1,0 0 1,-1-1-1,1 1 1,0-1 0,-1 0-1,0 0 1,-6 2-1,9-3 18,0-1-1,0 0 0,0 0 1,0 0-1,0 1 0,-1-1 0,1-1 1,0 1-1,0 0 0,0 0 1,0 0-1,0 0 0,0-1 0,-1 1 1,1-1-1,0 1 0,0-1 1,0 1-1,0-1 0,-1 0 0,0-1-32,0 0-1,0-1 0,0 1 0,0 0 0,0-1 0,0 1 0,-2-5 0,0-2-158,0 0 1,1 0 0,0 0 0,-2-10-1,3 9-50,1 0 0,-1-19 0,2 26 245,0 0-1,0 0 1,1 0 0,-1 0-1,1 0 1,1-4-1,-2 6 42,1 0-1,-1 0 0,1 0 0,-1 0 0,1 1 0,-1-1 1,1 0-1,0 0 0,-1 0 0,1 1 0,0-1 0,0 0 0,0 1 1,-1-1-1,1 1 0,0-1 0,0 1 0,0-1 0,1 1 1,1 0 24,-1-1 0,0 2 1,1-1-1,-1 0 1,0 0-1,0 1 0,1-1 1,-1 1-1,0 0 1,0 0-1,0 0 0,0 0 1,1 0-1,-1 0 1,2 2-1,6 3 88,6 2 10,1-1 1,0 0-1,0-1 0,0-1 0,0-1 1,19 2-1,-24-4-35,0-2 0,0 0-1,0 0 1,0-1 0,0 0 0,0-1-1,0-1 1,0 0 0,22-9-1,-7-1-132,-1-1-1,33-23 1,-24 15-8,-15 10 32,-10 6 21,-1 1 0,0-2-1,13-10 1,-21 16 114,-1 3 32,-1 11-93,0-1 0,-6 23 0,-2 13 25,7-29-2,2-1-1,1 21 0,-1-33-52,1 0 1,0 0-1,0-1 0,0 1 0,1 0 1,0-1-1,0 1 0,1-1 0,-1 1 1,7 7-1,-8-11-31,0-1-1,1 1 1,-1-1 0,1 0 0,0 1-1,-1-1 1,1 0 0,0 0 0,0 0 0,-1 0-1,1-1 1,0 1 0,0 0 0,0-1-1,0 1 1,0-1 0,0 0 0,0 0-1,0 0 1,0 0 0,0 0 0,0 0 0,3-1-1,4-1-5,1 0 0,-1 0 0,15-8 0,-22 10-5,49-24-147,0-1-1,-2-3 1,-2-1-1,57-46 0,-82 57 69,0-2 0,-1 0 0,-1-1 0,-2-1 0,0 0 0,-1-2 0,19-33 0,34-75-384,16-29 382,-44 94 179,-11 17 116,28-61 1,-57 107-234,0 0-1,-1 0 1,1-1 0,-1 1 0,0-1 0,0-7 0,-1 11 3,0 0 0,0 0 0,0 0 0,0 0 0,0 0 0,0 1 0,0-1 0,0 0 0,0 0 0,-1 0 0,1 0 0,0 0 0,-1 0 0,1 1 0,-1-1 0,1 0 0,-1 0 0,1 0 1,-1 1-1,0-1 0,1 0 0,-1 1 0,0-1 0,1 1 0,-1-1 0,0 1 0,0-1 0,0 1 0,1-1 0,-1 1 0,0 0 0,0-1 0,0 1 0,0 0 0,0 0 0,0 0 0,-1-1 1,-1 1 2,0 1 1,1-1 0,-1 0-1,0 1 1,0-1 0,0 1-1,1 0 1,-1 0 0,0 0-1,1 1 1,-1-1 0,1 0-1,-1 1 1,1 0 0,0-1-1,-1 1 1,-2 3 0,-1 2 21,-1 1-1,1-1 1,0 1 0,-6 11-1,-19 42 56,-42 116 0,-30 139 634,96-287-614,2 0-1,1 0 1,0 55-1,4-75-21,1-1-1,-1 0 0,5 15 0,-4-19-30,0-1 0,0 1 0,0-1 0,1 1 0,-1-1 1,1 0-1,0 0 0,0 0 0,1 0 0,4 6 0,-6-9-17,0 1-1,1 0 0,-1-1 0,0 1 1,0-1-1,1 1 0,-1-1 0,0 1 0,1-1 1,-1 0-1,1 0 0,-1 0 0,0 0 0,1 0 1,-1 0-1,1 0 0,-1 0 0,0-1 0,1 1 1,-1 0-1,0-1 0,1 1 0,-1-1 1,0 0-1,0 1 0,2-2 0,6-3-73,-1 0-1,13-11 1,-17 13 7,12-9-34,-9 5 83,1 0 0,0 1 1,1 0-1,0 1 0,0 0 1,0 0-1,0 1 0,11-4 1,-18 8 7,-1 0 1,0-1-1,0 1 1,0 0-1,0 0 1,0 0-1,0 0 1,0 0-1,0 0 1,0 0-1,0 0 1,0 1-1,0-1 1,1 0-1,-1 1 1,0-1-1,0 0 1,-1 1-1,1-1 1,0 1-1,0 0 1,0-1-1,0 1 1,0 0-1,0 0 1,-1-1-1,1 1 1,0 0-1,-1 0 1,1 0-1,-1 0 1,1 0-1,-1 0 1,1 0-1,-1 0 1,0 0-1,1 0 1,-1 0-1,0 0 1,0 0-1,0 0 1,0 1-1,1 7-8,-1-1 0,0 0 0,0 1-1,-3 11 1,1-10 61,-12 72 196,7-53-64,2 0 0,-2 47 0,7-75-179,0 1 0,0 0-1,0 0 1,1 0 0,-1 0 0,0-1 0,1 1 0,1 3 0,-2-4-9,0 0 0,1-1 0,-1 1 1,1-1-1,-1 1 0,1-1 0,-1 1 1,1-1-1,-1 1 0,1-1 0,-1 0 0,1 1 1,-1-1-1,1 0 0,-1 1 0,1-1 1,0 0-1,0 1 0,2-1-23,0 0 1,0 0-1,-1-1 1,1 1-1,0 0 1,0-1-1,-1 0 0,1 0 1,0 1-1,-1-1 1,5-3-1,55-27-4,74-50 0,-23 12 285,-66 40 279,-46 28-526,-1 1 0,0 0-1,1 0 1,-1-1 0,1 1-1,-1 0 1,0 0 0,1 0-1,-1-1 1,1 1 0,-1 0-1,0 0 1,1 0 0,-1 0-1,1 0 1,-1 0 0,0 0-1,1 0 1,-1 0 0,1 0-1,-1 0 1,1 0-1,-1 0 1,1 0 0,-1 1-13,0-1 1,1 1 0,-1 0-1,0-1 1,0 1-1,0-1 1,0 1 0,0 0-1,0-1 1,0 1 0,0-1-1,0 1 1,0 0-1,0-1 1,-1 1 0,1-1-1,0 1 1,0-1 0,-1 2-1,-2 6-23,-1 0 0,0 0 0,0 0 0,-1 0 0,0-1 0,0 0 0,-7 8 0,-49 44-58,50-49 81,-89 79-5,-89 84 118,108-89 1,-42 42 157,119-123-258,3-1-14,0-1 0,0 0 0,-1 1 0,1-1 0,0 0 0,-1 0 0,1 0 0,-1 0 0,1 0 0,-1 0 0,0-1 0,1 1 0,-1 0 0,0-1 0,1 1 0,-4 0 0,4-2 5,1 1 0,0 0 1,-1 0-1,1 0 0,0 0 0,-1-1 0,1 1 0,0 0 0,-1 0 1,1-1-1,0 1 0,0 0 0,-1 0 0,1-1 0,0 1 0,0 0 1,0-1-1,0 1 0,-1 0 0,1-1 0,0 1 0,0 0 0,0-1 1,0 1-1,0 0 0,0-1 0,0 1 0,0 0 0,0-1 0,0 1 1,0-1-1,0 1 0,0 0 0,0-1 0,0 1 0,0-1 0,5-14 23,-4 14-21,3-8 22,0 0-1,1 0 1,0 0-1,1 1 1,0 0-1,0 0 0,1 0 1,13-11-1,-8 9-12,1 1-1,0 0 0,0 1 0,1 0 0,14-6 1,9 0-46,0 2 0,0 2 1,67-10-1,-78 15-117,146-24-1682,-60 4-3096,-103 22 3642,1 1 1,-1-1 0,0-1-1,0 0 1,0 0 0,-1 0 0,16-12-1,-4-8-3904</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4:50.518"/>
    </inkml:context>
    <inkml:brush xml:id="br0">
      <inkml:brushProperty name="width" value="0.05" units="cm"/>
      <inkml:brushProperty name="height" value="0.05" units="cm"/>
      <inkml:brushProperty name="color" value="#004F8B"/>
    </inkml:brush>
  </inkml:definitions>
  <inkml:trace contextRef="#ctx0" brushRef="#br0">168 76 5824,'2'-7'376,"-1"3"-8,0 0 0,0 0-1,0 1 1,1-1-1,4-7 1,-5 9-542,1 1 0,-1-1 0,1 0 0,0 1-1,0-1 1,0 1 0,3-3 0,3 0 106,-1 1-1,1-1 1,0 1 0,0 1-1,1 0 1,-1 0 0,0 0-1,1 1 1,-1 0 0,14 1-1,-21 0 197,1 1 1,0-1-1,0 0 0,-1 1 0,1 0 0,0-1 0,0 1 1,-1 0-1,1 0 0,-1 0 0,2 1 0,-2-2 16,0 1-1,-1 0 0,1-1 1,-1 1-1,1 0 0,-1-1 0,1 1 1,-1 0-1,0 0 0,1 0 0,-1-1 1,0 1-1,0 0 0,1 0 1,-1 0-1,0 0 0,0 0 0,-1 4 394,1-1-1,-1 1 1,0-1 0,0 0-1,-1 0 1,1 1-1,-4 4 1,2-2-366,-100 259 7756,36-87-4382,35-90-2107,4 1 0,-30 166 0,50-210-1436,-7 50-302,14-83 714,-1 20-6034,1-32 5548,1-1 1,0 0 0,0 0 0,0 0 0,0 0-1,0 0 1,0 0 0,0 0 0,0 1 0,0-1-1,0 0 1,0 0 0,0 0 0,0 0 0,0 0-1,1 0 1,-1 0 0,0 1 0,0-1-1,0 0 1,0 0 0,0 0 0,0 0 0,0 0-1,0 0 1,0 0-142,0 0 141,0 1 1,1-1 0,-1 0 0,0 0 0,0 0-1,0 0 1,0 0 0,0 0 0,0 0-1,0 0 1,1 0 0,-1 0 0,0 0 0,0 0-1,0 0 1,0 0 0,0 0 0,0 0 0,0 0-1,1 0 1,-1 0 0,0 0 0,0 0 0,0 0-1,0 0 1,0 0 0,0 0 0,0 0-1,0-1 1,1 1 0,-1 0 0,0 0 0,11-17-4079,9-16-1492,-10 22 4195,-1 0 0,14-11 0,30-26-2505</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4:52.771"/>
    </inkml:context>
    <inkml:brush xml:id="br0">
      <inkml:brushProperty name="width" value="0.05" units="cm"/>
      <inkml:brushProperty name="height" value="0.05" units="cm"/>
      <inkml:brushProperty name="color" value="#004F8B"/>
    </inkml:brush>
  </inkml:definitions>
  <inkml:trace contextRef="#ctx0" brushRef="#br0">8 1191 4896,'0'0'59,"0"0"1,0 0 0,0 0-1,-1 0 1,1 0-1,0 0 1,0-1-1,-1 1 1,1 0-1,0 0 1,0 0 0,-1 0-1,1 0 1,0 0-1,0 0 1,-1 0-1,1 0 1,0 0-1,-1 0 1,1 0 0,0 0-1,0 0 1,-1 0-1,1 1 1,0-1-1,0 0 1,0 0 0,-1 0-1,1 0 1,-1 8 989,1-4-381,3 0 345,0-1 0,-1 0 1,2 0-1,4 4 0,-6-5-735,1 0 0,-1 0 0,1-1 0,0 0 0,-1 1 0,1-1 0,0 0 1,0 0-1,0 0 0,0-1 0,0 1 0,0-1 0,5 1 0,-1-2 23,-1 1 0,0-1 1,1 0-1,-1 0 0,0-1 0,7-3 1,7-3 134,-1-1 1,35-24 0,224-185 423,-249 193-701,9-6-55,-3-2 1,0-1-1,-3-2 1,40-56-1,-25 16-18,-3-3-1,35-89 0,-27 24 486,-47 116-109,-5 27-450,0 1 0,0-1 1,0 1-1,0-1 1,0 1-1,0-1 0,0 1 1,0-1-1,0 1 0,0-1 1,0 1-1,0-1 1,0 1-1,-1-1 0,1 1 1,0-1-1,0 1 0,-1 0 1,0-1-1,1 0-4,-1 1-1,1 0 1,-1 0 0,1 0 0,-1 0-1,1 0 1,-1 0 0,0 1-1,1-1 1,-1 0 0,1 0-1,-1 0 1,1 0 0,-1 1-1,1-1 1,-1 0 0,1 1-1,0-1 1,-1 0 0,1 1 0,-1-1-1,1 0 1,0 1 0,-1 0-1,-5 5-4,1 0-1,0 1 0,0 0 1,0 0-1,1 1 1,0-1-1,-5 15 0,2-5-26,-117 295 93,110-267 94,3 1 1,-11 74-1,10 95 542,12-206-679,0 0 1,1 1-1,3 16 0,-3-22-36,1 0 0,-1-1 0,1 1 0,-1 0 0,1-1 0,0 1 0,0-1-1,0 0 1,1 0 0,-1 0 0,5 4 0,-6-6 10,1 1-1,-1-1 1,0 0 0,1 0 0,-1-1 0,0 1-1,1 0 1,-1 0 0,1-1 0,-1 1 0,1-1-1,-1 1 1,1-1 0,0 0 0,2 1-1,-1-2 3,0 1-1,1 0 0,-1-1 0,1 0 0,-1 0 0,0 0 0,5-2 0,23-13-13,-1-1-1,0-2 0,39-31 1,-26 18 41,15-9-41,-3-2 0,-2-3 1,-1-2-1,45-56 0,81-137 175,-66 85 53,-84 119-85,4-4 137,-2-2-1,33-62 0,-61 101-256,2-2 69,-1 0 0,0-1 0,0 1 0,-1-1 0,0 0 0,0 0 0,-1 0 0,2-13 0,-3 19-70,0 1 1,0-1 0,0 0-1,0 0 1,0 1-1,0-1 1,0 0 0,0 1-1,0-1 1,0 0-1,0 0 1,0 1-1,-1-1 1,1 0 0,0 1-1,-1-1 1,1 1-1,0-1 1,-1 0 0,1 1-1,-1-1 1,1 1-1,-1-1 1,1 1 0,-1-1-1,1 1 1,-1-1-1,0 1 1,1 0-1,-1-1 1,0 1 0,1 0-1,-1 0 1,0-1-1,1 1 1,-1 0 0,0 0-1,1 0 1,-1 0-1,0 0 1,0 0 0,1 0-1,-2 0 1,-3 1 59,0 0 0,0 1-1,0-1 1,1 1 0,-6 2 0,7-2-54,-11 4 72,0 1-1,1 1 0,0 0 1,0 0-1,1 2 0,0-1 1,0 1-1,1 1 1,1 0-1,0 1 0,0 0 1,-10 18-1,-15 36 37,-48 122-1,21-39 195,-7-10 8,-25 57 426,49-98-528,65-139-819,28-46 0,-23 50 397,1 1-1,2 1 0,36-35 1,-62 68 210,0 0 1,0 0-1,1 1 1,-1-1-1,0 0 0,1 1 1,-1 0-1,1 0 1,3-2-1,-5 3 1,0 0 0,0 0 0,-1 0 0,1 0 1,0 0-1,0 0 0,-1 0 0,1 0 0,0 0 0,0 0 0,-1 0 0,1 1 0,0-1 0,0 0 0,-1 1 0,1-1 1,0 0-1,-1 1 0,1-1 0,-1 1 0,1-1 0,-1 1 0,1-1 0,-1 1 0,1 0 0,-1-1 0,1 1 0,-1-1 1,1 1-1,-1 0 0,0 0 0,0-1 0,1 1 0,-1 0 0,0-1 0,0 1 0,0 0 0,0 1 0,1 6 25,0 1 0,-1-1 0,0 1 0,-1-1 0,0 0 0,0 1 0,-4 10 0,0 10 101,1 2 40,3 47 0,1-60-89,0-16-85,0 1-1,0-1 0,0 1 1,0-1-1,1 1 1,0-1-1,-1 1 1,1-1-1,0 1 1,0-1-1,2 3 1,-3-4-8,1 0-1,0-1 1,-1 1 0,1 0 0,0-1 0,0 1-1,-1 0 1,1-1 0,0 1 0,0-1 0,0 1 0,0-1-1,-1 0 1,1 1 0,0-1 0,0 0 0,0 0 0,0 1-1,0-1 1,0 0 0,0 0 0,0 0 0,0 0-1,0 0 1,0-1 0,0 1 0,0 0 0,0 0 0,0-1-1,-1 1 1,3-1 0,6-3-61,0-1 0,0 0-1,14-11 1,11-8-79,126-57-197,-105 56 497,98-61-1,-151 84-147,11-6 34,0-1 0,-1-1 0,0 0 0,17-19 0,-29 29-32,0 0-1,0-1 1,1 1-1,-1 0 1,0-1-1,0 1 1,0-1-1,1 1 1,-1 0-1,0-1 1,0 1-1,0 0 1,0-1-1,0 1 1,0-1-1,0 1 1,0 0-1,0-1 1,0 1-1,0-1 1,0 1-1,0 0 1,0-1-1,0 1 1,-1 0-1,1-1 1,0 1-1,0-1 1,0 1-1,-1 0 1,1 0-1,0-1 1,0 1-1,-1 0 1,1-1-1,0 1 1,-1 0-1,1 0 1,0-1-1,0 1 1,-1 0-1,1 0 1,-1 0-1,1 0 1,0-1-1,-1 1 1,1 0-1,0 0 1,-1 0-1,1 0 1,-1 0-1,1 0 1,0 0-1,-1 0 1,-21-1 270,14 2-265,1 1 1,0 0-1,0 1 1,0 0-1,-8 4 0,-7 3-125,-3 1 116,0 0 0,-24 17-1,40-22 10,0 0-1,1 0 1,0 1-1,0 0 1,1 0 0,0 1-1,0 0 1,-10 15-1,10-9 27,0-1-1,0 2 0,1-1 1,1 1-1,1-1 0,-4 18 1,7-26-24,0 0-1,0 0 1,1 0 0,0 0 0,0 0 0,0-1 0,1 1 0,0 0 0,0 0 0,0 0 0,1 0-1,-1-1 1,1 1 0,1 0 0,-1-1 0,1 0 0,0 0 0,7 10 0,-7-13-24,-1 0 1,1 0-1,-1 0 1,1 0-1,0 0 1,0 0-1,0-1 1,0 1-1,0-1 1,0 0-1,1 0 1,-1 0-1,0 0 1,1-1-1,-1 1 1,0-1-1,1 0 1,-1 0-1,1 0 0,-1 0 1,0-1-1,1 1 1,5-3-1,2 0-25,1-1 0,-1-1 0,0 0-1,0 0 1,13-9 0,16-15-96,0-2 0,42-42-1,21-17 323,-82 71 120,-21 29-177,-5 22 6,-15 50-1,6-27-142,0 3 157,-9 95-1,23-151-157,-1 0 0,1 0 0,0 0 0,0 0 1,0 0-1,1 0 0,-1 0 0,0-1 0,1 1 0,-1 0 0,1 0 0,0 0 0,1 2 1,-2-4-4,0 0 1,0 1 0,1-1 0,-1 0 0,0 0-1,0 0 1,1 1 0,-1-1 0,0 0 0,1 0 0,-1 0-1,0 0 1,1 0 0,-1 0 0,0 1 0,1-1-1,-1 0 1,0 0 0,1 0 0,-1 0 0,0 0-1,1 0 1,-1 0 0,0-1 0,1 1 0,-1 0 0,0 0-1,1 0 1,1-1-20,0 0 0,-1 0 0,1 0 0,0 0-1,-1-1 1,0 1 0,1 0 0,1-3 0,37-46-280,-23 28 168,29-30-1,77-59 199,-84 80 405,-39 36-309,-4 6-128,-36 66 3,-94 135 0,94-161-23,-1-1 1,-50 45 0,56-59-14,-104 102 1,-12-12 0,146-123 2,-1 2-31,0 0-1,0-1 1,-1 1 0,0-2 0,0 1-1,0-1 1,0 0 0,-12 3 0,18-6 7,0 0 1,-1 1 0,1-1-1,0 0 1,0 0-1,0 0 1,0 0 0,-1 0-1,1-1 1,0 1-1,0 0 1,0 0 0,0-1-1,0 1 1,0-1-1,0 1 1,0-1 0,0 1-1,0-1 1,0 0 0,0 1-1,0-1 1,0 0-1,0 0 1,1 0 0,-1 1-1,0-1 1,1 0-1,-1 0 1,0 0 0,1 0-1,-1-2 1,0-1-42,0 1 0,0 0 0,1-1 0,0 1 1,0-1-1,0 1 0,0-1 0,0 1 0,0-1 0,2-4 0,0 0 8,1 0-1,-1 0 0,1 0 1,1 1-1,0-1 0,0 1 1,9-13-1,-4 9-1,1 0 0,-1 1 1,2 0-1,11-8 0,10-4-118,0 1 1,52-23-1,-74 39 123,71-35-892,112-39-1,10 11-5924,-195 66 5989,-1 0 1,-1-1 0,1 0-1,0 0 1,-1-1-1,1 0 1,-1 0 0,8-7-1,-13 10 618,1-1 0,-1 1 0,0-1-1,0 1 1,0-1 0,0 0 0,0 0 0,-1 1-1,1-1 1,0 0 0,-1 0 0,0 0-1,1 0 1,-1 0 0,0 0 0,0 0 0,0 0-1,0 1 1,0-1 0,0 0 0,-1 0 0,1 0-1,-1 0 1,1 0 0,-1 0 0,0 0-1,1 1 1,-1-1 0,-2-2 0,-20-33-2794</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4:53.162"/>
    </inkml:context>
    <inkml:brush xml:id="br0">
      <inkml:brushProperty name="width" value="0.05" units="cm"/>
      <inkml:brushProperty name="height" value="0.05" units="cm"/>
      <inkml:brushProperty name="color" value="#004F8B"/>
    </inkml:brush>
  </inkml:definitions>
  <inkml:trace contextRef="#ctx0" brushRef="#br0">27 67 10976,'-26'-24'4064,"34"24"-3168,29-8-257,-11 5 225,14-2-608,18 2 736,42-1-544,34-1-288,6 2-128,8-5-1664,41 4 896,-4 8-4479,-11 4 2879</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4:53.982"/>
    </inkml:context>
    <inkml:brush xml:id="br0">
      <inkml:brushProperty name="width" value="0.05" units="cm"/>
      <inkml:brushProperty name="height" value="0.05" units="cm"/>
      <inkml:brushProperty name="color" value="#004F8B"/>
    </inkml:brush>
  </inkml:definitions>
  <inkml:trace contextRef="#ctx0" brushRef="#br0">509 1 6880,'-1'6'11626,"-39"17"-8713,-75 30 0,28-14-1592,50-21-538,-68 45 0,91-53-658,0 1 0,1 0 0,1 1 0,0 0-1,0 1 1,1 0 0,-13 22 0,22-32-99,1-1 1,-1 0 0,1 1-1,0-1 1,0 1 0,0-1-1,0 1 1,1 0 0,-1-1-1,0 4 1,2-5-112,2-2-27,14-8-54,-2-2 1,22-17-1,0 1-57,47-29-627,50-37 580,-112 74 424,-10 8 123,0 1 1,1 0-1,0 1 1,1 1-1,20-11 0,-34 19-267,0 0-1,0 1 0,0-1 0,0 0 0,0 0 0,0 0 1,0 0-1,0 0 0,0 0 0,0 0 0,0 0 0,0 0 0,0 0 1,0 0-1,0 0 0,0 0 0,0 0 0,0 1 0,0-1 1,0 0-1,0 0 0,0 0 0,0 0 0,0 0 0,0 0 0,0 0 1,0 0-1,0 0 0,1 0 0,-1 0 0,0 0 0,0 0 1,0 0-1,0 0 0,0 0 0,0 0 0,0 0 0,0 1 0,0-1 1,0 0-1,0 0 0,0 0 0,0 0 0,0 0 0,0 0 1,0 0-1,0 0 0,1 0 0,-1 0 0,0 0 0,0 0 0,0 0 1,0 0-1,0 0 0,0 0 0,0 0 0,0 0 0,0 0 1,0 0-1,0 0 0,0 0 0,0 0 0,0-1 0,1 1 0,-1 0 1,0 0-1,-1 16 526,-1 0 0,-5 21 0,4-25-424,1 0 0,0 0 1,1 0-1,0 1 0,1-1 0,1 15 1,-1-25-113,0-1-1,1 1 1,-1-1 0,0 1 0,1-1 0,-1 0-1,1 1 1,-1-1 0,1 0 0,-1 1-1,1-1 1,0 0 0,0 0 0,0 0 0,-1 0-1,1 0 1,0 0 0,0 0 0,1 0 0,-1 0-1,0 0 1,0 0 0,0-1 0,1 1 0,-1 0-1,0-1 1,1 1 0,-1-1 0,0 1 0,1-1-1,-1 0 1,1 0 0,-1 0 0,0 0 0,1 0-1,-1 0 1,1 0 0,-1 0 0,1 0 0,1-1-1,6-2-90,0 1-1,0-2 0,0 1 1,16-11-1,-16 9 104,27-13 18,1 2-1,0 1 1,1 1-1,1 3 1,65-12-1,-101 23 6,1-1 0,-1 1 0,0 0 0,1 0 0,-1 1-1,0-1 1,1 1 0,-1-1 0,0 1 0,4 2 0,-5-2 0,0-1 1,-1 1 0,1 0-1,-1 0 1,1 0-1,-1 0 1,1 0-1,-1 1 1,0-1-1,0 0 1,1 1 0,-1-1-1,0 1 1,0-1-1,0 1 1,-1-1-1,1 1 1,0 0 0,0-1-1,0 4 1,1 8 82,-1 1 1,-1-1 0,-1 18 0,1 18-40,1-40-74,0 1 0,0 0 0,1 0-1,1-1 1,-1 1 0,2-1 0,-1 1 0,10 15 0,-10-19-4,1-1-1,-1-1 1,1 1 0,0 0 0,1-1 0,-1 0 0,1 0-1,0 0 1,0 0 0,0-1 0,0 0 0,1 0 0,-1 0-1,1-1 1,9 3 0,-7-3-1,0-1 0,0 1 0,0-1 0,0-1 0,0 0 0,0 0 0,0 0 0,0-1 0,1 0 0,-1-1 0,-1 0 0,1 0 0,0-1 0,0 0 1,-1 0-1,0-1 0,13-7 0,5-7-151,-1 0 0,0-2 0,29-32 1,-8 7-276,-37 38 365,-1 1 82,-1 0-1,1 0 1,-1 0 0,0-1 0,-1 0 0,0 0 0,6-12-1,-10 19-9,-1-1-1,0 1 0,1-1 0,-1 0 0,0 1 0,0-1 1,0 1-1,0-1 0,0 0 0,1 1 0,-1-1 1,0 0-1,-1 1 0,1-1 0,0 0 0,0 1 0,0-1 1,0 1-1,0-1 0,-1 0 0,1 1 0,0-1 1,0 1-1,-1-1 0,1 0 0,0 1 0,-1-1 0,1 1 1,-1-1-1,1 1 0,-1 0 0,1-1 0,-1 1 0,1-1 1,-1 1-1,1 0 0,-1-1 0,1 1 0,-1 0 1,0 0-1,1 0 0,-1-1 0,0 1 0,1 0 0,-1 0 1,1 0-1,-1 0 0,-1 0 0,-2 0 20,0-1 0,1 1-1,-1 1 1,0-1 0,0 0-1,-7 2 1,4 1-8,-1 1 1,1-1-1,0 1 0,0 0 0,0 1 1,1-1-1,-1 1 0,1 1 0,0-1 1,1 1-1,-1 0 0,1 0 0,-8 14 1,-2 4-20,2 1 0,-17 43 0,25-55 0,0 1 0,0 0 0,2 0 0,0 1 0,0-1 0,0 20 0,3-29-10,0 0 1,0 0 0,0 0-1,1 0 1,0-1 0,0 1-1,0 0 1,1 0 0,-1-1-1,1 1 1,0 0 0,1-1-1,-1 0 1,1 0 0,0 1 0,0-2-1,0 1 1,0 0 0,1-1-1,-1 1 1,1-1 0,6 4-1,-2-2-123,1-1 0,0 0 0,-1 0 0,1-1 0,14 4 0,51 5-997,99 5-4393,-130-16 2089,0-2-1,50-6 1,28-16-1961,-113 21 5090</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4:26.674"/>
    </inkml:context>
    <inkml:brush xml:id="br0">
      <inkml:brushProperty name="width" value="0.05" units="cm"/>
      <inkml:brushProperty name="height" value="0.05" units="cm"/>
      <inkml:brushProperty name="color" value="#004F8B"/>
    </inkml:brush>
  </inkml:definitions>
  <inkml:trace contextRef="#ctx0" brushRef="#br0">125 190 3072,'0'-4'224,"0"0"0,0 0-1,0 0 1,0 0 0,1 0 0,0 0 0,0 0 0,0 0-1,0 0 1,2-4 0,0 2 575,-1 0 0,-1 0 0,3-12 0,1-52 6220,-5 68-5638,-2 7-778,-1 13-22,-2 22 338,-9 41 0,2-21-48,-17 84 539,-9 66-292,25-111-808,-18 198 676,31-255-854,1-27 15,-2 25 1,10-42-63,-4-1-65,1-1-1,-1 1 0,0-2 1,0 1-1,-1 0 0,6-8 1,25-35 133,-19 25-127,62-78-5,112-109 1,-115 125 103,-3-3 0,-4-3 1,57-99-1,-93 139-181,-18 30 31,0-2 1,-1 0-1,18-44 0,-30 63-6,-1 1-1,1-1 0,0 0 1,-1 0-1,0 0 0,1 0 1,-2-4-1,1 6 23,0 1 1,0-1-1,0 1 1,0-1-1,0 0 1,0 1-1,0-1 1,-1 1-1,1-1 0,0 1 1,0-1-1,-1 1 1,1-1-1,0 1 1,-1 0-1,1-1 1,0 1-1,-1-1 1,1 1-1,-1 0 0,1-1 1,-1 1-1,1 0 1,-1 0-1,1-1 1,-1 1-1,1 0 1,-1 0-1,1 0 1,-1-1-1,1 1 0,-1 0 1,1 0-1,-1 0 1,0 0-1,1 0 1,-1 0-1,1 0 1,-1 0-1,1 1 1,-1-1-1,1 0 0,-1 0 1,-3 2-16,0 0 1,1-1-1,0 1 0,-1 1 1,1-1-1,0 0 1,0 1-1,0 0 0,1-1 1,-1 1-1,1 0 0,-1 1 1,-3 5-1,-39 57-159,17-23 107,-45 52-1,42-63 33,-41 31 0,-13 14-118,76-68 132,0 1 1,1 0 0,0 1 0,1-1 0,0 2-1,1-1 1,0 1 0,0 0 0,1 0 0,-4 17-1,7-18 34,0-1-1,1 1 1,0 0-1,0 0 0,1 0 1,1 0-1,0 0 0,0-1 1,1 1-1,1 0 1,0-1-1,6 18 0,1-8 181,1 1 0,0-2-1,1 1 1,1-2 0,23 26 0,86 77 1049,-88-88-1062,10 2-294,-42-34-847</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4:27.035"/>
    </inkml:context>
    <inkml:brush xml:id="br0">
      <inkml:brushProperty name="width" value="0.05" units="cm"/>
      <inkml:brushProperty name="height" value="0.05" units="cm"/>
      <inkml:brushProperty name="color" value="#004F8B"/>
    </inkml:brush>
  </inkml:definitions>
  <inkml:trace contextRef="#ctx0" brushRef="#br0">167 276 7808,'0'-15'2880,"0"19"-2240,5-4 544,-5 11-960,5 6 1536,-5 11-992,-5 4 96,-4 7-513,-1 1-159,-3-3-128,0-1-128,0-1 32,-1-6-2015,4-6 1119,7-7-4288,-2-4 2912</inkml:trace>
  <inkml:trace contextRef="#ctx0" brushRef="#br0" timeOffset="1">158 14 4480,'-44'-14'1664,"20"19"-1312,-2-1-64,12 1-1728,1 3 736,0-5 288,0 6 288,3 2-2080</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4:27.537"/>
    </inkml:context>
    <inkml:brush xml:id="br0">
      <inkml:brushProperty name="width" value="0.05" units="cm"/>
      <inkml:brushProperty name="height" value="0.05" units="cm"/>
      <inkml:brushProperty name="color" value="#004F8B"/>
    </inkml:brush>
  </inkml:definitions>
  <inkml:trace contextRef="#ctx0" brushRef="#br0">65 232 6144,'0'0'91,"-1"0"-1,0 0 1,1 0 0,-1 0 0,0 1 0,1-1-1,-1 0 1,0 1 0,1-1 0,-1 0 0,1 1-1,-1-1 1,1 1 0,-1-1 0,1 1 0,-1-1-1,1 1 1,-1-1 0,1 1 0,0-1 0,-1 1-1,1 0 1,0-1 0,-1 1 0,1 0 0,0-1-1,0 1 1,0 0 0,0 1 89,0 0 0,0 0 0,0 0 1,0-1-1,1 1 0,-1 0 0,1 0 0,-1-1 0,1 1 0,0 0 1,1 1-1,0 1 208,0 0 0,1 0 0,0-1 1,0 1-1,0-1 0,0 1 0,0-1 0,1 0 1,5 3-1,-6-4-288,0-1-1,-1 1 1,1-1 0,1 0 0,-1 0-1,0-1 1,0 1 0,0 0 0,0-1-1,1 0 1,-1 0 0,0 0 0,0 0-1,1 0 1,-1-1 0,4-1 0,-3 1-9,0-1 0,1 0 0,-1 0 0,-1 0 0,1-1 0,0 1 0,0-1 0,-1 0 0,0 0 0,5-6 0,-1 1-3,0-1-1,-1 0 1,-1 0-1,0 0 1,0-1 0,-1 0-1,0 0 1,0 0 0,1-12-1,-2 11-32,-2-1-1,1 1 1,-1-1-1,-1 1 1,0 0-1,-1-1 1,-4-19-1,5 28-11,-1-1-1,0 1 0,0 0 1,0 0-1,0 0 0,0 0 1,-1 0-1,0 0 1,1 1-1,-1-1 0,0 0 1,0 1-1,0-1 0,-1 1 1,1 0-1,-1 0 0,1 0 1,-1 0-1,0 0 1,0 0-1,1 1 0,-1-1 1,0 1-1,0 0 0,-1 0 1,1 0-1,0 0 1,0 1-1,0-1 0,-1 1 1,-3 0-1,1 0 47,1 1 0,0 0 0,0 0 0,0 0 1,1 0-1,-1 1 0,0 0 0,0 0 0,1 0 0,0 1 0,-1-1 0,1 1 0,0 0 0,0 1 0,0-1 1,1 0-1,-1 1 0,1 0 0,-4 5 0,-2 4 232,0 0 0,1 1 0,1 0 0,-11 29 0,11-25 11,1 1 1,1 0 0,1 0 0,1 0-1,0 0 1,1 1 0,2 24 0,0-35-196,1 0 1,0 0-1,0-1 1,1 1-1,0 0 1,1-1-1,0 0 1,0 0-1,1 0 1,0 0-1,0 0 1,1-1-1,0 0 1,0 0-1,1 0 1,0 0-1,0-1 1,11 9-1,-6-8-77,-1-1-1,1 0 0,0 0 1,0-1-1,0 0 1,1-1-1,0-1 0,14 4 1,-17-6-469,-1 0 0,1 0 1,0 0-1,0-1 0,0 0 1,-1-1-1,1 0 0,0 0 0,0-1 1,-1 0-1,1-1 0,9-4 1,-5 0-2946,-1 0 1,0-1 0,18-17 0,-6 6-1159,-6 6 960</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4:28.326"/>
    </inkml:context>
    <inkml:brush xml:id="br0">
      <inkml:brushProperty name="width" value="0.05" units="cm"/>
      <inkml:brushProperty name="height" value="0.05" units="cm"/>
      <inkml:brushProperty name="color" value="#004F8B"/>
    </inkml:brush>
  </inkml:definitions>
  <inkml:trace contextRef="#ctx0" brushRef="#br0">6 391 7040,'0'0'83,"-1"0"1,1 0-1,0 1 1,0-1-1,0 0 1,0 0-1,-1 0 1,1-1-1,0 1 1,0 0-1,0 0 1,0 0-1,-1 0 1,1 0-1,0 0 1,0 0 0,0 0-1,0 0 1,0 0-1,-1 0 1,1 0-1,0 0 1,0-1-1,0 1 1,0 0-1,0 0 1,0 0-1,0 0 1,-1 0-1,1 0 1,0-1-1,0 1 1,0 0-1,0 0 1,0 0-1,0 0 1,0-1-1,0 1 1,0 0-1,0 0 1,0 0-1,0 0 1,0-1-1,0 1 1,0 0-1,0 0 1,0 0-1,0 0 1,0-1-1,0 1 1,0 0-1,0 0 1,0 0-1,1 0 1,-1 0 0,0-1-1,0 1 1,0 0-1,0 0 1,0 0-1,0 0 1,0 0-1,1 0 1,-1 0-1,0-1 1,0 1-1,12-13 3597,-7 9-3313,48-49 2932,19-22-2299,-51 52-838,-1-1 0,-2-1 0,-1-1 0,28-54 0,-43 75-79,-1 1 0,1-1 0,-1 0 0,0 0 0,1-7 0,-2 11-67,0 0 1,0 0 0,0 1-1,0-1 1,0 0-1,0 0 1,0 0 0,0 0-1,0 0 1,0 1 0,0-1-1,-1 0 1,1 0-1,0 0 1,-1 1 0,1-1-1,0 0 1,-1 1-1,1-1 1,-1 0 0,1 1-1,-1-1 1,0 0 0,1 1-1,-1-1 1,0 1-1,1-1 1,-1 1 0,0-1-1,1 1 1,-1 0-1,0-1 1,0 1 0,0 0-1,1 0 1,-1-1 0,0 1-1,0 0 1,0 0-1,-1 0 1,-1 0 26,0 1 1,0-1-1,0 1 1,0-1 0,0 1-1,0 0 1,0 0-1,1 1 1,-1-1-1,0 1 1,0-1-1,1 1 1,-1 0-1,1 0 1,0 0-1,-3 2 1,-1 3 92,-1 1 0,1 0 1,-9 16-1,-8 18 371,1 1-1,-16 50 1,26-60-107,2 1 0,1 1 0,-7 56 0,15-81-343,1 0 0,0-1 0,0 1-1,1 0 1,0-1 0,0 1 0,6 17 0,-5-23-47,-1 0 1,1 0 0,0 0-1,0 0 1,0 0-1,1-1 1,-1 1 0,1 0-1,0-1 1,0 0-1,0 0 1,1 0 0,-1 0-1,1 0 1,-1-1-1,1 0 1,0 1 0,0-1-1,5 1 1,1 0-74,0-1 1,0 0-1,-1 0 1,1-1-1,1 0 1,-1-1-1,0-1 1,0 1 0,0-1-1,16-5 1,4-1-230,-1-3 0,32-14 0,3-9-63,-43 21 343,24-10 1,-44 22 15,0-1 1,1 1-1,-1-1 1,0 1-1,0-1 1,1 1 0,-1 0-1,0 0 1,1 0-1,-1 0 1,0 0-1,0 0 1,1 0-1,-1 0 1,0 0 0,1 1-1,-1-1 1,0 0-1,0 1 1,1-1-1,-1 1 1,0 0 0,0-1-1,0 1 1,0 0-1,0 0 1,0-1-1,0 1 1,0 0 0,0 0-1,0 0 1,0 0-1,-1 0 1,1 0-1,0 2 1,1 2 19,0-1 1,0 1-1,0 0 1,-1 0-1,0 0 0,0 0 1,0 1-1,-1 5 1,-6 172 745,0-102-575,3-27 125,-3 0 0,-20 86 0,12-76-64,7-43-51,1-16-200,6-5-17,-1 0 0,1 0 0,0-1 0,-1 1 0,1 0 0,0 0 0,-1-1 0,1 1 0,0 0 0,0-1 0,-1 1 0,1 0 0,0-1-1,0 1 1,0 0 0,0-1 0,-1 1 0,1 0 0,0-1 0,0 1 0,0-1 0,0 1 0,0 0 0,0-1 0,-3-15-181,1 0 1,0 0-1,1-20 0,0 18 74,2-68-260,13-108 1,30-88 15,-5 101 299,-29 144 105,2 1 0,30-64-1,-37 91 35,0 1 0,0 0 1,1-1-1,0 2 0,0-1 0,1 1 0,0 0 0,1 0 0,13-9 1,-19 14-32,1 0 1,-1 1-1,1 0 1,0-1 0,-1 1-1,1 0 1,0 0-1,0 0 1,0 1 0,0-1-1,0 1 1,0 0 0,0 0-1,0 0 1,0 0-1,0 0 1,0 0 0,0 1-1,0-1 1,-1 1-1,1 0 1,0 0 0,0 0-1,0 1 1,-1-1-1,1 0 1,-1 1 0,1 0-1,-1 0 1,0-1-1,1 2 1,-1-1 0,0 0-1,0 0 1,2 4-1,1 2 12,0 0-1,0 0 1,0 0-1,-1 1 1,-1 0-1,0 0 1,0 0-1,0 0 1,-1 0-1,-1 0 1,1 1-1,-2-1 1,1 1-1,-1-1 1,-1 0-1,-1 12 1,0-8 22,0 0 1,-2-1 0,1 1 0,-1-1-1,-1 0 1,0 0 0,-1 0-1,0-1 1,0 0 0,-2 0 0,-12 15-1,10-16-314,0 0 0,-1 0-1,0-2 1,-1 1-1,0-1 1,0-1-1,-1 0 1,1-1-1,-2 0 1,1-1 0,-16 4-1,24-8-377,1 0 0,0 0-1,-1-1 1,1 0 0,-1 0 0,1 0 0,-1-1-1,1 1 1,0-1 0,-1 0 0,-3-2-1,7 3 298,-1-1 0,1 1-1,0-1 1,0 1 0,0-1-1,0 0 1,0 1 0,0-1 0,0 0-1,0 0 1,0 0 0,0 0-1,0 0 1,1 0 0,-1 0-1,0 0 1,0-2 0,1 2-44,-1 0-1,1-1 1,0 1 0,0-1 0,0 1-1,0-1 1,0 1 0,0-1 0,1 1-1,-1 0 1,0-1 0,1 1 0,-1-1-1,1 1 1,-1 0 0,1-1 0,0 1-1,1-2 1,2-3-559,0 1 0,1-1 0,9-7 0,32-28-1885</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4:31.002"/>
    </inkml:context>
    <inkml:brush xml:id="br0">
      <inkml:brushProperty name="width" value="0.05" units="cm"/>
      <inkml:brushProperty name="height" value="0.05" units="cm"/>
      <inkml:brushProperty name="color" value="#004F8B"/>
    </inkml:brush>
  </inkml:definitions>
  <inkml:trace contextRef="#ctx0" brushRef="#br0">209 1211 3904,'-4'-2'1995,"13"1"47,-5-1-1670,0 1-1,-1-1 1,1 0 0,-1 0-1,1 0 1,-1-1-1,0 1 1,1-1 0,-1 0-1,-1 0 1,1 0-1,0 0 1,2-5 0,2-3 116,0 0 1,-2 0 0,8-17-1,36-119 2073,-2 6-823,-26 83-1294,56-165 530,-35 77-520,59-224 2132,-98 350-2383,-3 20-202,0 0-1,0 0 1,0 0-1,0 0 1,0 0-1,0 0 1,0 0-1,0 0 0,0-1 1,0 1-1,0 0 1,0 0-1,0 0 1,0 0-1,0 0 1,0 0-1,0 0 1,0 0-1,0 0 1,0 0-1,0 0 1,0 0-1,0-1 1,0 1-1,0 0 0,-1 0 1,1 0-1,0 0 1,0 0-1,0 0 1,0 0-1,0 0 1,0 0-1,0 0 1,0 0-1,0 0 1,0 0-1,0 0 1,0 0-1,0 0 1,0 0-1,0 0 0,-1 0 1,1 0-1,0 0 1,0 0-1,0 0 1,0 0-1,0 0 1,0 0-1,0 0 1,0 0-1,0 0 1,0 0-1,0 0 1,0 0-1,-1 0 1,1 0-1,0 0 0,-6 11 15,-19 48 271,-29 107 0,23-63-85,-69 246 476,56-185-431,-13 16 367,-88 189 0,-13-50-32,152-310-689,2-9-164,4-1 244,0 0-1,0 0 0,0-1 1,0 1-1,0 0 1,0-1-1,0 1 1,0 0-1,0-1 0,1 1 1,-1 0-1,1-2 1,5-15-101,0 0 1,2 1 0,13-25 0,37-47-69,12 1 68,-10 15 157,74-78 35,-62 75 2,40-43 86,14-15 738,-132 154-485,-10 17-302,-10 13 14,-7 16 248,-2 3-82,23-50-173,2 1 0,-12 30-1,21-49-108,1 1-1,-1-1 1,1 0-1,-1 0 1,1 1-1,0-1 1,-1 0-1,1 1 1,0-1-1,0 0 0,0 0 1,0 1-1,0-1 1,0 0-1,1 1 1,-1-1-1,0 0 1,1 0-1,-1 1 1,1-1-1,-1 0 1,1 0-1,0 0 0,-1 0 1,1 1-1,0-1 1,0 0-1,0 0 1,0-1-1,1 3 1,1-2-1,-1 0-1,1 0 1,-1 0 0,1 0 0,0-1 0,-1 1 0,1-1 0,0 1 0,0-1 0,-1 0 0,1 0 0,0 0 0,4-1-1,11-1-25,0-2-1,0 0 0,0 0 1,0-2-1,-1 0 0,0-1 0,0-1 1,-1 0-1,0-1 0,-1-1 0,0 0 1,0-2-1,-1 1 0,13-15 0,16-24-8,40-61 0,17-22 50,-15 38 48,27-34 5,-89 100 64,-2-1 0,28-50 0,-48 78-137,0 0 0,0 0-1,0 0 1,0 0 0,0 0-1,0 0 1,-1 0 0,1 0-1,-1 0 1,0 0 0,1 0-1,-1 0 1,0-1 0,0 1-1,-1-3 1,1 5 3,0 0 0,0-1 0,0 1 0,0 0 0,-1 0 0,1 0 0,0 0 0,0 0 0,0-1 0,0 1 0,-1 0 0,1 0 0,0 0-1,0 0 1,-1 0 0,1 0 0,0 0 0,0 0 0,0 0 0,-1 0 0,1 0 0,0 0 0,0 0 0,-1 0 0,1 0 0,0 0 0,0 0 0,-1 0 0,1 0 0,0 0 0,0 0 0,0 0 0,-1 1 0,1-1-1,0 0 1,0 0 0,0 0 0,0 0 0,-1 0 0,1 1 0,0-1 0,-6 4-42,0 1-1,1 0 1,-1 0-1,-6 9 1,-4 3 0,-1 1 22,1 0 0,0 1 1,2 1-1,0 0 0,1 1 0,-14 31 0,-55 177-78,72-193 175,-6 39 1,5-17-27,8-49-47,1 1 0,0-1-1,1 1 1,0 0 0,1 0 0,1 20-1,-1-30-7,0 1 0,0 0 0,0 0 0,0 0-1,1 0 1,-1 0 0,0-1 0,1 1-1,-1 0 1,0 0 0,1-1 0,-1 1 0,1 0-1,-1 0 1,1-1 0,-1 1 0,1 0-1,0-1 1,-1 1 0,1-1 0,0 1 0,-1-1-1,2 1 1,0 0 1,-1-1 0,0 0-1,0 0 1,1 0 0,-1 0-1,0 0 1,0 0 0,1 0-1,-1-1 1,0 1 0,0 0-1,1-1 1,-1 1 0,2-1 0,3-3-9,0 1 0,-1-1 0,1 0 0,-1 0 0,8-8 0,91-107-130,-34 37 18,-53 63 107,33-36-4,76-110-1,-94 115 119,-2-1 0,46-109 0,10-124 93,-84 278-140,-1 0 0,0 0 0,-1 0 0,1-6 0,-1 12-50,0 0-1,0-1 1,0 1 0,0 0-1,0 0 1,0 0 0,0 0-1,0 0 1,0 0 0,0 0-1,0 0 1,0 0 0,0 0 0,0 0-1,0 0 1,0 0 0,0-1-1,0 1 1,0 0 0,0 0-1,0 0 1,0 0 0,0 0 0,0 0-1,0 0 1,0 0 0,0 0-1,0 0 1,0 0 0,0 0-1,0-1 1,0 1 0,0 0 0,0 0-1,0 0 1,0 0 0,0 0-1,0 0 1,0 0 0,0 0-1,0 0 1,0 0 0,0 0 0,0 0-1,0 0 1,0 0 0,-1 0-1,1 0 1,0 0 0,0-1-1,0 1 1,0 0 0,0 0 0,0 0-1,0 0 1,0 0 0,0 0-1,0 0 1,0 0 0,0 0-1,-1 0 1,1 0 0,0 0 0,0 0-1,0 0 1,0 1 0,-4 6-31,-5 17 81,-25 94 18,-16 49 30,1-55-162,-4 13-42,-16 86 683,59-174-443,3 0 0,1 1 0,-2 69 0,8-98-94,0-1 0,1 1 0,0-1 0,4 17 0,-4-22-43,0 1 0,1-1 0,-1 1 0,1-1 0,0 0 0,0 1 0,0-1 0,1 0 0,-1 0 0,1-1 1,0 1-1,-1-1 0,5 4 0,-5-5 8,0 0 0,0 0 1,0 0-1,-1-1 0,1 1 1,0 0-1,1-1 0,-1 1 0,0-1 1,0 0-1,0 0 0,0 0 1,0 0-1,0 0 0,0 0 0,0 0 1,0-1-1,0 1 0,0-1 1,0 1-1,0-1 0,0 0 0,3-1 1,1-2-28,-1 1 1,1-1-1,-1 1 0,0-1 1,0-1-1,7-7 0,1-4-2,0-2-1,-1 0 1,12-21 0,26-64-59,-19 38 95,4-3 145,-30 88 236,-3 127 154,-3-76-214,0-47-185,1-12-64,0 0 1,2 18 0,-2-29-85,0 0 0,0 0 0,0 0 0,0 0-1,0 0 1,1 0 0,-1 0 0,0 0 0,0 0 0,1-1 0,-1 1 0,1 0 0,-1 0 0,1 0 0,-1 0 0,1-1 0,0 1 0,-1 0 0,1 0 0,0-1 0,0 1 0,-1-1 0,1 1 0,0-1 0,0 1 0,0-1 0,0 1-1,0-1 1,0 0 0,0 1 0,0-1 0,0 0 0,-1 0 0,1 0 0,0 0 0,0 0 0,0 0 0,2 0 0,1-1-22,1 0 0,-1 0 0,0-1-1,1 1 1,-1-1 0,0 0 0,4-3 0,21-14-62,-2-1 0,-1-2 0,26-26 0,30-24 270,-68 61-125,1 1-1,-1 0 0,2 1 1,16-7-1,-30 15-37,0 0-1,1 0 0,-1 0 0,0 1 1,0-1-1,1 1 0,-1-1 0,0 1 1,1 0-1,2 0 0,-4 0-2,0 0 0,0 1-1,0-1 1,0 0 0,-1 1-1,1-1 1,0 1 0,0-1-1,0 1 1,0 0 0,-1-1-1,1 1 1,0 0 0,-1-1-1,1 1 1,0 0 0,-1 0-1,1 0 1,-1 0 0,1 0-1,-1-1 1,0 1 0,1 0-1,-1 0 1,0 2 0,2 3 27,-1 0-1,0 0 1,-1 0 0,0 0 0,0 0 0,0 0 0,0 0 0,-1 0 0,0 0 0,-3 7 0,-3 10 21,-13 28 1,14-36-40,-13 22 6,13-26 83,-9 23-1,16-31-559,3-4 122,13-9-50,19-18 31,-3-3 233,-23 20 90,0 2 1,0-1 0,1 1 0,1 0 0,24-13 0,-36 22 23,1-1 1,0 1 0,0-1 0,0 1-1,0-1 1,0 1 0,0 0 0,0 0-1,0 0 1,0-1 0,0 1 0,0 0-1,0 0 1,0 0 0,0 0 0,0 1-1,0-1 1,0 0 0,0 0 0,0 1-1,0-1 1,0 0 0,0 1-1,0-1 1,0 1 0,0 0 0,0-1-1,0 1 1,-1-1 0,1 1 0,0 0-1,0 0 1,-1-1 0,1 1 0,-1 0-1,1 0 1,-1 0 0,1 0 0,-1 0-1,1 0 1,0 2 0,1 4 48,0 1 1,-1-1-1,1 1 1,-1 13-1,0-9-23,1 12 86,-2-18-73,0 0-1,0 0 1,1 0-1,0 0 1,2 7-1,-2-12-62,-1-1 1,1 1-1,0-1 0,-1 1 0,1-1 0,0 0 0,-1 0 0,1 1 0,0-1 0,0 0 0,-1 0 1,1 0-1,0 0 0,0 0 0,-1 0 0,1 0 0,0 0 0,1 0 0,-1 0-22,3 0 2,0-1 0,0 1-1,0-1 1,0 0 0,0 0 0,-1-1-1,1 1 1,0-1 0,-1 0-1,1 0 1,-1 0 0,5-4-1,5-4-72,19-21-1,-25 24 87,64-62-77,3 2 0,83-56-1,-68 58 238,-94 78 159,-62 83 72,-91 99 1,120-155-285,26-29-142,2 0 0,-10 12 0,12-15-102,8-7 158,0-1 0,0 0 0,0 0 0,0 0 0,0 0 0,0 0 0,0 0 0,0 0 0,0 0 0,0 0 0,0 0 0,0 0 0,0 0 0,0 0 0,0 0 0,-1-1 0,1 1 0,0 0 0,0 0 0,0 0 0,0 0 0,0 0 0,0 0 0,0 0 0,0 0 0,0 0 0,0 0 0,0 0 0,0 0 0,0 0 0,0 0 0,0 0 0,0 0 0,0 0 0,0 0 0,0 0 0,0 0 0,0 0 0,0 0 0,0-1 0,0 1 0,0 0 0,0 0 0,0 0 0,0 0 0,0 0 0,0 0 0,0 0 0,0 0 0,0 0 0,0 0 0,0 0 0,0 0 0,0 0 0,0 0 0,0 0 0,0 0 0,0 0 0,0-1 0,0 1 0,0 0 0,0 0 0,0 0 0,0 0 0,0 0 0,0 0 0,8-19-633,49-114 46,-36 88 532,3-5 365,33-53 0,-51 95-54,-3 7 281,-3 16 298,0-7-923,-2 16 135,-1-1-1,-1 0 1,-1 0 0,-11 31 0,-42 91 124,39-101-61,-25 64 80,20-45 25,-3-1 0,-45 76 1,68-130-205,-1-1 1,-1 0 0,0 0 0,0 0-1,0 0 1,-1-1 0,-13 10-1,18-15-40,-1 1 1,1-1-1,0 0 0,0 0 0,0 0 0,-1 0 0,1 0 0,0-1 0,-1 1 0,1-1 1,-1 1-1,1-1 0,-1 0 0,1 0 0,-1 0 0,1-1 0,0 1 0,-1 0 0,1-1 1,-1 1-1,1-1 0,0 0 0,-1 0 0,1 0 0,0 0 0,0 0 0,0-1 0,0 1 1,0-1-1,0 1 0,0-1 0,0 0 0,-1-1 0,-2-4-146,1 1 0,-1-1 0,1 1 0,0-1 0,1 0 0,0-1 0,0 1 0,1 0 0,-1-1 0,0-10 0,0 1-487,1 0-1,1 0 0,1-30 1,9-23-2530,16-36-6505,-1 7 2068,-15 38 3906</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4:31.390"/>
    </inkml:context>
    <inkml:brush xml:id="br0">
      <inkml:brushProperty name="width" value="0.05" units="cm"/>
      <inkml:brushProperty name="height" value="0.05" units="cm"/>
      <inkml:brushProperty name="color" value="#004F8B"/>
    </inkml:brush>
  </inkml:definitions>
  <inkml:trace contextRef="#ctx0" brushRef="#br0">85 23 11712,'-22'-20'4352,"4"17"-3393,0 3-255,14 0-896,-1 0-32,0 0-544,0 0 449,2 0-577,-2 3 544,5 11-9664</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6:33.289"/>
    </inkml:context>
    <inkml:brush xml:id="br0">
      <inkml:brushProperty name="width" value="0.05" units="cm"/>
      <inkml:brushProperty name="height" value="0.05" units="cm"/>
      <inkml:brushProperty name="color" value="#FF0066"/>
    </inkml:brush>
  </inkml:definitions>
  <inkml:trace contextRef="#ctx0" brushRef="#br0">539 189 12960,'-17'-16'4799,"20"25"-3711,22-6-320,-3 1-416,12 1-352,4 4 1312,9-2-704,20 2-32,27 3-352,14-3-384,-3-1 96,-15 5-3104,-19-1 1760,-10 2-4511,1-7 3327,-15 7-2880</inkml:trace>
  <inkml:trace contextRef="#ctx0" brushRef="#br0" timeOffset="1">53 54 14624,'-38'-24'5407,"32"12"-4191,-2-1-352,13 8-4768,4 5 1953,5 0-2369,10 0 2496,4 5-2784</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4:31.799"/>
    </inkml:context>
    <inkml:brush xml:id="br0">
      <inkml:brushProperty name="width" value="0.05" units="cm"/>
      <inkml:brushProperty name="height" value="0.05" units="cm"/>
      <inkml:brushProperty name="color" value="#004F8B"/>
    </inkml:brush>
  </inkml:definitions>
  <inkml:trace contextRef="#ctx0" brushRef="#br0">72 85 11968,'-53'-53'4416,"48"49"-3425,-4 1-287,4 3-224,5-5-416,0 2-32,0-2 0,9 1-480,1 1 256,8-2-2015,9 5 1215,4 5-5504,14 15 3616,-18 3-512</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4:35.505"/>
    </inkml:context>
    <inkml:brush xml:id="br0">
      <inkml:brushProperty name="width" value="0.05" units="cm"/>
      <inkml:brushProperty name="height" value="0.05" units="cm"/>
      <inkml:brushProperty name="color" value="#004F8B"/>
    </inkml:brush>
  </inkml:definitions>
  <inkml:trace contextRef="#ctx0" brushRef="#br0">10 1138 1984,'0'0'37,"-1"0"0,0 1 0,1-1 0,-1 0 1,1 1-1,-1-1 0,0 0 0,1 1 0,-1-1 0,1 1 0,-1-1 0,1 1 0,-1-1 1,1 1-1,-1 0 0,1-1 0,-1 2 0,1-2-2,1 1 0,-1 0 0,0-1 0,1 1 0,-1 0 0,1-1 0,-1 1 0,0-1 0,1 1 0,0-1 1,-1 1-1,1-1 0,-1 1 0,2 0 0,-1-1 3,0 2 1002,-1-2-903,0 0 1,0 1 0,0-1-1,0 0 1,0 0 0,0 1-1,0-1 1,0 0-1,0 0 1,0 1 0,1-1-1,-1 0 1,0 0 0,0 0-1,0 1 1,0-1-1,0 0 1,0 0 0,0 1-1,1-1 1,-1 0 0,0 0-1,0 0 1,0 0-1,0 1 1,1-1 0,-1 0-1,0 0 1,0 0 0,0 0-1,1 0 1,-1 0-1,0 1 1,0-1 0,1 0-1,-1 0 1,12-4 2154,16-16-958,-23 16-586,34-27 638,58-60 0,25-46-638,-27 29-97,98-119 295,-168 191-635,-1-1 0,-1-1 0,-2-1 0,26-70 0,-38 87 2,-7 16-220,1 0 1,-1-1-1,0 1 0,0-1 0,0 1 0,0-8 0,-7 28-192,-1 0 12,-54 176 52,50-154 70,-54 258 288,56-248-17,1-10-159,2 0-1,1 1 1,2 67 0,3-101-130,-1 0 1,0 0 0,1 0 0,-1 0-1,1 0 1,0 0 0,0 0-1,0-1 1,0 1 0,0 0 0,1-1-1,-1 1 1,1-1 0,0 1-1,0-1 1,3 4 0,-4-5-2,0-1 0,0 1 0,0-1 0,1 1 0,-1 0 0,0-1-1,0 0 1,0 1 0,1-1 0,-1 0 0,0 0 0,1 1 0,-1-1 0,0 0 0,3-1 0,-2 1 4,1-1 0,-1 1-1,1-1 1,-1 0 0,0 0-1,1 0 1,-1-1 0,0 1 0,0 0-1,3-3 1,3-4-2,-1 1 1,0-1-1,0 0 1,-1-1-1,0 1 0,6-15 1,-4 10-9,31-48 30,2 2 0,3 2 0,73-75 0,-83 97 33,-2-2 1,-2-1-1,-1-1 1,37-68 0,-30 35 228,-3-3 0,33-110 0,-55 154-187,1-8 106,-12 31-121,0 8-95,0 0 0,0 0 0,0 0 1,0 1-1,0-1 0,0 0 0,0 0 0,0 0 1,0 0-1,0 0 0,0 0 0,0 0 0,0 0 1,0 0-1,0 1 0,0-1 0,0 0 0,0 0 1,0 0-1,-1 0 0,1 0 0,0 0 0,0 0 1,0 0-1,0 0 0,0 0 0,0 0 0,0 0 0,0 0 1,0 0-1,0 0 0,0 1 0,-1-1 0,1 0 1,0 0-1,0 0 0,0 0 0,0 0 0,0 0 1,0 0-1,0 0 0,0 0 0,0 0 0,-1 0 1,1 0-1,0 0 0,0 0 0,0 0 0,0 0 1,0-1-1,0 1 0,0 0 0,0 0 0,0 0 1,0 0-1,-1 0 0,1 0 0,0 0 0,0 0 0,0 0 1,0 0-1,0 0 0,0 0 0,-3 7 90,0 1 0,0-1-1,-1 13 1,-2 3 12,-6 19 81,-2-1 0,-1 0 1,-3-1-1,-1-1 1,-25 39-1,7-22-136,-82 138 531,13 12-159,44-83-160,-13 30-126,87-177-577,46-84-362,-49 91 816,2 2-1,0-1 1,1 2-1,24-25 0,-32 36-19,0-1 0,1 1 0,0-1 0,0 1-1,0 0 1,0 1 0,0-1 0,11-2 0,-14 4-3,0 1 1,0-1 0,1 1 0,-1 0 0,0 0 0,1 0-1,-1 0 1,0 0 0,1 1 0,-1-1 0,0 0 0,1 1 0,-1 0-1,0 0 1,0 0 0,0 0 0,0 0 0,0 0 0,0 0-1,0 1 1,0-1 0,0 1 0,2 2 0,6 8 58,-1 1-1,0 0 1,10 19 0,1 3 231,4 5 54,-13-19-32,1-2 0,22 28 0,-28-40-257,1 0-1,0 0 0,0-1 1,13 10-1,-17-14-39,-1-1-1,1 1 1,0-1-1,-1 0 1,1 0-1,0 0 1,0 0-1,0 0 1,0-1-1,0 1 1,0-1-1,0 0 1,0 0 0,0 0-1,0 0 1,0-1-1,0 1 1,0-1-1,3 0 1,-1-1-17,0-1 1,0 1-1,-1-1 0,1 0 1,-1 0-1,0 0 0,1 0 1,-1-1-1,-1 0 0,1 0 1,-1 0-1,1 0 1,-1 0-1,0-1 0,-1 0 1,1 1-1,-1-1 0,2-6 1,3-9-89,-1 0-1,-1 1 1,3-29 0,-6 35 128,0 0 0,-1 0 0,0 0 0,-1-1 0,0 1 0,-1 0 0,-3-13 0,4 26-27,0-1 0,0 1 0,0 0 0,0-1 0,0 1 0,0 0 0,0 0 0,-1-1 0,1 1-1,0 0 1,0 0 0,0-1 0,0 1 0,0 0 0,0 0 0,0-1 0,-1 1 0,1 0 0,0 0 0,0-1 0,0 1 0,-1 0 0,1 0 0,0 0 0,0 0 0,-1-1 0,1 1 0,0 0 0,0 0 0,-1 0 0,1 0 0,0 0 0,0 0 0,-1 0 0,-5 8 42,-3 20 35,8-27-69,-2 13 105,0-1-1,1 1 1,1-1 0,0 1 0,0 0-1,2 0 1,1 15 0,-1-24-111,-1-1 1,1 1-1,0 0 1,1-1-1,-1 1 0,1-1 1,0 1-1,0-1 1,0 0-1,1 0 0,-1 0 1,1 0-1,0 0 1,0-1-1,0 1 0,1-1 1,-1 0-1,1 0 1,0 0-1,0 0 0,0-1 1,0 0-1,0 0 1,5 2-1,4 0-488,0-1 0,0 0 0,0-1 0,0-1 0,25 0 0,-16-2-1621,1-1 0,34-9 0,-49 9 975,0 0 0,-1 0 0,1-1 1,-1-1-1,0 1 0,0-1 0,11-8 0,-14 10 624,-1-1 0,0 0 0,1 0-1,-1 0 1,-1-1 0,1 1 0,0-1-1,-1 1 1,0-1 0,0 0 0,0 0 0,0 0-1,-1 0 1,1 0 0,0-5 0,-1 4 89,-1-1 1,0 1 0,0 0 0,0 0 0,-2-6 0</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4:35.893"/>
    </inkml:context>
    <inkml:brush xml:id="br0">
      <inkml:brushProperty name="width" value="0.05" units="cm"/>
      <inkml:brushProperty name="height" value="0.05" units="cm"/>
      <inkml:brushProperty name="color" value="#004F8B"/>
    </inkml:brush>
  </inkml:definitions>
  <inkml:trace contextRef="#ctx0" brushRef="#br0">10 180 9568,'-10'-6'3520,"15"1"-2720,27 1-256,-11-1 992,11 2-961,9-5 1249,8-4-1024,19-4-416,26-8-224,23 1-864,-1-2 384,-8 5-4799,-3 0 2815,11 12-4192</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4:56.014"/>
    </inkml:context>
    <inkml:brush xml:id="br0">
      <inkml:brushProperty name="width" value="0.05" units="cm"/>
      <inkml:brushProperty name="height" value="0.05" units="cm"/>
      <inkml:brushProperty name="color" value="#004F8B"/>
    </inkml:brush>
  </inkml:definitions>
  <inkml:trace contextRef="#ctx0" brushRef="#br0">14 1114 4992,'-3'-2'370,"-4"-2"672,6 4-1014,1 0 0,0 0 0,0 0-1,0 0 1,0 0 0,0 1 0,-1-1 0,1 0-1,0 0 1,0 0 0,0 0 0,0 0 0,-1 0-1,1 0 1,0 0 0,0 0 0,0 1 0,0-1-1,0 0 1,0 0 0,0 0 0,0 0 0,-1 0 0,1 1-1,0-1 1,0 0 0,0 0 0,0 0 0,0 0-1,0 1 1,0-1 0,0 0 0,0 0 0,0 0-1,0 0 1,0 1 0,0-1 0,0 0 0,0 1 691,3-1 33,8-2 327,0 0 1,0 0-1,0-1 1,0-1 0,0 0-1,11-6 1,-11 4-748,1 0 0,-1-1 0,-1-1 0,1 0 0,-1-1 0,0 0 0,-1 0 0,11-15 0,5-10 208,26-47 0,0 0 133,-18 38-305,55-58 0,48-30 80,-86 83-151,-3-3 0,49-66 1,66-121 1119,-109 163-382,-53 75-1027,0 0 0,0 0 1,0 0-1,0 0 0,0 0 0,0 0 1,0 0-1,0 0 0,0 0 0,0 0 1,0 0-1,0 0 0,0 0 1,0 1-1,0-1 0,0 0 0,0 0 1,0 0-1,0 0 0,0 0 0,1 0 1,-1 0-1,0 0 0,0 0 0,0 0 1,0 0-1,0 0 0,0 0 0,0 0 1,0 0-1,0 0 0,0 0 1,0 0-1,0 0 0,0 0 0,1 0 1,-1 0-1,0 0 0,0 0 0,0 0 1,0 0-1,0 0 0,0 0 0,0 0 1,0 0-1,0 0 0,0 0 0,-1 13 203,1-9-157,-4 16 46,0 1-1,-2-1 1,0 0-1,-1 0 1,-1 0-1,-16 28 1,-78 110 56,52-84-107,-442 665 777,438-665-688,-13 20-121,64-86-461,12-16 273,15-19-3,-3 2 132,1 2 0,2 1 0,0 0 0,1 2 0,1 1 0,36-21 0,46-14-45,-51 27 105,-2-3 1,58-40-1,-51 20 372,69-71 0,-30 27 419,-80 77-339,-20 35 36,-2 2-398,0 0-1,-2 0 0,-7 30 0,-22 58-54,3-14 265,28-85-272,4-6-126,11-10-187,-6 1 216,4-2-2,-2 0-1,1-2 0,-1 1 0,0-1 0,10-14 1,12-12-30,-22 26 101,-8 7 1,0 0 0,1 1 1,-1-1-1,1 1 0,0-1 0,6-2 0,-9 4-16,0 1 0,1 0 0,-1 0 0,1 0 0,-1 0 0,1-1 0,-1 1 0,1 0 0,-1 0 0,1 0 0,-1 0 0,1 0 0,-1 0 0,1 1 0,-1-1 0,1 0 0,-1 0 0,1 0 0,-1 0 1,1 1-1,0-1 0,0 1-1,0 0 1,0 0-1,-1 0 0,1-1 1,0 1-1,0 0 1,-1 1-1,1-1 1,0 0-1,-1 0 1,1 0-1,0 2 1,1 4 6,-1 0 0,1 0 1,-1 0-1,0 0 0,-1 0 0,0 9 1,3 25 127,-2-32-97,1 0-1,0-1 0,1 1 1,4 10-1,-6-16-6,1 0 1,0 0-1,-1 0 1,1 0-1,0 0 0,0-1 1,1 1-1,-1-1 0,0 1 1,1-1-1,0 0 1,-1 0-1,1 0 0,0 0 1,4 1-1,3 1 7,1-2 0,-1 1 0,0-2 0,0 1 0,1-1 0,-1-1 0,1 0 0,16-2 1,-3-1-50,0-1 1,37-11 0,-41 8-32,-1-1-1,0-1 1,-1 0 0,1-1-1,-2-1 1,0-1-1,19-16 1,10-14-91,42-50 0,-33 33 167,44-39-151,53-58 374,-112 115-105,-38 40-148,-1-1-1,0 1 0,0 0 0,0 0 0,0-1 0,-1 1 0,1 0 1,0-1-1,0-1 0,-1 3-5,1 0 0,-1 0-1,0-1 1,0 1 0,0 0 0,0 0 0,0-1 0,0 1 0,0 0 0,0-1 0,0 1-1,0 0 1,0 0 0,0-1 0,0 1 0,-1 0 0,1 0 0,0-1 0,0 1 0,0 0-1,0 0 1,0-1 0,0 1 0,-1 0 0,1 0 0,0 0 0,0-1 0,0 1-1,-1 0 1,1 0 0,0 0 0,-2-1 5,0 1 0,0 0 0,1-1 0,-1 1 0,0 0 0,0 0 0,1 1 0,-1-1 0,0 0 0,0 0 0,1 1 0,-1-1 0,0 1 0,1 0 0,-4 1 0,-4 3-7,0 0-1,0 1 0,0 0 0,1 0 1,0 1-1,0 0 0,0 1 0,1 0 1,0 0-1,-7 11 0,-8 16-39,-23 46-1,41-74 46,-73 157-170,67-138 196,1 0 0,1 0 1,2 0-1,-6 45 0,12-70-20,0 1 0,0 0 1,-1 0-1,2 0 0,-1 0 0,0 0 0,0 0 0,0 0 0,1 0 1,-1 0-1,1 0 0,0 0 0,-1 0 0,1-1 0,0 1 1,0 0-1,0-1 0,1 1 0,-1 0 0,0-1 0,0 1 0,1-1 1,-1 0-1,1 1 0,-1-1 0,1 0 0,0 0 0,-1 0 1,1 0-1,0 0 0,0-1 0,0 1 0,0 0 0,-1-1 1,5 1-1,5 0-8,-1 0 0,1 0 0,0-1 0,0-1 0,14-2 0,-4 0-85,0-1-1,0-1 1,-1 0-1,1-2 0,-1 0 1,-1-2-1,0 0 1,0-1-1,0-1 1,-1 0-1,-1-2 1,30-27-1,47-66-168,-32 33 128,107-96-248,28-33 660,-171 173-193,21-27 17,-42 49-39,0 0 1,0-1 0,-1 0-1,0 1 1,5-14-1,-9 21-68,0 0 0,0 0-1,0-1 1,1 1 0,-1 0-1,0 0 1,0 0-1,0-1 1,0 1 0,0 0-1,0 0 1,0-1-1,1 1 1,-1 0 0,0 0-1,0 0 1,0-1 0,0 1-1,0 0 1,0 0-1,0-1 1,0 1 0,0 0-1,-1 0 1,1-1 0,0 1-1,0 0 1,0 0-1,0 0 1,0-1 0,0 1-1,0 0 1,0 0-1,-1 0 1,1-1 0,0 1-1,0 0 1,0 0 0,0 0-1,-1 0 1,1-1-1,0 1 1,0 0 0,0 0-1,-1 0 1,1 0 0,0 0-1,-1 0 1,-12 5 37,-16 16 84,1 0-1,-37 39 0,43-38-64,1 1-1,1 2 0,2-1 1,0 2-1,2 1 1,1 0-1,-19 45 0,15-20 29,1 1 0,3 0 0,-11 77 0,26-128-110,-2 6-28,1 0 0,0 0 0,1 15 0,0-20-54,1-1 1,-1 1 0,1-1 0,-1 1 0,1-1-1,0 0 1,0 1 0,0-1 0,0 0 0,0 0-1,1 0 1,-1 0 0,0 0 0,1 0 0,0 0-1,-1 0 1,4 2 0,1 0-347,0-1 0,-1 1 0,1-1 0,1-1 0,-1 1 0,0-1 0,0 0 0,1-1 1,6 2-1,11 0-1745,28 0 1,-42-3 1829,45 0-4573,78-9-1,-27-6-1034</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4:56.988"/>
    </inkml:context>
    <inkml:brush xml:id="br0">
      <inkml:brushProperty name="width" value="0.05" units="cm"/>
      <inkml:brushProperty name="height" value="0.05" units="cm"/>
      <inkml:brushProperty name="color" value="#004F8B"/>
    </inkml:brush>
  </inkml:definitions>
  <inkml:trace contextRef="#ctx0" brushRef="#br0">204 533 5216,'0'0'61,"0"0"0,0 0 1,-1 0-1,1 0 0,0 0 0,-1-1 1,1 1-1,0 0 0,0 0 1,-1 0-1,1 0 0,0 0 0,0-1 1,0 1-1,-1 0 0,1 0 0,0 0 1,0-1-1,0 1 0,-1 0 0,1 0 1,0-1-1,0 1 0,0 0 1,0 0-1,0-1 0,0 1 0,0 0 1,0 0-1,-1-1 0,8-4 1987,-6 5-1703,0-1-1,0 1 1,0 0-1,0-1 0,0 1 1,-1-1-1,1 1 0,0-1 1,0 1-1,-1-1 1,1 0-1,0 1 0,-1-1 1,1 0-1,0 0 1,-1 0-1,1 1 0,-1-1 1,0 0-1,1 0 1,-1 0-1,0 0 0,1-1 1,-1 2-285,0-1 1,0 1-1,0 0 1,0 0-1,0 0 1,0 0-1,0-1 1,0 1-1,0 0 1,0 0-1,-1 0 1,1 0-1,0-1 1,0 1-1,0 0 1,0 0-1,0 0 1,0 0-1,-1 0 0,1 0 1,0 0-1,0-1 1,0 1-1,0 0 1,0 0-1,-1 0 1,1 0-1,0 0 1,0 0-1,0 0 1,0 0-1,-1 0 1,1 0-1,0 0 1,0 0-1,0 0 1,0 0-1,-1 0 1,1 0-1,0 0 1,0 0-1,0 0 1,0 0-1,-1 0 1,1 0-1,0 0 1,0 1-1,0-1 1,0 0-1,0 0 1,-1 0-1,1 0 1,-11 7 1101,-2 3-513,2 1 0,-1 0 0,-16 21 0,-27 43 707,36-47-1004,11-16-211,0-1 0,0 2 1,1-1-1,0 1 0,1 0 1,1 0-1,-5 16 0,8-20-68,2-7-79,-1 1-1,0-1 1,1 1-1,-1-1 1,1 1-1,0-1 1,0 6 0,0-7-1,0-1 0,0 0 1,0 1-1,1-1 1,-1 0-1,0 1 0,0-1 1,0 0-1,0 0 1,1 1-1,-1-1 1,0 0-1,0 1 0,1-1 1,-1 0-1,0 0 1,1 0-1,-1 1 0,0-1 1,1 0-1,-1 0 1,0 0-1,1 0 0,0 1 1,0-1-17,0 0 0,1 0 0,-1 0 0,0 0 1,1 0-1,-1-1 0,0 1 0,1 0 0,-1-1 0,2 0 1,1-1-52,0 0 1,-1 0 0,1 0 0,-1-1 0,1 1 0,-1-1-1,0 0 1,0 0 0,0 0 0,0 0 0,-1-1 0,0 1-1,1-1 1,-1 1 0,2-7 0,4-7-119,-2-1 0,6-22 0,-7 22 152,44-124 696,-48 161 373,-1 36-304,8 60 1,-7-110-666,0 1-1,0-1 1,0 0 0,0 1 0,1-1 0,0 0-1,0 0 1,1 0 0,5 8 0,-6-10-45,1 0 0,0-1 0,-1 1 0,1-1 0,0 1 0,0-1 0,1 0-1,-1 0 1,0-1 0,1 1 0,-1-1 0,1 1 0,-1-1 0,1 0 0,5 0 0,3 1-1,0-1 1,1 0-1,-1-1 0,0 0 1,0-1-1,0-1 0,0 0 0,0-1 1,0 0-1,0 0 0,-1-1 0,1-1 1,10-6-1,-4 1-29,0-1 0,-1 0 0,0-2 1,-1 0-1,0 0 0,26-32 0,4-13-11,38-67 0,12-16 14,105-161 988,-171 257-256,-24 40 156,-5 9-395,-5 15-202,2-11-240,-5 21 8,-22 52 0,-5 17 3,-18 162 12,28-125-55,17-102-189,3 0 1,-1 48-1,5-65-4479,4 29 1,-3-34 407,2-36-12214,-6-12 14958</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4:57.380"/>
    </inkml:context>
    <inkml:brush xml:id="br0">
      <inkml:brushProperty name="width" value="0.05" units="cm"/>
      <inkml:brushProperty name="height" value="0.05" units="cm"/>
      <inkml:brushProperty name="color" value="#004F8B"/>
    </inkml:brush>
  </inkml:definitions>
  <inkml:trace contextRef="#ctx0" brushRef="#br0">29 32 12288,'-29'-20'4575,"34"17"-3583,0-2-256,9 5 928,4 0-1056,4-4 1600,9 4-1248,6 0 96,-2 4-640,6-4-480,12 5 32,20-5-928,12 0 512,5 3-5152,0 8 3073,-4 9-6529</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4:58.121"/>
    </inkml:context>
    <inkml:brush xml:id="br0">
      <inkml:brushProperty name="width" value="0.05" units="cm"/>
      <inkml:brushProperty name="height" value="0.05" units="cm"/>
      <inkml:brushProperty name="color" value="#004F8B"/>
    </inkml:brush>
  </inkml:definitions>
  <inkml:trace contextRef="#ctx0" brushRef="#br0">636 39 5408,'3'-14'4483,"-3"13"-4001,0 1 1,1-1 0,-1 1-1,0-1 1,0 0-1,0 1 1,0-1-1,0 0 1,0 1-1,0-1 1,0 0-1,0 1 1,0-1-1,0 1 1,0-1-1,0 0 1,-1 1-1,1-2 1,-11-6 2031,6 7-2224,1 0 0,-1 0 0,0 1 0,0-1 0,1 1 0,-1 0 0,0 0 0,1 1 0,-1 0 0,0-1 0,-8 4 0,1-1 203,-11 2-117,1 2 1,-1 0 0,2 1-1,-1 2 1,1 0-1,0 1 1,1 1-1,1 1 1,-36 30 0,18-8-100,2 1 0,1 2 0,-43 65 0,54-70-20,-24 49 0,37-62-81,1 2-1,0-1 1,-9 41-1,17-52-127,-1-1 0,1 1-1,1 0 1,-1 0 0,2 0-1,-1 0 1,2 0 0,-1-1 0,1 1-1,1 0 1,0-1 0,0 0-1,1 1 1,0-1 0,0-1-1,1 1 1,10 14 0,-8-14-40,0-1 1,1 0 0,0 0-1,0-1 1,1 0 0,-1 0-1,2-1 1,-1 0 0,1-1 0,-1 0-1,1-1 1,1 1 0,-1-2-1,1 0 1,17 4 0,-13-6-9,0 0 1,0-1-1,-1 0 0,1-1 1,0-1-1,-1 0 1,1-1-1,-1-1 1,0 0-1,0-1 1,24-11-1,54-24 13,59-29-101,-115 50-22,0-1 0,34-26 0,-55 34 22,0-1 0,-1 0 0,0-1-1,-1-1 1,-1 0 0,0 0 0,-1-2 0,-1 1 0,9-20 0,-11 20 42,-2 0-1,0-1 1,-1 1-1,-1-1 1,0 0-1,-1 0 1,-1 0-1,-1-1 1,0 1-1,-3-24 1,1 33 39,0-1 0,-1 1 0,0-1 0,0 1 0,-1-1 0,0 1 0,-1 0-1,0 0 1,0 1 0,-1-1 0,-8-10 0,6 9 31,-1 1-1,-1 0 1,1 0-1,-1 1 0,-1 0 1,1 1-1,-1-1 0,-12-4 1,6 4-25,-1 0 0,0 2 1,-1 0-1,1 0 0,-1 2 0,0 0 1,0 1-1,0 1 0,0 0 1,0 2-1,-23 3 0,16 0-125,0 2 1,0 0-1,0 2 1,-41 19-1,50-19-87,0 1-1,0 0 1,1 2-1,0-1 1,1 2-1,0 0 1,-18 20-1,28-27-143,0 1 0,0-1 0,0 1 0,1-1 0,-1 1 0,1 0 0,1 0 0,-3 8 0,4-12 23,1 1-1,-1 0 1,1 0 0,0-1-1,0 1 1,0 0-1,0 0 1,0 0-1,1-1 1,-1 1 0,1 0-1,-1 0 1,1-1-1,0 1 1,0-1-1,1 1 1,-1-1 0,0 1-1,1-1 1,0 0-1,2 4 1,0-2-337,0 0 0,0 0 0,1 0 0,6 4 0,28 13-4843</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4:58.687"/>
    </inkml:context>
    <inkml:brush xml:id="br0">
      <inkml:brushProperty name="width" value="0.05" units="cm"/>
      <inkml:brushProperty name="height" value="0.05" units="cm"/>
      <inkml:brushProperty name="color" value="#004F8B"/>
    </inkml:brush>
  </inkml:definitions>
  <inkml:trace contextRef="#ctx0" brushRef="#br0">104 99 6560,'-45'-99'13208,"45"107"-13627,-8 153 8328,3-125-7044,-1-1 1,-16 53 0,19-78-799,0 0-1,0 1 1,1-1 0,1 0-1,-1 21 1,-1-5-931,25-25-16314,-4-1 14021</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5:03.475"/>
    </inkml:context>
    <inkml:brush xml:id="br0">
      <inkml:brushProperty name="width" value="0.05" units="cm"/>
      <inkml:brushProperty name="height" value="0.05" units="cm"/>
      <inkml:brushProperty name="color" value="#004F8B"/>
    </inkml:brush>
  </inkml:definitions>
  <inkml:trace contextRef="#ctx0" brushRef="#br0">467 195 4480,'0'-3'279,"0"-6"5330,5-8-847,-5 9-4258,-1-1 0,0 1 0,-1 0 0,0 0 0,-1 1 0,1-1 0,-1 0 0,-1 1 0,1 0 0,-1-1 0,-5-6 0,5 9-399,0 0 0,0 0 0,0 0 0,0 0 0,-1 1-1,1 0 1,-1-1 0,0 2 0,0-1 0,-1 1 0,1-1 0,-1 2 0,0-1-1,-11-3 1,9 5-71,0 0-1,0 0 0,0 1 1,0 1-1,1-1 0,-1 1 1,0 0-1,0 1 0,1 0 1,-1 0-1,0 1 0,1 0 1,0 0-1,0 1 1,0 0-1,-8 6 0,-1 1 5,0 2 0,1 0 0,0 1 0,1 0 0,-16 21 0,16-15-5,0 0 0,1 1 1,1 1-1,1 0 0,1 0 0,2 1 0,0 0 0,-8 38 1,14-53-2,1 1 1,0 0 0,1-1-1,-1 1 1,2 0 0,-1-1-1,1 1 1,1 0 0,-1-1 0,5 12-1,-3-13 4,0 0 0,0-1 0,0 0 0,1 1 0,0-1 0,0-1 0,1 1 0,0-1 0,0 1 0,0-1-1,0-1 1,12 8 0,-10-7 12,-1-1-1,2 0 0,-1 0 0,0-1 1,1 0-1,15 3 0,-18-5-6,0 0-1,1 0 0,-1-1 1,0 0-1,0 0 1,1-1-1,-1 1 1,0-1-1,0 0 0,0-1 1,9-2-1,-3-1 77,0 0 0,-1 0 0,0-1 0,17-14 0,-23 18-98,-1 0 0,-1-1 0,1 0 0,0 0 0,-1 0 0,1 0-1,-1 0 1,0 0 0,0 0 0,0-1 0,-1 1 0,1-1 0,-1 0 0,0 1 0,0-1 0,0 0-1,0 0 1,0-4 0,-1 6-49,0 0-1,0 0 0,-1 0 1,1 0-1,0 0 0,-1 0 1,1 0-1,-1 0 1,0 0-1,1 1 0,-1-1 1,0 0-1,0 0 0,-2-2 1,2 3 17,0 0-1,-1 0 1,1 0 0,0 0 0,0 1 0,0-1-1,-1 0 1,1 1 0,0-1 0,-1 1 0,1-1 0,0 1-1,-1 0 1,1 0 0,-1-1 0,1 1 0,0 0-1,-1 0 1,1 0 0,-1 1 0,1-1 0,-2 1 0,-16 3-12,0 2 0,-33 14 0,-1 1-18,44-18 58,0 0-1,-14 8 0,21-10-257,-1 1 0,0 0 0,0 0 0,1 0 0,-1 0-1,1 0 1,0 1 0,0-1 0,0 1 0,0-1 0,-2 5 0,4-7 87,-1 1 0,1-1 0,0 1 0,0-1 0,0 1 0,0-1 0,0 1 0,0-1 0,0 1 0,0-1 0,0 1 0,0-1 0,0 0 0,0 1 0,0-1 0,0 1 0,1-1 0,-1 1 0,0-1 0,0 1 0,1-1 0,-1 0 0,0 1 0,0-1 0,1 0 0,0 1 0,11 10-3356,-2-3 1305,0 15-4651</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5:06.096"/>
    </inkml:context>
    <inkml:brush xml:id="br0">
      <inkml:brushProperty name="width" value="0.05" units="cm"/>
      <inkml:brushProperty name="height" value="0.05" units="cm"/>
      <inkml:brushProperty name="color" value="#004F8B"/>
    </inkml:brush>
  </inkml:definitions>
  <inkml:trace contextRef="#ctx0" brushRef="#br0">339 541 4160,'-8'-15'7234,"7"15"-7070,1 1-1,-1-1 1,0 0 0,1 0 0,-1 1-1,0-1 1,1 0 0,-1 1-1,1-1 1,-1 1 0,0-1 0,1 1-1,-1-1 1,1 1 0,-1-1-1,1 1 1,-1 0 0,-11 13 806,-18 29-1,9-13-551,-80 96 1299,-21 30-559,117-148-1109,0-1 1,1 1 0,0 0-1,0 0 1,-4 15 0,7-21-14,1-1 0,-1 1 1,1 0-1,-1-1 0,1 1 1,0 0-1,0 0 0,0-1 1,0 1-1,0 0 0,0 0 1,1-1-1,-1 1 0,0 0 1,1-1-1,-1 1 0,1 0 1,0-1-1,0 1 1,-1-1-1,1 1 0,0-1 1,0 1-1,1-1 0,-1 0 1,0 1-1,0-1 0,1 0 1,-1 0-1,0 0 0,1 0 1,-1 0-1,1 0 0,-1-1 1,1 1-1,3 1 0,3 0 60,1 0-1,0-1 0,0 0 0,-1 0 0,1-1 1,0 0-1,0 0 0,9-2 0,5-2 77,42-12-1,-51 12-119,-1 0 0,0-1 0,0-1 0,-1 0 0,0-1 0,0 0 0,0 0 0,-1-2 0,0 1-1,0-1 1,-1-1 0,-1 0 0,1 0 0,12-20 0,-11 13-16,-4 7-62,-1-1 1,0 1-1,0-1 1,-1 0-1,3-12 1,-16 54-1677,-13 55 1193,19-74 649,1-1 1,0 1 0,1 0 0,0 0 0,3 21 0,-2-24-16,1 1-1,1-1 0,0 0 0,4 10 0,-5-16-67,0 1-1,0-1 1,0 1-1,0-1 1,1 0-1,-1 0 0,1 0 1,0 0-1,0 0 1,0-1-1,0 1 1,6 3-1,-7-5-17,0-1 0,1 1 0,-1 0 1,1-1-1,-1 1 0,1-1 0,-1 0 0,1 0 0,-1 0 1,0 0-1,1 0 0,-1-1 0,1 1 0,-1-1 0,1 1 1,2-2-1,6-3 101,0 1 0,11-8 0,-17 9-95,9-4 25,-2-1 0,1 0 0,-1-1 0,0-1 0,-1 0 0,18-20 0,-24 24-87,0-1 1,0 0 0,-1 0-1,0 0 1,0 0 0,-1-1-1,1 1 1,-2-1 0,1 0-1,-1 0 1,0 0 0,-1-1-1,1-15 1,-3 10-106,0 1 0,-1 0 0,0 0 0,-1 0 0,-1 0 0,0 0 0,-6-14 0,9 22-782,5 6 618,11 10 442,-10-7-247,8 5 162,1 0-1,0-1 1,1-1 0,0 0 0,0-1 0,0-1 0,1 0 0,0-1 0,0-1 0,0-1-1,0 0 1,0-1 0,0 0 0,1-1 0,-1-1 0,0-1 0,0 0 0,0-2 0,0 1-1,0-2 1,-1 0 0,0-1 0,24-12 0,115-82 585,-116 73-608,-32 23-39,170-125 196,-149 106-160,-1 0 1,-2-2 0,0-1 0,25-36 0,-38 45-13,0-1 1,-2 0 0,0-1 0,-2 0 0,0 0 0,7-30 0,-7 17-96,-2 0 0,-1 0 0,-1-42 0,-3 71 11,0 0 1,0 1-1,0-1 0,-1 0 1,1 0-1,-2-3 1,2 6 42,0 0 0,0 0 0,0-1 0,0 1 1,0 0-1,-1 0 0,1 0 0,0-1 0,0 1 1,0 0-1,0 0 0,-1 0 0,1 0 1,0-1-1,0 1 0,0 0 0,0 0 0,-1 0 1,1 0-1,0 0 0,0 0 0,-1 0 0,1 0 1,0 0-1,0-1 0,-1 1 0,1 0 0,0 0 1,-11 8-192,-80 101-94,34-49 412,24-26-5,-48 63 0,49-49-93,-39 80 0,-13 59 46,49-108-54,12-27 33,-39 92 442,61-141-374,0 0 0,0-1 0,1 1 1,-1 0-1,0 0 0,1 4 1,0-7-95,0 0 1,0 0 0,1 0 0,-1 0 0,0 0 0,0 0-1,1 0 1,-1 0 0,0 0 0,0 0 0,1-1 0,-1 1 0,0 0-1,0 0 1,0 0 0,1 0 0,-1 0 0,0 0 0,0 0-1,0-1 1,1 1 0,-1 0 0,0 0 0,0 0 0,0 0 0,0-1-1,0 1 1,1 0 0,-1 0 0,0 0 0,0-1 0,0 1 0,14-17 102,0-1 1,11-21-1,16-22 8,-14 28-197,1 2-1,2 1 1,1 1 0,1 2-1,1 1 1,54-32 0,-86 57 67,7-3-37,0-1 0,0 1 1,1 0-1,10-3 0,-17 6 21,-1 1-1,1-1 0,0 1 0,0 0 0,0 0 0,0-1 0,0 1 0,0 0 0,-1 0 0,1 1 0,0-1 0,0 0 0,0 1 0,0-1 0,0 1 0,-1-1 0,1 1 0,0 0 0,-1 0 0,1 0 1,0 0-1,-1 0 0,1 0 0,-1 0 0,0 1 0,1-1 0,1 3 0,1 2 33,0 2 1,0-1-1,0 0 1,-1 1 0,0 0-1,0-1 1,-1 1-1,0 0 1,-1 0-1,1 1 1,-1 14-1,-1 7-93,-10 60 0,6-59-49,-1 35 0,5-64 149,0-1 1,0 0-1,0 1 1,0-1-1,0 1 1,0-1-1,1 1 0,-1-1 1,1 0-1,-1 1 1,1-1-1,-1 0 1,1 0-1,0 1 0,0-1 1,0 0-1,-1 0 1,1 0-1,0 0 1,0 0-1,0 0 1,1 0-1,-1 0 0,0 0 1,0 0-1,0-1 1,1 1-1,-1-1 1,0 1-1,1-1 1,-1 1-1,1-1 0,-1 0 1,0 1-1,1-1 1,-1 0-1,1 0 1,1 0-1,2 0 26,0-1 0,0 1 0,-1-1 0,1 0 0,0 0 1,0-1-1,0 1 0,-1-1 0,1 0 0,6-4 0,0-2-17,-1 0 0,0 0-1,0-1 1,-1 0 0,14-17 0,34-57 48,-35 50-55,-19 29-25,0 0 0,1 0 0,-1 0 0,6-3-1,4-7-84,-13 30-196,-3 32 0,-5 23 638,3-23 9,5-46-353,0 0 0,-1 1 0,1-1 0,0 0 0,0 1 0,1-1 0,-1 0 0,0 1 0,1-1 0,-1 0 0,1 1 0,0-1 0,0 0 0,0 0 0,0 0 0,0 0 0,0 0 0,0 0 0,1 0 0,-1 0-1,1 0 1,-1-1 0,1 1 0,0 0 0,0-1 0,0 0 0,0 1 0,0-1 0,0 0 0,0 0 0,0 0 0,0 0 0,1-1 0,-1 1 0,0 0 0,0-1 0,1 0 0,-1 1 0,0-1 0,1 0 0,2 0 0,18-2-128,1 0 0,27-6 0,-47 7-275,0 0-1,0 0 0,0 0 0,-1-1 0,1 1 0,0-1 1,-1 0-1,1 0 0,3-3 0,-5 4-128,-1 0 1,0-1-1,1 1 0,-1 0 0,0-1 0,0 0 0,0 1 1,0-1-1,0 1 0,0-1 0,0 0 0,0 0 1,-1 0-1,1 1 0,-1-1 0,1 0 0,-1 0 1,0 0-1,0 0 0,0 0 0,0-3 0,-4-22-3364</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6:35.142"/>
    </inkml:context>
    <inkml:brush xml:id="br0">
      <inkml:brushProperty name="width" value="0.05" units="cm"/>
      <inkml:brushProperty name="height" value="0.05" units="cm"/>
      <inkml:brushProperty name="color" value="#FF0066"/>
    </inkml:brush>
  </inkml:definitions>
  <inkml:trace contextRef="#ctx0" brushRef="#br0">25 18 2400,'-24'-18'1088</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5:06.515"/>
    </inkml:context>
    <inkml:brush xml:id="br0">
      <inkml:brushProperty name="width" value="0.05" units="cm"/>
      <inkml:brushProperty name="height" value="0.05" units="cm"/>
      <inkml:brushProperty name="color" value="#004F8B"/>
    </inkml:brush>
  </inkml:definitions>
  <inkml:trace contextRef="#ctx0" brushRef="#br0">14 69 9888,'-13'-40'3648,"13"37"-2816,0-6-256,0 4-448,0 2-192,5-2-544,3 2 352,0 3-544,7 3 480,7 5-3040,9 9 1888</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5:06.945"/>
    </inkml:context>
    <inkml:brush xml:id="br0">
      <inkml:brushProperty name="width" value="0.05" units="cm"/>
      <inkml:brushProperty name="height" value="0.05" units="cm"/>
      <inkml:brushProperty name="color" value="#004F8B"/>
    </inkml:brush>
  </inkml:definitions>
  <inkml:trace contextRef="#ctx0" brushRef="#br0">206 460 9888,'1'-3'178,"0"0"658,0 0 0,0 0 0,0 0 0,0 0 0,0-5 1,-1 7-720,0 1 0,0-1 0,0 1 0,0 0 0,0-1 0,0 1 0,0 0 0,0-1 0,-1 1 0,1 0 0,0-1 0,0 1 0,0 0 0,0-1 0,-1 1 0,1 0 0,0-1 0,0 1 0,-1 0 0,1-1 0,0 1 0,-1 0 0,1-1-54,-1 1 1,0 0-1,0 0 1,1 0-1,-1 0 1,0 0-1,1 0 0,-1 0 1,0 0-1,0 0 1,1 0-1,-1 0 1,0 0-1,0 0 1,1 1-1,-2-1 1,-4 3 123,1 1 0,-1-1 0,0 1 0,1 0-1,0 0 1,0 1 0,0-1 0,1 1 0,-9 11 0,-7 7 136,-44 46 1080,56-59-1277,1 0-1,-1 0 0,2 1 0,-1 1 0,-5 13 0,11-23-86,1 0 1,-1 0-1,1 0 0,-1 0 0,1 0 0,0 0 0,0 1 1,0-1-1,0 0 0,0 0 0,0 0 0,0 0 0,1 0 1,-1 0-1,1 0 0,0 0 0,-1 0 0,1 0 0,0 0 1,0 0-1,0-1 0,1 1 0,-1 0 0,0-1 0,0 1 0,1 0 1,-1-1-1,1 0 0,0 1 0,-1-1 0,1 0 0,0 0 1,0 0-1,3 1 0,3 0 32,0 0-1,0-1 1,0 0 0,0 0 0,15-1-1,43-7 65,-43 4-150,20-3-284,-1-2 1,0-1-1,68-26 0,-96 29 253,-1-1 0,0 0 0,0-1 0,0 0 0,-1-1 0,-1-1 0,0 0 0,0 0 0,-1-1 0,13-17 0,5-13 22,41-78 0,-48 82 72,94-188 84,-70 133 984,-40 80-935,0 3 70,-7 22-129,-15 50 159,0-3-215,-11 54-13,-37 181 369,63-287-351,-3 27 251,5-33-291,0 0 1,0 0 0,0 1 0,0-1-1,1 0 1,-1 0 0,1 0-1,-1 0 1,1 0 0,0 0-1,-1 0 1,3 3 0,-3-5-15,0 0 1,1 1-1,-1-1 1,1 0-1,-1 1 1,1-1-1,-1 0 1,1 0-1,-1 0 1,1 1-1,-1-1 1,1 0-1,-1 0 1,1 0-1,-1 0 1,1 0-1,0 0 1,-1 0-1,1 0 1,-1 0-1,1 0 1,-1 0-1,1 0 1,-1-1-1,1 1 1,-1 0-1,1 0 1,-1 0-1,1-1 1,-1 1 0,1 0-1,0-1 1,18-13 16,-15 12-33,7-7 5,1 0 6,0 0-1,17-9 1,-25 16-31,0 0 0,0 0 0,0 1-1,0-1 1,1 1 0,-1 0 0,1 0 0,-1 1 0,1-1 0,-1 1-1,1 0 1,5 1 0,10 4 1,0 0 0,0 2 1,-1 0-1,34 18 0,-27-12 54,-3-2-469,1-1 0,0-1 0,1-1 0,35 7 0,88 13-9087,-102-21 1787</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5:08.355"/>
    </inkml:context>
    <inkml:brush xml:id="br0">
      <inkml:brushProperty name="width" value="0.05" units="cm"/>
      <inkml:brushProperty name="height" value="0.05" units="cm"/>
      <inkml:brushProperty name="color" value="#004F8B"/>
    </inkml:brush>
  </inkml:definitions>
  <inkml:trace contextRef="#ctx0" brushRef="#br0">1 458 3968,'1'1'7898,"2"0"-7516,-1-1 1,0 1-1,0 0 0,0-1 0,0 1 0,1-1 1,-1 1-1,0-1 0,0 0 0,1 0 0,-1 0 0,0 0 1,1-1-1,1 0 0,1 0 9,-1-1-1,1 1 1,-1-1 0,0 0-1,0 0 1,6-5-1,0 0-73,0-1-1,-1-1 0,0 0 0,12-14 0,37-53 414,-15 18-428,52-53-1,52-32 841,-152 150-1123,0 0-1,0 0 1,0 1 0,-6 14 0,7-14-1,-10 24 73,-21 61 1,30-77 1,1 0 1,1 0-1,1 0 1,0 1-1,1-1 0,1 20 1,0-34-42,0 0 1,1 0 0,-1 1-1,1-1 1,-1 0-1,1 0 1,0 0-1,-1 0 1,1 1-1,0-1 1,1 0-1,-1-1 1,0 1-1,1 0 1,-1 0 0,0 0-1,1-1 1,3 4-1,-2-4-7,0 1 0,0 0 0,1-1 0,-1 0 0,0 0 0,0 0 0,1 0 0,-1 0 0,1-1 0,-1 1 0,5-1 0,2 0 23,0-1 1,0 0-1,0-1 1,0 0-1,-1 0 0,1-1 1,17-8-1,-14 4-45,-1-1 0,0 0 0,0 0 0,-1-1 1,20-20-1,44-60 126,-35 37-58,-13 17-110,-17 21-65,19-21 0,-28 36 60,0 0 0,-1 0 0,1 0-1,-1 0 1,1 0 0,-1 0 0,1 0 0,-1 0-1,0 0 1,1 0 0,-1 0 0,0 2 0,2 19-161,-2 36 0,-1-21 144,0-4 77,-2 1 1,-1-1-1,-1 0 1,-2 0-1,-13 39 1,18-67-11,1 0 0,-1 0 0,0 0 0,0-1 0,-1 1 0,1-1 0,-1 1 1,0-1-1,-5 6 0,8-10-13,0 0-1,-1 0 1,1 1 0,0-1-1,-1 0 1,1 1 0,0-1-1,-1 0 1,1 0 0,0 0 0,-1 1-1,1-1 1,0 0 0,-1 0-1,1 0 1,-1 0 0,1 0-1,0 0 1,-1 0 0,1 0 0,-1 0-1,1 0 1,0 0 0,-1 0-1,1 0 1,-1 0 0,1 0 0,-1 0-1,1-1 9,-1 1 0,0-1 0,1 1 0,-1-1 0,1 0 0,-1 1 0,1-1 0,0 1 0,-1-1 0,1 0 0,-1 1 0,1-1 0,0-1 0,-2-2-18,1-1 0,1 1 0,-1 0 0,0-8 0,1-6 18,1 0 0,3-23 0,-3 36-14,0 0 1,0 0 0,1 0 0,0 1-1,-1-1 1,1 0 0,1 1-1,-1-1 1,1 1 0,0 0 0,0-1-1,0 1 1,5-4 0,-6 7-15,0-1 0,0 1 0,0-1 0,0 1 0,0 0 0,0 0 0,0 0-1,1 1 1,-1-1 0,0 0 0,0 1 0,1-1 0,-1 1 0,1 0 0,-1 0 0,0 0 0,1 0 0,-1 0 0,3 1 0,4 1-131,0 1 0,0 0 0,14 6 0,2 1-17,-5-3-200,-1 1 1,24 14 0,-34-17-828,-1 0-1,1 1 1,13 13 0,-21-18 771,1 1-1,0 0 1,-1 0 0,0-1 0,1 1-1,-1 0 1,0 0 0,0 1 0,0-1-1,0 0 1,0 0 0,-1 0 0,1 1-1,-1-1 1,1 0 0,-1 0-1,0 1 1,0-1 0,0 0 0,0 1-1,0-1 1,-1 0 0,1 1 0,-1-1-1,-1 5 1,-7 16-5546</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5:08.731"/>
    </inkml:context>
    <inkml:brush xml:id="br0">
      <inkml:brushProperty name="width" value="0.05" units="cm"/>
      <inkml:brushProperty name="height" value="0.05" units="cm"/>
      <inkml:brushProperty name="color" value="#004F8B"/>
    </inkml:brush>
  </inkml:definitions>
  <inkml:trace contextRef="#ctx0" brushRef="#br0">59 49 7136,'-50'-45'2656,"42"42"-2080,16 3-160,15 0-5632</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5:13.844"/>
    </inkml:context>
    <inkml:brush xml:id="br0">
      <inkml:brushProperty name="width" value="0.05" units="cm"/>
      <inkml:brushProperty name="height" value="0.05" units="cm"/>
      <inkml:brushProperty name="color" value="#004F8B"/>
    </inkml:brush>
  </inkml:definitions>
  <inkml:trace contextRef="#ctx0" brushRef="#br0">503 91 3648,'0'-1'105,"-1"1"1,1-1-1,0 0 1,0 0-1,-1 1 0,1-1 1,0 0-1,0 0 1,0 0-1,0 1 0,0-1 1,0 0-1,0 0 1,0 0-1,0 1 1,0-1-1,0 0 0,1 0 1,-1-1-1,13-11 4665,-12 12-4139,4-7 1038,-1 1 1163,6-7 1029,-9 14-3833,-1 0-1,1 0 0,0 0 0,-1 0 0,1 0 1,-1 0-1,1 0 0,-1-1 0,1 1 0,-1 0 0,1 0 1,-1-1-1,1 1 0,-1 0 0,1-1 0,-1 1 1,0 0-1,1-1 0,-1 1 0,0-1 0,1 1 0,-1 0 1,0-1-1,1 1 0,-1-1 0,0 1 0,0-1 1,1 1-1,-1-1 0,0 0 0,0 0 0,13-3 677,-13 3-731,0 0 37,4-4-265,-3 4 633,-1 0-452,0-2 90,0 2 485,0-1-235,3 8-649,-2-5 585,-1 0-175,4 5-59,-3-5 475,-20 10-241,-9-5-247,-49 16-1,20-5 41,19-5 59,1 2-1,-48 24 0,81-36-51,1 0-1,-1 1 0,0-1 0,1 1 0,-1 0 1,1-1-1,0 2 0,0-1 0,0 0 0,0 1 1,-3 6-1,5-8-1,0 0 1,0 0-1,0 0 1,0 1-1,1-1 1,-1 0-1,1 0 1,0 0-1,-1 1 1,1-1-1,0 0 1,0 1-1,1-1 1,-1 0-1,0 0 1,1 1-1,-1-1 1,1 0-1,0 0 1,0 0-1,0 0 1,0 0-1,2 3 1,2 2 45,0-1 1,0 0-1,1 0 0,0-1 1,11 10-1,39 20 239,-30-19-192,25 15-6,-2 3-1,-2 2 1,73 69 0,-117-102 6,0 1 0,0-1 1,-1 1-1,1 0 1,0-1-1,-1 1 0,3 6 1,-5-9-66,0 0 1,1 0 0,-1 0-1,0 0 1,0 0 0,0 1-1,0-1 1,0 0 0,0 0-1,0 0 1,0 0-1,0 0 1,0 0 0,-1 0-1,1 0 1,0 1 0,-1-1-1,1 0 1,-1 0-1,1 0 1,-1-1 0,1 1-1,-1 0 1,0 0 0,1 0-1,-1 0 1,0 0 0,0-1-1,0 1 1,0 0-1,0-1 1,0 1 0,1-1-1,-3 1 1,-6 3 60,0 0 1,0-1 0,0-1-1,-1 0 1,1 0-1,-1-1 1,1 0-1,-12 0 1,3 0-48,-224 1 220,117-4-156,108 2-617,-1 2 1,1-1-1,-30 9 0,46-10 327,1 0-1,-1 0 0,0 1 1,0-1-1,0 0 0,0 0 1,1 1-1,-1-1 1,0 1-1,0-1 0,1 1 1,-1-1-1,0 1 0,1-1 1,-1 1-1,1 0 0,-1-1 1,0 1-1,1 0 1,0-1-1,-1 1 0,0 1 1,1-1-106,0 0 0,0 0 1,0 0-1,0 0 0,0 0 0,0 0 1,1 0-1,-1 0 0,0 0 1,0 0-1,1 0 0,-1-1 1,1 1-1,-1 0 0,1 0 0,-1 0 1,1 0-1,-1-1 0,1 1 1,1 1-1,0 0-423,1 0 0,0 1-1,0-1 1,0 0 0,0 0 0,0-1 0,0 1-1,0-1 1,1 1 0,5 0 0,21 4-1570,13-2-138</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5:15.375"/>
    </inkml:context>
    <inkml:brush xml:id="br0">
      <inkml:brushProperty name="width" value="0.05" units="cm"/>
      <inkml:brushProperty name="height" value="0.05" units="cm"/>
      <inkml:brushProperty name="color" value="#004F8B"/>
    </inkml:brush>
  </inkml:definitions>
  <inkml:trace contextRef="#ctx0" brushRef="#br0">1 436 5888,'3'-12'666,"-1"6"-333,-1 0-1,1 0 1,-2-1-1,1 1 1,0-9-1,-2 6-33,2 0 1,-1-1-1,1 1 0,1 0 0,-1 0 1,1 0-1,1 0 0,5-12 0,14-30 4389,-21 60-3237,-3 15-535,-4 30 0,0-11-444,-6 36 845,6-47-61,-2 60 0,8-92-1218,-1 1 0,1 0 1,0-1-1,0 1 0,0 0 0,0-1 1,0 1-1,0 0 0,0-1 0,1 1 0,-1 0 1,0-1-1,0 1 0,0 0 0,1-1 1,-1 1-1,0-1 0,1 1 0,-1-1 1,0 1-1,1 0 0,-1-1 0,1 0 0,-1 1 1,1-1-1,-1 1 0,1-1 0,-1 1 1,1-1-1,-1 0 0,1 0 0,0 1 1,-1-1-1,1 0 0,0 0 0,-1 1 0,1-1 1,0 0-1,-1 0 0,1 0 0,0 0 1,-1 0-1,1 0 0,0 0 0,-1 0 0,1 0 1,-1-1-1,1 1 0,0 0 0,0-1 1,3 0 84,1-1 1,-1 0 0,0 0 0,0 0-1,0-1 1,4-2 0,9-9 65,0-1 0,-2-1 0,15-17 0,38-55 105,-41 52-219,13-19-152,45-84 0,-30 36-3998,-53 100 3216,1-1-1,-1 0 1,1 1-1,0-1 1,0 1 0,0 0-1,0 0 1,1 0-1,-1 0 1,1 1 0,4-3-1,2 1-1412,-1 0-1,1 0 0,13-2 0,-8 2 1347,-12 3 1221,0 0 1,0 0-1,0 0 0,0 1 1,1-1-1,-1 1 1,0 0-1,1 0 0,-1 0 1,0 1-1,0-1 1,1 1-1,-1 0 0,0 0 1,5 2-1,-6-2-31,0 1 0,1-1 0,-1 1 0,0 0 1,0 0-1,-1 0 0,1 0 0,0 1 0,-1-1 0,1 0 0,-1 1 0,0-1 0,1 1 0,-1-1 0,-1 1 0,1 0 0,0-1 1,0 6-1,2 10 554,-1 0 0,-1 1 0,-1 18 0,-8 58 678,5-54-985,2-29-342,-15 142 1712,10-115-1005,-19 71 1,11-70 256,-30 61 1,44-100-1116,0-1 1,0 0 0,-1 0 0,1 0 0,0 1 0,0-1-1,0 0 1,0 0 0,0 0 0,0 1 0,0-1 0,0 0-1,0 0 1,-1 0 0,1 0 0,0 1 0,0-1 0,0 0 0,0 0-1,-1 0 1,1 0 0,0 0 0,0 1 0,0-1 0,0 0-1,-1 0 1,1 0 0,0 0 0,0 0 0,0 0 0,-1 0-1,1 0 1,0 0 0,0 0 0,-1 0 0,1 0 0,0 0-1,0 0 1,0 0 0,-1 0 0,1 0 0,0 0 0,0 0-1,0 0 1,-1 0 0,1 0 0,0-1 0,0 1 0,0 0-1,-1 0 1,1 0 0,0 0 0,0-1 0,-5-9 414,4 0-324,0-1 1,1 1-1,1 0 0,0 0 0,0 0 0,5-17 0,1-8-67,5-50 27,21-109-69,-26 164-39,1 0-1,2 1 1,1 0-1,19-37 1,-23 55-19,-1 0 0,2 0 0,-1 0 0,14-13 0,-17 21 23,-1-1 0,1 1 0,0 0 0,0 0 0,0 0 0,0 1 0,1-1-1,-1 1 1,1 0 0,-1 0 0,1 1 0,0-1 0,0 1 0,8-1 0,-7 2 33,1 0 0,-1 0 1,0 0-1,0 1 1,1 0-1,-1 0 1,0 1-1,0 0 1,0 0-1,-1 0 1,1 1-1,9 5 1,-11-6 29,-1 1 0,1 0 0,-1 0 0,0 0 1,0 0-1,-1 0 0,1 1 0,0-1 0,-1 1 1,0 0-1,0 0 0,0-1 0,0 1 0,-1 0 1,0 1-1,0-1 0,0 0 0,0 0 0,0 6 1,-1-2 15,0 0 0,-1 0 0,0 0 0,0-1 0,-1 1 0,0 0 0,0-1 1,-1 1-1,0-1 0,0 0 0,-1 0 0,-6 10 0,-1 0 61,-1-2-1,0 1 1,-27 23 0,29-30-44,0-1 1,-1-1-1,0 0 1,0 0 0,-1-1-1,0-1 1,-14 5 0,-14 7-86,39-16 16,0-1 1,0 1-1,1-1 1,-1 1-1,0-1 1,0 1-1,1-1 0,-1 1 1,0 0-1,1-1 1,-1 1-1,1 0 1,-1-1-1,1 1 1,-1 0-1,1 0 1,-1 0-1,1 0 0,0 0 1,-1-1-1,1 1 1,0 0-1,0 0 1,0 0-1,0 0 1,0 0-1,0 0 1,0 0-1,0 0 0,0 0 1,0-1-1,1 1 1,-1 0-1,0 0 1,0 0-1,1 0 1,-1 0-1,1 0 1,-1-1-1,1 2 1,0 0 18,1 0 0,-1-1 0,0 1 0,1 0 0,-1-1 0,1 1 1,0-1-1,-1 0 0,1 0 0,0 1 0,0-1 0,0 0 1,0 0-1,0-1 0,0 1 0,0 0 0,0-1 0,0 1 1,0-1-1,1 0 0,2 1 0,6-1-7,0 0 0,0-1 0,12-2 0,-15 2 1,47-8 35,1-4 0,-2-1 0,54-22 0,-77 24 19,-1-1 0,0-2-1,55-35 1,-72 41-28,-1 0-1,0-1 1,0-1-1,-1 1 1,-1-2-1,0 0 1,0 0-1,-2-1 1,1 0-1,11-24 1,-19 34-38,0 0 0,0 0 1,0 0-1,0 0 0,0 0 0,-1 0 1,0-1-1,1 1 0,-1 0 0,0 0 1,-1 0-1,1 0 0,-2-6 0,2 7-8,-1 1-1,0 0 1,1-1-1,-1 1 1,0 0-1,0 0 0,0 0 1,0 0-1,0 0 1,0 0-1,0 0 0,0 0 1,0 0-1,0 1 1,0-1-1,-1 0 1,1 1-1,0-1 0,0 1 1,-1-1-1,1 1 1,0 0-1,-1-1 1,1 1-1,-1 0 0,1 0 1,0 0-1,-1 0 1,1 0-1,-1 0 1,1 1-1,0-1 0,-3 1 1,-8 2-27,-1 1-1,2 0 1,-1 0 0,0 1 0,1 1 0,0 0 0,0 0-1,1 1 1,0 1 0,-17 15 0,9-6 19,2 1 1,0 0 0,1 1-1,-20 35 1,27-39 47,0-1 1,1 1 0,0 1-1,2-1 1,0 1 0,0 0-1,-2 22 1,6-32-4,1 0 1,-1 0-1,2-1 1,-1 1-1,1 0 1,0 0-1,0 0 0,0-1 1,1 1-1,3 7 1,-3-9-20,0 0 0,1 0 0,-1 0 0,1-1-1,0 1 1,0-1 0,0 0 0,1 1 0,-1-1 0,1-1 0,0 1 0,0-1 0,0 1 0,7 2 0,-2-1 37,0-1 0,1 0 0,-1-1-1,1 0 1,-1-1 0,1 0 0,-1 0 0,1-1 0,0 0 0,-1 0 0,1-1 0,0-1 0,-1 0-1,1 0 1,-1-1 0,9-3 0,15-8 11,-2-1 0,0-2-1,31-22 1,-21 13-180,-13 8 113,76-43 131,-86 52-102,1 0-1,0 1 1,34-9-1,-49 16-29,1 0 0,-1 0 0,0 1-1,0 0 1,0 0 0,0 0 0,1 0 0,-1 1 0,0-1-1,0 1 1,0 0 0,0 0 0,0 1 0,0-1 0,6 4-1,-5-2 8,0 1 0,0-1-1,-1 1 1,1 0-1,-1 1 1,0-1-1,0 1 1,0 0 0,-1 0-1,4 6 1,21 42 258,-22-39-76,1 1 1,0-2-1,1 1 1,1-1 0,0 0-1,17 17 1,-23-27-167,0-1 1,-1 0 0,1 0-1,0 0 1,1 0 0,-1 0-1,0-1 1,0 1 0,1-1-1,-1 0 1,1 0-1,-1-1 1,1 1 0,4 0-1,-3-1-179,0 0 0,0-1 0,0 0 0,0 1 0,0-2 0,0 1 0,0-1 0,0 1 0,5-4 0,0-1-849,0 0 1,0 0-1,0-1 0,-1-1 0,0 0 1,-1 0-1,0 0 0,9-12 0,17-25-2924,12-9-3627</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5:18.069"/>
    </inkml:context>
    <inkml:brush xml:id="br0">
      <inkml:brushProperty name="width" value="0.05" units="cm"/>
      <inkml:brushProperty name="height" value="0.05" units="cm"/>
      <inkml:brushProperty name="color" value="#004F8B"/>
    </inkml:brush>
  </inkml:definitions>
  <inkml:trace contextRef="#ctx0" brushRef="#br0">30 1296 6048,'0'-1'104,"-2"1"38,1 0 0,0-1 0,-1 1 0,1 0 0,0 0 0,-1-1 0,1 1-1,0 0 1,-1 0 0,1 1 0,0-1 0,-13 5 11352,25-15-9706,-7 7-1451,0-1 1,0 0-1,0 0 0,-1 0 0,0 0 0,0 0 0,5-8 0,9-31 128,-2 0 1,15-65-1,11-34-144,-31 114-219,0 1-1,2 1 0,1 0 1,1 0-1,2 2 0,0 0 1,24-27-1,-13 23-93,52-41 0,-70 62-18,-7 5-2,-1 1 0,1 0 0,-1-1 0,1 1 1,-1 0-1,1 0 0,3-1 0,-5 2 10,1 0 0,-1 0 1,1 0-1,-1 0 0,1 0 0,-1 0 1,0 0-1,1 0 0,-1 0 0,1 0 0,-1 0 1,1 1-1,-1-1 0,1 0 0,-1 0 1,0 0-1,1 1 0,-1-1 0,0 0 0,1 1 1,-1-1-1,0 0 0,1 1 0,-1-1 1,0 1-1,0-1 0,1 0 0,-1 1 0,0-1 1,0 1-1,0-1 0,0 1 0,1-1 1,-1 0-1,0 1 0,0 0 0,1 4 14,0 1 1,0-1-1,-1 0 0,0 1 0,0-1 0,0 0 1,0 1-1,-1-1 0,0 0 0,-2 6 0,-1 12 41,-50 254-188,38-219 249,-2-1 1,-45 92-1,54-130-50,3-6 56,0 0 1,-10 14-1,14-24-99,0-1 0,1 1 0,-1-1 0,0 0 1,0 0-1,-1 0 0,1 0 0,0 0 0,-1-1 0,1 1 0,-1-1 0,1 1 0,-1-1 1,1 0-1,-1 0 0,-4 1 0,6-2-16,-1 0 1,1 0 0,-1 0-1,1 0 1,-1 0 0,1-1-1,0 1 1,-1-1 0,1 1-1,0-1 1,-1 1 0,1-1-1,0 1 1,-1-1 0,1 0-1,0 0 1,0 0 0,0 0-1,0 0 1,0 0-1,0 0 1,0 0 0,0 0-1,0 0 1,1-1 0,-1 1-1,0-2 1,-3-5 19,1 1 1,0-1-1,-3-12 1,5 16-25,-2-6-40,1-1-1,0 0 1,0 0 0,1 0 0,1-17-1,0 24 23,1-1 0,-1 1 0,1 0-1,0 0 1,0-1 0,0 1 0,0 0 0,1 0 0,0 0-1,0 1 1,0-1 0,0 0 0,0 1 0,1-1 0,0 1-1,5-6 1,-7 8 11,1 1 0,-1-1 1,0 0-1,0 1 0,0-1 0,0 1 0,0-1 0,1 1 0,-1 0 0,0 0 0,0-1 1,1 1-1,-1 0 0,0 0 0,0 0 0,1 0 0,1 1 0,21 6-10,-21-6 10,35 14-100,1-2-1,72 14 0,-102-26 110,33 6 48,0-2 0,59-1 1,-89-4-36,1-1 0,-1 0 0,0-1 1,1-1-1,-1 1 0,0-2 0,0 0 1,-1 0-1,1-1 0,-1-1 0,0 0 1,-1 0-1,11-9 0,0-5 78,0-1 0,-2-1-1,27-37 1,9-13-37,27-16-38,-42 47-13,66-90 1,-80 89 18,-1-1 0,20-51 0,29-100 81,-20 24 29,-53 164-136,2-2-98,-1 0 1,0-1 0,-1 1-1,0 0 1,0-1 0,-1 1-1,0 0 1,-1-11 0,1 19 78,0-1 1,0 1 0,0-1 0,0 0 0,0 1 0,0-1 0,-1 1 0,1-1 0,0 1 0,0-1 0,0 1 0,-1-1 0,1 1 0,0-1 0,-1 1 0,1-1 0,0 1 0,-1-1 0,1 1 0,-1-1 0,1 1 0,-1 0 0,1-1 0,-1 1 0,1 0 0,-1-1 0,1 1 0,-1 0 0,1 0 0,-1 0 0,1-1 0,-1 1 0,1 0 0,-1 0 0,0 0 0,1 0 0,-1 0-1,1 0 1,-1 0 0,0 0 0,-3 1-18,1 0-1,0 1 0,0-1 0,0 0 0,0 1 0,-4 2 0,-7 6 56,0 1 0,1 0 0,0 1 0,1 1 1,0-1-1,-15 24 0,-55 96 36,57-89-69,-77 143-256,83-145 261,1 1 1,-19 70 0,-5 89 330,38-171-245,1 1 1,1-1 0,2 1-1,6 51 1,-5-73-15,1-1 0,0 1 1,0-1-1,1 0 0,0 0 0,6 12 0,-7-17-38,0 0 0,0 0 0,0 0 0,1 0-1,-1 0 1,1-1 0,-1 1 0,1-1 0,0 0-1,0 0 1,0 0 0,0 0 0,0 0 0,1-1-1,-1 1 1,0-1 0,7 2 0,1-2 7,-1 0 0,0 0 0,1-1 0,-1-1 1,0 0-1,1 0 0,-1-1 0,0 0 0,0-1 0,0 0 0,-1 0 0,1-1 1,-1-1-1,15-8 0,3-4 4,0-2 0,-2-1 1,33-31-1,44-56-219,-6 6 451,-74 81-318,0 0 0,43-27 0,-64 47 46,28-17-140,-26 16 144,-1 0 0,0 0 0,1 0 1,-1 0-1,0 1 0,1-1 0,-1 1 1,1 0-1,-1-1 0,1 1 0,3 1 0,-5-1-5,-1 0-1,1 0 0,-1 1 1,1-1-1,0 1 0,-1-1 1,1 0-1,-1 1 0,1-1 0,-1 1 1,1-1-1,-1 1 0,0-1 1,1 1-1,-1 0 0,0-1 1,1 1-1,-1-1 0,0 1 0,0 0 1,1-1-1,-1 1 0,0 0 1,0-1-1,0 1 0,0 0 0,0-1 1,0 1-1,0 0 0,0-1 1,0 1-1,0 0 0,0-1 1,-1 1-1,1 0 0,0-1 0,0 1 1,-1 1-1,-1 2-14,1 0-1,-1 0 1,1-1 0,-1 1-1,-4 5 1,-67 75-246,21-28 273,-11 13 18,-101 84 0,161-151-31,-8 8-16,-1 1 1,1-1 0,-16 22 0,27-32 28,-1 1-1,0 0 1,1 0 0,-1 0-1,1-1 1,-1 1 0,1 0-1,-1 0 1,1 0 0,0 0-1,-1 0 1,1 0 0,0 0-1,0 0 1,-1 0 0,1 0-1,0 0 1,0 0 0,0 0-1,0 0 1,0 0 0,1 1-1,-1-2 14,1 1-1,-1 0 0,1-1 1,0 1-1,-1 0 0,1-1 1,0 1-1,-1-1 0,1 1 1,0-1-1,0 0 0,-1 1 1,1-1-1,0 0 0,0 1 1,0-1-1,0 0 0,-1 0 1,3 0-1,3 1 56,0-1-1,0 0 1,0 0 0,0-1 0,0 0-1,6-1 1,-1-2-58,-1 0-1,0 0 1,0-1 0,0 0-1,0-1 1,-1 0 0,0-1-1,0 1 1,0-2-1,-1 1 1,10-13 0,7-11 4,39-63 0,-43 61 3,-5 5-17,-12 21-31,0 0 1,0 0-1,0 1 1,1-1-1,-1 1 1,8-6-1,-12 12 22,0 0 0,0 0 0,0 0-1,0 0 1,0 0 0,0 0 0,0 0-1,0 0 1,0 0 0,0 0 0,0 0-1,0 0 1,0 0 0,0 0 0,0 1-1,0-1 1,0 0 0,0 0-1,0 0 1,0 0 0,0 0 0,0 0-1,0 0 1,0 0 0,0 0 0,0 0-1,0 0 1,0 0 0,0 0 0,0 1-1,0-1 1,0 0 0,0 0 0,0 0-1,0 0 1,0 0 0,0 0-1,0 0 1,0 0 0,1 0 0,-1 0-1,0 0 1,0 0 0,0 0 0,0 0-1,0 0 1,0 0 0,0 0 0,0 0-1,0 0 1,0 0 0,0 0 0,0 0-1,0 0 1,1 0 0,-1 0-1,0 0 1,0 0 0,0 0 0,0 0-1,0 0 1,0 0 0,0 0 0,0 0-1,0 0 1,0 0 0,5 22-209,1 34 0,-5-41 218,0 0 0,1 0-1,1 1 1,1-1 0,0-1-1,10 25 1,-13-37 3,0 0 0,1 1 0,-1-1 0,1 0 0,0 0 1,-1 0-1,1-1 0,0 1 0,0 0 0,0-1 0,1 1 0,-1-1 0,0 0 1,1 0-1,-1 1 0,0-2 0,1 1 0,-1 0 0,1 0 0,-1-1 0,1 1 1,0-1-1,3 0 0,4 0 49,0-1 1,0 0 0,0 0-1,18-5 1,-9 0-23,-1 0 0,0-2-1,0 0 1,-1 0 0,0-2 0,-1 0 0,0-1 0,-1-1 0,0 0 0,18-18 0,10-18 83,67-94 0,-51 61-150,168-260-302,-129 187 240,-94 148 70,49-82 74,-46 76-110,-1-1 0,-1 1 0,0-1 0,-1 0 0,3-16 0,-7 28 42,0 1 0,0-1-1,1 0 1,-1 0-1,0 0 1,0 0-1,0 1 1,0-1-1,0 0 1,0 0 0,0 0-1,0 0 1,0 0-1,-1 1 1,1-1-1,0 0 1,-1 0-1,1 0 1,0 1-1,-1-1 1,1 0 0,-1 0-1,1 1 1,-1-1-1,1 0 1,-1 1-1,1-1 1,-1 1-1,0-1 1,0 1-1,-1-2 1,0 2-14,0 0 1,0-1-1,0 1 0,0 0 1,0 0-1,0 0 0,0 0 1,0 1-1,0-1 0,0 0 1,0 1-1,0 0 0,0-1 1,-1 2-1,-3 0-15,0 1 1,1 0-1,0 0 0,-1 1 1,1-1-1,1 1 0,-7 6 1,0 2-21,-19 26 1,-14 30 85,-50 109-1,44-80 65,26-48-33,2 0 0,3 2 0,1 1 0,3 0 1,2 1-1,3 0 0,2 1 0,2 0 0,1 61 1,5-110 0,1 1 0,-1 0 1,1 0-1,2 10 1,-3-16-45,0 1 1,0 0-1,1-1 1,-1 1 0,0-1-1,0 1 1,1 0-1,-1-1 1,0 1-1,0-1 1,1 1 0,-1 0-1,1-1 1,-1 1-1,0-1 1,1 1-1,-1-1 1,1 0 0,0 1-1,-1-1 1,1 1-1,-1-1 1,1 0 0,-1 0-1,1 1 1,0-1-1,-1 0 1,1 0-1,0 0 1,-1 1 0,1-1-1,0 0 1,-1 0-1,1 0 1,0 0-1,-1 0 1,1-1 0,0 1-1,-1 0 1,1 0-1,-1 0 1,1 0-1,0-1 1,-1 1 0,1 0-1,-1-1 1,1 1-1,0 0 1,-1-1-1,1 1 1,-1-1 0,1 1-1,0-2 1,5-4 10,-1 0 1,1 0-1,-1-1 0,0 0 1,-1 0-1,1 0 0,5-15 1,8-12-95,12-13-219,2 0 1,56-61 0,-48 65-571,-39 66 501,-1-4 416,1 0 0,1 0 0,0 0 0,1 0 0,2-1 0,7 24 0,-9-35-13,0 0 0,1 0 0,0 0 0,0 0 0,0 0 0,1-1 0,9 10 0,-10-12-20,1 0-1,-1-1 1,0 0-1,1 0 0,-1 0 1,1-1-1,0 1 1,0-1-1,0 0 1,0-1-1,0 1 1,9 0-1,-6-1 13,0 0 1,1-1-1,-1 0 0,0-1 1,0 0-1,1 0 0,-1-1 0,0 0 1,0 0-1,0-1 0,0 0 0,-1-1 1,1 1-1,-1-1 0,0-1 0,12-9 1,3-4 142,-1-2-1,-2 0 1,29-37 0,14-19-65,152-210-97,-122 128-103,-71 116 44,29-84 0,-48 120-44,0 0-1,-1 0 0,2-11 0,-3 16 73,0 0 0,0 1-1,0-1 1,0 0 0,0 0-1,-1 0 1,1 0 0,0 0-1,0 0 1,-1 0 0,1 0 0,0 0-1,-2-1 1,2 1 2,-1 1 0,1 0 0,-1-1 0,1 1 0,-1 0 0,1-1 0,-1 1 0,1 0 0,-1 0 0,1 0 0,-1-1 0,1 1 0,-1 0 0,0 0 0,1 0 0,-1 0 1,1 0-1,-1 0 0,1 0 0,-1 0 0,0 0 0,1 0 0,-1 0 0,1 1 0,-2-1 0,-1 2-13,-1-1-1,1 1 1,-1-1 0,1 1-1,0 0 1,-1 1 0,1-1 0,0 0-1,-3 4 1,-25 30 3,28-32 20,-31 43 93,2 2 0,-31 65-1,50-91-96,-15 34 29,1 2 0,3 0 0,3 2 0,3 0 0,2 1 0,-12 93 1,25-126 49,0 53 1,3-70 15,1 0 1,1-1-1,0 1 0,0-1 0,1 1 0,1-1 1,5 13-1,-8-22-70,0-1 0,-1 0-1,1 0 1,0 0 0,-1 0 0,1 0 0,0 0 0,0 0 0,0 0-1,0 0 1,0-1 0,0 1 0,0 0 0,0-1 0,1 1 0,-1 0-1,0-1 1,0 0 0,0 1 0,1-1 0,-1 0 0,0 1 0,1-1 0,-1 0-1,0 0 1,0 0 0,1 0 0,-1 0 0,0 0 0,1-1 0,-1 1-1,0 0 1,0-1 0,1 1 0,0-1 0,5-2 56,0 0 0,-1-1-1,1 1 1,-1-1 0,7-7 0,11-8-6,-2-2 1,24-27 0,37-53-216,-63 75 151,1 0-62,-1 0 1,25-45-1,-44 69 39,-1 0-1,1 1 0,0-1 1,0 0-1,-1 0 0,1 1 0,-1-1 1,1 0-1,-1 0 0,0 0 1,0 0-1,0-3 0,0 4 13,0 0 1,-1 1-1,1-1 0,0 0 1,-1 1-1,1-1 0,-1 0 1,1 1-1,-1-1 0,1 0 1,-1 1-1,0-1 0,1 1 1,-1-1-1,0 1 0,1-1 1,-1 1-1,0 0 0,0-1 1,1 1-1,-1 0 0,0-1 1,0 1-1,0 0 0,0 0 1,1 0-1,-1 0 0,-1 0 0,-2 0-4,0 0 0,0 0 0,1 1 0,-1-1 0,0 1-1,1 0 1,-1 0 0,0 0 0,1 0 0,0 1 0,-1-1-1,1 1 1,-6 4 0,-3 3 11,1 0 0,-12 11-1,11-6 98,-1 0 0,2 0 0,0 1 0,1 0 0,0 1 0,-12 29 0,11-20 37,2 0 1,0 2 0,-8 48-1,15-67-86,1 0 0,0 0 1,1 0-1,0 0 0,0 0 0,0 0 0,1 0 0,3 10 0,-3-14-40,0-1 1,1 0-1,-1 0 1,1 1 0,-1-1-1,1 0 1,0-1-1,1 1 1,-1 0-1,0 0 1,1-1 0,0 0-1,-1 1 1,1-1-1,0 0 1,0 0 0,0-1-1,0 1 1,0-1-1,1 1 1,3 0-1,16 5-101,-1-2-1,1-1 0,37 3 1,71-3-2451,-36-8-1088,-82 3 1773,1-1 0,-1 0 1,0-1-1,23-8 1,-35 10 1616,1 1 0,-1-1 0,0 1 0,0-1 0,0 1 0,0-1 0,0 0 0,0 0 0,0 0 0,0 1 0,0-1 0,0 0 0,0 0 0,1-2 0,-2 2-210,0 0 0,1-1 0,-1 1 0,0-1 0,0 1-1,0 0 1,0-1 0,0 1 0,0-1 0,0 1 0,-1-2 0</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5:18.473"/>
    </inkml:context>
    <inkml:brush xml:id="br0">
      <inkml:brushProperty name="width" value="0.05" units="cm"/>
      <inkml:brushProperty name="height" value="0.05" units="cm"/>
      <inkml:brushProperty name="color" value="#004F8B"/>
    </inkml:brush>
  </inkml:definitions>
  <inkml:trace contextRef="#ctx0" brushRef="#br0">1 86 11648,'0'-22'4288,"5"22"-3329,16 0-255,19 0-384,47 0-320,24-3 1760,7-1-960,16-1-320,51-3-320,-14 2-160,-10-3 0,15-2-3040,9 2 1664,-29 1-7967</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5:20.754"/>
    </inkml:context>
    <inkml:brush xml:id="br0">
      <inkml:brushProperty name="width" value="0.05" units="cm"/>
      <inkml:brushProperty name="height" value="0.05" units="cm"/>
      <inkml:brushProperty name="color" value="#004F8B"/>
    </inkml:brush>
  </inkml:definitions>
  <inkml:trace contextRef="#ctx0" brushRef="#br0">401 32 3552,'0'-1'197,"0"-1"0,1 1 0,-1 0 0,0-1 0,1 1 0,-1 0 0,1 0 0,-1-1 0,1 1 0,-1 0 0,1 0 0,0 0 0,0 0 0,0 0 0,1-1 0,11-10 10485,-23 13-7407,-6 4-2748,1 1 1,-20 10-1,24-11-349,-39 19-79,1 2 1,-74 52-1,106-65-424,1 1 0,-15 18 0,-5 12-3137,22-24 1723</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5:21.115"/>
    </inkml:context>
    <inkml:brush xml:id="br0">
      <inkml:brushProperty name="width" value="0.05" units="cm"/>
      <inkml:brushProperty name="height" value="0.05" units="cm"/>
      <inkml:brushProperty name="color" value="#004F8B"/>
    </inkml:brush>
  </inkml:definitions>
  <inkml:trace contextRef="#ctx0" brushRef="#br0">121 23 9056,'0'-4'662,"1"-9"1457,-1 13-2053,0-1 1,0 1-1,0 0 0,1-1 1,8-2 8014,-9 5-7966,1-1-1,-1 1 1,0 0-1,0-1 1,0 1-1,0 0 1,0 0-1,0-1 1,0 1 0,-1 0-1,1-1 1,0 1-1,-2 2 1,-11 26 211,4-10-37,-61 158 543,40-90-3065,27-80 1052,2-6 762,0 0 0,1 1 0,-1-1 0,1 0 0,-1 0 0,1 0 0,0 0 0,-1 0 0,1 0 0,0 1 0,1-1-1,-1 0 1,0 0 0,0 0 0,1 0 0,0 0 0,-1 0 0,3 4 0,4 6-3954</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6:43.601"/>
    </inkml:context>
    <inkml:brush xml:id="br0">
      <inkml:brushProperty name="width" value="0.05" units="cm"/>
      <inkml:brushProperty name="height" value="0.05" units="cm"/>
      <inkml:brushProperty name="color" value="#FF0066"/>
    </inkml:brush>
  </inkml:definitions>
  <inkml:trace contextRef="#ctx0" brushRef="#br0">9 832 4224,'-8'7'10634,"11"-11"-10211,0 0-1,0 0 1,0 0-1,-1 0 1,1-1 0,-1 1-1,0-1 1,0 1-1,1-7 1,9-20 210,-4 15-417,2 0 0,-1 0 0,2 1 1,22-25-1,59-49 329,-23 23-427,64-86 91,-66 72-72,-19 24 1,-3 2 201,100-93 0,-144 146-325,0 0 0,0 0 0,0 0 0,1 0 0,-1 0 0,0 1 0,0-1 0,1 0 0,-1 1 0,0-1 0,1 1 0,-1-1 0,1 1 0,-1-1 0,1 1 0,-1 0 0,1 0 0,-1 0 0,1 0 0,-1 0 0,3 0 0,-2 1-10,-1 0-1,0 0 1,1 0 0,-1 0-1,0 0 1,0 0 0,0 1-1,0-1 1,0 0-1,0 1 1,0-1 0,0 0-1,0 1 1,-1-1 0,1 1-1,0-1 1,-1 1-1,0 0 1,1-1 0,-1 3-1,3 11-39,-1 1 0,0-1 0,-1 27 0,-8 51 187,3-42-83,-24 166 545,10-122 193,18-94-238,3-4-203,6-8-63,12-20-167,84-119-165,-73 110 99,57-56-1,-89 96-68,39-38-211,63-46 1,-99 81 186,0 1 0,1 0 0,-1 0-1,1 0 1,-1 0 0,1 1 0,0-1 0,4 0 0,-7 2 17,1 0-1,-1-1 1,0 1-1,0 1 1,0-1 0,1 0-1,-1 0 1,0 0-1,0 1 1,0-1-1,0 0 1,0 1-1,1-1 1,-1 1-1,0-1 1,0 1-1,0 0 1,0-1-1,0 1 1,-1 0-1,1 0 1,0 0-1,0 0 1,0 0-1,-1 0 1,1 0-1,-1 0 1,1 0 0,0 0-1,0 1 1,2 7-26,-1 0 0,1 0 1,-1 0-1,-1 1 1,1-1-1,-1 18 0,-1-22 27,0 22 4,-1-1 0,-1 1-1,-1-1 1,-9 35 0,2-20 250,-33 77 0,42-114 1,2-5-158,8-8-219,10-19-254,39-80-14,-38 68 279,26-40 0,-44 78 139,13-17-353,-15 19 319,1-1-1,-1 1 1,1 0 0,-1-1-1,1 1 1,-1 0-1,1-1 1,-1 1 0,1 0-1,-1 0 1,1 0 0,-1 0-1,1-1 1,-1 1 0,1 0-1,-1 0 1,1 0 0,0 0-1,-1 0 1,1 0 0,-1 0-1,1 1 1,-1-1-1,1 0 1,-1 0 0,1 0-1,-1 1 1,1-1 0,-1 0-1,1 0 1,-1 1 0,1-1-1,-1 0 1,1 1 0,-1-1-1,0 0 1,1 1 0,3 5 42,0 0 0,-1 0 0,0 1 0,0-1 0,-1 0 0,0 1 0,0 0 0,1 9 1,1-1 55,3 12 10,19 59 251,-13-44-286,-7-24-9,0 0 1,1 0 0,13 24 0,-18-39-41,0-1 0,0 1 0,0-1 1,0 1-1,0-1 0,0 0 0,0 0 1,1 0-1,-1 0 0,1 0 0,0-1 1,-1 1-1,1-1 0,4 2 0,-2-2 39,0 1 1,1-1-1,-1 0 0,0-1 0,1 1 0,-1-1 1,10-1-1,1-1 79,-1-1 0,1-1-1,-1 0 1,26-12 0,-24 9-93,-1 0-1,0-2 1,-1 0-1,1-1 1,14-12 0,-22 15-79,0-1 0,0 0 1,-1 0-1,0 0 0,-1-1 1,0 0-1,0 0 0,-1-1 1,8-17-1,-7 11 77,-1 0 1,-1 0 0,3-21-1,-6 31-49,0 0-1,-1 0 0,0 0 1,0 0-1,0 0 0,-1 0 1,0 0-1,0 0 0,-1 0 1,1 0-1,-1 1 1,-5-10-1,6 13-7,0 0 1,1 1-1,-1-1 1,0 1-1,0 0 1,-1-1 0,1 1-1,0 0 1,0-1-1,-1 1 1,1 0-1,-1 0 1,1 0-1,-1 0 1,1 1-1,-1-1 1,1 0-1,-1 1 1,0-1-1,1 1 1,-1-1-1,0 1 1,0 0-1,1 0 1,-1-1-1,0 1 1,0 1-1,1-1 1,-1 0-1,0 0 1,0 1-1,1-1 1,-1 1 0,0-1-1,1 1 1,-1 0-1,1 0 1,-4 1-1,-3 4-40,0-1 0,1 1 0,-1 0 0,1 1-1,-11 13 1,-6 9-28,2 0 0,-28 50 0,39-61 131,2 2 1,0-1-1,1 1 1,1 1-1,-8 37 1,14-53-12,1 0 0,-1 1 0,1-1 0,0 0 0,1 0 0,-1 0 0,1 1 0,2 4 0,-3-7-10,1 0 1,0-1-1,0 0 0,0 1 0,0-1 1,1 1-1,-1-1 0,1 0 0,-1 0 1,1 0-1,0 0 0,0 0 0,0 0 1,0-1-1,0 1 0,0-1 0,4 3 1,-1-2 3,1 0 0,-1 0 0,1-1 1,-1 0-1,1 0 0,0 0 0,10-1 1,43-4 102,-47 2-96,22-2-2,0-1 1,-1-2 0,0-2 0,-1 0 0,0-3 0,0 0 0,-1-2-1,-1-1 1,0-2 0,-1-1 0,-1-1 0,-1-1 0,-1-2 0,24-25 0,-41 38 33,10-10 150,-1-1 1,21-29 0,-38 47-226,0 0 0,0-1 1,-1 1-1,1 0 1,0-1-1,-1 1 0,1-1 1,-1-4-1,0 7 2,0-1 0,0 1-1,0 0 1,0 0 0,0-1-1,1 1 1,-1 0 0,0-1-1,0 1 1,0 0 0,0-1-1,-1 1 1,1 0 0,0-1-1,0 1 1,0 0 0,0-1-1,0 1 1,0 0 0,0-1-1,-1 1 1,1 0 0,0 0 0,0-1-1,0 1 1,-1 0 0,1 0-1,0-1 1,0 1 0,-1 0-1,1 0 1,0 0 0,0-1-1,-1 1 1,1 0 0,0 0-1,-1 0 1,1 0 0,0 0-1,-1 0 1,1 0 0,0-1-1,-1 1 1,1 0 0,0 0 0,-1 0-1,1 0 1,0 1 0,-1-1-1,1 0 1,0 0 0,0 0-1,-1 0 1,1 0 0,0 0-1,-1 0 1,1 1 0,0-1-1,-1 0 1,1 0 0,0 0-1,0 1 1,-1-1 0,1 0-1,0 0 1,0 1 0,0-1 0,-1 0-1,1 1 1,-6 5-78,1 1 0,-1-1 1,1 2-1,1-1 0,-1 0 1,1 1-1,-5 15 0,-5 5 17,-33 53-5,29-52 196,0 1-1,-20 51 0,37-77-28,-1 1 0,1-1-1,0 1 1,1-1 0,-1 1-1,1 6 1,0-11-77,0 0 0,1 0 0,-1 0 0,0 0 0,0 0 0,0 1 0,0-1 0,1 0 1,-1 0-1,0 0 0,0 0 0,0 0 0,1 0 0,-1 0 0,0 0 0,0 0 0,0 0 0,1 0 0,-1 0 0,0 0 0,0 0 0,0 0 1,1 0-1,-1 0 0,0 0 0,0 0 0,0 0 0,0 0 0,1 0 0,-1-1 0,0 1 0,0 0 0,0 0 0,0 0 0,1 0 1,2-2-20,0 0 0,0 0 0,0 0 1,0 0-1,0-1 0,0 1 1,-1-1-1,1 0 0,-1 0 1,3-4-1,19-36-319,-7 13 188,11-24 129,-20 37 5,1 1 0,1 0 0,0 0 0,14-16 1,-24 31-9,1 1 0,-1 0 0,0-1 1,1 1-1,-1-1 0,0 1 0,1 0 1,-1-1-1,1 1 0,-1 0 1,1 0-1,-1-1 0,1 1 0,-1 0 1,1 0-1,-1 0 0,1-1 0,-1 1 1,1 0-1,-1 0 0,1 0 1,-1 0-1,1 0 0,-1 0 0,1 0 1,-1 0-1,1 0 0,-1 1 0,1-1 1,-1 0-1,1 0 0,-1 0 1,1 1-1,-1-1 0,1 0 0,-1 0 1,1 1-1,-1-1 0,0 0 0,1 1 1,-1-1-1,0 1 0,1-1 1,-1 0-1,0 1 0,1-1 0,-1 1 1,0-1-1,0 1 0,1-1 0,-1 1 1,0-1-1,0 1 0,3 6 24,0 0 0,-1 1-1,3 7 1,-2-2 110,7 17 134,-5-14-145,0 0 0,1-1 0,12 22 0,-15-32-88,0 0 1,1 0-1,-1-1 1,1 0-1,0 0 1,0 0 0,0 0-1,1 0 1,0-1-1,-1 0 1,1 0-1,0 0 1,1-1 0,5 3-1,-8-4 3,0 0 0,0-1 0,0 1-1,1-1 1,-1 1 0,0-1 0,0 0 0,1-1-1,-1 1 1,5-1 0,33-12 281,-21 6-177,2 0 9,-1-2 0,32-18 0,39-29-250,-60 36-35,-22 13 160,-3 2-65,0 0 1,0 1-1,1 0 1,10-4-1,-16 7 41,-1 1 1,0 0-1,0-1 1,1 1-1,-1 0 0,0-1 1,0 1-1,1 0 1,-1 0-1,0 0 0,1 0 1,-1 0-1,0 1 0,0-1 1,1 0-1,-1 1 1,0-1-1,0 0 0,1 1 1,-1 0-1,0-1 1,0 1-1,0 0 0,0-1 1,0 1-1,0 0 1,0 0-1,0 0 0,0 0 1,0 0-1,0 0 1,-1 0-1,1 0 0,0 0 1,0 2-1,0 0 74,0 0 0,-1 1 0,1-1-1,-1 0 1,0 1 0,0-1 0,0 7 0,0 9 106,4 28 62,-4-46-164,2-1-69,0-1 1,-1 1 0,1-1-1,-1 1 1,1-1 0,-1 0-1,1 0 1,-1 0 0,1 0-1,-1 0 1,0 0 0,1 0-1,-1 0 1,0-1 0,0 1-1,2-2 1,5-6-46,-4 5 66,6-5-79,1 0 0,0 0 0,14-8 1,-22 16 36,-1-1 0,1 1 0,0-1 0,0 1 0,0 0 0,0 0 0,0 0 0,0 1 0,0-1 0,0 1 0,0 0 0,0 0 0,0 0 0,0 0 0,0 0 1,0 0-1,0 1 0,0 0 0,0-1 0,4 3 0,5 3 194,-1 1 0,0 1 0,0 0 1,14 13-1,-17-13-116,1 0-1,0-1 1,0-1 0,1 1-1,-1-1 1,18 7-1,-15-9-185,0 0 0,0-1 0,0 0 0,1-1 0,0 0 0,-1-1 0,1 0 0,0-1 0,21-3 0,4-1-1452,-25 3-15,1 0 0,-1-1 0,1 0 0,-1-2 0,0 1 0,0-1 0,0-1 0,15-8 0,8-7-4794</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5:23.985"/>
    </inkml:context>
    <inkml:brush xml:id="br0">
      <inkml:brushProperty name="width" value="0.05" units="cm"/>
      <inkml:brushProperty name="height" value="0.05" units="cm"/>
      <inkml:brushProperty name="color" value="#004F8B"/>
    </inkml:brush>
  </inkml:definitions>
  <inkml:trace contextRef="#ctx0" brushRef="#br0">466 543 2720,'1'0'41,"-1"0"1,0 0-1,0 0 1,1 0-1,-1 0 0,0 0 1,1 0-1,-1 0 1,0 0-1,0 1 1,1-1-1,-1 0 0,0 0 1,1 0-1,-1 0 1,0 1-1,0-1 0,0 0 1,1 0-1,-1 0 1,0 1-1,0-1 1,0 0-1,1 0 0,-1 1 1,0-1-1,0 1-15,0-1-1,0 0 1,1 0-1,-1 1 1,0-1 0,0 0-1,0 0 1,0 0-1,0 1 1,1-1-1,-1 0 1,0 0-1,0 0 1,0 0-1,1 0 1,-1 1-1,0-1 1,0 0 0,1 0-1,-1 0 1,0 0-1,2 0 2023,-7 0 2325,-24 0-3050,0 2 0,0 0-1,1 2 1,-1 1 0,-46 16 0,61-16-1191,0 0 0,0 1 0,1 1 0,0 0 0,1 1 0,0 0 0,0 1 0,0 0 0,1 1 0,1 0 0,0 1 0,-17 23 0,14-14 21,2 0 0,0 1-1,-11 29 1,17-35-77,0 0 0,1 0 0,1 0 0,0 0 0,-1 31 0,5-42-36,-1 1 0,0 0 0,1-1 0,0 1 1,0-1-1,0 1 0,1-1 0,-1 0 0,1 1 1,0-1-1,4 6 0,-5-8-34,0-1 0,0 1 1,1-1-1,-1 0 0,0 0 0,1 1 1,-1-1-1,0 0 0,1 0 1,-1 0-1,1 0 0,0 0 0,-1-1 1,1 1-1,0 0 0,-1-1 0,1 1 1,0-1-1,0 0 0,0 1 0,-1-1 1,1 0-1,0 0 0,0 0 0,0-1 1,0 1-1,-1 0 0,1-1 1,0 1-1,0-1 0,1 0 0,6-3-67,-1 0 1,0 0-1,-1-1 0,1 0 0,8-8 0,34-35-235,-47 45 269,44-45-159,88-88-214,-17 17 453,-100 96 27,0 0 0,-1 0 0,23-45 0,-24 33 98,-1-1-1,-2-1 1,11-49 0,13-116 1024,-33 172-934,-2 21-205,1-23 392,-3 30-445,0 1 0,0-1 0,0 1 0,0-1 0,0 1 0,0-1 1,-1 1-1,1 0 0,-1-1 0,1 1 0,-1 0 0,0-1 0,1 1 0,-1 0 0,0-1 0,0 1 0,-2-2 0,3 3-11,0 0-1,-1 0 1,1 0 0,0-1-1,-1 1 1,1 0 0,0 0-1,-1 0 1,1 0 0,0 0-1,0 0 1,-1 0 0,1 0-1,0 0 1,-1 0 0,1 0 0,0 1-1,-1-1 1,1 0 0,0 0-1,-1 0 1,1 0 0,0 0-1,0 0 1,-1 1 0,1-1-1,0 0 1,0 0 0,-1 0-1,1 1 1,-9 9 49,8-8-44,-16 20 23,2 2 0,-16 31 0,-1 1 4,-86 121 108,55-84-65,48-68-27,1 1 0,1 0-1,1 0 1,1 1 0,2 1 0,0 0 0,2 0 0,1 0 0,2 1-1,1 0 1,0 0 0,3 0 0,2 36 0,-1-58-34,1 0 0,-1 0 0,1 0 0,0 0 0,1 0 0,0-1 0,0 1 0,7 11-1,-7-14 20,0 0-1,0 0 0,0-1 1,0 1-1,0-1 1,1 0-1,0 0 0,0 0 1,0 0-1,0-1 0,0 0 1,0 0-1,0 0 0,6 2 1,-1-2 23,1 0 1,-1-1-1,0 0 1,1 0 0,-1-1-1,0 0 1,1-1 0,14-2-1,-11 0-23,1-1 0,0 0 0,-1-1 0,0 0 0,13-8 0,3-6 8,0 0 0,-1-1 1,45-44-1,-39 31-229,54-65-1,-88 98 188,1 0-1,-1 0 0,0-1 1,0 1-1,0 0 0,0 0 1,0 0-1,0 0 0,0 0 1,0 0-1,0 0 0,0 0 0,1 0 1,-1 0-1,0-1 0,0 1 1,0 0-1,0 0 0,0 0 1,0 0-1,0 0 0,0 0 1,0 0-1,0-1 0,0 1 1,0 0-1,0 0 0,0 0 1,0 0-1,0 0 0,0 0 1,0-1-1,0 1 0,0 0 1,0 0-1,0 0 0,0 0 1,-1 0-1,1 0 0,0 0 1,0 0-1,0-1 0,0 1 1,0 0-1,0 0 0,0 0 1,0 0-1,0 0 0,0 0 1,-1 0-1,1 0 0,0 0 1,0 0-1,0 0 0,0 0 1,0 0-1,0 0 0,0 0 1,-1 0-1,1 0 0,-8 1-100,6 0 65,-1 1 0,0-1 0,0 1 0,0 0 0,1 0 0,-1 0 0,1 1 0,0-1 0,0 0 0,-4 6 0,-19 32-182,18-28 196,-13 23 118,-16 39-1,29-57-26,1 1 0,0 0 1,2 0-1,-5 29 0,9-45-47,-1 0 1,1 0-1,0 0 0,0-1 1,0 1-1,0 0 1,1 0-1,-1 0 0,0 0 1,1-1-1,-1 1 0,1 0 1,0 0-1,-1-1 1,1 1-1,0-1 0,0 1 1,0 0-1,0-1 1,0 0-1,1 1 0,-1-1 1,0 0-1,1 1 0,-1-1 1,3 1-1,-2-1-9,0 0 0,0 0 0,1-1 0,-1 1 0,0-1-1,0 0 1,0 1 0,0-1 0,1 0 0,-1 0 0,0-1-1,0 1 1,0 0 0,0-1 0,1 1 0,-1-1 0,0 0 0,0 0-1,0 0 1,0 0 0,0 0 0,2-2 0,2-1 2,0-1 0,0-1 0,-1 1 0,0-1 0,0 0 0,0 0 0,0 0 0,-1-1 0,0 0 0,3-7 0,4-12 42,10-37 0,-18 54-41,3-7-9,-2 1 1,0-1 0,-1 0-1,-1-1 1,-1 1 0,0-24 0,-1 35-26,0 1 1,-1-1 0,1 0 0,-1 0 0,0 1 0,-1-1 0,1 0 0,-1 1 0,0 0 0,0-1 0,0 1 0,-1 0 0,0 0 0,0 0 0,0 0 0,0 1-1,0-1 1,0 1 0,-1 0 0,0 0 0,0 0 0,0 0 0,0 1 0,0 0 0,0-1 0,-6 0 0,7 2 11,0 0 0,0 0 1,0 0-1,0 1 0,0-1 0,0 1 0,0 0 1,0 0-1,0 0 0,0 1 0,0-1 1,0 1-1,0-1 0,0 1 0,0 0 1,0 0-1,0 0 0,0 1 0,1-1 1,-1 1-1,1 0 0,-1-1 0,1 1 0,-1 0 1,1 0-1,0 1 0,0-1 0,0 0 1,0 1-1,-2 3 0,1-1 18,-1 1-1,1 0 1,0 0-1,1 0 1,-1 1-1,1-1 1,0 1-1,1-1 1,0 1-1,0 0 1,0 0-1,1 13 1,1-14 25,-1 0 0,1 0 0,1 0 0,-1 0 1,1-1-1,0 1 0,1 0 0,-1-1 0,5 7 1,-6-10-16,1 1 1,0-1-1,0 1 1,1-1-1,-1 0 1,0 0-1,1 1 1,-1-2-1,1 1 1,-1 0-1,1-1 1,0 1-1,0-1 1,0 0 0,0 0-1,0 0 1,0 0-1,0 0 1,4 0-1,8-1 4,-1-1-1,0-1 1,0 0-1,0 0 1,0-1-1,23-9 0,-19 6-5,96-33 191,-1-6 1,116-65 0,-170 74-157,-59 36-54,0 0-1,0 0 1,0 0-1,0 0 1,0 0-1,1 0 1,-1-1 0,0 1-1,0 0 1,0 0-1,0 0 1,0 0-1,0 0 1,0 0-1,0 0 1,0 0 0,0 0-1,0 0 1,0 0-1,0 0 1,1 0-1,-1 0 1,0 0-1,0 0 1,0-1-1,0 1 1,0 0 0,0 0-1,0 0 1,0 0-1,0 0 1,1 0-1,-1 0 1,0 0-1,0 0 1,0 0 0,0 0-1,0 1 1,0-1-1,0 0 1,0 0-1,0 0 1,0 0-1,1 0 1,-1 0-1,0 0 1,0 0 0,0 0-1,0 0 1,0 0-1,0 0 1,0 0-1,0 0 1,0 0-1,0 0 1,0 1 0,0-1-1,-3 7-58,-12 15-17,12-18 58,-8 14-12,2 0-1,0 0 1,1 1 0,1 0-1,-9 37 1,4-14 86,10-33-28,-1 1 1,1 0-1,-1 13 1,3-21-13,0 0 0,0 0-1,0 1 1,0-1 0,0 0 0,0 1 0,0-1-1,1 0 1,-1 0 0,1 1 0,0-1 0,0 0 0,-1 0-1,1 0 1,1 0 0,-1 0 0,0 0 0,0 0-1,1-1 1,2 4 0,-3-5-2,0 1 0,0-1 0,0 1 0,0-1 0,0 1 0,0-1 0,0 0 0,0 0 0,0 0-1,0 1 1,1-1 0,-1 0 0,0 0 0,0 0 0,0-1 0,0 1 0,0 0 0,1 0 0,-1-1 0,0 1 0,0 0 0,0-1 0,0 1-1,0-1 1,0 1 0,0-1 0,0 0 0,1-1 0,4-3 15,-1 0 1,1 0-1,5-9 0,-4 7 1,43-53 72,-21 24-98,57-54 0,-50 55-83,-33 32 24,-3 3-25,-12 16-193,-4 23 264,2 1-1,1 0 0,3 1 1,-8 55-1,16-83 36,0 0 0,0 0 1,2 0-1,-1 0 0,2 0 0,2 17 0,-3-29-12,1 0 0,-1 0 0,1 0 0,-1 0 0,1-1 0,-1 1 0,1 0 0,-1 0 0,1 0 0,0 0 0,0-1 0,-1 1 0,1 0 0,0-1 0,0 1 0,0 0 0,0-1 0,0 1 1,0-1-1,0 0 0,0 1 0,0-1 0,0 0 0,0 1 0,2-1 0,2 0 46,0 1 0,0-1 0,0 0 1,7-2-1,3-1-21,0 0 0,0-1 0,0-1 0,-1-1 0,0 0 0,0 0 0,0-2 0,23-16 0,-5 0-81,-1-1 0,34-36 0,93-117 45,-150 168-15,22-28 15,-2-2-1,-1 0 0,30-64 1,43-138-173,-98 236 122,0 0-1,-1 1 1,1-1 0,-1 0-1,-1 0 1,1 0 0,-1-9-1,-2 8-301,-3 9 170,-5 13-28,-50 99-184,7-13 546,44-84-127,-93 173 82,87-157-81,2 0 1,1 0 0,2 1-1,-7 36 1,16-64-3,0 1 0,1 0 0,-1-1-1,1 1 1,2 12 0,-2-18-22,0 1 1,0-1-1,1 0 0,-1 0 0,0 1 1,1-1-1,-1 0 0,1 0 0,-1 0 1,1 0-1,-1 0 0,1 1 1,0-1-1,0 0 0,0 0 0,0-1 1,-1 1-1,1 0 0,0 0 0,0 0 1,1-1-1,-1 1 0,0 0 1,0-1-1,0 1 0,0-1 0,0 1 1,1-1-1,-1 0 0,0 0 0,0 1 1,1-1-1,-1 0 0,0 0 1,3 0-1,-1-1-19,-1 0 0,1 1-1,0-1 1,-1 0 0,1 0 0,-1 0 0,1-1 0,-1 1 0,0-1-1,1 1 1,-1-1 0,0 0 0,0 0 0,4-4 0,1-3-101,1-1 1,5-10 0,-11 16 104,26-41-327,52-76-234,-75 115 546,-4 4-19,1 0 0,0 0 0,-1 0 0,1 0-1,-1 0 1,1-1 0,-1 1 0,1-4 0,-2 6-226,1 20-6,0-13 299,1-1-1,0 0 1,0 0 0,0 0-1,1 0 1,0 0 0,1-1-1,-1 1 1,1-1-1,0 0 1,0 0 0,0 0-1,1-1 1,6 6 0,-5-6 8,1 0 1,0-1 0,1 0-1,-1 0 1,0 0 0,1-1 0,0 0-1,-1 0 1,1-1 0,0 0-1,0-1 1,0 1 0,8-2 0,14-1 23,-1-2 0,31-7 1,-35 6 12,-1-1 1,0-2 0,-1 0-1,0-1 1,0-1 0,-1-2-1,0 0 1,-1-1 0,-1-1-1,0-1 1,-1 0-1,0-2 1,-2 0 0,0-1-1,23-32 1,-4-3-114,-2-2 0,-3-1 0,-2-1 0,21-62 1,-46 107-9,11-33-160,-14 41 205,0 0-1,0-1 1,-1 1 0,1-1-1,-1 1 1,0 0 0,-1-9 0,1 12 8,-1 0 0,1 0 0,0 0 0,0 0 0,-1 0 1,1 0-1,0 1 0,-1-1 0,1 0 0,0 0 1,-1 1-1,1-1 0,-1 0 0,0 0 0,1 1 1,-2-2-1,1 2-5,1 0 0,-1 0 0,1-1 1,-1 1-1,1 0 0,-1 0 0,1 0 1,-1 0-1,1 0 0,-1 0 0,0 0 0,1 0 1,-1 0-1,1 0 0,-1 0 0,1 0 0,-1 0 1,1 1-1,-1-1 0,0 0 0,-2 2-8,1-1-1,-1 1 0,0 0 0,1 0 1,-1 0-1,1 1 0,0-1 1,-2 3-1,-8 11 29,2 1 0,0 0 0,1 1 0,-13 34 0,3-7-131,-104 255 70,110-261 119,3 1 0,1 0 0,2 0 0,1 1 0,0 69 0,6-100-67,1 0 0,0 0 0,2 13 0,-2-21 43,-1 1 0,1 0 0,0 0 0,0-1 0,0 1 0,0-1 0,1 1 1,-1-1-1,1 0 0,-1 1 0,1-1 0,0 0 0,0 0 0,0 0 0,0 0 0,3 2 0,-3-3-38,0 0-1,0-1 0,0 1 1,0-1-1,0 0 0,0 0 1,-1 1-1,1-1 0,0 0 1,0-1-1,0 1 0,0 0 1,0-1-1,0 1 1,0-1-1,-1 1 0,1-1 1,0 0-1,0 0 0,-1 0 1,1 0-1,0 0 0,2-2 1,4-3-51,0-1 0,14-15 0,17-18 156,1 3-1,87-64 1,-100 80-55,-21 15-57,1 1 0,0 0-1,1 0 1,-1 1 0,11-6-1,-17 10-4,-1 0 0,0 0 0,0 0 0,1 0-1,-1-1 1,0 1 0,0 0 0,1 0 0,-1 0-1,0 0 1,0 0 0,1 0 0,-1 0 0,0 0-1,1 0 1,-1 0 0,0 0 0,0 0 0,1 0-1,-1 0 1,0 0 0,0 0 0,1 1-1,-1-1 1,0 0 0,0 0 0,1 0 0,-1 0-1,0 0 1,0 0 0,0 1 0,1-1 0,-1 0-1,0 0 1,0 0 0,0 1 0,0-1 0,1 0-1,-1 0 1,0 1 0,0-1 0,-1 15-44,-8 20 145,-2-1 0,-21 45 0,0 0 291,17-41-195,9-24-98,1-1-1,0 1 0,-3 16 1,7-30-91,1 0 1,0 1-1,0-1 1,0 1-1,0-1 0,0 1 1,0-1-1,-1 1 1,1-1-1,0 0 1,0 1-1,0-1 0,1 1 1,-1-1-1,0 1 1,0-1-1,0 1 1,0-1-1,0 0 0,0 1 1,1-1-1,-1 1 1,0-1-1,0 0 1,1 1-1,-1-1 0,0 0 1,1 1-1,-1-1 1,0 0-1,1 1 1,-1-1-1,0 0 1,1 0-1,-1 1 0,1-1 1,-1 0-1,0 0 1,1 0-1,-1 0 1,1 1-1,-1-1 0,1 0 1,-1 0-1,1 0 1,-1 0-1,0 0 1,1 0-1,-1 0 0,1 0 1,3-1 29,-1 0-1,1 0 1,-1 0 0,1 0-1,5-4 1,15-8 16,0-1 1,41-34-1,41-45-225,-55 47 274,-50 44-97,96-78-1,-96 80-18,0-1-1,0 0 1,0 0 0,0 0-1,0 1 1,0-1-1,1 1 1,-1-1-1,0 1 1,0-1-1,1 1 1,-1 0-1,0-1 1,0 1-1,1 0 1,-1 0-1,2 0 1,-2 1 5,-1-1 0,1 1 1,0 0-1,-1-1 0,1 1 0,0 0 1,-1 0-1,1-1 0,-1 1 0,1 0 1,-1 0-1,1 0 0,-1 0 0,0 0 1,0 0-1,1 0 0,-1 0 0,0 0 1,0 0-1,0 0 0,0 0 0,0-1 1,0 1-1,0 0 0,-1 2 0,1 15 14,-2-1-1,0 1 0,-1 0 1,-1-1-1,0 1 0,-1-1 1,-1 0-1,-1-1 0,0 1 1,-2-1-1,1-1 0,-2 0 1,0 0-1,-1-1 0,-22 24 1,-14 4-92,-57 40 0,-17 14 240,80-57-117,-30 24 99,59-53-69,0-1-1,-1 0 1,0-1 0,-15 6-1,25-13-52,0 1-1,-1-1 0,0 0 0,1 0 0,-1-1 0,1 1 1,-1-1-1,0 1 0,0-1 0,1 0 0,-1-1 0,0 1 1,1-1-1,-1 1 0,0-1 0,1 0 0,-1 0 1,-6-4-1,6 3-30,-1-1 1,1 0-1,0 0 1,0-1-1,0 1 1,0-1-1,1 0 1,0 0-1,-1 0 1,1 0-1,1 0 0,-1-1 1,-2-5-1,3 5 9,0 0-1,1 1 1,0-1-1,0 0 1,0 0-1,0 0 0,1 0 1,0 0-1,0 0 1,0 0-1,1 0 0,-1 0 1,1 1-1,0-1 1,3-6-1,-2 4 13,2-1-1,-1 1 0,1 0 1,0 0-1,0 0 1,1 0-1,0 1 1,8-9-1,-7 10-2,0 0 0,0 0 0,0 1 0,0 0 0,0 0 0,1 0 0,0 1-1,0 0 1,0 1 0,13-4 0,3 2-54,0 0 0,27 1 0,-35 2 7,196-9-3120,-69 5-5150,-120 5 6183,0-2 0,0 0 0,-1-2-1,1 0 1,-1-1 0,39-16-1,3-6-12</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5:26.902"/>
    </inkml:context>
    <inkml:brush xml:id="br0">
      <inkml:brushProperty name="width" value="0.05" units="cm"/>
      <inkml:brushProperty name="height" value="0.05" units="cm"/>
      <inkml:brushProperty name="color" value="#004F8B"/>
    </inkml:brush>
  </inkml:definitions>
  <inkml:trace contextRef="#ctx0" brushRef="#br0">157 0 10464,'0'0'225,"1"0"0,-1 0-1,1 0 1,-1 1 0,0-1 0,1 0 0,-1 0 0,0 0 0,1 0 0,-1 0 0,0 1 0,1-1 0,-1 0 0,0 0 0,1 1-1,-1-1 1,0 0 0,0 0 0,1 1 0,-1-1 0,0 0 0,0 1 0,0-1 0,0 0 0,1 1 0,-1-1 0,0 1 0,1 1 124,1 0 0,-1 0 1,0 0-1,0 1 1,0-1-1,0 0 0,1 4 1,-2 4 229,0-1 0,0 1 0,-1-1 0,0 0 1,0 1-1,-5 13 0,1-1-4,-1 11-193,-23 101 87,20-103-440,0-1 0,-18 38 1,19-51-121,-42 78-2218,37-69-110,3-1-3861</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5:27.294"/>
    </inkml:context>
    <inkml:brush xml:id="br0">
      <inkml:brushProperty name="width" value="0.05" units="cm"/>
      <inkml:brushProperty name="height" value="0.05" units="cm"/>
      <inkml:brushProperty name="color" value="#004F8B"/>
    </inkml:brush>
  </inkml:definitions>
  <inkml:trace contextRef="#ctx0" brushRef="#br0">361 0 12704,'-10'5'4703,"-16"15"-3647,-14 32-288,16-12 288,-2 16-736,-6 4 1760,-4 0-1152,1-6-256,3-5-448,4-5-320,6-4 32,-1-8-2304,10-1 1312,5-2-4639,3-4 3167</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5:37.325"/>
    </inkml:context>
    <inkml:brush xml:id="br0">
      <inkml:brushProperty name="width" value="0.05" units="cm"/>
      <inkml:brushProperty name="height" value="0.05" units="cm"/>
      <inkml:brushProperty name="color" value="#004F8B"/>
    </inkml:brush>
  </inkml:definitions>
  <inkml:trace contextRef="#ctx0" brushRef="#br0">59 788 6560,'-20'-7'2102,"17"7"-1419,-1-1 0,1 0 0,0 0 0,0-1 0,-1 1 0,1-1 1,-3-2-1,5 4-524,1-1 1,-1 0 0,0 0 0,0 0 0,0 0-1,1 0 1,-1 0 0,1 0 0,-1 0 0,1-1 0,-1 1-1,1 0 1,0 0 0,-1 0 0,1-1 0,0 1 0,0 0-1,0 0 1,0-1 0,0 1 0,0 0 0,0 0-1,0 0 1,1-3 0,6-25 913,19-51 0,-5 21-686,3-17 212,4 1 1,37-71-1,-54 126-515,2 1 1,0 0 0,1 1 0,1 0-1,0 1 1,1 1 0,1 1 0,21-16-1,-15 17-33,0 1 0,1 1 0,0 1 0,0 1 1,1 1-1,47-10 0,-67 18-33,13-3 67,25-3-1,-37 7-49,-1 0-1,0 0 1,0 0-1,1 0 1,-1 1 0,0 0-1,0 0 1,0 1-1,9 2 1,-13-3-18,1 0 0,-1 0 0,1 0 0,-1 0 0,1 0-1,-1 0 1,0 0 0,0 1 0,1-1 0,-1 0 0,0 1 0,0-1 0,0 1 0,-1-1 0,1 1 0,0-1 0,0 1 0,-1 0-1,1-1 1,-1 1 0,1 0 0,-1 0 0,0-1 0,0 1 0,0 0 0,0 0 0,0-1 0,0 1 0,0 0 0,-1 0-1,1-1 1,-1 1 0,0 2 0,-2 5 42,-1 1-1,0 0 1,-1-1-1,-7 12 1,10-17-47,-12 17 40,-29 32 0,15-20 63,-53 58 407,91-101-313,0 1 0,0 0 0,21-13-1,48-24-269,27-12-98,115-54-24,-220 111 164,-1 1-1,1 0 0,0-1 1,0 1-1,0 0 0,-1-1 1,1 1-1,0 0 0,0 0 1,0 0-1,0 0 0,-1 0 1,1 0-1,0 0 0,0 0 1,0 0-1,0 0 1,0 1-1,-1-1 0,1 0 1,0 0-1,0 1 0,-1-1 1,1 1-1,0-1 0,0 1 1,0 0 10,0 1 0,0-1 0,0 0 0,0 1 0,-1-1 0,1 0 0,0 1 0,-1-1 0,1 1 0,-1-1 0,0 1 0,1-1 0,-1 3 0,0 5 45,1 0 0,-2 0 0,-2 17 0,-2-3-57,-9 29-1,-2 6-180,15-46 345,1-11-137,0-1 1,0 0-1,1 0 1,-1 0 0,0 0-1,0 0 1,0 0-1,0 0 1,0 0-1,0 1 1,0-1 0,1 0-1,-1 0 1,0 0-1,0 0 1,0 0-1,0 0 1,0 0 0,1 0-1,-1 0 1,0 0-1,0 0 1,0 0-1,0 0 1,0 0 0,1 0-1,-1 0 1,0 0-1,0 0 1,0 0-1,0 0 1,0 0 0,0 0-1,1 0 1,-1 0-1,0-1 1,0 1-1,0 0 1,0 0 0,17-15 293,-13 10-398,21-17 18,1 0 0,0 1 0,1 2 0,2 0 0,0 2 0,0 1 0,2 2 0,53-18 0,-84 32 78,20-5-286,-19 5 283,-1 0 1,0 0-1,1 0 1,-1 0-1,0 0 1,1 0-1,-1 0 1,0 0-1,1 0 1,-1 0-1,0 1 1,1-1-1,-1 0 1,0 0-1,0 0 1,1 0-1,-1 1 1,0-1-1,0 0 1,1 0-1,-1 1 1,0-1-1,0 0 1,1 0-1,-1 1 1,0-1-1,0 0 1,0 1-1,0-1 1,0 0-1,1 0 1,-1 1-1,0-1 1,0 0-1,0 1 1,0-1-1,0 0 1,0 1-1,0-1 1,0 0-1,0 1 1,0-1-1,0 0 1,-1 1-1,1-1 1,0 0-1,0 1 1,0-1-1,0 0 1,0 1-1,-1-1 1,1 0-1,0 1 1,-3 6 32,-1-1 1,1 1-1,-1-1 1,-7 10 0,-5 6 196,-5 14-141,1 0 1,2 1 0,2 2 0,1-1-1,2 2 1,2 0 0,1 0-1,-4 43 1,14-81-59,0 0 1,-1 0-1,1 1 0,0-1 0,0 0 0,1 0 1,-1 0-1,0 0 0,1 0 0,-1 0 1,1 0-1,0 0 0,0 0 0,-1-1 0,3 3 1,-3-3-16,1 0 1,0 0 0,1 0-1,-1 0 1,0 0 0,0-1-1,0 1 1,0 0 0,1-1-1,-1 1 1,0-1 0,0 0-1,1 1 1,-1-1 0,0 0-1,1 1 1,-1-1 0,0 0-1,1 0 1,-1 0 0,1-1 0,1 1-1,12-3 29,-1 0 0,0-1-1,0 0 1,26-13 0,50-32-132,40-48 244,-108 79-139,62-53 18,26-20 29,-38 38 15,-57 38 41,-12 7-129,-3 8 6,0 0 0,-1 0 0,1 0 0,0-1-1,0 1 1,-1 0 0,1 0 0,0 0 0,0 0 0,-1 0 0,1 0 0,0 0 0,-1-1 0,1 1 0,0 0 0,-1 0 0,1 0 0,0 0 0,0 0 0,-1 0 0,1 0 0,0 1-1,-1-1 1,1 0 0,0 0 0,-1 0 0,1 0 0,-1 0 0,-9 3-34,0 1 0,1 0 0,-1 0 1,1 0-1,-1 2 0,2-1 0,-1 1 0,0 0 0,1 1 0,0 0 0,1 0 0,-13 15 0,3 1 81,0 0 0,2 1-1,-19 40 1,25-47-53,-17 41-101,23-51 125,1 0-1,-1 0 1,2 0-1,-1 1 1,1-1-1,0 10 1,0-17-6,1 1 1,0-1-1,0 1 1,0 0-1,0-1 1,0 1-1,0-1 1,1 1 0,-1 0-1,0-1 1,0 1-1,0-1 1,1 1-1,-1-1 1,0 1-1,0-1 1,1 1 0,-1-1-1,0 1 1,1-1-1,-1 1 1,1-1-1,-1 0 1,0 1 0,1-1-1,-1 0 1,1 1-1,-1-1 1,1 0-1,0 0 1,-1 1-1,1-1 1,-1 0 0,1 0-1,1 0 13,-1 0-1,0 0 0,0 0 1,1 0-1,-1 0 1,0-1-1,0 1 0,0 0 1,0-1-1,0 1 1,1-1-1,-1 0 1,0 1-1,0-1 0,0 0 1,1-1-1,11-12-38,-1-1-1,0 0 1,-1 0-1,17-34 1,-7 12-138,4-6-5,-11 16 27,36-47 0,-43 63 268,2 0-98,-8 11-92,-4 7-67,-3 13 167,0 1-1,1 1 1,1-1 0,1 1-1,0 24 1,0-11 14,1-10-27,1 32 1,1-47 9,1 1 1,1 0-1,0-1 1,0 0-1,7 18 1,-8-25-31,1 0 1,-1-1 0,0 1 0,1-1 0,0 0-1,0 1 1,-1-1 0,1 0 0,1 0 0,-1 0 0,0 0-1,0-1 1,1 1 0,-1 0 0,1-1 0,-1 0 0,1 0-1,0 0 1,-1 0 0,1 0 0,0 0 0,0-1 0,0 1-1,5 0 1,4-1 32,0-1 1,0 1-1,0-2 0,21-5 0,4-3-21,0-1 0,-1-3 1,0-1-1,-1-1 0,-1-2 0,-1-2 0,0 0 0,46-41 0,-48 36-124,-2 3 131,-2-1 1,43-47 0,-67 67-5,-1 0 0,0 0-1,0 0 1,0-1 0,0 1-1,2-6 1,-4 9-35,0-1 0,0 1 0,0-1 0,0 1 0,1-1 0,-1 0 0,0 1 0,0-1 0,0 1 0,0-1 0,0 1 0,0-1 0,-1 0 0,1 1 0,0-1 0,0 1 0,0-1 0,0 1 0,-1-1 0,1 1 0,0-1 0,-1 1 0,1-1 0,0 1 0,-1-1 0,1 1 0,0 0 0,-1-1 0,1 1 0,-1 0 0,1-1 0,-1 1 0,1 0 0,-1-1 0,1 1 0,-1 0 0,1 0 0,-1 0 0,1-1 0,-1 1 0,1 0 0,-1 0 0,0 0 0,1 0 0,-1 0 0,1 0 0,-1 0 0,1 0 0,-1 0 0,-1 1 0,-1-1-39,-1 0 0,0 1 0,0 0 1,0 0-1,1 0 0,-1 0 0,0 0 0,1 1 0,-1 0 0,-5 4 1,-5 3 36,-15 15 0,23-19 25,-319 295-54,312-288 10,0 2 0,1-1 1,0 2-1,1-1 0,-9 18 0,19-31 45,1 0 1,-1-1-1,1 1 0,0-1 1,0 1-1,-1 0 0,1-1 1,0 1-1,0 0 0,0 0 1,-1-1-1,1 1 1,0 0-1,0-1 0,0 1 1,0 0-1,1 0 0,-1-1 1,0 1-1,0 1 0,1-2 5,-1 1-1,1-1 0,-1 0 0,0 1 0,1-1 0,-1 0 0,1 1 0,-1-1 0,1 0 0,-1 0 0,1 0 0,-1 0 0,1 1 0,-1-1 1,1 0-1,-1 0 0,1 0 0,-1 0 0,1 0 0,1 0 0,3-1 47,1 0 0,-1 0 0,11-4-1,-15 4-73,11-3-18,0-1 0,0 0 0,0-1-1,-1-1 1,0 0 0,-1 0 0,15-14 0,-8 5 18,-1-1 0,-1-1 0,18-27 0,-15 19 15,-3 6-2,-1-1 0,11-22 1,-20 29-171,-10 26 48,-4 12 81,-1 1 0,-2-2 0,0 0 0,-17 24 0,-66 79 38,57-78-43,-43 70 1,-20 89 246,40-74-70,50-109-140,-10 18 100,20-39-51,-1 0 0,0-1 0,0 1 0,0 0 0,0-1 0,0 0 1,0 0-1,-1 1 0,1-1 0,-5 2 0,7-3-32,-1-1 0,0 0-1,1 0 1,-1 0 0,1 0 0,-1 1-1,1-1 1,-1 0 0,0 0 0,1 0-1,-1 0 1,1 0 0,-1 0 0,1 0-1,-1-1 1,0 1 0,1 0 0,-1 0-1,1 0 1,-1-1 0,1 1 0,-1 0-1,1 0 1,-1-1 0,1 1 0,-1-1-1,1 1 1,0 0 0,-1-1 0,1 1-1,-1-1 1,1 1 0,0-1 0,-1 1-1,1-2 1,-8-19-377,3 1 233,2-1 0,0 0 0,1 0 0,2-22 0,1 9 45,11-58 0,-11 84 50,1 0 0,0 1-1,0-1 1,1 1 0,0-1-1,1 1 1,-1 0 0,1 0-1,1 1 1,-1-1 0,1 1 0,8-8-1,-5 7 37,0 0-1,1 1 0,0-1 1,0 2-1,0-1 0,1 2 1,-1-1-1,17-4 0,17-2 4,0 1 0,1 2 0,51-2 0,-8 1 27,-67 7 51,-4 0 68,1 0 0,0 0-1,-1-2 1,0 0 0,0-1 0,24-11 0,-21 5-117,0-2 1,-1 0-1,0-1 1,-1 0 0,-1-2-1,15-17 1,79-112-13,-70 89 260,-1-1-24,39-49 155,-67 93-336,18-27 0,-26 34-212,-5 5 28,-4 5 17,-14 16 230,0 2 0,1 0-1,-29 45 1,-10 38-95,51-89-56,0 0-1,1 0 1,1 1-1,-6 32 0,11-47 30,0-1 0,-1 1-1,1 0 1,0-1-1,0 1 1,1-1-1,-1 1 1,0 0 0,1-1-1,-1 1 1,0-1-1,1 1 1,0-1-1,-1 1 1,1-1-1,0 1 1,0-1 0,0 0-1,0 1 1,0-1-1,0 0 1,0 0-1,0 0 1,1 0-1,-1 0 1,0 0 0,1 0-1,-1 0 1,0 0-1,1-1 1,-1 1-1,1-1 1,-1 1-1,1-1 1,2 1 0,6 1-14,0-1 1,0 0-1,0-1 1,15 0 0,-17-1 8,23-1-25,-1-2 0,1-1 0,-1-2 0,0 0 0,53-23 0,139-77 199,-191 90-97,0 2-245,-39 21 168,1 0-1,-1 0 0,1 1 1,0 0-1,0 1 1,-10 15-1,-33 59 91,37-59-66,8-14 17,0 0 0,0 1 0,1-1 0,0 1 0,0 0 0,1 0 0,1 0 0,0 1 0,-1 12 0,3-19-49,1-1-1,-1 1 1,1-1 0,0 0-1,0 0 1,0 1-1,1-1 1,-1 0-1,1 0 1,0 0-1,0-1 1,0 1-1,0 0 1,0-1-1,0 1 1,1-1-1,-1 0 1,1 1-1,0-1 1,0 0-1,3 1 1,12 3-1322,-1-2 1,33 4 0,-32-6-1927,0-2 1,36-3 0,-24 0-3201</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6:35:37.687"/>
    </inkml:context>
    <inkml:brush xml:id="br0">
      <inkml:brushProperty name="width" value="0.05" units="cm"/>
      <inkml:brushProperty name="height" value="0.05" units="cm"/>
      <inkml:brushProperty name="color" value="#004F8B"/>
    </inkml:brush>
  </inkml:definitions>
  <inkml:trace contextRef="#ctx0" brushRef="#br0">32 57 10560,'-26'-56'3904,"21"56"-3040,10 0-224,8 0-4096,5 0 1760,9 5-3680</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1T15:33:33.683"/>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134 1,'672'0,"-663"0,0 0,0 1,0 0,0 1,0 0,0 0,0 1,-1 0,12 6,-15-7,-1 1,0 0,1 0,-1 0,0 1,0 0,-1-1,1 1,-1 1,0-1,0 0,0 1,-1 0,0-1,0 1,0 0,2 8,-1-1,-1-1,-1 1,0-1,0 1,-1-1,-1 1,0-1,0 1,-1-1,-1 0,0 0,0 0,-1 0,0 0,-7 11,-3 6,-1-1,-1-1,-2 0,0-1,-1-1,-2-1,0-1,-2-1,-40 30,-90 73,87-74,49-38,-1 0,2 2,-24 23,-13 22,-120 103,155-147,0 1,1 0,1 2,1-1,-23 35,30-39,0 0,2 1,-1 0,2 0,0 0,0 1,2-1,0 1,0 0,0 16,7 204,-4-230,0 0,1 0,0 0,0 0,1 0,-1 0,1 0,0 0,0-1,1 1,-1-1,6 8,-3-8,-1 1,1-1,0 0,0-1,0 1,0-1,1 0,-1 0,1-1,8 3,21 6,1-2,0-1,1-2,52 3,154-9,-122-3,-40 2,131 3,-201-2,-1 1,1 0,0 1,0 1,-1 0,14 5,-20-7,-1 1,0 0,0 0,0 0,-1 0,1 0,0 0,-1 1,1-1,-1 1,0 0,0 0,0-1,0 1,-1 1,1-1,-1 0,0 0,0 1,0-1,0 0,0 1,0 4,-1-1,0-1,-1 1,1-1,-1 1,0-1,-1 0,1 0,-1 1,-1-1,1 0,-1 0,-4 6,-6 8,-31 38,9-15,-12 25,25-33,-2-2,-1 0,-56 54,40-47,-38 45,56-61,-28 23,30-29,0 1,-19 24,12-10,12-14,-17 26,28-38,1 0,0 1,0 0,1 0,0 0,1 0,-3 13,1 19,1 0,5 64,0-30,-1-66,0-1,0 1,0-1,1 1,0-1,1 0,-1 0,1 0,1 0,-1 0,1-1,0 1,1-1,-1 0,1-1,1 1,5 5,12 8,1-1,1-1,28 15,-19-11,-9-6,1-1,0-1,0-1,1-1,1-1,0-2,0-1,0-1,1-1,49 1,2-8,73 2,-150 0,-1 0,1 0,0 1,-1-1,1 0,0 1,-1 0,1 0,-1 0,1 0,-1 0,0 0,1 1,-1-1,0 1,0 0,0 0,0-1,0 1,-1 0,4 4,-4-3,0 0,-1-1,1 1,0 0,-1 0,0-1,0 1,0 0,0 0,0 0,0-1,-1 1,1 0,-1 0,0-1,0 1,0 0,0-1,0 1,-1-1,-1 3,-17 25,-1-2,-2 0,-1-2,-42 38,44-43,-183 150,-12-16,148-107,-19 3,64-39,1 2,-37 26,27-9,0 2,3 1,1 1,-26 40,-38 47,78-101,0 1,1 0,2 1,0 0,-9 26,19-44,-2 6,0 1,1-1,0 1,1 0,-2 23,6 64,-1-48,-1-43,0 0,1 1,0-1,0 0,1 0,0 0,0 0,1 0,0-1,0 1,1-1,0 0,0 0,1 0,-1 0,2-1,-1 0,1 0,0 0,0-1,11 8,13 7,0-2,2-1,0-1,1-2,63 19,-87-31,24 7,0-1,1-2,57 3,415-11,-480 2</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1T15:54:09.969"/>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1 394,'28'-2,"-1"0,0-2,51-14,-35 7,219-55,38-8,-213 56,89-24,135-27,-212 50,51-14,-118 27,42-1,2-1,20-1,124 4,-142 4,-86 2</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1T15:54:13.065"/>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29,'9'0,"16"-5,14-1,7 0,7 2,-3 0,0 2,-5 1,-4 1,-2 0,-2 0,-3 0,-3 0,-7 1</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1T15:54:15.547"/>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83,'18'-5,"28"-5,19-6,8 0,1 2,-9 4,-10 4,-10 2,-5 3,-3 1,-5 0,-2 1,-3-1,-1 1,0 0,-5-1</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1T15:54:17.776"/>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81,'18'-4,"23"-7,23-4,9-1,2 2,-9 5,-10 3,-6 2,-7 3,-6 0,-5 2,-4 0,-1-1,-2 1,-5-1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0:47.660"/>
    </inkml:context>
    <inkml:brush xml:id="br0">
      <inkml:brushProperty name="width" value="0.05" units="cm"/>
      <inkml:brushProperty name="height" value="0.05" units="cm"/>
    </inkml:brush>
  </inkml:definitions>
  <inkml:trace contextRef="#ctx0" brushRef="#br0">98 29 1408,'-3'-6'12877,"-3"7"-10522,5-2-1726,1 1-538,-1-1 0,0 1 0,1 0 1,-1 0-1,1-1 0,-1 1 0,1 0 0,-1 0 0,1-1 0,-1 1 1,1-1-1,-1 1 0,1 0 0,-1-1 0,1 1 0,0-1 0,-1 1 1,1-1-1,0 1 0,-1-1 0,1 0 0,-15-4 1365,13 4-1041,0 0-303,0 0-1,0 1 0,0-1 0,0 0 0,0 1 0,0 0 1,0-1-1,0 1 0,0 0 0,0 0 0,-3 0 0,3 1-130,0-1-1,1 0 1,-1 1-1,0-1 1,1 0-1,-1 0 1,0 0-1,0 0 1,1-1-1,-4 0 0,-3-1-3084,4 1 487</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6:45.203"/>
    </inkml:context>
    <inkml:brush xml:id="br0">
      <inkml:brushProperty name="width" value="0.05" units="cm"/>
      <inkml:brushProperty name="height" value="0.05" units="cm"/>
      <inkml:brushProperty name="color" value="#FF0066"/>
    </inkml:brush>
  </inkml:definitions>
  <inkml:trace contextRef="#ctx0" brushRef="#br0">30 830 4896,'-24'8'1584,"18"-3"2161,18-6-1288,3-2-1715,0-2 0,-1 1-1,0-2 1,0 0 0,0-1-1,-1 0 1,0-1 0,22-17-1,-20 13-479,-1-2 0,0 0-1,-1 0 1,-1-1-1,0-1 1,15-27 0,21-47 86,-24 41-122,49-72 0,195-190 1203,-242 284-1221,7-7 480,-28 26-734,-7 5-100,2 3 118,-1 1-1,0-1 1,0 0-1,0 0 1,0 0 0,0 1-1,0-1 1,0 0-1,1 1 1,-1-1-1,0 1 1,0-1-1,0 1 1,0 0-1,-13 10-86,0 1 0,1 0 0,0 1 0,1 0 0,1 1 0,-20 30 0,-87 193 29,82-158 124,-262 538 1487,256-522-703,56-108-166,3-13-571,18-37 1,1-2-140,-15 32-5,1 2 1,1 0-1,2 1 0,1 1 1,52-44-1,247-166 443,-314 231-445,-2 1-17,1 1 0,0 0 0,21-10 0,-31 17 88,1-1 0,-1 1 0,1 0 0,-1-1 0,0 1 0,1-1 1,-1 1-1,0 0 0,1-1 0,-1 1 0,0 0 0,0-1 0,0 1 1,0 0-1,0-1 0,1 1 0,-1 1 0,0-2 0,0 15 11,0 0 0,0 1 1,-1-1-1,-5 20 0,3-20-58,1 1 0,1-1-1,0 0 1,2 25 0,0-36 64,0 0-1,0 1 1,0-1 0,0 0 0,1 0 0,0 0 0,0 0 0,0 0 0,0 0 0,1 0 0,-1-1 0,1 1 0,0-1 0,0 0 0,1 0 0,-1 0 0,0 0 0,1-1 0,0 1 0,-1-1 0,1 0 0,0 0 0,0 0 0,9 2 0,-6-2 17,0 0 0,1-1 1,-1 1-1,0-2 0,1 1 0,-1-1 1,1 0-1,-1 0 0,1-1 1,-1 0-1,1-1 0,-1 1 1,0-2-1,8-2 0,-1-2-100,-1 0 0,0-1 0,0-1-1,-1 0 1,0 0 0,-1-1 0,0-1 0,0 0 0,-1 0-1,-1-1 1,0 0 0,0-1 0,-2 0 0,10-20 0,-15 29 16,0 0 28,0-1 0,0 0 1,-1 1-1,1-1 0,-1 0 1,0 0-1,0-9 0,0 14 4,-1 0 1,0 0-1,0 0 0,0 0 0,0 0 0,0 0 1,0 0-1,0 0 0,0 0 0,0 0 0,0-1 1,0 1-1,0 0 0,0 0 0,0 0 1,0 0-1,0 0 0,0 0 0,0 0 0,0 0 1,0 0-1,0 0 0,0 0 0,0-1 0,0 1 1,0 0-1,0 0 0,0 0 0,0 0 0,-1 0 1,1 0-1,0 0 0,0 0 0,0 0 0,0 0 1,0 0-1,0 0 0,0 0 0,0 0 0,0 0 1,0 0-1,0-1 0,0 1 0,0 0 1,-1 0-1,1 0 0,0 0 0,0 0 0,0 0 1,0 0-1,0 0 0,0 0 0,0 0 0,0 0 1,-5 5-224,-3 9-16,3-2 251,0-1 0,0 1 1,1 0-1,0 0 0,1 0 1,1 0-1,0 1 0,1-1 1,0 1-1,1 13 1,0-22 36,1-1 0,-1 0 0,1 0 0,0 1 0,0-1 0,0 0 0,0 0 0,0 0 0,1 0-1,0 0 1,-1 0 0,1 0 0,0-1 0,0 1 0,1-1 0,-1 1 0,0-1 0,1 0 0,0 0 0,-1 0 0,1 0 0,0 0 0,0-1 0,0 0 0,0 1 0,0-1 0,6 2 0,5 0 52,0-1-1,0 0 0,0-1 0,0 0 1,18-2-1,1 0-86,-1-2-1,1-1 1,0-2 0,-1-1-1,0-2 1,43-17 0,-59 19-56,0 0 0,0-2-1,0 0 1,-1-1 0,-1 0 0,0-1 0,0-1 0,-1 0 0,0-1 0,-1 0 0,-1-1 0,0 0 0,12-21 0,-22 33 36,-1 1 1,1-1 0,-1 1 0,1-1 0,-1 1 0,1-1 0,-1 1 0,0-1 0,0 1 0,0-3 0,0 4 6,0 0 0,0 0 0,0 0 1,0 0-1,0-1 0,0 1 0,0 0 1,0 0-1,0 0 0,0 0 0,0 0 1,0 0-1,0 0 0,0 0 0,0 0 1,0-1-1,0 1 0,0 0 0,0 0 1,0 0-1,0 0 0,0 0 0,0 0 1,0 0-1,0 0 0,0 0 0,-1 0 1,1 0-1,0 0 0,0 0 0,0 0 1,0-1-1,0 1 0,0 0 0,0 0 1,0 0-1,0 0 0,0 0 0,-1 0 1,1 0-1,0 0 0,0 0 0,0 0 1,0 0-1,0 0 0,0 0 0,0 0 1,0 0-1,-6 9-382,-8 17 130,4-9 475,2 1 0,0-1 0,1 1 0,-7 27 0,12-37-111,1 0 0,0 0 0,0 0 1,0 0-1,2 11 0,-1-17-79,0 0 0,1 0 0,-1 1 0,1-1 0,-1 0 0,1 0 0,0 0 0,0 0 0,0 0 0,0 0 0,0 0 0,0 0 0,1 0 0,-1-1 0,1 1 0,-1-1 0,1 1 0,0-1 0,0 1 0,-1-1 0,1 0 0,0 0 0,0 0 0,0 0-1,3 1 1,0 0-56,0-1-1,0 0 1,0 0-1,0 0 0,0-1 1,1 0-1,7 0 0,40-8-1611,-22 2 543,1 2-475,93-18-6221,-111 19 6708,-1-1-1,1-1 1,-1 0 0,0-1-1,0 0 1,19-13-1,-19 9-396,0-2-1,17-18 1,-30 30 1468</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1T15:54:31.660"/>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54,'773'-15,"-398"-12,-315 22,341-2,-239 9,-30-4,145 5,-251-1,28 8,-29-5,34 3,-24-7,-17-1,32 5,-44-4,1 0,0 1,-1 0,0 1,1-1,-1 1,0 0,7 6,122 75,-114-68</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1T15:54:33.415"/>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4,'72'-1,"-35"-1,-1 1,0 3,0 0,62 14,-86-12,-1 1,1 0,-2 1,1 0,13 10,-14-9,-1-1,1 0,0-1,1 1,20 5,-12-6</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1T15:54:37.450"/>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28,'4'-2,"-1"-1,0 1,0-1,1 1,0 0,-1 1,1-1,0 1,0-1,0 1,0 0,6 0,54-3,-50 4,239 0,-114 1,-116-1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6:47.176"/>
    </inkml:context>
    <inkml:brush xml:id="br0">
      <inkml:brushProperty name="width" value="0.05" units="cm"/>
      <inkml:brushProperty name="height" value="0.05" units="cm"/>
      <inkml:brushProperty name="color" value="#FF0066"/>
    </inkml:brush>
  </inkml:definitions>
  <inkml:trace contextRef="#ctx0" brushRef="#br0">203 813 7232,'0'-18'5264,"-1"21"-4171,-49 199 3413,-8 26-3279,-12-30 512,46-139-443,29-72-1090,-1-1 0,2-15 0,7-30-152,64-178-92,-62 203 29,1 0-1,2 0 1,1 2-1,39-52 0,-12 29 637,78-71 0,-119 121-560,0 0 0,0 1 0,0 0 0,1 0 1,0 0-1,0 1 0,0-1 0,0 1 0,9-2 1,-14 4-54,0 1 1,0 0-1,0 0 0,-1 0 1,1 0-1,0 0 1,0 0-1,0 0 1,0 0-1,-1 1 1,1-1-1,0 0 1,0 0-1,0 1 1,-1-1-1,1 0 1,0 1-1,0-1 1,-1 1-1,1-1 0,0 1 1,-1-1-1,1 1 1,-1 0-1,1-1 1,-1 1-1,1 0 1,-1-1-1,1 1 1,-1 0-1,1-1 1,-1 1-1,0 0 1,0 0-1,1 0 1,-1-1-1,0 1 0,0 0 1,0 0-1,0 0 1,0 1-1,0 2 42,0 1 0,0 0-1,0 0 1,-1-1 0,0 1-1,-1 5 1,-5 9-15,0-1 0,-1 0 0,-1 0 0,-1-1 0,-1 0 0,0-1 0,-1 0 0,0-1 0,-28 26 1,-25 10-165,64-50 133,0 0 0,0 0 0,0-1 0,0 1 0,0 0 0,0-1 0,0 1 0,0-1 0,0 1 0,-1-1 0,1 0 0,0 1 0,0-1 0,-1 0 0,-1 0 0,8-4-140,1-1 0,0 1-1,0 0 1,10-4 0,29-14-118,60-19 1,54-8 218,-127 39 95,166-36 28,-38 11-120,-120 24 290,74-31 1,-110 40-146,-2 2-53,0-1 1,1 0 0,-1 0 0,0 0-1,0 0 1,0-1 0,0 1 0,0-1-1,0 1 1,0-1 0,-1 1 0,1-1-1,-1 0 1,2-2 0,-2 4-65,-1 0 0,0 0 0,0 0 0,0-1 0,0 1 0,0 0 0,0 0 0,0 0 0,0 0 0,0 0 0,0 0 0,0 0 0,0-1 0,0 1 0,0 0 0,0 0 0,0 0 0,0 0 0,0 0-1,0 0 1,0 0 0,0-1 0,0 1 0,0 0 0,0 0 0,0 0 0,0 0 0,0 0 0,-1 0 0,1 0 0,0 0 0,0-1 0,0 1 0,0 0 0,0 0 0,0 0 0,0 0 0,0 0 0,0 0 0,0 0 0,-1 0 0,1 0 0,0 0 0,0 0 0,0 0 0,0 0 0,0 0 0,-9 1-56,-11 6-466,20-7 503,-28 12-174,0 2 1,-40 26 0,59-34 243,1 0 1,0 0 0,0 1 0,1 0 0,-1 0 0,2 1-1,-1 0 1,1 1 0,0-1 0,1 1 0,-8 15 0,12-21 10,0 1 0,0 0 0,0-1 0,1 1 0,-1 6 0,1-10-59,0 1 1,0-1-1,0 0 1,0 0-1,0 0 1,1 1 0,-1-1-1,0 0 1,0 0-1,0 0 1,0 0 0,1 0-1,-1 0 1,0 1-1,0-1 1,0 0-1,1 0 1,-1 0 0,0 0-1,0 0 1,0 0-1,1 0 1,-1 0 0,0 0-1,0 0 1,1 0-1,-1 0 1,0 0 0,0 0-1,0 0 1,1 0-1,-1 0 1,0 0-1,0 0 1,8-2 7,3-3-47,0 0 0,1-1 0,-2 0 0,1-1 0,-1 0 1,11-10-1,16-12-1,25-18-147,-60 45 141,0 1 0,1-1 0,-1 1 0,1-1 0,-1 1 0,1 0 0,-1 0 0,1 0 0,-1 0 0,1 1 0,5-2 0,-6 2 45,-1 0 1,1 1-1,-1-1 0,1 0 0,-1 1 1,1-1-1,-1 0 0,0 1 0,1 0 0,-1-1 1,1 1-1,-1 0 0,0 0 0,0 0 1,1-1-1,-1 1 0,0 1 0,0-1 1,0 0-1,0 0 0,0 0 0,1 3 1,18 29 251,-7-12-118,16 22 1,-16-25-130,-7-11 24,-1 1-1,1-1 1,0-1 0,7 8-1,-11-13-13,0 1 0,1-1 0,-1 1-1,0-1 1,0 0 0,1 1-1,-1-1 1,1-1 0,-1 1-1,1 0 1,-1 0 0,1-1 0,0 0-1,-1 1 1,1-1 0,-1 0-1,1 0 1,5-1 0,4-3 27,1 0-1,-1-1 1,0-1 0,0 0-1,0 0 1,16-13 0,20-10 28,-15 12-78,112-66-224,-129 72 196,-1-1 1,0 0-1,0-2 1,-1 1-1,-1-2 1,19-25-1,-14 12-24,-2-2 1,17-38-1,19-66 43,-21 50 71,-8 23 68,20-47-444,-38 90 66,-5 12-3,-4 10-289,1-1 496,1 1 0,0 0-1,0 1 1,1-1 0,-1 0 0,1 0 0,0 1 0,-1 8-1,-2 5-2,-50 311 227,46-247-177,8-70 102,0 0 1,1 1-1,0-1 1,5 20-1,-5-28-49,0 0 0,0 0 0,1-1 0,0 1-1,0 0 1,0-1 0,0 1 0,0-1 0,1 0 0,-1 0 0,7 6-1,-8-8-35,1 0-1,-1 0 1,1 0-1,-1 0 1,1 0-1,0-1 1,-1 1-1,1 0 1,0-1-1,0 1 1,0-1-1,0 0 1,-1 0-1,1 1 1,0-1-1,0 0 1,0-1-1,0 1 1,0 0-1,-1 0 1,1-1-1,0 1 1,0-1-1,-1 0 1,1 1-1,0-1 1,2-2-1,14-8-65,0-2 0,-2 0 0,1 0 0,-2-2 0,27-30 1,56-90-97,-49 64 175,230-271 142,-268 328 122,-1 0 0,12-20 1,-22 34-278,4-6 249,-3 7-221,-2 7-87,-15 28-66,3-9 53,-54 146-87,-1 4 345,-68 76 411,105-193-262,24-43-169,4-7-139,3-10-47,1 0 0,-1 0 0,0 0-1,0 0 1,0 1 0,0-1 0,0 0 0,0 0 0,1 0-1,-1 0 1,0 0 0,0 0 0,0 0 0,0 1 0,1-1 0,-1 0-1,0 0 1,0 0 0,0 0 0,1 0 0,-1 0 0,0 0 0,0 0-1,0 0 1,1 0 0,-1 0 0,0 0 0,0 0 0,0 0 0,1 0-1,19-10-255,21-15-170,-16 8 230,1 1 0,52-22 0,-73 35 216,1 1-1,-1 1 0,0-1 0,1 1 0,-1 0 0,1 0 0,-1 1 0,1-1 0,0 1 1,-1 1-1,1-1 0,-1 1 0,1 0 0,0 0 0,-1 0 0,0 1 0,1 0 0,-1 0 1,0 1-1,0-1 0,0 1 0,0 0 0,8 7 0,1 3-53,0 1 0,-1 0 0,20 29 0,-9-11-130,-7-4-394,-15-24-220,0 0 0,1 0 1,-1 1-1,1-2 0,6 7 0,-37-34-19068</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6:47.562"/>
    </inkml:context>
    <inkml:brush xml:id="br0">
      <inkml:brushProperty name="width" value="0.05" units="cm"/>
      <inkml:brushProperty name="height" value="0.05" units="cm"/>
      <inkml:brushProperty name="color" value="#FF0066"/>
    </inkml:brush>
  </inkml:definitions>
  <inkml:trace contextRef="#ctx0" brushRef="#br0">29 101 12128,'-28'0'4479,"28"4"-3455,10 10-320,-1-7-96,5 2-480,24-4 1216,32-10-736,40-8-192,4-8-256,3-5-2624,30-2 1376,14 2-4799,-9 10 3295,-19 11-2976</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6:48.564"/>
    </inkml:context>
    <inkml:brush xml:id="br0">
      <inkml:brushProperty name="width" value="0.05" units="cm"/>
      <inkml:brushProperty name="height" value="0.05" units="cm"/>
      <inkml:brushProperty name="color" value="#FF0066"/>
    </inkml:brush>
  </inkml:definitions>
  <inkml:trace contextRef="#ctx0" brushRef="#br0">14 587 6656,'-3'1'738,"3"-1"-620,-1 0-1,1 0 1,-1 0-1,1 0 1,-1 0-1,1 0 0,-1 1 1,1-1-1,-1 0 1,1 0-1,-1 0 1,1 1-1,-1-1 1,1 0-1,0 1 0,-1-1 1,1 0-1,0 1 1,-1-1-1,1 0 1,0 1-1,-1-1 0,0 3 1713,5-4-1391,0 1 1,0-1-1,0 1 0,0-1 1,0 0-1,-1-1 0,1 1 1,0 0-1,-1-1 0,1 0 1,-1 0-1,0 0 0,1-1 1,-1 1-1,0-1 0,4-4 1,3-5-188,0 0 0,15-26 0,-10 16 429,4-4-349,1 0-1,2 1 1,1 2-1,33-28 1,109-73 466,23-18 133,-165 120-702,-11 10 398,24-17 0,-35 46-419,-5 3-286,0 1 1,-14 36 0,9-31 73,-7 32 0,13-37 167,0-1 0,1 0 1,2 34-1,1-44-101,0-1 0,0 1 1,1-1-1,0 1 0,0-1 0,1 0 0,1 0 0,0 0 0,9 15 0,-12-22-25,0 0 0,0 0 0,0-1 0,0 1 0,0 0 0,1-1 0,-1 1 0,1-1 0,-1 0 0,1 1 0,-1-1 0,1 0 0,0 0 0,0 0 0,-1 0 0,1 0 0,0-1 0,0 1 0,0 0 0,0-1 0,0 0 0,0 1 0,0-1 0,0 0 0,0 0 0,0 0 0,0 0 0,0 0 0,0-1 0,0 1 0,0-1 0,4-1 0,-1 0 18,0-1 0,0 0 0,0-1 0,0 1 0,-1-1 0,1 0 0,-1 0 0,0 0 0,3-5 0,5-8 37,13-22 0,-11 16-36,9-14-26,2 1 0,2 2-1,1 0 1,43-39 0,-70 72-54,1-1-1,0 1 1,-1 0-1,1-1 0,0 1 1,0 0-1,0 0 1,0 0-1,0 0 1,0 0-1,0 1 1,0-1-1,3 0 1,-4 1 10,0 0 0,0 1 1,1-1-1,-1 0 0,0 0 0,0 1 0,0-1 1,0 1-1,0-1 0,0 1 0,0 0 1,0-1-1,0 1 0,0 0 0,0 0 1,-1-1-1,1 1 0,0 0 0,0 0 1,-1 0-1,1 0 0,0 0 0,-1 0 1,1 0-1,-1 0 0,1 2 0,2 6 3,0 0 0,0 0 0,-1 0 0,0 0-1,0 1 1,0 9 0,-2 58-12,-2-34 67,-3 0 0,-1 0 0,-22 78 0,26-115 4,0 0 0,0-1 0,-1 1 0,1-1 0,-6 9 0,8-14-39,-1 1 0,1-1 0,0 1 0,0-1 0,-1 1 0,1-1 0,0 0 0,0 1 0,-1-1 0,1 0 0,0 1 0,-1-1 0,1 0 0,-1 1 0,1-1 0,0 0 0,-1 0 0,1 1 0,-1-1 0,1 0 0,-1 0 0,1 0 0,-1 0 0,1 1 0,-1-1 0,1 0-1,-1 0 1,1 0 0,-1 0 0,1 0 0,-1 0 0,1 0 0,-1-1 0,0 0-7,0 1-1,0-1 0,0 0 1,1 0-1,-1 0 1,0 0-1,1 0 0,-1 0 1,1 0-1,-1 0 1,1-1-1,0 1 0,-1-1 1,-1-6-74,1-1 0,0 1 0,-1-9 0,2 6 20,1 0-1,0 1 1,0-1-1,1 0 1,0 1-1,1-1 1,0 1-1,1 0 1,6-13-1,-7 17 46,0 1-1,1-1 0,0 1 1,0 0-1,0 0 0,1 1 1,0-1-1,0 1 0,0 0 0,0 0 1,0 1-1,1-1 0,0 1 1,0 0-1,0 1 0,12-4 0,29-5-315,94-7 0,-91 13-732,27-3-1651,-25 4-2577,-51 4 5192,1 0-165,7-1-1540,0 0-1,0 1 1,0 0 0,0 0-1,9 3 1,-3 4-2385</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6:48.965"/>
    </inkml:context>
    <inkml:brush xml:id="br0">
      <inkml:brushProperty name="width" value="0.05" units="cm"/>
      <inkml:brushProperty name="height" value="0.05" units="cm"/>
      <inkml:brushProperty name="color" value="#FF0066"/>
    </inkml:brush>
  </inkml:definitions>
  <inkml:trace contextRef="#ctx0" brushRef="#br0">48 38 9632,'-39'-25'3584,"30"16"-2784,9 6-256,9 6-7136,10-3 4192,14 9 1440,18 7-1152,21 5 1152,8-4 64</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6:50.556"/>
    </inkml:context>
    <inkml:brush xml:id="br0">
      <inkml:brushProperty name="width" value="0.05" units="cm"/>
      <inkml:brushProperty name="height" value="0.05" units="cm"/>
      <inkml:brushProperty name="color" value="#FF0066"/>
    </inkml:brush>
  </inkml:definitions>
  <inkml:trace contextRef="#ctx0" brushRef="#br0">238 585 6656,'-21'-5'2144,"20"5"-1929,-1 0 0,1 0-1,0 0 1,-1 0 0,1 0 0,0 1 0,-1-1 0,1 0 0,0 1 0,0-1 0,-1 1-1,1-1 1,0 1 0,-1 0 0,-5 2 834,-2 1-404,1 1 0,-1 0 0,1 0 0,0 0 0,1 1 1,-11 9-1,1 3 243,-21 25 1,29-32-713,1 1 0,1 0 0,0 1 0,1-1 0,0 1 0,1 1 0,0-1 0,1 1 0,1 0 0,0 0 0,-1 16 0,4-27-87,0 0 0,0 1 0,0-1 1,0 1-1,0-1 0,1 0 0,0 1 1,-1-1-1,1 0 0,3 7 0,-3-9-74,-1 0 0,1 0 0,0 0 0,-1 0 0,1 0 0,0 0 0,0 0 0,0 0 0,0 0 0,0 0 0,0-1 0,0 1 0,0 0 0,0-1 0,0 1 0,0-1 0,1 1 0,-1-1 0,0 1 0,0-1 0,1 0 0,-1 1 0,0-1 0,1 0 0,-1 0 0,0 0 0,0 0 0,1 0 0,-1-1 0,0 1 0,3-1 0,2-1-28,0-1 1,1 0-1,-2 0 1,1-1-1,0 0 1,-1 0-1,9-8 0,0 1-41,57-52-334,-62 54 375,0-1 0,0-1 0,-1 0 0,12-22 0,-18 29 72,0 1-1,-1-1 1,1 0 0,-1 1 0,0-1-1,0 0 1,-1 0 0,1 0-1,-1 0 1,0 0 0,0 0 0,0 0-1,0 0 1,-1 0 0,1 0-1,-1 1 1,0-1 0,-1 0 0,1 0-1,0 1 1,-1-1 0,0 1-1,0-1 1,0 1 0,0 0 0,-1-1-1,-3-3 1,1 3-37,0-1 0,0 1 0,0 0-1,0 1 1,-1-1 0,1 1 0,-1 0 0,0 0 0,0 1 0,0 0 0,0 0 0,-1 0-1,1 1 1,0 0 0,-1 0 0,-7 0 0,0 4 266,12-1 21,9-2-149,217-10 897,-66 0-850,-141 9-171,-1 2-1,0-1 1,0 2 0,0 0-1,-1 1 1,1 1 0,22 7-1,-33-9-2,0 1 0,0-1-1,0 1 1,0 0-1,-1 0 1,1 1 0,-1-1-1,0 1 1,0 0 0,6 8-1,-8-9 17,1 1 0,-1 0 0,0 0-1,-1 1 1,1-1 0,-1 0 0,0 0 0,0 1-1,0-1 1,0 1 0,-1-1 0,1 1 0,-1-1-1,-2 10 1,-1 4 131,-1 0 1,0 0-1,-2 0 0,-13 30 0,26-63-312,1 0-1,0 1 0,1 0 0,1 0 0,0 1 0,1 1 0,0 0 0,1 0 0,0 1 1,1 0-1,27-16 0,-36 24 132,-1 1 0,1 0 1,0 1-1,0-1 0,0 1 1,0-1-1,8 0 0,-11 2 12,1 0 0,-1-1 1,1 1-1,0 1 0,-1-1 0,1 0 0,-1 0 0,1 0 0,0 1 0,-1-1 1,1 1-1,-1 0 0,1-1 0,-1 1 0,0 0 0,1 0 0,-1 0 0,0 0 1,1 0-1,-1 0 0,0 0 0,0 0 0,2 2 0,1 5 49,0 0 0,0 0-1,0 0 1,-1 1 0,0-1-1,-1 1 1,0-1 0,1 11 0,0-5 16,0 0 1,6 15 0,-6-20-82,1 1 0,0-2 0,1 1 0,0 0 0,0-1-1,10 11 1,-13-16 17,1 0 0,1 0 0,-1 0-1,0-1 1,1 0 0,-1 1 0,1-1-1,0 0 1,-1-1 0,1 1 0,0-1 0,0 0-1,0 0 1,0 0 0,0 0 0,1-1-1,6 1 1,0-2 36,1 0 1,-1 0-1,0-1 1,0-1-1,0 0 0,12-5 1,5-4-13,27-16 0,-12 2-119,-2-2 0,0-1 1,38-39-1,-54 44 17,-1-1 0,-1 0 0,-1-2 0,24-38 0,61-124 14,-100 176 61,25-50-161,31-84 0,-61 142 134,0-1 0,-1 1 0,0-1 0,0 1 0,0-1 0,-1 0 0,1 1 0,-1-1 0,-1 0 0,1 1-1,-2-8 1,1 11 6,0-1 0,1 1 0,-1 0 0,0 0-1,0-1 1,0 1 0,-1 0 0,1 0 0,0 0-1,-1 0 1,1 1 0,-1-1 0,0 0-1,0 0 1,0 1 0,1 0 0,-2-1 0,1 1-1,0 0 1,0 0 0,0 0 0,0 0-1,-1 0 1,1 0 0,0 1 0,-1-1 0,1 1-1,-4-1 1,0 1-47,-1 0 0,1 0 0,-1 0 0,1 1-1,0 0 1,-1 0 0,1 0 0,0 1 0,0 0 0,0 0-1,0 1 1,-7 4 0,5-3 40,1 1 1,0 1-1,0 0 0,1 0 0,0 0 0,0 0 1,0 1-1,-4 8 0,-3 5 37,2 1-1,1 0 1,0 1 0,2 0-1,-10 37 1,8-21 35,-11 38 41,-20 142-1,28-112 211,12-103-265,1 0-1,0 1 1,0-1 0,0 1-1,1-1 1,-1 0 0,1 1-1,0-1 1,0 0 0,0 1-1,2 4 1,-2-7-17,-1 0-1,1 0 1,0 0 0,0 0-1,0 0 1,-1 0 0,1 0-1,0 0 1,0-1 0,0 1 0,0 0-1,1 0 1,-1-1 0,0 1-1,0-1 1,0 1 0,0-1-1,1 1 1,-1-1 0,0 0-1,1 0 1,-1 1 0,0-1-1,0 0 1,1 0 0,-1 0-1,0 0 1,1-1 0,-1 1-1,2-1 1,37-12-103,-1-1 0,47-25 0,-52 22 61,1 2 0,70-21-1,-103 35 33,-1 1-1,1 0 1,-1-1-1,1 1 1,-1 0-1,1-1 1,-1 1-1,1 0 1,-1 0 0,1 1-1,-1-1 1,1 0-1,0 0 1,-1 1-1,1-1 1,-1 1-1,0-1 1,1 1-1,-1-1 1,1 1-1,-1 0 1,0 0 0,0 0-1,1 0 1,-1 0-1,0 0 1,0 0-1,0 0 1,0 0-1,0 1 1,0-1-1,-1 0 1,1 1-1,0-1 1,-1 0-1,1 1 1,-1-1 0,1 1-1,-1-1 1,1 1-1,-1-1 1,0 1-1,0-1 1,0 1-1,0-1 1,0 1-1,0-1 1,-1 4-1,-2 6 67,1-1-1,-2 1 0,0-1 0,0 0 0,-1 0 0,0-1 0,0 1 0,-8 8 0,-8 17 152,-11 26 502,42-64-603,112-51 106,-95 42-159,29-10-432,-50 20 341,0 1 0,0 0 0,0-1 0,1 2 0,-1-1 0,0 1 0,10 1 0,-15-1 26,1 0 1,-1 1-1,1-1 1,-1 1-1,0-1 1,1 1-1,-1 0 1,1-1-1,-1 1 1,0 0-1,0 0 1,1 0-1,-1 0 1,0 0-1,0 0 1,0 1-1,0-1 1,0 0-1,-1 0 1,1 1-1,0-1 1,0 1-1,-1-1 1,1 0-1,-1 1 1,1-1-1,-1 4 1,2 3 20,-1 0 1,-1 0 0,1 1 0,-2 9 0,-2 23 143,-1 1 0,-3-1 0,-21 76 0,18-89-198,0 0 0,-2 0 0,-1-1 0,-1-1 0,-1 0 0,-26 32 0,16-28-23,-2-1-1,-1-1 1,-1-1 0,-1-1 0,-57 36-1,76-55 0,0-1 0,-1 1 0,0-2 0,0 0-1,-1 0 1,1-1 0,-1-1 0,-20 3 0,28-5 25,0-1 1,0 0 0,0 0 0,0 0 0,0-1-1,0 1 1,1-1 0,-1 0 0,0-1 0,0 1-1,1-1 1,-1 0 0,1 0 0,0-1 0,-1 1-1,1-1 1,0 0 0,0 0 0,1 0 0,-1-1-1,1 1 1,-1-1 0,1 0 0,0 0 0,-3-7-1,0-1 3,0-1 1,1 0-1,1-1 0,0 1 0,1-1 0,0 0 0,1 0 0,0-20 0,1 12 76,2 0 1,2-25 0,-1 35-5,0 1-1,0 0 1,1 0 0,1 0 0,9-20 0,-10 27-41,0-1 0,0 1 0,0 0 0,0 0 0,1 0 0,0 1 0,0-1 0,0 1 0,0 0 0,1 0 0,-1 0 0,1 1 0,8-4 0,5-1-4,1 2-1,26-6 1,-40 10-7,59-10-221,88-5 0,74 10-3893,-113 4-416,8 1-132,56-3-4539,-102-1 4971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6:51.605"/>
    </inkml:context>
    <inkml:brush xml:id="br0">
      <inkml:brushProperty name="width" value="0.05" units="cm"/>
      <inkml:brushProperty name="height" value="0.05" units="cm"/>
      <inkml:brushProperty name="color" value="#FF0066"/>
    </inkml:brush>
  </inkml:definitions>
  <inkml:trace contextRef="#ctx0" brushRef="#br0">34 195 9312,'-20'-14'3175,"7"7"4604,22 7-5560,7-2-1550,0 0 0,0 0 0,-1-2 1,17-5-1,-3 1-277,121-37 512,-27 7-357,-120 37-538,0 1 1,1-1-1,-1 1 1,0-1-1,1 1 1,-1 0-1,0 0 0,1 0 1,-1 1-1,0-1 1,4 2-1,-5-2 5,-1 1-1,0-1 1,1 1-1,-1 0 1,0-1-1,1 1 1,-1 0-1,0 0 1,0 0-1,0 0 1,0 0-1,0 0 0,0 0 1,0 0-1,0 1 1,0-1-1,0 0 1,-1 0-1,1 1 1,0-1-1,-1 1 1,1-1-1,-1 1 1,0-1-1,1 2 1,0 2 49,-1 0 0,2 0 1,-1 0-1,0-1 0,1 1 0,0 0 1,0-1-1,1 0 0,-1 1 0,4 4 0,-4-7-1,0 0-1,0 0 0,0 0 0,0 0 1,1 0-1,-1-1 0,0 1 0,1-1 0,-1 1 1,1-1-1,-1 0 0,1 0 0,0 0 0,-1 0 1,1-1-1,0 1 0,0-1 0,0 0 1,2 1-1,24-3 72,-1-1 0,0-1 1,37-11-1,-15 4-208,63-14-58,-111 25-61,-1 0 1,1-1-1,0 1 0,0-1 1,0 0-1,0 0 0,0 1 0,-1-1 1,4-3-1,-4 4-319,0-1 0,-1 0 1,1 0-1,0 0 0,-1 0 0,1 0 0,-1 0 1,1 0-1,-1 0 0,0 0 0,1 0 0,-1-1 0,0 1 1,0 0-1,0 0 0,1 0 0,-2-3 0,2 1-743,-1 0 0,1 0 0,0 0-1,0 0 1,0 0 0,0 0 0,0 0-1,1 0 1,3-5 0,4-8-1050,2-16-633</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6:52.022"/>
    </inkml:context>
    <inkml:brush xml:id="br0">
      <inkml:brushProperty name="width" value="0.05" units="cm"/>
      <inkml:brushProperty name="height" value="0.05" units="cm"/>
      <inkml:brushProperty name="color" value="#FF0066"/>
    </inkml:brush>
  </inkml:definitions>
  <inkml:trace contextRef="#ctx0" brushRef="#br0">34 27 10976,'3'-11'1884,"-3"11"-1767,0-1 0,0 0 1,0 1-1,0-1 0,1 0 1,-1 1-1,0-1 0,0 1 0,0-1 1,1 0-1,-1 1 0,0-1 1,0 1-1,1-1 0,-1 1 0,1-1 1,-1 1-1,0-1 0,1 1 1,-1-1-1,1 1 0,-1-1 0,1 1 1,0 0-1,-1-1 0,1 1 1,-1 0-1,1 0 0,0-1 1,-1 1-1,1 0 0,-1 0 0,1 0 1,0 0-1,-1 0 0,1 0 1,0 0-1,0 0 0,0 0-64,1 0 366,-1-1 1,1 2-1,0-1 1,0 0-1,0 0 1,0 0-1,0 1 0,3 1 1,-4-2-277,0 1 1,0 0 0,-1-1-1,1 1 1,0 0-1,0 0 1,-1 0-1,1-1 1,-1 1-1,1 0 1,-1 0 0,1 0-1,-1 0 1,1 0-1,-1 0 1,0 0-1,0 0 1,1 0-1,-1 0 1,0 2 0,2 32 849,-1 0 0,-7 59 0,4-76-815,-3 40 192,-3-1-1,-16 60 1,12-63-282,8-31-163,-2 0-1,-10 28 0,11-34-2761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6:52.391"/>
    </inkml:context>
    <inkml:brush xml:id="br0">
      <inkml:brushProperty name="width" value="0.05" units="cm"/>
      <inkml:brushProperty name="height" value="0.05" units="cm"/>
      <inkml:brushProperty name="color" value="#FF0066"/>
    </inkml:brush>
  </inkml:definitions>
  <inkml:trace contextRef="#ctx0" brushRef="#br0">21 300 11808,'-12'-3'1581,"4"-1"2418,19-2-1750,112-47 3084,-35 25-3980,127-22 0,-178 43-1195,423-75 202,-226 43-736,-211 35-217,-1 1-2110,24-8-1,-46 11 2461,1 0-1,-1 0 1,1 0 0,-1-1 0,1 1-1,-1 0 1,1 0 0,-1 0-1,1-1 1,-1 1 0,1 0-1,-1-1 1,0 1 0,1 0 0,-1-1-1,0 1 1,1 0 0,0-1-1,-2 0 54,1 1 1,0 0-1,0-1 0,0 1 0,-1 0 0,1 0 0,0-1 0,-1 1 0,1 0 0,0 0 0,0 0 1,-1 0-1,1-1 0,0 1 0,-1 0 0,1 0 0,0 0 0,-1 0 0,1 0 0,0 0 0,-1 0 1,1 0-1,0 0 0,-1 0 0,1 0 0,0 0 0,-1 0 0,1 0 0,-1 0 0,-16 0-2508</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6:53.093"/>
    </inkml:context>
    <inkml:brush xml:id="br0">
      <inkml:brushProperty name="width" value="0.05" units="cm"/>
      <inkml:brushProperty name="height" value="0.05" units="cm"/>
      <inkml:brushProperty name="color" value="#FF0066"/>
    </inkml:brush>
  </inkml:definitions>
  <inkml:trace contextRef="#ctx0" brushRef="#br0">11 29 7040,'-2'-6'2242,"-2"8"-1160,-1 2 740,7-4-664,27-3 4128,18-6-1945,-1 0-1803,-7 5-1051,0 1 1,0 2-1,1 2 0,39 6 1,-74-7-410,1 1 1,-1 0-1,1 0 0,-1 0 1,0 0-1,1 1 1,-1 0-1,0 0 0,7 5 1,-11-7-69,-1 0 0,0 1 0,1-1 0,-1 0 1,0 1-1,1-1 0,-1 0 0,0 1 0,1-1 0,-1 0 0,0 1 1,0-1-1,1 1 0,-1-1 0,0 1 0,0-1 0,0 0 0,0 1 1,1-1-1,-1 1 0,0-1 0,0 1 0,0-1 0,0 1 0,0-1 1,0 1-1,0-1 0,-1 1 0,1-1 0,0 1 0,0-1 0,0 0 1,0 1-1,-1-1 0,1 1 0,0-1 0,0 0 0,-1 1 0,1-1 1,0 1-1,0-1 0,-1 0 0,0 1 0,-18 14 39,17-14-48,-86 44-240,64-34 191,0 1-1,1 0 1,-26 20 0,41-26 8,5-4 44,0 0 0,1 0 0,-1 0 0,0 1-1,1-1 1,0 1 0,-4 4 0,6-6-4,0 0 0,-1 0 0,1 0 1,0 0-1,-1 0 0,1 0 0,0 0 0,0 0 0,0 0 0,0 0 0,0 1 0,0-1 1,0 0-1,1 0 0,-1 0 0,0 0 0,0 0 0,1 0 0,-1 0 0,1 0 1,-1 0-1,1 0 0,0 0 0,-1 0 0,1 0 0,0 0 0,-1 0 0,2 0 1,7 7-3,0 0 0,0-1 1,1-1-1,-1 1 0,1-1 1,19 7-1,-5-1 35,3 1 7,43 25 146,-63-33-136,1 0-1,-1 1 0,0-1 0,0 2 0,-1-1 0,9 11 0,-13-15-28,-1-1-1,0 1 0,0 0 0,0-1 0,0 1 1,-1 0-1,1 0 0,0 0 0,-1 0 0,0 0 1,1 0-1,-1 0 0,0 0 0,0 0 0,0 0 0,0 0 1,0 0-1,0 0 0,-1 0 0,1 0 0,-1 0 1,1-1-1,-1 1 0,0 0 0,0 0 0,0 0 0,0-1 1,0 1-1,0 0 0,0-1 0,0 1 0,-3 1 1,-3 4-18,0-1 1,0 1 0,-1-2-1,0 1 1,-12 5-1,-1 0-102,0-1-1,-1 0 0,0-2 0,-1-1 0,-23 5 0,27-9-719,-1 0 0,-24 0-1,28-3-757,0-1 0,0 0 0,-17-5 0,32 6 1284,-1 0 0,1 0 0,0 0 0,0-1 0,0 1 0,0-1 0,0 1 0,0-1 0,0 1 0,0-1 0,0 1 0,0-1 0,0 0 0,0 0 0,1 1 0,-2-3 0,-2-2-553,1-1-1,1 0 0,-4-8 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0:48.207"/>
    </inkml:context>
    <inkml:brush xml:id="br0">
      <inkml:brushProperty name="width" value="0.05" units="cm"/>
      <inkml:brushProperty name="height" value="0.05" units="cm"/>
    </inkml:brush>
  </inkml:definitions>
  <inkml:trace contextRef="#ctx0" brushRef="#br0">114 7 4160,'-6'-5'5671,"5"5"-5112,1-1-1,-1 1 0,0 0 0,1 0 0,-1 0 1,0 0-1,1-1 0,-2 1 0,-8 2 629,-3 4 260,9-4-1246,0-1 0,0 1 1,0-1-1,0 0 0,0 0 1,0 0-1,0 0 0,-6-1 1,8 0-461,-1 1 0,0-1 1,1 1-1,-1-1 0,1 1 1,-1 0-1,1 0 0,-1 0 1,1 0-1,0 0 0,-5 3 1,6 1-899</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6:58.462"/>
    </inkml:context>
    <inkml:brush xml:id="br0">
      <inkml:brushProperty name="width" value="0.05" units="cm"/>
      <inkml:brushProperty name="height" value="0.05" units="cm"/>
      <inkml:brushProperty name="color" value="#FF0066"/>
    </inkml:brush>
  </inkml:definitions>
  <inkml:trace contextRef="#ctx0" brushRef="#br0">239 56 7232,'1'-32'1658,"1"8"5036,2 44-4321,-2 11-1644,-1 0 0,-2-1 0,-1 1 1,-9 50-1,-41 121 1134,17-75-1191,-73 403 1435,75-361-1419,32-161-706,0 3-923,1-11 894,0 0 1,0 0-1,1 0 1,-1 1-1,0-1 1,0 0-1,0 0 0,0 0 1,0 0-1,-1 0 1,1 0-1,0 1 0,0-1 1,0 0-1,0 0 1,0 0-1,0 0 0,0 0 1,0 0-1,0 0 1,0 0-1,0 1 0,0-1 1,0 0-1,0 0 1,0 0-1,-1 0 0,1 0 1,0 0-1,0 0 1,0 0-1,0 0 1,0 0-1,0 0 0,0 0 1,0 0-1,-1 0 1,1 0-1,0 0 0,0 0 1,0 0-1,0 0 1,0 0-1,0 0 0,0 0 1,-1 0-1,1 0 1,0 0-1,0 0 0,0 0 1,0 0-1,-1-9-4412,1 4 3270,0-1-407,0-1-1,1 0 0,0 0 0,3-11 1,9-31-3876</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6:59.010"/>
    </inkml:context>
    <inkml:brush xml:id="br0">
      <inkml:brushProperty name="width" value="0.05" units="cm"/>
      <inkml:brushProperty name="height" value="0.05" units="cm"/>
      <inkml:brushProperty name="color" value="#FF0066"/>
    </inkml:brush>
  </inkml:definitions>
  <inkml:trace contextRef="#ctx0" brushRef="#br0">16 291 10816,'-4'-12'923,"1"1"53,1 1 0,0-1-1,-2-18 1,4 23-787,0 1-1,0-1 1,0 0 0,1 1-1,-1-1 1,2 0-1,-1 1 1,0-1 0,1 1-1,3-6 1,-2 2 77,1 1 0,0 0 1,1 0-1,0 1 0,0-1 1,0 1-1,1 0 0,0 1 1,1-1-1,-1 1 0,1 1 1,1-1-1,-1 1 0,1 0 1,13-6-1,-2 4-134,0 0 0,1 1 0,0 1 0,0 1 0,1 0 0,-1 2-1,1 1 1,0 0 0,22 3 0,-24-1-55,-1 2-1,0 0 0,0 1 1,-1 1-1,1 0 1,-1 2-1,0 0 1,-1 0-1,1 2 1,25 18-1,-3 2-7,-2 2 1,-1 1-1,-2 2 0,36 44 1,-63-68-21,1 0 0,-2 0 0,1 1 0,-1-1 0,5 15 0,-10-21-47,1 1-1,-1 0 0,0-1 0,0 1 0,-1 0 0,1 0 1,-1 0-1,0-1 0,0 1 0,-1 0 0,0 0 0,0 0 1,0-1-1,0 1 0,0 0 0,-3 4 0,0-2 11,0 0 1,0 0-1,-1 0 0,0 0 0,0-1 0,-1 0 0,1 0 0,-1 0 0,-1-1 1,1 0-1,-1 0 0,0 0 0,-13 6 0,5-4 88,0-1 0,0-1 0,0 0 0,-1-1 0,0-1 0,-18 2 0,-175 1-613,132-7 428,74 1 76,-1 0-1,1 0 1,-1 0 0,1 0-1,-1 1 1,1 0-1,0 0 1,-6 2-1,7-2 14,1-1-1,0 1 0,0 0 0,0 0 0,0 0 0,0 0 1,0 0-1,0 0 0,1 0 0,-1 0 0,0 0 1,0 0-1,1 1 0,-1-1 0,1 0 0,-1 0 0,1 1 1,0-1-1,-1 0 0,1 1 0,0-1 0,0 1 1,0-1-1,0 3 0,1 4 19,0 0 1,1 0-1,0 1 1,0-1-1,1-1 0,0 1 1,5 10-1,-6-13 7,12 25 293,2-1 0,34 49 0,50 49 738,-60-79-617,-8-9 97,52 49-1,-65-71-547,1-1 1,0-1-1,1-1 0,38 20 0,-25-22-1796,-12-7-2344,-21-4 3855,0-1 0,-1 0 0,1 0 0,0 0 0,-1 0-1,1 0 1,-1 0 0,1 0 0,0 0 0,-1-1 0,1 1 0,-1 0-1,1 0 1,0 0 0,-1-1 0,1 1 0,-1 0 0,1-1 0,-1 1-1,1 0 1,-1-1 0,1 1 0,-1-1 0,1 1 0,-1 0 0,1-1-1,-1 1 1,0-1 0,1-1 0,6-18-4676,-5 11 4194,11-24-4158</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6:59.566"/>
    </inkml:context>
    <inkml:brush xml:id="br0">
      <inkml:brushProperty name="width" value="0.05" units="cm"/>
      <inkml:brushProperty name="height" value="0.05" units="cm"/>
      <inkml:brushProperty name="color" value="#FF0066"/>
    </inkml:brush>
  </inkml:definitions>
  <inkml:trace contextRef="#ctx0" brushRef="#br0">145 5 5888,'-1'0'427,"1"-1"0,-1 1 0,1 0 0,-1-1 0,1 1 0,-1-1 0,0 1 0,1 0 1,-1 0-1,0-1 0,1 1 0,-1 0 0,0 0 0,1 0 0,-1 0 0,0 0 0,1 0 0,-1 0 0,0 0 0,0 0 1,1 0-1,-1 0 0,0 0 0,1 0 0,-1 1 0,0-1 0,1 0 0,-1 0 0,0 1 0,-13 5 787,-54 19 3218,48-14-3602,18-9-582,1-1 0,-1 0 0,0 0 0,0 0 1,0 0-1,0 0 0,0 0 0,-1 0 1,-2 0-1,15-2-53,-1 0 0,0 0 1,12-4-1,-11 2-277,-1 1 0,1 0 0,14 0 0,-4-2-345,-21 14-495,-2-9 335,3-1 315,13-14-10703,1-9 2895</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7:38.841"/>
    </inkml:context>
    <inkml:brush xml:id="br0">
      <inkml:brushProperty name="width" value="0.05" units="cm"/>
      <inkml:brushProperty name="height" value="0.05" units="cm"/>
    </inkml:brush>
  </inkml:definitions>
  <inkml:trace contextRef="#ctx0" brushRef="#br0">537 244 2720,'-7'-7'1362,"7"7"-1291,-1 0-1,1 0 1,0 0 0,0-1 0,0 1 0,0 0-1,-1 0 1,1 0 0,0 0 0,0 0-1,0 0 1,0-1 0,-1 1 0,1 0 0,0 0-1,0 0 1,0 0 0,0-1 0,0 1 0,0 0-1,0 0 1,0 0 0,0-1 0,0 1-1,-1 0 1,1 0 0,0 0 0,0-1 0,0 1-1,0 0 1,0 0 0,0 0 0,1-1 0,-1 1-1,0 0 1,0 0 0,0 0 0,0-1-1,0 0 152,1-1-1,-1 1 0,0 0 0,0-1 0,0 1 0,0-1 1,0 1-1,0 0 0,-1-1 0,1 1 0,0 0 0,-1-1 0,1 1 1,0 0-1,-1-1 0,0 1 0,1 0 0,-1 0 0,0-1 0,0 1 1,0 0-1,-1-2 0,-8-13 1220,7 9-1045,-1-4 498,-1 1 0,-10-18 0,8 18-716,0 1 1,-1-1 0,-1 1 0,1 1 0,-1-1-1,-1 2 1,0-1 0,0 1 0,0 1 0,-1 0-1,0 0 1,0 1 0,0 0 0,-1 1 0,1 0-1,-1 1 1,0 1 0,-14-2 0,15 2-167,-1 1 1,0 1-1,1 0 1,-1 0-1,0 1 0,1 0 1,-1 1-1,1 1 1,0 0-1,-1 0 1,-16 8-1,18-6 14,0 0-1,0 1 1,0 0 0,1 0 0,-1 1-1,1 0 1,1 1 0,0 0-1,0 0 1,-7 11 0,13-16-10,0 1 1,0 0-1,1 0 0,-1 0 1,1 0-1,0 0 1,0 0-1,1 0 0,-1 0 1,1 0-1,0 1 1,0-1-1,0 0 0,2 7 1,0 2 31,1 1-1,1-1 1,5 14 0,-4-15 31,0 0 0,1 0-1,1 0 1,0-1 0,0 0 0,1 0-1,1 0 1,12 11 0,-9-11-29,1 0 1,0-1-1,1-1 0,0-1 1,0 0-1,22 9 0,46 18-122,113 66 0,-182-93 83,-1 1-1,1 0 1,11 12-1,-20-17 12,0 0 0,-1 0 1,1 1-1,5 9 0,-8-12 5,0 0 0,0 1 0,0-1-1,0 0 1,-1 0 0,1 0 0,-1 1 0,1-1-1,-1 0 1,0 0 0,0 1 0,0-1 0,0 3-1,-1-2 12,0-1-1,0 1 0,0-1 1,0 1-1,0-1 0,-1 1 1,1-1-1,-1 0 0,1 0 1,-1 1-1,0-1 1,0-1-1,0 1 0,0 0 1,0 0-1,-1-1 0,1 1 1,0-1-1,-1 0 0,-4 2 1,-3 1 112,0 0 1,-1-1-1,-18 3 1,-2-2 122,-37 1 0,37-3-179,-156-8 354,153 3-571,23 2 63,0-2 0,0 1 1,-17-7-1,-2-1-1050,10 10-1195,5 1-5016</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7:41.847"/>
    </inkml:context>
    <inkml:brush xml:id="br0">
      <inkml:brushProperty name="width" value="0.05" units="cm"/>
      <inkml:brushProperty name="height" value="0.05" units="cm"/>
    </inkml:brush>
  </inkml:definitions>
  <inkml:trace contextRef="#ctx0" brushRef="#br0">16 583 5632,'-3'-7'9152,"2"29"-5825,-4 1-2965,2 1 0,1 1 0,1-1 0,1 0 0,1 0 0,5 32 0,-5-51-263,0-1 0,0 1 0,0-1 0,0 1 1,1-1-1,0 0 0,2 4 0,-4-7-84,1 0 0,-1 0 0,1 0-1,-1-1 1,1 1 0,-1 0 0,1-1 0,-1 1 0,1 0-1,0-1 1,0 1 0,-1-1 0,1 1 0,0-1-1,0 1 1,-1-1 0,1 1 0,0-1 0,0 0-1,0 0 1,0 1 0,0-1 0,0 0 0,0 0 0,-1 0-1,1 0 1,0 0 0,0 0 0,0 0 0,0 0-1,0 0 1,0-1 0,0 1 0,0 0 0,-1-1-1,1 1 1,0 0 0,0-1 0,0 1 0,-1-1 0,1 1-1,0-1 1,0 0 0,75-65-601,13-9 335,-75 63 309,-12 9 7,0 2 0,0-1 0,0 0-1,0 0 1,0 1 0,5-3 0,-5 5-1,0 0 0,0 1 0,0-1 0,0 1 0,0 0 0,0 0 0,-1 0 0,1-1 0,1 4 0,5 6 94,-2-2-61,2 1 0,-1-1 0,1 0 1,1 0-1,10 8 0,-10-10 7,0-1 0,1 0 0,0 0 0,0-1 0,0-1 0,1 0 0,0 0 0,-1-1 0,1 0 0,1-1 0,21 2 0,-30-4-65,1-1 0,-1 1 1,1 0-1,-1-1 0,1 0 0,-1 0 1,0 0-1,0 0 0,1 0 0,-1-1 1,0 0-1,0 1 0,0-1 0,5-5 1,-1 0-42,0 0 0,-1-1 1,10-13-1,0-2-15,-7 12 22,0-1 0,-1 0-1,-1-1 1,0 0 0,-1 0-1,0 0 1,7-28 0,17-53-373,-30 93 360,0 1 1,0-1-1,0 1 1,0-1 0,0 1-1,0-1 1,0 1 0,1-1-1,-1 1 1,0-1 0,0 1-1,1 0 1,-1-1-1,0 1 1,1-1 0,-1 1-1,0 0 1,1-1 0,0 0-1,4 6 70,2 18 231,-6-20-271,6 22 196,-2 1 0,3 31 0,-7-42-221,-1 0-1,0-1 1,-1 1 0,0-1 0,-5 20 0,6-33-25,0-1 0,0 1 0,0 0 0,0-1 0,-1 1 1,1-1-1,0 1 0,0-1 0,-1 1 0,1-1 0,0 1 1,-1-1-1,1 1 0,0-1 0,-1 0 0,1 1 1,-1-1-1,1 1 0,-1-1 0,1 0 0,-1 0 0,1 1 1,-1-1-1,1 0 0,-1 0 0,1 1 0,-1-1 0,1 0 1,-1 0-1,0 0 0,-1 0-83,0 0 0,0-1 0,1 1 1,-1 0-1,0-1 0,0 1 0,1-1 0,-1 0 0,0 0 0,-1-1 0,-5-3-386,0 0-1,-11-12 0,18 17 506,-1-3-90,-10-6-172,11 9 245,1 0 0,0-1 0,0 1 0,0 0 1,0 0-1,0 0 0,0 0 0,0 0 0,0 0 1,0 0-1,0 0 0,0 0 0,-1 0 0,1 0 1,0 0-1,0 0 0,0 0 0,0 0 0,0 0 1,0 0-1,0 0 0,0 0 0,0 0 0,-1 0 1,1 0-1,0 0 0,0 0 0,0 0 0,0 0 1,0 0-1,0 0 0,0 0 0,0 0 0,0 0 1,0 0-1,0 1 0,-1-1 0,1 0 0,0 0 1,0 0-1,0 0 0,0 0 0,0 0 0,0 0 1,0 0-1,0 0 0,0 0 0,0 0 0,0 1 1,0 6-125,3 9 172,1 0 389,2 1-1,0-1 1,0 0-1,17 27 1,-20-39-337,0 0 0,0 0-1,0 0 1,0-1 0,1 1 0,0-1 0,-1 0 0,1 0 0,6 3 0,-6-5-84,-1 1 0,0-1 0,1 0 0,-1 0 0,0 0 0,1-1 0,-1 1 0,1-1 0,-1 0 0,1 0 0,-1 0 0,1 0 0,0-1 0,4 0 0,19-8-80,-1 0 0,0-2 0,0 0 1,32-21-1,19-9 277,-74 39-169,0 1-1,0-1 0,0 1 0,1 0 0,-1 0 1,0 1-1,5-1 0,-7 1-27,0 0 1,0 0-1,0 0 0,-1 0 0,1 0 0,0 0 1,0 1-1,0-1 0,0 0 0,-1 1 1,1-1-1,0 0 0,0 1 0,0-1 0,-1 1 1,1-1-1,0 1 0,-1 0 0,1-1 0,0 1 1,-1 0-1,1-1 0,-1 1 0,1 0 1,-1 0-1,0-1 0,1 1 0,-1 0 0,0 0 1,1 0-1,-1 0 0,0 1 0,2 9 35,-1 1 1,0-1-1,-1 1 0,-1-1 0,-2 19 0,0-1 4,-9 79 199,-34 144 1,9-129-334,8-28 368,28-93-327,1 0 1,-1-1 0,1 1 0,-1 0-1,0 0 1,0-1 0,0 1 0,0 0 0,0-1-1,0 1 1,-2 1 0,2-5-87,9-32-123,13-41 10,45-151-58,-48 169 290,4 1 0,36-70 0,-34 80-42,46-84-32,-56 107 226,1 1 1,0 1 0,29-30-1,-43 50-126,0 0 0,1-1 0,-1 1 0,0 0 0,1 0 0,-1 0 0,1 0 0,-1 0 0,1 1 0,-1-1 0,1 0 0,0 1 0,-1-1 0,1 1 0,0-1 0,0 1 0,-1 0 0,1 0 0,0 0 0,0 0 0,-1 0 0,1 0 0,0 0 0,0 0 0,-1 1 0,1-1 0,0 1 0,-1 0 0,3 0 0,-2 1-2,1-1 1,-1 1-1,1 0 1,-1 0-1,0 0 1,0 0-1,0 1 1,0-1 0,0 1-1,-1-1 1,1 1-1,-1-1 1,0 1-1,1 0 1,-1 0-1,1 3 1,-1-1-48,0 0 1,0 1-1,-1-1 1,1 0-1,-1 0 1,0 0-1,-1 0 1,1 0-1,-3 8 1,3-11-25,0-1 0,-1 1 0,0 0 0,1-1 1,-1 1-1,0-1 0,0 1 0,0-1 0,0 1 1,0-1-1,0 1 0,0-1 0,0 0 0,0 0 0,-1 1 1,1-1-1,0 0 0,-1 0 0,1-1 0,-1 1 1,0 0-1,1 0 0,-1-1 0,1 1 0,-1-1 0,0 1 1,0-1-1,1 0 0,-1 1 0,-2-1 0,-64 0-2141,68 0 2198,-1 0 0,1 0 0,0 0 0,-1 0 1,1 0-1,-1 0 0,1 0 0,0 0 0,-1 0 0,1 0 1,-1 0-1,1 0 0,0 0 0,-1 1 0,1-1 1,0 0-1,-1 0 0,1 1 0,0-1 0,-1 0 0,1 0 1,0 1-1,0-1 0,-1 0 0,1 1 0,0-1 0,0 0 1,-1 1-1,1-1 0,0 0 0,0 1 0,0-1 1,0 1-1,0-1 0,0 0 0,0 1 0,-1-1 0,1 1 1,0-1-1,0 0 0,1 1 0,-1-1 0,0 1 0,0 0 1,0 0 55,1 0 1,-1 0-1,1 0 1,-1 0 0,1 0-1,0 0 1,0 1-1,-1-1 1,1-1 0,0 1-1,0 0 1,0 0-1,0 0 1,0 0 0,0-1-1,0 1 1,0 0-1,0-1 1,2 1 0,8 4 97,1 0-1,0-2 1,0 1 0,0-1 0,1-1 0,-1 0 0,1-1 0,-1-1-1,19 0 1,4-4 78,0 0 0,0-3 0,45-13 0,-59 13-236,0-2 0,0 0 1,-1 0-1,0-2 1,0-1-1,21-16 1,-36 23-39,0 1 0,0-1 1,0 1-1,0-2 0,-1 1 0,0 0 0,0-1 1,0 0-1,-1 0 0,4-8 0,-6 11 47,0 0-1,0-1 1,-1 1 0,1 0-1,-1-1 1,1 1-1,-1-1 1,0 1-1,0 0 1,-1-1 0,1 1-1,-1-1 1,1 1-1,-1 0 1,0-1-1,0 1 1,-1 0-1,1 0 1,-1 0 0,0 0-1,1 0 1,-5-4-1,5 5 21,0 1-1,0 0 1,-1-1-1,1 1 0,-1 0 1,1 0-1,-1 0 1,1 0-1,-1 0 0,0 0 1,1 0-1,-1 1 1,0-1-1,0 1 0,1-1 1,-1 1-1,0 0 1,0-1-1,0 1 0,0 0 1,1 0-1,-1 0 1,0 1-1,0-1 0,0 0 1,-3 2-1,1-1-45,1 0-1,-1 1 1,1 0-1,-1-1 0,1 2 1,0-1-1,0 0 1,0 0-1,0 1 1,0 0-1,0-1 0,-3 6 1,4-5 63,-1 0 1,1 0-1,0 0 1,0 1-1,0-1 1,1 1-1,-1-1 0,1 1 1,-1-1-1,1 1 1,1 0-1,-1 0 1,0 0-1,1-1 0,0 1 1,0 0-1,0 0 1,0 0-1,1 0 1,-1 0-1,1-1 1,0 1-1,0 0 0,0-1 1,1 1-1,-1 0 1,1-1-1,2 4 1,0-1 11,0-1 0,0 1 1,0-1-1,1 0 1,-1 0-1,1 0 1,1-1-1,-1 1 0,1-1 1,-1 0-1,1-1 1,0 0-1,1 0 1,-1 0-1,0 0 0,1-1 1,-1 0-1,12 1 1,-4-1-85,1-1 0,-1 0 0,1-2 1,-1 1-1,1-2 0,-1 0 0,24-6 1,81-29-149,-118 37 192,-1 0-1,1 0 0,0 0 1,-1 0-1,1 0 1,-1 0-1,1 0 1,0 0-1,-1 0 0,1 0 1,0 0-1,-1 0 1,1 0-1,-1 0 0,1 1 1,-1-1-1,1 0 1,0 0-1,-1 1 0,1-1 1,-1 0-1,1 1 1,-1-1-1,0 1 0,1-1 1,-1 1-1,1-1 1,-1 0-1,0 1 1,1-1-1,-1 1 0,0 0 1,1-1-1,-1 1 1,0-1-1,0 1 0,0-1 1,0 1-1,1 0 1,-1-1-1,0 1 0,0 0 1,0-1-1,0 1 1,0-1-1,-1 2 1,1 5 149,0 0 0,-1 0 1,-1 9-1,0-8-81,2 0-46,0-6-22,0 0 0,0 0 0,0 0 0,0-1 0,-1 1 0,1 0 0,0 0 0,-1 0 0,1-1 0,-1 1 0,0 0 0,0 0 0,1-1 0,-1 1 0,-2 1 0,28-34-2170,46-46 1920,-71 76 258,0 1 1,1-1 0,-1 1-1,1-1 1,-1 1 0,0-1-1,1 1 1,-1-1 0,1 1-1,-1 0 1,1-1 0,-1 1-1,1 0 1,-1-1 0,1 1-1,0 0 1,-1 0 0,1-1-1,-1 1 1,1 0 0,0 0-1,-1 0 1,1 0 0,0 0-1,-1 0 1,1 0 0,-1 0-1,1 0 1,1 1 0,-1 0 12,0 0 1,0 0 0,0 0-1,0 0 1,0 1-1,0-1 1,-1 0 0,1 1-1,0-1 1,-1 0-1,1 1 1,-1-1 0,1 3-1,0 0-33,-1-1 0,2 1 0,-1-1 0,0 1 0,1-1 0,-1 1 0,1-1-1,0 0 1,0 0 0,0 0 0,1 0 0,-1 0 0,1-1 0,-1 1 0,1-1 0,0 1 0,0-1-1,0 0 1,0 0 0,1 0 0,-1-1 0,0 1 0,1-1 0,-1 0 0,1 0 0,0 0 0,-1 0-1,1-1 1,0 1 0,-1-1 0,1 0 0,5 0 0,26-1-108,1-2 0,-1-1 0,1-2 0,-1-1 0,-1-2 0,0-2 0,0 0-1,-1-3 1,0 0 0,43-28 0,-69 38 65,0-1 0,-1 0 0,1 0 0,-1 0 1,0-1-1,10-12 0,-47 51-250,-1 0 616,31-32-315,-7 7 84,0 1 0,1 0 1,0 1-1,-8 14 0,14-22-94,-1 1-1,1-1 0,0 1 1,0-1-1,1 1 0,-1-1 1,0 1-1,1-1 0,0 1 1,-1 0-1,1-1 0,0 1 0,1 0 1,-1-1-1,0 1 0,1 0 1,-1-1-1,1 1 0,0-1 1,0 1-1,0-1 0,0 1 1,0-1-1,1 0 0,-1 0 1,2 3-1,0-2-58,0 0 1,0 1-1,0-1 0,1 0 1,-1-1-1,1 1 1,-1-1-1,8 4 0,-9-5 35,0 0-1,1 0 0,-1-1 0,1 1 0,-1-1 0,1 1 1,-1-1-1,1 0 0,-1 0 0,1 0 0,-1 0 0,1 0 1,-1-1-1,1 1 0,-1-1 0,1 0 0,2-1 0,1-1 13,1-1-1,-1 1 1,1-2 0,-1 1-1,0-1 1,-1 0-1,1 0 1,6-9 0,-3 4 30,-1-1 0,-1 0 0,12-22 1,-11 16-26,-2 0 0,0-1 1,5-24-1,-8 26-5,36-176 55,-31 148-14,-1 2 27,16-96 49,-19 106 19,-2-1-1,-2-42 1,0 66-33,-2-18 144,1 26-210,1-1-1,0 1 1,0 0-1,-1-1 1,1 1-1,-1 0 1,1 0-1,-1 0 1,1-1-1,-1 1 1,0 0-1,0 0 1,1 0-1,-1 0 1,0 0-1,-1-1 1,1 2-10,0 0 0,0-1 0,-1 1 0,1 0 0,0 0 0,0 0 0,0 0 0,0 0 0,0 0 0,0 1 0,0-1 0,-1 0 0,1 0 0,0 1 0,0-1 0,0 1 0,0-1 0,0 1 0,0-1-1,0 1 1,1 0 0,-1-1 0,-1 2 0,1-1-2,-1 1 10,-1 0 1,1 0 0,0 1-1,0-1 1,0 1 0,0 0 0,0 0-1,0 0 1,1 0 0,-1 0-1,-1 6 1,0-2 21,-2 9 64,0-1 1,0 1-1,-3 31 0,6-31-30,-5 42 269,3 0 0,2 0 0,7 77 0,-3-112-450,1-1-1,0 0 1,12 37 0,-10-47-736,-1 1 0,2-1-1,-1 0 1,2 0 0,0 0 0,0-1 0,13 16-1,-2-11-1397</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7:43.688"/>
    </inkml:context>
    <inkml:brush xml:id="br0">
      <inkml:brushProperty name="width" value="0.05" units="cm"/>
      <inkml:brushProperty name="height" value="0.05" units="cm"/>
    </inkml:brush>
  </inkml:definitions>
  <inkml:trace contextRef="#ctx0" brushRef="#br0">303 537 2496,'-9'-3'784,"7"2"-464,1-12 6741,0 12-6798,0 0 0,0 0-1,0 0 1,0 0 0,0 1 0,0-1 0,0 0-1,-1 0 1,1 1 0,0-1 0,-1 1 0,1-1-1,0 1 1,-1 0 0,1-1 0,-1 1 0,1 0-1,0 0 1,-1 0 0,1 0 0,-1 0 0,1 0-1,-1 1 1,1-1 0,-3 1 0,-6 2-77,0 0 1,-15 7-1,10-4 214,-6 2-161,0 1 0,0 1 0,-21 15 0,34-20-152,0 1 1,0 0 0,0 0 0,1 1 0,0 0 0,0 0 0,1 1 0,0 0 0,-8 12-1,12-16-59,1 1 0,-1-1 0,1 1 0,-1 0 0,1-1 0,1 1 0,-1 0 0,1 0 0,-1 0 0,1 0 0,1-1 0,-1 1-1,1 0 1,0 0 0,0 0 0,0-1 0,1 1 0,-1-1 0,1 1 0,0-1 0,1 0 0,-1 1 0,1-1 0,4 5 0,-1-1-1,0-1 0,1 1 0,0-1 0,1 0 1,-1-1-1,1 0 0,0 0 0,1-1 0,0 0 1,17 8-1,-22-12-38,1 0 0,-1 0 1,1 0-1,-1 0 0,1-1 1,0 1-1,-1-1 1,1-1-1,0 1 0,-1 0 1,1-1-1,-1 0 0,1 0 1,-1-1-1,1 1 0,-1-1 1,0 0-1,7-4 1,0 0-30,-1-2 1,0 1 0,-1-1 0,1-1 0,11-14-1,-11 10-5,0 0 1,-1 0-1,-1 0 0,0-1 0,9-25 0,19-74-251,24-213 824,-56 287-303,-1-1 1,-2 1-1,-6-53 0,5 89-184,0 0-1,-1 1 0,0-1 1,1 1-1,-1-1 1,0 0-1,0 1 0,0 0 1,-3-5-1,3 6-47,1 1 1,0-1-1,-1 1 1,1-1-1,-1 1 1,1 0-1,-1-1 1,1 1-1,0-1 1,-1 1-1,0 0 1,1 0-1,-1-1 1,1 1-1,-1 0 1,1 0-1,-1 0 1,1-1-1,-1 1 1,0 0-1,1 0 1,-1 0-1,1 0 0,-1 0 1,0 0-1,1 0 1,-1 0-1,1 1 1,-1-1-1,1 0 1,-1 0-1,0 0 1,1 1-1,-1-1 1,1 0-1,-1 0 1,1 1-1,-1-1 1,1 1-1,0-1 1,-1 0-1,1 1 1,-1-1-1,1 1 1,0-1-1,-1 1 1,1 0-1,-3 2 8,1 1 0,0-1 0,0 1-1,0-1 1,1 1 0,-1 0 0,1 0 0,0 0 0,-1 4-1,0-1 8,-11 58 328,-6 68 0,13-85-224,0 13 304,2 2 0,2-1 0,10 88 0,-3-123-308,1 0 1,10 30-1,-10-38-12,-6-16-102,1 0-1,0 0 1,0-1-1,0 1 1,1-1 0,-1 1-1,0-1 1,1 1-1,0-1 1,-1 0-1,1 1 1,3 1-1,-5-3-1,1-1-1,0 0 1,0 1-1,0-1 0,-1 1 1,1-1-1,0 0 1,0 0-1,0 1 1,0-1-1,0 0 1,-1 0-1,1 0 0,0 0 1,0 0-1,2 0 1,-2-1 3,1 1 1,0-1 0,0 0-1,-1 0 1,1 1 0,0-1-1,-1 0 1,1 0 0,-1 0-1,3-3 1,100-96-577,-46 42 365,47-45 261,-103 102-37,0-1 9,1 0 0,-1 0-1,0 0 1,1 0 0,4-2 0,-7 4-14,1 0 1,-1 0-1,0 0 0,1-1 0,-1 1 1,0 0-1,1 0 0,-1 0 0,1 0 1,-1 0-1,0 0 0,1 0 0,-1 0 0,0 0 1,1 1-1,-1-1 0,0 0 0,1 0 1,-1 0-1,0 0 0,1 1 0,0-1 3,-1 1-1,1-1 0,-1 1 1,0 0-1,1-1 1,-1 1-1,0-1 0,1 1 1,-1 0-1,0 0 1,0-1-1,1 1 0,-1 0 1,0-1-1,0 2 1,5 67 365,-4-46-211,1 0-1,1 1 1,6 25 0,-7-43-133,-1 0 0,2 0 0,-1 0 0,1 0 1,0 0-1,0-1 0,0 1 0,1-1 0,0 0 0,0 0 1,0 0-1,1-1 0,-1 1 0,1-1 0,0 0 0,6 3 1,-9-6-10,0 1 0,0-2 1,0 1-1,0 0 1,0 0-1,0-1 0,1 1 1,-1-1-1,0 1 1,0-1-1,0 0 1,1 0-1,-1 0 0,0 0 1,4-1-1,-2 0-5,-1 0-1,1-1 1,-1 1-1,1-1 0,-1 0 1,0 0-1,1 0 1,3-3-1,4-5-57,-1-1-1,0 0 1,15-21 0,-16 21-47,33-46 149,-2 0 0,33-67 0,-72 123-84,16-27-16,-17 28 56,1-1 1,0 1-1,-1-1 0,1 1 1,-1-1-1,1 1 0,0-1 0,-1 1 1,1-1-1,0 1 0,-1-1 1,1 1-1,0 0 0,1-1 1,-2 1-4,1 0 0,-1 1 0,0-1 0,1 0 1,-1 0-1,1 0 0,-1 0 0,1 0 1,-1 1-1,0-1 0,1 0 0,-1 0 1,0 1-1,1-1 0,-1 0 0,0 1 0,1-1 1,-1 0-1,0 1 0,0-1 0,1 0 1,-1 1-1,0-1 0,0 0 0,0 1 1,1-1-1,-1 1 0,0 0 0,3 5 17,-1 1 1,1 0-1,-1 0 0,-1 0 0,1 0 0,-1 0 1,0 0-1,-1 1 0,0 13 0,-3 21-68,3-29 39,0 1 0,-2 0 0,1-1 0,-2 1 0,-6 22 0,7-33-78,1 0 1,-1 0-1,1 0 0,-1 0 1,0 0-1,0 0 0,0-1 1,-1 1-1,1 0 1,-5 2-1,7-4 25,-1 0 0,0-1 0,0 1 0,0-1 1,0 1-1,-1-1 0,1 1 0,0-1 0,0 0 0,0 1 0,0-1 1,0 0-1,0 0 0,-1 0 0,1 0 0,0 0 0,0 0 0,0 0 1,0-1-1,-1 1 0,1 0 0,0-1 0,0 1 0,0 0 0,0-1 1,0 1-1,0-1 0,0 0 0,0 1 0,0-1 0,0 0 0,0 0 0,-1-1 1,-13-15 33,10 11 416,6 7 132,0-1-499,0 1 0,0-1-1,0 0 1,0 1 0,0-1 0,0 0 0,0 0-1,0 0 1,0 0 0,0 0 0,0 0 0,2 0-1,6 0 49,156 48 324,-105-32-6053,-51-15 719</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7:44.105"/>
    </inkml:context>
    <inkml:brush xml:id="br0">
      <inkml:brushProperty name="width" value="0.05" units="cm"/>
      <inkml:brushProperty name="height" value="0.05" units="cm"/>
    </inkml:brush>
  </inkml:definitions>
  <inkml:trace contextRef="#ctx0" brushRef="#br0">53 57 9376,'-24'-30'4256,"6"12"-3680,13 15-1248,0-2-352,10 10 800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7:49.082"/>
    </inkml:context>
    <inkml:brush xml:id="br0">
      <inkml:brushProperty name="width" value="0.05" units="cm"/>
      <inkml:brushProperty name="height" value="0.05" units="cm"/>
    </inkml:brush>
  </inkml:definitions>
  <inkml:trace contextRef="#ctx0" brushRef="#br0">52 0 4992,'-23'18'2240,"9"-6"-1952,3-8-64,11 1-192,-3-5 608,6 0-352,3 0-2016,-1 0 1152,-2 0-1344,3 0 1088</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7:51.070"/>
    </inkml:context>
    <inkml:brush xml:id="br0">
      <inkml:brushProperty name="width" value="0.05" units="cm"/>
      <inkml:brushProperty name="height" value="0.05" units="cm"/>
    </inkml:brush>
  </inkml:definitions>
  <inkml:trace contextRef="#ctx0" brushRef="#br0">19 0 576,'-8'14'256,"-3"-7"-224</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7:53.673"/>
    </inkml:context>
    <inkml:brush xml:id="br0">
      <inkml:brushProperty name="width" value="0.05" units="cm"/>
      <inkml:brushProperty name="height" value="0.05" units="cm"/>
    </inkml:brush>
  </inkml:definitions>
  <inkml:trace contextRef="#ctx0" brushRef="#br0">3 868 736,'-1'4'509,"1"0"1,-1 1-1,1-1 1,0 0-1,0 0 1,0 0-1,1 7 1,0 3 1627,-1-13-2000,0 0 0,0-1 1,0 1-1,0 0 0,0-1 0,0 1 0,0 0 0,0-1 0,0 1 1,0 0-1,0-1 0,1 1 0,-1 0 0,8 7 7052,-3-15-5509,1-2-1431,0 0 0,0 0 0,-1 0 0,6-15 0,3-6-81,23-30 140,1-3-13,74-153 516,-77 146-640,110-221 575,-133 269-629,-4 9 280,-1-1 1,0-1-1,4-15 1,-10 30-396,-1-1 0,0 1 0,0 0 1,0 0-1,0 0 0,0 0 0,0-1 1,0 1-1,0 0 0,0 0 1,0 0-1,0-1 0,1 1 0,-1 0 1,0 0-1,0 0 0,0-1 0,0 1 1,0 0-1,-1 0 0,1 0 0,0 0 1,0-1-1,0 1 0,0 0 1,0 0-1,0 0 0,0-1 0,0 1 1,0 0-1,0 0 0,-1 0 0,1 0 1,0 0-1,0-1 0,-7 5-45,-13 18-33,9-5 43,0 0 0,1 1 0,2 0 0,-12 33 0,-18 83 16,26-88 77,-2 6 54,-5 15 154,-20 139 0,38-200-208,1 1 0,0-1 1,0 0-1,2 13 0,-2-18-69,1 0 0,-1 1 1,0-1-1,0 0 0,1 0 0,-1 0 1,1 0-1,-1 1 0,1-1 1,0 0-1,-1 0 0,1 0 0,0 0 1,0 0-1,-1 0 0,1-1 0,0 1 1,0 0-1,0 0 0,0-1 1,0 1-1,0 0 0,1-1 0,-1 1 1,0-1-1,0 1 0,0-1 1,0 0-1,1 1 0,-1-1 0,2 0 1,4-1-94,0 0 0,-1-1 0,1 0 0,-1 0 0,0 0 0,1-1 1,-1 0-1,0 0 0,6-5 0,0 0-39,-1 0 0,11-11-1,-5 5 81,0-1-27,0-1 1,-1-1-1,-1-1 1,14-19-1,57-86 216,-85 122-120,-1 0 0,1 0 0,-1 0 0,1 0 0,-1 0 0,1 1 0,0-1 0,0 0 0,-1 1 0,1-1 0,0 0 0,0 1 0,0-1 0,0 1 0,1-1 0,-2 1-1,1 0 1,-1 0 0,1 0-1,-1 1 1,1-1 0,-1 0-1,1 0 1,-1 0-1,1 1 1,-1-1 0,1 0-1,-1 1 1,0-1 0,1 0-1,-1 1 1,1-1 0,-1 1-1,0-1 1,1 0 0,-1 1-1,0-1 1,0 1-1,1-1 1,-1 1 0,0-1-1,0 1 1,0 0 0,15 32 62,-8-15-41,2 0 0,0 0 0,14 20 0,-15-27 17,0-1 0,1 1 0,1-1 0,0-1 0,0 0 0,14 10 0,-20-16-10,1 0-1,0-1 0,0 1 1,0-1-1,0 0 1,1 0-1,-1 0 1,1-1-1,-1 0 1,1 0-1,-1 0 1,1-1-1,-1 0 0,1 0 1,0 0-1,-1-1 1,11-1-1,0-3-32,0 0 0,0-1 0,-1-1 0,0 0 0,16-11-1,-24 13-39,1 0-1,-1 0 0,-1-1 0,1 1 0,-1-2 0,0 1 0,0-1 0,-1 0 1,0 0-1,0 0 0,5-13 0,-8 16 39,-1 0 1,0-1-1,0 1 1,0 0-1,0 0 0,-1-1 1,0 1-1,0-5 1,0 7 10,0 0 1,0 0 0,-1 1 0,1-1-1,0 0 1,-1 1 0,1-1-1,-1 0 1,1 1 0,-1-1 0,0 1-1,0-1 1,0 1 0,0-1-1,0 1 1,0 0 0,0-1 0,0 1-1,0 0 1,-1 0 0,1 0-1,0 0 1,-1 0 0,-2-1 0,1 1-21,0 0 0,0 0 1,0 1-1,0-1 0,0 1 1,0-1-1,0 1 1,0 0-1,0 1 0,0-1 1,0 0-1,-1 1 0,1 0 1,0 0-1,-2 1 0,-1 0-9,1 0 0,0 1 0,1 0 0,-1 0-1,0 1 1,1-1 0,-8 9 0,5-3 38,-1 0 1,1 0 0,0 1 0,1 0 0,1 1 0,-1-1-1,-5 19 1,7-18 1,1 0-1,0 1 0,1-1 1,1 1-1,-1-1 0,2 1 1,0 0-1,2 17 0,-2-23 22,1-1-1,1 0 0,-1 1 0,1-1 1,0 0-1,0 0 0,1 0 1,-1 0-1,1 0 0,0-1 0,0 1 1,1-1-1,-1 0 0,1 0 1,0 0-1,0 0 0,1-1 0,-1 1 1,10 4-1,-5-3-11,0-1-1,1-1 1,0 0-1,-1 0 1,1-1 0,0 0-1,1 0 1,-1-1-1,14-1 1,-3-1-60,0 0-1,1-2 1,28-7 0,-35 6 24,1 0 0,-1-1 1,0-1-1,0 0 1,0-1-1,-1-1 1,0 0-1,19-16 1,-18 11-40,0 0 0,-1-1 1,-1 0-1,19-27 0,3-18-151,49-116-1,1-8-323,-38 84 535,-30 64 63,-10 23-65,0-1 0,-1 0 0,-1-1 0,6-21-1,-11 21-222,0 13 199,0 1 0,0 0 0,0-1 0,-1 1-1,1 0 1,0-1 0,0 1 0,0 0 0,-1 0 0,1-1-1,0 1 1,0 0 0,-1 0 0,1-1 0,0 1 0,-1 0-1,1 0 1,0 0 0,0 0 0,-1-1 0,1 1 0,0 0 0,-1 0-1,1 0 1,0 0 0,-1 0 0,1 0 0,-1 0 0,1 0-1,0 0 1,-1 0 0,1 0 0,0 0 0,-1 0 0,1 0 0,0 0-1,-1 0 1,1 1 0,0-1 0,-1 0 0,1 0 0,0 0-1,-1 0 1,1 1 0,0-1 0,-6 3-46,0 1 0,0-1-1,1 1 1,-1 1 0,1-1 0,0 1 0,0-1-1,1 1 1,0 1 0,0-1 0,0 1 0,0-1-1,-5 13 1,0 3 44,0 1 1,-9 38-1,-23 137 381,36-169-314,-6 30 348,3 0 0,3 1 0,1 74 0,5-124-332,-1 1-1,2-1 0,-1 0 1,1 1-1,1-1 0,3 10 0,-5-17-59,0 1-1,0-1 0,0 0 1,1 1-1,-1-1 1,1 0-1,0 0 0,-1 0 1,1 0-1,0-1 0,0 1 1,0 0-1,0-1 0,0 1 1,1-1-1,-1 0 0,0 0 1,1 0-1,-1 0 0,0 0 1,1 0-1,0 0 0,-1-1 1,1 0-1,-1 1 0,4-1 1,5-1-19,-1 0 1,1-1-1,-1 0 1,0-1 0,19-8-1,-1 2 51,7-2-52,-1-1 1,0-2-1,-1-1 0,-1-1 1,0-2-1,42-31 1,-14-6 92,-47 43-59,-9 7-13,-5 6-15,-5 15-388,2-7 300,-3 7 131,0 0 0,-6 21 0,12-32-17,-1 1-1,1 0 0,1-1 0,-1 1 1,1 0-1,0 0 0,0 0 0,1-1 0,-1 1 1,4 9-1,-3-11 19,0-1 0,1 1 0,0-1 0,0 0 0,0 0 0,0 0 0,0 0 0,1 0 0,-1 0 0,1-1 0,5 5 0,-6-5-25,1-1 1,-1 1-1,1 0 0,-1-1 0,1 0 0,0 1 1,-1-1-1,1 0 0,0 0 0,0-1 1,0 1-1,0 0 0,0-1 0,5 0 1,3-1-61,0-1-1,1-1 1,-1 0 0,0 0 0,-1-1 0,1-1 0,-1 0 0,0 0 0,0-1 0,0 0 0,-1-1 0,0 0 0,15-14 0,-13 8-83,0 1 1,13-22-1,-20 28 99,0-1 0,0 0 0,-1 0 1,0 0-1,-1 0 0,1 0 0,1-13 0,-4 17-6,0 0 0,0 0-1,0 1 1,0-1 0,0 0 0,-1 0 0,-1-3 0,2 6 31,0 0 0,0-1 0,0 1 0,0-1 0,0 1 0,-1 0 0,1-1 0,0 1 0,0 0 0,-1-1 0,1 1 0,0 0 0,-1-1 0,1 1 0,0 0 0,-1-1 0,1 1 0,0 0 0,-1 0 0,0-1 0,1 1-5,-1 0 0,1 0 0,-1 1 1,1-1-1,-1 0 0,1 0 0,-1 0 0,1 0 0,-1 1 1,1-1-1,-1 0 0,1 0 0,-1 1 0,1-1 1,-1 0-1,1 1 0,0-1 0,-1 1 0,1-1 0,0 0 1,-1 1-1,1 0 0,-6 8 26,0 0 1,0 0 0,1 1-1,1 0 1,0 0-1,0 0 1,1 0-1,0 0 1,0 1-1,2 0 1,-2 12 0,3-18 27,0-1 0,1 1 0,-1-1 0,1 1 0,0-1 0,0 0 0,1 1 0,-1-1 0,1 0 0,0 0 0,0 0 0,0 0 0,4 5 0,-4-6-18,0-1 1,1 1-1,-1-1 0,1 0 0,-1 0 0,1 0 1,0-1-1,-1 1 0,1 0 0,0-1 0,0 0 1,0 0-1,0 0 0,1 0 0,-1 0 0,0-1 1,0 1-1,0-1 0,4 0 0,9 0 23,-1-2-1,1 0 0,-1 0 1,1-2-1,-1 0 0,26-11 1,-14 4 38,-2-2 0,44-29 0,-51 29-72,-1-2 0,-1 0 1,0 0-1,-1-2 1,0 0-1,-1-1 1,-1 0-1,11-22 1,12-27-3,27-74 0,-33 70-49,-29 70 29,7-18 78,0 1 1,6-26-1,-21 100-549,-6 11 329,-2 0 0,-44 119 1,-86 132 1092,144-317-945,-207 376 611,75-194-634,128-177-73,0-1 0,0 1 0,-1-1-1,-8 7 1,13-12 83,0 1 0,0-1-1,0 1 1,0-1-1,0 1 1,0-1-1,0 1 1,0-1 0,0 0-1,0 0 1,0 0-1,0 1 1,0-1-1,0 0 1,0 0 0,0 0-1,-2-1 1,2 1 9,0-1 0,1 1 0,-1-1 1,0 0-1,0 1 0,0-1 0,1 0 1,-1 0-1,0 1 0,0-1 0,1 0 1,-1 0-1,1 0 0,-1 0 0,1 0 1,-1 0-1,1 0 0,0 0 0,-1 0 1,1 0-1,0-1 0,-2-11 5,0 0 0,2 0-1,-1 0 1,1 0-1,1 1 1,1-1 0,0 0-1,0 0 1,7-18 0,1-2 48,2 1 1,22-41 0,-25 57-33,1 1 0,1 0-1,0 1 1,1 0 0,0 0 0,1 1 0,1 1 0,0 0 0,1 1 0,0 1 0,21-11 0,16-6-240,1 3-1,65-20 0,-53 24-1566,-21 8-4760,-38 11 3530,-1 3 1061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0:48.730"/>
    </inkml:context>
    <inkml:brush xml:id="br0">
      <inkml:brushProperty name="width" value="0.05" units="cm"/>
      <inkml:brushProperty name="height" value="0.05" units="cm"/>
    </inkml:brush>
  </inkml:definitions>
  <inkml:trace contextRef="#ctx0" brushRef="#br0">153 2 4896,'-1'-1'364,"0"1"1,0 0 0,0 0-1,0-1 1,0 1-1,0 0 1,0 0 0,0 0-1,-1 1 1,1-1-1,0 0 1,0 0 0,0 1-1,0-1 1,0 0-1,0 1 1,0-1 0,0 1-1,0-1 1,0 1-1,0 0 1,0-1 0,1 1-1,-1 0 1,0 0-1,-1 1 1,-3 4 619,0 1 0,-8 12 0,3-4-362,-4 8-331,0 0-1,2 1 1,-17 41 0,12-20-2590,12-29 1185</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7:54.127"/>
    </inkml:context>
    <inkml:brush xml:id="br0">
      <inkml:brushProperty name="width" value="0.05" units="cm"/>
      <inkml:brushProperty name="height" value="0.05" units="cm"/>
    </inkml:brush>
  </inkml:definitions>
  <inkml:trace contextRef="#ctx0" brushRef="#br0">42 48 12640,'-19'-21'5727,"5"12"-4991,10 6-1248,-1-6-96,10 9 544,-1-5-1695,1 10 959,4-5-3200,7 0 2240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8:36.410"/>
    </inkml:context>
    <inkml:brush xml:id="br0">
      <inkml:brushProperty name="width" value="0.05" units="cm"/>
      <inkml:brushProperty name="height" value="0.05" units="cm"/>
    </inkml:brush>
  </inkml:definitions>
  <inkml:trace contextRef="#ctx0" brushRef="#br0">734 9 2400,'0'-9'3690,"-7"9"-1610,-61 0 2644,-95 0 173,159 1-4777,-1-1-1,0 1 0,0 0 0,1 0 0,-1 0 1,1 1-1,-1-1 0,1 1 0,0 0 0,-7 5 1,-5 4 321,-21 18 1,-8 6 89,-38 23 231,64-44-653,1 1 1,0 0-1,0 1 0,2 0 0,0 2 0,1 0 0,-21 34 0,21-27-11,2 0 0,1 1 0,0 0 1,2 0-1,-12 57 0,18-67-73,-1 6 39,1-1 0,-1 29-1,4-44-33,1 0-1,1 0 1,-1 0-1,1 0 1,0 0-1,0 0 1,1 0-1,0 0 1,0 0-1,0-1 1,1 1-1,-1-1 0,5 7 1,2-1 59,1-1 1,0 0 0,0 0-1,1-1 1,0 0-1,1-1 1,23 13-1,95 37 566,-123-55-631,89 32 473,-82-32-401,-1 0-1,1-1 0,-1 0 0,1-1 1,23-1-1,142-20 662,-138 15-703,0-2-1,0-2 0,62-22 1,-78 22 27,-1-1 1,-1-1-1,0-2 1,0 0-1,-1-1 1,23-21-1,-36 26-49,0-1-1,0 0 1,-1 0 0,-1-1-1,0 0 1,0 0 0,-1-1-1,-1 0 1,0 0 0,0 0-1,-1-1 1,3-19 0,0-5 26,-3-1 0,1-74 1,-5 76-74,-3 1 0,0-1 1,-10-34-1,12 65 24,0 0 1,-1 0-1,0 0 0,-5-9 0,-3-10 36,7 17-68,0 0 0,0 1 0,-1-1 0,0 1 0,0-1 1,-1 1-1,1 0 0,-1 1 0,0-1 0,-1 1 0,0 0 0,-11-8 0,7 7-10,1 1-1,-1 0 0,-1 1 0,1 0 0,-1 0 0,1 1 0,-1 0 0,-12 0 0,-3 0-109,-1 1 0,0 1 0,-38 4 0,-77 20-485,119-18 259,-40 15 0,10 2-3959,38-14 2658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8:38.617"/>
    </inkml:context>
    <inkml:brush xml:id="br0">
      <inkml:brushProperty name="width" value="0.05" units="cm"/>
      <inkml:brushProperty name="height" value="0.05" units="cm"/>
    </inkml:brush>
  </inkml:definitions>
  <inkml:trace contextRef="#ctx0" brushRef="#br0">844 117 1312,'0'-2'917,"0"1"1,0-1-1,0 1 0,-1-1 1,1 1-1,-1 0 1,1-1-1,0 1 0,-1-1 1,0 1-1,-1-2 0,-12-11 3496,7 9-4301,0 1 0,-1 0 0,-9-3 0,-1-1 1709,0 0-1362,0 1-1,0 1 0,0 0 1,-25-4-1,-81-6 579,117 15-985,-10 0 89,-26 2 0,3 0 73,31-1-132,-1 1 0,0 0-1,1 1 1,0 0 0,-1 1-1,-14 5 1,-54 31 589,57-28-596,6-2 63,-1 2 1,2 0 0,0 1-1,-20 21 1,27-23-106,0 0-1,1 0 1,0 0-1,1 1 1,0 0 0,1 0-1,-4 13 1,2-7-6,0 1-7,-16 43 231,2 2 0,-13 71 0,29-108-322,1-16 160,1-1 0,1 1 0,-1 0 1,2 0-1,-1 0 0,1-1 1,1 1-1,0 0 0,4 16 1,-4-19-34,1-1 1,0 1 0,1 0 0,0-1 0,0 1 0,0-1 0,1 0 0,0 0 0,0 0-1,0-1 1,10 10 0,10 7 94,-14-12 3,1 0 0,16 11 0,-13-12-1,-1 0 0,2-2-1,18 9 1,-25-13-116,1-1 0,-1 0 0,0 0 0,0 0 0,1-1 0,-1 0 0,1-1 0,10-1 0,225-36 359,-196 28-477,-17 3 84,1-2 1,-1-1-1,0-2 0,-1 0 1,0-3-1,-1 0 0,44-29 1,-63 35 28,0 0 0,0-1 1,-1 1-1,0-2 1,-1 1-1,0-1 0,-1-1 1,0 1-1,0-1 0,-1 0 1,-1-1-1,0 1 0,0-1 1,3-14-1,-4 13 49,0-1 0,-1 1 0,-1-1 0,1-14 0,-3 10-49,-3-92 379,2 92-359,-2 1 1,0 0-1,0 0 0,-8-20 0,7 29-86,0 0 1,0 1-1,-1-1 0,0 1 0,-9-11 0,3 5 67,7 7-27,-1 1 1,0 0 0,-1 0 0,1 1-1,-1 0 1,0 0 0,0 0 0,0 0-1,-1 1 1,1 0 0,-11-3 0,-2 1-189,0 0 0,-1 1 1,-22-1-1,3 2-429,0 2 0,0 1-1,-47 8 1,-46 17-7775,107-16 535,20-6 4433</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8:47.593"/>
    </inkml:context>
    <inkml:brush xml:id="br0">
      <inkml:brushProperty name="width" value="0.05" units="cm"/>
      <inkml:brushProperty name="height" value="0.05" units="cm"/>
    </inkml:brush>
  </inkml:definitions>
  <inkml:trace contextRef="#ctx0" brushRef="#br0">5 271 2080,'5'-1'14975,"-9"-3"-14122,4 4-835,0 0 0,-1 0 0,1 0 0,0 0 0,0 0 0,0 0 0,0 0 0,0 0 0,0 0 0,0 0 0,0-1 0,0 1 0,0 0 0,0 0 0,0 0 0,-1 0 0,1 0 0,0 0 0,0 0 0,0 0 0,0 0 0,0 0 0,0 0 0,0 0 0,-1 0 0,1 0 1,0 0-1,0 0 0,0 0 0,0 0 0,0 0 0,0 0 0,0 0 0,0 0 0,-1 0 0,1 0 0,0 0 0,0 0 0,0 0 0,0 0 0,0 0 0,0 0 0,0 0 0,0 1 0,0-1 0,-2 1 1136,5-4 898,-3 2-2004,1 1 0,-1 0-1,1-1 1,-1 1 0,1 0-1,-1 0 1,1-1 0,-1 1-1,1 0 1,-1 0 0,1 0-1,-1 0 1,1 0 0,-1 0-1,1 0 1,-1 0 0,1 0-1,-1 0 1,1 0 0,-1 0-1,1 0 1,0 0 0,0 0-1,2 1-41,0 0 0,1-1-1,-1 1 1,1-1 0,-1 0 0,1 0-1,5-1 1,6 0 82,259 1 349,-158 5-208,-51-3-470,-32-1 380,1 0 0,34-6 0,-17 0 190,36-7-194,-44 6-23,-1 2-1,78 2 1,-70 3-84,15-5 16,-38 2-87,32 2-1,-16 0 101,77-8 0,-79 3-59,38 4 9,-6 0 285,97-8-393,-159 9 70,9-2 65,33 3 0,-27 0 11,0-2 0,48-6 0,-38 3-31,-17 1-41,-13 2 13,0 0 0,0 0 0,0 0-1,0 1 1,10 1 0,2-1 105,-17 0 864,-20 0-1126,15 1 169,2-1 14,1 0-1,0 0 0,0 0 0,0 0 1,-1 0-1,1 0 0,0 0 1,0 0-1,0 0 0,-1 0 0,1-1 1,0 1-1,0 0 0,0-1 0,0 1 1,0-1-1,0 1 0,0-1 1,-2-1-1,1 0-18,1 1 0,-1 0 0,0-1 0,1 1 0,-1 0 1,0 0-1,0 0 0,0 0 0,0 1 0,0-1 0,0 0 0,0 1 0,-3-1 1,1 0 8,0 0 1,0-1 0,0 1-1,0-1 1,-4-2 0,-32-11 312,27 10-349,-1-1 0,0 2 0,-15-4 0,-13-3-22,-120-27 46,108 27-71,33 8 64,15 2 40,0 0 0,1 0 0,-1 0 0,1-1 0,-1 0 0,-5-2 0,-40-16-114,50 20 80,1 0-1,-1-1 1,0 1 0,0 0-1,1-1 1,-1 1 0,0 0-1,0 0 1,1 0-1,-1 0 1,0 0 0,0 0-1,0 0 1,1 0 0,-3 0-1,3 0 5,-1 0 0,1 0 0,-1 0 1,1 0-1,-1 0 0,1 0 0,-1 0 0,1 0 0,-1 0 0,1 0 0,-1 0 0,1 0 0,-1 0 0,1 0 0,-1-1 0,1 1 0,-1 0 1,1 0-1,-1-1 0,1 1 0,-1 0 0,0-1 0,-3 0 94,4 2-81,0-1-1,-1 0 1,1 0 0,0 0 0,-1 0 0,1 0 0,-1 0-1,1 0 1,0 0 0,-1 0 0,1 0 0,0 0 0,-1 0-1,1 0 1,-1-1 0,1 1 0,0 0 0,-1 0 0,1 0-1,0 0 1,-1-1 0,1 1 0,0 0 0,-1 0 0,1-1-1,0 1 1,0 0 0,-1-1 0,-11-10-230,12 11 224,0 0 1,0 0-1,0 0 1,-1 0-1,1 0 1,0 0-1,0 0 1,0 0-1,0 0 1,0 0-1,0 0 0,0 0 1,0 0-1,-1 0 1,1 0-1,0 0 1,0 0-1,0 0 1,0 0-1,0 0 1,0 0-1,0 0 1,0 0-1,0 0 1,0 0-1,-1 0 1,1 0-1,0 1 0,0-1 1,0 0-1,0 0 1,0 0-1,0 0 1,0 0-1,0 0 1,0 0-1,0 0 1,0 0-1,0 1 1,0-1-1,0 0 1,0 0-1,0 0 0,0 0 1,0 0-1,0 0 1,0 0-1,0 0 1,0 1-1,0-1 1,2-9 183,56 13-1037,111 20 915,-9-2 110,-133-17-108,1 1-123,54 17 1,-19-5 31,-60-15-5,11 6 235,-13-9-134,-4 5 38,1-1-97,0 0-1,0 0 1,0 0-1,0 0 1,-1 0 0,0 0-1,-3 3 1,-26 27 235,25-27-247,-100 94 152,-28 28-193,114-107-248,11-13-1250,0 1 1,-15 20 0,20-19-2063,18-12-7407</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8:50.946"/>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185 207 2400,'-23'-76'12758,"22"76"-12693,-10 0 786,-6 2-172,16-2-666,0 0 0,0 0 0,0 0 0,0 0 1,0 0-1,0 0 0,0 0 0,0 0 0,0 0 0,0 1 1,0-1-1,0 0 0,0 1 0,0-1 0,0 1 0,0-1 0,0 1 1,0-1-1,0 1 0,1 0 0,-1-1 0,-1 2 0,-8 9 74,9-10-100,-1 1 0,0-1-1,1 1 1,0-1 0,-1 1 0,1-1 0,0 1 0,0 0-1,0 0 1,0-1 0,0 1 0,0 0 0,0 0 0,1 0 0,-1 0-1,1 0 1,-1 0 0,1 0 0,0 0 0,0 0 0,0 1-1,0-1 1,0 3 0,1-1-35,0 1 33,1 0 0,-1 0 0,1 0 0,0 0 0,3 6-1,-4-10 37,0 0-1,0 1 1,0-1-1,0 0 1,0 0-1,0 0 0,1 0 1,-1 0-1,0 0 1,1 0-1,-1 0 0,0 0 1,1-1-1,-1 1 1,1-1-1,-1 1 0,1-1 1,0 1-1,-1-1 1,1 0-1,-1 0 0,4 0 1,6 0 77,0-1 0,0-1 0,0 0 0,0 0 0,0-1 1,20-9-1,-9 3 57,-2-2 0,28-18 0,-44 26-74,1 0 1,-1 0 0,0-1-1,0 0 1,0 0-1,-1 0 1,1 0 0,-1 0-1,0-1 1,3-5-1,-6 8-51,1 1 0,0-1 0,-1 0 0,1 0 0,-1 0 0,1 1 0,-1-1 0,0 0 0,0 0 0,1 0 0,-2 0 0,1 0 0,0 0 0,0 1 0,0-1 0,-1 0 0,1 0 1,-1 0-1,0 1 0,1-1 0,-1 0 0,0 1 0,0-1 0,0 0 0,0 1 0,0-1 0,-1 1 0,1 0 0,0-1 0,-1 1 0,1 0 0,-3-2 0,-3-1 1,0-1 1,0 1-1,-1 0 0,0 1 1,0-1-1,0 2 1,0-1-1,0 1 1,-1 0-1,1 1 1,0 0-1,-1 0 0,0 1 1,1 0-1,-1 1 1,1-1-1,-1 2 1,-12 3-1,14-4-66,1 1 1,0-1-1,0 2 0,1-1 0,-1 1 1,-8 4-1,11-5 4,0 1 0,0-1 0,1 0 0,-1 1 0,1 0 0,-1-1 0,1 1 0,0 0 0,0 0 1,0 1-1,1-1 0,-2 4 0,-1 1-62,1 1 0,0 0 0,1 1 0,0-1 0,1 0 0,0 0 0,0 18 0,1-22 94,0-1 0,1 1 0,0-1 0,0 1 0,0-1 0,0 0 0,1 1 0,0-1 0,0 0 0,0 0 0,0 0 0,0 0 0,1 0 0,0-1 0,0 1 0,0-1 0,0 0-1,6 5 1,-1-3 39,-1-1 0,1 0 0,0 0 0,0 0 0,1-1 0,-1-1 0,1 1 0,-1-1 0,1-1 0,0 0 0,0 0 0,16-1 0,-2-1 98,1-1 0,-1-1 0,36-10 0,-46 9-99,1-1 0,-1 0-1,0-1 1,0 0 0,-1-1-1,0 0 1,0-1 0,-1-1-1,11-9 1,-17 13-7,0 0 1,0 0-1,-1-1 1,0 0-1,0 1 0,0-1 1,-1-1-1,5-11 1,-6 14 9,-1 0 0,0-1 0,0 1 1,-1-1-1,1 0 0,-1 1 0,0-1 1,0 0-1,0 1 0,-1-1 0,0 1 1,0-1-1,0 1 0,-2-7 0,1 7-12,-1-1-1,1 1 0,-1 0 1,1 0-1,-1 0 0,0 0 1,-1 0-1,1 0 0,-1 1 1,1 0-1,-1 0 0,0 0 1,0 0-1,0 0 0,-1 1 1,1 0-1,-1 0 0,1 0 1,-6-1-1,-8-2-29,0 1 1,-1 1-1,-28-2 1,37 4-19,-2 1-18,1 0 1,0 0-1,0 1 0,0 0 1,0 1-1,0 0 0,0 1 1,0 0-1,0 0 0,1 2 1,0-1-1,0 1 0,0 0 1,0 1-1,-16 14 0,19-14-11,0 1-1,0-1 0,1 2 1,0-1-1,1 1 0,-1-1 1,2 1-1,-1 1 0,1-1 1,0 1-1,-4 14 0,4-9-14,0 0-1,2 0 1,-1 0-1,2 0 1,0 1-1,0-1 1,3 15-1,-2-26 91,0 0-1,0 0 0,1 0 0,0 0 0,-1 0 1,1 0-1,0 0 0,1 0 0,-1 0 0,0 0 1,1-1-1,0 1 0,-1-1 0,1 1 1,0-1-1,0 0 0,1 1 0,-1-1 0,0 0 1,1 0-1,5 2 0,-5-2 16,1-1 0,0 1 0,0-1 0,0 0 0,0-1 0,0 1-1,0-1 1,0 1 0,0-1 0,0-1 0,0 1 0,0 0 0,0-1 0,0 0 0,7-2 0,1-2 36,0 0 1,0-1-1,-1 0 1,0-1 0,16-12-1,47-46 47,-68 59-105,3-3 2,0-1 1,-1 0 0,-1 0-1,0-1 1,0 1 0,-1-2 0,0 1-1,6-21 1,-11 31-9,-1-1-1,1 0 1,-1 1 0,0-1 0,1 0 0,-1 1-1,0-1 1,0 0 0,0 0 0,-1 1-1,1-1 1,0 0 0,-1 1 0,1-1-1,-1 0 1,1 1 0,-1-1 0,-1-1-1,0 0-13,1 1-1,-1 0 0,0-1 0,0 1 0,-1 0 1,1 0-1,0 1 0,-1-1 0,1 0 0,-4-1 1,-2 0-20,0 0 0,0 0 1,0 0-1,0 1 0,0 1 1,-1-1-1,-9 0 0,3 2-16,0 0 0,0 0-1,0 2 1,0 0 0,0 0 0,1 1-1,-1 1 1,1 1 0,0 0-1,0 0 1,1 2 0,-21 12 0,22-11 15,0 1 1,0 0 0,1 1-1,1 1 1,0-1 0,0 2-1,-16 23 1,23-28-14,0 0 1,0 0-1,1 1 1,0-1-1,0 1 0,0-1 1,1 1-1,0 10 1,6 7-160,-5-23 59,1-1 0,-1 1-1,0 0 1,0-1 0,1 1 0,-1-1 0,1 1 0,-1-1 0,1 1 0,0-1 0,0 1 0,-1-1 0,1 0 0,0 1 0,0-1 0,0 0 0,1 0 0,0 1-1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8:54.959"/>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239 31 2240,'-25'-8'7728,"22"7"-7357,-1 0 1,1 0-1,0 1 0,-1-1 1,1 1-1,-1 0 1,1 0-1,-1 1 1,-3 0-1,-13 0 1040,17-1-1325,-1 1 0,1 0 0,-1-1 0,1 1 0,0 1 0,-1-1 0,1 0 0,0 1 0,0 0 0,0-1 0,0 1 0,0 0 0,0 1 0,1-1 0,-1 1 0,1-1 0,-1 1 0,1 0 0,0-1 0,-3 7 0,1-3-24,0 1-1,1 0 0,-1 1 0,2-1 0,-1 0 1,1 1-1,0 0 0,-2 14 0,4-22-61,-1 12 78,0 1 0,1-1 0,1 0 0,3 22 0,-4-31-36,1 0-1,0 0 0,0 0 1,0 0-1,0 0 0,0 0 1,1 0-1,-1-1 1,1 1-1,0-1 0,0 1 1,0-1-1,0 1 0,0-1 1,1 0-1,-1 0 0,1 0 1,-1 0-1,1-1 0,0 1 1,0-1-1,-1 0 0,1 1 1,6 0-1,-3-1 27,0 0-1,0 0 1,1 0-1,-1-1 1,0 0-1,1-1 1,-1 1-1,0-1 1,1-1-1,-1 1 1,11-5-1,-8 3 14,0-1 0,0-1 0,-1 1-1,1-1 1,-1-1 0,14-12 0,-20 17-58,-1 0 0,0 0 0,0 0 0,0 0 1,0 0-1,0 0 0,0-1 0,0 1 0,0 0 0,0-1 0,-1 1 0,1-1 0,0 1 1,-1 0-1,0-1 0,1 1 0,-1-1 0,0 0 0,1 1 0,-1-1 0,0 1 0,0-1 1,0 1-1,-1-1 0,1 1 0,0-1 0,0 1 0,-1-1 0,1 1 0,-1-1 0,0 1 1,1-1-1,-1 1 0,0 0 0,-1-3 0,-1 1 6,1 0 0,-1 0 0,0 0 0,0 0 0,0 0 0,-1 1 1,1-1-1,0 1 0,-1 0 0,0 0 0,1 0 0,-1 1 0,0-1 0,0 1 0,0 0 0,0 0 0,0 0 0,0 1 1,0-1-1,0 1 0,0 0 0,-1 0 0,1 0 0,-5 2 0,2-1-48,0 0 1,0 1-1,0 0 1,0 0-1,0 1 0,0 0 1,1 0-1,-1 1 1,1-1-1,0 1 1,0 1-1,-10 9 0,13-10-23,-1 0-1,1 0 1,0 0-1,0 1 1,1-1-1,0 1 1,0-1-1,-4 11 1,6-14 38,-1 1 1,1-1-1,0 1 0,-1-1 1,1 1-1,0-1 1,0 1-1,0 0 0,0-1 1,0 1-1,0-1 1,1 1-1,-1-1 0,0 1 1,1-1-1,-1 1 1,1-1-1,0 1 0,-1-1 1,1 0-1,0 1 1,0-1-1,0 0 0,0 0 1,0 1-1,0-1 1,0 0-1,0 0 0,1 0 1,-1 0-1,0-1 1,2 2-1,6 2 83,0-1-1,1-1 1,-1 1-1,0-1 1,1-1-1,-1 0 1,1 0 0,0-1-1,16-2 1,-3 0 46,1-2 1,39-12 0,-48 12-78,1-2 0,-1 0 0,0 0 0,19-13 0,-30 17-41,0 0 1,-1-1-1,1 1 0,-1-1 0,0 0 1,0 0-1,0 0 0,0 0 0,0-1 1,-1 1-1,1-1 0,-1 1 0,0-1 1,0 0-1,-1 0 0,1 0 0,-1 0 1,0 0-1,0 0 0,0 0 0,0-6 1,-1 7 5,0 0 1,-1-1 0,0 1 0,1 0 0,-1 0-1,0 0 1,-1 0 0,1 0 0,0 0-1,-1 0 1,0 1 0,0-1 0,1 0-1,-2 1 1,1-1 0,0 1 0,0 0 0,-1 0-1,1 0 1,-1 0 0,0 0 0,1 1-1,-1-1 1,-6-2 0,1 1-14,-1 0 1,0 0-1,1 1 0,-1 0 0,0 0 1,0 1-1,-13-1 0,9 3-46,0-1 0,0 2 0,1 0-1,-1 0 1,0 1 0,1 1 0,-1 0 0,1 1-1,0 0 1,1 1 0,-14 8 0,18-10 22,2 0 0,-1 1 0,0 0 1,1-1-1,0 2 0,0-1 0,0 1 1,1-1-1,0 1 0,0 0 0,0 1 1,1-1-1,0 1 0,0-1 0,1 1 1,0 0-1,0 0 0,0 0 0,1 0 1,0 1-1,0 7 0,1-13 46,0 0-1,0 0 1,0 0-1,0 0 1,0 0-1,1 0 1,-1 0-1,0 0 1,1 0-1,0 0 1,-1 0-1,1 0 1,0 0-1,0 0 1,0-1-1,0 1 1,1 0 0,-1-1-1,0 1 1,1-1-1,-1 1 1,1-1-1,-1 0 1,1 1-1,0-1 1,2 1-1,-2-1 9,1-1-1,-1 1 0,1-1 0,0 0 0,-1 0 1,1 0-1,0 0 0,-1 0 0,1 0 0,-1-1 1,1 1-1,0-1 0,-1 0 0,1 0 0,-1 0 1,0 0-1,1 0 0,-1-1 0,0 1 0,4-3 1,4-5-31,1 0-1,-1 0 1,-1-1 0,0 0 0,0-1 0,-1 0 0,0 0 0,-1-1 0,-1 1 0,0-2 0,0 1 0,-1-1 0,0 0 0,4-21 0,-9 30 19,1 0 1,-1 0-1,0 0 1,0 0-1,0 0 1,0 0-1,-1 0 0,0 0 1,0 0-1,0 0 1,0 0-1,0 0 1,-1 1-1,1-1 1,-1 0-1,0 1 1,0 0-1,-1-1 1,1 1-1,-1 0 1,0 0-1,1 0 1,-1 1-1,0-1 1,-1 1-1,1-1 1,0 1-1,-1 0 1,1 0-1,-1 1 1,0-1-1,0 1 0,1 0 1,-1 0-1,0 0 1,0 0-1,0 1 1,0-1-1,0 1 1,0 0-1,0 0 1,-7 2-1,2 0-21,0 1 0,0 1 0,0 0-1,1 0 1,-1 0 0,1 1 0,1 0 0,-1 1-1,1 0 1,-1 0 0,-10 13 0,10-10-240,1 0 0,0 1 0,0-1 0,1 2 1,1-1-1,-1 1 0,2 0 0,-7 22 0,8-14-1432</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9:09.058"/>
    </inkml:context>
    <inkml:brush xml:id="br0">
      <inkml:brushProperty name="width" value="0.05" units="cm"/>
      <inkml:brushProperty name="height" value="0.05" units="cm"/>
    </inkml:brush>
  </inkml:definitions>
  <inkml:trace contextRef="#ctx0" brushRef="#br0">25 168 3136,'-1'0'369,"0"-1"-1,0 0 1,-1 1 0,1-1 0,0 1-1,0-1 1,-1 1 0,1 0 0,-13-1 11031,46-11-7501,123-30-3019,184-7-333,-184 32-198,-134 14-281,24-2 18,-1-2 0,60-18-1,-97 23-508,-6 2 3</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9:10.336"/>
    </inkml:context>
    <inkml:brush xml:id="br0">
      <inkml:brushProperty name="width" value="0.05" units="cm"/>
      <inkml:brushProperty name="height" value="0.05" units="cm"/>
    </inkml:brush>
  </inkml:definitions>
  <inkml:trace contextRef="#ctx0" brushRef="#br0">31 94 3072,'-3'-17'5477,"3"12"-1694,0 2-3131,0 8 118,3 83 2275,-2-4-2322,-6 149 1018,5-185-1231,1-23 111,-2-25-625,1 0-1,-1 0 0,0 0 1,1-1-1,-1 1 1,0 0-1,1-1 1,-1 1-1,1-1 1,-1 1-1,1 0 1,-1-1-1,1 1 1,-1-1-1,1 0 1,-1 1-1,1-1 0,-1 1 1,1-2-1,-4-7-75,1 0-1,1 0 0,0 0 1,0 0-1,0-1 0,1-16 1,5-57 142,0 34-50,-2 27-1,0 0 0,1 1 1,2-1-1,0 1 0,1 0 1,1 0-1,19-38 0,-22 52 28,1 0-1,-1 0 0,2 0 0,-1 1 0,1 0 1,0 0-1,0 1 0,0-1 0,1 1 0,0 1 1,0-1-1,0 1 0,1 0 0,13-4 0,3 0 146,0 1-1,0 1 1,39-4-1,-49 9-41,-1 0 0,0 0 1,1 2-1,-1-1 0,25 6 0,-36-5-73,0-1-1,1 1 1,-1 1-1,0-1 1,0 0 0,0 0-1,0 1 1,0-1-1,0 1 1,-1 0-1,4 3 1,-5-5-43,1 1 1,0 0-1,0 0 0,-1 0 1,1 0-1,-1 0 1,1 0-1,-1 0 0,1 0 1,-1 1-1,0-1 1,1 0-1,-1 0 1,0 0-1,0 0 0,0 1 1,0-1-1,0 0 1,0 0-1,0 0 1,0 0-1,0 1 0,-1-1 1,1 0-1,-1 2 1,-3 2-39,0 1 0,0-1 0,0 0 0,0 0 1,-1-1-1,0 1 0,-7 4 0,-40 24-392,45-29 391,-26 13-146,-36 13 0,46-20 187,0 0 1,0 1-1,1 1 0,-27 20 1,34-22-52,9-6 31,1 0 0,-1 1-1,-5 6 1,9-10 30,1 1 1,0 0-1,0-1 1,0 1-1,0 0 1,0 0-1,0 0 1,0 0-1,0 0 1,1 0-1,-1 0 1,1 0-1,0 0 1,-1 0-1,1 2 1,1 5 128,-1 0 0,2 0-1,-1-1 1,1 1 0,1 0 0,-1-1 0,1 0 0,1 1 0,0-1 0,0-1 0,0 1 0,1-1 0,0 1 0,1-1 0,0-1 0,10 11 0,9 5 225,1-1 0,1-1 1,31 16-1,-47-29-378,18 16-199,-6-5-2958</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9:12.077"/>
    </inkml:context>
    <inkml:brush xml:id="br0">
      <inkml:brushProperty name="width" value="0.05" units="cm"/>
      <inkml:brushProperty name="height" value="0.05" units="cm"/>
    </inkml:brush>
  </inkml:definitions>
  <inkml:trace contextRef="#ctx0" brushRef="#br0">91 0 1056,'2'2'8693,"0"5"-4543,1 1-3706,-2 0 0,1 0-1,1 15 1,-5 11 648,-13 67 0,6-49-652,-5 57 457,-12 64 531,22-145-1207,-2 29 0,5-32-244,-2-1 0,-6 26 1,4-31-1042,-2 30 0,4-40-412</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9:25.444"/>
    </inkml:context>
    <inkml:brush xml:id="br0">
      <inkml:brushProperty name="width" value="0.05" units="cm"/>
      <inkml:brushProperty name="height" value="0.05" units="cm"/>
    </inkml:brush>
  </inkml:definitions>
  <inkml:trace contextRef="#ctx0" brushRef="#br0">0 1 3232,'1'1'13502,"8"0"-11011,13 0-3301,-19 0 847,-1-1 0,0 0-1,0 1 1,1-1 0,-1 1-1,0 0 1,0 0 0,0 0-1,0 0 1,3 1 0,-3-1-31,0 1 1,0-1-1,0 0 1,0 0-1,0-1 1,0 1-1,1 0 1,-1-1-1,0 0 1,3 1-1,132 2 341,113 1-422,-98 6 272,-120-6-317,-19-1-7,28 1 1,-41-4 129,1 0 0,-1 0-1,1 0 1,0 0 0,-1 0-1,1 0 1,0 0 0,-1 0 0,1 0-1,-1 0 1,1 0 0,0 0-1,-1 1 1,1-1 0,-1 0 0,1 0-1,0 1 1,-1-1 0,1 0-1,-1 1 1,1-1 0,-1 1 0,0-1-1,1 0 1,-1 1 0,1-1-1,-1 2 1,1-1 16,-1 1 0,0 0 0,0 0 0,0 0-1,0-1 1,0 1 0,0 0 0,-1 3 0,0-4-4,-45 246 535,40-214-542,-38 246 469,22-133-232,-1 155 268,16-195-348,7 45 172,1-68-157,-1 105 231,-9-125-358,9-53-61,1-2 18,-1 1 0,0-1 0,-1 1-1,0-1 1,0 1 0,-1-1 0,0 0-1,-4 11 1,1-6-24,0 1 0,1 0-1,1 0 1,0 0 0,-1 20 0,-4 19 142,4-40 49,3-9-201,0 0 1,0 0-1,0 0 0,0-1 0,1 1 0,0 0 0,0 0 0,0 6 0,0-9 27,1 0 0,-1-1 0,0 1 0,0 0 0,0-1 0,0 1 0,0 0 0,0-1 1,1 1-1,-2 0 0,1 0 0,0-1 0,0 1 0,0 0 0,0-1 0,0 1 0,-1 0 0,1-1 0,0 1 0,0 0 0,-1-1 0,1 1 0,0 0 0,-1-1 0,1 1 0,-1-1 0,1 1 0,-1-1 0,0 1 0,-4 15 120,5-11-114,-2 0 1,1 0-1,0 0 1,-4 7 0,4-11 81,3 6 47,-2-6-37,-1-1-143,1 0 42,0 1 1,0-1-1,0 0 1,-1 1-1,1-1 0,0 0 1,-1 0-1,1 0 1,0 1-1,0-1 0,-1 0 1,1 0-1,0 0 1,-1 0-1,1 0 0,0 0 1,-1 1-1,1-1 1,0 0-1,-1 0 0,1 0 1,-1 0-1,1 0 1,0 0-1,-1-1 0,2 1 79,-4 0-339,-2 4 250,4-2 1,-1-1 0,0 1-1,0-1 1,0 0 0,0 0 0,1 1-1,-2-1 1,1 0 0,0-1-1,-3 2 1,5-2 7,-1 1 2,3 6 18,-2-6 403,5 2-607,0 0 223,6-2 264,-4-1-378,9 3 64,1-1 1,-1 0-1,0-2 0,27-1 0,-5 0-152,175 1 122,-74 3 331,-84-6-491,-34 2 217,-1 0 1,26 2-1,-2 2-16,54-4 1,-33 0-103,105 4 222,-97 3-124,34 1 17,159-7 5,-153 8-32,-42-2 96,14 1-21,-13 1 47,-56-3-95,-14-4 37,0-1-11,67 0-149,-69 0 43,24 0 133,-1 0-517,-22 0 389,4-8-299,5-14-272,-3 6 596,-5 13-11,-1 1-1,1-1 0,-1 0 0,0 0 1,0 0-1,0 0 0,-1 0 0,1 0 1,-1 0-1,1-3 0,0-4 36,0 0 0,0 0 0,1 0-1,4-12 1,-3 13-53,0-2 0,-1 1 0,0 0 0,0-13 0,12-224-359,-13 234 448,8-115-100,0 0 164,-9 124-98,1 0 0,-1 0 0,1 0 0,0 0-1,0 0 1,4-6 0,4-23 89,8-55-83,5-36-50,6-127-50,-22 62-15,3 42 26,-4 79-70,3-139 220,-8 172-257,0 30 443,1 1-247,-1 1 1,0 0-1,1-1 0,-1 1 1,1-1-1,0 1 0,2-4 1,-2 6 11,1 0 5,-1-11-25,51 8 601,61-5-500,-104 8-37,0 1 1,16 1 0,-16 0 35,1-1 1,12-1-1,38-5 19,-31 5-69,-1-3-1,31-6 1,-15 1 143,63-6-1,-52 9-68,220-14 363,-114 11 107,-102 9-151,-50 2-5043,-15 5 3020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0:49.209"/>
    </inkml:context>
    <inkml:brush xml:id="br0">
      <inkml:brushProperty name="width" value="0.05" units="cm"/>
      <inkml:brushProperty name="height" value="0.05" units="cm"/>
    </inkml:brush>
  </inkml:definitions>
  <inkml:trace contextRef="#ctx0" brushRef="#br0">172 1 4064,'-3'0'462,"0"1"0,1-1 0,-1 1 0,0 0 0,1 0 0,-1 0 0,1 1 0,-1-1 0,1 0 0,0 1 0,0 0 0,-1-1 0,1 1 0,0 0 0,-3 4 0,-7 6 1602,8-8-1590,0 0 0,0 1 0,0-1 0,0 1 0,-4 8 0,-4 4 116,1 1-566,0 0 0,1 0-1,1 1 1,1 1 0,-8 26 0,14-38-98,-1 0-552,1 1 0,-3 14 0,5-17-427,-1 1 1,1-1-1,0 1 1,1 7-1,4 3-861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9:33.387"/>
    </inkml:context>
    <inkml:brush xml:id="br0">
      <inkml:brushProperty name="width" value="0.05" units="cm"/>
      <inkml:brushProperty name="height" value="0.05" units="cm"/>
    </inkml:brush>
  </inkml:definitions>
  <inkml:trace contextRef="#ctx0" brushRef="#br0">320 46 2496,'-9'0'4325,"-1"-5"-1210,3 4-2476,1 0 1,-1 0-1,0 0 1,-7-3-1,9 2-360,0 1-1,0-1 1,0 1 0,0 0-1,0 1 1,0-1 0,0 1-1,0 0 1,-8 1 0,-1 3 201,0 1-1,-1 1 1,1 0 0,-19 11 0,25-11-315,0 0 0,0 1 0,0 0 0,1 1-1,0 0 1,-9 13 0,-11 13 276,24-31-381,1 0-1,0 0 0,0 1 1,0-1-1,0 1 1,0-1-1,1 1 1,0 0-1,0 0 1,0 0-1,0 0 1,0 5-1,0 6 263,1 31 0,1-17-166,0-23-68,0 1-1,0-1 0,1 1 1,0-1-1,0 0 0,0 0 0,1 0 1,0 0-1,4 7 0,4 8 43,-8-15-126,0 1 0,1-1 0,-1 0 0,2 0 0,-1 0 0,1 0 0,-1-1 0,2 0 0,6 6 0,-9-9-4,1 1 1,0-1-1,0 0 1,0 0-1,0 0 1,0-1-1,0 1 1,0-1-1,1 0 1,-1 0-1,1-1 1,-1 1-1,0-1 1,1 0-1,-1 0 0,7-1 1,34-8-28,-1-3-1,-1-1 1,52-22-1,-37 12-22,69-27 103,-119 46-43,0 1 0,-1-1 0,1-1 0,-1 0 0,0 0 0,0 0 0,10-11 0,-14 14 3,0-1 1,-1 0 0,0 0 0,0 0-1,0-1 1,0 1 0,0-1 0,0 1-1,-1-1 1,0 1 0,0-1 0,0 0-1,0 1 1,0-1 0,-1 0 0,0 0-1,0 1 1,0-1 0,0 0 0,-1-4-1,0-1 8,0 5-36,1 0-1,-1 1 0,0-1 1,0 0-1,0 1 1,0-1-1,-1 0 0,1 1 1,-1 0-1,0-1 1,0 1-1,0 0 1,-5-6-1,-4-1 79,-2-4 76,-1 1 0,-27-20 0,23 21-200,2 0 166,-1 2 0,0 0 0,-24-11 0,35 19-125,0 0 0,0 0 0,0 1 1,0 0-1,0 0 0,0 0 0,0 1 1,0 0-1,0 0 0,0 0 0,-1 1 1,1 0-1,0 0 0,0 0 0,-6 3 1,-3 2-394,1 0 0,1 1 0,-1 1 0,-22 16 0,26-16-1080,1 1 0,0 0 0,-13 14 0,7-2-603</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9:55.065"/>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37 64 1728,'-10'-22'12458,"9"22"-12337,0-1-1,0 1 1,0-1 0,0 1-1,0-1 1,0 1-1,0-1 1,0 1 0,0 0-1,0 0 1,0 0 0,-2-1-1,-5 2 99,5-1-108,5 0 284,-2 0-393,0 0 0,0 0-1,0 0 1,0 0 0,0 0-1,0 0 1,0-1-1,0 1 1,0 0 0,0 0-1,0 0 1,0 0 0,0 0-1,0 0 1,0 0-1,0 0 1,0 0 0,0 0-1,0 0 1,0-1-1,0 1 1,0 0 0,0 0-1,0 0 1,0 0 0,0 0-1,0 0 1,0 0-1,0 0 1,0 0 0,0 0-1,0 0 1,0 0 0,0 0-1,1-1 1,-1 1-1,0 0 1,0 0 0,0 0-1,0 0 1,0 0-1,0 0 1,0 0 0,0 0-1,0 0 1,0 0 0,0 0-1,0 0 1,0 0-1,1 0 1,-1 0 0,0 0-1,0 0 1,0 0 0,0 0-1,5-1 70,-1-1-1,1 0 1,-1 0-1,0 0 1,0-1-1,0 1 1,0-1-1,7-6 1,-9 5 334,-5 3-141,-7 5 56,7-3-195,1 0-29,-9 3-41,8-2-138,6-1 90,21 4-71,-13-5 148,1-1 0,16-4-1,-18 3 13,13-7 645,-15 9-783,-6 0 139,0 0 1,0 1 0,0-1-1,0 0 1,0-1 0,0 1-1,0 0 1,0 0-1,0-1 1,0 0 0,0 1-1,4-3 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0:11.150"/>
    </inkml:context>
    <inkml:brush xml:id="br0">
      <inkml:brushProperty name="width" value="0.05" units="cm"/>
      <inkml:brushProperty name="height" value="0.05" units="cm"/>
    </inkml:brush>
  </inkml:definitions>
  <inkml:trace contextRef="#ctx0" brushRef="#br0">2 115 992,'0'-3'197,"0"2"-60,1 1-1,-1 0 1,0-1-1,0 1 1,0-1-1,0 1 1,0-1-1,0 1 1,0 0-1,0-1 1,0 1-1,0-1 1,0 1-1,0-1 1,0 1-1,-1 0 0,1-1 1,0 1-1,0-1 1,0 1-1,-1-1 1,0-3 2590,3-1-521,-2 5-2153,0 0 0,0 0 0,1-1 1,-1 1-1,0 0 0,1 0 0,-1-1 0,0 1 0,1 0 0,-1 0 1,0 0-1,1 0 0,-1-1 0,0 1 0,1 0 0,-1 0 0,0 0 1,1 0-1,-1 0 0,1 0 0,-1 0 0,0 0 0,1 0 0,0 0 1,17 0 603,-8 1 24,-9-1-436,21-3 854,-10 3-886,-10-1-194,3 0 67,-1 1 1,0-1 0,0 1-1,1 0 1,8 1 0,-3 1 210,1-1 1,18-1-1,2 1-37,98 1 298,-69-3-444,-28 1 104,58 8 1,-43-1 74,80 2 0,-32 0-47,-77-8-228,-14-1 22,0 1 0,-1-1 0,1 0 0,7-1 0,-1-1 1,-1 2-1,0-1 0,14 2 0,1 0 141,-23-1 11,18 0-214,23 0 97,-43 0-79,1-1 0,-1 1 0,1 0 0,-1-1 0,1 1 1,0 0-1,-1-1 0,1 1 0,-1 0 0,1-1 0,0 1 0,-1-1 0,1 1 0,0-1 0,0 1 0,-1-1 0,1 0 0,-4-4 43,2 3-30,0 0 1,0 1-1,0 0 0,0-1 0,0 1 1,-1 0-1,1 0 0,0 0 0,-4 0 1,-21-11 57,3 3-148,18 8 104,1 0 1,0-1 0,0 0 0,-6-3-1,-20-11 297,17 12-365,13 4 60,0 0 0,0 0 0,0-1-1,-1 1 1,1 0 0,0-1 0,0 1-1,0-1 1,0 1 0,0-1-1,0 1 1,0-1 0,0 0 0,-2-1-1,2 1-8,0 0 0,0 1-1,-1-1 1,1 0-1,0 0 1,0 1-1,-1-1 1,1 1-1,-1-1 1,1 1 0,-3-1-1,-3-1 14,7 2-6,-1-1 1,0 1-1,0 0 0,0-1 1,0 1-1,1-1 0,-1 1 1,0-1-1,0 0 1,1 1-1,-1-1 0,1 0 1,-1 0-1,0 0 1,1 1-10,0-1 1,-1 1-1,1 0 1,0 0-1,0 0 1,0 0-1,0 0 1,0 0-1,0-1 1,0 1 0,-1 0-1,1 0 1,0 0-1,0 0 1,0 0-1,0-1 1,0 1-1,0 0 1,0 0 0,0 0-1,0 0 1,0-1-1,0 1 1,0 0-1,0 0 1,0 0-1,0 0 1,0-1-1,0 1 1,0 0 0,0 0-1,0 0 1,1 0-1,-1 0 1,0-1-1,0 1 1,0 0-1,0 0 1,0 0 0,0 0-1,0 0 1,0 0-1,1-1 1,-1 1-1,0 0 1,0 0-1,0 0 1,0 0-1,0 0 1,1 0 0,-1 0-1,0-1-15,0 1 0,0-1 0,0 1 1,1-1-1,-1 0 0,0 1 0,0-1 0,0 1 0,1-1 0,-1 1 0,0-1 0,1 1 0,-1-1 1,0 1-1,1 0 0,-1-1 0,1 1 0,-1-1 0,1 1 0,-1 0 0,1-1 0,0 1 0,47 0 347,59 9-243,-62-5 92,1 0-254,45 5-17,-57-5-4,-25-3 127,-1 0 1,1 0-1,0 1 0,-1 0 0,14 5 0,-13-4 65,-7-2 543,-3 6-240,-6-1-407,0-1 0,-1 0 0,1-1 0,-15 7 0,-27 4 204,-16 7-207,-15 7 186,-16 17 17,75-39-212,18-6 49,1 0-1,-1 0 0,0 0 1,0 0-1,1 0 1,-1 1-1,1-1 0,-1 1 1,-2 2-1,4-3-16,0 0-1,0-1 0,0 1 0,1-1 0,-1 1 1,0-1-1,0 1 0,0-1 0,0 0 0,0 1 1,0-1-1,0 0 0,0 0 0,0 0 1,0 0-1,0 0 0,0 0 0,0 0 0,0 0 1,0 0-1,0 0 0,0 0 0,0-1 0,0 1 1,0 0-1,0-1 0,0 1 0,0-1 0,-1 0 1,1 0 8,-1 0 0,0 0 0,1 0 0,-1-1 0,1 1 0,0 0 0,-1-1 0,1 1 0,0-1 0,0 1 0,0-1 0,0 0 0,0 1 0,-1-5 0,-2-6-96,2 6-692,0 0-1,1-1 1,-2-9-1,5 6-400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0:15.564"/>
    </inkml:context>
    <inkml:brush xml:id="br0">
      <inkml:brushProperty name="width" value="0.05" units="cm"/>
      <inkml:brushProperty name="height" value="0.05" units="cm"/>
    </inkml:brush>
  </inkml:definitions>
  <inkml:trace contextRef="#ctx0" brushRef="#br0">1 592 1984,'3'-6'7007,"-3"5"-6657,14-4 981,2 0-1086,-3-5-2,-1-1-1,0 0 1,0-1 0,-1-1-1,14-20 1,17-27 319,-3-1-1,50-108 1,-82 156-464,1 0 0,12-16-1,-2 3 42,10-16 64,-22 27 107,-5 12 285,-4 12 836,-4 11-1018,5-14-265,0 0-1,0 1 1,0-1 0,-1 8 0,-11 79 164,8-66-409,2 0 1,0 0-1,2 50 0,2-70 62,1 10-50,0 0 0,1 1 1,1-1-1,6 18 0,-9-33 78,1-1 0,-1 1-1,1 0 1,0-1-1,0 1 1,-1-1-1,1 1 1,0-1 0,1 1-1,-1-1 1,0 1-1,0-1 1,1 0 0,-1 0-1,0 0 1,1 0-1,0 0 1,-1 0-1,3 1 1,-2-1 2,0-1 0,1 1 0,-1-1-1,1 0 1,-1 0 0,0 1 0,1-2 0,-1 1 0,1 0-1,-1 0 1,0-1 0,5-1 0,1-1 12,0 0 0,-1-1 0,1 0 0,-1-1 0,0 1 0,0-2 0,10-9-1,77-85-27,61-99 69,-108 141 107,24-33 506,-71 91-649,0-1 1,1 0-1,-1 0 1,0 0-1,0 1 0,0-1 1,1 0-1,-1 0 0,0 0 1,0 1-1,0-1 0,0 0 1,0 0-1,-1 0 1,1 0-1,0 1 0,0-1 1,-1-1-1,1 2-8,0 0 0,0 0 1,0 0-1,0 0 0,0-1 0,0 1 0,0 0 1,0 0-1,0 0 0,0 0 0,0 0 0,0 0 1,-1 0-1,1 0 0,0-1 0,0 1 0,0 0 0,0 0 1,0 0-1,0 0 0,0 0 0,0 0 0,-1 0 1,1 0-1,0 0 0,0 0 0,0 0 0,0 0 1,0 0-1,0 0 0,-1 0 0,1 0 0,0 0 1,0 0-1,0 0 0,0 0 0,0 0 0,-5 9 338,-17 56 606,11-35-627,-14 59-1,7 46-60,17-119-262,1 1 0,1 0 0,0 0 0,2-1 0,-1 1 0,7 17 0,-7-28-11,1 0 1,0 0-1,0-1 1,0 1-1,1-1 1,0 1-1,0-1 0,0-1 1,1 1-1,0 0 1,-1-1-1,2 0 1,-1 0-1,0-1 1,1 1-1,0-1 1,0 0-1,0-1 1,8 3-1,-11-4-189,0-1 0,1 1-1,-1-1 1,0 0 0,0 0 0,0 0 0,0-1-1,0 1 1,0-1 0,0 0 0,5-1-1,6-2-869</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0:22.061"/>
    </inkml:context>
    <inkml:brush xml:id="br0">
      <inkml:brushProperty name="width" value="0.05" units="cm"/>
      <inkml:brushProperty name="height" value="0.05" units="cm"/>
    </inkml:brush>
  </inkml:definitions>
  <inkml:trace contextRef="#ctx0" brushRef="#br0">261 113 1472,'0'5'9424,"-3"0"-9259,-1 5 34,-1 0 0,0 1 0,0-2 0,-1 1 0,-12 15 0,7-10-52,-13 25 0,-14 46 213,-44 151 0,56-154-120,-7 22 395,33-97-425,1-12 534,0-7-692,1-1 1,0 1-1,1 0 0,0 0 0,9-18 0,2-10 25,99-287-88,-73 234 52,15-40-13,-44 107 434,26-43-1,-37 68-453,0 0 0,0-1 0,1 1 0,-1 0 0,0 0 0,0 0 1,1 0-1,-1 0 0,0 0 0,0 0 0,1 0 0,-1 0 0,0 0 0,0 0 0,1 0 0,-1 0 1,0 0-1,0 0 0,1 0 0,-1 0 0,0 1 0,0-1 0,1 0 0,-1 0 0,0 0 0,0 0 1,0 0-1,1 1 0,-1-1 0,0 0 0,0 0 0,0 0 0,0 1 0,1-1 0,-1 0 0,9 10 86,-8-9-79,5 6 1,-1 1 1,0 0-1,-1 0 1,0 1-1,0-1 0,-1 1 1,0-1-1,2 15 1,8 18 0,-6-24 29,-3-8 22,-1 0 1,1 1-1,-1-1 0,-1 1 0,0 0 1,0 0-1,-1 11 0,-1-21-60,0 1-1,0-1 0,0 0 1,0 0-1,0 1 1,1-1-1,-1 0 0,0 1 1,0-1-1,0 0 1,0 0-1,0 1 1,0-1-1,0 0 0,1 0 1,-1 1-1,0-1 1,0 0-1,0 0 1,1 1-1,-1-1 0,0 0 1,0 0-1,1 0 1,-1 1-1,0-1 1,0 0-1,1 0 0,-1 0 1,0 0-1,0 0 1,1 0-1,-1 0 0,0 0 1,1 0-1,-1 0 1,0 0-1,1 0 1,-1 0-1,0 0 0,0 0 1,1 0-1,-1 0 1,0 0-1,1 0 1,-1 0-1,0 0 0,0 0 1,1 0-1,-1-1 1,0 1-1,0 0 0,1 0 1,-1 0-1,0-1 1,1 1-1,15-12 407,-4-3-484,0-1-1,-1-1 0,14-28 0,-5 8 2,-10 20 69,10-29 0,-17 39-246,-2 9 38,3 10 102,0-4 120,-1 0 1,-1-1-1,1 1 0,-1 0 0,-1 1 0,1-1 0,-1 15 0,1-2-15,7 126 517,-5-49-429,-2-30 137,6 43 27,-4-64-109,-2-28-11,0 1-1,8 28 0,-9-42 195</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0:22.842"/>
    </inkml:context>
    <inkml:brush xml:id="br0">
      <inkml:brushProperty name="width" value="0.05" units="cm"/>
      <inkml:brushProperty name="height" value="0.05" units="cm"/>
    </inkml:brush>
  </inkml:definitions>
  <inkml:trace contextRef="#ctx0" brushRef="#br0">16 166 4480,'1'-3'347,"-1"3"-317,0 0-1,0 0 1,0 0 0,-1 0 0,1 0 0,0 0 0,0 0 0,0 0-1,0 0 1,0 0 0,-1 0 0,1 0 0,0 0 0,0 0 0,0 0-1,0 0 1,0 0 0,-1 0 0,1 0 0,0 0 0,0-1 0,0 1 0,0 0-1,0 0 1,0 0 0,0 0 0,0 0 0,0 0 0,-1 0 0,1-1-1,0 1 1,0 0 0,0 0 0,0 0 0,0 0 0,0 0 0,0-1-1,0 1 1,0 0 0,0 0 0,0 0 0,0 0 0,0 0 0,0-1 0,0 1-1,0 0 1,0 0 0,0 0 0,0 0 0,0 0 0,0 0 0,1-1-1,-1 1 1,0 0 0,0 0 0,0 0 0,0 0 0,0 0 0,0 0-1,0 0 1,0-1 0,0 1 0,1 0 0,-1 0 0,0 0 0,0 0 0,0 0-1,0 0 1,1 0 0,-1 8 4985,-1 65-3043,-6-4-1199,3-31-387,1-1-1,3 53 1,1 38 734,-1-106 1189,0-27-2262,0 0 0,1 0 0,0-1 0,2-5-1,5-25 110,4-84-119,34-140 0,-37 229 108,17-41 0,-19 52-3,-5 16-98,0 0 0,1-1 0,-1 1-1,1 0 1,-1 0 0,1 1 0,5-6-1,-7 8-26,1 0 1,-1 0-1,0-1 0,0 1 0,1 0 0,-1 0 0,1 0 0,-1 1 1,1-1-1,-1 0 0,1 1 0,-1-1 0,1 1 0,0-1 1,-1 1-1,1 0 0,0-1 0,-1 1 0,1 0 0,0 0 0,-1 0 1,1 0-1,0 1 0,2 0 0,-1 0 45,1 1 0,-1 0 0,0 0 0,0 1 0,0-1 0,0 0 0,0 1 0,-1 0 0,1 0 0,-1 0 0,1 0 0,-1 0 0,0 0 0,0 1 0,-1-1 0,1 1 0,-1-1 0,1 1 0,-1 0 0,0-1 0,0 6 0,1 6 139,0-1 0,-1 0-1,-1 1 1,-1 19 0,0-26-30,-1 1 1,1 0-1,-1-1 0,-1 0 1,1 1-1,-2-1 0,-4 11 1,5-15-253,0 1 0,1 0 0,-2-1 1,1 0-1,0 0 0,-1 0 0,0 0 1,0-1-1,0 1 0,0-1 0,0 0 0,-1 0 1,-5 2-1,-9 4-4079,-29 17 0,33-15 1830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0:26.090"/>
    </inkml:context>
    <inkml:brush xml:id="br0">
      <inkml:brushProperty name="width" value="0.05" units="cm"/>
      <inkml:brushProperty name="height" value="0.05" units="cm"/>
    </inkml:brush>
  </inkml:definitions>
  <inkml:trace contextRef="#ctx0" brushRef="#br0">83 9 2080,'4'-9'6277,"-4"14"-5354,-2 27-366,-2-1 0,-13 61 0,3-30 129,-16 242 763,26-238-989,-1 69 58,4-118-385,1 24 0,1-5-90,-1-33-3,0 0-1,-1 0 1,1 0-1,-1 0 1,0 0 0,0 0-1,-1 2 1,1-3-15,1-1-1,-1 0 1,1 1-1,-1-1 1,1 0 0,-1 1-1,1-1 1,0 0 0,0 1-1,-1-1 1,1 1 0,0-1-1,1 1 1,-1-1 0,0 0-1,1 3 1,0 6-67,-1 6-49,4-55 1128,9-42 1,-13 81-1034,7-36 12,66-283 176,-30 175-421,-22 65 337,2-6 243,-4 12-639,-19 73 276,0 0 0,0 0 0,0 0 1,0-1-1,0 1 0,0 0 0,0 0 0,1 0 1,-1 0-1,0-1 0,0 1 0,0 0 0,0 0 1,0 0-1,0 0 0,0 0 0,0 0 1,0-1-1,0 1 0,1 0 0,-1 0 0,0 0 1,0 0-1,0 0 0,0 0 0,0 0 0,1 0 1,-1 0-1,0-1 0,0 1 0,0 0 0,0 0 1,1 0-1,-1 0 0,0 0 0,0 0 0,0 0 1,0 0-1,0 0 0,1 0 0,-1 0 0,0 0 1,0 0-1,0 0 0,1 1 0,6 6-135,5 14 177,-12-21-32,19 46 137,22 81 0,-28-81-37,56 231 173,-66-262-200,12 45 163,7 39 1089,-20-90-600,-2-9-715,0 0-1,0 1 1,1-1-1,-1 0 1,0 0 0,0 0-1,0 0 1,0 0 0,0 0-1,0 0 1,0 0 0,0 0-1,0 0 1,0 0 0,0 0-1,0 0 1,0 0 0,0 0-1,0 0 1,0 0 0,0 0-1,0 0 1,1 0 0,-1 0-1,0 0 1,0 0 0,0 0-1,0 0 1,0 0-1,0 0 1,0 0 0,0 0-1,0 0 1,0 0 0,0 0-1,0 0 1,0 0 0,0 0-1,0 0 1,1 0 0,-1 0-1,0 0 1,0 0 0,0 0-1,0 0 1,0 0 0,0 0-1,0 0 1,0 0 0,0 0-1,0 0 1,0-1 0,0 1-1,0 0 1,0 0-1,0 0 1,0 0 0,6-18 368,-2 4-250,5-22-4,8-60-1,1-7-193,56-225-499,-71 303 433,-2 21 20,-1 0 0,0-1-1,1 1 1,0-1 0,3-7-1,-4 12 113,0 0-1,0 0 0,0 0 0,0 0 0,0 0 0,0 0 0,1 0 0,-1 0 0,0 0 1,0 0-1,0-1 0,0 1 0,0 0 0,0 0 0,0 0 0,0 0 0,0 0 0,0 0 1,0 0-1,1 0 0,-1 0 0,0 0 0,0 0 0,0 0 0,0 0 0,0 0 0,0 0 1,0 0-1,0 0 0,0 1 0,0-1 0,1 0 0,-1 0 0,0 0 0,0 0 1,0 0-1,0 0 0,0 0 0,0 0 0,0 0 0,0 0 0,0 0 0,0 0 0,0 0 1,0 0-1,0 0 0,0 1 0,0-1 0,0 0 0,0 0 0,0 0 0,0 0 0,0 0 1,0 0-1,0 0 0,0 0 0,0 0 0,0 0 0,0 1 0,0-1 0,0 0 0,0 0 1,0 0-1,0 0 0,0 0 0,0 0 0,4 13-204,2 18 35,14 123 256,-13-101 271,0 86-1,-2-31-107,30 171 382,-24-210-204,-10-39-507,-1-30 53,0 0 0,0 0 0,0 0 0,0 0-1,0 0 1,0-1 0,0 1 0,0 0 0,0 0 0,0 0-1,0 0 1,0 0 0,0 0 0,1 0 0,-1 0-1,0 0 1,0 0 0,0 0 0,0 0 0,0 0 0,0 0-1,0 0 1,0 0 0,0 1 0,0-1 0,0 0-1,0 0 1,0 0 0,0 0 0,0 0 0,0 0-1,0 0 1,0 0 0,1 0 0,-1 0 0,0 0 0,0 0-1,0 0 1,0 0 0,0 0 0,0 0 0,0 0-1,0 0 1,0 0 0,0 0 0,0 0 0,0 0 0,0 1-1,0-1 1,0 0 0,0 0 0,0 0 0,0 0-1,0 0 1,0 0 0,0 0 0,0 0 0,0 0-1,0 0 1,0 0 0,0 0 0,0 0 0,0 0 0,0 0-1,0 0 1,4-5-3267,2-3 300,6-2 435</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0:26.707"/>
    </inkml:context>
    <inkml:brush xml:id="br0">
      <inkml:brushProperty name="width" value="0.05" units="cm"/>
      <inkml:brushProperty name="height" value="0.05" units="cm"/>
    </inkml:brush>
  </inkml:definitions>
  <inkml:trace contextRef="#ctx0" brushRef="#br0">67 19 5472,'-12'-11'1946,"4"4"-436,7 6-877,5 4 1054,-4 2-237,-2 11-1159,-1 0 1,0 0-1,-1 0 0,0 0 0,-7 14 0,3-8 37,1-6 37,6-14-330,0 0 0,0-1 0,0 1 0,1 0 0,-1-1 0,0 1 0,1 0 0,0 0 0,-1 0 0,1 0 0,0-1 0,0 1 0,-1 0 0,2 0 0,-1 0 0,0 3 0,0-5-21,0 0 0,0 0 0,0 1 0,1-1 0,-1 0 0,0 0 0,0 0 0,0 0 0,0 0 0,0 0 0,0 0 0,0 0 0,0 0 0,0 0 0,0 1 0,0-1 0,0 0-1,0 0 1,0 0 0,0 0 0,1 0 0,-1 0 0,0 0 0,0 0 0,0 0 0,0 0 0,0 0 0,0 0 0,0 0 0,0 0 0,0 0 0,1 0 0,-1 0 0,0 0 0,0 0 0,0 0 0,0 0 0,0 0 0,0 0 0,0 0 0,0 0 0,1 0 0,-1 0 0,0 0 0,0 0 0,0 0 0,0 0 0,0 0 0,0 0 0,0 0 0,0 0 0,0 0 0,0-1 0,0 1 0,1 0 0,-1 0 0,0 0 0,0 0 0,0 0 0,0 0 0,0 0 0,0 0 0,0 0 0,0 0 0,0-1 0,0 1 39,23-30-57,1 1-1,1 0 1,1 2 0,41-32-1,-63 56 20,-3 1-5,1 1 1,0-1-1,0 1 0,0 0 1,0 0-1,0 0 0,3-1 1,-4 1 13,0 1-1,-1 0 1,1 0 0,0 0 0,0 1-1,-1-1 1,1 0 0,0 0 0,-1 0-1,1 0 1,0 1 0,-1-1 0,1 0-1,0 1 1,-1-1 0,1 0 0,0 1-1,-1-1 1,1 1 0,-1-1 0,1 1 0,-1-1-1,1 1 1,-1-1 0,1 1 0,-1 0-1,1 1 1,2 2 106,-1 1-1,1 0 0,-1 1 1,0-1-1,-1 0 1,1 1-1,-1-1 1,0 1-1,-1-1 1,1 8-1,-1 10 53,-3 27 0,0-24-135,4 74-60,0-87-17,2 25-13</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0:31.470"/>
    </inkml:context>
    <inkml:brush xml:id="br0">
      <inkml:brushProperty name="width" value="0.05" units="cm"/>
      <inkml:brushProperty name="height" value="0.05" units="cm"/>
    </inkml:brush>
  </inkml:definitions>
  <inkml:trace contextRef="#ctx0" brushRef="#br0">1 15 1984,'13'-12'9976,"-12"9"-10747,-1 4 708,0-1 0,0 0 0,0 0 0,0 0 0,-1 0 0,1 0 0,0 0 0,0 1 0,0-1 0,0 0 0,0 0 0,0 0 0,0 0 0,0 0 0,0 0 1,-1 0-1,1 0 0,0 0 0,0 1 0,0-1 0,0 0 0,0 0 0,0 0 0,-1 0 0,1 0 0,0 0 0,0 0 0,0 0 0,0 0 0,0 0 0,0 0 0,-1 0 0,1 0 0,0 0 0,0 0 0,0 0 0,0 0 0,0 0 0,-1 0 0,1-1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0:32.257"/>
    </inkml:context>
    <inkml:brush xml:id="br0">
      <inkml:brushProperty name="width" value="0.05" units="cm"/>
      <inkml:brushProperty name="height" value="0.05" units="cm"/>
    </inkml:brush>
  </inkml:definitions>
  <inkml:trace contextRef="#ctx0" brushRef="#br0">123 42 4064,'-9'-24'2336,"3"6"8209,7 18-10483,-2 0-20,1 0 0,0 0 0,0 0 0,-1 0-1,1 0 1,0 0 0,0 0 0,-1 0-1,1 1 1,0-1 0,0 0 0,-1 0 0,1 0-1,0 0 1,0 0 0,0 0 0,-1 1-1,1-1 1,0 0 0,0 0 0,0 0 0,0 1-1,-1-1 1,1 0 0,0 0 0,0 0-1,0 1 1,0-1 0,0 0 0,-1 6 110,0-1 0,0 1 0,1-1 0,0 7 0,0 5-32,-7 84 365,-3 37 235,10-113-665,-1 14 301,-11 77 1,5-79-185,5-23-187,-1 1 1,-9 25-1,5-13-104,7-23-78,-1 0 0,0 0 0,0 0 1,0 0-1,0 0 0,-1 0 0,1 0 0,-1-1 0,0 1 1,-1-1-1,1 1 0,0-1 0,-5 5 0,3-5-1689,-5 5-864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0:49.732"/>
    </inkml:context>
    <inkml:brush xml:id="br0">
      <inkml:brushProperty name="width" value="0.05" units="cm"/>
      <inkml:brushProperty name="height" value="0.05" units="cm"/>
    </inkml:brush>
  </inkml:definitions>
  <inkml:trace contextRef="#ctx0" brushRef="#br0">14 1 4800,'-1'0'211,"0"0"1,1 0-1,-1 0 0,0 0 1,0 0-1,1 0 0,-1 0 1,0 0-1,0 0 0,1 1 1,-1-1-1,0 0 0,0 0 1,1 1-1,-1-1 0,0 1 1,2 7 3902,2 9-1816,6 166 1702,1-18-6240,-13-151-11,2-12 1777,1-1 1,-1 0-1,1 1 0,0-1 1,-1 1-1,1-1 0,0 1 1,0-1-1,0 1 1,0-1-1,0 1 0,1-1 1,-1 1-1,0-1 0,1 3 1,6 4-1943</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0:32.712"/>
    </inkml:context>
    <inkml:brush xml:id="br0">
      <inkml:brushProperty name="width" value="0.05" units="cm"/>
      <inkml:brushProperty name="height" value="0.05" units="cm"/>
    </inkml:brush>
  </inkml:definitions>
  <inkml:trace contextRef="#ctx0" brushRef="#br0">10 127 6656,'-10'-9'5964,"11"8"-5861,17-7 3773,-17 7-3963,30-8 1340,1 1 1,54-7 0,-61 11-909,16-2 18,79-15 682,-62 9-781,76-6 0,-87 12-190,-19 2-103,29 0 0,-56 4 31,0 0 0,-1 0 0,1 0 0,-1 0 0,1 0 0,-1 0 0,1 0 0,0 0 0,-1 0 0,1 0 0,-1 1 0,1-1 0,-1 0 0,1 0 0,-1 1 0,1-1 0,0 1 0,-1-1-42,0 0-1,0 1 1,0-1-1,0 0 1,1 0 0,-1 1-1,0-1 1,0 0-1,0 0 1,0 1-1,0-1 1,0 0 0,-1 1-1,1-1 1,0 0-1,0 0 1,0 1-1,0-1 1,0 0-1,0 0 1,0 1 0,0-1-1,-1 0 1,1 0-1,0 1 1,-17 15-3460,13-13 2212,-19 26-4685,17-17 3563</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0:33.614"/>
    </inkml:context>
    <inkml:brush xml:id="br0">
      <inkml:brushProperty name="width" value="0.05" units="cm"/>
      <inkml:brushProperty name="height" value="0.05" units="cm"/>
    </inkml:brush>
  </inkml:definitions>
  <inkml:trace contextRef="#ctx0" brushRef="#br0">2 29 5888,'-2'-2'8068,"6"7"-5157,11 13-2653,-5-6 88,-1 1 0,0-1 0,-1 1 0,12 25 0,6 9 334,-16-29-397,9 21-1,4 11 76,-18-42-191,-5-6-120,1-1 0,0 1 0,0-1-1,-1 1 1,1-1 0,0 0 0,0 1 0,0-1 0,1 0 0,-1 0 0,0 0 0,2 2 0,-1-3-9,-1 0 0,0 0 0,0 0 0,0 0 0,1 0-1,-1-1 1,0 1 0,0 0 0,0-1 0,0 1 0,1-1 0,-1 1 0,0-1 0,0 1-1,0-1 1,0 0 0,0 1 0,0-1 0,-1 0 0,1 0 0,2-2 0,27-23 185,-1 2-197,-1-1-1,-1-1 1,35-46-1,-57 65-44,-1 2-14,0-1-1,0 1 0,0 0 1,6-5-1,-10 10 32,1 0-1,-1-1 1,0 1-1,1 0 1,-1 0-1,0 0 1,1-1-1,-1 1 0,1 0 1,-1 0-1,0 0 1,1 0-1,-1 0 1,1 0-1,-1 0 1,0 0-1,1 0 1,-1 0-1,1 0 1,-1 0-1,1 0 4,0 1 1,-1-1-1,1 1 0,-1 0 1,1-1-1,-1 1 0,1-1 1,-1 1-1,0 0 0,1-1 0,-1 1 1,0 0-1,1 0 0,-1-1 1,0 1-1,0 0 0,0 0 1,0-1-1,0 2 0,2 19 66,-2-16-43,2 12 109,2 67 172,5 41 1060,-7-113-946,-2-12-407,1 0 0,-1 0 0,0 1 1,0-1-1,0 0 0,0 0 0,0 0 0,0 0 1,1 0-1,-1 1 0,0-1 0,0 0 0,0 0 0,0 0 1,1 0-1,-1 0 0,0 0 0,0 0 0,0 0 1,1 0-1,-1 0 0,0 0 0,0 0 0,0 0 1,1 0-1,-1 0 0,0 0 0,0 0 0,0 0 0,1 0 1,0-1 25,0 1 1,0-1 0,0 0 0,0 1 0,0-1 0,0 0-1,0 0 1,-1 0 0,1 0 0,0 0 0,0 0-1,0-2 1,17-32 250,-12 21-180,13-20 0,79-102 51,-86 119-196,1 0 1,20-19-1,-25 28 31,0-1-1,7-12 1,-8 12-251,-7 8 140,1 1 0,-1 0 0,0-1-1,1 1 1,-1-1 0,0 1 0,0 0-1,1-1 1,-1 1 0,0-1 0,0 1 0,0-1-1,1 1 1,-1-1 0,0 1 0,0-1-1,0 1 1,0-1 0,0 1 0,0-1-1,0 1 1,0 0 0,0-1 0,0 1 0,0-1-1,0 1 1,-1-2 0,-11-4-7797,2 3 4510,5 1-48</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0:34.062"/>
    </inkml:context>
    <inkml:brush xml:id="br0">
      <inkml:brushProperty name="width" value="0.05" units="cm"/>
      <inkml:brushProperty name="height" value="0.05" units="cm"/>
    </inkml:brush>
  </inkml:definitions>
  <inkml:trace contextRef="#ctx0" brushRef="#br0">120 1 5312,'-3'0'251,"2"0"19,-1-1 1,1 1-1,-1 0 1,1 0-1,0 0 1,-1 0-1,1 1 1,-1-1-1,1 0 1,0 1-1,-1-1 1,1 1 0,0-1-1,-1 1 1,1-1-1,0 1 1,0 0-1,-1 0 1,1 0-1,0 0 1,-1 1-1,-11 14 1553,1 0-1,-11 20 0,20-29-1560,0-1 0,0 1 0,0 0 0,0 0-1,1 0 1,1 1 0,-1-1 0,1 0 0,-1 12-1,3-14-151,-1 0-1,1 0 1,0 0 0,0 0-1,1 0 1,-1 0-1,1-1 1,0 1-1,1-1 1,-1 1-1,1-1 1,0 0-1,0 1 1,3 3-1,-1-3 24,0 0 0,0 0 0,1-1-1,-1 1 1,1-1 0,0 0 0,0 0-1,0-1 1,12 5 0,-11-6-66,1-1 0,-1 1-1,0-1 1,1 0 0,-1-1 0,0 0 0,1 0-1,-1 0 1,0-1 0,1-1 0,-1 1 0,0-1-1,0 0 1,0 0 0,0-1 0,0 0 0,0 0-1,9-7 1,-8 3-26,-2 4-13,-1-2 1,1 1-1,-1 0 1,0-1-1,0 0 1,0-1-1,-1 1 1,0-1-1,0 1 1,0-1-1,-1-1 0,3-6 1,-4 8-17,0 0 0,-1-1 0,0 0 0,0 1 0,0-1 0,-1 0 1,0 1-1,0-1 0,0 0 0,-1 0 0,-2-9 0,2 11-20,0 1-1,-1-1 1,1 0 0,-1 1-1,0-1 1,0 1 0,0-1-1,-1 1 1,1 0-1,-1 0 1,0 0 0,0 0-1,0 1 1,0-1 0,0 1-1,0 0 1,-7-4 0,3 3-72,0 0 1,-1 1-1,1-1 1,-1 1 0,0 1-1,1-1 1,-1 1-1,0 1 1,0 0 0,0 0-1,-11 1 1,2 2-319,-1 1 0,0 0 0,-31 13 1,41-14-418,0 1 0,0 0 1,1 0-1,-1 0 0,1 1 1,0 0-1,-8 9 1,3 2-1474</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0:38.023"/>
    </inkml:context>
    <inkml:brush xml:id="br0">
      <inkml:brushProperty name="width" value="0.05" units="cm"/>
      <inkml:brushProperty name="height" value="0.05" units="cm"/>
    </inkml:brush>
  </inkml:definitions>
  <inkml:trace contextRef="#ctx0" brushRef="#br0">22 80 3392,'4'0'9153,"-4"1"-8945,2 7 3069,-2 15-4021,0-15 1783,2 148 767,-5 177-252,2-273-1133,1-41-234,0 1-1,-5 28 1,4-38-219,1-8 114,0 0 1,0 0 0,-1 0 0,1-1 0,0 1 0,-1 0 0,1 0-1,-1 0 1,0-1 0,0 1 0,1 0 0,-1 0 0,0-1-1,0 1 1,-1-1 0,-1 3 0,3-5-71,0 1 0,-1 0 0,1 0 0,-1-1 0,1 1 0,0 0 0,-1 0 0,1-1 0,-1 1 0,1 0 0,0-1 0,0 1 0,-1 0 0,1-1-1,0 1 1,-1-1 0,1 1 0,0-1 0,0 1 0,0 0 0,0-1 0,-1 1 0,1-1 0,0 1 0,0-1 0,0 1 0,0-1 0,0 1 0,0-1 0,0 1 0,0-1 0,0 1 0,1-1 0,-1 1 0,0-1 0,0 1 0,0 0 0,0-1 0,1 1 0,-1-1 0,2-4-12,0 0 0,0 0 0,0 0 0,1 0 0,-1 0 0,1 1 0,0-1 0,1 1 0,-1 0 0,1 0 0,5-5 0,-1 2-16,12-11-4,31-22-1,-42 34 33,0 1 0,0 0 0,1 0 0,-1 1 0,1 0-1,20-4 1,-19 6 3,-1 0 0,1 1 1,-1 0-1,1 1 0,-1 0 0,1 0 0,15 4 0,-21-3 45,0 0 0,0 0 0,0 1 0,0 0 0,-1 0 0,1 0 0,-1 1 0,1-1 0,-1 1 0,0 0 0,0 1 0,0-1-1,0 1 1,-1-1 0,0 1 0,1 0 0,3 8 0,-6-11-33,0 1 0,0-1 0,-1 1 0,1 0 0,-1 0 1,1-1-1,-1 1 0,0 0 0,1 0 0,-1 0 0,0-1 0,0 1 0,-1 0 0,1 0 0,0 0 0,-1 2 0,0 0 12,-1 0-1,1 0 1,-1 0 0,0-1 0,0 1-1,-5 5 1,-2 3 1,-1 0 0,-21 17 0,30-28-43,-13 10 104,1 0-1,-1-1 1,-1 0-1,-20 10 1,25-16-78,0 0 0,0 0 0,0-1 0,-1 0 0,1 0 0,-1-1 0,1-1 0,-14 1 0,21-2-67,0 0 0,0 0 0,0 0 0,1 0 0,-1-1 0,0 1 0,0-1 0,0 1 0,1-1 0,-1 0 0,0 0 0,1-1 0,-1 1 0,1 0 0,-4-3 0,6 4 26,-1-1 0,1 1-1,0 0 1,0 0 0,0 0 0,0-1 0,0 1 0,0 0 0,0 0 0,0-1 0,0 1 0,0 0 0,0 0 0,0 0 0,0-1 0,0 1 0,0 0 0,0 0 0,0 0 0,0-1 0,0 1 0,1 0 0,-1 0 0,0 0 0,0-1 0,0 1-1,0 0 1,0 0 0,0 0 0,1 0 0,-1 0 0,0-1 0,0 1 0,0 0 0,0 0 0,1 0 0,-1 0 0,0 0 0,14-9-190,19-5 138,13 0-168,0 1 0,87-10 1,-52 10 252,188-41 70,-268 54-68,0 0 0,0 0 1,0 0-1,-1-1 0,1 1 0,0 0 0,0 0 1,-1 0-1,1-1 0,0 1 0,0 0 0,-1-1 1,1 1-1,0 0 0,-1-1 0,1 1 0,0-1 1,-1 1-1,1-1 0,-1 1 0,2-2 0,-3 2-14,0 0-1,0 0 0,0 0 1,0 0-1,1 0 0,-1 1 1,0-1-1,0 0 0,0 1 0,1-1 1,-1 0-1,0 1 0,0-1 1,1 1-1,-1-1 0,0 1 0,1-1 1,-1 1-1,1 0 0,-2 0 1,-4 5 12,0 0 0,0 0 0,0 0 0,-8 13 0,12-15 10,0-1 0,1 1 0,-1 0 0,1 0 0,0 0 0,0 0 0,0-1 0,0 2 0,1-1 0,0 0 0,0 0 0,0 7 0,1-5 10,0 0-1,0 0 1,1 0 0,0 0 0,0 0 0,0 0 0,7 10 0,-8-14-20,0 0 1,1 0-1,-1 1 1,1-1-1,0 0 0,-1 0 1,1-1-1,0 1 1,0 0-1,0-1 1,1 1-1,-1-1 0,0 1 1,0-1-1,1 0 1,-1 0-1,1 0 1,-1-1-1,1 1 0,-1 0 1,5 0-1,-5-2 2,0 1 1,0 0-1,0-1 0,0 1 0,0-1 0,-1 0 0,1 1 1,0-1-1,0 0 0,0 0 0,-1 0 0,1 0 1,-1-1-1,1 1 0,-1 0 0,1-1 0,-1 1 0,0-1 1,0 1-1,2-3 0,-1 1-26,0-1-1,0 0 1,0 0 0,0 0 0,0 0-1,-1 0 1,0-1 0,1-3 0,0-2-44,-1 1 0,-1 0 1,0-16-1,-1 21 22,1 1 1,-1-1-1,0 0 1,0 1-1,0-1 1,0 0-1,0 1 0,-1 0 1,0-1-1,0 1 1,0 0-1,-3-5 1,1 5 46,1 0 1,-1 0 0,0 0 0,0 1-1,-1-1 1,1 1 0,0 0 0,-1 0-1,0 0 1,-6-1 0,-6-3-201,13 4 117,5 3-13,-5 0-253,36 4-34,-22-3 347,-1-1 0,16 2 0,91-13 309,-104 9-317,53-5 16,36-5 206,4-14 200,-102 25-394,7-3 0,-10 3 0,0 0 0,0 0 0,0 0 0,0 0 0,0 1 0,0-1 0,0 0 0,0 0 0,-1 0 0,1 0 0,0 0 0,0 0 0,0 0 0,0 0 0,0 0 0,0 0 0,0 0 0,0 0 0,0 1 0,0-1 0,0 0 0,0 0 0,0 0 0,0 0 0,0 0 0,0 0 0,0 0 0,0 0 0,0 0 0,0 0 0,0 0 0,1 0 0,-1 1 0,0-1 0,0 0 0,0 0 0,0 0 0,0 0 0,0 0 0,0 0 0,0 0 0,0 0 0,0 0 0,0 0 0,0 0 0,0 0 0,0 0 0,0 0 0,0 0 0,1 0 0,-1 0 0,0 0 0,0 0 0,0 0 0,0 0 0,-3 2-9,1-1-1,-1 1 0,0-1 1,0 0-1,0 0 0,0-1 1,-4 2-1,-5 1-115,-10 4 38,0 2 0,1 0 0,-27 16 0,40-20 80,0 0 0,0 0 1,1 0-1,0 1 1,0 0-1,1 1 1,0 0-1,0-1 1,0 2-1,1-1 0,-7 13 1,10-17 19,1 0-1,0 0 1,0 0 0,0 0 0,0 0 0,0 0-1,0 0 1,1 1 0,0-1 0,0 0-1,-1 0 1,2 0 0,-1 0 0,0 1-1,1-1 1,-1 0 0,1 0 0,0 0-1,0 0 1,0 0 0,1 0 0,-1 0-1,1 0 1,-1-1 0,1 1 0,0-1 0,3 4-1,-4-5 0,0 0-1,1 0 0,-1 0 1,0 0-1,1-1 1,-1 1-1,1 0 0,-1-1 1,1 1-1,-1-1 0,1 1 1,-1-1-1,1 0 0,0 0 1,-1 0-1,1 0 1,-1 0-1,1 0 0,0 0 1,-1 0-1,3-1 0,5-1 33,-1-1-1,0 0 0,9-5 0,-14 7-39,21-12-13,-1-1 1,-1-1-1,0-1 1,33-31-1,-41 36-55,0-2-1,-1 1 0,0-2 1,-1 0-1,-1 0 1,0-1-1,-1 0 1,9-19-1,2-13-115,-2-1 1,22-81-1,10-112 490,-44 200-289,1-81 0,-8 121-45,0-1-1,0 0 0,0 1 1,-1-1-1,1 0 0,-1 1 1,1-1-1,-2-2 1,2 3 21,0 1 1,0 0 0,0 0 0,-1 0 0,1 0 0,0-1 0,0 1 0,0 0 0,0 0 0,0 0 0,0 0 0,0-1 0,0 1 0,0 0 0,-1 0 0,1 0 0,0 0 0,0 0 0,0 0 0,0-1 0,0 1 0,-1 0 0,1 0 0,0 0-1,0 0 1,0 0 0,0 0 0,-1 0 0,1 0 0,0 0 0,0 0 0,0 0 0,0 0 0,-1 0 0,1 0 0,0 0 0,0 0 0,0 0 0,-1 0 0,1 0 0,0 0 0,0 0 0,0 0 0,0 0 0,-1 0 0,1 0 0,0 0 0,0 1 0,0-1-1,0 0 1,0 0 0,-1 0 0,1 0 0,0 0 0,0 0 0,0 1 0,0-1 0,0 0 0,0 0 0,0 0 0,0 0 0,0 1 0,-1-1 0,1 0 0,0 0 0,0 0 0,0 0 0,0 1 0,-8 19 139,3-8-86,1 1 0,0 0 0,-3 14 0,-5 60 276,3 2 0,4 140 0,6-187-178,-1-25-108,0 1 0,1 0 0,1 0 0,0 0 0,8 25 0,-7-35-23,-2-1 79,1 0-1,1 0 0,4 10 0,-7-16-70,1 0-1,-1-1 0,1 1 1,-1 0-1,0 0 0,1 0 1,-1-1-1,1 1 1,0 0-1,-1-1 0,1 1 1,0 0-1,-1-1 1,1 1-1,0-1 0,0 1 1,0-1-1,-1 1 1,1-1-1,0 0 0,0 1 1,0-1-1,0 0 0,0 0 1,-1 0-1,1 0 1,0 0-1,0 0 0,0 0 1,0 0-1,0 0 1,0 0-1,0 0 0,0 0 1,1-1-1,6-3-20,0 0-1,0-1 0,-1 0 1,1-1-1,-1 1 0,10-12 1,33-43-513,-38 43 468,-8 12-21,-1 1 13,0 1-1,-1-1 1,1 1-1,0 0 1,0 0-1,5-3 1,-8 6 44,0 0 0,1 0 0,-1-1-1,0 1 1,0 0 0,0 0 0,0 0 0,0 0 0,1 0 0,-1 0 0,0 0-1,0 0 1,0 0 0,0 0 0,0 0 0,0 0 0,1 0 0,-1 0 0,0 0-1,0 0 1,0 0 0,0 0 0,0 0 0,1 0 0,-1 1 0,0-1 0,0 0-1,0 0 1,0 0 0,0 0 0,0 0 0,0 0 0,1 0 0,-1 0 0,0 0-1,0 1 1,0-1 0,0 0 0,0 0 0,0 0 0,0 0 0,0 0 0,0 0-1,0 1 1,0-1 0,0 0 0,0 0 0,0 0 0,0 0 0,0 0 0,0 1-1,0-1 1,0 0 0,0 0 0,1 13-57,-1-5 82,3 15 227,-1 0 0,-3 36 0,2 20 859,-1-76-1060,1-1-1,-1 1 1,0-1 0,1 1 0,0-1 0,-1 0-1,1 1 1,0-1 0,0 0 0,1 0-1,-1 0 1,0 0 0,1 0 0,2 4 0,-3-5-22,0 0 1,1-1 0,-1 1 0,0 0-1,1 0 1,-1-1 0,1 1 0,-1-1-1,0 0 1,1 1 0,-1-1 0,1 0-1,-1 0 1,1 1 0,-1-1 0,1-1 0,-1 1-1,1 0 1,-1 0 0,1 0 0,-1-1-1,1 1 1,-1-1 0,1 1 0,-1-1-1,3-1 1,139-82 93,-42 23-94,-89 54-19,11-7-2,-22 13-8,0 0 1,1 1-1,-1-1 0,0 1 1,0 0-1,0-1 1,1 1-1,-1 0 0,0 0 1,0 0-1,1-1 1,-1 1-1,0 1 0,0-1 1,3 0-1,-4 0-7,1 1 1,-1-1-1,1 0 1,-1 0-1,1 1 0,-1-1 1,1 0-1,-1 1 0,0-1 1,1 0-1,-1 1 0,1-1 1,-1 1-1,0-1 0,1 1 1,-1-1-1,0 1 0,0-1 1,1 1-1,-1-1 1,0 1-1,0-1 0,0 1 1,0-1-1,0 1 0,0 0 1,0-1-1,0 1 0,0-1 1,0 2-1,-5 16 23,3-13-3,-125 317 204,103-273-108,-1 0 0,-43 57 0,47-77-67,-2 0 1,-2-2-1,0-1 0,-38 31 1,59-53-92,-1-1 0,0 1-1,0-1 1,0 0 0,-1 0 0,1 0 0,-1-1 0,0 0 0,-5 1 0,8-2 11,0-1 0,0 1 1,0-1-1,0 0 0,0-1 0,0 1 1,0 0-1,0-1 0,0 0 1,0 1-1,0-1 0,0 0 0,0-1 1,1 1-1,-1 0 0,0-1 1,1 0-1,-1 1 0,-3-4 1,5 3 44,-1 1 0,1-1 0,-1 1 0,1-1 0,-1 1 0,1-1 0,0 0 0,0 1 0,0-1 0,0 0 0,0 0 0,0 0 0,0 0 1,1 0-1,-1 0 0,1 0 0,-1 0 0,1-4 0,0 3 9,1 0 0,-1 0 0,1 0 0,0 0-1,-1 0 1,1 1 0,1-1 0,-1 0 0,0 1 0,1-1 0,-1 1 0,3-3 0,2-2 96,0 0 0,1 1 0,0 0 0,0 0 0,0 1 0,0 0 0,16-8 0,5 1 120,0 1 0,48-11 0,61-6-143,-72 16-177,-2 0-314,67-14-1586,-103 18-2494,28-11 0,-31 6-1893,-5-2 2065</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0:42.238"/>
    </inkml:context>
    <inkml:brush xml:id="br0">
      <inkml:brushProperty name="width" value="0.05" units="cm"/>
      <inkml:brushProperty name="height" value="0.05" units="cm"/>
    </inkml:brush>
  </inkml:definitions>
  <inkml:trace contextRef="#ctx0" brushRef="#br0">46 1000 2144,'-31'3'1316,"19"4"570,11-7-1781,1 0 0,0 1 0,0-1-1,0 0 1,0 1 0,-1-1 0,1 0-1,0 1 1,0-1 0,0 1 0,0-1-1,0 0 1,0 1 0,0-1-1,0 0 1,0 1 0,0-1 0,0 1-1,0-1 1,0 0 0,0 1 0,0-1-1,1 1 1,-1-1 0,0 0 0,0 1-1,0-1 1,1 1 0,2 7 2831,-3-7-2867,0-1 1,0 0 0,0 1-1,0-1 1,0 0-1,0 1 1,0-1 0,0 0-1,1 1 1,-1-1-1,0 0 1,0 1 0,0-1-1,1 0 1,-1 1-1,0-1 1,0 0 0,1 0-1,-1 1 1,0-1-1,1 0 1,-1 0 0,0 0-1,1 1 1,-1-1-1,0 0 1,1 0 0,0 0-1,1 2 234,1-1-1,0 0 0,0 0 1,0 0-1,0 0 1,0-1-1,0 1 0,0-1 1,1 0-1,-1 0 0,0 0 1,0 0-1,0 0 1,3-1-1,-1-1-59,0 1-1,-1-1 1,1 0 0,-1 0 0,1 0-1,-1-1 1,0 1 0,5-5 0,4-5 22,0-1 0,0 0 0,19-28 0,-27 33-174,14-19 145,-1 0-1,23-49 1,15-63 172,-48 120-366,3-7 139,-11 25-167,1-1 0,-1 1 0,1-1 1,-1 1-1,0-1 0,0 1 0,0-1 0,0 1 0,0-1 0,0 1 1,0-1-1,-1 1 0,0-3 0,1 4-15,0-1 1,0 1-1,0 0 1,0 0-1,0 0 0,0 0 1,0 0-1,0 0 0,0 0 1,0 0-1,0-1 1,0 1-1,0 0 0,0 0 1,-1 0-1,1 0 0,0 0 1,0 0-1,0 0 1,0 0-1,0 0 0,0 0 1,0 0-1,0 0 1,0-1-1,-1 1 0,1 0 1,0 0-1,0 0 0,0 0 1,0 0-1,0 0 1,0 0-1,0 0 0,0 0 1,-1 0-1,1 0 1,0 0-1,0 0 0,0 0 1,0 0-1,0 0 0,0 0 1,0 1-1,-1-1 1,-3 6-70,-4 12 24,-3 21 309,2 0-1,2 0 1,-4 55 0,10-82-254,-1 2 37,1 0 0,1 0 1,0 0-1,3 20 0,-2-31-19,0 0-1,-1 1 0,1-1 1,0 0-1,1 0 1,-1 0-1,0 0 1,1 0-1,0 0 0,0 0 1,0 0-1,0-1 1,0 1-1,0-1 1,1 0-1,-1 1 0,1-1 1,-1 0-1,1 0 1,0-1-1,0 1 1,0-1-1,0 1 0,4 0 1,-2-1 17,0 0 0,0 0 0,0-1 0,0 0 0,0 0 1,0 0-1,0 0 0,0-1 0,0 0 0,5-2 0,8-2 23,24-11 0,6-6-61,-1-2 0,-1-2 1,-1-2-1,45-36 1,-87 61-6,1 0 0,-1 1 0,0 0 1,1-1-1,0 1 0,5-2 1,-9 4 1,1 0 1,-1 0 0,0 0 0,1 0 0,-1 0-1,1 0 1,-1 0 0,1 0 0,-1 0 0,0 0 0,1 0-1,-1 0 1,1 0 0,-1 0 0,1 0 0,-1 0 0,0 1-1,1-1 1,-1 0 0,1 0 0,-1 1 0,0-1-1,1 0 1,-1 0 0,1 1 0,-1 0 20,1 0 1,-1 0-1,1 1 1,-1-1-1,1 0 1,-1 0-1,0 1 1,1-1-1,-1 0 1,0 0-1,0 1 1,0 2-1,-1 3 69,0 0-1,0 1 0,0-1 1,-5 13-1,-2 11-47,4-17-6,0 1-1,-1-1 1,-6 14 0,10-28-34,1 1 1,0 0 0,-1 0 0,1 0 0,0-1 0,-1 1 0,1 0 0,0 0 0,0 0-1,0 0 1,0-1 0,0 1 0,0 0 0,0 0 0,0 0 0,0 0 0,0-1 0,1 3-1,-1-3-4,1 0-1,-1 1 0,0-1 0,1 0 0,-1 0 0,0 1 0,1-1 0,-1 0 0,1 0 0,-1 1 0,0-1 0,1 0 0,-1 0 0,1 0 0,-1 0 0,1 0 0,-1 0 1,1 0-1,-1 0 0,1 0 0,-1 0 0,0 0 0,1 0 0,0 0 0,3-1-78,-1 0 1,1 0-1,0 0 1,-1 0-1,1-1 1,-1 0-1,5-3 1,2-2-59,-2-1 1,12-10-1,4-5 42,20-21-19,5-4 28,-49 48 86,1 0-1,-1 0 1,0 0-1,0 0 1,0 0-1,0-1 1,0 1-1,0 0 1,0 0-1,0 0 1,0 0-1,0 0 1,0 0-1,0 0 1,1 0-1,-1 0 1,0 0-1,0 0 1,0 0-1,0 0 1,0 0-1,0 0 1,0 0-1,0 0 1,0 0-1,0 0 1,1 0-1,-1 0 1,0 0-1,0 1 1,0-1-1,0 0 1,0 0-1,0 0 1,0 0-1,0 0 1,0 0-1,0 0 1,0 0-1,0 0 1,0 0-1,0 0 1,0 0-1,1 0 1,-1 0-1,0 1 1,0-1-1,0 0 1,0 0-1,0 0 1,1 8 63,0 12 107,-1-17-133,-1 20 117,1 27 56,0-46-186,1-1 0,-1 1 1,1-1-1,0 1 1,0-1-1,0 1 1,1-1-1,-1 0 0,1 1 1,3 5-1,-4-8-22,1 0-1,-1 0 1,0 0-1,0-1 1,1 1-1,-1 0 1,0 0-1,1-1 1,-1 1-1,1-1 1,-1 1-1,1-1 1,-1 0-1,1 0 1,-1 0-1,1 1 1,-1-1-1,1-1 1,-1 1-1,1 0 1,-1 0-1,3-1 1,5-1 40,-1 0 0,14-6 0,-16 5-54,16-6-47,-1-2 0,0 0 0,0-1 1,-2-2-1,1 0 0,26-25 0,-12 6-39,-2-2-1,-1-1 1,42-63 0,-29 31 19,43-87 1,-69 112 188,-2 0 0,-1-1 0,14-76 0,-28 118-96,5-27-10,-2-1 0,0 1 1,-2-36-1,-2 65-5,-1-18-32,1 18 31,0 0-1,0 1 0,0-1 0,0 0 0,0 0 1,0 0-1,-1 0 0,1 1 0,0-1 1,0 0-1,0 0 0,0 0 0,0 0 0,-1 0 1,1 0-1,0 0 0,0 0 0,0 0 0,0 0 1,-1 1-1,1-1 0,0 0 0,0 0 1,0 0-1,-1 0 0,1 0 0,0 0 0,0 0 1,0 0-1,-1-1 0,1 1 0,0 0 0,0 0 1,0 0-1,0 0 0,-1 0 0,1 0 1,0 0-1,0 0 0,0 0 0,0 0 0,-1-1 1,1 1-1,0 0 0,0 0 0,0 0 0,0 0 1,0 0-1,0-1 0,0 1 0,0 0 1,-1 0-1,1 0 0,0 0 0,0-1 0,0 1 1,0 0-1,0 0 0,0 0 0,0-1 0,0 1 1,0 0-1,-11 21 22,0 0 0,1 1 0,-8 25 0,9-22 135,-8 26-43,2 1 0,2 0 0,2 1 0,3 0 0,2 1 0,2 106 0,5-139-22,1-1 1,0 1 0,2 0-1,0 0 1,2-1 0,0 0-1,1 0 1,13 26-1,-19-44-71,1 0 0,-1 0 0,0 0 0,0 0-1,1 0 1,-1 0 0,1 0 0,0 0 0,-1-1-1,1 1 1,0-1 0,0 1 0,0-1-1,0 0 1,0 0 0,1 0 0,-1 0 0,0 0-1,0 0 1,1-1 0,-1 1 0,0-1 0,1 1-1,4-1 1,-4 0-42,1-1 1,-1 0-1,1 0 0,-1 0 1,1 0-1,-1 0 0,0-1 1,1 1-1,-1-1 0,0 0 1,0 0-1,0 0 0,0 0 1,-1-1-1,5-3 0,0-3-47,1-1 1,-1 0-1,0 0 0,-1 0 0,0-1 1,7-19-1,-7 14 97,-1-1 0,-1 0 1,0 0-1,2-21 0,-6 29-77,1 0 0,-2 0 0,1 0 0,-4-15 0,4 24 47,0 0 1,0 0 0,0-1 0,0 1 0,0 0-1,0-1 1,0 1 0,0 0 0,-1 0 0,1-1-1,0 1 1,0 0 0,0 0 0,0-1-1,-1 1 1,1 0 0,0 0 0,0-1 0,-1 1-1,1 0 1,0 0 0,0 0 0,-1 0 0,1 0-1,0-1 1,0 1 0,-1 0 0,1 0 0,0 0-1,-1 0 1,0 0 6,0 0-1,1 0 0,-1 1 1,1-1-1,-1 0 1,0 0-1,1 1 0,-1-1 1,1 0-1,-1 1 1,1-1-1,-1 1 0,1-1 1,-1 1-1,1-1 0,-1 1 1,-3 5-17,0 0 0,0-1 1,1 1-1,0 0 0,1 1 1,-4 10-1,-9 44 211,11-43-115,0-2-18,2-1-1,-2 27 1,3-35-36,2 0 0,-1 0-1,1-1 1,0 1 0,1 0 0,-1-1 0,1 1-1,5 9 1,-7-14-11,1-1-1,0 0 1,-1 0-1,1 1 1,0-1 0,0 0-1,0 0 1,0 0-1,0 0 1,0 0-1,0 0 1,0 0-1,0 0 1,0-1 0,1 1-1,-1 0 1,0-1-1,1 1 1,1 0-1,-1-1-11,0 1-1,1-1 1,-1 0-1,0 0 1,1 0-1,-1-1 0,0 1 1,0 0-1,1-1 1,-1 0-1,2 0 1,6-4-60,0 0 1,-1 0 0,0 0 0,10-9-1,-18 13 43,28-20-103,18-13 139,65-60 0,-86 68-39,2 1-1,31-21 1,-58 45 1,0 1 0,-1-1 0,1 1 0,0-1 0,-1 1 1,1-1-1,0 1 0,0 0 0,-1-1 0,1 1 0,0 0 0,0 0 0,0 0 0,0-1 0,-1 1 0,1 0 0,0 0 0,0 0 0,0 0 0,0 0 1,-1 1-1,1-1 0,0 0 0,0 0 0,0 1 0,-1-1 0,1 0 0,0 1 0,0-1 0,-1 0 0,1 1 0,0-1 0,0 2 0,2 1 10,-1 0-1,0 0 1,0 0 0,0 0-1,0 1 1,2 4-1,-1 2 54,1 1 1,-1-1-1,3 20 0,-4-16 52,8 22 1,-9-31-85,25 60 55,-23-58-20,1 1 0,0-1 0,1-1 1,0 1-1,0-1 0,9 10 0,-13-15-36,0 0-1,1 0 1,-1 0-1,1 0 0,-1-1 1,1 1-1,-1 0 1,1-1-1,0 1 0,-1-1 1,1 1-1,0-1 0,-1 0 1,1 0-1,0 1 1,0-1-1,-1 0 0,1-1 1,0 1-1,-1 0 0,1 0 1,0-1-1,0 1 1,-1-1-1,1 0 0,-1 1 1,1-1-1,-1 0 0,1 0 1,-1 0-1,1 0 1,1-2-1,5-3-79,-1-1-1,-1 1 1,1-2 0,8-12-1,52-92-124,-52 86 179,-10 15-44,1 1-1,1 0 1,-1 1 0,2 0-1,-1 0 1,11-10 0,-6 10 165,23-16 0,-13 11-155,-21 11 22,-2 3 21,1 0 0,0 0 1,-1 0-1,1 0 0,-1 0 0,1 0 1,0 0-1,-1 0 0,1 0 1,-1 0-1,1 0 0,0 0 0,-1 0 1,1 0-1,-1 0 0,1 0 0,0 1 1,-1-1-1,1 0 0,0 0 1,-1 0-1,1 1 0,0-1 0,-1 0 1,1 0-1,0 1 0,-1-1 0,1 0 1,0 1-1,0-1 0,0 0 1,-1 1-1,-14 17-287,-6 14 315,2 1 0,0 1-1,3 0 1,1 2-1,-13 44 1,27-78-26,-9 45 239,9-43-192,0 0 1,1 0-1,-1-1 0,1 1 0,0 0 1,0 0-1,1 0 0,-1-1 1,2 6-1,-2-9-48,0 0 1,0 1-1,0-1 1,1 0-1,-1 0 1,0 1-1,0-1 0,0 0 1,0 0-1,1 0 1,-1 1-1,0-1 1,0 0-1,1 0 1,-1 0-1,0 0 1,0 1-1,1-1 0,-1 0 1,0 0-1,0 0 1,1 0-1,-1 0 1,0 0-1,1 0 1,-1 0-1,0 0 1,0 0-1,1 0 0,-1 0 1,0 0-1,1 0 1,-1 0-1,0 0 1,1 0-1,8-5-158,-6 3 102,1-1 15,0 0 0,0 0 0,0-1-1,0 0 1,0 0 0,-1 0 0,1 0 0,-1-1 0,-1 1 0,1-1 0,0 0 0,2-9 0,4-3-4,42-91-218,-45 94 232,-6 12 49,1 0 0,-1 0 0,1 1 0,0-1 0,0 0 1,0 0-1,1-2 0,-1 13 18,-1 16-138,-1-12 82,1 1 0,0-1 0,1 0-1,1 1 1,3 14 0,-4-24 26,1-1 0,-1 1 0,0-1 0,1 0 0,0 1 0,0-1 0,0 0 0,0 0 0,0 0 0,1 0 0,-1-1 0,1 1 0,0-1 0,0 1 0,0-1 0,0 0 0,0 0 0,0 0 0,1-1 0,-1 1 0,1-1 0,-1 1 0,7 0 0,-1-1-12,0 0-1,0 0 0,-1-1 1,1 0-1,0 0 1,12-3-1,53-14-30,-46 9 10,-1-2-1,0 0 1,-1-2-1,-1-1 0,1-2 1,-2 0-1,0-1 0,-1-2 1,-1 0-1,26-28 0,-43 42 58,0 0 0,0 0-1,11-7 1,-16 11-29,0 1 0,0-1-1,0 0 1,1 1 0,-1-1 0,0 0 0,0 1 0,0-1-1,0 0 1,0 1 0,0-1 0,0 0 0,0 1 0,0-1 0,0 0-1,0 1 1,0-1 0,0 0 0,0 1 0,0-1 0,0 0-1,0 1 1,-1-1 0,1 0 0,0 1 0,-8 16-40,-17 42-137,9-20 253,11-29-43,1 0-1,0 0 1,1 0 0,0 1 0,0 0 0,1 0 0,0 14 0,1-23-37,1 0 1,0 0-1,1 0 1,-1 0 0,0 0-1,0-1 1,1 1-1,-1 0 1,1 0-1,0 0 1,-1-1-1,1 1 1,0 0 0,0-1-1,0 1 1,0 0-1,0-1 1,1 0-1,-1 1 1,0-1-1,1 0 1,-1 1 0,1-1-1,-1 0 1,1 0-1,-1 0 1,1 0-1,0-1 1,0 1-1,-1 0 1,1-1 0,0 1-1,0-1 1,0 0-1,0 1 1,0-1-1,-1 0 1,1 0-1,0 0 1,0 0 0,0-1-1,0 1 1,0 0-1,0-1 1,-1 0-1,1 1 1,2-2-1,7-5-26,0 0 0,0-1 0,-1 0-1,0 0 1,0-1 0,12-16 0,45-65-95,-58 77 60,122-178 73,-39 62 33,-54 78 234,-1-1 1,46-89-1,-83 139-271,6-9 39,-1-1 0,-1 1 0,6-20 0,-10 31-46,0-1-1,0 1 1,1 0-1,-1-1 1,0 1-1,0 0 1,0 0-1,0-1 1,0 1-1,0 0 1,0-1-1,0 1 1,0 0-1,0-1 1,0 1-1,0 0 1,0-1-1,0 1 1,0 0-1,0-1 1,0 1-1,0 0 1,0 0-1,0-1 1,0 1-1,0 0 1,-1-1-1,1 1 1,0 0-1,0 0 1,-1-1-1,-11 11 29,-10 13 32,1 1-1,2 1 1,0 0 0,1 2-1,2 0 1,1 1 0,1 0-1,-11 33 1,2 22 62,-12 95-1,24-113-25,2 12 14,8-54-2028,-9 45 1,7-60-2113,-10-18-5489,11 6 9546,-27-49-3390,-6-29 3742,34 79-298,-24-62 1454,-17-42 3134,11 31 596,30 75-5224,1 0-1,0 1 1,-1-1 0,1 0-1,0 1 1,0-1-1,0 0 1,0 1 0,-1-1-1,1 0 1,0 1-1,0-1 1,0 0 0,1 1-1,-1-1 1,0 0 0,0 0-1,0 1 1,0-1-1,1 0 1,-1 1 0,0-1-1,0 1 1,1-1-1,-1 0 1,1 0 0,0 0-19,1 0 1,-1 0 0,0 1-1,0-1 1,0 0 0,1 1-1,-1-1 1,0 1 0,1-1-1,-1 1 1,1 0-1,1-1 1,4 1-86,0-1-1,0 1 1,0 1 0,8 0-1,40 9-1671,55 18 0,-89-22 1441,-1 2-1,0 0 0,-1 0 0,0 2 0,0 1 0,-1 0 0,34 28 0,-44-32 421,-1 0-1,1 1 0,-1 0 0,0 0 0,-1 1 0,0 0 0,-1 0 0,1 1 0,-2-1 0,1 1 0,-1 0 1,-1 0-1,0 1 0,0-1 0,-1 1 0,-1-1 0,1 19 0,-2-18 182,0 0-1,-1 0 0,-5 19 1,5-25-456,0-1 0,-1 1 0,0 0 0,0-1 1,0 1-1,0-1 0,-1 0 0,0 1 0,0-1 0,-3 4 0,6-8 87,0 0 0,0 0-1,0 0 1,-1 0 0,1 1-1,0-1 1,0 0 0,0 0-1,0 0 1,0 0 0,0 1-1,0-1 1,-1 0 0,1 0-1,0 0 1,0 0 0,0 0-1,0 0 1,-1 0 0,1 1-1,0-1 1,0 0 0,0 0-1,0 0 1,-1 0 0,1 0-1,0 0 1,0 0 0,0 0-1,-1 0 1,1 0 0,0 0-1,0 0 1,0 0-1,0 0 1,-1 0 0,1 0-1,0 0 1,0 0 0,0-1-1,-1 1 1,1 0 0,0 0-1,0 0 1,0 0 0,0 0-1,0 0 1,-1 0 0,1-1-1,-1-12-1605,7-20 458,8-20 676,2-10 1365,10-82 0,-25 127-231,-1 11-440,1 0 1,0 0 0,0 0 0,0 0-1,4-10 1,-5 16-231,1 1 1,-1-1-1,0 1 0,0-1 0,0 1 0,0 0 1,1-1-1,-1 1 0,0-1 0,1 1 0,-1 0 0,0-1 1,1 1-1,-1 0 0,0-1 0,1 1 0,-1 0 0,1-1 1,-1 1-1,0 0 0,1 0 0,-1 0 0,1-1 1,-1 1-1,1 0 0,-1 0 0,1 0 0,-1 0 0,1 0 1,-1 0-1,1 0 0,-1 0 0,1 0 0,-1 0 1,1 0-1,-1 0 0,1 0 0,-1 0 0,1 1 0,-1-1 1,0 0-1,1 0 0,-1 0 0,1 1 0,-1-1 1,0 0-1,1 1 0,-1-1 0,1 0 0,-1 1 0,0-1 1,1 0-1,-1 1 0,0 0 0,3 2-513,0 0 1,-1 0-1,0 0 0,0 1 1,3 4-1,7 16-1061,18 26 1,-15-26 2587,13 28 1,-26-48-598,1 2 229,0 0 0,0 1-1,-1-1 1,0 1-1,0-1 1,-1 1 0,1 8-1,0 21 1445,-2-17-143,6 33-1,-5-46-1507,1 0-1,-1 0 1,2 0-1,-1 0 1,0 0-1,1 0 1,0 0-1,1-1 1,4 7-1,-5-9-266,-1-1-1,1 0 1,-1 0-1,1 0 0,0 0 1,0 0-1,0-1 0,0 1 1,0-1-1,0 0 0,0 0 1,0 0-1,1 0 1,-1-1-1,0 1 0,1-1 1,-1 0-1,0 0 0,5 0 1,4-1 72,-1-1 1,1 1-1,-1-2 1,16-5-1,-20 6-106,-1 0 1,0 0-1,0-1 0,0 0 0,0 0 1,0 0-1,0-1 0,-1 0 1,0 0-1,0 0 0,0-1 0,8-9 1,-8 8 2,-1-1 0,0 0 0,-1 0 1,0-1-1,0 1 0,0-1 0,-1 0 1,0 1-1,1-13 0,-3 18-40,1-1 0,-1 0 0,0 1-1,-1-1 1,1 0 0,0 0 0,-1 1 0,0-1-1,1 0 1,-1 1 0,0-1 0,0 1 0,-2-4-1,1 5-3,1-1 0,0 0-1,-1 1 1,0-1-1,1 1 1,-1 0 0,0 0-1,1-1 1,-1 1-1,0 0 1,0 1 0,0-1-1,0 0 1,0 0 0,0 1-1,0-1 1,-1 1-1,1 0 1,-2 0 0,-3-1-15,1 2 1,0-1 0,0 1-1,-1 0 1,1 0 0,0 0-1,0 1 1,0 0 0,0 0 0,0 1-1,1-1 1,-10 7 0,-4 4-766,1 1 0,-19 18 0,9-7-3270,28-25 3910,0 0-1,0 0 0,0 1 1,0-1-1,0 0 0,-1 0 0,1 1 1,0-1-1,0 0 0,0 0 0,0 1 1,0-1-1,0 0 0,0 0 1,0 1-1,0-1 0,0 0 0,0 1 1,1-1-1,-1 0 0,0 0 0,0 1 1,0-1-1,0 0 0,0 0 1,0 0-1,1 1 0,-1-1 0,0 0 1,0 0-1,0 0 0,0 1 0,1-1 1,-1 0-1,0 0 0,0 0 1,1 0-1,-1 0 0,0 1 0,14 6-2805,16-2-1490,12 0 1450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0:42.653"/>
    </inkml:context>
    <inkml:brush xml:id="br0">
      <inkml:brushProperty name="width" value="0.05" units="cm"/>
      <inkml:brushProperty name="height" value="0.05" units="cm"/>
    </inkml:brush>
  </inkml:definitions>
  <inkml:trace contextRef="#ctx0" brushRef="#br0">45 1 6816,'-4'1'3040,"2"7"-644,0 14 839,1-14-2317,1 4 3,-1-1 0,-1 1 1,0 0-1,-1-1 0,0 0 1,-1 1-1,-10 20 0,13-30-834,0 0 0,0 0 0,1 0 0,-1 1 0,0-1 0,1 0-1,-1 0 1,1 3 0,0-4-81,0-1 0,0 1 0,0-1 0,0 0 0,0 1 0,0-1 0,0 0 0,0 1 0,0-1 0,0 0 1,0 1-1,1-1 0,-1 0 0,0 0 0,0 1 0,0-1 0,0 0 0,1 1 0,-1-1 0,0 0 0,0 0 0,1 1 0,-1-1 0,1 0 0,-1 0-13,1 0 0,0 1 0,-1-1 0,1 0 0,0 0 0,-1-1 0,1 1 0,-1 0 0,1 0 0,0 0 0,-1 0 0,1 0 0,0-1 0,-1 1 0,1 0 0,-1-1 0,1 1 0,0-1 0,59-37-222,-43 25 461,2 1 0,0 1 0,36-16 0,-53 26-131,1 0 1,0 0-1,0 0 1,0 0-1,0 1 1,0 0-1,0-1 1,0 1-1,0 0 1,0 1-1,0-1 1,0 0-1,0 1 1,0 0-1,0 0 1,0-1-1,0 2 1,-1-1-1,1 0 1,0 1-1,-1-1 1,1 1-1,-1 0 1,1-1-1,-1 1 1,0 0-1,0 1 1,0-1-1,0 0 1,0 1-1,0-1 1,-1 1-1,2 3 1,1 1-107,0 1 1,-1-1-1,0 1 1,-1 0 0,0 0-1,0 0 1,-1 0-1,1 0 1,-2 1-1,1-1 1,-2 11-1,-1-3-1597,-1 0 0,-1-1-1,0 0 1,-1 1 0,-1-1 0,-8 14-1,-2 8-4044,4-3 1871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0:43.202"/>
    </inkml:context>
    <inkml:brush xml:id="br0">
      <inkml:brushProperty name="width" value="0.05" units="cm"/>
      <inkml:brushProperty name="height" value="0.05" units="cm"/>
    </inkml:brush>
  </inkml:definitions>
  <inkml:trace contextRef="#ctx0" brushRef="#br0">2 33 8384,'-2'-4'3143,"8"3"-1364,16 3-370,-3 0-327,146-3 3132,-107-1-3255,291-12 625,4 1-1859,-200 12-2634,-46 3-5251,-98-1 4544,-4 2 1270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0:43.587"/>
    </inkml:context>
    <inkml:brush xml:id="br0">
      <inkml:brushProperty name="width" value="0.05" units="cm"/>
      <inkml:brushProperty name="height" value="0.05" units="cm"/>
    </inkml:brush>
  </inkml:definitions>
  <inkml:trace contextRef="#ctx0" brushRef="#br0">280 160 11552,'-124'-46'5215,"35"22"-4511,64 15-672,11 4-160,-5-8-576,10 10 385,9-15-2593,9 10 1600,35-13-5280,6 9 3680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1:17.777"/>
    </inkml:context>
    <inkml:brush xml:id="br0">
      <inkml:brushProperty name="width" value="0.05" units="cm"/>
      <inkml:brushProperty name="height" value="0.05" units="cm"/>
    </inkml:brush>
  </inkml:definitions>
  <inkml:trace contextRef="#ctx0" brushRef="#br0">40 523 2720,'-26'8'2128,"19"9"11461,6-17-13532,1 0 1,0 0 0,0 0-1,0 0 1,-1 0 0,1 0 0,0 0-1,0 0 1,-1 0 0,1 0-1,0 0 1,0 0 0,0 0-1,-1 0 1,1 0 0,0 0-1,0 0 1,0 0 0,-1-1-1,1 1 1,0 0 0,0 0-1,0 0 1,0 0 0,-1 0-1,1-1 1,0 1 0,0 0 0,0 0-1,0 0 1,0 0 0,0-1-1,0 1 1,-1 0 0,1 0-1,0 0 1,0-1 0,2-9 164,-1 0 1,1-1-1,1 1 1,0 1-1,1-1 1,5-11-1,-2 7-163,1 0 0,0 0 0,1 1 0,1 0 0,0 1 0,0 0 0,1 1 0,1 0 0,0 1 0,22-15 0,13-5 133,88-39 0,-20 11 402,9-7-48,-105 56-356,-18 8-154,0 0 1,0 1 0,1-1 0,-1 1 0,1-1 0,-1 1 0,0-1-1,1 1 1,-1 0 0,1 0 0,-1 0 0,1 0 0,-1 0-1,1 0 1,-1 0 0,2 1 0,-2-1 4,0 0 0,0 1 1,0-1-1,0 1 0,-1-1 0,1 1 1,0 0-1,0-1 0,-1 1 0,1 0 1,0 0-1,-1-1 0,1 1 0,-1 0 0,1 0 1,-1 0-1,1 0 0,-1 1 0,1 2 42,0 0-1,0 0 1,0 0-1,-1 1 1,0-1-1,0 0 1,0 1-1,0-1 1,-2 6-1,-1 0-27,0 0 1,-1 1-1,-5 11 0,-3 4 60,-3 13 8,-21 35 0,18-43 20,83-132-207,30-19-125,-75 99 205,1 0 1,0 2 0,29-21 0,-23 25 76,-27 15-89,1-1 0,-1 1 1,1 0-1,-1 0 1,1-1-1,0 1 0,-1 0 1,1 0-1,0 0 1,-1 0-1,1 0 1,0 0-1,-1 0 0,1 0 1,0 0-1,-1 0 1,1 0-1,0 0 0,-1 0 1,1 0-1,0 1 1,-1-1-1,1 0 0,-1 0 1,1 1-1,-1-1 1,1 0-1,0 1 1,-1-1-1,1 1 0,-1-1 1,0 1-1,1-1 1,-1 1-1,1-1 0,0 2 1,-1 0 0,1 0 0,-1 0 0,0 0 0,1 0 0,-1 1 0,0-1 0,0 0 0,-1 0 0,1 0 0,0 0 0,-1 0 0,-1 4 0,-10 24 58,-16 17 97,21-36-193,0 0 0,1 0 0,0 0 0,-7 20-1,13-31 30,0 0 0,0 0-1,1 0 1,-1 0 0,0 1-1,0-1 1,0 0 0,0 0-1,0 0 1,0 0 0,0 0-1,0 0 1,0 0 0,1 0-1,-1 0 1,0 1 0,0-1-1,0 0 1,0 0 0,0 0-1,0 0 1,1 0 0,-1 0-1,0 0 1,0 0 0,0 0-1,0 0 1,0 0 0,1 0-1,-1 0 1,0 0 0,0 0-1,0 0 1,0 0 0,0 0-1,0 0 1,1-1 0,-1 1-1,0 0 1,0 0 0,0 0-1,0 0 1,0 0 0,11-3-55,-8 1 15,78-25-106,103-51 0,-120 49 184,-58 26-15,0 0 0,1 1 0,-1 0 0,14-2 0,-19 3-12,0 1 0,0 0 0,0 0-1,1 0 1,-1 0 0,0 0 0,0 0 0,0 0 0,1 0 0,-1 1 0,0-1-1,0 0 1,0 1 0,0-1 0,0 0 0,1 1 0,-1 0 0,0-1 0,0 1-1,0 0 1,0-1 0,-1 1 0,1 0 0,0 0 0,0 0 0,0 0 0,-1 0-1,1 0 1,0 0 0,-1 0 0,1 0 0,-1 0 0,1 0 0,0 2-1,-1 2 32,0 1 0,0-1 0,0 1-1,0-1 1,-3 9 0,2-6-9,-10 52 170,6-43-190,2 1 1,0-1-1,1 0 0,0 33 1,3-46-1,-1-1 0,1 1 0,-1 0 0,1-1 0,0 1 0,1-1 0,-1 0 0,3 6 0,-3-7-10,1-1 0,-1 1-1,0-1 1,0 0 0,0 1 0,1-1 0,-1 0-1,1 0 1,-1 0 0,1 0 0,-1 0 0,1 0 0,-1 0-1,1 0 1,0-1 0,0 1 0,-1-1 0,5 1-1,0 0-4,0-1 0,1 0 0,-1 0 0,0-1 0,1 0-1,-1 0 1,0 0 0,7-3 0,51-23-197,-31 12 120,102-38-200,28-11 60,-20-5 240,-106 48 148,61-44-1,-83 50-160,-9 7-17,-6 8 13,0 0 0,0-1 0,0 1-1,0 0 1,0 0 0,0 0 0,0 0 0,1 0 0,-1 0-1,0-1 1,0 1 0,0 0 0,0 0 0,0 0-1,0 0 1,0 0 0,0-1 0,0 1 0,0 0 0,0 0-1,-1 0 1,1 0 0,0 0 0,0-1 0,0 1-1,0 0 1,0 0 0,0 0 0,0 0 0,0 0 0,0 0-1,0-1 1,0 1 0,-1 0 0,1 0 0,0 0 0,0 0-1,0 0 1,-8 1 32,-23 12 150,8-2-65,-149 63 464,139-59-482,1 2 1,-49 33-1,68-41-56,1 1 1,0 0-1,1 1 0,0 0 1,1 1-1,0 0 0,0 1 1,-10 19-1,17-27 0,1 0 0,0 0 0,0 1-1,0-1 1,1 0 0,-2 9 0,3-13-42,-1 0 1,1 1-1,0-1 1,0 0-1,0 0 0,0 0 1,0 0-1,0 0 1,1 0-1,-1 0 1,0 0-1,0 0 0,1 0 1,-1 0-1,0 0 1,1 0-1,-1 0 1,1-1-1,0 1 1,-1 0-1,1 0 0,0 0 1,-1-1-1,1 1 1,0 0-1,0-1 1,-1 1-1,1 0 1,0-1-1,0 1 0,0-1 1,0 1-1,0-1 1,0 0-1,0 0 1,0 1-1,0-1 1,0 0-1,2 0 0,4 0-5,0 0 0,0-1-1,0 0 1,0 0-1,0 0 1,0-1-1,0 0 1,8-4-1,53-28 11,-52 25-9,36-18-292,-2-2 0,74-57 0,-118 81 248,16-12-159,-16 14 121,-7 10 49,-3 1 81,0 1-1,1-1 1,0 1-1,0 0 1,-2 15-1,4-20-22,1 1 0,0-1 0,0 0 0,0 1 0,0-1 0,1 0 0,-1 1 0,1-1 1,1 0-1,-1 0 0,0 1 0,1-1 0,0 0 0,4 6 0,-3-5 32,0-1 1,1 0 0,-1 0-1,1-1 1,0 1 0,0-1-1,0 0 1,9 5-1,-11-6-26,1-1 1,0 0-1,0 0 0,-1 0 0,1 0 0,0 0 0,0 0 0,0-1 0,0 1 0,0-1 0,0 0 1,0 0-1,0 0 0,-1 0 0,1-1 0,0 1 0,5-2 0,1-3-1,0 0-1,0 0 1,-1 0 0,1-1-1,-1-1 1,0 1-1,12-14 1,15-13-85,143-112-284,-42 41 529,-135 103-190,21-14-51,-22 14 53,0 1 0,0 0 1,1 0-1,-1-1 0,0 1 1,1 0-1,-1 0 0,0 0 1,1 0-1,-1-1 0,1 1 1,-1 0-1,0 0 0,1 0 1,-1 0-1,0 0 0,1 0 1,-1 0-1,1 0 0,-1 0 1,0 0-1,1 0 0,-1 0 1,1 0-1,-1 0 0,0 1 1,1-1-1,-1 0 0,0 0 1,1 0-1,-1 0 0,0 1 1,1-1-1,-1 0 0,0 0 1,1 1-1,-1-1 0,0 0 1,0 1-1,0-1 0,1 0 1,-1 1-1,0-1 0,0 0 1,0 1-1,1-1 0,-1 0 1,0 1-1,0-1 0,0 1 1,0-1-1,0 0 0,0 1 1,0-1-1,0 1 1,0-1-1,0 1 0,-1 4-21,1 0 1,-1 0-1,0 0 0,0-1 1,0 1-1,-1 0 0,0-1 1,-3 7-1,-23 36-96,15-27 186,-38 73 25,21-36-176,24-47-2388,6-17-2254,2-17 386,3-17-797,7-5 1675</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0:48.234"/>
    </inkml:context>
    <inkml:brush xml:id="br0">
      <inkml:brushProperty name="width" value="0.05" units="cm"/>
      <inkml:brushProperty name="height" value="0.05" units="cm"/>
    </inkml:brush>
  </inkml:definitions>
  <inkml:trace contextRef="#ctx0" brushRef="#br0">274 44 2976,'3'-4'9852,"-3"1"-9070,-1 1-570,0 0 1,0 0-1,0 0 0,0 0 0,0 0 1,-1 0-1,1 0 0,-1 0 0,1 1 0,-1-1 1,0 0-1,0 1 0,1 0 0,-1-1 1,0 1-1,0 0 0,-1 0 0,-1-1 0,0 1-83,0 0 0,0 0-1,0 1 1,1-1 0,-1 1 0,0 0-1,0 0 1,0 0 0,0 1-1,-5 0 1,0 2-100,0-1-1,0 1 1,1 1 0,-1 0 0,1 0 0,0 0-1,0 1 1,-14 11 0,12-7 39,1 1 0,-1-1 1,2 2-1,-1-1 0,2 2 0,-1-1 1,1 1-1,1 0 0,0 0 0,1 0 1,0 1-1,1 0 0,0 0 0,1 0 1,1 0-1,0 1 0,1-1 0,0 1 1,2 20-1,0-29-26,0 1 1,0-1-1,0 0 0,1 1 1,0-1-1,0 0 0,0 0 0,1 0 1,0-1-1,0 1 0,0-1 1,0 1-1,1-1 0,-1 0 1,7 5-1,-3-3 37,1-1 0,-1 0-1,1-1 1,0 1 0,0-1 0,0-1 0,1 0 0,15 4 0,3-5-3,-17-2 157,-21 11-389,0 2-1,-15 22 1,19-24 80,-32 52-117,35-55 194,1-1-1,-1 1 0,1 0 0,1 0 1,0 0-1,-2 14 0,4-19 31,0 0-1,0 0 1,0 0-1,1 0 1,0 0-1,-1-1 1,1 1-1,0 0 1,1 0-1,-1 0 1,0-1 0,1 1-1,-1 0 1,1-1-1,0 0 1,0 1-1,0-1 1,0 0-1,0 0 1,1 0-1,-1 0 1,0 0 0,1-1-1,0 1 1,-1-1-1,1 0 1,0 0-1,0 1 1,0-2-1,-1 1 1,1 0-1,5 0 1,7-1 54,0 0 0,0-1 1,29-5-1,45-17 14,-28 7-134,132-36 212,-154 39-153,1-2 1,64-34 0,-86 38 4,-1 0 1,0-2-1,-1 0 0,0 0 1,24-28-1,-35 34 2,-1 0 0,0 0 0,7-15 0,-11 21-27,0-1-10,1 0 1,-1 1 0,1-1-1,-1 0 1,0 1-1,0-1 1,0 0-1,0 0 1,0-2-1,0 3 1,0 1 0,0 0 0,0-1 0,0 1 0,0 0 0,0-1 0,-1 1 0,1 0 0,0 0 0,0-1 0,0 1 0,0 0 0,0-1 0,-1 1 0,1 0 0,0 0 0,0-1 0,0 1 0,-1 0 0,1 0 0,0 0 0,0-1 0,-1 1 0,1 0 0,0 0-1,0 0 1,-1 0 0,1 0 0,0-1 0,-1 1 0,1 0 0,0 0 0,-1 0 0,1 0 0,0 0 0,-1 0 0,1 0 0,0 0 0,-1 0 0,1 0 0,0 0 0,-1 0 0,1 0 0,0 1 0,0-1 0,-1 0 0,1 0 0,0 0 0,-1 0 0,1 0 0,0 1 0,0-1 0,-1 0 0,1 0 0,0 0 0,0 1 0,-11 8-102,1 0 0,0 0 0,1 1 0,-10 14 1,-8 7-48,-62 56-142,-13 13 469,101-98-167,0-1 0,0 0 0,0 0 0,0 1 0,0-1 0,0 0 0,1 1 0,-1-1 0,0 1 0,1-1 1,-1 1-1,1-1 0,0 1 0,-1 0 0,1-1 0,0 1 0,0-1 0,0 3 0,0-3 3,1 0 0,-1 0 0,1 0 0,-1 0 1,1-1-1,-1 1 0,1 0 0,0 0 0,0 0 0,-1 0 1,1-1-1,0 1 0,0 0 0,0-1 0,0 1 0,-1-1 0,1 1 1,0-1-1,0 1 0,0-1 0,0 0 0,0 0 0,0 1 0,1-1 1,-1 0-1,0 0 0,0 0 0,0 0 0,1 0 0,7 0 21,1-1 0,-1 1 0,1-2-1,-1 1 1,0-1 0,1-1 0,-1 0 0,0 0-1,-1-1 1,1 0 0,-1 0 0,1-1-1,-1 0 1,10-8 0,10-10 33,-2-1-1,33-38 1,-46 44-30,-10 14-14,-1 1 0,1-1 0,-1 1 0,6-6 0,-7 10-148,-1 4 9,-6 17-85,-10 27 3,-124 268 623,86-216-98,-72 99 0,123-195-317,1-3 0,0 1 0,0 0 0,0-1 1,1 1-1,-1 0 0,1 0 0,-1 0 0,1 0 0,0 0 0,0 1 0,0 5 1,1-8-1,0-1 1,0 0 0,0 1-1,0-1 1,0 0 0,1 1-1,-1-1 1,0 0 0,0 1 0,1-1-1,-1 0 1,0 1 0,0-1-1,1 0 1,-1 0 0,0 1-1,1-1 1,-1 0 0,0 0-1,1 0 1,-1 0 0,0 1 0,1-1-1,-1 0 1,1 0 0,-1 0-1,0 0 1,1 0 0,-1 0-1,0 0 1,1 0 0,-1 0 0,1 0-1,-1 0 1,1 0 0,1-1 5,0 1 1,0 0-1,0-1 1,-1 1-1,1-1 1,0 0-1,3-1 1,9-8 7,-1 1-1,0-2 1,0 1-1,17-21 1,44-59-148,-29 33 110,4-1 109,4 2-1,70-59 1,-2 19-54,-38 31 112,105-105 1,-185 166-125,46-50 53,-43 47 0,0-2-1,0 1 1,-1-1-1,7-15 1,-21 41-139,-1 0 1,-1 0-1,-17 20 1,10-12 24,7-10 43,-21 28 126,-29 53-1,59-93-131,1-1 0,0 1 0,0 0 0,0 0 0,0 0 0,0 0-1,0 0 1,1 0 0,-1 4 0,1-6 3,0 0 1,0 0-1,1 1 0,-1-1 1,0 0-1,0 0 0,1 0 0,-1 0 1,1 0-1,-1 0 0,1 0 1,-1 0-1,1 0 0,-1 0 0,1-1 1,0 1-1,0 0 0,-1 0 1,1 0-1,0-1 0,0 1 1,0 0-1,0-1 0,0 1 0,0-1 1,0 1-1,0-1 0,2 1 1,3 0 48,-1 0 0,1 0 0,0 0 0,0-1 0,0 0 0,0 0 0,0 0 0,0-1 0,0 0 0,0 0 0,0-1 1,8-2-1,5-4-24,0 0 1,22-14-1,-27 13-49,0 0-1,-1-1 1,0 0-1,12-13 1,42-51-37,-24 24 174,-35 40-74,-6 7-46,0 0-1,0 1 0,0-1 0,1 0 0,-1 1 0,1 0 0,-1 0 1,1 0-1,5-3 0,-8 5 1,0 0 0,1 0-1,-1 0 1,0 0 0,0 0 0,1 1 0,-1-1-1,0 0 1,1 0 0,-1 1 0,0-1 0,0 0 0,0 0-1,1 1 1,-1-1 0,0 0 0,0 1 0,0-1-1,0 0 1,0 1 0,1-1 0,-1 0 0,0 1 0,0-1-1,0 0 1,0 1 0,0-1 0,0 0 0,0 1-1,0-1 1,0 0 0,0 1 0,-1-1 0,0 16-12,0-12 15,-6 43 117,2-17-136,-1 47 1,6-73 55,0-1 0,1 1 0,-1 0 1,1-1-1,0 1 0,0 0 0,0-1 0,0 1 0,1-1 0,3 6 0,-4-7-14,0 0 0,1-1 0,-1 1-1,0 0 1,1-1 0,0 1 0,-1-1 0,1 1-1,0-1 1,0 0 0,-1 0 0,1 0 0,0 0-1,0 0 1,0 0 0,1 0 0,-1-1 0,0 1-1,3-1 1,11 0-6,0-1 0,1-1-1,-1 0 1,-1-1 0,1-1 0,25-10 0,-12 4-23,-1-2 1,-1-1 0,48-30 0,-31 13 157,53-48-1,-66 49-220,-36 64-32,-7 8 219,-17 68 35,28-104-132,1 1-1,-1-1 1,1 0-1,0 1 1,1-1-1,0 1 1,0-1-1,1 1 0,-1-1 1,2 0-1,2 7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49:52.780"/>
    </inkml:context>
    <inkml:brush xml:id="br0">
      <inkml:brushProperty name="width" value="0.05" units="cm"/>
      <inkml:brushProperty name="height" value="0.05" units="cm"/>
    </inkml:brush>
  </inkml:definitions>
  <inkml:trace contextRef="#ctx0" brushRef="#br0">43 744 3968,'-1'-5'726,"1"4"-517,0 0 0,0 0 0,0 0 1,0 0-1,0 0 0,0 0 0,0-1 0,0 1 0,0 0 0,1 0 0,-1 0 0,0 0 0,0 1 0,1-1 0,-1 0 0,1 0 0,-1 0 0,2-1 0,2-7 3245,-4 6-1803,-1 5-457,-10 29-553,7-24-613,2 0 1,-1 1 0,1 0-1,-2 9 1,-1 10 101,-12 96 648,16-107-647,1 0 0,0 0 1,1 0-1,1 0 0,6 27 1,-7-39-11,0 1 0,1 0 0,0 0 0,0-1 0,1 1 0,-1-1 0,1 0 0,0 0 1,6 6-1,-9-9-62,1 0 0,0 0 0,0 0 1,0-1-1,0 1 0,0 0 0,0-1 0,1 1 1,-1-1-1,0 0 0,0 1 0,0-1 0,0 0 1,0 1-1,1-1 0,-1 0 0,0 0 1,2 0-1,-1-1-7,-1 1 1,1-1-1,0 1 0,-1-1 1,1 0-1,-1 0 1,1 0-1,-1 0 0,1 0 1,-1 0-1,0 0 0,1-1 1,-1 1-1,0 0 1,0-1-1,1-1 0,6-9 67,0 0-1,-2-1 0,1 0 0,6-20 0,14-61 105,-21 71-210,27-113-477,-32 128-181,-2 21 437,1 40-76,1 67 401,0-97-10,2-1 0,0 0 0,8 28 0,-10-46-44,1 0-1,-1 0 0,1 0 1,0 0-1,0 0 1,0 0-1,0 0 1,1-1-1,-1 0 1,5 5-1,-6-7-10,0 0-1,0-1 1,0 1 0,0-1-1,0 1 1,0 0 0,0-1-1,0 0 1,0 1 0,0-1-1,1 0 1,-1 1 0,0-1-1,0 0 1,0 0 0,3 0-1,-2 0 10,-1-1-1,1 1 0,0-1 0,0 0 1,-1 1-1,1-1 0,0 0 0,-1 0 1,1 0-1,-1 0 0,1-1 1,-1 1-1,0 0 0,2-2 0,11-15 72,0 0 0,-2-1-1,0 0 1,-1-1 0,13-35 0,24-39-96,-37 75-33,-2 2-99,1 2 1,1-1 0,20-22-1,-28 35 62,-1 1-1,1 0 1,0 0 0,0 0-1,0 0 1,0 0-1,1 0 1,-1 1-1,0 0 1,1-1-1,-1 1 1,1 1 0,-1-1-1,1 0 1,0 1-1,-1 0 1,1 0-1,-1 0 1,7 1 0,-3 0-11,-1 0 0,1 1 0,-1 0 1,1 0-1,-1 1 0,0 0 1,0 0-1,0 0 0,8 7 0,8 5 34,-13-9 19,-1-1 0,0 2 1,13 11-1,40 49 397,-59-65-229,1-16 624,-3 10-789,0 0 0,-1 0 0,1 0 0,-1-1 0,1 1 0,-1 0 0,-1 0 0,1 0 0,-1 0 0,1 0 0,-4-5 0,-2-5-106,6 10 67,0 1 0,-1 0 0,1 1 0,-1-1 0,0 0 0,0 0 0,0 1 1,0-1-1,-1 1 0,1 0 0,-1 0 0,1 0 0,-1 0 0,0 0 0,1 0 0,-1 1 0,0-1 0,0 1 0,-1 0 0,1 0 0,0 0 0,0 0 0,0 0 0,-1 1 0,1-1 0,0 1 0,-1 0 0,1 0 0,-4 1 0,2 0-1,-1 0-1,1 0 1,-1 0 0,1 1-1,0-1 1,0 2 0,0-1-1,0 0 1,0 1-1,0 0 1,1 0 0,-1 0-1,1 1 1,0 0-1,0-1 1,-6 9 0,1 3-1,1 0 0,0 0 0,2 1 0,-1 0 0,-6 30 0,9-31 28,0-3 4,1 1-1,0 0 0,1 0 1,0 0-1,1 0 0,1 0 1,0 0-1,1 0 0,0 0 1,1 0-1,0 0 0,1-1 1,0 1-1,1-1 0,9 19 1,-10-26 40,0 0-1,1 0 1,-1-1 0,1 0 0,0 1 0,0-1 0,1-1 0,-1 1 0,1-1 0,-1 0 0,7 3 0,3 2 94,1-2 0,22 8 1,-32-12-88,1 0 0,-1-1 0,1 0 1,-1 0-1,1-1 0,0 0 0,-1 0 1,1 0-1,0 0 0,-1-1 0,1 0 0,7-2 1,-5 0 4,0 0 1,-1-1-1,1 1 1,-1-1-1,0-1 0,0 0 1,9-8-1,3-5 87,-1-2 0,0 0 0,28-44 1,-43 59-118,83-114 195,-28 39-198,85-123 59,-119 168-86,-2-1 1,33-75 0,-32 49 66,19-72 0,-28 84-78,32-142-542,-44 161 137,-7 18-52,5 13 454,0 0 0,-1 0 0,1-1 0,0 1 0,-1 0 0,1 0 0,0-1 0,-1 1 0,1 0 0,0 0 0,-1 0 0,1 0 0,-1 0 0,1-1 0,0 1 0,-1 0 0,1 0 0,-1 0-1,1 0 1,-1 0 0,1 0 0,0 0 0,-1 0 0,1 1 0,-1-1 0,1 0 0,0 0 0,-1 0 0,-1 1 1,0 0 0,0 0 1,0 1-1,0-1 0,0 0 0,0 1 0,1-1 1,-1 1-1,0 0 0,1-1 0,0 1 0,-3 3 1,-14 29 35,11-19-46,-40 85-54,-34 107 1,70-173 37,2 1 1,0-1-1,3 2 0,-4 58 1,9-67 65,2-1 0,0 0 0,2 0 1,1 0-1,1 0 0,17 48 0,-14-51 6,1-1-1,1-1 1,14 21 0,-19-33 34,1 0 1,1-1-1,0 0 0,0 0 0,0-1 1,1 0-1,0 0 0,1 0 1,10 5-1,-16-10-17,1 0-1,0 0 1,-1-1 0,1 1-1,0-1 1,0 0 0,0 0-1,1 0 1,-1-1-1,0 1 1,0-1 0,0 0-1,0 0 1,1 0 0,-1-1-1,0 0 1,0 0 0,5-1-1,-3-1 5,0 0-1,0 0 0,-1 0 1,1 0-1,-1-1 0,0 0 1,0 0-1,0-1 0,-1 1 1,1-1-1,4-8 0,9-13 26,-2-1 1,-1-1-1,-1-1 0,-1 0 0,-2-1 0,15-60 0,-24 83-117,6-32 80,-8 37-75,0 0 1,0 0-1,0 1 1,0-1-1,0 0 0,0 0 1,-1 1-1,1-1 1,0 0-1,-1 0 1,0 1-1,1-1 0,-1 1 1,0-1-1,0 0 1,0 1-1,0 0 1,-2-3-1,3 3 11,-1 1-1,0-1 1,1 1 0,-1 0-1,0-1 1,0 1 0,0 0-1,1 0 1,-1-1 0,0 1-1,0 0 1,0 0 0,0 0-1,1 0 1,-1 0 0,0 0-1,0 0 1,0 0 0,0 1 0,1-1-1,-1 0 1,0 0 0,0 1-1,1-1 1,-1 0 0,0 1-1,0-1 1,1 1 0,-1-1-1,0 1 1,0 0 0,-2 2-5,0-1 0,0 1 0,1 0 0,-1 0 0,-4 6 0,-7 17 20,2 0 0,0 1 0,2 0 0,0 1-1,2 0 1,2 0 0,0 1 0,2 0 0,1 0 0,0 32 0,3-53 50,1 0 1,0 1-1,0-1 1,0 0-1,1 1 1,0-1-1,1 0 0,0 0 1,6 12-1,-7-17 4,0 0 0,0 0-1,0 0 1,0 0 0,1 0-1,-1 0 1,1-1 0,0 0 0,0 1-1,0-1 1,0 0 0,0 0-1,0 0 1,0-1 0,1 1 0,-1-1-1,1 0 1,-1 0 0,1 0-1,-1 0 1,1-1 0,0 1 0,-1-1-1,7 0 1,1-1 12,-1-1 1,0 0 0,1-1-1,-1 1 1,0-2-1,10-4 1,55-32 216,-50 24-259,-1 0-1,34-32 0,36-46 167,-76 73-129,21-32 0,-29 38-48,-6 9-32,0 0 0,-1 0 1,4-10-1,4-7-475,-16 70-251,2-24 721,0 0 0,2 0 0,0 1 0,5 43 0,-3-58 85,1-1 1,0 1-1,0 0 1,1-1 0,0 0-1,1 1 1,0-1-1,0-1 1,1 1 0,0 0-1,0-1 1,0 0-1,1 0 1,0-1 0,14 11-1,-19-16-28,0 0-1,0 0 1,0-1-1,0 1 0,0-1 1,0 1-1,0-1 1,0 1-1,0-1 1,0 0-1,0 1 0,0-1 1,0 0-1,0 0 1,1 0-1,-1 0 1,0 0-1,0 0 1,0 0-1,3-1 0,-3 1 9,1-1-1,0 0 0,-1 0 1,1 0-1,-1 0 0,1 0 1,-1 0-1,1-1 0,-1 1 1,0 0-1,3-3 0,-1-2 59,1 1 0,-1 0 1,0-1-1,-1 0 0,0 1 0,4-12 0,-1-9-25,0 0 1,-2 0-1,0-26 0,-3 38-163,0 0 0,-2 1 0,1-1 0,-1 0 0,-1 1 0,-1 0 0,-6-19 0,8 28 74,-1 0 0,1 0 0,-1 1 0,0-1 0,0 1-1,0 0 1,-1 0 0,1 0 0,-1 0 0,1 0 0,-1 1 0,0 0 0,0 0 0,0 0-1,-1 0 1,1 0 0,0 1 0,0 0 0,-1 0 0,1 0 0,-6 0 0,4 2-111,17-3 91,15-7 219,32-15-1,-46 18-165,0 1 0,1 0 0,0 1-1,-1 0 1,1 1 0,1 1 0,-1 0 0,0 0-1,26 1 1,-37 2-9,1-1 0,-1 0 0,1 1 0,-1-1 0,0 1 0,1 0-1,-1 0 1,0 0 0,0 0 0,1 0 0,-1 1 0,0-1 0,0 1 0,0-1-1,0 1 1,-1-1 0,1 1 0,0 0 0,-1 0 0,1 0 0,-1 0 0,0 0-1,0 1 1,1-1 0,-2 0 0,1 0 0,0 1 0,0-1 0,-1 1 0,1-1-1,-1 1 1,1 2 0,-1 8-2,0-1 1,0 1-1,-1 0 0,-4 22 0,5-35 6,-22 171 592,21-161 17,6-12-284,9-20-91,-9 14-127,18-25-88,2 2 1,1 0 0,2 2 0,1 1 0,1 1-1,47-32 1,-74 57-60,0-1 1,0 2-1,1-1 0,-1 0 1,0 1-1,1-1 0,-1 1 1,1 0-1,0 0 0,5 0 1,-8 1 28,1 0 0,-1 0 1,1 0-1,-1 0 1,0 0-1,1 1 1,-1-1-1,0 0 1,1 1-1,-1-1 1,0 1-1,0 0 1,0-1-1,1 1 1,-1 0-1,0 0 1,0 0-1,0 0 1,0-1-1,0 2 1,0-1-1,-1 0 1,1 0-1,0 0 0,0 0 1,-1 0-1,1 1 1,-1-1-1,1 0 1,-1 0-1,1 2 1,3 16 7,-1 0-1,0 0 1,-2 0 0,0 23-1,0-2 85,0-16-23,1 9 81,5 35 0,-5-58-64,1 1 1,-1-1-1,2 0 0,-1 0 1,1 0-1,1-1 0,8 14 1,-11-20-18,1 1 1,-1-1 0,1-1 0,-1 1 0,1 0 0,0-1 0,0 1 0,0-1 0,1 0 0,-1 0 0,6 2 0,-7-3-45,1 0-1,-1 0 1,1 0-1,-1-1 1,1 0-1,-1 1 1,1-1 0,-1 0-1,1 0 1,-1 0-1,1 0 1,-1-1-1,0 1 1,1-1 0,-1 1-1,1-1 1,-1 0-1,4-2 1,-2 1-195,0-1 0,0 0 0,0 0 0,0 0 1,-1 0-1,1-1 0,-1 0 0,0 1 0,4-7 0,0-2-2679,11-25-1,-6 12-878,5-4 326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0:50.133"/>
    </inkml:context>
    <inkml:brush xml:id="br0">
      <inkml:brushProperty name="width" value="0.05" units="cm"/>
      <inkml:brushProperty name="height" value="0.05" units="cm"/>
    </inkml:brush>
  </inkml:definitions>
  <inkml:trace contextRef="#ctx0" brushRef="#br0">2 1 6464,'0'0'56,"0"0"0,0 0 1,0 0-1,0 0 0,1 0 1,-1 0-1,0 0 0,0 0 1,0 0-1,0 0 0,0 0 1,0 0-1,0 0 0,0 0 1,0 0-1,1 0 507,-1 0-506,0 0-1,0 1 0,0-1 1,0 0-1,0 0 0,0 0 1,0 0-1,0 0 0,0 0 1,0 0-1,0 0 0,0 0 1,0 0-1,0 0 0,0 1 1,0-1-1,0 0 0,0 0 1,0 0-1,0 0 0,0 0 1,0 0-1,0 0 0,0 0 1,0 0-1,0 0 0,0 1 395,0-1-395,-1 0 46,1 1 0,0-1 0,0 0 0,0 0 0,-1 0 0,1 1 0,0-1 0,0 0 0,0 1 0,0-1 0,-1 0 0,1 0 0,0 1 0,0-1 0,0 0-1,0 1 1,0-1 0,0 0 0,0 1 0,0-1 0,0 0 0,0 1 0,0-1 0,0 0 0,0 0 0,0 1 0,2 7 570,1-1-1,-1 0 1,1 0 0,1-1-1,-1 1 1,1-1 0,5 7-1,-5-7-463,0 0 0,0 1-1,-1-1 1,1 1-1,-1 0 1,-1 0 0,3 10-1,17 76 62,-3-30-3930,-15-50 2414</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0:48.635"/>
    </inkml:context>
    <inkml:brush xml:id="br0">
      <inkml:brushProperty name="width" value="0.05" units="cm"/>
      <inkml:brushProperty name="height" value="0.05" units="cm"/>
    </inkml:brush>
  </inkml:definitions>
  <inkml:trace contextRef="#ctx0" brushRef="#br0">11 10 5888,'-11'-9'3040,"17"18"-3808,-1-1-1312,4 8 1152</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0:48.982"/>
    </inkml:context>
    <inkml:brush xml:id="br0">
      <inkml:brushProperty name="width" value="0.05" units="cm"/>
      <inkml:brushProperty name="height" value="0.05" units="cm"/>
    </inkml:brush>
  </inkml:definitions>
  <inkml:trace contextRef="#ctx0" brushRef="#br0">9 38 7968,'-1'-3'407,"-1"-4"1830,1 7-2207,1 0 1,0 0-1,0 0 0,0 0 0,0 0 1,0-1-1,0 1 0,0 0 0,0 0 1,0 0-1,0 0 0,0 0 1,-1 0-1,1 0 0,0 0 0,0 0 1,0 0-1,0 0 0,0 0 0,0 0 1,0 0-1,-1 0 0,1 0 1,0 0-1,0 0 0,0 0 0,0 0 1,0 0-1,0 0 0,0 0 0,0 0 1,-1 0-1,1 0 0,0 0 1,0 0-1,0 0 0,0 0 0,0 0 1,0 0-1,0 0 0,0 0 0,-1 1 1,1-1-1,0 0 0,0 0 1,0 0-1,0 0 0,0 0 0,0 0 1,0 0-1,0 0 0,0 0 0,0 1 1,0-1-1,0 0 55,0 1-1,-1-1 1,1 0 0,0 1 0,0-1-1,0 1 1,0-1 0,0 0-1,0 1 1,0-1 0,0 1 0,1-1-1,-1 0 1,0 1 0,0-1-1,0 1 1,0-1 0,0 0 0,1 1-1,-1-1 1,0 0 0,1 1-1,1 4 405,7 35 1662,-2-1 0,4 62 0,-9-79-1662,-2-11-243,1 0 0,0 0-1,1-1 1,3 13 0,-5-22-223,3 10 244,1 0 0,0-1 0,0 1 1,10 14-1,-13-23-201,1 1 1,-1-1 0,0-1 0,1 1-1,0 0 1,-1 0 0,1-1-1,0 1 1,0 0 0,0-1-1,0 0 1,0 0 0,1 1-1,-1-1 1,0 0 0,0-1 0,1 1-1,-1 0 1,1-1 0,-1 1-1,0-1 1,1 0 0,-1 0-1,1 0 1,-1 0 0,1 0 0,2-1-1,4-1 40,0-1 0,-1 0 0,0-1 0,1 0-1,-1 0 1,9-7 0,3-3-76,19-17-1,-9 5-14,-2-2 0,34-42 0,-45 48-417,-1 0 1,-2-1-1,0-1 1,13-30 0,-21 39-446,-3 11 308,-1 0 1,-1 0 0,1-1 0,-1 1 0,1 0 0,-1-1 0,1-7 0,-2 12 468,0 0 1,0 0-1,0-1 1,0 1-1,0 0 1,0 0-1,0 0 1,0 0-1,0-1 1,0 1-1,0 0 1,0 0-1,0 0 1,0 0-1,0-1 1,0 1-1,0 0 1,0 0-1,0 0 1,-1 0-1,1 0 1,0-1-1,0 1 1,0 0-1,0 0 1,0 0-1,0 0 1,0 0-1,-1 0 1,1 0-1,0-1 1,0 1-1,0 0 1,0 0-1,0 0 1,-1 0-1,1 0 1,0 0-1,0 0 1,0 0-1,0 0 1,-1 0-1,1 0 1,0 0-1,0 0 1,0 0-1,0 0 1,-1 0-1,1 0 1,0 0-1,0 0 1,0 0-1,0 0 1,0 0-1,-1 0 1,1 0-1,0 0 1,0 1-1,0-1 1,0 0-1,-1 0 1,-9 12-3665,4 8-223,4 8 1344</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0:50.248"/>
    </inkml:context>
    <inkml:brush xml:id="br0">
      <inkml:brushProperty name="width" value="0.05" units="cm"/>
      <inkml:brushProperty name="height" value="0.05" units="cm"/>
    </inkml:brush>
  </inkml:definitions>
  <inkml:trace contextRef="#ctx0" brushRef="#br0">174 1093 6976,'-4'-7'7914,"3"7"-7681,-10 3 2967,-15 15-2739,22-14 258,-15 10-306,0 1-1,2 0 1,0 1-1,1 1 1,-16 22-1,31-39-395,1 1 0,-1 0 0,0 0-1,0 0 1,1 0 0,-1 0 0,1 0 0,-1 0 0,1 1 0,0-1-1,-1 0 1,1 2 0,0-3-18,0 0 0,0 1-1,0-1 1,0 0 0,0 0 0,1 0-1,-1 1 1,0-1 0,0 0 0,0 0-1,0 0 1,1 0 0,-1 1 0,0-1-1,0 0 1,0 0 0,1 0 0,-1 0-1,0 0 1,0 0 0,0 0 0,1 0-1,-1 0 1,0 0 0,0 1 0,1-1-1,-1 0 1,0 0 0,0 0 0,1-1-1,-1 1 1,0 0 0,0 0 0,0 0-1,1 0 1,5-1-92,0-1 0,0 0 0,8-4 0,-2 1 19,-5 3 55,-3 0 18,1 1 1,-1 0-1,0 0 1,0 0-1,7 0 1,-9 1-6,-1 0 0,0 0 0,0 0 1,0 0-1,1 0 0,-1 1 1,0-1-1,0 1 0,0-1 1,0 1-1,0-1 0,0 1 0,0-1 1,0 1-1,0 0 0,0 0 1,0-1-1,0 1 0,0 0 1,0 0-1,-1 0 0,1 0 0,0 0 1,-1 0-1,2 2 0,0 1 85,0 1 0,1-1 0,0 1-1,0-1 1,0 0 0,0 0 0,1-1-1,5 6 1,-6-7-36,0 0 0,-1-1 0,1 1 0,1-1 1,-1 1-1,0-1 0,0 0 0,0 0 0,1 0 0,-1-1 0,0 1 0,1-1 0,4 0 0,6 0 37,0-1 0,0-1 0,0-1 0,0 0 0,21-8 0,62-31-74,-81 34-40,-1-1 1,0 0 0,-1-1 0,0-1 0,0 0 0,-1-1 0,15-19-1,-3 1-55,-2-1 0,22-40-1,73-138-130,-77 134 152,118-258-166,-36 27 756,-120 294-496,-1 7-11,0 0 1,0 0 0,-1 0-1,0 0 1,0 0-1,-1 0 1,1-1-1,-1-5 1,0 10-17,0 1 1,0 0-1,0-1 1,0 1 0,0-1-1,0 1 1,0 0-1,0-1 1,0 1 0,0-1-1,0 1 1,0 0-1,-1-1 1,1 1 0,0 0-1,0-1 1,0 1-1,0 0 1,-1-1 0,1 1-1,0 0 1,0-1-1,-1 1 1,1 0-1,0 0 1,-1-1 0,1 1-1,0 0 1,-1 0-1,1-1 1,0 1 0,-1 0-1,1 0 1,-1 0-1,1 0 1,0 0 0,-1 0-1,1 0 1,-1 0-1,1 0 1,0 0 0,-1 0-1,1 0 1,-1 0-1,1 0 1,0 0 0,-1 0-1,1 0 1,0 0-1,-1 1 1,-18 12-113,10-4 107,1 1 0,0 0 0,0 1 0,1 0 0,-11 20 0,10-17 16,-32 61 426,-56 148-1,74-158-37,3 1-1,-19 122 1,30-124-64,3 0 0,5 111 0,1-164-282,0 0-1,1 0 1,0 0 0,1 0-1,0 0 1,1-1 0,8 17-1,-10-23-46,0-1 1,0 1-1,0-1 0,1 1 0,0-1 1,0 0-1,0 0 0,0 0 0,0 0 0,1-1 1,-1 1-1,1-1 0,0 0 0,-1 0 1,1 0-1,0-1 0,0 1 0,0-1 1,1 0-1,-1 0 0,0 0 0,5 0 1,4-1-108,-1 0 0,1-1 0,-1 0 1,1-1-1,-1 0 0,0-1 1,0-1-1,0 0 0,0 0 1,0-1-1,-1-1 0,13-7 1,-12 5 44,0-1 0,-1 0 1,1-1-1,-2 0 1,1-1-1,-2 0 0,1 0 1,-1-1-1,13-25 1,-20 34 49,10-23-130,-11 24 117,-1 1 0,1-1-1,-1 0 1,1 0 0,-1 1 0,0-1 0,0 0 0,0 0 0,0 1 0,0-1 0,0 0-1,-1-3 1,0 5 13,1-1 0,0 1 0,-1 0 0,1-1 0,-1 1 0,1 0 0,-1 0 0,1-1 0,-1 1 0,1 0 0,-1 0 0,1 0 0,-1 0 0,1-1 0,-1 1 0,0 0 0,1 0 0,-1 0 0,1 0 0,-1 0 0,1 0 0,-1 1 0,1-1 0,-1 0 0,0 0 0,1 0 0,-1 0 0,1 1 0,-1-1 0,1 0 0,0 0 0,-1 1 0,0 0 0,-20 10 60,20-10-49,-15 11 144,1 0 0,0 1 0,1 1 1,0 0-1,1 1 0,1 0 0,0 1 0,-17 32 0,26-43-79,1 0-1,0 0 0,0 0 1,0 0-1,1 1 0,-1-1 1,1 1-1,0 6 1,1-10-42,0 0 0,0 0 0,0 0 0,0 0 0,0 0-1,0 0 1,1-1 0,-1 1 0,1 0 0,0 0 0,-1 0 0,1 0 0,0-1 0,0 1 0,0 0 0,0-1 0,0 1 0,0-1 0,1 1 0,-1-1 0,0 0 0,1 1 0,-1-1 0,1 0 0,0 0 0,2 1 0,4 2-24,1-2 0,0 1 0,0-1 0,-1 0 0,1-1 0,0 0 0,1-1 0,-1 0 0,0 0 0,17-3 0,-4-1-62,-1-1 0,0-1 0,31-12 1,-17 3 4,-1-1 1,62-39 0,-87 49 53,30-19 4,-36 23 13,-1 1 0,1-1 1,0 1-1,-1 0 0,1 0 1,0 1-1,0-1 0,0 0 1,0 1-1,-1 0 0,1 0 1,4 0-1,-6 0 0,0 0 1,0 1-1,0-1 1,0 1-1,0-1 1,0 1-1,-1 0 1,1-1-1,0 1 0,0 0 1,-1-1-1,1 1 1,0 0-1,-1 0 1,1 0-1,-1 0 1,1 0-1,-1-1 1,0 1-1,1 0 0,-1 0 1,0 0-1,1 0 1,-1 0-1,0 0 1,0 0-1,0 2 1,-1 27 170,-13 40 536,9-48-605,5-22-122,0 0 1,0 0 0,-1 1-1,1-1 1,0 0 0,0 0-1,0 1 1,0-1 0,0 0-1,0 1 1,0-1 0,0 0-1,0 0 1,0 1 0,0-1-1,0 0 1,0 1 0,0-1-1,0 0 1,0 0 0,0 1-1,1-1 1,-1 0 0,0 0-1,0 1 1,0-1 0,9-2-219,-3-1 169,7-2-145,0-2 1,0 0-1,17-13 0,-15 10 47,30-17-1,-37 24 166,0-1 1,1 1-1,-1 0 0,0 1 1,1 0-1,9-1 0,-15 2 17,-1 1-1,1 0 1,0 0-1,-1 1 1,1-1-1,0 0 1,-1 1 0,1 0-1,-1-1 1,1 1-1,-1 0 1,1 0-1,-1 1 1,0-1-1,1 0 1,-1 1-1,0 0 1,0-1 0,0 1-1,0 0 1,0 0-1,-1 0 1,1 0-1,1 3 1,12 20 315,-12-18-246,0-1 0,1 0-1,0-1 1,4 7 0,-5-10-66,-1 0 0,0 0-1,0 0 1,1 0 0,-1-1 0,1 1 0,0-1 0,-1 1-1,1-1 1,0 0 0,0 0 0,-1 0 0,5 0-1,7 1 25,0-1-1,0 0 1,0-1-1,22-2 1,54-13-67,-53 8-90,-18 2-1235,1 0 0,36-15-1,-45 12-2115,-11 8 2983,1-1 1,-1 0-1,1 1 1,-1-1-1,0 0 1,1 1-1,-1-1 1,0 0-1,1 0 1,-1 1-1,0-1 1,0 0-1,0 0 1,0-1 0,0-3-2607</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0:51.020"/>
    </inkml:context>
    <inkml:brush xml:id="br0">
      <inkml:brushProperty name="width" value="0.05" units="cm"/>
      <inkml:brushProperty name="height" value="0.05" units="cm"/>
    </inkml:brush>
  </inkml:definitions>
  <inkml:trace contextRef="#ctx0" brushRef="#br0">276 42 4992,'-12'-13'1589,"12"12"-1548,0 1 0,-1 0 0,1-1 0,0 1 0,-1-1 0,1 1 0,0-1 0,0 1 0,-1-1 0,1 1 0,0-1 0,0 0-1,0 1 1,0-1 0,0 1 0,0-1 0,0 1 0,0-1 0,0 0 0,0 1 0,0-1 0,0 1 0,0-1 0,1 0 0,-1 0 204,0 0 293,1 0-1,-1 0 1,0 1-1,1-1 0,-1 0 1,1 0-1,-1 1 0,1-1 1,0 0-1,-1 1 1,1-1-1,-1 0 0,1 1 1,0-1-1,0 1 1,-1-1-1,1 1 0,0-1 1,0 1-1,1-1 0,-3 5-121,1-1 0,-1 1 0,0-1-1,-1 0 1,1 1 0,0-1 0,-1 0-1,0 0 1,0 0 0,0 0 0,-4 4-1,-5 10 170,-15 24 198,10-14-484,0 0 0,-12 31 0,-57 207 659,61-180-514,17-63-321,-28 115 421,32-125-582,2 1 1,-1-1 0,1 0-1,2 23 1,-1-33-31,1 0 1,-1 0-1,1 0 0,0 0 0,0 0 1,0 0-1,0 0 0,0 0 0,0 0 1,0-1-1,2 3 0,-3-4-155,1 1 1,-1 0-1,1-1 0,-1 1 0,1-1 1,0 1-1,-1-1 0,1 1 0,0-1 1,-1 0-1,1 1 0,0-1 0,-1 0 1,1 0-1,0 1 0,-1-1 0,1 0 1,0 0-1,0 0 0,-1 0 0,1 0 1,0 0-1,0 0 0,0 0 0,-1 0 1,1 0-1,0 0 0,0-1 0,-1 1 1,1 0-1,1-1 0,49-24-10939,-26 13 7882</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0:51.405"/>
    </inkml:context>
    <inkml:brush xml:id="br0">
      <inkml:brushProperty name="width" value="0.05" units="cm"/>
      <inkml:brushProperty name="height" value="0.05" units="cm"/>
    </inkml:brush>
  </inkml:definitions>
  <inkml:trace contextRef="#ctx0" brushRef="#br0">9 224 12544,'-8'-18'5695,"79"-20"-4959,-29 22 1216,0 2-1216,19-10 1120,6 6-1056,18-3-416,-4 6-256,8-3-416,-9 9 160,-8-3-1728,-11 9 1056,-17-10-3648,-13 8 2497,-6 5-3969,-6 5 3360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1:02.506"/>
    </inkml:context>
    <inkml:brush xml:id="br0">
      <inkml:brushProperty name="width" value="0.05" units="cm"/>
      <inkml:brushProperty name="height" value="0.05" units="cm"/>
    </inkml:brush>
  </inkml:definitions>
  <inkml:trace contextRef="#ctx0" brushRef="#br0">25 1113 4384,'-16'7'1424,"15"-7"-1370,1 0 0,0 0 0,-1 0 0,1 0 0,0 0 0,-1 0 0,1 1 1,0-1-1,-1 0 0,1 0 0,0 0 0,-1 0 0,1 1 0,0-1 0,-1 0 0,1 0 0,0 0 0,0 1 1,-1-1-1,1 0 0,0 1 0,0-1 0,0 0 0,-1 1 0,1-1 0,0 0 0,0 1 0,0-1 1,0 0-1,0 1 0,0-1 0,0 0 0,0 1 0,0-1 0,0 0 0,0 1 0,0-1 0,0 0 0,0 1 1,0-1-1,0 0 0,0 1 0,0-1 0,0 0 0,0 1 0,1-1 0,-1 0 0,0 1 0,0-1 0,0 0 1,1 1-1,-1-1 0,0 0 0,1 1 0,0 0 264,0-1 0,0 1 0,0 0 0,0 0 0,0-1 0,1 1 0,-1-1 0,0 1 0,0-1 0,1 1 0,-1-1 0,2 0 0,8 0 174,0-1 0,0-1 0,-1 0 0,1 0 0,-1-1 0,11-4 0,60-30 675,-73 33-984,7-2-39,0-2-1,-1 0 1,0 0-1,0-1 0,-1-1 1,0 0-1,-1-1 1,15-17-1,13-25 278,-2-2-1,36-69 1,-43 68-225,3 2 1,61-77-1,-92 128-182,10-13 127,2 1 0,21-19 0,-36 33-120,1 1 0,-1 0 0,1-1 0,0 1 0,-1 0-1,1-1 1,-1 1 0,1 0 0,0 0 0,-1-1 0,1 1 0,0 0 0,-1 0 0,1 0 0,0 0 0,-1 0-1,1 0 1,0 0 0,-1 0 0,1 0 0,0 0 0,-1 1 0,1-1 0,0 0 0,-1 0 0,1 1-1,-1-1 1,1 0 0,0 1 0,-1-1 0,1 0 0,-1 1 0,1-1 0,-1 1 0,1-1 0,-1 1 0,1-1-1,-1 1 1,0-1 0,1 1 0,-1 0 0,0-1 0,0 1 0,1-1 0,-1 1 0,0 0 0,0-1-1,0 1 1,1 0 0,0 9 95,-1 0-1,1 0 0,-1 0 0,-2 15 0,-5 43 59,-29 132-1,18-136-193,-3-2 1,-37 76-1,55-130-47,-2-1-1,1 0 0,-1 1 0,0-2 1,0 1-1,0 0 0,-10 7 0,13-12-4,-1 0 0,1 0 0,-1-1 0,1 1 0,-1-1 0,0 1 0,0-1 1,0 0-1,0 0 0,0 0 0,0-1 0,0 1 0,0 0 0,0-1 0,0 0 0,0 0 0,0 0 0,0 0 0,0-1 0,0 1 0,0-1 0,-4-1 0,2 0-22,0 0 0,0-1 0,0 1 0,0-1 0,0-1 0,1 1 1,-1-1-1,1 1 0,0-1 0,0-1 0,0 1 0,1 0 0,-1-1 0,-2-5 0,4 6 87,0 1 0,0-1-1,0 0 1,0 0 0,1 0 0,-1 0-1,1 0 1,0 0 0,1 0 0,-1 0-1,1 0 1,-1-1 0,1 1 0,1 0-1,-1 0 1,0 0 0,1-1 0,2-7-1,-2 11 24,-1 0 1,0 0-1,1 0 0,-1 0 0,1 0 0,-1 0 0,1 0 0,0 0 0,-1 1 0,1-1 0,0 0 0,0 0 0,0 0 0,-1 1 1,1-1-1,0 0 0,0 1 0,0-1 0,0 1 0,0-1 0,0 1 0,0 0 0,0-1 0,0 1 0,1 0 0,-1 0 0,0-1 0,0 1 1,0 0-1,0 0 0,0 0 0,0 1 0,1-1 0,-1 0 0,0 0 0,0 0 0,1 1 0,4 2 73,1 0-1,-1 0 1,0 1 0,0-1-1,5 6 1,0-1-16,2 1 71,4 3 38,22 11 0,-32-20-132,-1 0 0,1 0 0,0-1 0,0 0-1,0 0 1,0-1 0,9 1 0,-4-1 15,1-1 0,0 0 1,-1-1-1,1 0 0,0-1 0,-1 0 1,1-1-1,-1 0 0,0-1 0,0-1 1,0 0-1,14-9 0,-13 7-11,0-2 0,0 0 0,-1 0 0,0-1 0,0-1 1,11-14-1,0-6 1,-2 0 1,-1-1-1,-2-2 1,24-56-1,-40 84-31,0 1-1,-1 0 1,3-11-1,-4 16-26,0 0 0,0 0 0,-1 0 0,1 0 0,0 0 0,0 0 0,0 0 0,0 0 0,0 0 0,0 0 0,0 0 0,0 0 0,0 0 0,0 0 0,0 0 0,0 0 0,0 0 0,0 0 0,0 0 0,-1 0 0,1 0 0,0 0 0,0-1 0,0 1 0,0 0 0,0 0 0,0 0 0,0 0 0,0 0 0,0 0 0,0 0 0,0 0 0,0 0 0,0 0 0,0 0 0,0 0 0,0 0 0,0 0 0,0 0 0,0 0 0,0-1 0,0 1 0,0 0 0,0 0 0,0 0 0,0 0 0,0 0 0,0 0 0,0 0 0,-7 15-101,-9 30 233,-11 51 0,24-82-75,0 0-1,1 0 0,1 0 0,0 1 0,1-1 0,0 0 0,1 1 0,4 16 0,-4-25 4,1 0 0,0-1 1,0 1-1,1-1 0,-1 1 0,1-1 1,0 0-1,1 0 0,-1 0 1,1-1-1,0 1 0,0-1 0,6 5 1,-6-6-46,0 0 0,0-1 1,0 0-1,0 1 0,1-2 1,-1 1-1,0 0 0,1-1 1,0 0-1,-1 0 0,1 0 1,0 0-1,-1-1 0,1 0 1,0 0-1,-1 0 1,6-1-1,-1-1-46,0-1 0,0 0 0,-1 0 0,1-1 1,-1 0-1,0 0 0,0 0 0,0-1 0,-1-1 0,1 1 0,-2-1 1,12-12-1,-1-1-62,-1-1 1,0-1 0,14-24 0,24-45 95,-43 70 4,-9 15 8,0 1 0,0-1 0,1 1 0,4-7 0,-7 11-8,0 0 1,1 0-1,-1-1 0,0 1 1,0 0-1,0 0 1,0 0-1,0 0 1,0-1-1,0 1 1,0 0-1,0 0 0,0 0 1,1 0-1,-1 0 1,0 0-1,0 0 1,0-1-1,0 1 1,0 0-1,1 0 1,-1 0-1,0 0 0,0 0 1,0 0-1,0 0 1,1 0-1,-1 0 1,0 0-1,0 0 1,0 0-1,0 0 0,1 0 1,-1 0-1,0 0 1,0 0-1,0 0 1,0 0-1,1 0 1,-1 0-1,0 0 1,0 0-1,0 0 0,0 1 1,0-1-1,1 0 1,0 10 140,-5 18-66,4-26-91,-2 6 0,-1 11 69,-1-1 0,-8 23 1,5-22-33,3-10 8,0 1-1,1 0 0,0 0 0,-2 12 1,4-17 15,0-1 1,1 1 0,0-1 0,0 1 0,1 8 0,-1-13-55,0 0-1,0 0 1,0 1-1,0-1 1,0 0 0,0 1-1,0-1 1,1 0-1,-1 0 1,0 1 0,0-1-1,0 0 1,1 0 0,-1 1-1,0-1 1,0 0-1,1 0 1,-1 0 0,0 0-1,1 1 1,-1-1-1,0 0 1,0 0 0,1 0-1,-1 0 1,0 0 0,1 0-1,-1 0 1,0 0-1,1 0 1,-1 0 0,0 0-1,1 0 1,-1 0 0,0 0-1,1 0 1,-1 0-1,0 0 1,0 0 0,1 0-1,0-1 1,12-6-128,-12 5 83,62-41-674,21-13 660,23-8 129,-104 62-56,0 1 0,1-1 0,-1 0 0,0 1 0,1 0 0,-1 0 0,1 0 0,-1 0 0,8 0 0,-10 1 3,-1 0-1,1 0 1,0 0 0,0 0 0,0 1 0,-1-1 0,1 0 0,0 0 0,0 1 0,-1-1-1,1 0 1,0 1 0,-1-1 0,1 1 0,0-1 0,-1 1 0,1-1 0,0 2-1,0-1 15,-1 0 0,1 0 0,0 1 0,-1-1 0,1 0 0,-1 1 0,0-1 0,1 0-1,-1 1 1,0-1 0,0 1 0,0-1 0,0 2 0,-5 34 198,3-31-193,1 1 0,0 0 0,0-1 0,1 1-1,-1 0 1,2 8 0,-1-13-29,1 0 1,-1 0 0,1 0-1,0 0 1,0-1-1,-1 1 1,1 0 0,0 0-1,0-1 1,1 1-1,-1-1 1,0 1-1,1-1 1,-1 1 0,0-1-1,1 0 1,0 0-1,-1 0 1,1 0 0,0 0-1,-1 0 1,1 0-1,0 0 1,0-1-1,0 1 1,3 0 0,5 1-68,0-1 0,-1 1 0,1-2 0,0 0 0,0 0 0,0-1 0,0 0 0,0 0 0,0-1 0,0 0 0,18-8 0,-10 3 49,-1-2 1,0 0-1,0 0 1,-1-2-1,21-16 1,-24 14 2,0-1-1,0 0 1,-1 0 0,-1-2 0,-1 1 0,0-1-1,-1-1 1,10-22 0,-15 18-344,-4 21 353,0 0 0,0 0 0,0 0 0,0 0 0,0-1 0,0 1 1,0 0-1,0 0 0,0 0 0,0-1 0,0 1 0,0 0 0,0 0 0,0 0 0,0 0 0,0-1 0,0 1 1,0 0-1,0 0 0,-1 0 0,1 0 0,0 0 0,0-1 0,0 1 0,0 0 0,0 0 0,0 0 1,-1 0-1,1 0 0,0 0 0,0 0 0,0 0 0,0-1 0,-1 1 0,-9 7-78,-3 8 71,1 1 0,0 0 1,-18 35-1,-9 13 363,-27 36 550,63-94-805,-1 1 0,1-1 0,0 0 0,-2 9 0,4-13-80,1 0 0,-1 0 0,1 0 0,0 0 0,-1-1 0,1 1 0,0 0 0,0 0 0,0 0 0,0 0 0,1 0 0,-1 0 0,0 0 0,1 0 0,-1-1 0,1 1 0,0 0 0,0 0 0,1 2 0,-1-3-17,-1-1-1,1 1 1,0 0 0,0-1-1,-1 1 1,1 0 0,0-1-1,0 1 1,0-1 0,0 1-1,0-1 1,0 0 0,0 1 0,0-1-1,0 0 1,0 0 0,0 0-1,0 0 1,0 1 0,0-1-1,0-1 1,0 1 0,0 0-1,1 0 1,22-9-39,-21 7 38,6-3-8,0 0 0,0 0 0,-1-1 0,0-1-1,11-10 1,30-39-56,-46 52 65,29-37 138,-3-1 0,39-72 0,-64 108-133,-4 11-130,-8 18-72,-24 42 201,-56 86-1,88-151-2,-50 73 152,-3-2 0,-3-2 0,-70 66 0,114-124-316,0 0-1,-1 0 1,-1-1-1,1-1 1,-25 13 0,35-21 100,1 0 19,1 0 0,-1 0 0,1 0 0,-1 0 0,0 0 0,1-1 0,-1 1 0,0-1 0,0 1 0,1-1-1,-1 0 1,0 0 0,0 0 0,0 0 0,0 0 0,1 0 0,-4-1 0,4 1 28,0 0 0,1-1 0,-1 1 0,0 0 0,1-1 0,-1 1 0,1 0 0,-1-1 0,1 1 0,-1-1 0,1 1 0,-1 0 0,1-1 0,-1 0 0,1 1 0,0-1 0,-1 1 0,1-1 0,0 1 0,-1-1 0,1 0 0,0 1 0,-1-2 0,1 0-20,0 0 1,0 0-1,0 0 0,0 0 0,0-1 0,0 1 0,1-3 0,1-2-45,0 1-1,0-1 1,0 1 0,4-6-1,-1 4 62,1 0-1,0 0 1,0 1-1,0-1 1,1 1-1,0 1 1,0-1-1,1 1 1,0 1-1,12-7 1,11-4 48,52-20 0,-22 11 113,126-49-379,-69 28 232,-91 36 9,-1-2-1,-1 0 0,1-2 1,-2-1-1,0-1 0,-1-1 1,30-28-1,-25 15 20,-2 0 0,24-36 0,39-72-57,-34 49 5,51-90 56,-60 85 333,56-166-1,-102 260-356,2-5 11,0 0 0,-1-1-1,1 1 1,-1 0-1,0 0 1,-1-1 0,1 1-1,-1 0 1,-1-8-1,1 13-10,0 0 0,0 0 0,1 0 0,-1 0 0,0-1 1,0 1-1,0 0 0,0 0 0,0 0 0,0 0 0,-1 0 0,1-1 0,0 1 0,0 0 0,0 0 0,0 0 0,0 0 0,0 0 0,0-1 0,0 1 0,0 0 0,0 0 0,0 0 0,0 0 0,0 0 0,-1 0 0,1 0 0,0 0 0,0-1 1,0 1-1,0 0 0,0 0 0,0 0 0,-1 0 0,1 0 0,0 0 0,0 0 0,0 0 0,0 0 0,0 0 0,0 0 0,-1 0 0,1 0 0,0 0 0,0 0 0,0 0 0,0 0 0,-1 0 0,-6 8 31,-10 21 23,14-23-33,-28 58 306,3 1 0,2 0 0,4 2 0,2 1 0,3 1 0,4 0 0,2 1 0,4 1 0,2 115 0,5-185-321,0 12 101,0 0-1,2-1 1,0 0 0,4 17-1,-5-26-111,-1 0 0,1-1 0,0 1-1,0-1 1,0 0 0,1 1 0,-1-1-1,1 0 1,-1 0 0,1 0 0,0 0 0,0 0-1,-1 0 1,1 0 0,1 0 0,-1-1-1,0 1 1,0-1 0,1 0 0,-1 0-1,0 0 1,1 0 0,-1 0 0,1 0 0,-1 0-1,1-1 1,3 1 0,-1-1-41,-1 0 1,0-1 0,1 1-1,-1-1 1,0 0-1,0 0 1,0 0-1,0-1 1,0 0-1,0 1 1,0-1 0,5-4-1,4-3-22,-1-1-1,12-11 1,-23 19 63,21-18-100,-1-2-1,-1 0 1,0-2 0,-2 0-1,-1-1 1,-2 0 0,0-2 0,13-32-1,-25 51 72,0 1-1,0-2 0,1-12 1,-3 19 36,-1 0 0,0 0 0,0 0 0,0 0 0,0 0 0,0 0 0,0 0 0,-1 0 0,1 0 0,0 0 0,-1 0 0,0 0 0,1 0 0,-1 1 0,0-1 0,0 0 0,0 0 0,0 1 0,-3-3 0,3 3 11,0 0 0,0 0 0,-1 0 1,1 0-1,0 0 0,-1 0 0,1 1 1,-1-1-1,1 0 0,-1 1 0,1-1 1,-1 1-1,1 0 0,-1-1 0,0 1 0,1 0 1,-1 0-1,1 0 0,-1 0 0,0 1 1,1-1-1,-1 0 0,-2 2 0,-2-1 50,1 2 0,0-1 0,0 1 0,0-1 0,-8 7 0,2 0 79,0 1-1,0 0 1,1 1 0,0 0-1,0 0 1,2 1 0,-1 0-1,2 1 1,-13 24 0,13-20 20,1 1 0,0-1 0,1 1 0,1 0 0,1 0 0,1 1-1,-1 28 1,3-40-182,0 0-1,1 0 1,0 0-1,0-1 0,1 1 1,0 0-1,0 0 0,0-1 1,1 1-1,0-1 1,0 0-1,1 0 0,0 0 1,0 0-1,0-1 1,7 7-1,-5-6-386,1 0 0,0-1 0,0 0 0,1 0 0,0 0 0,-1-1 0,1 0 1,1-1-1,-1 0 0,0 0 0,1-1 0,11 2 0,-8-2-1064,-1 0-1,1-1 1,-1-1-1,1 0 1,-1-1-1,20-3 1,-3 0-1303</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1:02.933"/>
    </inkml:context>
    <inkml:brush xml:id="br0">
      <inkml:brushProperty name="width" value="0.05" units="cm"/>
      <inkml:brushProperty name="height" value="0.05" units="cm"/>
    </inkml:brush>
  </inkml:definitions>
  <inkml:trace contextRef="#ctx0" brushRef="#br0">58 9 10048,'-58'-5'4544,"58"2"-3936,6 3-3296,-1 8 1344,18-4-448,5 1 1088,48 2-3104,5 11 2144</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1:05.219"/>
    </inkml:context>
    <inkml:brush xml:id="br0">
      <inkml:brushProperty name="width" value="0.05" units="cm"/>
      <inkml:brushProperty name="height" value="0.05" units="cm"/>
    </inkml:brush>
  </inkml:definitions>
  <inkml:trace contextRef="#ctx0" brushRef="#br0">438 39 5728,'-1'-7'1001,"-1"-1"0,0 1 1,-3-9 1076,11 38 2733,-3 6-4136,-2 0 1,0 0-1,-2 0 1,-5 32-1,3-27-228,-1 3-99,-2-1 1,0 0-1,-3-1 0,-1 1 1,-16 37-1,-74 138 1025,67-145-959,-175 316 1074,184-334-1312,22-38-151,6-11-109,17-18-81,61-79-28,29-31 45,-86 104 67,96-94-249,-110 111 344,0 0 0,23-15 0,-29 22 15,-1 0 0,1-1 0,-1 2 0,1-1 0,0 0 0,-1 1-1,1 0 1,0 0 0,0 0 0,0 1 0,7 0 0,-10 0-8,0 0 0,1 1 1,-1-1-1,0 1 0,0 0 0,0 0 0,0 0 0,0 0 0,0 0 0,0 0 0,0 1 0,0-1 1,-1 0-1,1 1 0,0 0 0,-1-1 0,0 1 0,1 0 0,-1 0 0,0 0 0,0 0 0,0 0 1,0 0-1,0 0 0,0 0 0,1 4 0,0 3 55,0 1 0,0-1 0,-1 1 0,0 18 0,-1-4 86,-2-1 0,0 1 1,-1 0-1,-1-1 0,-2 1 0,-9 27 1,10-38-97,0-1 0,-1-1 0,0 1 0,-1-1 0,0 0 0,-1-1 0,0 1 0,0-1 0,-1-1 0,0 0 0,-1 0 0,-21 14 0,13-11-237,-38 17 0,51-27 31,0 0-1,0 0 0,0-1 1,-1 1-1,1-1 0,-1 0 1,1-1-1,-1 1 0,1-1 1,-1 0-1,1 0 0,-8-2 1,13 2 131,0 0 1,0 0 0,-1 0-1,1 0 1,0 0 0,0 0 0,0 0-1,0 0 1,-1 0 0,1 0 0,0 0-1,0 0 1,0 0 0,0 0-1,-1 0 1,1 0 0,0-1 0,0 1-1,0 0 1,0 0 0,0 0 0,0 0-1,-1 0 1,1 0 0,0-1-1,0 1 1,0 0 0,0 0 0,0 0-1,0 0 1,0-1 0,0 1 0,0 0-1,0 0 1,0 0 0,0 0-1,0-1 1,0 1 0,0 0 0,0 0-1,0 0 1,0 0 0,0-1 0,0 1-1,0 0 1,0 0 0,0 0-1,0 0 1,0-1 0,0 1 0,0 0-1,0 0 1,0 0 0,0 0 0,1 0-1,-1-1 1,10-8-163,-7 6 104,28-20-383,62-36-1,-10 8 227,-35 20 365,2 2 1,1 2-1,76-28 0,-125 54-83,-1 1 0,1-1-1,0 0 1,0 1 0,0 0-1,0-1 1,-1 1 0,1 0 0,3 0-1,-5 0-43,0 0-1,0 0 1,1 0-1,-1 0 1,0 0-1,0 0 1,1 1-1,-1-1 1,0 0 0,0 0-1,0 0 1,1 0-1,-1 1 1,0-1-1,0 0 1,0 0-1,0 0 1,1 1-1,-1-1 1,0 0-1,0 0 1,0 1 0,0-1-1,0 0 1,0 1-1,-1 11 157,-4 5-26,-2-1-1,0 0 1,-15 25 0,-10 22 343,29-55-472,0-1-1,1 1 0,0-1 1,1 1-1,-1 0 0,0 15 1,2-21-7,0 0 1,0 1 0,0-1-1,0 0 1,1 0 0,-1 1 0,1-1-1,-1 0 1,1 0 0,0 0 0,0 1-1,0-1 1,0 0 0,0 0-1,0 0 1,0-1 0,1 1 0,-1 0-1,1 0 1,0-1 0,-1 1 0,1-1-1,0 1 1,0-1 0,0 0-1,0 0 1,0 0 0,0 0 0,0 0-1,0 0 1,0 0 0,4 0 0,5 1-80,0-1 0,1-1 0,-1 1 0,0-2 1,1 0-1,-1 0 0,0-1 0,0 0 0,0-1 1,12-4-1,-14 4 32,-1-1-1,0 0 1,0 0 0,0-1 0,0 0-1,0 0 1,-1-1 0,0 0 0,0 0 0,-1-1-1,0 1 1,0-2 0,6-8 0,-5 4 18,-1 0 0,-1-1 0,0 1 1,0-1-1,-1 0 0,2-16 1,-4 22 23,-1 0 1,0-1-1,0 0 1,-1 1-1,0-1 1,-1 1-1,1-1 1,-1 1-1,-1-1 1,1 1-1,-1 0 1,-1 0-1,-3-8 1,4 12 12,0-1 0,0 1 0,0 0 0,-1-1 1,0 1-1,0 0 0,0 1 0,0-1 1,0 0-1,0 1 0,-1 0 0,1 0 0,-1 0 1,1 0-1,-1 0 0,0 1 0,0 0 0,0 0 1,-7-2-1,3 3-7,0-1 0,1 1 0,-1 0 1,0 0-1,0 1 0,0 1 0,1-1 0,-1 1 0,-9 3 1,16-4 3,0-1 0,0 0 0,0 1 1,0-1-1,1 1 0,-1-1 0,0 1 1,0-1-1,1 1 0,-1 0 1,0-1-1,1 1 0,-1 0 0,1-1 1,-1 1-1,1 0 0,-1 0 1,1-1-1,-1 3 0,1-3-16,0 1-1,0-1 1,0 1-1,0 0 1,0-1-1,0 1 1,0 0-1,0-1 1,0 1-1,0-1 1,1 1-1,-1 0 1,0-1 0,1 1-1,-1-1 1,0 1-1,1-1 1,-1 1-1,0-1 1,1 1-1,-1-1 1,1 1-1,-1-1 1,1 1-1,-1-1 1,1 0 0,0 1-1,-1-1 1,1 0-1,-1 0 1,2 1-1,7 2-52,0 1-1,0-2 1,0 1-1,0-1 0,18 1 1,52 0-21,-72-3 61,43-1-245,0-2 0,73-14-1,122-19 172,-172 34 279,-47 2 70,-21 1-148,-10 2-107,-8 3-23,-12 9-11,0 1 0,1 2 1,-26 24-1,-60 66 126,109-106-89,-12 9 63,2 2 0,0-1 0,0 1 0,1 1 0,1 0 0,0 0 0,-9 21 0,18-34-82,-1 1 0,1-1 0,-1 1 1,1-1-1,-1 0 0,1 1 0,0-1 1,0 1-1,-1-1 0,1 1 0,0-1 1,1 1-1,-1-1 0,0 1 0,0-1 1,1 1-1,-1-1 0,0 1 1,1-1-1,0 1 0,-1-1 0,1 0 1,0 0-1,0 1 0,-1-1 0,1 0 1,0 0-1,0 0 0,0 0 0,1 0 1,-1 0-1,0 0 0,0 0 0,1 0 1,-1 0-1,0-1 0,1 1 1,2 0-1,1 1-32,-1-1 1,1 0-1,0 0 0,0 0 1,1-1-1,-1 1 0,0-1 1,0-1-1,0 1 1,0-1-1,6-1 0,6-3 3,-1-1 0,0-1-1,0-1 1,0 0 0,-1-1-1,0 0 1,22-19 0,-10 6-48,-2-1 1,30-34-1,37-59-343,-92 115 431,42-57-287,-3-2 0,49-99 0,-58 88 423,-3-2-1,-3-1 1,14-76 0,-33 128-2,-1 0 0,-1-1 1,0-25-1,-3 43-95,-2-20 77,2 24-122,0 1 0,0-1 0,-1 0 0,1 0-1,0 0 1,0 0 0,-1 1 0,1-1-1,-1 0 1,1 0 0,-1 1 0,1-1 0,-1 0-1,1 1 1,-1-1 0,0 1 0,1-1-1,-1 1 1,0-1 0,1 1 0,-3-1 0,3 0 1,-1 1 0,1 0 0,-1 0 0,0 0 0,1 0 0,-1 0 0,1 1 0,-1-1 0,0 0 0,1 0 0,-1 0 1,1 0-1,-1 1 0,1-1 0,-1 0 0,1 1 0,-1-1 0,1 0 0,-1 1 0,1-1 0,-1 0 0,1 1 0,0-1 0,-1 1 0,1-1 1,-1 2-1,-15 15-97,-17 26 1,11-13 93,2-5 14,-130 183 527,132-177-429,0 0-1,2 1 1,2 0-1,1 2 1,-12 46-1,17-48-53,3 1 0,0 0 0,0 45 0,5-62-68,1 0-1,0 1 1,2-1 0,-1 0-1,2 0 1,0 0-1,1-1 1,14 31 0,-15-40-17,0 1 1,0-1-1,1 0 1,0 0 0,0 0-1,1 0 1,-1-1-1,1 0 1,0-1-1,1 1 1,-1-1 0,1 0-1,0-1 1,0 1-1,0-1 1,0-1 0,1 1-1,-1-1 1,1-1-1,0 1 1,13 0 0,-10-2-11,0 0 1,0 0 0,0-1 0,0-1 0,0 1 0,-1-2 0,1 0 0,0 0-1,-1-1 1,0 0 0,0-1 0,0 0 0,0 0 0,15-13 0,4-6 97,-2-2 1,-1-1 0,0-1-1,-3-1 1,0-1 0,-2-1-1,27-52 1,-46 78-22,6-11 211,-8 16-230,1-1 0,-1 1 0,0-1 0,0 1-1,0-1 1,0 0 0,0 1 0,0-1 0,0 1 0,0-1 0,0 1-1,0-1 1,0 1 0,0-1 0,0 1 0,0-1 0,0 1-1,0-1 1,-1 1 0,1-1 0,0 1 0,0-1 0,-1 1 0,1-1-1,-1 0 1,1 1-11,-1 0 0,0 0 0,1 0 0,-1 0 0,0 0 0,1 0 0,-1 0-1,1 0 1,-1 1 0,0-1 0,1 0 0,-1 0 0,1 1 0,-1-1 0,1 0 0,-1 0-1,1 1 1,-1-1 0,1 1 0,-1-1 0,1 0 0,-1 1 0,1-1 0,0 1 0,-1-1-1,1 1 1,0-1 0,-1 1 0,1 0 0,0 0 0,-14 22-18,13-21 22,-23 46 347,3 0 1,-19 65-1,38-107-315,-3 9 178,1 0 0,0-1 0,-1 16 0,4-23-104,1 0 0,0 0 1,0-1-1,1 1 0,0 0 1,0-1-1,0 1 0,1-1 1,3 9-1,-5-14-103,1 1 0,0-1 1,0 1-1,-1-1 0,1 0 0,0 0 1,0 0-1,0 0 0,0 1 0,1-1 1,-1 0-1,0-1 0,0 1 1,1 0-1,-1 0 0,0 0 0,1-1 1,-1 1-1,1-1 0,-1 1 0,0-1 1,1 0-1,-1 1 0,1-1 0,0 0 1,-1 0-1,1 0 0,-1 0 0,3-1 1,5 0-8,0-1 1,-1 0-1,1-1 1,8-3-1,-8 3 5,32-13-40,-1-1 0,54-33-1,68-58 250,-104 69-103,-56 38-107,-1 0 0,1 0 1,0 1-1,0-1 0,0 0 0,0 1 0,-1-1 0,1 1 0,3-1 0,-4 1-3,-1 0 0,0 0 0,1 0 0,-1 0 0,1 0 0,-1 0 0,0 1-1,1-1 1,-1 0 0,1 0 0,-1 0 0,0 0 0,1 1 0,-1-1 0,0 0-1,1 0 1,-1 1 0,0-1 0,1 0 0,-1 0 0,1 1 0,-1 0-1,0 0 0,1 0 1,-1 0-1,0 0 0,0 0 1,0-1-1,0 1 0,1 0 0,-1 0 1,0 0-1,-1 0 0,1 0 1,0 0-1,0 1 0,-2 5-10,0 1-1,0-1 1,-1 0-1,0 0 1,0 0-1,-1 0 1,-7 10-1,-37 42-52,44-54 56,-70 76 14,-42 51 181,-59 138-263,49-67 378,108-176-380,9-13 13,0 0-1,-16 17 0,25-31 60,-1 1 0,1-1 0,0 1 1,-1-1-1,1 1 0,0-1 0,-1 0 0,1 1 0,-1-1 0,1 1 0,-1-1 0,1 0 0,-1 0 0,1 1 0,-1-1 1,0 0-1,1 0 0,-1 1 0,1-1 0,-1 0 0,1 0 0,-1 0 0,0 0 0,1 0 0,-1 0 0,1 0 0,-1 0 1,0 0-1,1 0 0,-2-1 0,1 0-6,0-1 1,1 1-1,-1-1 1,0 1-1,0-1 1,1 1-1,-1-1 1,1 0-1,-1 1 1,1-1-1,0 0 1,0 1-1,0-1 1,0 0-1,0 1 1,0-4-1,2-34-7,1 0 0,14-62 0,32-79 420,-42 158-255,1-1-1,1 2 0,1-1 0,1 1 0,0 1 0,16-20 0,-24 37-127,0-1 1,0 1-1,0 1 1,0-1-1,1 0 0,-1 1 1,1 0-1,-1 0 1,1 0-1,0 0 1,0 0-1,0 1 0,0 0 1,0-1-1,0 2 1,0-1-1,0 0 1,1 1-1,-1 0 0,0 0 1,0 0-1,1 0 1,6 2-1,7 2-275,0 1 1,-1 1-1,1 0 0,16 9 1,-24-11-147,23 9-1617,-3-1-1907,-2 1-3652,-10 0 3679</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1:07.237"/>
    </inkml:context>
    <inkml:brush xml:id="br0">
      <inkml:brushProperty name="width" value="0.05" units="cm"/>
      <inkml:brushProperty name="height" value="0.05" units="cm"/>
    </inkml:brush>
  </inkml:definitions>
  <inkml:trace contextRef="#ctx0" brushRef="#br0">296 598 4064,'-3'1'301,"3"-2"-268,0 1 1,0 0 0,0 0-1,0 0 1,0 0-1,0 0 1,0 0-1,0 0 1,0-1 0,1 1-1,-1 0 1,0 0-1,0 0 1,0 0-1,0 0 1,0 0-1,0-1 1,0 1 0,0 0-1,0 0 1,0 0-1,0 0 1,0 0-1,0-1 1,-1 1-1,1 0 1,0 0 0,0 0-1,0 0 1,0 0-1,0 0 1,0 0-1,0-1 1,0 1 0,0 0-1,0 0 1,0 0-1,-1 0 1,1 0-1,0 0 1,0 0-1,0 0 1,-7 3 5966,-2 3-4447,0 1 1,-8 9 0,-2 4-717,2 1-1,1 0 1,1 2 0,-19 35-1,-39 104 1372,60-130-1741,-3 5 241,2 0-1,-17 74 1,30-106-694,1 0 0,-1 0 0,1 0 0,0 0 0,1 9 0,-1-13-26,0 0 1,0 0-1,1-1 0,-1 1 1,0 0-1,0 0 1,0 0-1,1-1 0,-1 1 1,0 0-1,1 0 1,-1-1-1,1 1 0,-1 0 1,1-1-1,-1 1 1,1 0-1,-1-1 0,1 1 1,-1-1-1,1 1 1,0-1-1,-1 1 0,1-1 1,0 0-1,0 1 1,-1-1-1,1 0 0,0 1 1,0-1-1,0 0 0,-1 0 1,1 0-1,0 0 1,0 0-1,0 0 0,0 0 1,-1 0-1,1 0 1,0 0-1,0 0 0,0 0 1,1-1-1,4-1-81,-1-1 0,1 0 0,0 0 0,-1 0 0,0 0-1,8-7 1,27-28-164,-29 27 174,101-103-131,21-20 359,-108 112-218,-15 13 72,-1 1 1,14-16-1,-22 23 125,-3 7-32,-8 14 33,5-10-71,-17 33 268,3 0 0,1 1 0,2 1 0,-10 50 1,24-89-245,1 1 0,1 0 0,-1 0 1,1 0-1,2 13 0,-2-17-51,1 0 0,-1 0 0,1-1 0,0 1 0,0 0 0,0-1 0,0 1 0,0-1 0,1 1 0,-1-1 0,1 1 0,0-1-1,-1 0 1,1 0 0,0 0 0,0 0 0,4 2 0,0 0-71,0-1 0,0 0-1,1 0 1,-1-1 0,1 0 0,0 0 0,0 0-1,0-1 1,0 0 0,0-1 0,0 1-1,0-1 1,0 0 0,0-1 0,0 0-1,11-3 1,-6 0-29,-1-1 0,0-1 0,0 0-1,0 0 1,-1-1 0,0-1 0,0 0 0,-1 0-1,0 0 1,9-13 0,-1 1 39,0-1 0,-2-1 0,-1-1-1,17-36 1,20-55-267,-45 98 342,-1 1 0,-1-1 1,0 0-1,-1 0 0,1-28 1,-7 24 1,0 1-51,6 16-1,4 5 4,0 1 1,-1 0-1,1-1 1,-1 0-1,1-1 0,0 1 1,0-1-1,12 0 1,6 2 30,111 10-39,15 3-97,-146-15 124,-1 0 0,1 0 1,-1 0-1,1 1 0,-1 0 0,0-1 0,0 2 1,1-1-1,-2 0 0,1 1 0,0-1 1,4 5-1,-6-5-5,-1 0-1,1 0 1,0 1 0,-1-1 0,1 1 0,-1-1-1,0 1 1,0-1 0,0 1 0,0 0 0,0-1-1,-1 1 1,1 0 0,-1 0 0,0-1 0,1 1-1,-1 0 1,-1 0 0,1 0 0,0-1 0,-2 6 0,-9 29 144,-1 0 1,-28 56-1,4-10-32,35-80-111,0 0 0,0 0-1,0 0 1,0-1 0,1 1 0,-1 0 0,1 0 0,0 0 0,0 0 0,0 5-1,0-6-23,1-1-1,-1 1 1,1-1-1,0 1 0,-1-1 1,1 0-1,0 1 0,0-1 1,0 0-1,0 1 0,0-1 1,0 0-1,0 0 1,0 0-1,0 0 0,1 0 1,-1 0-1,0 0 0,1 0 1,-1 0-1,3 0 1,5 2-34,1 0 0,0 0 1,0-1-1,0-1 1,0 0-1,1 0 0,-1-1 1,0 0-1,0-1 1,0 0-1,0 0 0,14-5 1,-15 3 2,0 0-1,0 0 1,0-1 0,-1 0-1,0-1 1,0 0 0,0-1-1,8-6 1,-14 10 37,26-20-119,-1-2-1,27-31 1,16-16-40,186-159-79,-236 212 254,40-38 27,-24 14-2,-2-2-1,54-89 1,34-113 733,-117 234-698,-14 26-142,-2 5 80,9-15 1,-77 116 162,21-46-260,-21 29 43,26-23 178,4 3-1,3 1 0,-58 151 1,95-213-15,2 1 0,0 0 0,1 0 0,-5 38 1,11-59-136,0 0 1,0 1-1,0-1 1,0 0-1,0 1 1,0-1-1,0 0 1,1 1-1,-1-1 1,1 0-1,0 0 1,0 1-1,0-1 1,0 0-1,0 0 1,0 0-1,0 0 1,3 2-1,-2-2 2,0-1 0,-1 0 0,1 0 0,0 0 0,0 0 0,0 0 0,0-1 0,0 1-1,0 0 1,0-1 0,0 0 0,1 1 0,-1-1 0,0 0 0,0 0 0,0 0 0,0-1 0,0 1 0,1 0 0,-1-1 0,3-1 0,7-1-23,0-2 1,-1 1 0,0-2-1,0 1 1,0-2 0,16-12 0,-2 0-73,30-33 1,94-120-146,-93 102 223,10-10 30,79-96-92,18-43 336,-123 166-120,18-27 95,102-130 569,-149 192-776,-10 11-40,-1 7 29,0 0 1,0-1 0,0 1-1,-1 0 1,1 0 0,0 0-1,0 0 1,0 0 0,-1 0-1,1 0 1,0 0 0,0 0 0,0 0-1,-1 0 1,1 0 0,0 0-1,0 0 1,-1 0 0,1 0-1,0 0 1,0 0 0,0 0 0,-1 0-1,1 0 1,0 0 0,0 0-1,0 0 1,-1 0 0,1 0-1,0 0 1,0 1 0,0-1 0,-1 0-1,-12 13-22,-54 79 298,-106 153 272,119-165-134,-60 118 1,10 21-164,-26 51 322,110-223-79,20-47-492,0 0 0,0 0 0,0 1-1,-1-1 1,1 0 0,0 1 0,0-1-1,0 0 1,0 0 0,0 1 0,-1-1-1,1 0 1,0 1 0,0-1-1,0 0 1,0 1 0,0-1 0,0 0-1,0 1 1,0-1 0,0 0 0,0 1-1,1-1 1,-1 0 0,0 1 0,0-1-1,0 0 1,0 0 0,0 1 0,0-1-1,1 0 1,-1 1 0,0-1-1,0 0 1,0 0 0,1 0 0,-1 1-1,0-1 1,0 0 0,1 0 0,-1 0-1,0 1 1,1-1 0,0 0-25,0 0 1,0-1 0,0 1-1,1 0 1,-1-1-1,0 1 1,0-1-1,0 1 1,0-1 0,0 1-1,-1-1 1,1 1-1,0-1 1,2-1-1,26-28-364,50-65 0,14-14-80,-92 108 473,20-18 163,-9 14-38,-12 5-124,0 0 1,1 0-1,-1 0 0,0 0 1,1 0-1,-1 0 1,0 0-1,1 0 1,-1 0-1,0 1 0,0-1 1,1 0-1,-1 0 1,0 0-1,1 0 1,-1 0-1,0 1 1,0-1-1,1 0 0,-1 0 1,0 0-1,0 1 1,0-1-1,1 0 1,-1 0-1,0 1 0,0-1 1,0 0-1,0 0 1,1 1-1,0 4 39,-1 0-1,1 0 0,-1 0 0,0 0 1,0 0-1,-1 9 0,0-9-26,-3 51 90,-2-1 237,4 84 0,2-135-439,0 1 0,1-1 0,-1 0 0,1 0 0,0 0 0,0 0 0,1 0 0,-1 0 0,1 0-1,0 0 1,0-1 0,0 1 0,0 0 0,1-1 0,-1 0 0,1 0 0,0 0 0,0 0 0,0 0-1,1 0 1,-1-1 0,1 1 0,-1-1 0,1 0 0,0 0 0,-1-1 0,1 1 0,8 1 0,-3 0-964,0-1 0,1 0 0,-1 0 0,16 0 0,-20-2 222,0 0-1,-1 0 1,1 0 0,0-1 0,-1 0-1,1 0 1,0 0 0,-1-1 0,1 0-1,-1 0 1,6-3 0,8-4-1822</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1:07.638"/>
    </inkml:context>
    <inkml:brush xml:id="br0">
      <inkml:brushProperty name="width" value="0.05" units="cm"/>
      <inkml:brushProperty name="height" value="0.05" units="cm"/>
    </inkml:brush>
  </inkml:definitions>
  <inkml:trace contextRef="#ctx0" brushRef="#br0">29 25 11968,'-28'-25'6111,"33"29"-5503,9 5-480,5 3 1376,9 2-832,25 2 320,3 5-576,34 0-736,0-1 160,-1-2-3136,-12-1 1824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0:50.534"/>
    </inkml:context>
    <inkml:brush xml:id="br0">
      <inkml:brushProperty name="width" value="0.05" units="cm"/>
      <inkml:brushProperty name="height" value="0.05" units="cm"/>
    </inkml:brush>
  </inkml:definitions>
  <inkml:trace contextRef="#ctx0" brushRef="#br0">1 0 5408,'0'2'380,"0"0"1,0-1-1,0 1 1,1-1-1,-1 1 1,1-1-1,-1 1 0,1-1 1,0 1-1,-1-1 1,1 0-1,0 1 1,0-1-1,0 0 1,0 0-1,0 1 0,2 0 1,25 17 2646,-11-8-1751,-7-5-590,1 0 0,16 7 0,9 5-770,-30-15-411,1 0 0,0 0 0,7 3 0,-9-5-957,0 0-1,0 0 1,0 0-1,10 0 0,-2-1-637</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1:10.379"/>
    </inkml:context>
    <inkml:brush xml:id="br0">
      <inkml:brushProperty name="width" value="0.05" units="cm"/>
      <inkml:brushProperty name="height" value="0.05" units="cm"/>
    </inkml:brush>
  </inkml:definitions>
  <inkml:trace contextRef="#ctx0" brushRef="#br0">22 774 4384,'-16'-10'1424,"16"10"-1391,0 0 1,-1-1-1,1 1 0,0 0 1,0 0-1,0 0 1,-1 0-1,1 0 0,0 0 1,0 1-1,0-1 1,-1 0-1,1 0 1,0 0-1,0 0 0,0 0 1,0 0-1,-1 0 1,1 0-1,0 0 0,0 0 1,0 1-1,0-1 1,-1 0-1,1 0 0,0 0 1,0 0-1,0 0 1,0 1-1,0-1 0,0 0 1,0 0-1,-1 0 1,1 1-1,0-1 1,0 0-1,0 0 0,0 0 1,0 1-1,0-1 1,0 0-1,0 0 0,0 0 1,0 1-1,0-1 1,0 0-1,0 0 0,0 0 1,0 1-1,0-1 1,1 0-1,-1 0 0,141 10 6605,-25-2-4689,-82-7-1534,1-1 0,55-9-1,-75 6-337,0 0 0,0-1 0,-1 0 0,1-1 0,-1-1-1,0 0 1,-1-1 0,19-13 0,-28 17-88,0 0 0,0-1 1,0 1-1,-1-1 0,1 1 1,-1-1-1,0 0 0,0-1 1,-1 1-1,1 0 0,-1-1 1,0 0-1,0 1 0,-1-1 1,1 0-1,-1 0 0,0 0 1,0 0-1,-1 0 0,1 0 1,-1 0-1,0 0 0,-1 0 1,1 0-1,-2-6 0,-1-4 122,-1 0 0,-9-23 0,11 32-57,-1 0 0,0 0 1,0 1-1,0-1 0,-1 1 0,0 0 0,0 0 1,0 0-1,-7-6 0,10 10-42,0 0-1,0 1 1,0-1 0,-1 0-1,1 0 1,0 0 0,-1 1-1,1-1 1,0 1 0,-1-1-1,1 1 1,-1 0 0,1-1-1,-1 1 1,1 0 0,-1 0-1,1 0 1,-1 0 0,1 0-1,-1 0 1,1 1 0,-3 0-1,1 0-2,0 1-1,0-1 1,1 1-1,-1-1 1,1 1-1,0 0 1,-1 0 0,1 1-1,0-1 1,-3 4-1,-2 5 122,0-1 1,1 1-1,0 0 0,-5 17 0,1-1 309,1 2 1,-7 40-1,15-60-310,0-1 0,0 1 0,1 0 0,0 0 0,1 0 0,0 0 1,0-1-1,1 1 0,4 15 0,-4-19-69,0 0 1,1 0-1,-1 0 1,1-1-1,0 1 0,0-1 1,0 1-1,1-1 1,-1 0-1,1 0 0,0-1 1,0 1-1,1-1 1,-1 0-1,1 0 0,-1 0 1,10 3-1,0-1 2,0-1-1,1-1 1,-1-1-1,1 0 1,-1 0-1,1-2 1,0 0-1,28-4 1,1-2-115,70-21 0,-96 23-4,0-2 0,0-1 0,-1 0-1,0-1 1,0-1 0,-1 0 0,0-1 0,0-1-1,-1 0 1,16-18 0,-14 11-43,-1-1 1,-1-1-1,21-38 0,28-69-120,-39 75 165,49-110 147,-55 114 26,19-69-1,-36 110-112,-1 1-1,0-1 1,0 1 0,0-1-1,-1 0 1,0-9-1,0 15-10,0 0-1,0 0 1,0 0-1,0 0 1,0 0-1,-1 0 1,1 0-1,0 1 0,0-1 1,-1 0-1,1 0 1,-1 0-1,1 0 1,-1 0-1,1 1 1,-1-1-1,1 0 1,-1 0-1,0 1 1,1-1-1,-2 0 1,1 0-4,1 1 0,-1 0 1,0 0-1,0 0 0,0 0 1,1 0-1,-1 0 0,0 0 1,0 0-1,0 0 0,1 0 1,-1 0-1,0 0 0,0 1 1,1-1-1,-1 0 0,0 1 1,0-1-1,0 1 0,-4 2-12,1 0-1,0 0 0,0 0 0,0 1 1,1 0-1,-6 5 0,-1 6 9,1-1 0,0 1 0,1 1 0,1-1 0,-7 19 0,5-11-3,-147 373-26,-194 346 1067,306-664-813,23-43-620,-18 42-1,39-77 402,0 0 0,0 0 0,0 0 0,0 0 0,0 0 0,0 0 0,0 0 0,0 0 0,0 0 0,0 0-1,0 0 1,0 0 0,0 0 0,1 0 0,-1 0 0,0 0 0,0 0 0,0 0 0,0 0 0,0 0 0,0 0 0,0 0 0,0 0-1,0 0 1,0 0 0,0 0 0,0 0 0,0 0 0,0 0 0,0 0 0,0 0 0,0 0 0,0 0 0,0 0 0,0 0 0,0 0 0,0 0-1,0 0 1,1 0 0,-1 0 0,0 0 0,0 0 0,0 0 0,0 0 0,0 0 0,0 0 0,0 0 0,0 0 0,0 1 0,0-1-1,0 0 1,0 0 0,0 0 0,0 0 0,0 0 0,0 0 0,0 0 0,0 0 0,0 0 0,0 0 0,0 0 0,0 0 0,-1 0-1,1 0 1,5-3-64,0-2-25,24-30-190,47-75 164,119-162-389,31-47 155,-192 271 392,198-260 426,-68 126-281,-59 67-136,-85 93-25,4-5 124,22-31-1,-27 36 120,-19 22-262,1 0 0,-1-1 1,0 1-1,0 0 0,0 0 0,0 0 1,1-1-1,-1 1 0,0 0 0,0 0 0,0 0 1,1 0-1,-1 0 0,0-1 0,0 1 1,1 0-1,-1 0 0,0 0 0,0 0 0,1 0 1,-1 0-1,0 0 0,0 0 0,1 0 1,-1 0-1,0 0 0,0 0 0,1 0 0,-1 0 1,0 0-1,0 0 0,1 0 0,-1 2-11,0-1 1,0 0-1,0 0 0,0 0 0,0 0 0,0 0 0,0 0 0,0 0 1,0 0-1,0 0 0,0 0 0,-1 0 0,0 2 0,-5 13-16,-1 0-1,-12 22 1,12-24 45,-161 290 494,-38 51 374,102-148-217,-120 212 144,170-336-1175,47-71-128,15-22 142,16-26 195,-10 14 56,44-78-112,-1 3 119,-29 56 59,2 2 0,1 1 0,3 1 0,53-45 0,46-25-70,-52 43 146,111-110 1,-153 132 15,59-59 454,-84 85 194,-15 16-684,1 0 0,-1 1 1,0-1-1,0 0 0,1 1 0,-1-1 1,0 0-1,0 0 0,0 0 0,1 0 0,-1 0 1,0 0-1,0 0 0,0 0 0,1 0 1,-1 0-1,0 0 0,0-1 0,0 1 0,-14-5 106,2 0-110,12 4-22,0 0 1,-1 0-1,1 1 1,-1-1 0,1 0-1,-1 1 1,0-1 0,1 1-1,-1-1 1,0 1 0,1 0-1,-1 0 1,1 0 0,-1 0-1,0 0 1,1 0-1,-1 0 1,0 1 0,1-1-1,-1 0 1,0 1 0,1 0-1,-1-1 1,1 1 0,-1 0-1,1 0 1,-1-1 0,0 2-1,-9 8-3,2 0 1,-1 0-1,1 1 0,1 1 0,0-1 0,-10 19 1,4-7-45,5-9 156,1 0 1,0 0-1,1 1 1,0 0 0,-6 21-1,12-31-52,0 0-1,0 0 1,1-1 0,-1 1-1,1 0 1,0 0-1,0 0 1,1 0 0,-1 0-1,1-1 1,0 1-1,0 0 1,1 0 0,-1-1-1,1 1 1,0-1 0,1 0-1,-1 1 1,1-1-1,-1 0 1,1 0 0,5 4-1,-2-2-10,0-1-1,0 1 1,1-1-1,-1-1 0,1 1 1,1-1-1,-1 0 1,0-1-1,1 1 1,0-2-1,0 1 1,0-1-1,0 0 0,16 1 1,7-2-253,60-7 1,33-13-164,-55 8-75,198-45 873,-338 98-817,44-27 484,-38 23-66,57-32-12,0-1-1,1 1 0,0 0 0,0 1 0,-10 12 1,15-17-8,1 0 0,0-1 1,-1 1-1,1 0 1,0 0-1,0 0 1,0 0-1,0 0 0,1 0 1,-1 1-1,1-1 1,-1 0-1,1 0 1,0 0-1,-1 1 1,1-1-1,1 0 0,-1 0 1,0 0-1,0 1 1,1-1-1,-1 0 1,1 0-1,0 0 0,1 4 1,0-4-4,0 0 0,0 1 0,0-1 0,0 0 0,0-1 0,0 1 0,1 0 0,-1-1 0,0 1 0,1-1 0,0 1 0,-1-1 0,1 0 1,0 0-1,-1-1 0,1 1 0,0 0 0,0-1 0,0 0 0,4 0 0,11 0-34,-1 0 1,1-2-1,-1 0 0,0-1 1,1-1-1,-1 0 0,-1-2 1,22-9-1,14-9-71,57-38 0,-109 62 99,42-27 43,-1-1 0,-1-3 0,-2-1-1,-1-1 1,42-51 0,-16 7 66,-4-3 1,57-102-1,-104 161-82,8-12 253,-1-1 1,15-39-1,-34 72-272,1 0 1,-1 0-1,0 0 0,0 0 1,1 0-1,-1 1 0,0-1 1,0 0-1,0 0 1,0 0-1,0 0 0,0 0 1,0 0-1,0 0 0,-1 1 1,1-1-1,0 0 0,0 0 1,-1-1-1,0 2-4,1-1 1,0 1-1,0 0 1,-1 0-1,1-1 1,0 1-1,-1 0 1,1 0-1,0 0 1,0 0-1,-1 0 0,1 0 1,0-1-1,-1 1 1,1 0-1,0 0 1,-1 0-1,1 0 1,0 0-1,-1 0 1,1 0-1,-1 1 1,-13 5 78,2 4-68,0 0 0,0 1-1,1 1 1,1-1 0,-15 22-1,-44 77-182,53-82 166,-138 284 259,109-200-528,24-34-2949,21-77 3238,-1 4-970,0 1 0,0-1 1,-1 0-1,0-1 0,0 1 1,-3 6-1,5-10 716,-1-1 1,1 1-1,-1 0 1,1-1-1,-1 1 0,1-1 1,-1 1-1,0-1 1,1 1-1,-1-1 0,0 1 1,1-1-1,-1 0 1,0 1-1,0-1 0,1 0 1,-1 0-1,0 1 1,0-1-1,0 0 0,-1 0 58,1 0-1,-1-1 0,1 1 1,0 0-1,-1-1 0,1 0 0,-1 1 1,1-1-1,0 1 0,0-1 1,-1 0-1,1 0 0,0 0 0,0 0 1,-1-1-1,-9-9 95,1 1 1,-13-20-1,13 15 1017,1 1 0,1-2 0,0 1-1,-6-20 1,10 26-182,1-2-1,0 1 0,0 0 0,1-1 1,1 1-1,-1-16 0,2 22-630,1 0 0,-1 0 0,1 1 0,-1-1 0,1 0 0,0 0 0,1 1 0,-1-1-1,1 1 1,-1-1 0,1 1 0,0 0 0,0-1 0,1 1 0,-1 0 0,0 1 0,1-1 0,0 0 0,0 1 0,0-1-1,4-2 1,1 1-57,1-1 0,-1 1 0,1 0 0,0 1 0,1 0-1,17-3 1,-2 2-313,35 0 0,-31 3-935,0 1-1,0 2 1,31 5-1,-46-4 120,-1 0 0,1 1-1,-1 1 1,0 0 0,0 0-1,0 2 1,-1 0 0,18 12-1,-22-13 1103,0 0 0,0 1 0,-1 1 0,1-1 0,-2 1-1,1 0 1,7 13 0,-11-15 550,0-1 0,0 1 0,-1 1 0,1-1 0,-2 0-1,1 1 1,-1-1 0,0 1 0,0-1 0,0 1 0,-1-1 0,-1 12 0,-1-7 12,0-1 1,0 1-1,-1 0 0,0-1 1,-1 1-1,-5 9 1,0-3-1417,-12 17 0,12-23-3367,18-28-4449</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1:10.796"/>
    </inkml:context>
    <inkml:brush xml:id="br0">
      <inkml:brushProperty name="width" value="0.05" units="cm"/>
      <inkml:brushProperty name="height" value="0.05" units="cm"/>
    </inkml:brush>
  </inkml:definitions>
  <inkml:trace contextRef="#ctx0" brushRef="#br0">0 93 3968,'9'-60'1824,"-4"45"-1600,-5 9 1312,5 6-896,1-8 224,-3 8-512,-3-4-768,0 8 192,0 1-1408,5 4 896,1 3-2176,2 9 1600</inkml:trace>
  <inkml:trace contextRef="#ctx0" brushRef="#br0" timeOffset="1">199 329 7040,'1'1'172,"-1"0"1,0 0-1,0 0 1,1 0-1,-1 0 1,0 0 0,1 0-1,-1 0 1,1 0-1,-1 0 1,1 0-1,0 0 1,-1-1-1,1 1 1,0 0-1,0 0 1,0-1-1,1 2 1,10 10 2453,-5-4-1383,-1 2 0,0-1 0,0 1 0,5 14 1,-6-11-591,0 1 1,-1-1 0,-1 1 0,0 0-1,1 23 1,-4-21-78,2-1 0,0 1 0,1-1 0,6 19 0,-9-33-556,0 0 0,1 0 0,-1 0 0,1 0 0,-1 0 1,1-1-1,-1 1 0,1 0 0,-1 0 0,1 0 0,0-1 0,0 1 0,-1 0 1,1-1-1,0 1 0,0-1 0,0 1 0,-1-1 0,1 1 0,0-1 0,0 0 1,0 1-1,0-1 0,0 0 0,0 0 0,0 1 0,0-1 0,0 0 0,0 0 1,0 0-1,0 0 0,0 0 0,0-1 0,0 1 0,0 0 0,2-1 0,3-1-17,1-1 0,-1 1 0,1-2 0,6-3 0,-11 6 6,42-26-309,70-56 0,-81 55-1544,29-33 0,-55 54 1489,-1 1-658,-1 0 0,0 0 1,0-1-1,5-7 0,-1-5-1418</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1:11.155"/>
    </inkml:context>
    <inkml:brush xml:id="br0">
      <inkml:brushProperty name="width" value="0.05" units="cm"/>
      <inkml:brushProperty name="height" value="0.05" units="cm"/>
    </inkml:brush>
  </inkml:definitions>
  <inkml:trace contextRef="#ctx0" brushRef="#br0">0 69 9792,'12'9'4555,"-11"-8"-4404,0 0-1,0 0 1,0-1 0,-1 1-1,1 0 1,0-1 0,0 1-1,0-1 1,0 1-1,0-1 1,0 1 0,0-1-1,1 0 1,-1 0 0,0 1-1,0-1 1,0 0-1,0 0 1,0 0 0,0 0-1,0 0 1,1 0-1,1-1 1,12-2 1360,-4 2-740,0-1 0,15-5 0,-23 6-699,0 0 0,0-1 0,0 1-1,-1 0 1,1-1 0,-1 0 0,1 1 0,-1-1-1,0 0 1,1 0 0,-1 0 0,0-1 0,0 1-1,1-3 1,-2 4-31,1-2 165,0-1 1,0 0-1,0 1 0,0-1 0,-1 0 0,1 0 1,0-5-1,-2 8-182,0 1 0,0 0 1,0 0-1,0-1 0,0 1 0,0 0 1,0-1-1,0 1 0,0 0 0,0 0 1,-1-1-1,1 1 0,0 0 0,0-1 1,0 1-1,0 0 0,0 0 0,-1-1 1,1 1-1,0 0 0,0 0 0,0 0 1,-1-1-1,1 1 0,0 0 0,0 0 1,-1 0-1,1 0 0,0-1 0,0 1 1,-1 0-1,-11 1 509,-8 9 478,16-6-785,0-1 1,0 1-1,1 1 1,0-1-1,-5 7 1,6-8-130,-2 5 75,0 0 1,0 0-1,0 0 0,1 0 1,1 1-1,-1 0 1,2-1-1,-1 1 0,0 10 1,1-3-50,1 1 1,0 0 0,5 31-1,-3-38-248,1 1 0,-1-1 0,2 0 0,0 0-1,0 0 1,8 14 0,-9-20-151,0 1 0,0-1 0,0 0 1,0 0-1,1 0 0,-1-1 0,1 1 0,0-1 0,0 0 0,1 0 0,-1 0 0,0-1 1,1 1-1,0-1 0,7 3 0,-5-4-611,-1 0 1,1-1-1,10 0 0,22 0-1497</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1:20.826"/>
    </inkml:context>
    <inkml:brush xml:id="br0">
      <inkml:brushProperty name="width" value="0.05" units="cm"/>
      <inkml:brushProperty name="height" value="0.05" units="cm"/>
    </inkml:brush>
  </inkml:definitions>
  <inkml:trace contextRef="#ctx0" brushRef="#br0">1 534 2240,'0'-1'71,"0"0"1,0 0-1,0-1 0,0 1 1,0 0-1,0-1 0,0 1 1,1 0-1,-1 0 1,0 0-1,1-1 0,-1 1 1,1 0-1,-1 0 0,1 0 1,0 0-1,-1 0 0,1 0 1,0 0-1,1-1 1,-1 0 9,1-1 0,-1 1 0,0 0 1,0-1-1,0 1 0,0-1 1,0 1-1,0-4 0,0 3 170,0 0 1,-1 1-1,1-1 0,1 0 1,-1 0-1,2-2 0,5-10 1092,2-2 1232,-10 17-2487,0 0 0,1 0 0,-1-1 1,1 1-1,-1 0 0,1 0 0,-1-1 1,1 1-1,-1 0 0,1 0 0,-1 0 0,1 0 1,-1 0-1,1 0 0,0 0 0,-1 0 1,1 0-1,-1 0 0,1 0 0,-1 0 1,1 0-1,-1 0 0,1 0 0,-1 0 1,1 1-1,-1-1 0,1 0 0,-1 0 1,1 1-1,-1-1 0,1 1 0,54 39 2805,-34-24-2069,36 22-1,-50-34-722,1-1-1,-1 1 1,0-1 0,1-1-1,0 0 1,-1 0 0,1 0-1,0-1 1,13 1 0,-5-3 18,-1 0 0,1-1 1,-1-1-1,0 0 0,0-2 1,27-10-1,82-48 733,-119 61-806,59-38-5,-3-2 0,74-66 0,-76 60 55,66-64 781,-100 88-576,46-37 355,-69 59-593,-1 1 0,1-1 0,-1 0-1,0 0 1,1 0 0,-1 0 0,0 0-1,1-2 1,-2 5 385,-3 10-154,2-5-230,-1 7-12,-1 0 1,0 0-1,-1 0 1,0-1 0,-1 1-1,-12 22 1,-53 90 178,38-66-14,-13 35 130,0 0 47,31-65-378,12-24-57,-1 1 0,0 0 0,0 0 1,0-1-1,0 0 0,-1 1 0,0-1 0,-5 5 0,8-10 24,0 1 0,0-1 0,0 1 0,0-1 0,0 0 0,0 1 0,0-1-1,0 0 1,0 1 0,0-1 0,0 0 0,0 0 0,0 0 0,0 0 0,0 0 0,0 0-1,0 0 1,0 0 0,0-1 0,0 1 0,0 0 0,1-1 0,-1 1 0,0 0 0,0-1-1,0 1 1,0-1 0,0 1 0,0-1 0,1 0 0,-1 1 0,0-1 0,0-1 0,-4-2-135,1-1 0,0 0 0,-7-11 1,7 9 123,0 1-8,-3-2 7,1-2 0,0 1 0,1-1 0,-5-10 0,10 20 29,-1-3 112,0-1 0,-1 0 0,1 1 0,-1-1 0,0 1 0,0 0 0,-3-5 0,63 46 1515,-32-17-1525,1-2 0,2-1 1,0-1-1,39 17 1,-50-27-773,24 6 1,-11-8-2451,-26-5 1742,0 0 0,0 0 0,0-1 0,6-1 0,5-1-1886</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1:21.427"/>
    </inkml:context>
    <inkml:brush xml:id="br0">
      <inkml:brushProperty name="width" value="0.05" units="cm"/>
      <inkml:brushProperty name="height" value="0.05" units="cm"/>
    </inkml:brush>
  </inkml:definitions>
  <inkml:trace contextRef="#ctx0" brushRef="#br0">1 0 4576,'9'0'2048,"1"13"-1760,-6-5 2016,1-1-1312,0 11 1216,4 3-1280,-9 9 800,0-1-1024,-5 1 223,5 3-575,-4 0-320,-1-3-64,-4-5-2175,9 1 1183,-10-17-4128,6-6 2880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1:25.721"/>
    </inkml:context>
    <inkml:brush xml:id="br0">
      <inkml:brushProperty name="width" value="0.05" units="cm"/>
      <inkml:brushProperty name="height" value="0.05" units="cm"/>
    </inkml:brush>
  </inkml:definitions>
  <inkml:trace contextRef="#ctx0" brushRef="#br0">246 160 4384,'2'-31'1899,"-1"30"-1729,-1-1 0,1 1 0,-1-1 0,1 1 0,0 0 0,-1-1 0,1 1 0,0 0 0,0 0 0,0-1 0,0 1 0,0 0 0,0 0 0,1 0 0,-1 0 0,2-1 0,0 0 433,3 0 2452,-2 14-1028,-3 2-1495,0 1 0,-1-1 0,-1 1 0,-1 0 0,0-1 0,-5 17 0,3-6-144,-28 110 725,14-63-711,-59 222 760,-26-1 322,79-232-738,16-43-495,6-15-306,8-11 72,-1-1 7,0-2 1,0 1-1,-1 0 1,0-1-1,-1 0 1,3-18-1,0 4 8,55-239 234,-6 61-301,-39 149-15,2-8-59,2 1 1,39-78 0,-47 116 69,1 1 0,0 1 0,27-30 0,-29 39 30,1 0 1,0 0 0,1 1 0,0 1 0,1 0-1,18-10 1,-25 16 24,1 1-1,-1 0 1,1 0 0,0 1-1,-1 0 1,1 0-1,0 0 1,0 1 0,0 1-1,0-1 1,0 1-1,1 1 1,-1-1 0,0 1-1,13 4 1,-11-2 25,-1 0 0,0 1 0,0 0 0,0 1 0,-1-1 0,0 2 1,0-1-1,0 1 0,0 1 0,-1-1 0,0 1 0,9 12 0,-8-9 12,0 1-1,0 0 1,-1 1 0,0 0-1,-1 0 1,-1 0 0,0 1-1,0 0 1,-1 0-1,-1 0 1,0 0 0,-1 1-1,-1-1 1,1 23 0,-2-31-44,-1-1 1,1 1 0,-1-1 0,0 0 0,0 1 0,0-1 0,-1 0-1,1 0 1,-1 0 0,0 0 0,0 0 0,-1 0 0,1 0 0,-1-1 0,0 1-1,0-1 1,0 0 0,0 1 0,-6 2 0,0 0 6,0-1-1,0 0 1,-1-1 0,0 0-1,0-1 1,0 0 0,-1 0 0,-14 1-1,-6 0 64,-47-1 0,57-4-238,0 0 1,0-2-1,1-1 1,-1 0-1,1-1 1,-28-12-1,-12-10-545,60 27 699,0 0 0,0 0 0,-1 0 0,1 0 0,0 0 1,0 0-1,0 0 0,0-1 0,0 1 0,0 0 0,0 0 0,0 0 0,0 0 0,0 0 0,0 0 0,0 0 0,-1 0 0,1 0 0,0 0 0,0 0 0,0 0 0,0 0 0,0 0 0,0-1 0,0 1 0,0 0 0,0 0 0,0 0 0,0 0 0,0 0 1,0 0-1,0 0 0,0 0 0,0 0 0,0 0 0,0-1 0,0 1 0,0 0 0,0 0 0,0 0 0,0 0 0,0 0 0,0 0 0,0 0 0,0 0 0,0 0 0,0 0 0,0 0 0,0-1 0,0 1 0,1 0 0,-1 0 0,0 0 0,0 0 1,0 0-1,0 0 0,0 0 0,0 0 0,0 0 0,0 0 0,0 0 0,0 0 0,1 0 0,-1 0-40,27 5-181,-6 1 244,214 18 686,-170-23-513,0-2 0,65-10 0,128-30-28,-209 32-66,-1-2 0,0-2 0,-1-2 0,50-23 0,-85 32 8,1-1 0,-1 0 1,-1-1-1,13-11 0,-20 15-95,0 1 0,0-2 0,-1 1 0,1 0 0,4-8 0,-7 9-30,0 1-1,0 0 1,0-1-1,0 1 1,0 0-1,-1-1 1,1 1-1,-1-1 1,1 1-1,-1-1 1,0 0-1,-1-4 1,1 6 6,0 1 1,0-1-1,0 0 0,0 0 1,-1 1-1,1-1 1,0 0-1,-1 1 0,1-1 1,-1 0-1,1 1 1,-1-1-1,1 1 0,-1-1 1,1 1-1,-1-1 1,1 1-1,-1-1 0,0 1 1,1-1-1,-1 1 1,0-1-1,-2 0-10,1 1-1,0-1 1,-1 0 0,1 1-1,-1 0 1,1-1-1,-3 1 1,-4 1-36,0-1-1,-15 4 0,23-4 52,-13 3 9,0 0 0,1 2-1,0-1 1,0 2-1,-13 6 1,-3 2 13,-3 1-31,0 2 0,-48 34-1,65-40 92,0 1 0,1 1-1,0 0 1,0 1-1,2 0 1,-20 30-1,28-38 1,1 0 0,-1 1-1,1-1 1,1 1 0,-4 13-1,6-18-30,-1 0 0,1 0 0,-1 0 0,1 0 0,0 0 0,0 0 0,0 0 0,0 0-1,0 0 1,1 0 0,-1 0 0,1 0 0,-1 0 0,1 0 0,0 0 0,-1-1 0,1 1-1,0 0 1,0 0 0,0-1 0,1 1 0,-1 0 0,0-1 0,1 1 0,2 1 0,-2-2-32,0 0 0,0-1 0,0 1 1,0-1-1,0 1 0,1-1 1,-1 0-1,0 0 0,0 0 1,1 0-1,-1 0 0,0 0 1,0-1-1,1 1 0,-1-1 1,0 1-1,2-2 0,43-17-97,-42 17 101,33-18-45,0-1 0,-2-2 1,55-43-1,-58 38 88,-13 10-115,31-20 0,-51 38 61,0 1 0,0-1 0,0 0 0,0 0 0,0 0-1,0 1 1,0-1 0,0 0 0,0 0 0,0 1 0,0-1 0,0 0 0,0 0-1,0 0 1,0 1 0,0-1 0,0 0 0,0 0 0,0 0 0,0 1-1,0-1 1,0 0 0,1 0 0,-1 0 0,0 1 0,0-1 0,0 0 0,0 0-1,0 0 1,1 0 0,-1 0 0,0 1 0,0-1 0,0 0 0,1 0 0,-1 0-1,0 0 1,0 0 0,0 0 0,1 0 0,-1 0 0,0 0 0,0 0 0,0 0-1,1 0 1,-1 0 0,0 0 0,0 0 0,0 0 0,1 0 0,-1 0-1,0 0 1,0 0 0,1 0 0,-1 0 0,0 0 0,0 0 0,0 0 0,0 0-1,1-1 1,-1 1 0,0 0 0,-9 26-19,5-16 11,-1 4-53,0 1 74,1-1 0,-5 23-1,9-32 26,-1-1 0,1 1 0,0-1-1,0 1 1,0-1 0,1 1 0,-1-1 0,1 0-1,0 1 1,1-1 0,-1 0 0,1 0-1,2 6 1,-3-8-16,1-1 0,-1 1 1,1 0-1,-1-1 0,1 1 0,0-1 0,-1 0 0,1 1 0,0-1 1,0 0-1,0 0 0,0 0 0,0 0 0,0-1 0,0 1 1,0 0-1,1-1 0,-1 0 0,3 1 0,1-1 64,1 1-1,-1-1 1,0-1 0,1 1-1,10-3 1,-10 1-94,0-1 1,0 1-1,0-1 0,0-1 1,-1 1-1,1-1 1,7-6-1,40-38 154,-51 46-144,30-33 3,-1-2 0,-2-1 0,27-45 0,15-20-307,-70 100 222,1-1 0,0 1-1,0 0 1,0 0 0,6-5-1,-9 8 71,1 0-1,-1 0 0,0 0 0,0 0 0,0 0 0,0 0 0,1 0 1,-1 0-1,0 0 0,0 0 0,0 1 0,0-1 0,1 0 0,-1 0 1,0 0-1,0 0 0,0 0 0,0 0 0,0 0 0,1 0 0,-1 0 1,0 1-1,0-1 0,0 0 0,0 0 0,0 0 0,0 0 0,0 0 1,1 1-1,-1-1 0,0 0 0,0 0 0,0 0 0,0 0 0,0 1 1,0-1-1,0 0 0,0 0 0,0 0 0,0 0 0,0 1 0,0-1 1,1 8-8,-3 15 12,0-1-1,-2 1 1,-1-1-1,0 0 1,-17 41-1,14-44 49,-1 1 0,0-1 0,-1-1 0,-2 0 0,1 0 0,-2-1 0,-1-1 0,-29 29 0,42-44-51,0 0-1,0 0 1,0 0-1,0 0 1,0-1-1,0 1 1,0 0-1,0 0 1,-1-1-1,1 1 1,0 0-1,-1-1 0,1 0 1,0 1-1,-2-1 1,1 0-29,0 0 0,1-1 0,-1 0 1,0 1-1,1-1 0,-1 0 0,1 0 0,-1 0 1,1 0-1,-1 0 0,1 0 0,-1 0 0,-1-3 0,-24-26-672,8 8 167,19 21-55,3 3 385,12 8 450,1 2 47,-9-8-188,-1-1 0,0-1 0,1 1 0,0-1 0,-1 0 0,1 0 0,0-1 0,0 0 0,9 0 0,7 0 249,33-4-1,-4-3-274,-1-3 0,0-1-1,-1-3 1,61-23-1,-92 27-51,-1 1 1,0-2-1,-1-1 0,0 0 1,19-16-1,-14 6-46,-19 17-8,1 0 0,0 1 0,-1 0 0,1-1 1,1 1-1,-1 0 0,7-3 0,-11 6 27,1 0 0,-1 0 0,0 0 0,0 0 1,0-1-1,0 1 0,0 0 0,1 0 0,-1 0 0,0 0 0,0 0 0,0 0 0,0 0 0,0 0 0,1 0 0,-1 0 0,0 1 0,0-1 0,0 0 1,0 0-1,0 0 0,1 0 0,-1 0 0,0 0 0,0 0 0,0 0 0,0 0 0,0 0 0,0 0 0,0 0 0,0 1 0,1-1 0,-1 0 1,0 0-1,0 0 0,0 0 0,0 0 0,0 0 0,0 1 0,0-1 0,0 0 0,0 0 0,0 0 0,0 0 0,0 0 0,0 1 0,0-1 1,0 0-1,0 0 0,0 0 0,0 0 0,0 0 0,0 0 0,0 1 0,0-1 0,-2 10 42,2-8-55,-7 30 62,-1 0 0,-1-1-1,-15 34 1,18-51 7,-2-1-1,0 0 0,0 0 1,-11 12-1,3-4 29,14-18-62,-1 1 0,1-1 0,-1 0 0,0 0 0,1 0-1,-1-1 1,-1 1 0,1-1 0,0 0 0,-5 3-1,6-4-50,0-1 0,-1 1 0,1-1 0,-1 1 0,1-1 0,-1 0-1,1 0 1,-1 0 0,1 0 0,-1 0 0,1 0 0,-1-1 0,1 1-1,-1-1 1,1 0 0,0 0 0,-5-2 0,-11-7-371,0-1 0,0-1 0,2 0 0,-1-1 0,-22-24 0,13 13 410,25 23 6,0 0 0,0 0 0,1 1 0,-1-1 0,0 0 0,0 1 0,0-1 0,0 1 0,0-1 0,0 1 0,0 0 0,-1-1 0,2 1-13,-1 0 1,1 0-1,0 0 1,0 0 0,0 0-1,0 0 1,-1 0 0,1 0-1,0 0 1,0 1-1,0-1 1,-1 0 0,1 0-1,0 0 1,0 0 0,0 0-1,0 0 1,0 1-1,0-1 1,-1 0 0,1 0-1,0 0 1,0 0-1,0 1 1,0-1 0,0 0-1,0 0 1,0 0 0,0 1-1,0-1 1,0 0-1,0 0 1,0 0 0,0 1-1,0-1 1,0 0 0,0 3-2,0 0 1,1-1 0,-1 1 0,1-1 0,0 1-1,0-1 1,1 4 0,1 0 92,0-1-1,1 1 1,0-1 0,0 0 0,0 0-1,10 8 1,32 24 431,-38-32-450,7 6 108,1 0 0,0-1 1,25 10-1,-33-16-113,0-1-1,1-1 0,-1 1 0,1-1 0,-1-1 0,1 1 0,-1-2 0,1 1 0,15-2 0,-11-1-41,-1-1 0,1 0-1,-1 0 1,0-2 0,16-7-1,57-35 82,-47 25-88,137-86-177,-145 86 114,-1-1 1,-2-2 0,38-40-1,-63 62 40,0 1 0,-1 1-1,1-1 0,-1 1 0,0-1 0,0 0 0,0 1 0,0-1 1,0 0-1,0 0 0,0 0 0,0-3 0,-2 2-145,-5 5 16,-10 12-58,-15 13 33,-37 36 343,59-54-114,0 1 1,0 0 0,2 1-1,-14 22 1,19-28-22,-1 1 1,1 0-1,0 0 0,0 0 1,0 0-1,1 0 0,0 1 1,1-1-1,-1 0 0,1 11 0,1-14-21,-1 0 0,1-1-1,-1 1 1,1-1 0,0 1-1,-1-1 1,2 0-1,-1 1 1,0-1 0,0 0-1,1 0 1,-1 1 0,1-1-1,-1 0 1,1 0-1,0-1 1,0 1 0,0 0-1,0-1 1,0 1 0,0-1-1,1 0 1,-1 1-1,0-1 1,1 0 0,-1 0-1,1-1 1,-1 1 0,4 0-1,5 1-1,0-1 1,0-1-1,0 0 0,0 0 0,0-1 1,17-4-1,-4 0-47,-1-1 0,23-10 0,-10 0-32,-1-2-1,-1-2 1,45-33 0,-26 17 30,-13 6-24,-28 20-38,1 1 0,21-13-1,-33 22 89,-1 0-1,0-1 0,1 1 0,-1 0 0,0 0 0,1 0 0,-1-1 0,1 1 0,-1 0 0,0 0 0,1 0 1,-1 0-1,1 0 0,-1 0 0,0 0 0,1 0 0,-1 0 0,1 0 0,-1 0 0,0 0 0,1 0 0,-1 0 1,1 0-1,-1 0 0,0 0 0,1 0 0,-1 0 0,1 1 0,-1-1 0,0 0 0,1 0 0,-1 1 0,0-1 0,1 0 1,-1 0-1,0 1 0,0-1 0,1 0 0,-1 1 0,0-1 0,0 0 0,0 1 0,1-1 0,-1 0 0,0 1 1,0-1-1,0 1 0,0-1 0,0 0 0,0 1 0,0-1 0,0 1 0,0-1 0,0 1 0,0-1 0,0 0 0,0 1 1,0-1-1,0 1 0,0 2-1,-1 0 0,1 1 0,-1-1-1,0 0 1,1 0 0,-3 5 0,-17 30 71,-26 58 219,44-93-280,1 0-1,0 1 0,0-1 0,0 1 0,0-1 0,0 0 0,1 1 0,-1 3 0,24-16-298,-1 2 92,193-84-575,-143 59 788,-39 16 35,62-21 0,-92 36-24,-1 1-1,1-1 0,0 0 1,0 1-1,-1 0 0,1 0 0,0 0 1,0 0-1,-1 0 0,1 0 0,3 2 1,-5-2-19,-1 0-1,1 0 1,-1 1 0,1-1 0,-1 0 0,1 1 0,-1-1-1,1 0 1,-1 1 0,1-1 0,-1 0 0,1 1 0,-1-1-1,0 1 1,1-1 0,-1 1 0,0-1 0,0 1 0,1-1-1,-1 1 1,0 0 0,0 1-2,0-1 1,1 0-1,-1 1 0,-1-1 1,1 0-1,0 1 0,0-1 1,0 0-1,-1 0 0,1 1 1,-1-1-1,1 0 0,-2 2 0,-6 10 6,0 0-1,-2 0 0,-18 20 0,6-8 328,21-24-319,0 0 0,1 0 0,-1 0 0,0 0 1,0 0-1,1 0 0,-1 0 0,1 0 0,-1 0 1,1 0-1,-1 0 0,1 1 0,0-1 0,0 0 0,-1 0 1,1 0-1,0 2 0,1-2-11,-1 0 0,0 0 0,0-1-1,1 1 1,-1 0 0,0-1 0,1 1 0,-1 0 0,1-1 0,-1 1 0,1-1-1,-1 1 1,1-1 0,0 1 0,-1-1 0,1 1 0,-1-1 0,1 1 0,0-1 0,1 1-1,2 0-5,1 0-1,-1 0 1,1 0-1,0 0 0,-1-1 1,1 1-1,8-2 0,2 0-64,0-1-1,0-1 0,-1-1 0,1 0 1,14-6-1,69-35-275,-82 38 274,292-170-1289,-361 214 1428,1 3 0,-60 58 0,102-87-3,0 0 0,1 0 1,0 1-1,1 0 0,-9 15 0,17-27-64,-1 1 0,1 0 0,-1 0 0,1-1 1,-1 1-1,1 0 0,0 0 0,-1 0 0,1-1 0,0 1 0,0 0 0,0 0 0,-1 0 0,1 0 0,0 0 0,0 0 0,0 0 1,0-1-1,1 1 0,-1 0 0,0 0 0,0 0 0,0 0 0,1 0 0,-1-1 0,0 1 0,1 0 0,-1 0 0,1 0 0,0 0 1,0 0-10,0-1 0,0 1 0,1-1 0,-1 1 0,0-1 0,0 1 0,1-1 0,-1 0 0,0 0 0,1 0 0,-1 1 0,0-1 0,0-1 0,1 1 0,-1 0 0,0 0 0,1 0 0,-1-1 0,0 1 0,0 0 0,3-2 0,50-20 12,0-2 1,-1-2 0,-2-3-1,65-47 1,-104 66 24,-10 8-31,0 0 1,1-1-1,-1 1 0,1 0 0,0 0 0,0 1 0,0-1 0,0 0 0,0 1 0,0 0 0,0 0 0,5-1 0,-8 2-5,0 0 0,0 0 0,0 0 0,1 0 0,-1 0 0,0 0 0,0 0 0,0 0 0,0 0 0,0 0 0,0 0 0,1 0 0,-1 0 0,0 0 0,0 0 0,0 0 0,0 1 0,0-1 0,0 0 0,0 0 0,0 0 0,0 0 0,1 0 0,-1 0 0,0 0 0,0 1-1,0-1 1,0 0 0,0 0 0,0 0 0,0 0 0,0 0 0,0 0 0,0 1 0,0-1 0,0 0 0,0 0 0,0 0 0,0 0 0,0 0 0,0 0 0,0 1 0,0-1 0,0 0 0,0 0 0,0 0 0,-1 0 0,1 0 0,0 0 0,0 0 0,0 1 0,0-1 0,0 0-1,0 0 1,-3 4-60,1-1-1,-1 1 0,0-1 0,-4 5 0,-10 11-22,-16 19 39,-27 44 1,-86 174 165,103-176-69,-22 36 39,-97 134 1,90-154 130,-160 163 0,225-252-204,-1 2 5,-1 0 1,0-1 0,-1-1 0,0 1 0,0-1 0,-16 8-1,23-14-20,1-1 0,-1 1 0,1-1 0,0 0 0,-1 1 0,1-1-1,-1 0 1,1 0 0,-3-1 0,3 1-4,1 0 1,0-1-1,0 1 0,-1 0 1,1-1-1,0 1 0,0-1 1,0 0-1,0 1 0,0-1 1,0 0-1,0 1 0,0-1 1,0 0-1,0 0 0,0 0 1,0 0-1,1 0 0,-1 0 1,0 0-1,1 0 0,-1 0 1,0-2-1,-1-4-38,0-1 0,1 0 0,0 0 0,0 0 0,1 0 0,0 0 0,0 0 0,1 0 0,3-13 0,1-1-33,1 0 0,11-29 1,-7 28 83,1 1 0,1 1 1,1 0-1,1 1 1,0 1-1,19-19 0,109-98 149,-79 79-506,-60 54 309,120-116-3219,-49 35-4411,-72 81 6917,1-1-1,0 1 1,-1-1-1,0 1 1,0-1-1,0 0 1,0 0-1,-1 0 0,0 0 1,2-5-1,2-13-2571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1:26.153"/>
    </inkml:context>
    <inkml:brush xml:id="br0">
      <inkml:brushProperty name="width" value="0.05" units="cm"/>
      <inkml:brushProperty name="height" value="0.05" units="cm"/>
    </inkml:brush>
  </inkml:definitions>
  <inkml:trace contextRef="#ctx0" brushRef="#br0">147 39 12544,'-84'-30'5695,"40"27"-4959,30-3-2720,9 12 929,10-3-1313,20 6-832,3 8 1792</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1:28.461"/>
    </inkml:context>
    <inkml:brush xml:id="br0">
      <inkml:brushProperty name="width" value="0.05" units="cm"/>
      <inkml:brushProperty name="height" value="0.05" units="cm"/>
    </inkml:brush>
  </inkml:definitions>
  <inkml:trace contextRef="#ctx0" brushRef="#br0">4 4 1568,'-4'-4'5424,"6"6"-4347,1 0-619,1 0 1,0 0-1,0 0 0,0-1 1,0 0-1,1 1 0,-1-1 1,0-1-1,6 1 0,17 5 1279,55 22 1200,63 18-2482,-122-40-1671,-3 2 331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1:34.960"/>
    </inkml:context>
    <inkml:brush xml:id="br0">
      <inkml:brushProperty name="width" value="0.05" units="cm"/>
      <inkml:brushProperty name="height" value="0.05" units="cm"/>
    </inkml:brush>
  </inkml:definitions>
  <inkml:trace contextRef="#ctx0" brushRef="#br0">29 982 4736,'-3'0'551,"3"0"-497,0 0 0,0-1 1,0 1-1,-1 0 0,1 0 0,0 0 0,0 0 0,-1 0 0,1 0 0,0 0 0,0 0 0,-1 0 1,1 0-1,0 0 0,0 0 0,-1 0 0,1 0 0,0 0 0,0 0 0,0 1 0,-1-1 0,1 0 1,-2 3 3146,-1 4 1542,-1 0-3459,-4 2-772,8-9-413,0 0-1,0 0 1,-1 0 0,1 1-1,0-1 1,0 0 0,0 0-1,0 0 1,-1 0-1,1 0 1,0 0 0,0 0-1,0 1 1,0-1-1,0 0 1,0 0 0,-1 0-1,1 0 1,0 0 0,0 1-1,0-1 1,0 0-1,0 0 1,0 0 0,0 0-1,0 1 1,0-1-1,0 0 1,0 0 0,0 0-1,0 1 1,0-1 0,0 0-1,0 0 1,0 0-1,0 1 1,0-1 0,0 0-1,0 0 1,18-2 2206,-18 2-2316,11-2 142,0-1-1,-1-1 1,0 0-1,0 0 1,19-11-1,11-6 63,-29 16-139,19-8 84,-1-1-1,0-1 1,-1-2-1,50-39 1,-50 31-105,-2-2 1,-1-1-1,-2-1 1,0-2-1,-2 0 1,16-34-1,5-13 60,1-7 207,67-96 1,-110 181-304,0 0 1,0 0-1,1 0 1,-1-1-1,0 1 1,0 0 0,0 0-1,0 0 1,0 0-1,0 0 1,0 0-1,0 0 1,0 0 0,0 0-1,0-1 1,1 1-1,-1 0 1,0 0-1,0 0 1,0 0 0,0 0-1,0 0 1,0 0-1,0 0 1,1 0-1,-1 0 1,0 0-1,0 0 1,0 0 0,0 0-1,0 0 1,0 0-1,1 0 1,-1 0-1,0 0 1,0 0 0,0 0-1,0 0 1,0 0-1,0 0 1,0 0-1,1 0 1,-1 0 0,0 0-1,0 0 1,0 1-1,0-1 1,3 8-83,0 11-55,-9 75 200,2-33-8,1 1 24,-13 66 0,11-103-53,-1 0 0,0 0-1,-2-1 1,-1 0 0,-18 32-1,25-51-26,-2 3-84,-1-1-1,1 1 1,-12 13-1,14-20 68,1 1 0,0-1 0,-1 0-1,0 0 1,1 1 0,-1-1-1,0 0 1,1 0 0,-1-1-1,0 1 1,0 0 0,0 0-1,0-1 1,0 1 0,0-1-1,0 0 1,0 0 0,0 1 0,0-1-1,0-1 1,0 1 0,-2 0-1,-3-2-100,0 0-1,0-1 0,0 0 1,1 0-1,-1 0 0,1-1 0,-1 0 1,1 0-1,0-1 0,1 1 1,-1-1-1,-5-8 0,-5-2-52,5 0 148,8 9 221,7 13-415,-2-3 291,1 1 0,0-1 0,0 1 0,0-1 0,1 0 0,-1 0 0,1-1-1,0 1 1,7 4 0,9 9 245,-16-14-237,-1-1 1,1 1 0,0-1-1,-1 0 1,1 0 0,0-1-1,0 1 1,1-1 0,-1 0-1,0 0 1,0 0 0,1 0-1,4-1 1,2 1-12,0-1-1,0-1 1,-1 0 0,15-3-1,-15 1-48,0 0-1,0-1 0,-1 0 1,1-1-1,-1 0 1,13-9-1,51-42 140,-61 46-137,29-28 55,-2-1 1,67-88-1,-4 4-98,-75 94 54,111-128 343,-118 132-310,-1 0 0,-2-2 0,-1 0 0,-1-1 0,-1 0 0,18-57 0,-31 80-338,-3 5-50,-5 10 21,-5 16 133,-20 38 121,8-21 208,2 2 1,2 1-1,1 1 1,3 0-1,2 1 0,2 0 1,3 1-1,-6 63 1,15-100-70,0 0 0,0 1 0,1-1 0,1 0 0,5 22 0,-6-30-49,0-1 0,1 1-1,-1-1 1,1 1 0,0-1-1,0 0 1,0 0 0,0 0-1,0 0 1,4 3 0,-4-4-29,0-1 0,0 0 1,0 0-1,0 1 0,0-1 0,0-1 1,0 1-1,0 0 0,0 0 0,0-1 1,0 1-1,0-1 0,1 0 0,-1 1 1,0-1-1,0 0 0,1-1 1,2 1-1,1-1-27,-1-1 0,0 1 1,1-1-1,-1 0 0,0 0 1,0-1-1,0 0 0,0 0 1,-1 0-1,1 0 0,4-5 1,6-7-154,23-27 1,-5 5 86,-13 16 107,16-14-415,-31 29 56,-5 6 284,-3 11 117,1-1-21,-1-1 1,-5 14 0,-3 11 182,3-10-119,-1 0 1,-15 29 0,21-46-133,-1 1 109,-9 22 180,12-28-252,1 0 0,-1 0 1,1-1-1,-1 1 0,1 0 0,0 0 0,0 0 0,-1-1 0,1 1 0,1 0 0,-1 0 1,0 0-1,1 3 0,0 8 155,-1-13-156,0 0-1,0 1 1,0-1 0,-1 0 0,1 1 0,0-1 0,0 0-1,0 1 1,0-1 0,0 1 0,0-1 0,0 0 0,1 1-1,-1-1 1,0 0 0,0 1 0,0-1 0,0 0-1,0 1 1,1-1 0,-1 0 0,0 1 0,27 0 480,26-1-228,14-5-318,163-21-351,-209 22 406,108-23-520,-103 20 410,0-1-1,45-21 0,-41 11-767,-35 21 952,4-3-78,1 0 0,-1 0 0,1 0-1,-1 0 1,1 0 0,-1 0 0,0 1 0,1-1 0,-1 0 0,1 0 0,-1 1 0,1-1 0,-1 0-1,1 1 1,-1-1 0,1 1 0,0-1 0,-1 0 0,1 1 0,-1-1 0,1 1 0,0-1 0,0 1-1,-1-1 1,1 1 0,0-1 0,0 1 0,-1 0 0,1-1 0,0 1 0,0-1 0,0 1 0,0-1-1,0 1 1,0 0 0,0 0 0,0 0-13,0 0 0,1 0 0,-1 0 1,0 0-1,0 0 0,0-1 0,-1 1 0,1 0 0,0 0 0,0 0 0,0 0 0,-1 0 1,1-1-1,0 1 0,-1 0 0,1 0 0,-1 0 0,1-1 0,-2 2 0,-14 18 11,4-6-20,-26 33-39,16-20 378,9-12-232,-9 12 66,21-25-120,-1 0 1,1 0 0,0 0 0,0 0 0,0 0 0,0 1 0,1-1 0,-1 0 0,0 0-1,1 1 1,-1 2 0,2-4-5,-1 0 0,0 0 0,1 0 0,-1 0 0,1 0 0,-1 0 0,1-1 0,-1 1 0,1 0 0,-1 0 0,1-1 0,0 1 0,0 0 0,-1-1 0,1 1 0,0 0 0,0-1 1,0 1-1,0-1 0,0 1 0,-1-1 0,1 0 0,0 1 0,0-1 0,0 0 0,0 0 0,0 0 0,0 0 0,0 0 0,2 0 0,2 1-18,1-1 0,0 1 1,10-2-1,-5-1-61,0 1 1,0-2-1,-1 1 1,1-2-1,-1 1 0,0-1 1,0-1-1,0 0 1,-1 0-1,1-1 1,14-12-1,7-9-79,51-58 1,15-39 34,-23 30 133,199-212 6,-255 286-42,16-25 0,-21 26-24,5-1-404,-25 42 310,-92 169 159,36-63 182,-14 24 58,53-110-95,-44 59 0,27-47 128,-50 49-1,86-98-287,3-3-25,-1 0 1,1 1-1,-1-1 0,1 0 1,-1 0-1,-4 2 0,-3 4 83,7-5 3,4-3-80,6-12 398,1 4-526,0 2 0,1-1 0,0 1 0,17-9 0,1 0 26,173-113-367,-160 99 457,-2-2-1,64-66 1,-100 95 8,0 0 1,-1 0 0,1 0-1,0 0 1,0 0 0,0 1-1,0-1 1,1 1 0,2-2-1,-4 3-3,-1 0 0,0 0-1,1 0 1,-1 0 0,1 0-1,-1 0 1,0 0-1,1 0 1,-1 0 0,0 0-1,1 0 1,-1 0 0,0 0-1,1 0 1,-1 0 0,0 0-1,1 1 1,-1-1-1,0 0 1,1 0 0,-1 0-1,0 1 1,0-1 0,1 0-1,-1 1 1,6 14 5,-5-5 9,0-1 0,0 1 0,-1 0-1,0 0 1,-1-1 0,0 1 0,-1 0-1,0-1 1,0 1 0,-5 9 0,2-4 20,-1-1 0,-1 0 0,0-1 0,-1 0 0,-17 22 0,20-29-26,-1 0 0,1 0 0,-2-1-1,1 0 1,-1 0 0,1-1 0,-1 0-1,0 0 1,-1-1 0,-9 4-1,15-6-27,1-1 0,0 0-1,0 1 1,-1-1-1,1 0 1,0 0-1,0 0 1,-1 0 0,1 0-1,0 0 1,0 0-1,-1 0 1,1-1-1,0 1 1,0 0-1,-1-1 1,1 1 0,0-1-1,0 1 1,0-1-1,0 0 1,0 1-1,0-1 1,0 0-1,0 0 1,0 0 0,0 0-1,-1-1 1,2 2 15,-1-1 0,1 0 0,-1 1 0,1-1 0,-1 0 0,1 1 0,0-1 0,-1 0 0,1 1 0,0-1 0,-1 0 1,1 0-1,0 1 0,0-1 0,0 0 0,0 0 0,0 0 0,0 1 0,0-1 0,0 0 0,0 0 0,0 0 0,0 1 0,0-1 0,1 0 0,-1 0 0,0 1 1,1-1-1,-1 0 0,0 0 0,1 1 0,-1-1 0,1 0 0,-1 1 0,1-1 0,0 0 0,2-1 65,-2 1-60,-1 1 1,0 0-1,0 0 1,0 0 0,1 0-1,-1 0 1,0-1-1,0 1 1,0 0 0,1 0-1,-1 0 1,0 0-1,0 0 1,1 0-1,-1 0 1,0 0 0,0 0-1,0 0 1,1 0-1,-1 0 1,0 0 0,0 0-1,1 0 1,-1 0-1,0 0 1,0 0 0,1 0-1,-1 0 1,0 0-1,0 1 1,0-1-1,1 0 1,9 3 56,4 1 22,0-1 1,0-1-1,0 0 1,1-1-1,-1 0 0,0-1 1,1-1-1,-1 0 1,0-1-1,0-1 1,27-8-1,93-48-97,-27 11-222,-75 39-364,-33 12 608,1 0-1,-1 0 0,0-1 0,0 1 0,0 0 0,0-1 0,0 1 0,-1-1 0,1 1 0,-3 2 0,-20 25 21,7-9 52,0 0-1,-17 33 1,6-10 450,27-43-506,1-1 0,-1 0 0,1 1 0,0-1 0,-1 1 0,1-1 0,0 1 0,-1-1 0,1 1 0,0-1 0,0 1 0,0-1 0,-1 1 0,1-1 0,0 1 0,0-1 0,0 1 0,0 0 0,0-1 0,0 1 0,0-1 0,0 1 0,0-1 0,0 1 0,0-1 0,0 1 0,1 0 0,-1-1 0,0 1 0,0-1 0,1 1 0,-1 0 0,2 0-2,-1-1 0,0 1 0,0-1 0,0 1 0,0-1 0,1 0 0,-1 0 0,0 1 0,1-1 0,-1 0 0,0 0 0,0 0 0,3 0-1,7-2-69,1 0 0,13-4 0,-23 6 35,76-20-149,97-13 0,-170 32 144,1 1 0,-1-1 1,0 1-1,1 0 0,-1 0 0,0 1 1,1 0-1,5 1 0,-10-2 17,-1 1-1,0-1 1,0 0-1,0 0 1,1 0 0,-1 1-1,0-1 1,0 0-1,0 0 1,0 1-1,0-1 1,0 0 0,0 0-1,0 0 1,1 1-1,-1-1 1,0 0-1,0 1 1,0-1 0,0 0-1,0 0 1,0 1-1,0-1 1,0 0 0,0 0-1,-1 1 1,1-1-1,0 0 1,0 0-1,0 1 1,0-1 0,0 0-1,0 0 1,0 0-1,-1 1 1,1-1-1,0 0 1,0 0 0,-9 11-16,-66 50 63,-95 115-45,121-123-44,3-6 40,-3-2 0,-1-2-1,-2-3 1,-1-2 0,-2-2 0,-72 34 0,68-40 139,-42 20 209,143-65-310,-4 0-136,-1-2 1,-1-2-1,-1-1 0,0-2 1,-2-1-1,40-36 0,50-64-3032,-103 104 2102,-13 11 693,51-56-3890,-53 58 3082,0-1-1,0 0 0,-1-1 0,0 1 0,0-1 0,-1 0 1,4-13-1,-1-5-2130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1:35.396"/>
    </inkml:context>
    <inkml:brush xml:id="br0">
      <inkml:brushProperty name="width" value="0.05" units="cm"/>
      <inkml:brushProperty name="height" value="0.05" units="cm"/>
    </inkml:brush>
  </inkml:definitions>
  <inkml:trace contextRef="#ctx0" brushRef="#br0">11 72 9792,'-10'-30'4448,"15"13"-3872,0 8-640,4 9-96,5-7 1024,0 7-448,5-5 159,6 5-383,-3-4-799,6 8 319,-3-4-2816,-1 0 1728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0:51.016"/>
    </inkml:context>
    <inkml:brush xml:id="br0">
      <inkml:brushProperty name="width" value="0.05" units="cm"/>
      <inkml:brushProperty name="height" value="0.05" units="cm"/>
    </inkml:brush>
  </inkml:definitions>
  <inkml:trace contextRef="#ctx0" brushRef="#br0">0 0 4736,'2'2'378,"-1"-1"-1,0 1 1,0-1 0,0 1 0,1-1-1,-1 0 1,1 1 0,-1-1 0,1 0-1,-1 0 1,1 0 0,0 0 0,0 0-1,-1-1 1,1 1 0,0-1 0,3 2-1,34 5 3427,-37-7-3789,11 1 91,-1 0-1,1-1 0,25-2 1,40 0-7818,-61 1 5920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1:35.810"/>
    </inkml:context>
    <inkml:brush xml:id="br0">
      <inkml:brushProperty name="width" value="0.05" units="cm"/>
      <inkml:brushProperty name="height" value="0.05" units="cm"/>
    </inkml:brush>
  </inkml:definitions>
  <inkml:trace contextRef="#ctx0" brushRef="#br0">14 30 11872,'-14'-30'5375,"20"34"-4671,-1-4-288,9 8-384,33 1 192,9 0-128,52-1 32,6-1-64,38 2-832,-10 3 416,29 2-4351,-20-1 2591</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1:38.255"/>
    </inkml:context>
    <inkml:brush xml:id="br0">
      <inkml:brushProperty name="width" value="0.05" units="cm"/>
      <inkml:brushProperty name="height" value="0.05" units="cm"/>
    </inkml:brush>
  </inkml:definitions>
  <inkml:trace contextRef="#ctx0" brushRef="#br0">120 352 6976,'-1'-19'6255,"7"11"-623,-6 8-5583,0 0 0,0 0-1,0 0 1,0-1-1,0 1 1,0 0-1,0 0 1,0 0-1,0 0 1,0 0-1,0 0 1,0 0-1,0 0 1,0-1 0,0 1-1,0 0 1,0 0-1,0 0 1,0 0-1,0 0 1,0 0-1,0 0 1,0-1-1,0 1 1,0 0-1,0 0 1,0 0 0,0 0-1,0 0 1,0 0-1,0 0 1,0 0-1,0 0 1,0 0-1,-1-1 1,1 1-1,0 0 1,0 0-1,0 0 1,0 0 0,0 0-1,0 0 1,0 0-1,0 0 1,0 0-1,-1 0 1,1 0-1,0 0 1,0 0-1,0 0 1,0 0-1,0 0 1,0 0 0,0 0-1,-1 0 1,1 0-1,0 0 1,0 0-1,0 0 1,0 0-1,0 0 1,0 0-1,0 0 1,-8 9 914,-4 13-723,-21 61 502,-14 41-18,42-106-634,0 0 1,1 1 0,1-1 0,-1 36 0,4-45-10,0 1 1,1-1 0,0 0 0,1 1-1,3 10 1,-4-18-17,-1 0-1,1-1 1,0 1-1,0 0 1,0 0-1,0 0 0,0-1 1,0 1-1,0 0 1,3 1-1,-4-2-40,1-1-1,-1 1 1,1-1 0,0 0-1,-1 1 1,1-1-1,0 0 1,-1 1-1,1-1 1,0 0 0,0 0-1,-1 0 1,1 0-1,0 0 1,-1 0-1,1 0 1,0 0 0,0 0-1,-1 0 1,2 0-1,2-2 41,0 0-1,0 0 1,0 0-1,0 0 0,0-1 1,-1 0-1,6-5 1,0 1-16,55-48-86,50-38-148,-67 57 57,77-51-312,-111 81 227,-13 6 202,0 0 0,0 1 1,0-1-1,0 0 0,0 0 0,0 0 1,-1 0-1,1 0 0,0 1 0,0-1 1,0 0-1,0 0 0,0 0 0,0 0 0,0 1 1,0-1-1,0 0 0,0 0 0,0 0 1,0 0-1,0 0 0,1 1 0,-1-1 1,0 0-1,0 0 0,0 0 0,0 0 1,0 0-1,0 1 0,0-1 0,0 0 1,0 0-1,1 0 0,-1 0 0,0 0 0,0 0 1,0 0-1,0 0 0,0 1 0,0-1 1,1 0-1,-1 0 0,0 0 0,0 0 1,0 0-1,0 0 0,0 0 0,1 0 1,-1 0-1,0 0 0,0 0 0,0 0 1,0 0-1,1 0 0,-1 0 0,0 0 0,0 0 1,0 0-1,0 0 0,0 0 0,1 0 1,-1-1-1,-15 27 345,-23 51 0,34-69-306,1 1-1,0 0 1,1 0 0,0 0 0,1 1-1,0-1 1,0 0 0,1 0-1,0 1 1,2 12 0,-2-20-6,0 0 0,0 0-1,1 0 1,-1 0 0,1 0 0,0 0 0,-1 0 0,1 0 0,0-1-1,0 1 1,0 0 0,0-1 0,1 1 0,-1-1 0,0 1 0,1-1-1,-1 1 1,1-1 0,2 2 0,-2-2 14,0 0 1,0-1 0,0 1-1,0-1 1,0 1-1,0-1 1,0 0 0,0 0-1,1 0 1,-1 0-1,0 0 1,0 0-1,0-1 1,0 1 0,3-2-1,4-1-7,-1 0-1,1-1 0,-1-1 1,0 1-1,0-2 0,-1 1 1,10-8-1,14-19-320,0 0 0,51-74-1,-62 72-12,-17 27 178,1-1 1,0 1-1,0 0 0,1 1 1,6-7-1,-11 13 125,0 0 0,1 0 0,-1 0-1,0 0 1,1 0 0,-1 0 0,0 0-1,1 0 1,-1 0 0,0 0 0,1 0 0,-1 0-1,0 1 1,1-1 0,-1 0 0,0 0 0,1 0-1,-1 1 1,0-1 0,0 0 0,1 0-1,-1 1 1,0-1 0,0 0 0,1 0 0,-1 1-1,11 11 211,-8-7-193,4 2 44,1-1 0,0 1 1,0-1-1,0-1 1,1 1-1,0-2 1,0 1-1,0-1 0,0 0 1,1-1-1,-1 0 1,1-1-1,0 0 1,0 0-1,10 0 0,11-1 113,-1-1-1,0-1 0,53-9 0,-63 7-151,1-1-1,-1-1 1,0-1-1,20-8 1,-35 12-24,0-1 0,0 1 1,0-1-1,0 0 0,-1 0 1,1 0-1,-1 0 1,0-1-1,0 0 0,0 1 1,-1-2-1,1 1 0,-1 0 1,0-1-1,0 1 0,-1-1 1,1 0-1,-1 0 0,0 0 1,2-11-1,-3 15-20,-1 0 0,0 0 0,0 0-1,1 0 1,-1 1 0,0-1 0,0 0 0,0 0 0,0 0-1,0 0 1,0 0 0,-1 0 0,1 0 0,0 0 0,0 0-1,-1 0 1,1 0 0,-1 0 0,1 0 0,-1 0 0,1 0-1,-1 0 1,1 1 0,-1-1 0,0 0 0,1 0-1,-1 1 1,0-1 0,0 1 0,1-1 0,-1 0 0,0 1-1,0 0 1,0-1 0,-1 0 0,-1 1-25,-1-1 0,1 1 0,0 0 0,0 0 0,-1 0 0,1 0 0,0 0 0,0 1 0,-1-1 0,-2 2 0,-11 3 84,1 1-1,0 0 0,0 1 1,1 1-1,0 0 1,0 1-1,0 1 1,1 0-1,1 1 0,0 1 1,1 0-1,0 0 1,0 1-1,-10 17 1,19-25-8,0 0 1,1 0 0,-1 0 0,1 1 0,0 0 0,0-1 0,1 1 0,0 0 0,0 0 0,0-1 0,1 1-1,0 0 1,0 0 0,0 0 0,1 0 0,0 0 0,0 0 0,0-1 0,1 1 0,0 0 0,4 9 0,-3-8 22,1-1 0,-1 0 0,1 0 1,0-1-1,0 1 0,1-1 1,0 0-1,0 0 0,0 0 1,0-1-1,1 0 0,7 5 0,-5-5 12,0-1 0,-1 1-1,2-1 1,-1-1-1,0 0 1,0 0-1,1-1 1,-1 0 0,10 0-1,0-1-18,1-1-1,0-1 1,-1-1 0,1-1-1,-1-1 1,0 0 0,-1-1-1,27-13 1,109-69-399,-100 55 244,0 0-13,-2-3-1,-2-1 0,50-50 1,-57 44 51,62-85 1,-80 94-16,-2-1 1,-1-1 0,22-54-1,-43 89 70,1 1-1,-1-1 1,1 0 0,-1-1-1,1 1 1,-1 0-1,0 0 1,1 0 0,-1 0-1,0 0 1,0 0-1,0 0 1,0 0-1,0 0 1,0-1 0,0 1-1,0 0 1,-1 0-1,1 0 1,-1-1 0,1 2 7,0-1 0,-1 1 0,1 0 0,0 0 0,-1 0 0,1 0 1,-1 0-1,1 0 0,0 0 0,-1 0 0,1 0 0,0 0 0,-1 0 0,1 0 1,-1 0-1,1 0 0,0 0 0,-1 1 0,1-1 0,0 0 0,-1 0 0,1 0 0,0 0 1,-1 1-1,-17 14-165,-133 166 21,141-168 133,-39 50 173,-65 111 1,99-147-76,2 0 0,1 0 0,1 2 0,2-1 0,1 1 0,1 0 0,1 1 0,-3 53 0,9-80-73,-1 16 84,1 1 0,0-1 1,5 22-1,-5-37-47,1 0-1,0 0 1,0 1 0,0-1-1,0 0 1,1-1-1,0 1 1,-1 0-1,1 0 1,1-1-1,-1 1 1,1-1-1,-1 1 1,1-1 0,0 0-1,0 0 1,0-1-1,0 1 1,1 0-1,6 3 1,-5-5-19,0 1 1,1 0 0,-1-1-1,0 0 1,1 0 0,-1-1-1,1 1 1,-1-1-1,1 0 1,-1-1 0,1 0-1,-1 1 1,1-2-1,5-1 1,4-2-11,-1 0 0,0-2 0,24-13 0,-7 1-17,-1-1 0,-2-2 0,0-1 0,-1-1 0,26-31 0,-2-3-448,73-114 0,-68 77 344,85-197 0,-136 281 95,-1 4-11,-1-1 1,0 0 0,-1 0 0,1 0-1,1-11 1,-4 18 25,0 1-1,0 0 0,0 0 1,0 0-1,0-1 1,0 1-1,0 0 0,0 0 1,0 0-1,0-1 0,0 1 1,0 0-1,0 0 1,0 0-1,0-1 0,0 1 1,0 0-1,-1 0 1,1 0-1,0-1 0,0 1 1,0 0-1,0 0 1,0 0-1,0 0 0,-1-1 1,1 1-1,0 0 1,0 0-1,0 0 0,0 0 1,0 0-1,-1 0 1,1 0-1,0 0 0,0-1 1,0 1-1,-1 0 0,1 0 1,0 0-1,0 0 1,0 0-1,-1 0 0,1 0 1,0 0-1,0 0 1,0 0-1,-1 0 0,1 0 1,0 0-1,0 0 1,-2 1-5,1 0 0,0 0 1,0 0-1,-1-1 1,1 1-1,0 0 0,0 0 1,0 1-1,0-1 1,-1 1-1,-16 28 174,1 1-1,1 0 1,-13 38-1,29-68-155,-90 256 528,77-210-1018,1 1 1,3 0-1,-4 60 1,3-6-5458,8-59 3034</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1:38.656"/>
    </inkml:context>
    <inkml:brush xml:id="br0">
      <inkml:brushProperty name="width" value="0.05" units="cm"/>
      <inkml:brushProperty name="height" value="0.05" units="cm"/>
    </inkml:brush>
  </inkml:definitions>
  <inkml:trace contextRef="#ctx0" brushRef="#br0">189 1 11712,'-19'24'5311,"-28"18"-4607,24-25 928,7-1-1024,-12 2-384,9 3-160,-4 0-9311,9 0 5023</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2:06.409"/>
    </inkml:context>
    <inkml:brush xml:id="br0">
      <inkml:brushProperty name="width" value="0.05" units="cm"/>
      <inkml:brushProperty name="height" value="0.05" units="cm"/>
    </inkml:brush>
  </inkml:definitions>
  <inkml:trace contextRef="#ctx0" brushRef="#br0">631 25 1312,'0'7'11022,"0"-6"-10780,-9 2 2523,-16-4-1008,24 0-1648,-1 1 0,1 0 1,-1 0-1,1 0 0,-1 0 0,0 0 0,1 0 1,-1 0-1,1 1 0,-1-1 0,1 0 0,-1 1 0,1-1 1,-3 2-1,-13 3 690,-21 2 300,30-7-939,0 1 0,0 1-1,0-1 1,0 1 0,-13 5 0,-24 6 129,19-7-52,-1 1 1,1 2-1,-35 16 0,42-16-102,2 0-1,-1 2 0,1 0 1,1 1-1,0 1 1,1 0-1,0 1 0,1 1 1,0 0-1,2 1 1,0 0-1,0 1 0,2 0 1,-10 21-1,12-17 19,1 0-1,2 1 1,0 0-1,-3 24 1,3-14 18,3-18-28,0 0 0,1 0 0,1-1 0,0 1 0,1 0 0,0 0 0,1 0 0,5 18 0,-4-23-71,0-1 0,0 0 1,0 0-1,1-1 1,0 1-1,1-1 0,0 0 1,0 0-1,0 0 1,1 0-1,0-1 1,0 0-1,1-1 0,12 9 1,-4-5 50,2-1 1,-1 0-1,1-1 1,0-1-1,0-1 1,1 0-1,26 3 1,4-2 48,75-2 1,-93-3-154,-1-2 0,1-1 0,0-1 0,-1-2 0,0 0 0,35-13 0,2-6 22,74-29-154,-115 42 86,0-2 0,-1 0-1,32-25 1,-41 26-23,1-1 1,-2 0-1,0-1 0,22-29 1,-28 31 26,0 1 0,-2-1 0,1-1 0,-1 1 0,-1-1 0,0 0 0,4-24 0,-6 21-105,-1 0-1,0-1 1,-2 1-1,0 0 1,-1 0 0,0-1-1,-1 1 1,-1 0-1,-1 0 1,0 1-1,-1-1 1,-8-15 0,8 18 109,-2 1 1,1-1-1,-2 2 1,0-1-1,0 1 1,-1 0-1,0 1 1,-1 0-1,0 0 1,-1 1-1,0 0 1,0 1-1,-1 0 1,-17-8 0,8 6 58,0 2 0,-44-13 0,54 19-25,0 0 0,-1 0 0,1 2 0,-1-1 0,1 1 0,-1 1 0,1 0 0,-12 2 0,4 3-15,0 0 0,1 1 0,0 1 0,0 1-1,-23 15 1,15-8-415,-31 12 0,30-15-1365,-12 4-4211,30-13 2162,8 4 1264</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2:09.250"/>
    </inkml:context>
    <inkml:brush xml:id="br0">
      <inkml:brushProperty name="width" value="0.05" units="cm"/>
      <inkml:brushProperty name="height" value="0.05" units="cm"/>
    </inkml:brush>
  </inkml:definitions>
  <inkml:trace contextRef="#ctx0" brushRef="#br0">15 196 2080,'-14'7'17985,"14"-2"-15470,0-5-2754,0 2 1044,0-1-710,0 0 0,0 0 0,0 0 0,0 0 0,1 0 0,-1 0-1,0-1 1,1 1 0,-1 0 0,0 0 0,1 0 0,-1 0 0,1 0 0,0 1 0,2 0-13,1-1-1,-1 1 1,0-1 0,0 1 0,0-1-1,1 0 1,-1 0 0,1-1 0,6 1-1,35 0 331,-27-1-276,21-2 165,41-7-1,-42 4-272,41 0-1,83 9 35,-125-1 111,-1 1 0,50 14 1,-4 0 433,-66-16-590,-1 0 0,1-1 0,0 0 0,21-3 0,1 1-59,297-2 218,-197-6-245,21 6 250,-154 2-173,1 0-1,-1 0 1,0-1-1,8-2 0,-11 3 13,-1 1-21,-1 0 1,0 0-1,1-1 1,-1 1-1,1 0 1,-1 0-1,0 0 1,1 0-1,-1 0 1,0-1-1,1 1 1,-1 0-1,0 0 1,0-1-1,1 1 1,-1 0-1,0 0 1,0-1-1,1 1 1,-1 0-1,0-1 1,0 1-1,0 0 1,1-1-1,-1 1 1,0 0-1,0-1 1,6-3-86,-6 4 93,0 0 0,1 0 0,-1 0 0,0 0 0,0 0 0,0 0 0,0-1 0,0 1 0,1 0 1,-1 0-1,0 0 0,0 0 0,0 0 0,0 0 0,0 0 0,0 0 0,1 0 0,-1-1 0,0 1 0,0 0 1,0 0-1,0 0 0,0 0 0,0 0 0,0 0 0,0-1 0,0 1 0,0 0 0,0 0 0,0 0 0,0 0 1,0 0-1,0-1 0,0 1 0,0 0 0,0 0 0,0 0 0,0 0 0,0-1 0,0 1 0,0 0 0,0 0 1,0 0-1,0 0 0,0-1 0,0 1-8,0 1 0,0-1 0,0 0 0,1 0 0,-1 0 1,0 0-1,0 0 0,0 0 0,0 0 0,1 0 0,-1 0 0,0 0 0,0 0 1,0 0-1,0 0 0,0 0 0,1 0 0,-1 0 0,0 0 0,0-1 0,0 1 1,0 0-1,0 0 0,1 0 0,-1 0 0,0 0 0,0 0 0,0 0 0,0 0 1,0 0-1,0-1 0,1 1 0,-1 0 0,0 0 0,0 0 0,0 0 0,0 0 1,0-1-1,0 1 0,0 0 0,0 0 0,0 0 0,0 0 0,0 0 0,0-1 1,0 1-1,0 0 0,0 0 0,0 0 0,0 0 0,0-1 0,0 1 0,0 0 1,0 0-1,0 0 0,0 0 0,0 0 0,0-1 0,-7-8-200,4 7 112,2-8-76,1 9 158,0 0 0,0 0 0,0 0 0,0 0-1,0 0 1,0 0 0,-1 0 0,1 0 0,0 0 0,-1 0 0,1 0 0,0 0 0,-1 0 0,0-1-1,-26-35 217,21 27-221,0 1 0,0 0 0,-1 0 0,0 1 0,0 0 1,-1 0-1,-1 1 0,-12-10 0,-4 2 123,16 9-101,1 1-1,-1 0 1,-14-6-1,11 6-27,11 4 39,-1 0 1,1 0-1,-1 0 1,1 1-1,0-1 1,-1 0-1,0 1 1,1-1-1,-1 1 1,1 0-1,-1-1 1,0 1-1,1 0 1,-4 0-1,11-1 30,0-1 0,0 1 1,0 1-1,0-1 0,1 1 0,-1 0 0,0 0 0,6 2 0,52 11 42,-49-10-177,-7 0 74,0 0-1,0 0 0,0 1 0,-1 0 0,0 0 0,10 7 0,4 3-9,-19-13 159,6 5-27,-8-5-107,1-1 0,-1 1 0,1 0 0,-1-1 0,1 0 0,-1 1 0,1-1 0,-1 1 0,1-1 0,0 0 0,-1 1 0,1-1 0,-1 0 0,1 1 0,0-1 0,0 0 0,-1 0 0,0 0-1,0 1 0,-1-1 0,1 0 0,0 0 0,0 0 0,0 1 0,-1-1 0,1 0 1,0 0-1,0 1 0,0-1 0,0 0 0,0 1 0,0-1 0,-1 0 0,1 0 0,0 1 1,0-1-1,0 0 0,0 1 0,0-1 0,0 0 0,0 0 0,0 1 0,0-1 0,1 0 1,-1 1-1,0-1 0,0 0 0,0 0 0,0 1 0,0-1 0,0 0 0,0 0 0,1 1 1,-1-1-1,0 0 0,0 0 0,0 0 0,1 1 0,-1-1 0,0 0 0,5 10 231,-9 23-208,3-27 11,0 0 0,0-1-1,-1 1 1,0 0 0,0 0 0,0-1-1,-1 1 1,0-1 0,-3 5 0,-12 27 139,11-23-128,0 1 1,0-1 0,-2 0-1,0-1 1,-15 18 0,6-7-82,13-16-96,-1 0 0,-1 0 0,0-1 0,0 0 0,0-1 0,0 1 0,-10 5 0,16-12-198,0 1-1,0-1 1,1 1-1,-1-1 0,0 1 1,0-1-1,0 1 1,0-1-1,0 0 0,0 0 1,0 1-1,0-1 1,0 0-1,-1 0 0,1 0 1,0 0-1,0 0 1,0 0-1,0-1 0,0 1 1,0 0-1,0 0 1,0-1-1,0 1 0,0-1 1,0 1-1,0-1 0,1 1 1,-1-1-1,0 1 1,0-1-1,0 0 0,0 1 1,1-1-1,-1 0 1,0 0-1,1 0 0,-1 0 1,1 1-1,-1-3 1,-3-4-1551,1 0 0,0 0 0,1 0 0,-3-12 0,2 9 1085,-10-27-2813</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2:11.033"/>
    </inkml:context>
    <inkml:brush xml:id="br0">
      <inkml:brushProperty name="width" value="0.05" units="cm"/>
      <inkml:brushProperty name="height" value="0.05" units="cm"/>
    </inkml:brush>
  </inkml:definitions>
  <inkml:trace contextRef="#ctx0" brushRef="#br0">271 146 3392,'6'-3'986,"-5"2"-794,-1 1 1,1-1-1,0 0 0,0 1 1,0-1-1,0 0 0,-1 1 0,1-1 1,0 0-1,-1 0 0,1 0 0,0 1 1,-1-1-1,1 0 0,-1 0 1,0 0-1,1 0 0,-1 0 0,1-1 1,4-9 2197,-5 10-2194,1 0 1,-1 1-1,1-1 0,-1 0 1,0 0-1,1 0 0,-1 0 1,0 0-1,0 0 0,0 0 1,1 0-1,-1 0 0,0 0 0,0 0 1,-1-1-1,1 1 0,0 0 1,0 0-1,0 0 0,-1 0 1,0-1-1,1 1 22,0 0 0,0 0 0,0-1 1,0 1-1,0 0 0,0 0 0,0 0 0,1-1 0,-1 1 1,0 0-1,1-2 0,0 2-3,-1 0 1,0 0 0,1-1-1,-1 1 1,0 0-1,0 0 1,0-1 0,0 1-1,0 0 1,0-1-1,0-1 1,-1 2-145,1-1 45,0 0 1,-1 0-1,1 0 1,-1 1-1,1-1 1,-1 0-1,0 1 1,0-1-1,0 1 1,0-1-1,0 1 1,0-1-1,0 1 1,-1-1-1,1 1 1,0 0-1,-1 0 1,1 0-1,-1 0 1,-2-2-1,3 3-101,-4-4 284,-1 1 0,-1-1 1,1 1-1,0 0 0,-12-3 0,16 5-269,-1 1 1,1 0-1,0-1 0,-1 1 0,1 0 0,0 1 1,-1-1-1,1 0 0,0 1 0,0-1 1,-1 1-1,1 0 0,0 0 0,0 0 0,0 0 1,0 0-1,0 0 0,0 0 0,0 1 0,0-1 1,-2 3-1,-7 7 185,0 1 0,1 1 0,1 0 0,0 0 0,-8 16 0,14-24-214,0 2 30,0 0 0,0 0 0,-3 11 0,-4 12 298,-43 110 402,45-118-529,3-8-85,1 1 1,0 0-1,1 0 0,1-1 1,0 1-1,1 1 0,1-1 1,3 26-1,-2-36-57,0 0 0,0 0-1,1 0 1,0-1 0,0 1-1,0-1 1,1 1 0,-1-1 0,7 7-1,3 3 178,19 17-1,5 5 230,-30-30-435,0 0 0,0-1 0,1 0 0,-1 0 0,1-1 0,0 0 0,1 0 0,-1 0 0,1-1 0,-1-1 0,1 1 0,0-1 0,0 0 0,0-1 0,13 1 0,14 0 87,1-2 0,-1-2 0,1-1 0,65-15 1,-71 11-124,-1-2 1,0-2 0,0 0 0,-1-2 0,52-32-1,-71 39 4,1-1 0,-1-1 1,-1 1-1,1-2 0,-1 1 0,8-12 0,-12 13 3,1 1 1,-2 0 0,1-1 0,-1 0 0,0 0-1,-1 0 1,1 0 0,-1 0 0,-1-1-1,1 1 1,-1-8 0,0-2-35,0 0 0,-2-1-1,0 1 1,-1 0 0,-1 0 0,-7-23 0,7 31 14,0 0 0,-1 0 0,0 1 0,0 0 1,-1 0-1,0 0 0,0 0 0,-1 1 0,0 0 1,0 0-1,-1 0 0,0 1 0,-12-9 0,3 5-3,0 1 0,-1 1 0,0 0-1,0 2 1,-1 0 0,-36-8 0,25 10-238,0 0 0,-1 2 0,-47 2 0,45 4-781,26-3 107,0 1 0,1 0 0,-1 0 0,-5 2 0,10-3 611,0-1 0,-1 1 0,1 0 0,0-1 0,0 1 0,-1 0 0,1 0 0,0 0 0,0 0 0,0 0-1,0 0 1,0 0 0,0 0 0,0 0 0,0 0 0,1 0 0,-1 1 0,0-1 0,1 0 0,-1 1 0,1-1 0,-1 0 0,1 1 0,0-1 0,0 0 0,-1 1 0,1-1 0,0 1 0,0-1 0,0 1 0,0-1 0,1 0-1,-1 1 1,0-1 0,1 1 0,-1-1 0,1 0 0,-1 1 0,1-1 0,0 0 0,1 2 0,0 1-830,1 0 0,0-1 1,0 0-1,5 4 0,-8-6 890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2:16.935"/>
    </inkml:context>
    <inkml:brush xml:id="br0">
      <inkml:brushProperty name="width" value="0.05" units="cm"/>
      <inkml:brushProperty name="height" value="0.05" units="cm"/>
    </inkml:brush>
  </inkml:definitions>
  <inkml:trace contextRef="#ctx0" brushRef="#br0">307 81 2720,'-3'-9'8651,"2"8"-8196,-8-2 3592,-18 5-3189,15 0 421,-2-2-801,0 2 0,1-1 0,-1 2 0,1 0-1,-1 0 1,1 2 0,0-1 0,1 2 0,-19 9 0,18-7-13,1 1-1,-18 15 1,27-21-370,-1 1 0,0 0 0,1 0-1,-1 1 1,1-1 0,1 1 0,-1-1 0,0 1-1,1 0 1,-2 7 0,0 3 94,1 0 0,0-1 0,2 1 1,-1 0-1,2 0 0,0 0 0,1 0 0,0 0 1,6 23-1,-4-27-132,0-1 0,1 0 1,0 0-1,0 0 0,1-1 1,0 1-1,1-1 0,0-1 1,1 1-1,-1-1 0,2 0 1,-1 0-1,1-1 0,11 9 1,2-2 26,1-1 0,0-2 0,1 0 0,0-1 0,1-1 0,0-1 1,0-1-1,0-1 0,1-2 0,0 0 0,0-2 0,50-1 0,-65-1-77,-1-2-1,0 1 1,0-1-1,0-1 1,0 0 0,0 0-1,0-1 1,-1 0-1,1 0 1,-1-1-1,0 0 1,-1 0 0,1-1-1,-1 0 1,0 0-1,-1-1 1,8-9-1,-1-1 64,0 0 0,-2-1 0,0-1 0,-1 1 0,-1-2 0,10-31 0,-15 39-70,0-1 0,-1 1 0,-1-1 0,0 1 0,0-1 0,-1 1 0,-1-1 0,0 0 0,-3-14 0,1 18-34,-1-5 60,0 0 0,-1 1 0,0-1 1,-1 1-1,-9-15 0,10 20-24,-2 0 0,1 1-1,-1-1 1,-1 1 0,1 0 0,-1 1 0,0-1 0,-1 1 0,1 1 0,-1-1 0,-1 1 0,1 1 0,-11-5-1,1 1-246,0 2-1,0-1 0,-1 2 1,-25-4-1,-37 0-6717,75 8 5951,1 1 0,0 0 0,-1 0 0,1 1 0,0 0 0,0-1 0,-6 3 0,-12 8-2449</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2:19.829"/>
    </inkml:context>
    <inkml:brush xml:id="br0">
      <inkml:brushProperty name="width" value="0.05" units="cm"/>
      <inkml:brushProperty name="height" value="0.05" units="cm"/>
    </inkml:brush>
  </inkml:definitions>
  <inkml:trace contextRef="#ctx0" brushRef="#br0">798 7 2656,'0'-6'702,"0"12"1534,-11-6 3231,-8 0-2408,-30 4-1,34-1-2387,1 0 0,0 1 0,0 1 0,-26 11 0,-20 15 643,-92 64 1,-44 55 344,169-129-1482,2 1 0,0 1 0,2 2 0,-27 35 0,34-39-20,11-15-98,0 1 0,0 0 0,1 0 0,0 0 0,0 0 0,-4 12 1,5-9-14,1-3 95,0 0 0,0 1 0,-1 14 0,2-19-102,2-1 0,-1 1 0,0 0 0,1 0 0,-1 0 0,1 0 0,0 0 0,0-1 0,0 1 1,0 0-1,0 0 0,1-1 0,2 5 0,1-1 40,1 0 0,0 0 0,0 0 0,0 0 0,0-1 0,1 0 0,0-1-1,0 1 1,13 5 0,6 1 60,39 11 0,-54-19-140,25 8 168,1-2 0,-1-2 0,63 5 0,-71-11-89,0-1 0,1-2 0,-1 0 0,0-2 0,39-11 0,106-40 262,-136 41-231,-1-2 0,53-32 0,-85 45-99,1 0-1,-1 0 1,0-1-1,0 1 1,0-1-1,0 0 1,0 0-1,-1 0 1,0 0-1,0 0 1,4-8-1,-5 8-3,-1-1 1,1 1-1,-1-1 0,-1 1 0,1-1 1,0 1-1,-1-1 0,0 1 0,0-1 1,0 0-1,-1 1 0,0-1 1,0 1-1,-1-6 0,-3-6-74,-1 1-1,-1 0 1,0 0-1,-1 0 1,0 1-1,-1 0 1,-18-20-1,-84-82-2,93 99-26,0 1 0,-38-26-1,49 38 19,0 0 1,0 0-1,0 1 0,-1 0 0,1 0 0,-1 1 0,0 0 0,0 0 1,0 1-1,0 0 0,0 0 0,-13 1 0,11 1-631,-1 0 0,1 0 1,0 1-1,-17 6 0,24-7 359,0 1 0,0-1 0,0 0 0,0 1 0,0 0-1,0 0 1,1 0 0,-1 0 0,1 0 0,0 0 0,-1 1 0,1-1 0,0 1 0,0 0 0,0-1 0,1 1 0,-1 0 0,1 0 0,-2 4 0,2-1-408,0-1 0,1 1 0,-1 0 0,1 0 0,0 0 0,0-1 0,1 1 0,0 0 0,0 0 0,0-1 0,1 1 0,3 8 0,9 18-3955</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2:25.172"/>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145 10 1312,'6'-3'721,"-6"2"-640,1 0 0,-1 1 0,1-1 0,0 1 0,-1 0 0,1-1 0,0 1 0,0-1 0,-1 1 0,1 0 0,0 0 0,0-1 0,0 1 0,1 0 0,27 0 4063,-30 6-3875,0 0 1,0-1-1,-1 1 1,1 0-1,-2-1 1,1 1-1,0-1 1,-1 0-1,0 0 1,0 0 0,-5 5-1,4-3-138,-9 10 72,0-1 0,-1 0 0,-21 18 0,18-19 150,1 1 1,-21 29-1,35-43-314,1 0-1,0 0 1,-1 0 0,1 0 0,0 0-1,0 0 1,1 0 0,-1 0-1,0 1 1,1-1 0,-1 0 0,1 0-1,0 1 1,0-1 0,0 0 0,0 1-1,0-1 1,0 0 0,1 4-1,0-4 17,1 1-1,-1 0 0,0-1 0,1 1 1,0-1-1,-1 0 0,1 0 1,0 1-1,0-1 0,0 0 0,0 0 1,1-1-1,-1 1 0,0 0 0,6 1 1,-2 0-19,1 0 0,0 0 0,0-1 0,0 0 0,0 0 0,0-1 0,0 0 0,1 0 0,-1-1 0,0 0 0,1 0 0,-1-1 0,0 0 0,0 0 0,1-1 0,-1 1 0,0-2 0,0 1 0,10-6 0,-6 3 12,-1-1 0,-1 1 0,1-2 0,-1 0 0,0 0 0,0 0 0,-1-1 0,0 0 0,-1-1 0,0 0 0,0 0 0,6-11 0,-8 11 32,-1-1 0,0-1 1,0 1-1,-1 0 0,0-1 1,0 0-1,-2 1 1,1-1-1,-1 0 0,-1 0 1,0 0-1,-1 0 0,-1-11 1,2 20-53,0 1 0,-1-1 0,1 1 0,0-1-1,-1 1 1,1 0 0,-1-1 0,0 1 0,1 0 0,-1-1 0,0 1 0,0 0 0,0 0 0,0 0 0,0 0 0,0 0 0,0 0 0,0 0 0,0 0 0,0 0-1,-3-1 1,3 2-17,1 0 1,-1 0-1,1-1 0,-1 1 0,0 0 0,1 0 0,-1 0 0,1 0 0,-1 0 0,0 1 0,1-1 0,-1 0 0,1 0 1,-1 0-1,0 0 0,1 1 0,-1-1 0,1 0 0,-1 0 0,0 1 0,0 0 7,0 0 0,0 0-1,0 0 1,0 0 0,1 0-1,-1 0 1,0 1 0,0-1-1,1 0 1,-1 0 0,1 1-1,-1 0 1,0 0 1,1-1 1,0 1-1,0-1 0,-1 1 0,1-1 1,0 1-1,0 0 0,0-1 0,0 1 1,1-1-1,-1 1 0,0-1 0,1 1 1,-1-1-1,1 1 0,-1-1 1,1 0-1,0 1 0,0-1 0,-1 1 1,1-1-1,0 0 0,0 0 0,0 0 1,0 0-1,1 0 0,-1 0 0,0 0 1,0 0-1,1 0 0,-1 0 0,0 0 1,1-1-1,-1 1 0,1-1 0,-1 1 1,1-1-1,-1 0 0,1 1 0,-1-1 1,1 0-1,-1 0 0,1 0 1,0 0-1,-1 0 0,1 0 0,-1-1 1,1 1-1,-1-1 0,1 1 0,-1-1 1,1 1-1,1-2 0,8-3-109,-5 3 148,-1-1-1,1 1 1,-1-1-1,9-7 0,-14 10-49,0 0 0,0 0 0,0 0-1,-1 0 1,1 0 0,0 0-1,0 0 1,0 0 0,0 0 0,0 0-1,0 0 1,0 0 0,0 0 0,0 0-1,0 0 1,0 0 0,-1-1-1,1 1 1,0 0 0,0 0 0,0 0-1,0 0 1,0 0 0,0 0-1,0 0 1,0 0 0,0 0 0,0-1-1,0 1 1,0 0 0,0 0-1,0 0 1,0 0 0,0 0 0,0 0-1,0 0 1,0-1 0,0 1 0,0 0-1,0 0 1,0 0 0,0 0-1,-12 4 173,7 1-145,1-1-1,0 1 0,0 0 1,0 0-1,0 0 0,1 1 1,0-1-1,0 1 0,0 0 1,1 0-1,0-1 0,0 2 1,1-1-1,-1 0 0,1 7 1,0-5 21,1-7-10,0 0 0,0-1 0,0 1 0,0-1 0,0 1 0,0 0 1,0-1-1,0 1 0,0-1 0,0 1 0,0 0 0,0-1 0,0 1 0,0-1 0,1 1 1,-1-1-1,0 1 0,1 0 0,0 0-29,0-1 1,0 0-1,0 1 1,0-1-1,0 0 1,1 0-1,-1 0 1,0 0-1,0 0 1,0 0-1,0 0 1,0 0-1,0 0 1,3-1-1,1-1-11,0 0 0,0 0 0,0 0 0,0 0 0,0-1 0,-1 0 0,1 0 0,-1-1 0,0 1 0,0-1 0,0 0 0,0 0 0,-1 0 0,1 0 0,2-7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2:26.933"/>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1 164 2912,'29'-4'3621,"-7"-1"-1856,-11 2-1045,1 0 0,-1 0 0,0-1 0,15-8 0,-19 8-162,0-1 1,-1 0-1,1 0 0,-1 0 0,9-10 0,-12 12-311,0-1-1,0 0 1,-1 0 0,1 0 0,-1 0-1,0 0 1,0 0 0,0 0-1,-1-1 1,1 1 0,0-6-1,0 1 48,1-7 122,-3 15-391,1 1 0,-1-1 1,0 1-1,0-1 0,0 1 0,0 0 0,0-1 1,0 1-1,-1-1 0,1 1 0,0 0 0,0-1 0,0 1 1,0-1-1,0 1 0,-1 0 0,1-1 0,0 1 1,0 0-1,0-1 0,-1 1 0,1 0 0,0-1 0,-1 1 1,1 0-1,0-1 0,-1 1 0,1 0 0,-1 0 15,0 0-1,0 0 0,1 0 0,-1 0 0,0 0 1,1 0-1,-1 1 0,0-1 0,1 0 1,-1 0-1,0 1 0,1-1 0,-1 1 0,1-1 1,-1 0-1,0 1 0,1-1 0,-1 2 0,-12 10-3,10-9 5,-8 7 72,1 1 1,0 1-1,0 0 1,1 0-1,1 1 1,-9 16-1,9-12 103,5-13-226,0 1 0,1 0 0,0-1 0,0 1 0,-2 8 0,4-11 4,0-1 1,0 0-1,0 1 1,0-1-1,0 0 0,0 0 1,0 1-1,1-1 1,-1 0-1,0 1 1,1-1-1,-1 0 1,1 0-1,-1 0 0,1 1 1,0-1-1,-1 0 1,1 0-1,0 0 1,0 0-1,0 0 0,0 0 1,0 0-1,0-1 1,0 1-1,2 1 1,1 0 5,-1 0-1,1 0 1,0 0 0,0-1 0,0 1 0,0-1-1,1 0 1,-1-1 0,0 1 0,0-1 0,0 1-1,1-1 1,-1 0 0,0-1 0,0 1 0,1-1 0,-1 0-1,0 0 1,0 0 0,0-1 0,5-2 0,1 0-65,-1-1 0,0-1 0,0 0 0,-1 0 1,1-1-1,-1 0 0,9-10 0,-16 16 73,11-16-57,-11 17 57,-1-1 0,0 1 0,0 0 0,1-1 0,-1 1 0,0-1 0,0 1 0,0 0 0,0-1 0,0 1 0,1-1 0,-1 1 0,0-1 0,0 1 0,0 0 0,0-1 0,0 1 0,0-1 0,-1 1-1,1-1 1,0 1 0,0 0 0,0-1 0,0 1 0,0-1 0,-1 1 0,1 0 0,0-1 0,0 1 0,0 0 0,-1-1 0,1 1 0,0 0 0,-1-1 0,1 1 0,0 0 0,-1-1 0,1 1 0,0 0 0,-1 0 0,1 0-1,-1-1 1,0 1 0,0 0 27,0 0-1,0 0 0,-1 0 1,1 0-1,0 0 0,-1 0 0,1 0 1,0 0-1,0 1 0,-1-1 1,1 1-1,0-1 0,0 1 1,0-1-1,-1 1 0,-1 1 1,-2 1 96,-24 12 414,-34 26-1,1-2 52,56-35-521,-1 0-1,1 1 1,-9 7 0,14-11-60,0 0 0,0 0 0,1 0 0,-1-1 0,0 1 0,0 0 0,0 0 0,1 0 0,-1 0 0,0 0 0,1 0 0,-1 1 0,1-1 0,-1 0 1,1 0-1,-1 0 0,1 0 0,0 1 0,0-1 0,0 0 0,0 0 0,-1 1 0,2-1 0,-1 0 0,0 0 0,0 1 0,1 1 0,1-1-27,0 0-1,1 0 0,-1 0 0,1 0 1,-1-1-1,1 1 0,0-1 1,0 0-1,0 1 0,-1-1 1,1-1-1,0 1 0,0 0 1,5 0-1,0 1-111,25 6-1268</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0:51.414"/>
    </inkml:context>
    <inkml:brush xml:id="br0">
      <inkml:brushProperty name="width" value="0.05" units="cm"/>
      <inkml:brushProperty name="height" value="0.05" units="cm"/>
    </inkml:brush>
  </inkml:definitions>
  <inkml:trace contextRef="#ctx0" brushRef="#br0">0 52 4800,'54'0'9642,"-47"0"-9613,1-1 0,0 1 1,0-1-1,-1-1 0,15-4 0,-18 5-721,1-1 1,-1 0-1,1-1 1,-1 1-1,0-1 0,0 0 1,0 0-1,0 0 1,6-7-1,3 0-1025</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2:28.262"/>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338 0 1728,'-5'6'11965,"0"-3"-12096,-21 4 2411,-44 19 0,26-8-1240,15-6-302,1 1 0,-40 25-1,64-35-649,0 0 0,0 0-1,0 1 1,0 0-1,1-1 1,-6 9 0,9-12-82,0 1 1,0 0-1,0-1 0,0 1 1,0-1-1,1 1 1,-1 0-1,0-1 1,0 1-1,0-1 1,1 1-1,-1-1 0,0 1 1,1-1-1,-1 1 1,0-1-1,1 1 1,-1-1-1,1 1 0,-1-1 1,0 1-1,1-1 1,-1 0-1,1 1 1,0-1-1,0 0 1,14 10-5,-13-9 7,1 0 1,0 0-1,-1 0 1,1 0 0,0-1-1,0 1 1,0-1-1,0 0 1,0 0-1,-1 0 1,1 0 0,0-1-1,0 1 1,0-1-1,-1 0 1,1 0-1,0 1 1,3-3 0,-5 2-5,0 1 0,0-1 0,0 0 0,0 1 0,0-1 0,0 0 0,0 0 0,-1 1 0,1-1 0,0 0 0,0 0 0,-1 0 0,1 0 0,-1 0 0,1 0 1,-1 0-1,1-1 0,0 0 0,-1 1-3,0-1 0,0 1 1,0-1-1,0 1 0,-1 0 1,1-1-1,0 1 1,0 0-1,-1-1 0,1 1 1,-1 0-1,1-1 0,-1 1 1,0 0-1,0 0 1,1 0-1,-1 0 0,0-1 1,-1 0-1,0 0 36,-1 0 0,1 0 0,-1 0 0,0 0-1,1 1 1,-1-1 0,0 1 0,0-1 0,0 1 0,-6-1 0,7 1 8,0 0 0,-1 1 1,1-1-1,0 1 0,0 0 1,-1 0-1,1 0 0,0 0 0,-1 0 1,1 0-1,0 1 0,0-1 0,-1 1 1,1-1-1,-4 3 0,3-1 7,0 1 0,0 0 0,0 0 0,0 0 0,0 1 0,1-1 0,-1 0 0,1 1 0,0 0 0,0 0 0,0-1 0,0 1 0,-1 8 0,2-9-44,0-1 1,1 1 0,-1 0 0,1-1-1,-1 1 1,1 0 0,0-1 0,0 1 0,0 0-1,1-1 1,-1 1 0,1-1 0,-1 1-1,1 0 1,0-1 0,0 1 0,0-1 0,0 1-1,0-1 1,1 0 0,-1 0 0,1 1-1,1 1 1,-1-3 3,-1 0 0,1 0 0,0 0 0,-1-1 0,1 1 0,0 0 0,-1-1 0,1 1 0,0-1 0,-1 1 0,1-1-1,0 0 1,0 0 0,0 0 0,-1 0 0,1 0 0,0 0 0,0-1 0,0 1 0,-1 0 0,3-1 0,6-3-6,-1 1 1,15-8-1,-12 5-10,11-6-54,-1-1-1,0-2 1,27-22-1,-9 7-21,-33 24 120,0 1 1,-1-1-1,9-8 1,-13 12-31,0-1 0,-1 1 1,1 0-1,-1 0 0,0-1 1,1 1-1,-1-1 0,0 1 1,0-1-1,-1 0 0,1 1 1,0-1-1,-1 0 1,1-3-1,-1 5-14,-1 0 0,1 0 1,0 1-1,0-1 0,0 0 1,-1 0-1,1 0 0,0 1 0,-1-1 1,1 0-1,-1 0 0,1 1 0,-1-1 1,1 0-1,-1 1 0,0-1 0,1 1 1,-1-1-1,0 0 0,1 1 1,-1 0-1,0-1 0,0 1 0,1-1 1,-1 1-1,0 0 0,0 0 0,0-1 1,1 1-1,-1 0 0,0 0 1,0 0-1,0 0 0,0 0 0,-1 0 1,-5 0 109,-1 0 0,1 1 0,-9 1 1,11-1 9,-14 2 256,0 1 1,-27 10-1</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2:32.873"/>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133 30 3328,'19'-30'13839,"-20"31"-13713,0 0-1,0 0 0,0 0 0,0 0 1,-1 0-1,1 0 0,1 0 0,-1 0 0,0 0 1,0 1-1,0-1 0,1 0 0,-1 1 1,0-1-1,1 0 0,-1 2 0,-3 6 29,0-3-150,0 1 1,1-1-1,0 0 1,0 1-1,1-1 0,0 1 1,0 0-1,0 0 0,1 0 1,-1 9-1,2-15 9,1 0-1,-1 0 0,0 0 1,1 0-1,-1 0 1,0 0-1,1 0 1,-1 0-1,1-1 0,0 1 1,-1 0-1,1 0 1,0-1-1,-1 1 1,1 0-1,0-1 0,0 1 1,-1 0-1,1-1 1,0 1-1,0-1 1,0 0-1,0 1 0,0-1 1,0 0-1,2 1 1,-1 0-18,1-1 0,0 1 1,0 0-1,0-1 1,0 0-1,0 0 0,4 0 1,-3-1 27,0 1 11,0-1 1,0 0-1,-1 0 1,1 0-1,0 0 1,0 0-1,0-1 1,-1 0-1,6-3 1,-4 2 142,0 0-85,-5 3-82,0 0 1,0-1 0,0 1 0,0 0 0,0-1-1,0 1 1,0 0 0,0-1 0,0 1-1,0 0 1,-1-1 0,1 1 0,0 0 0,0-1-1,0 1 1,-1 0 0,1 0 0,0-1 0,0 1-1,-1 0 1,1 0 0,0 0 0,-1-1-1,1 1 1,0 0 0,-3-1 32,1 0 0,0 0 0,0 0 0,0 0 1,-1 0-1,1 0 0,0 1 0,-1-1 0,1 1 0,0 0 0,-1 0 0,1 0 0,-1 0 0,1 0 0,0 0 1,-1 1-1,1-1 0,-3 1 0,-14 2 23,16-3-46,-1 0 0,1 0 0,0 1 0,-1 0 0,1 0 0,0 0 0,0 0 0,-1 0 0,-2 2 0,-6 3 234,4-6-133,7 0-120,1 0-1,0 0 1,0 0-1,0 0 1,-1 0-1,1 0 1,0 0-1,0 0 1,0 0-1,-1 0 1,1 0-1,0 0 1,0 0-1,-1 0 1,1 0-1,0 0 1,0 0-1,0 0 1,-1 0-1,1 0 1,0 0-1,0 0 1,0 1-1,0-1 1,-1 0-1,1 0 0,0 0 1,0 0-1,0 0 1,0 0-1,-1 1 1,1-1-1,0 0 1,0 0-1,0 0 1,0 1-1,0-1 1,0 0-1,0 0 1,0 0-1,0 0 1,0 1-1,-1-1 1,1 0-1,0 1 1,3 1 201,2-1-183,0 1-1,1-1 0,-1 0 0,0 0 0,1 0 0,-1-1 1,1 1-1,-1-2 0,1 1 0,9-2 0,1-1 56,-1-1 0,25-9 0,-40 13-82,1 0 0,-1-1 0,1 1 0,-1 0 0,1 0 0,-1 0-1,1 0 1,-1-1 0,0 1 0,1 0 0,-1-1 0,1 1 0,-1 0 0,0-1 0,1 1 0,-1 0 0,0-1 0,1 1 0,-1 0 0,0-1 0,0 1 0,0-1 0,1 1 0,-1-1 0,0 1 0,0-1 0,0 1 0,0-1 0,0 1 0,0-1 0,0 1 0,0-1 0,0 1 0,0-1 0,0 1 0,0 0 0,0-1 0,0 1 0,0-1 0,0 1 0,-1-1 0,1 1 0,0-1 0,-1 0-2,1 0 1,-1 0 0,0 0-1,1 1 1,-1-1 0,0 0-1,1 1 1,-1-1 0,0 1-1,0-1 1,0 0-1,1 1 1,-1 0 0,0-1-1,0 1 1,0-1 0,0 1-1,0 0 1,0 0 0,-1 0-1,-2 0 15,1 1 0,-1-1-1,1 1 1,0 0-1,-1 0 1,1 1 0,0-1-1,-5 4 1,-10 3 129,-26 8 24,-33 13 292,43-16 281,36-12-640,4 2-87,0-1 1,0 0 0,1-1 0,-1 1 0,1-1 0,-1 0 0,10 0 0,-11-1-17,0 0 0,0-1 0,0 1 0,0-1 1,0 0-1,0 0 0,0 0 0,0-1 1,0 1-1,6-5 0,-11 6-14,1 0 1,-1 0-1,0 0 0,0 0 1,1-1-103,-1 1 102,0 0 0,0-1 1,0 1-1,1 0 1,-1 0-1,0-1 0,0 1 1,0 0-1,0 0 0,0-1 1,0 1-1,0 0 1,0 0-1,0 0 0,0-1 1,0 1-1,0 0 0,0 0 1,0-1-1,0 1 1,0 0-1,0 0 0,-1-1 1,1 1-1,0 0 0,0 0 1,-9-10-398,7 8 398,0 1 0,0-1 0,0 1 0,0 0 0,0 0 0,-1 0 0,1 0 0,0 0 0,-5-1 0,-34 2-3906</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2:34.214"/>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21 84 4160,'-2'-19'16230,"-8"49"-14703,8-24-1556,0-1 0,1 1 0,0-1 0,0 1 0,0 0 0,1 0 0,0 10 0,1-8 75,0-5 0,-1 0-1,0-1 0,1 1 1,0 0-1,0-1 0,2 5 1,-3-6-38,1 0 0,0 0 0,-1-1 0,1 1 0,0 0 1,-1-1-1,1 1 0,0 0 0,0-1 0,0 1 0,0-1 1,0 1-1,-1-1 0,1 0 0,0 1 0,0-1 0,0 0 1,0 0-1,0 0 0,0 1 0,0-1 0,0 0 1,1-1-1,4 1-37,-1 0 0,0-1 0,-1 1 0,1-1 0,0-1 0,0 1 0,0-1 0,-1 0 0,1 0 0,0 0 0,-1 0 0,0-1 0,0 0 0,0 0 0,6-6 0,-1 2 115,-1 0 123,-9 6-205,1 1 0,0-1-1,-1 1 1,1-1 0,0 1 0,-1 0 0,1-1 0,-1 1 0,1-1-1,-1 1 1,1 0 0,-1-1 0,1 1 0,-1 0 0,1 0 0,-1 0-1,1-1 1,-1 1 0,1 0 0,-1 0 0,1 0 0,-2 0 0,2 0 25,-1 0 0,0 0 0,0 0 0,0 0 0,1 0 1,-1 0-1,0 0 0,0 0 0,1 0 0,-1 1 0,0-1 1,0 0-1,1 1 0,-1-1 0,0 0 0,1 1 0,-1-1 1,1 1-1,-1-1 0,0 1 0,1-1 0,-1 2 0,-15 17 144,8-8 34,8-10-201,-1-1 0,1 0 1,0 0-1,0 1 0,0-1 0,0 0 0,0 1 0,0-1 0,0 0 0,0 1 0,0-1 0,0 0 1,0 1-1,0-1 0,0 0 0,0 1 0,0-1 0,0 0 0,0 0 0,0 1 0,0-1 0,0 0 0,1 1 1,-1-1-1,0 0 0,0 0 0,0 1 0,1-1 0,-1 0 0,0 0 0,0 1 0,1-1 0,-1 0 0,0 0 1,0 0-1,1 1 0,-1-1 0,0 0 0,0 0 0,1 0 0,-1 0 0,0 0 0,1 0 0,-1 0 1,0 0-1,1 0 0,15 5-69,-8-5 69,-1-1 0,1 0 0,0-1 0,-1 1 0,1-1 0,-1-1 0,13-5 0,2-3-6,23-17 0,-44 27-7,1 0 0,-1 0-1,0 0 1,0 0-1,0-1 1,0 1 0,0 0-1,0-1 1,0 1 0,0-1-1,0-2 1,-1 4 9,1 0-1,-1 0 1,0-1-1,0 1 1,0 0-1,0 0 1,0-1 0,0 1-1,0 0 1,0 0-1,0-1 1,0 1 0,0 0-1,0-1 1,0 1-1,0 0 1,0 0 0,0-1-1,-1 1 1,1 0-1,0 0 1,0-1 0,0 1-1,0 0 1,0 0-1,-1-1 1,1 1 2,-1 0 0,0 0 0,1-1 0,-1 1 0,1 0 0,-1 0 0,0 0 1,1 0-1,-1 0 0,0 0 0,1 0 0,-1 0 0,1 1 0,-1-1 0,0 0 0,1 0 0,-1 0 0,0 1 0,-4 2 21,1 0 0,-1 0 0,1 0-1,0 0 1,0 1 0,0 0 0,-3 4 0,-7 7 171,12-14-186,1-1 0,0 1 1,0 0-1,0 0 0,0 0 0,0 1 0,0-1 0,0 0 1,0 0-1,0 0 0,0 1 0,1-1 0,-1 1 1,1-1-1,-1 0 0,1 1 0,-1-1 0,1 1 1,0-1-1,0 1 0,0-1 0,0 1 0,0-1 1,0 1-1,0-1 0,0 1 0,0-1 0,1 0 0,-1 1 1,1-1-1,-1 1 0,1-1 0,-1 0 0,1 1 1,0-1-1,0 0 0,0 0 0,0 1 0,1 0 1,0 1-14,1-1 1,-1 0 0,1 0 0,0-1 0,0 1-1,0 0 1,0-1 0,0 0 0,0 0 0,0 0-1,0 0 1,0 0 0,0 0 0,1-1 0,-1 0-1,0 1 1,5-2 0,1 1-38,0-1 0,0-1-1,1 0 1,-1 0 0,0-1 0,-1 0 0,1 0-1,-1-1 1,1 0 0,-1-1 0,0 0-1,14-11 1,-21 15 47,0 0-1,0-1 1,0 1-1,0-1 1,0 1 0,0-1-1,0 1 1,0-1-1,-1 1 1,1-1-1,-1 0 1,1 0-1,-1 1 1,0-1 0,1 0-1,-1 1 1,0-3-1,0 0 10,-1 1 0,1-1 0,-1 1 0,0-1 0,0 1 0,0-1 0,-1 1 0,-1-3 0,-2-3 49,0 0 0,-1 0 0,0 1 0,-15-15 0,13 15 16,-1 0 0,1 0 0,-16-9 0,20 15-262,0-1 0,-1 1 0,1 0 1,-1 1-1,1-1 0,-1 1 1,0 0-1,1 0 0,-1 0 1,-9 0-1</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2:35.563"/>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34 75 5408,'4'-13'13798,"-2"9"-13548,0 0-1,-1 1 1,0-1-1,1 0 1,0-5-1,-2-16 2274,-2 26-2500,0 0 1,0 0-1,0-1 0,0 1 1,0 0-1,0 1 0,-1 0 1,0 1-45,0 0 0,0 0 0,1 0 0,-1 0 0,1 0 0,0 1 0,0-1 0,0 1 0,0-1 0,1 1 0,-1 0 0,1 0 0,0-1 0,-1 6 0,2-8-12,1-1 0,-1 1-1,0-1 1,0 0 0,0 1 0,0-1 0,1 1 0,-1-1-1,0 0 1,1 1 0,-1-1 0,0 0 0,1 1 0,-1-1-1,0 0 1,1 1 0,-1-1 0,0 0 0,1 0 0,-1 1-1,1-1 1,-1 0 0,1 0 0,-1 0 0,0 0 0,1 1-1,-1-1 1,1 0 0,0 0 0,12 0-593,-9 0 545,-1-1 0,0 0-1,0 0 1,0 0 0,0 0 0,0-1 0,0 1 0,0-1 0,0 0 0,-1 0 0,1 0 0,2-2 0,-1-1 64,1 0 1,-1-1 0,0 1-1,5-11 1,-6 4 465,-3 11-403,0 0 0,0 1 0,0-1 0,0 0 0,0 0 0,1 1 0,-1-1 0,0 0 0,0 0 0,1 1 0,-1-1 0,4-4 638,-5 5-637,-1 0 0,1 0 0,0 0 1,-1 0-1,1 1 0,0-1 0,0 0 0,-1 1 0,1-1 1,0 1-1,-2 0 0,2-1 6,-3 4-37,0 0 1,1 1 0,-1-1 0,1 1-1,0-1 1,0 1 0,1 0 0,-1 0-1,-2 8 1,-1 6 80,-5 26-1,5-15-62,4-21-218,0-1-1,1 1 0,0 14 1,1-19 95,0 0 1,0 0 0,0 0 0,1 0-1,0 0 1,0 0 0,0 0 0,0-1-1,4 8 1</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2:13.726"/>
    </inkml:context>
    <inkml:brush xml:id="br0">
      <inkml:brushProperty name="width" value="0.05" units="cm"/>
      <inkml:brushProperty name="height" value="0.05" units="cm"/>
    </inkml:brush>
  </inkml:definitions>
  <inkml:trace contextRef="#ctx0" brushRef="#br0">446 122 2976,'5'-10'2795,"-5"10"-2523,1-1-1,-1 1 0,1 0 0,-1-1 0,0 1 1,1-1-1,-1 1 0,0-1 0,0 1 0,1-1 1,-1 0-1,0 1 0,0-1 0,0 1 0,0-1 1,0 1-1,0-1 0,1 1 0,-1-1 0,-1 0 1,1 1-1,0-1 0,0 1 0,0-1 0,0 0 1,0 1-1,-1-2 0,-1-1 40,-1 0-1,0 0 1,0 0-1,0 1 1,0-1 0,0 0-1,0 1 1,-1 0 0,1 0-1,-1 0 1,1 0 0,-1 1-1,0 0 1,0-1-1,0 1 1,0 0 0,0 1-1,0-1 1,-6 1 0,-8-1 43,1 1 1,-1 1 0,-20 3 0,24-2-141,1 0 1,-1 2-1,0-1 0,1 2 1,0 0-1,0 0 1,0 1-1,1 1 1,-22 15-1,25-15-62,-1 1-1,1 1 1,1 0-1,0 0 1,0 1-1,0 0 1,1 0-1,1 1 1,0 0-1,0 0 1,-5 17-1,3-7 153,0 0 0,2 1 0,1 0 0,1 0 0,0 0 0,1 27 0,3-37-166,0-1 0,1 1-1,1-1 1,0 1-1,0-1 1,6 15 0,-6-20-75,1 0 0,-1-1 0,1 1 0,1-1 0,-1 0 0,1 0 0,0 0 0,0 0 0,0-1 0,0 0 0,1 0-1,0 0 1,9 6 0,-1-3 21,0-1-1,0-1 1,0 1-1,22 3 1,58 8 32,-40-13-10,0-2 1,86-8 0,-121 4-163,-1-1 0,1 0 0,-1-2 0,1 0 0,-1-1 0,-1-1 0,1 0 0,-1-1 0,-1-1 0,1-1 0,22-18 0,-32 22 41,0 0 0,0 0 0,-1 0 1,1-1-1,-1 0 0,-1-1 0,1 1 0,-1-1 0,-1 1 1,1-1-1,-1 0 0,-1-1 0,0 1 0,3-16 1,-2 0-5,-2 1 1,0-1-1,-2 0 1,-3-28-1,0 21 49,-1 0 0,-12-44 1,14 65 22,0 1 0,-1-1 1,0 1-1,-1 0 0,1 0 1,-2 1-1,1 0 0,-1-1 1,-1 2-1,1-1 0,-15-12 1,14 15-40,-1 1 1,0-1 0,0 1-1,0 1 1,-1 0 0,1 0-1,-1 0 1,0 1 0,1 0-1,-1 1 1,0 0-1,0 0 1,0 1 0,0 0-1,-15 3 1,5-1-301,0 2-1,1 0 1,0 2-1,0 0 1,0 0 0,-23 14-1,29-14-832,1 1 1,1 0-1,-1 1 0,-17 17 0,24-22 534,1 1 0,0-1 0,-1 1 0,1 0 0,1 0 0,-1 1 0,1-1 0,-1 0 0,1 1 0,0 0 0,1-1 0,-1 1 0,1 0 0,0 0 0,0 7 0,1-8-380,1 0 0,-1 0 1,1 0-1,0 0 0,1 0 0,2 6 0,-4-9 770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2:15.331"/>
    </inkml:context>
    <inkml:brush xml:id="br0">
      <inkml:brushProperty name="width" value="0.05" units="cm"/>
      <inkml:brushProperty name="height" value="0.05" units="cm"/>
    </inkml:brush>
  </inkml:definitions>
  <inkml:trace contextRef="#ctx0" brushRef="#br0">480 141 3488,'2'-10'11347,"-3"6"-11398,-3-7 2527,4 9-2354,0 1 1,-1 0-1,1-1 1,0 1-1,-1 0 1,0-1-1,1 1 1,-1 0-1,0 0 1,1-1 0,-2 0-1,-4-8 890,6 9-957,0 0 0,-1 0-1,1 1 1,0-1 0,-1 0 0,1 0-1,0 1 1,-1-1 0,1 0 0,-1 1-1,1-1 1,-1 1 0,0-1 0,1 1-1,-2-2 1,0 1 139,0-1 1,0 1-1,1-1 1,-1 0-1,0 0 1,-2-3-1,-9-9 909,8 11-959,0 0-1,0 1 1,0-1-1,-1 2 1,1-1-1,-1 0 1,1 1 0,-1 0-1,-7 0 1,-3 0 44,-32 4 1,45-3-215,-13 3 232,0 1 1,0 0-1,1 2 0,0-1 1,0 2-1,-20 11 1,25-12-110,0 0 1,0 0-1,0 1 1,1 0-1,0 1 1,1 0 0,0 1-1,0-1 1,0 2-1,1-1 1,-7 14-1,5-6-17,1 0 0,1 1-1,0 0 1,1 0-1,1 0 1,-3 24 0,4-17 129,1-1 0,1 1 0,1 0 0,3 41 0,-1-57-153,1 0 0,0 0 0,0 0 0,1 0 0,0 0 0,0 0 0,1-1 0,0 1 0,1-1 0,0 0 0,0-1 0,1 1 0,0-1 0,0 0 0,12 10 0,-2-4-35,-1-1 0,2-1 0,-1-1 0,2 0 0,-1-1-1,1-1 1,37 11 0,-42-16-19,-1 0 0,1-1 1,0 0-1,0-2 0,0 1 0,0-1 0,0-1 0,0-1 1,0 1-1,0-2 0,-1 0 0,1-1 0,13-5 0,-13 4-44,0-1 0,0 0 0,-1 0 0,0-2-1,0 0 1,0 0 0,-1-1 0,-1 0-1,1-1 1,-1 0 0,15-20 0,-11 8-79,-1 0 0,-1-1 0,-1 0 0,-1 0 1,13-48-1,-19 55 105,0 0 1,-1 0-1,-1 0 1,-1-1-1,0 1 1,-1 0-1,-1-1 0,-1 1 1,0-1-1,-6-20 1,4 26 43,0-1-1,-1 2 1,-1-1 0,1 0 0,-2 1 0,1 0-1,-2 1 1,-12-14 0,10 12-42,-1 1 1,-1 0-1,1 1 0,-2 1 1,1 0-1,-19-9 0,21 12-107,0 1 0,0 1-1,0 0 1,-1 0 0,1 1-1,-1 0 1,0 1 0,-18 0-1,12 1-2065,1 2 0,-28 6 0,42-8 2096,-18 3-3852,19-3 3458,-1-1 0,1 1-1,0 0 1,-1-1 0,1 1 0,0 0 0,-1-1 0,1 0-1,0 1 1,0-1 0,0 0 0,0 1 0,0-1 0,0 0 0,-2-2-1,-12-15-4868</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2:55.808"/>
    </inkml:context>
    <inkml:brush xml:id="br0">
      <inkml:brushProperty name="width" value="0.05" units="cm"/>
      <inkml:brushProperty name="height" value="0.05" units="cm"/>
    </inkml:brush>
  </inkml:definitions>
  <inkml:trace contextRef="#ctx0" brushRef="#br0">110 22 3136,'-14'-17'1029,"8"12"103,3 7 1451,1 7-779,2-8-1915,-14 203 3052,4-103-2037,2-21 411,-31 137 0,38-215-1401,-4 17 1076,1-16-105,0-9-355,4 2-500,0 0 0,0-1 0,1 1-1,-1 0 1,1 0 0,-1 0-1,1 0 1,1 0 0,-1 0-1,1 0 1,2-5 0,-1 3-8,24-65-31,17-38 77,-19 54-37,37-78-200,-47 106-77,1 0 1,31-40-1,-46 67 245,3-6-104,0 1 0,1-1 1,0 1-1,0 1 0,8-7 0,-12 11 99,0-1 0,0 0-1,1 1 1,-1-1 0,0 1-1,0-1 1,0 1 0,1 0-1,-1-1 1,0 1 0,0 0-1,1 0 1,-1 0 0,0 0-1,0 0 1,1 0 0,-1 0-1,0 0 1,1 1 0,-1-1-1,0 0 1,0 1 0,0-1-1,1 1 1,-1-1 0,0 1-1,0 0 1,0-1 0,0 1-1,0 0 1,0 0 0,0 0-1,0 0 1,0 0 0,-1 0-1,2 1 1,2 5 51,0 0 0,0 1 0,-1-1-1,0 1 1,0 0 0,3 15 0,-4-16-12,5 24 76,-1 1 0,-1 1 1,-2-1-1,-1 1 0,-1 0 1,-2 0-1,-2-1 0,-1 1 1,-12 51-1,10-60 904,7-24-954,0 0 0,0 0 0,0 1 0,0-1 0,-1 0 0,1 0 0,0 0 0,0 0 0,0 0 0,0-1 0,-1 1 0,1 0 0,0 0 0,0-1 0,0 1 0,0-1 0,4-2-5,-1 0 0,0 0 0,0 0 0,0-1 0,0 0 0,0 0 0,4-7 0,-1 3-75,21-30-306,-1-1-1,30-61 1,-15 26-387,-41 72 642,0 0 1,1 0 0,-1 0 0,1 0-1,0 0 1,-1 0 0,1 0 0,0 0-1,3-1 1,-5 2 53,0 1-1,1 0 1,-1 0 0,0 0-1,0 0 1,1 0 0,-1 0-1,0 0 1,1 0 0,-1 0-1,0 0 1,1 0 0,-1 0-1,0 0 1,0 0-1,1 0 1,-1 0 0,0 0-1,1 0 1,-1 0 0,0 0-1,0 0 1,1 0 0,-1 1-1,0-1 1,0 0 0,1 0-1,-1 0 1,1 1 0,-1 0-8,1 0 1,0 0-1,-1 0 1,1 1 0,-1-1-1,1 0 1,-1 0-1,0 1 1,1-1 0,-1 0-1,0 2 1,10 182 1646,-13-131-1022,-13 77 0,8-77-110,-2 80 0,9-128-2111,-1-12-1209,1-16-2614,8 0 2053,-1 3-1200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2:57.760"/>
    </inkml:context>
    <inkml:brush xml:id="br0">
      <inkml:brushProperty name="width" value="0.05" units="cm"/>
      <inkml:brushProperty name="height" value="0.05" units="cm"/>
    </inkml:brush>
  </inkml:definitions>
  <inkml:trace contextRef="#ctx0" brushRef="#br0">218 41 3968,'0'-1'156,"0"0"1,0-1-1,0 1 1,1 0-1,-1 0 1,0-1-1,1 1 1,-1 0 0,1 0-1,0 0 1,-1 0-1,1 0 1,0-1-1,0 1 1,-1 0-1,1 1 1,0-1-1,0 0 1,0 0-1,2-1 1,-1 1 262,-1-1 0,1 1 0,-1 0 0,1-1 0,-1 1 0,0 0 1,1-6 2885,-2 7-3262,-6 3 982,-6 5-649,-36 30 30,28-23-141,1 0-1,-21 22 1,28-23-173,0 1 0,0 0 0,2 0-1,0 1 1,-13 27 0,20-35-62,-1 1 0,1 0 0,1-1 0,-1 1 0,2 1 0,-1-1 0,1 0 0,0 0 0,1 0 0,0 1 0,1-1 0,0 0 0,3 12 0,-4-18 6,2 1 0,-1-1 0,0 1 1,1-1-1,-1 0 0,1 1 0,0-1 0,0 0 1,4 4-1,-5-6 1,0 0 0,0 0 0,0 0 0,0 0 0,0 0 0,1-1 0,-1 1 0,0 0 0,0-1 0,1 1 0,-1-1 0,0 1 0,1-1 0,-1 0 0,0 1 0,1-1 0,-1 0 0,1 0 0,-1 0 0,0 0 0,1 0 0,-1-1 0,1 1 0,-1 0 0,0-1 0,1 1-1,-1-1 1,2 0 0,8-5 102,0 0-1,0-1 0,-1 0 1,1-1-1,13-14 0,45-51 144,-63 66-263,14-16 5,-1 0 0,-1-1 0,25-45 0,-42 68-36,0-3-128,1 1 0,0 0 0,0 0 0,0 0 0,0 0 0,5-5 0,-6 20 33,0 19 562,2 0 0,1 0-1,11 39 1,-14-64-350,1 0 0,0 1 0,0-1 0,5 7 0,-7-12-61,0 0-1,1 0 0,0 0 1,-1-1-1,1 1 0,-1 0 1,1 0-1,0-1 0,0 1 1,-1 0-1,1-1 0,0 1 1,0-1-1,0 1 0,1 0 1,-1-1-15,0 0 1,0 0-1,-1 0 1,1 0 0,0 0-1,-1-1 1,1 1-1,0 0 1,0 0-1,-1 0 1,1-1-1,0 1 1,-1 0-1,1-1 1,0 1-1,-1-1 1,1 1 0,-1-1-1,1 1 1,-1-1-1,1 1 1,-1-1-1,1 0 1,0 0-1,5-9 171,0 0 0,9-17-1,6-13-51,-9 25-211,1 0-1,0 0 1,1 2 0,1 0 0,0 0 0,33-20-1,-46 32 28,0 0-1,0-1 0,0 2 1,0-1-1,0 0 0,0 0 1,1 1-1,-1-1 0,0 1 1,0-1-1,1 1 0,-1 0 0,0 0 1,1 0-1,-1 0 0,0 1 1,3 0-1,-4-1 30,0 1-1,1-1 0,-1 1 1,0-1-1,1 1 1,-1 0-1,0 0 1,0 0-1,1 0 1,-1 0-1,0 0 1,0 0-1,0 0 0,0 0 1,-1 0-1,1 1 1,0-1-1,0 0 1,-1 1-1,1-1 1,-1 0-1,1 1 1,-1-1-1,1 1 0,-1-1 1,0 3-1,1 11 98,-1 1 1,-1-1-1,-1 0 0,0 0 0,-1 0 0,-6 21 0,4-17-59,3-5 105,3-14-127,-1 0 0,0 1 0,0-1 0,0 0 0,0 0-1,1 0 1,-1 0 0,0 0 0,0 0 0,0 0 0,1 0 0,-1 0 0,0 0-1,0 0 1,0 0 0,0 0 0,1-1 0,-1 1 0,0 0 0,0 0-1,0 0 1,0 0 0,1 0 0,-1 0 0,0 0 0,0 0 0,0 0-1,0-1 1,0 1 0,1 0 0,-1 0 0,0 0 0,0 0 0,0-1 0,0 1-1,0 0 1,19-26 729,-14 19-591,20-22-65,1 1 0,1 1-1,46-36 1,-60 53-132,1-1-26,19-11-1,-4 4-271,-28 17 330,-1 1 0,1-1 0,-1 1 0,1 0-1,-1-1 1,1 1 0,-1 0 0,1-1 0,-1 1 0,1 0 0,-1 0 0,1 0 0,0-1 0,-1 1-1,1 0 1,0 0 0,-1 0 0,1 0 0,-1 0 0,1 0 0,0 0 0,-1 0 0,1 0 0,0 0 0,-1 1-1,1-1 1,-1 0 0,1 0 0,-1 1 0,1-1 0,0 0 0,-1 1 0,1-1 0,-1 0 0,1 1-1,-1-1 1,0 1 0,1-1 0,-1 1 0,1-1 0,-1 1 0,0-1 0,1 1 0,-1-1 0,0 1-1,0-1 1,1 1 0,-1 0 0,0-1 0,0 1 0,0-1 0,0 1 0,0 1 0,1 3 9,0 0 0,0 0 1,-1 0-1,0 0 0,0 6 1,-9 190 274,10-195-229,0 0 0,0 0 0,0 0 0,1-1-1,-1 1 1,1 0 0,5 8 0,0 1 20,-7-14-51,0-1-1,0 1 0,1 0 0,-1-1 1,0 1-1,1-1 0,-1 1 1,1-1-1,-1 1 0,1-1 1,-1 1-1,1-1 0,-1 0 0,1 1 1,-1-1-1,1 0 0,-1 1 1,1-1-1,0 0 0,-1 0 0,1 0 1,0 0-1,0 1 0,1-1 32,0 0 0,0 0 0,0 0 0,0 0 0,0-1 0,0 1 0,3-1-1,0-1 55,0 0-1,0 0 1,0-1-1,7-4 1,-2-1-44,0-2-1,0 1 1,-1-1-1,8-13 1,1 1-61,0 2 175,-6 7-107,0-1 1,-1 0-1,18-30 0,-29 43-35,8-12-392,-4 12 76,-1 8 276,-1 9 14,-1 0 0,0 0 0,-1 0-1,-3 21 1,1 16 102,1-1-56,3 63 189,-2-111-203,0 1 1,1-1-1,0 1 1,0-1-1,0 0 0,1 1 1,0-1-1,3 7 1,-5-11-11,1 1-1,-1-1 1,0 1-1,1-1 1,-1 1 0,0-1-1,1 0 1,-1 1-1,1-1 1,-1 0-1,1 1 1,-1-1 0,1 0-1,-1 1 1,1-1-1,-1 0 1,1 0 0,-1 0-1,1 1 1,0-1-1,-1 0 1,1 0 0,-1 0-1,1 0 1,-1 0-1,1 0 1,0 0 0,-1 0-1,1-1 1,-1 1-1,1 0 1,-1 0 0,1 0-1,-1 0 1,1-1-1,-1 1 1,1 0 0,-1-1-1,1 1 1,-1 0-1,1-1 1,-1 1 0,1-1-1,-1 1 1,1-1-1,2-3 40,1 0 0,-1 0 0,0 0 0,2-5-1,-3 6-17,25-43 159,35-51 53,-22 41-197,38-48-401,-69 92 329,-8 10-2,0 0 0,1 0 1,-1 0-1,0 0 0,1 1 1,0-1-1,2-2 0,-4 17-531,-29 113 407,16-80 107,0 6 85,-2-1 1,-3 0-1,-2-1 0,-2-1 1,-50 80-1,70-125-26,0-1 0,0 0 1,-1 0-1,1 0 0,-7 4 0,9-6 0,-1-1-1,0 1 0,1-1 0,-1 1 0,0-1 0,0 0 0,1 1 0,-1-1 1,0 0-1,0 0 0,1 1 0,-1-1 0,0 0 0,0 0 0,0 0 0,0 0 1,1 0-1,-1 0 0,0 0 0,0 0 0,0-1 0,1 1 0,-1 0 0,0 0 1,0-1-1,1 1 0,-1-1 0,0 1 0,0 0 0,1-1 0,-1 1 0,1-1 1,-1 1-1,0-1 0,0-1 0,-2-2 6,0 0 1,0 0-1,1 0 1,-1 0-1,1-1 1,0 1-1,1-1 1,-1 1-1,1-1 1,0 0-1,0 0 1,0 0-1,1 0 1,-1 1-1,1-1 1,0 0-1,2-8 1,0 1-36,0 0 1,1 0 0,0 0-1,1 0 1,11-21 0,-13 28-2,1 0 1,1 0-1,-1 0 1,1 1-1,0-1 1,0 1-1,0 0 1,0 1-1,1-1 1,0 1 0,0-1-1,0 1 1,0 1-1,0-1 1,0 1-1,1 0 1,-1 0-1,11-2 1,6 0 13,0 2-1,1 0 1,32 1 0,-40 1-79,17 1-1172,51 7 0,-10 8-7325,-54-12 4915,-4-7-2447</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3:00.217"/>
    </inkml:context>
    <inkml:brush xml:id="br0">
      <inkml:brushProperty name="width" value="0.05" units="cm"/>
      <inkml:brushProperty name="height" value="0.05" units="cm"/>
    </inkml:brush>
  </inkml:definitions>
  <inkml:trace contextRef="#ctx0" brushRef="#br0">173 28 5984,'0'-5'650,"0"4"-506,0 0 0,0 0 0,0 0 0,-1-1 0,1 1 0,0 0 0,0 0 0,-1 0 0,1 0 0,-1 0 0,1 0 0,-1 0 0,0-1 0,1 1-107,0 1-1,0 0 0,0 0 0,0-1 1,0 1-1,0 0 0,0 0 0,0-1 1,0 1-1,0 0 0,1 0 0,-1 0 1,0-1-1,0 1 0,0 0 0,0 0 1,1 0-1,-1-1 0,0 1 0,0 0 1,1 0-1,-1 0 0,0 0 0,0-1 1,1 1-1,-1 0 0,0 0 0,0 0 1,1 0-1,-1 0 0,0 0 0,0 0 1,1 0-1,-1 0 0,0 0 0,0 0 1,1 0-1,-1 0 0,1 0 109,0 0-1,0 0 1,-1 0-1,1 0 1,0 0-1,0 0 1,0 0-1,-1 0 0,1 0 1,0 0-1,0 0 1,0 1-1,-1-1 1,1 0-1,0 0 1,0 1-1,-1-1 1,1 1-1,0-1 1,0 2-1,2 1 26,-1 0 0,0 1 0,0 0-1,0-1 1,-1 1 0,1 0 0,-1 0 0,0 0-1,0 0 1,0 5 0,1-3 5,2 19 557,-1 1 0,1 52 0,-12 54 1024,2-86-1279,-2-1 1,-18 60 0,-37 81 353,21-68-290,31-89-210,-26 50-1,36-79-313,1 1 0,0-1 0,0 1 0,-1 0 0,1-1 0,0 1 0,-1-1 0,1 1 0,-1-1-1,1 1 1,0-1 0,-1 1 0,1-1 0,-1 0 0,0 1 0,1-1 0,-1 0 0,1 1 0,-2-1 0,2 0 0,0 0 1,-1 0 0,1 0 0,0 0 0,-1 0-1,1 0 1,0-1 0,-1 1 0,1 0 0,0 0-1,0 0 1,-1-1 0,1 1 0,0 0 0,-1 0-1,1-1 1,0 1 0,0 0 0,0 0 0,-1-1-1,1 1 1,0 0 0,0-1 0,0 0 0,-1-2 41,-1-1 1,2 1-1,-1 0 1,0-1-1,1 0 1,-1-4-1,2-8-73,0 0-1,2 1 1,-1-1-1,2 0 1,0 1-1,1 0 0,9-20 1,-3 10-53,2 2 0,0 0 0,28-36 0,-31 47-33,0 0-1,1 0 0,0 1 1,1 1-1,0 0 0,1 1 1,17-11-1,-27 19 90,1 0 1,-1-1-1,0 1 1,1 1-1,-1-1 0,1 0 1,-1 1-1,1 0 0,-1 0 1,1 0-1,0 0 1,-1 1-1,1-1 0,-1 1 1,1 0-1,-1 0 1,0 0-1,1 0 0,-1 1 1,0-1-1,5 4 1,-5-3 33,0 0 1,0 0 0,1 1 0,-1 0 0,0-1 0,-1 1 0,1 0 0,-1 0 0,1 0 0,-1 1 0,0-1 0,0 1 0,0-1 0,0 1 0,-1-1 0,0 1-1,0 0 1,0 0 0,1 4 0,-2-4 39,-1 0 0,1 0-1,-1 0 1,0 0 0,0 0-1,0 0 1,-1 0 0,1 0-1,-1-1 1,-4 7 0,-3 9 170,4-6-112,-2 0 1,1 0-1,-2-1 1,-9 13-1,12-18-118,-1 0 1,-1-1-1,1 1 1,-1-1-1,0-1 1,-1 1-1,-13 7 1,6-6 33,-1 0 0,1-1 1,-1-1-1,0 0 0,-1-1 1,1-1-1,-1-1 0,0 0 1,-26-1-1,36-1-51,1 0-111,16-4 29,96-34 84,94-36-13,-152 55 20,86-22-1,-125 39 8,6-1 117,-15 4-118,0 0-1,0-1 1,0 1 0,0-1 0,0 1 0,0-1 0,0 1 0,0-1 0,0 1 0,0 0 0,0-1 0,0 1-1,-1-1 1,1 1 0,0-1 0,0 1 0,-1-1 0,1 1 0,0-1 0,0 1 0,-1-1 0,1 1 0,-1-1-1,1 0 1,-1 1 0,-15 24-377,-21 42 0,33-58 390,1 0-1,0-1 1,0 1 0,1 0 0,0 1 0,0-1 0,1 0 0,1 0 0,0 15 0,0-21-4,0-1 1,1 1-1,-1 0 0,1-1 1,0 1-1,-1-1 0,1 1 1,0-1-1,1 1 0,-1-1 1,0 1-1,1-1 1,2 4-1,-2-5 8,-1 0-1,1 0 1,-1 0-1,1 0 1,-1 0 0,1 0-1,0 0 1,-1 0 0,1-1-1,0 1 1,0-1 0,-1 1-1,1-1 1,0 0 0,0 1-1,0-1 1,0 0 0,-1 0-1,1-1 1,0 1 0,3-1-1,1 0 8,0-1 0,0 0 0,-1-1-1,1 1 1,-1-1 0,1 0 0,-1-1 0,0 1 0,0-1-1,0 0 1,-1 0 0,1 0 0,-1-1 0,0 0-1,-1 0 1,1 0 0,-1 0 0,0 0 0,0-1-1,0 1 1,-1-1 0,0 0 0,0 0 0,1-8 0,-1 9-43,-1 0 0,0 0 0,-1 0 1,1 0-1,-1-1 0,0 1 1,-1 0-1,1 0 0,-1 0 0,0 0 1,0-1-1,0 1 0,-1 0 1,0 1-1,0-1 0,0 0 0,-1 1 1,1-1-1,-1 1 0,0-1 1,-1 1-1,1 0 0,-1 1 0,1-1 1,-1 0-1,0 1 0,0 0 1,-9-5-1,5 4-47,1 1-1,-1 0 1,0 1 0,0-1-1,0 2 1,-9-2 0,-48 0-319,62 3 372,2 0 3,1 0 1,0 0-1,-1 0 1,1 0 0,-1 0-1,1 0 1,0 0-1,-1 0 1,1 0-1,0 0 1,-1 0 0,1 0-1,0 0 1,-1 0-1,1 0 1,0 0 0,-1 0-1,1 1 1,0-1-1,-1 0 1,1 0 0,0 1-1,0-1 1,-1 0-1,1 1 1,4 5 17,17 5 67,-3-7-33,0-1-1,-1-1 1,1-1-1,28-1 1,-22 0-10,314-19 303,-232-2-301,-9 2 202,-77 18-253,-20 2 8,0-1 1,0 0-1,0 1 1,0-1-1,0 1 1,0-1 0,-1 0-1,1 1 1,0-1-1,0 1 1,0-1 0,-1 0-1,1 1 1,0-1-1,-1 0 1,1 0-1,0 1 1,-1-1 0,1 0-1,0 0 1,-1 1-1,1-1 1,-1 0-1,-16 14-167,12-10 129,-9 10 9,0 1 0,1 0 0,0 1 0,-15 27 0,27-42 35,-12 22-47,1 1 0,1 0 0,2 1 0,-8 26 0,14-40-3,0 0 0,1 1 1,-2 13-1,4-21 58,0-1-1,0 0 1,0 0-1,0 0 1,0 0-1,1 0 1,-1 1 0,1-1-1,0 0 1,0 0-1,0 0 1,0-1-1,0 1 1,1 0 0,0 0-1,2 3 1,-3-5 27,0-1 0,-1 1 0,1 0 0,1 0 0,-1-1 0,0 1 0,0 0 0,0-1 0,0 1 0,0-1 0,1 0 0,-1 1 0,0-1 0,0 0 0,1 0 0,-1 1 0,0-1 0,0 0 0,1 0 0,-1 0 0,0-1 0,0 1 0,1 0 0,-1 0 0,0-1 0,2 0 0,-1 0-5,1 0-1,0 0 0,-1-1 0,1 1 0,-1-1 0,1 0 0,-1 0 0,0 0 0,0 0 0,3-3 0,13-21-54,-1-1 1,16-35-1,-2 3-240,43-58-26,-43 71 284,-2-1 0,30-67 0,-46 81-39,-1 0-1,-1-1 0,-2 0 1,-2-1-1,-1 0 1,-1 0-1,-2 0 1,-3-61-1,0 94 13,0 1-1,0-1 1,-1 0 0,1 0 0,0 1-1,-1-1 1,1 0 0,-1 1 0,0-1-1,1 1 1,-3-4 0,3 5 21,-1 0 1,1-1-1,-1 1 0,1 0 1,-1-1-1,0 1 0,1 0 1,-1 0-1,1 0 0,-1-1 1,0 1-1,1 0 0,-1 0 1,1 0-1,-1 0 0,0 0 1,1 0-1,-1 0 0,1 0 1,-1 0-1,0 0 0,1 1 1,-1-1-1,1 0 1,-1 0-1,0 0 0,1 1 1,-1-1-1,1 0 0,-1 1 1,1-1-1,-1 1 0,1-1 1,0 0-1,-1 1 0,1-1 1,-1 2-1,-6 5-17,0 1-1,0 0 1,1 0 0,0 1-1,1-1 1,0 1 0,-7 18-1,1-3 15,-9 16 54,1 0 1,3 2-1,1 0 0,2 0 1,-11 70-1,18-65 191,0 49 1,7-77-165,0 0 0,0 0-1,2 0 1,0 0 0,9 24 0,-12-40-41,1 0 0,0 0 1,0 0-1,0-1 0,1 1 0,-1 0 0,1-1 0,-1 1 0,1-1 0,0 1 0,0-1 0,0 0 1,0 0-1,0 0 0,1 0 0,-1 0 0,1-1 0,-1 1 0,1-1 0,-1 1 0,1-1 0,0 0 0,0 0 1,0 0-1,-1-1 0,1 1 0,5 0 0,1-1 36,-1-1 0,0 1 0,0-1 0,0-1 0,0 0 0,0 0 0,-1 0 0,1-1 0,0 0 0,6-5 0,15-8 97,29-21-1,-56 35-152,129-94 155,-30 21-458,-88 68 29,-14 15-10,-1 4 399,1 8-76,1 35 1,0-20 184,0-29-203,0 0 0,1 0-1,-1-1 1,1 1 0,0 0-1,1-1 1,-1 1 0,1 0-1,0-1 1,1 0 0,-1 1-1,1-1 1,0 0 0,0-1-1,8 9 1,-10-12-15,0 0 0,0 0 0,1 0 0,-1 0 0,1 0 0,-1-1 0,1 1 0,-1-1 0,1 1 0,0-1 0,-1 1 0,1-1 0,0 0 0,-1 0 0,1 0 0,-1 0 0,1 0 0,0 0 0,-1 0 0,1 0 0,0-1 0,-1 1-1,1-1 1,-1 1 0,1-1 0,2-1 0,5-3 48,-1 0-1,0 0 0,12-11 0,-6 5 21,109-73 431,-68 48-566,-45 29 68,0-1 0,-1 0 1,10-9-1,-17 15-3,0 0-1,0 0 1,0 0 0,0-1-1,0 1 1,-1-1-1,1 1 1,-1-1 0,0 1-1,1-1 1,-1 0-1,0 0 1,-1 0 0,1 0-1,0 0 1,-1 0 0,0 0-1,1-3 1,-2 5-25,1-1-1,-1 1 1,1-1 0,-1 1-1,1-1 1,-1 1 0,0 0-1,0-1 1,0 1 0,0 0-1,0 0 1,0-1 0,0 1 0,0 0-1,0 0 1,0 0 0,-1 0-1,1 1 1,0-1 0,-1 0-1,1 0 1,-1 1 0,1-1-1,-1 1 1,1-1 0,-1 1 0,1 0-1,-1 0 1,1-1 0,-1 1-1,1 0 1,-3 1 0,-2-1-20,0 0 1,0 1 0,0 0-1,1 0 1,-1 0 0,0 1-1,-7 3 1,7-2 32,0 0 0,0 1 0,0-1 0,0 1 1,1 1-1,0-1 0,-1 1 0,2-1 0,-1 2 0,1-1 0,-1 0 0,2 1 1,-1 0-1,0 0 0,1 0 0,0 0 0,1 0 0,-1 1 0,1-1 1,1 1-1,-1 0 0,1 0 0,0-1 0,1 1 0,-1 0 0,1 0 0,1 0 1,-1 0-1,3 11 0,0-7 41,-1 0 0,2 0 1,-1 0-1,1-1 0,1 1 1,0-1-1,1 0 0,0-1 0,13 17 1,-16-21 1,2-1 0,-1 1 0,0-1 0,1-1 0,-1 1 0,1 0 0,0-1 0,0 0 0,1 0 0,-1-1 0,1 0 0,-1 0 0,1 0 0,0 0 0,0-1 0,-1 0 0,1 0 0,0-1 0,0 1 1,10-2-1,-6 0 9,0-1-1,0 0 1,0-1 0,0 0 0,0-1 0,-1 0 0,0-1 0,1 1 0,-2-2 0,1 1 0,14-13 0,2-5 106,-1-1-1,26-34 1,-19 21-54,78-85-194,-109 121 73,0 1 1,0-1-1,1 1 1,-1-1 0,0 1-1,1-1 1,-1 1-1,0 0 1,1-1 0,-1 1-1,0 0 1,1-1-1,-1 1 1,1 0 0,-1-1-1,1 1 1,-1 0-1,1 0 1,-1-1 0,1 1-1,-1 0 1,1 0-1,-1 0 1,2 0 0,-3 18-133,-18 72 205,5-27-47,7-29 39,-1-1-1,-2 0 0,-21 50 1,16-45 256,36-74-306,-10 16-1077,1 0 1,1 1-1,29-35 1,-30 42 426,-4 3-742,0 0 0,1 0 0,1 1 0,-1 0 0,1 1-1,12-6 1,14-1-5218</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3:00.649"/>
    </inkml:context>
    <inkml:brush xml:id="br0">
      <inkml:brushProperty name="width" value="0.05" units="cm"/>
      <inkml:brushProperty name="height" value="0.05" units="cm"/>
    </inkml:brush>
  </inkml:definitions>
  <inkml:trace contextRef="#ctx0" brushRef="#br0">25 16 11296,'-24'-3'4192,"29"3"-3264,0 0-161,-1-4-1950,12-5-4385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0:51.815"/>
    </inkml:context>
    <inkml:brush xml:id="br0">
      <inkml:brushProperty name="width" value="0.05" units="cm"/>
      <inkml:brushProperty name="height" value="0.05" units="cm"/>
    </inkml:brush>
  </inkml:definitions>
  <inkml:trace contextRef="#ctx0" brushRef="#br0">1 144 7872,'4'-4'5201,"6"-3"-3318,-1 1-1533,-2 0-302,0 0-1,0-1 0,-1 0 1,0 0-1,0 0 0,7-13 1,-6 8-1033,17-18 1,-8 11-1645,-7 14 1541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3:09.130"/>
    </inkml:context>
    <inkml:brush xml:id="br0">
      <inkml:brushProperty name="width" value="0.05" units="cm"/>
      <inkml:brushProperty name="height" value="0.05" units="cm"/>
    </inkml:brush>
  </inkml:definitions>
  <inkml:trace contextRef="#ctx0" brushRef="#br0">1 26 2912,'5'-2'990,"-10"4"2857,24-17 1177,-19 14-4891,1 0 0,0 0 0,0 0-1,0 1 1,1-1 0,-1 1 0,0-1 0,0 0 0,0 1 0,0 0-1,1-1 1,-1 1 0,0 0 0,0-1 0,1 1 0,-1 0 0,0 0 0,0 0-1,1 0 1,-1 0 0,0 1 0,0-1 0,1 0 0,-1 0 0,0 1-1,0-1 1,0 1 0,1-1 0,-1 1 0,0 0 0,0-1 0,0 1 0,0 0-1,2 1 1,3 4-78,1 1-1,-1-1 1,10 15-1,-12-15 235,45 65 248,6 9 73,53 62 120,-104-136-565,0 0-1,0 0 0,0 0 1,-1 0-1,0 0 1,0 1-1,-1 0 0,0-1 1,0 1-1,1 10 0,-3-17-150,0 1 1,0 0-1,1-1 0,-1 1 0,0-1 0,0 1 0,1 0 1,-1-1-1,0 1 0,1-1 0,-1 1 0,1-1 0,-1 1 0,1-1 1,-1 1-1,1-1 0,-1 0 0,1 1 0,-1-1 0,1 0 1,-1 1-1,1-1 0,0 0 0,-1 0 0,1 1 0,-1-1 0,2 0 1,0 1 10,-1-1 1,1 0-1,0 1 0,0-1 1,-1 0-1,1 0 1,0 0-1,-1 0 1,4-1-1,9-2-19,1 1-1,-1 1 1,1 0-1,-1 1 1,18 1 0,6 1-13,15 3 513,46-10-484,-76 4 40,1 1 0,45 4 0,9 1 205,44 6-391,1-1 136,-96-9-5,39 8 1,2-1 137,1 2-311,-46-6 260,46 3-1,145-4-82,-16 5 154,-165-7-290,-22-1 133,0 1 0,14 2 0,-10-1 50,1 0-1,18-1 1,15 2 137,-18-2-73,-1-2-36,-16 1-21,0 0 0,1-1 0,-1 0 0,15-5 0,-24 5-19,1 0-1,0 1 1,-1-1-1,9 2 1,16-2 116,-22 0-190,0 0 1,0 1 0,7 0 0,2 1 120,4-6 61,-18 5-229,4 0 107,-1 0-1,0 0 1,0-1-1,1 0 0,-1 0 1,0 0-1,7-3 0,-7 2 0,0 0 0,0 0-1,0 1 1,8-2 0,5 0 130,94-31 319,-96 28-482,5-2-50,0 0-1,40-24 0,-56 29 56,2-2 38,0 1 0,-1-1 0,1-1 0,-1 1 0,0-1 1,-1-1-1,1 1 0,10-15 0,22-50-324,-12 21 497,-23 43-176,-1-1 0,0 0 0,0 0 0,2-11 0,-3 10-23,1 0 0,-1 1 0,7-13 1,-7 17-45,-1 1 0,0-1 1,1 0-1,-2 0 1,1 0-1,0 0 1,-1 0-1,1 0 0,-1 0 1,-1-4-1,1 6 2,0 2-154,5 12-491,12 44 480,-12-36 213,16 38 1,-7-20-18,-12-29 1,1-1 1,0 1-1,1-1 1,-1 0-1,10 12 1,-7-10 83,-4-7-97,0 0 1,0 0-1,0 0 1,0 0-1,1-1 0,-1 1 1,1-1-1,0 1 0,-1-1 1,7 3-1,14 11-10,-8-5-28,-3-2 114,17 15-1,-21-17-69,0 0-1,0-1 1,1 0-1,17 10 1,0-5 215,-24-10-15,1-1-67,0 0 0,0 0 1,-1 0-1,1 1 0,0-1 1,0 1-1,3 1 0,-4-1 8,1-1-151,0-1-1,0 1 1,-1 0 0,1 0 0,0 1-1,0-1 1,0 0 0,0 1-1,3 1 1,-1-2-204,-5 0 205,1 0 0,-1 0 0,0 0 0,0 0 0,0 0 0,1 0 0,-1 0 1,0 0-1,0 0 0,0 0 0,1 0 0,-1 0 0,0 0 0,0 0 0,0 0 0,1 0 1,-1 0-1,0 0 0,0 0 0,0 0 0,1 0 0,-1 0 0,0 0 0,0 0 1,0 1-1,0-1 0,1 0 0,-1 0 0,0 0 0,0 0 0,0 0 0,0 0 0,1 1 1,3 3 46,1-1 1,0 1 0,0-1-1,0 0 1,0-1 0,0 1-1,12 3 1,-9-6-122,32 4 517,139-12-262,-61 0-127,-64 8-277,148 3 425,-108 2-239,-28-3 67,-45-3 12,-1 2 0,35 5 0,-24-2-98,0-1-1,43-2 1,-59-1 129,1 1 0,16 3 0,-9-2-55,0-1-1,32-2 1,-10 0-123,-13 1 370,105-5-273,-90 5 0,-37 0 27,0 1 0,-1-2 0,1 1 0,13-3 0,-19 2 14,-3 1 122,1 0-272,4 0 106,-5 0 65,28-1 133,-14-3-226,-13 4 48,1 0-1,0-1 1,-1 0-1,1 0 1,-1 1-1,1-2 1,3-1 0,16-6 234,-19 8-196,0 0 0,1-1 0,-1 1 0,0-1 0,0 1 0,0-1 0,0 0 0,0 0 0,4-4-1,1-3-4,-6 7-21,-1 1 1,1-1 0,-1 0 0,1 0 0,-1 0 0,0 0 0,1 0 0,0-4-1,4-8 28,1 1-1,11-19 0,-1 2-207,12-18 148,-28 45 11,1-3-34,1-1 1,-1 1-1,1 0 1,1 0-1,-1 1 1,1-1-1,6-6 1,9-12 507,-9 13-706,-10 11 238,1 0 0,-1-1 0,0 1-1,1 0 1,-1-1 0,0 1 0,0 0 0,1-1-1,-1 1 1,0 0 0,0-1 0,0 1 0,0 0-1,1-1 1,-1 1 0,0 0 0,0-1 0,0 1-1,0-1 1,0 1 0,0 0 0,0-1-1,0 1 1,0-1 0,0 0 0,0 1 53,0 1-416,4 5 350,1-1 0,-1 0 0,1 0 1,8 7-1,9 8 0,-15-13 23,0-1 0,0 0 0,1 0 0,0-1 0,0 0 0,12 5 0,56 21 35,-43-18-45,103 31-214,-27-9 496,-85-25-365,-19-7 73,0-1-1,1 1 0,-1-2 1,0 1-1,0 0 0,1-1 1,8 1-1,-12-2 26,0 0 0,0 1 0,0-1 0,0 1 0,0-1 1,0 1-1,0 0 0,0 0 0,-1 0 0,1 0 0,0 0 0,0 0 0,1 2 1,-2-2-22,0 0 1,1 0 0,-1 0 0,0-1 0,0 1 0,1 0 0,-1-1 0,1 1 0,-1 0 0,0-1 0,1 0 0,1 1 0,3 0 97,-5 0-80,0-1-1,-1 1 1,1 0-1,0-1 0,0 1 1,-1-1-1,1 1 1,0-1-1,0 0 1,0 1-1,0-1 1,-1 0-1,1 0 0,0 1 1,0-1-1,1 0 1,5 2 72,16 4-414,-16-6 388,-6 0-42,1 1 2,-1 0 1,1 0-1,0 0 0,-1-1 1,1 1-1,0 0 0,-1-1 1,1 1-1,2 0 0,12 1 27,-1-1 0,1-1 0,17-1 0,7-1-184,115 0 146,109 2 130,-206 3-37,30 2 28,13-7-114,93 3-162,-74 6 396,28 3-347,-103-6 159,25 4-174,-35-4 136,1-1 0,58-4 0,-31 0-132,314 1 611,-375 0-485,1-1-1,0 0 1,0 1 0,-1-1-1,1 0 1,0 0 0,-1 0 0,1-1-1,-1 1 1,0-1 0,1 1-1,-1-1 1,0 0 0,3-3 0,29-33-198,-28 30 293,6-8-77,-1 0 0,0-1 0,-2 0 0,15-35 0,18-76-374,-14 38 251,-21 67 240,-6 17-126,1 0 0,-1 0 0,1 1 0,5-9 0,-1 1-180,0 1 0,4-15 0,-5 13 160,-3 6-157,-2 5-113,5 9 126,38 60 140,58 82 1,-84-127 19,1 0 1,1-2-1,0 0 0,38 27 1,40 13 127,-88-54-116,67 32 307,-75-37-271,0 0-63,-1 0 1,1 1 0,-1-1-1,1 0 1,-1 0 0,1 0-1,-1 0 1,1 1 0,-1-1 0,0 0-1,1 1 1,-1-1 0,0 0-1,1 0 1,-1 1 0,0-1 0,1 1-1,0 0 1,-1-1 0,1 1 0,-1 0 0,1-1 0,-1 1 0,1-1 0,-1 0 0,1 1 1,0-1-1,-1 1 0,1-1 0,0 0 0,-1 1 0,1-1 0,0 0 0,0 0 0,-1 0 0,2 0 0,16 5 142,-10-3-106,1-1 0,0 1 1,0-2-1,0 1 0,0-1 0,13-2 1,54-12 271,-37 6-424,166-19 113,-2 0 135,-192 25-124,448-66-79,-320 59 9,0 5 0,232 25-1,-8 21 429,-225-27-528,-114-14 1041,-15-2-1878,-37-8-13564,-10-6 7271</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3:17.245"/>
    </inkml:context>
    <inkml:brush xml:id="br0">
      <inkml:brushProperty name="width" value="0.05" units="cm"/>
      <inkml:brushProperty name="height" value="0.05" units="cm"/>
    </inkml:brush>
  </inkml:definitions>
  <inkml:trace contextRef="#ctx0" brushRef="#br0">432 28 1728,'0'-1'102,"1"0"0,-1 1 0,0-1 0,0 0 0,1 1-1,-1-1 1,0 1 0,1-1 0,-1 1 0,1-1 0,-1 1 0,0-1 0,1 1 0,-1-1 0,1 1 0,0 0 0,-1-1 0,1 1 0,-1 0-1,1-1 1,-1 1 0,1 0 0,0 0 0,-1 0 0,1-1 0,0 1 0,0 0 0,20-2 4441,-16 1-4256,-5 1-70,1 0 1,-1 0-1,0 0 1,1 0-1,-1 0 1,0 0-1,1-1 1,-1 1-1,0 0 1,1 0 0,-1 0-1,0 0 1,0-1-1,1 1 1,-1 0-1,0 0 1,0-1-1,1 1 1,-1 0-1,0 0 1,0-1-1,0 1 1,1 0 0,-1-1-1,0 1 1,0 0-1,0-1 1,0 1-1,0 0 1,0-1-1,0 1 1,-18-1 2342,-77-3-544,65 4-1765,11-1-45,0 1-1,0 1 1,0 1 0,-28 6 0,23-3 47,13-2-99,0-1 0,0 1 1,0 1-1,0 0 0,-12 7 0,8-2-135,7-5 137,1 0 1,0 1 0,0 0 0,1 0 0,0 0-1,-1 1 1,2 0 0,-7 8 0,7-7 183,0 1 1,0-1-1,1 1 1,-4 11-1,7-17-292,0 1 1,1-1-1,-1 0 0,1 1 0,0-1 0,-1 1 1,1-1-1,0 1 0,1-1 0,-1 1 0,0-1 0,1 0 1,-1 1-1,1-1 0,0 0 0,-1 1 0,1-1 1,0 0-1,1 0 0,1 4 0,26 40 173,6 10-42,-30-50-169,0 0 1,0-1 0,0 1 0,0-1-1,1 0 1,8 6 0,5 1 70,1-1 0,0-1 0,38 14 0,-43-20-48,0 0 0,0 0 0,1-2 0,-1 0 0,1 0 0,21-2-1,-14-1 1,1-2 0,-1 0-1,0-1 1,0-2 0,35-12-1,-42 11-29,0 0-1,0-1 1,-1-1-1,0-1 1,-1 0 0,0 0-1,0-2 1,14-14-1,-24 22 11,0 0 1,0-1-1,0 1 0,-1-1 1,1 0-1,-1 0 0,0 0 1,0 0-1,-1-1 0,0 1 1,3-8-1,7-42 78,-11 48-60,-1 0 0,1 0 0,-1 0 0,0 0 0,0 0 0,-1 0 0,-3-13 0,3 18-14,0-1 1,0 1-1,0 0 0,0-1 1,-1 1-1,1 0 0,0 0 1,-1 0-1,0 0 0,1 0 1,-1 0-1,0 1 0,0-1 1,0 0-1,0 1 0,-1 0 1,1-1-1,0 1 0,0 0 0,-1 0 1,1 0-1,-1 1 0,1-1 1,-1 0-1,-2 1 0,-30-3-52,1 1-1,-49 4 1,21 4-598,-21 0-1998,49-6-207,-40-1-6329,73 1 8986,1 0 0,-1 1 0,1-1 0,-1 0 0,1-1 0,-1 1-1,1 0 1,-1 0 0,1 0 0,-1 0 0,1 0 0,-1 0 0,1-1 0,-1 1 0,1 0 0,-1 0 0,1-1 0,-1 1 0,1 0 0,0-1 0,-1 1-1,1-1 1,0 1 0,-1 0 0,1-1 0,-1 0 0,1 0-92,0-1-1,0 1 0,0 0 1,1 0-1,-1-1 0,0 1 1,0 0-1,1 0 1,-1-1-1,2-1 0,10-25-3448</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3:27.947"/>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115 1 160,'-19'12'6880,"18"-12"-6765,0 1 0,0-1 0,1 1 0,-1-1 0,0 1-1,0-1 1,0 0 0,0 0 0,-1 1 0,1-1 0,0 0 0,0 0 0,0 0 0,0 0 0,-1-1 0,-29 2 902,22-2-593,-30 16 3460,41-14-3765,-1 0-1,1 0 1,0 0 0,0-1 0,0 1 0,0-1 0,-1 1 0,4-1 0,-3 1-64,0-1 0,-1 0 1,1 1-1,-1-1 0,1 1 0,0-1 0,-1 1 0,1 0 0,-1 0 1,2 1-1,8 3 277,-2-3-83,-1-1 0,1 0 0,0-1 0,16-2 0,1 1-28,16 1 1347,-57-5-954,12 5-595,0 0 1,0-1 0,0 0 0,0 1 0,0-1-1,-4-2 1,4 2-28,0 0 1,0 0-1,0 0 1,0 0-1,0 1 1,-5-1-1,-13-1-21,18 1-40,0 0 0,0 1-1,0 0 1,0-1 0,0 1 0,0 0 0,1 1 0,-1-1 0,0 0 0,0 1-1,0 0 1,-4 1 0,-30 6-800,27-4-575</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3:29.784"/>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39 4 1824,'28'-4'12245,"-29"5"-12172,1-1 0,-1 0 1,1 0-1,-1 1 0,0-1 0,1 0 0,-1 0 0,1 0 0,-1 0 0,0 0 0,-15 2 376,-17 3 570,33-5-971,-8 6-113,8-5 91,0-1 0,-1 0 0,1 0 1,0 1-1,0-1 0,0 0 1,0 0-1,-1 1 0,1-1 0,0 0 1,0 0-1,0 1 0,0-1 1,0 0-1,0 1 0,0-1 0,0 0 1,0 0-1,0 1 0,0-1 0,0 0 1,0 1-1,0-1 0,0 0 1,0 0-1,0 1 0,0-1 0,0 0 1,1 1-1,-1-1 0,0 0 1,0 0-1,0 1 0,0-1 0,1 0 1,-1 0-1,0 1 0,8 2 128,-1-1-1,1 0 0,-1 0 1,1 0-1,0-1 1,0 0-1,0-1 1,14 0-1,20 2 418,-22 1-1051,0-2 1,23 0-1,-31-1-582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3:34.756"/>
    </inkml:context>
    <inkml:brush xml:id="br0">
      <inkml:brushProperty name="width" value="0.05" units="cm"/>
      <inkml:brushProperty name="height" value="0.05" units="cm"/>
    </inkml:brush>
  </inkml:definitions>
  <inkml:trace contextRef="#ctx0" brushRef="#br0">1 168 4064,'0'-3'10625,"8"1"-6578,15 2-3877,-17 0 971,13 5 395,65-3 110,97-5-337,-115-5-1195,16-1 156,43-2-104,33-1-65,-10 12 53,158 19 1,-177-5-454,-50-2 30,-27-4 293,-20-1 57,43 12 1,-31-6-101,-30-9 87,-7-2-97,-1 0 1,1-1-1,0 0 1,8 1-1,-13-2 1160,-3-3-1119,1 0 0,-1 0-1,1 0 1,-1 0 0,0-1 0,-1 2 0,1-1 0,0 0 0,-1 0-1,1 0 1,-1 1 0,0-1 0,-3-3 0,-5-5 74,-18-15-1,25 23-161,-17-11 97,0 0-1,0 1 1,-1 1-1,-1 1 0,-41-15 1,45 19 32,-50-30-122,68 37 82,0 0 0,-1 0 0,1 0 0,0 0 1,-1 0-1,1 0 0,0 0 0,-1 0 0,1-1 0,0 1 0,0 0 1,-1 0-1,1 0 0,0-1 0,0 1 0,-1 0 0,1 0 0,0 0 1,0-1-1,0 1 0,-1 0 0,1-1 0,0 1 0,0 0 1,0 0-1,-1-1 0,8-3 28,18 0-69,-13 4 32,146 3-25,-119 0 70,77 15-1,-107-16-61,0 0-1,0 0 1,0 1 0,0 0-1,0 1 1,-1 0 0,15 10-1,-14-10-56,-8-4 63,0 1 1,0-1-1,0 1 0,0-1 1,0 1-1,0-1 0,0 1 0,0 0 1,0-1-1,0 1 0,-1 0 1,1 0-1,0 0 0,0-1 1,-1 1-1,1 0 0,0 0 1,-1 0-1,1 0 0,-1 0 1,1 0-1,-1 1 0,0-1 1,1 0-1,-1 0 0,0 2 1,2 8 127,-1-10-111,-1 0 0,1 1 1,-1-1-1,0 1 0,1 0 0,-1-1 1,0 1-1,0-1 0,0 3 1,-2 2-12,0 0 1,0 0 0,-1 0 0,1 0-1,-1-1 1,-7 10 0,-25 31 229,27-37-158,-26 31-95,-73 67 1,38-54-2543,65-50 1708,-28 20-4228,19-9 538,5 1-3530,7-6 4270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3:39.445"/>
    </inkml:context>
    <inkml:brush xml:id="br0">
      <inkml:brushProperty name="width" value="0.05" units="cm"/>
      <inkml:brushProperty name="height" value="0.05" units="cm"/>
    </inkml:brush>
  </inkml:definitions>
  <inkml:trace contextRef="#ctx0" brushRef="#br0">134 349 2080,'1'-9'12,"4"-16"2482,-3 0 3800,-1 24-6177,-1 1-1,0 0 1,0-1 0,0 1 0,0 0 0,0-1 0,0 1-1,0-1 1,0 1 0,0 0 0,0-1 0,0 1 0,0 0-1,0-1 1,0 1 0,0 0 0,0-1 0,0 1 0,-1 0-1,1-1 1,0 1 0,0 0 0,0-1 0,-1 1 0,1 0-1,0 0 1,0-1 0,-1 1 0,1 0 0,0 0 0,0-1 0,-1 1-1,1 0 1,-1 0 0,-9 6 2282,5-1-2845,2-2 542,0 1-1,-1 1 1,2-1 0,-1 0-1,0 1 1,1-1-1,0 1 1,-3 7 0,-5 10 115,2-5 41,0 0 0,2 1-1,-6 21 1,-9 59 152,10-44-359,7-38-41,-1 5 74,1 0 1,-2 43 0,6-58-42,0 18 40,5 44 0,-4-61 2,0 0-1,1 0 0,0-1 1,0 1-1,1-1 0,0 1 0,0-1 1,0 0-1,1 0 0,-1-1 0,7 8 1,-8-12-26,-1 0 0,1 1 0,-1-1 1,1 0-1,0 0 0,0 0 0,0 0 0,0-1 1,-1 1-1,1 0 0,0-1 0,0 1 0,0-1 1,0 0-1,1 1 0,-1-1 0,0 0 0,0 0 1,0-1-1,0 1 0,0 0 0,0-1 0,0 1 1,0-1-1,0 0 0,3-1 0,1-1 15,0 0 1,0 0-1,0 0 0,-1-1 1,1 0-1,9-9 0,-1-3 24,-1-1-1,-1-1 0,0 0 0,12-26 1,-5 11-42,-5 6-46,-1-1 0,-2 0 1,0-1-1,6-32 0,-16 56-66,2-2-101,-2-1 0,1 0 0,0-9 0,-2 16-109,0-2-15,0 7 211,-2 75-97,-14 97-1,15-169 180,0 0 0,1 0 0,0 0 1,0-1-1,0 1 0,1 0 0,0 0 0,1 0 0,2 9 0,-3-14 28,0 1 1,0-1 0,0 0-1,1 1 1,-1-1-1,1 0 1,-1 0 0,1 0-1,0 0 1,0 0-1,0 0 1,0-1 0,0 1-1,0-1 1,0 1-1,1-1 1,-1 0 0,0 0-1,1 0 1,-1 0-1,1 0 1,-1 0 0,1-1-1,-1 1 1,1-1-1,0 0 1,3 0 0,18 0 166,0-1 1,0-2 0,41-8-1,-52 7-125,0 0-1,-1 0 0,1-1 0,-1-1 0,0 0 0,0-1 0,-1 0 0,13-10 0,-12 7-46,-1 0 0,0 0 0,-1-1 0,0-1 0,-1 0 0,0 0-1,-1 0 1,-1-1 0,0-1 0,0 1 0,7-22 0,-1-8-31,-2-1 0,7-46 1,-14 55-29,10-48-362,-8 62-120,-6 20 304,0 3-5,1 3 191,0 0 1,0 1 0,1-1-1,0 0 1,0 0-1,0 0 1,4 5-1,5 14-46,3 15 23,-4-10 91,23 45 1,-26-61-51,0-2 0,0 1 1,2-1-1,-1 0 0,1-1 0,0 1 0,1-2 1,1 0-1,-1 0 0,1-1 0,1 0 0,-1-1 0,19 9 1,-17-10 57,1-1 0,0-1 0,0 0 0,1 0 0,-1-1 0,1-1 0,17 0 0,-25-2-21,-1 0 0,0 0 0,1-1-1,-1 0 1,0 0 0,0 0 0,0-1 0,0 0-1,0 0 1,0-1 0,-1 0 0,1 0-1,-1 0 1,0 0 0,1-1 0,-2 0-1,1 0 1,0 0 0,6-8 0,-3-1 13,0-1 0,-1 0 0,0 0 0,-1 0 0,0-1 0,-2 0 0,1 0 0,-2 0 0,0-1 0,1-22 0,-3 23-81,-1 0 0,-1 0 0,-4-28 0,4 37-13,-1 0 0,1 1-1,-1-1 1,0 0 0,0 1 0,-1-1-1,1 1 1,-1 0 0,0 0-1,-1 0 1,1 0 0,-7-5-1,9 8 20,-1 1-1,0-1 0,0 1 0,0 0 1,-1 0-1,1 0 0,0 0 0,0 0 1,-1 0-1,1 1 0,0-1 1,-1 1-1,1-1 0,-1 1 0,1 0 1,0 0-1,-1 0 0,1 1 0,-1-1 1,1 0-1,0 1 0,-1 0 1,1-1-1,-4 3 0,-1 0 0,1 1 1,-1-1-1,1 1 0,0 0 0,1 1 0,-1 0 1,-5 5-1,-1 4-24,-1 1 0,2 1 0,0 0 0,1 0 0,-11 26 0,-32 95-278,45-111 310,0 1 1,2 0-1,1 0 0,1 1 0,0 32 1,4-50 72,0 1 0,1 0 0,0-1 0,1 1-1,0-1 1,0 0 0,1 0 0,1 1 0,-1-2 0,2 1 0,0 0 0,0-1 0,0 0 0,1 0 0,0-1 0,13 14 0,-13-18 7,-1 1-1,1-1 1,0 0 0,0-1-1,0 0 1,0 0 0,1 0-1,-1 0 1,1-1-1,0 0 1,-1-1 0,1 0-1,0 0 1,0 0 0,0-1-1,0 0 1,0 0 0,12-2-1,2-2 78,0 0 0,0-1 0,0-2 1,33-14-1,21-15-138,84-55 0,-120 65 17,0-1 0,-1-2 0,-2-1 0,51-56 0,-12 0 60,-4-3 1,76-125 0,-120 167-190,25-57 0,-49 93 46,1 1-1,-1 0 0,1-14 1,4-9-207,-8 32 244,0 0 0,1 0 0,-1 0-1,0 0 1,0 0 0,1 0 0,-1 0 0,0 0 0,0 0 0,0 0 0,0 0 0,0 0 0,-1 0 0,1 0 0,0 0 0,0 0 0,-1 0 0,1 0 0,0 0 0,-1 0 0,0-2 0,0 3 6,1 0 1,0 0-1,-1-1 1,1 1-1,-1 0 1,1 0-1,0 0 1,-1 0-1,1 0 1,-1 0-1,1-1 1,0 1-1,-1 0 1,1 0-1,-1 0 1,1 1-1,-1-1 1,1 0-1,0 0 1,-2 0-1,-12 9-221,-19 19-26,-24 18 60,24-21 208,1 1 0,1 1-1,1 2 1,1 0 0,2 3-1,1 0 1,-33 54 0,-51 125 224,91-166-125,1 0 0,-20 89 0,37-126-59,-1 0 0,1 0 0,1-1 0,0 1 0,0 0 0,0 0-1,1 0 1,0 0 0,0-1 0,1 1 0,0 0 0,4 9 0,-4-13 20,1 0 0,-1 0 1,0 0-1,1 0 0,0-1 0,0 1 1,0-1-1,0 1 0,1-1 0,-1 0 1,1 0-1,0-1 0,0 1 0,0-1 1,0 0-1,0 0 0,0 0 0,0-1 1,1 1-1,-1-1 0,10 1 0,-2 0 34,1-2 0,0 0-1,0 0 1,20-4 0,50-14-24,-64 14-40,9-2 3,-3 0 9,1 0 0,-2-1 0,31-14 0,-26 7 16,-1 0 0,0-3 0,34-26 0,-49 32-68,0 0 1,-1-1-1,0 0 0,-1-1 0,-1 0 1,0-1-1,0 0 0,8-18 1,30-78 339,40-139 0,-84 231-374,0 1-1,-1-2 0,-1 1 0,0 0 1,-2-31-1,-1 27-9,1 18 45,0 0-1,-1-1 1,1 1 0,-1 0 0,-1 0 0,1-1-1,0 1 1,-1 0 0,0 0 0,0 0-1,-3-4 1,3 6-66,0 1 0,0 0 0,0-1 0,0 1 0,-1 0 0,1 0 0,0 0 0,0 1 0,-1-1 0,1 1 0,-4-1 0,-3 2-15,1 1 1,0 1-1,0-1 0,0 2 0,0-1 0,0 1 1,0 0-1,-7 6 0,4-2 50,1 0-1,-1 1 1,2 0 0,-1 1 0,1 0-1,1 0 1,0 1 0,0 1 0,1-1-1,1 1 1,0 0 0,-7 18-1,-3 17 191,-20 96 0,35-137-139,-8 49 35,3 0-1,1 96 1,5-141 32,1 0 0,0 0 0,0 0 0,1 0 0,1 0 0,-1-1 0,2 1 0,-1-1 0,7 13 0,-7-18-31,-1 0 0,0 0 0,1-1 0,0 1 0,-1-1 0,1 1 0,1-1 0,-1 0 0,0 0 0,1 0 1,0-1-1,-1 1 0,1-1 0,0 0 0,0 0 0,1 0 0,-1-1 0,0 1 0,1-1 0,-1 0 0,0 0 0,1-1 0,5 1 0,16-3 105,0-1 1,0-1 0,0-1-1,47-16 1,-19 5-65,-33 9 41,0-1 0,-1-1 0,33-19-1,-11 5-63,-31 16-38,0 0 1,0-1-1,12-11 0,-16 12-31,0 1 0,0 0-1,1 1 1,0-1 0,0 2-1,0-1 1,0 1 0,12-4-1,-20 8-11,1 0 0,-1 0-1,1 0 1,0 0 0,-1 0 0,1 0-1,-1 0 1,1 0 0,-1 0 0,1 0-1,-1 0 1,1 0 0,-1 1 0,1-1-1,0 0 1,-1 0 0,1 1 0,-1-1-1,0 0 1,1 1 0,-1-1 0,1 0 0,0 1-1,8 15-265,-6-10 271,-1 1 1,0 0 0,1 9 0,-3-6 45,1 0 1,-2 0-1,1 0 1,-1 0-1,-1 0 1,0 0-1,0-1 1,-1 1-1,0-1 1,-1 1-1,-6 11 1,-4 6-61,-2-1 0,-26 34 1,34-49 144,-2 1 0,1-1 0,-1 0-1,-21 16 1,27-24-87,1-1-1,-1 1 0,0-1 0,0 0 1,0 0-1,0 0 0,0-1 0,0 0 1,-1 1-1,1-1 0,0-1 0,-1 1 1,1-1-1,0 1 0,-1-1 0,1-1 1,-1 1-1,1 0 0,0-1 0,-6-2 1,2 0 5,-1 0 1,1-1-1,0 0 1,0-1 0,0 0-1,-13-11 1,-38-41 163,33 31-160,5 2-54,20 23-2,-1-1 0,1 0 0,0 0 0,0 0 0,0 1 0,0-1 0,0 0 0,0-1 0,0 1 0,1 0 0,-2-4 0,3 6 16,-1 0 0,0-1 0,0 1 0,0 0 0,1 0 0,-1-1 1,0 1-1,1 0 0,-1 0 0,0-1 0,1 1 0,-1 0 1,0 0-1,1 0 0,-1 0 0,0 0 0,1-1 0,-1 1 0,0 0 1,1 0-1,-1 0 0,0 0 0,1 0 0,-1 0 0,1 0 1,-1 0-1,0 0 0,1 0 0,-1 1 0,0-1 0,1 0 1,-1 0-1,18 4-31,-17-4 34,45 14 13,77 36 0,-63-20 75,81 55 0,-88-51-45,-40-26-330,-1-1-1,1-1 1,0 0 0,0-1 0,24 6 0,-25-8-1227,0-1 0,19 0 0,-19-2-1165,0 0-1,20-4 0,8-4-4258</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3:43.571"/>
    </inkml:context>
    <inkml:brush xml:id="br0">
      <inkml:brushProperty name="width" value="0.05" units="cm"/>
      <inkml:brushProperty name="height" value="0.05" units="cm"/>
    </inkml:brush>
  </inkml:definitions>
  <inkml:trace contextRef="#ctx0" brushRef="#br0">95 912 2304,'15'-7'948,"-14"5"-805,1 1 0,-1 0 0,1 1 1,0-1-1,-1 0 0,1 0 0,0 1 1,0-1-1,0 1 0,-1 0 0,4-1 1,-2 1 302,0 0 1,0-1 0,0 1 0,0-1 0,0 0 0,-1 0 0,1 0-1,0 0 1,-1 0 0,1 0 0,-1-1 0,1 1 0,-1-1 0,0 0-1,4-3 1,-5 4-227,0 0-1,-1 0 1,1 1-1,-1-1 1,1 0-1,0 0 0,-1 0 1,0 0-1,1 0 1,-1 0-1,0 0 1,1 0-1,-1 0 1,0 0-1,0 0 1,0 0-1,0 0 0,0-1 1,0 0-37,-1 1 1,1 0 0,-1-1-1,1 1 1,-1 0-1,1 0 1,-1 0-1,0 0 1,0 0 0,0 0-1,0 0 1,1 0-1,-1 0 1,-1 0-1,1 0 1,0 0-1,-2-1 1,1 1-129,-1 0 0,1 0 1,-1 0-1,1 0 0,-1 0 0,1 0 0,-1 0 0,1 1 0,-1 0 1,0-1-1,1 1 0,-1 0 0,0 0 0,1 0 0,-4 1 0,1 0-20,0 1 0,0-1 0,1 1-1,-1 0 1,0 0 0,1 0 0,-8 6-1,4-2-31,1 0-1,-1 1 0,1 0 1,0 0-1,1 0 0,0 1 0,-10 17 1,13-21 4,1 0 0,0 0 0,1 1 0,-1-1 1,1 1-1,0-1 0,0 1 0,0 0 0,0-1 0,1 1 0,0 0 1,0 0-1,0-1 0,2 10 0,0-7 17,1 0 1,-1 0-1,1-1 0,0 1 0,1-1 0,-1 1 1,1-1-1,9 10 0,-10-12 39,0-1 1,1 1-1,0-1 1,-1 0-1,1 0 0,0 0 1,0 0-1,1-1 1,-1 0-1,1 0 1,-1 0-1,8 2 0,-5-2 16,1-1 0,-1 0 0,0 0-1,1-1 1,-1 0 0,1 0-1,11-3 1,-4 0 41,0-1 1,-1 0-1,1-1 0,-1-1 0,-1 0 1,1-1-1,18-13 0,-24 14-64,-1 1 0,0-1 0,0-1 0,-1 1 0,0-1 1,0 0-1,-1-1 0,0 1 0,7-15 0,-10 18-51,0 0-1,0 0 1,0-1-1,-1 1 1,0 0-1,0 0 1,0-1-1,-1 1 1,1 0 0,-1-1-1,0 1 1,0-1-1,-1 1 1,1 0-1,-1-1 1,0 1-1,0 0 1,0 0 0,-1-1-1,0 1 1,-3-6-1,2 6-58,0 0 0,0 1 0,0 0 0,-1-1 0,1 1 0,-1 1 0,0-1 0,0 0 0,0 1 0,0 0 0,0 0 0,-1 0 0,1 0 0,-1 1 0,-7-2 0,5 2 7,1 0 0,-1 0 0,0 1 0,1-1 0,-1 2 0,0-1 0,1 1 0,-1 0 0,0 0 0,-8 3 0,12-3 29,1 0-1,0 0 1,0 0 0,0 0 0,0 0-1,0 1 1,1-1 0,-1 0 0,0 1-1,1 0 1,-1-1 0,1 1 0,-1 0-1,1 0 1,0 0 0,-1-1 0,1 1-1,0 1 1,1-1 0,-2 3 0,1-3 11,1 0 1,0-1 0,0 1 0,0 0 0,0 0 0,0-1 0,0 1 0,0 0 0,1-1-1,-1 1 1,1 0 0,-1-1 0,1 1 0,0-1 0,-1 1 0,1-1 0,0 1-1,0-1 1,0 1 0,0-1 0,0 0 0,1 1 0,-1-1 0,0 0 0,0 0 0,1 0-1,2 1 1,2 2 117,2-1-1,-1 0 0,0 0 1,1 0-1,-1-1 0,1-1 1,-1 1-1,1-1 0,13 0 1,3-1 308,43-5 0,-54 3-366,1 0 1,-1-1 0,0-1-1,-1 0 1,1-1 0,-1 0 0,0-1-1,0 0 1,0-1 0,-1 0-1,0-1 1,-1-1 0,17-15 0,-20 15 25,0 0 0,10-16 1,0 0-206,-16 23 75,1-1 0,-1 1 0,0 0 0,0-1 0,0 1 0,0-5 0,0 5-234,-1 8 91,0-1 171,2 19-177,-1-18 225,0 0 0,0 0 0,-1-1 0,-1 8 0,-3 171-191,4-128 620,0-54-315,2-2 64,0-1-146,1 1 1,-1-1-1,1 1 1,-1-1-1,0 0 1,1 0-1,-1 0 1,0 0-1,1 0 1,-1-1-1,0 1 1,0-1-1,3-2 1,27-29 317,-20 19-297,111-125-144,-24 24-278,-99 114 335,1 0 0,-1 1 0,1-1 0,0 0 1,-1 1-1,1-1 0,0 0 0,0 1 1,-1-1-1,1 1 0,0-1 0,0 1 1,0-1-1,0 1 0,0 0 0,-1-1 1,1 1-1,0 0 0,0 0 0,0 0 0,0 0 1,0 0-1,0 0 0,0 0 0,0 0 1,0 0-1,0 0 0,0 0 0,0 1 1,1-1-1,1 2-32,-1 0 0,1 0 1,0 0-1,-1 1 0,1-1 0,-1 1 1,3 3-1,-3-3 25,16 15-2,0-1-1,1 0 1,41 26-1,-47-34 67,14 9 82,54 24 1,-77-41-100,-1 1 1,1-1-1,-1 0 1,1 0 0,-1 0-1,1 0 1,0-1-1,0 0 1,-1 1-1,1-1 1,0-1-1,0 1 1,-1 0-1,1-1 1,0 0-1,-1 0 1,1 0-1,0 0 1,-1 0-1,0-1 1,6-3 0,-6 3 5,1-1 0,0 0 0,0 0 1,-1-1-1,0 1 0,1-1 1,-1 1-1,-1-1 0,1 0 1,0 0-1,-1 0 0,0-1 1,0 1-1,0-1 0,-1 1 1,2-8-1,0-3-151,1-30 0,-3 39 117,-1 0 1,0-1-1,-1 1 0,0 0 0,0-1 0,0 1 0,-3-7 0,4 12-33,0 0 0,-1 0 0,1 0 1,0 1-1,-1-1 0,1 0 0,0 0 0,-1 0 0,1 1 0,-1-1 0,1 0 0,-1 1 0,0-1 0,1 1 1,-1-1-1,0 0 0,1 1 0,-1 0 0,0-1 0,0 1 0,1-1 0,-1 1 0,-2-1 0,3 1 11,-1 1 0,0-1-1,0 1 1,0-1 0,1 0 0,-1 1-1,0-1 1,0 1 0,1 0-1,-1-1 1,1 1 0,-1-1 0,0 1-1,1 0 1,-1 0 0,1-1-1,-1 1 1,1 0 0,0 0 0,-1-1-1,1 1 1,0 0 0,0 0 0,-1 1-1,-13 34-133,7-20 177,1 1-1,0 0 0,1 0 1,0 0-1,2 1 1,-3 27-1,6-33-51,1 1 0,0-1 0,3 17 0,-3-24 55,0-1-1,1 0 0,0 1 0,-1-1 0,1 0 1,1 0-1,-1 0 0,1 0 0,0 0 1,-1 0-1,2-1 0,3 4 0,-6-6 25,1 1 0,0-1 0,0 0 0,0 0 0,-1 0 0,1 0-1,0-1 1,0 1 0,1-1 0,-1 1 0,0-1 0,0 0 0,0 1 0,0-1 0,0 0-1,0 0 1,0-1 0,1 1 0,-1 0 0,0-1 0,0 1 0,3-2 0,6-2 48,0-1 0,20-11 0,-10 4-25,17-6-133,169-85 501,-179 87-799,-27 15 517,5-1-270,-1-1 132,1 1 1,9-8 0,-13 9 19,15-9 190,-5 3-366,0-1 0,21-17 0,5-4 235,-37 28-186,-1 1 27,0 0 58,0 0 0,0 0-1,0 0 1,0-1 0,0 1 0,0 0 0,0 0 0,0 0 0,1 0 0,-1 0 0,0 0 0,0 0-1,0 0 1,0 0 0,0 0 0,0 0 0,0 0 0,0 0 0,1 0 0,-1 0 0,0-1 0,0 1-1,0 0 1,0 0 0,0 0 0,0 0 0,0 0 0,1 0 0,-1 0 0,0 0 0,0 1 0,0-1 0,0 0-1,0 0 1,0 0 0,0 0 0,0 0 0,1 0 0,-1 0 0,0 0 0,0 0 0,0 0 0,0 0-1,0 0 1,0 0 0,0 0 0,0 0 0,0 1 0,0-1 0,0 0 0,1 0 0,-1 0 0,0 0 0,0 0-1,0 0 1,0 0 0,0 1 0,0-1 0,0 0 0,0 0 0,0 0 0,0 0 0,0 0 0,32 34-390,-30-30 399,0 0-1,0 1 0,0-1 1,0 0-1,-1 1 0,2 6 1,-2-5-30,0 0 0,-1-1 0,0 1 0,0-1 0,0 1 0,-1 0 0,0-1 0,0 1 0,0-1 0,-1 1 0,0-1 0,-2 6 0,-5 7 13,-1-1 1,-13 19 0,-10 17-194,32-50 240,0 0 1,0-1 0,1 1-1,-1 0 1,1 0-1,-1 0 1,1-1 0,0 1-1,0 3 1,0-4-25,0-1 65,11 7 165,-7-7-226,-1 0 0,1 0-1,0 0 1,0 0 0,-1-1 0,1 0 0,0 0 0,0 0 0,-1 0-1,1 0 1,7-3 0,1 1 12,0-1 1,14-7-1,5-4 102,-1-2 0,-1-2 1,51-39-1,-40 28-106,-12 9 12,0-1 1,-1-1-1,-2-2 1,42-48-1,68-130-134,-102 148 94,1-2 21,27-60 1,-46 82-25,-2 0 1,-1-2-1,9-43 1,-17 59-70,-2-1 1,0 0-1,-1 0 1,-4-41-1,3 61 37,0-1-1,0 1 1,-1 0-1,1 0 1,0-1 0,-1 1-1,1 0 1,-1 0-1,1 0 1,-1-1-1,1 1 1,-1 0 0,0 0-1,0-1 1,0 2 14,1 0 1,-1-1-1,1 1 1,-1 0-1,1 0 1,-1-1-1,1 1 0,-1 0 1,1 0-1,-1 0 1,1 0-1,-1 0 1,1 0-1,-1 0 1,1 0-1,-1 0 1,1 0-1,-1 0 0,1 0 1,-1 0-1,1 0 1,-1 0-1,0 1 1,-3 1-63,0 0 0,0 1 1,1-1-1,-1 1 0,1 0 1,-4 4-1,4-4 80,-100 95-385,82-79 394,1 0 1,1 1 0,1 0 0,0 2 0,2 0 0,1 1 0,0 1 0,-17 40 0,18-28 2,2 1-1,2 0 1,1 0-1,2 1 1,2 0 0,-2 64-1,7-92 9,1 0-1,-1 0 1,2 0-1,-1 0 1,1 0-1,1 0 1,0-1-1,0 1 0,5 9 1,-5-14 34,0 0 0,0 0-1,0-1 1,1 1 0,0-1 0,-1 0-1,2 0 1,-1 0 0,0-1 0,1 0-1,0 1 1,-1-1 0,1-1 0,0 1 0,1-1-1,-1 0 1,8 2 0,3 0 27,1-1 1,0-1-1,0 0 0,-1-1 1,20-2-1,4-2 24,40-8 0,-7-7-75,-27 6-94,-13 3 3,35-16 0,-24 8 206,-28 10 33,-12 6-148,-14 10-232,-13 12 251,-81 80-196,101-97 120,-5 4 7,1 0 1,-8 13 0,13-18 28,0 1 0,0-1 1,1 0-1,-1 1 0,1-1 0,0 1 1,0-1-1,1 1 0,-1-1 1,1 1-1,-1 4 0,1-5 19,0 0 0,0 0 0,0 0 0,1 0 0,-1 0 0,1 0 0,0-1 0,0 1-1,1 3 1,-2-5-11,1-1-1,-1 1 1,0-1-1,1 1 1,-1-1-1,0 0 1,1 1-1,-1-1 1,1 1-1,-1-1 1,1 0-1,-1 0 1,1 1-1,-1-1 1,1 0-1,-1 0 1,1 1-1,-1-1 1,1 0-1,0 0 1,0 0 6,0 0 1,1 0-1,-1 0 1,0-1-1,0 1 0,0 0 1,1 0-1,-1-1 1,0 1-1,0-1 0,0 0 1,0 1-1,1-2 0,9-6 61,-1 0 0,0-1 0,0 0 0,-1-1 0,0 0 0,0-1 0,-2 0 0,8-12 0,-5 10-174,-8 11 46,0-1-1,0 1 1,-1 0 0,1-1 0,-1 0 0,1 1 0,1-6-1,-2 27-153,6 25-1,-3-28 197,-2-9-4,0 0 1,1 1-1,-1-1 1,6 9 0,-6-13 12,0-1 0,-1 1 1,1-1-1,0 0 0,0 0 1,1 0-1,-1 0 0,0 0 1,1 0-1,-1-1 0,1 1 1,-1-1-1,1 0 0,0 0 1,3 1-1,5 1 30,0 0-1,0-2 0,1 1 1,-1-1-1,1-1 0,-1 0 1,0-1-1,1 0 0,18-4 1,8-5 112,53-21-1,54-30-10,-120 51-444,-30 24-180,-27 41 240,-12 23 270,-19 68-62,-38 74-6,77-175 115,-57 78-1,61-93 57,16-22-11,-1 0 0,0-1 0,-8 9 0,56-85 1157,-14 13-1179,26-66 0,-32 66-127,35-61 1,195-266-375,-250 380 441,1-4-48,0 1 1,1 0-1,0 1 1,0-1-1,7-5 1,-11 11-3,0-1 1,0 0-1,0 0 1,0 1-1,0-1 1,0 0-1,1 1 1,-1 0-1,0-1 1,0 1-1,0-1 1,1 1-1,-1 0 1,0 0-1,1 0 1,-1 0 0,0 0-1,0 0 1,1 0-1,-1 0 1,0 1-1,0-1 1,1 0-1,-1 1 1,0-1-1,0 1 1,0-1-1,1 1 1,-1 0-1,0-1 1,0 1-1,0 0 1,0 0-1,0 0 1,-1 0-1,1 0 1,1 1-1,4 7-39,0 1 0,-1-1 0,-1 1 0,1 0 0,-2 0 0,1 1-1,2 12 1,-2-6 57,0-3 41,0 0 0,-2 1-1,0 0 1,0 0 0,-1 0-1,-1 0 1,-1-1 0,0 1-1,-1 0 1,0 0 0,-6 16-1,5-18-1,3-10 1,-1 0-1,1 0 0,-1 0 1,0-1-1,0 1 1,0 0-1,0 0 0,-1-1 1,-2 5-1,4-7-36,0 0-1,-1 0 1,1 0-1,0 0 1,0 0-1,-1 0 1,1 0-1,0 0 0,-1 0 1,1 0-1,0 0 1,0 0-1,-1 0 1,1 0-1,0 0 1,0-1-1,-1 1 1,1 0-1,0 0 1,0 0-1,-1 0 1,1 0-1,0-1 1,0 1-1,-1 0 1,1 0-1,0 0 1,0-1-1,0 1 1,0 0-1,-1 0 1,1-1-1,0 1 0,-9-13-104,7 9 64,-20-29-1350,10 13-3197,-26-31-1,8 18-132,-9-14-2538</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3:44.908"/>
    </inkml:context>
    <inkml:brush xml:id="br0">
      <inkml:brushProperty name="width" value="0.05" units="cm"/>
      <inkml:brushProperty name="height" value="0.05" units="cm"/>
    </inkml:brush>
  </inkml:definitions>
  <inkml:trace contextRef="#ctx0" brushRef="#br0">170 11 3808,'0'0'58,"0"-1"0,0 1 0,0 0-1,-1-1 1,1 1 0,0 0 0,0 0 0,0-1 0,0 1 0,0 0 0,0 0 0,0-1 0,0 1-1,0 0 1,0-1 0,0 1 0,0 0 0,0 0 0,0-1 0,0 1 0,0 0 0,0-1 0,1 1-1,-1 0 1,0 0 0,0-1 0,0 1 0,0 0 0,0 0 0,1-1 0,-1 1 0,0 0 0,0 0-1,1 0 1,-1 0 0,0-1 0,0 1 0,0 0 0,1 0 0,-1 0 0,0 0 0,1 0 0,-1 0-1,0 0 1,1-1 0,18 4 2335,-15-2-2079,0 0 0,1 1 0,-1 0 0,0-1 0,0 1 0,0 1 0,-1-1 0,1 1 0,0-1 0,-1 1 0,0 0 0,1 0 0,-1 1 0,0-1 0,-1 1 0,1-1 0,-1 1 0,1 0 0,-1 0 0,0 0 0,-1 0-1,1 0 1,-1 0 0,0 1 0,0-1 0,1 7 0,0 0 43,-1 1 0,-1 0 0,0 0 0,-1-1 0,0 1 0,0 0 0,-1-1 0,-1 1 0,-4 11 0,3-12-155,-1-1 0,0 1 0,-1-1-1,0 1 1,0-2 0,-1 1 0,-1-1 0,1 0-1,-1 0 1,-1-1 0,-13 10 0,19-15-156,-39 23-567,38-24 275,-1 0 0,0 0 0,0 0 0,1-1 0,-1 0 0,0 0 0,-7 1 0,4-2-388,2 1-406,1-1 0,-1 1 0,0-2 0,-9 0 0,14 1 772,0-1 1,-1 1-1,1 0 1,0-1-1,0 1 1,-1-1-1,1 0 1,0 1-1,0-1 1,0 0-1,0 0 0,0 0 1,0 1-1,0-1 1,0 0-1,0 0 1,0-1-1,0 1 1,1 0-1,-1 0 1,0 0-1,1 0 1,-1-1-1,0-1 1,-4-28-4389</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3:48.785"/>
    </inkml:context>
    <inkml:brush xml:id="br0">
      <inkml:brushProperty name="width" value="0.05" units="cm"/>
      <inkml:brushProperty name="height" value="0.05" units="cm"/>
    </inkml:brush>
  </inkml:definitions>
  <inkml:trace contextRef="#ctx0" brushRef="#br0">37 493 3328,'-1'0'94,"-1"0"1,1 0-1,0 0 1,0 0-1,0 0 1,0 1-1,0-1 1,-1 0-1,1 1 1,0-1-1,0 1 1,0-1-1,0 1 1,0 0-1,0-1 1,0 1-1,1 0 1,-1 0-1,0 0 1,0 0-1,0-1 1,1 1-1,-1 0 1,1 0-1,-1 0 1,0 0-1,1 1 1,-1 0-1,0 4 669,-1-1-1,1 1 1,0 0-1,0 9 1,0-1 289,0-4-353,0-1 1,1 0-1,0 0 0,1 10 1,-1-16-475,1 0 1,-1 0-1,1 0 0,0 0 1,0-1-1,0 1 0,0 0 1,0 0-1,1-1 0,-1 1 1,1 0-1,0-1 0,0 0 1,0 1-1,0-1 0,3 3 1,-3-4-142,-1 0 0,0-1 1,1 1-1,-1-1 0,0 1 1,1-1-1,-1 1 0,1-1 1,-1 0-1,1 0 0,-1 0 1,1 0-1,-1 0 0,1 0 1,-1 0-1,0 0 0,1 0 1,1-1-1,27-11 916,-22 8-616,165-82 1757,-140 66-1873,-2 0-1,0-2 0,31-30 1,-51 40-211,0 1-1,-1-2 1,0 1 0,-1-1-1,-1-1 1,8-15 0,32-87 201,-48 115-257,29-73 239,-22 58-517,-7 16 271,0 0 0,0 0-1,0 0 1,1 0-1,-1 0 1,0 0 0,0 0-1,0 0 1,0 0-1,0 0 1,1 0-1,-1 0 1,0 0 0,0 0-1,0 1 1,0-1-1,1 0 1,-1 0-1,0 0 1,0 0 0,0 0-1,0 0 1,0 0-1,0 0 1,1 0 0,-1 1-1,0-1 1,0 0-1,0 0 1,0 0-1,0 0 1,0 0 0,0 0-1,0 1 1,0-1-1,0 0 1,0 0 0,1 0-1,-1 0 1,0 1-1,0-1 1,0 0-1,0 0 1,0 0 0,0 1-1,1 5-27,0 0-1,-1-1 1,1 11 0,-1 14 61,1 15-104,-3-1 1,-8 59-1,-37 98 509,45-195-418,0 0-1,-1 1 1,1-1 0,-1-1-1,-1 1 1,1 0 0,-6 6-1,7-10 32,0 0 0,1-1 0,-1 1 1,0 0-1,0 0 0,0-1 0,0 0 0,-1 1 0,1-1 0,0 0 0,-1 0 0,1 0 0,0 0 0,-1 0 0,1-1 0,-1 1 1,1-1-1,-1 0 0,0 1 0,-4-2 0,-3 0-61,0-1 1,0-1 0,0 0-1,0 0 1,1-1-1,-1 0 1,1-1-1,-14-9 1,4 0-104,1 0 0,-28-28 0,45 41 101,0 1 0,0-1 0,0 0 0,0 0 1,0 0-1,0 0 0,1 0 0,-1 0 0,0 0 0,1 0 0,-1 0 1,1 0-1,-1 0 0,1-1 0,-1 1 0,1 0 0,0 0 0,0 0 0,-1-1 1,1 1-1,0 0 0,0 0 0,0-1 0,1 1 0,-1 0 0,0 0 1,1-2-1,0 1 2,0 1 0,0 0-1,0-1 1,0 1 0,1 0 0,-1 0 0,0 0 0,1 0 0,-1 0 0,1 0 0,-1 0 0,1 0 0,0 0 0,-1 1 0,1-1 0,0 1 0,-1-1 0,4 1 0,33-6-59,75-1 1,20-2 239,-1-14 283,235-72 0,-302 69-544,-43 17 344,44-14 0,-53 19-211,-12 4-39,-1-1 0,1 1 0,-1 0 0,1 0 0,-1-1 0,0 1 0,1 0 0,0 0 0,-1 0 0,1 0 0,-1-1 0,1 1 0,-1 0 0,1 0 0,-1 0 0,1 0 0,-1 0 0,1 0 0,-1 1 0,1-1 0,-1 0 0,1 0 0,-1 0 0,1 0 0,-1 1 0,1-1 0,-1 0 0,1 0 0,-1 1 0,1-1 0,-1 0 0,1 1 0,-1-1 0,0 0 0,1 1 0,-1-1 0,0 1 0,1-1 0,-1 1 0,0-1 0,1 1 0,-2 14-14,1-14 20,-2 9 31,0-1-1,-1 1 1,0-1-1,0 0 1,-1 0 0,0 0-1,-1-1 1,0 1 0,-12 14-1,-3 0 4,-42 37-1,46-47-5,11-7 638,16-17-124,5-4-406,20-16 0,15-14-217,-32 25 23,-2 2 2,1 0 0,1 1 0,31-23 1,-49 39 40,0 1 1,0-1-1,0 0 1,0 1-1,0-1 1,0 0-1,1 1 1,-1 0-1,0-1 1,0 1-1,0 0 1,1-1-1,-1 1 1,0 0-1,0 0 1,1 0-1,-1 0 1,0 0-1,1 0 1,-1 1-1,0-1 1,2 1-1,-2 0 0,0 0 0,0-1 0,0 1 0,0 1 0,0-1 0,0 0-1,0 0 1,-1 0 0,1 0 0,0 1 0,-1-1 0,1 0 0,-1 1-1,1-1 1,-1 0 0,0 1 0,0-1 0,1 0 0,-1 3 0,2 12-63,-1-1 0,0 0 0,-1 1 0,-1-1 0,0 1 0,-1-1 0,-6 23 0,6-31 94,-4 12 257,1-1 1,1 1 0,-4 34-1,10-58-258,-1 1 0,0-1-1,1 0 1,0 1 0,0 0 0,0-1-1,1 1 1,4-6 0,0-1 41,5-7-69,1 1-1,1 1 0,0 0 0,1 0 0,1 2 0,0 0 0,1 1 0,0 0 0,1 2 0,1 0 1,0 1-1,0 0 0,37-11 0,-52 20-16,-1 0-1,1 0 1,-1 0 0,1 1 0,-1-1-1,1 1 1,0 0 0,-1 0 0,1 0-1,-1 1 1,1-1 0,6 3 0,-7-2-2,-1 0 1,0 0-1,1 0 1,-1 1-1,0-1 0,0 1 1,0 0-1,0-1 1,0 1-1,0 0 1,-1 0-1,1 0 1,-1 0-1,1 1 1,-1-1-1,0 0 1,0 1-1,2 3 1,0 7 30,0 0 1,-1 0-1,0 0 1,-1 0-1,0 1 0,-2 24 1,0-16-53,2 28-1,0-46 86,0 1 1,-1-1-1,1 1 0,1-1 0,-1 0 1,1 1-1,-1-1 0,1 0 1,1 0-1,2 5 0,-3-7-33,0 0 0,0 1 0,0-1 0,0 0-1,1 0 1,-1-1 0,0 1 0,1 0 0,-1-1 0,1 1 0,0-1 0,0 0 0,-1 0-1,1 0 1,0-1 0,6 2 0,1-1 20,1-1-1,0 0 1,-1 0 0,1-1-1,-1-1 1,1 0 0,-1 0-1,0-1 1,14-5-1,-10 2 45,0-1-1,-1 0 0,1-1 1,-2 0-1,23-19 0,-27 19-41,0 0 0,-1 0-1,0 0 1,-1-1 0,9-15 0,-11 17-11,-1 1 1,0-1-1,0 0 1,-1 0-1,1 0 1,-2 0-1,1 0 1,-1 0-1,1-8 0,-5-15-66,3 29 26,0 1-1,0-1 1,0 0 0,-1 0 0,1 0-1,0 0 1,-1 0 0,1 0-1,0 0 1,-1 0 0,1 0 0,-1 1-1,0-1 1,1 0 0,-1 0 0,0 1-1,1-1 1,-1 0 0,0 1 0,0-1-1,1 1 1,-1-1 0,0 1-1,-1-1 1,-2 0-17,1 1 1,0 0-1,0 1 0,0-1 0,0 1 0,0-1 1,0 1-1,-1 0 0,2 0 0,-1 0 0,0 0 1,0 1-1,0-1 0,0 1 0,-4 3 0,-5 4 82,1 1-1,-10 11 0,15-15 36,0 0-94,0 0 0,1 1 0,0 0 0,0 0-1,1 1 1,0-1 0,0 1 0,0 0 0,1 0 0,1 0 0,-1 0-1,1 0 1,-1 15 0,2-10 54,0 0 0,2 0-1,-1 0 1,2 0 0,-1 0-1,2 0 1,0-1 0,6 17 0,-7-24 12,0 1 1,0-1 0,1 0 0,-1 0-1,1 0 1,0 0 0,1-1 0,-1 1 0,7 5-1,-9-9-34,1 0-1,-1 0 1,1 0-1,-1 0 1,1 0-1,-1 0 1,1 0-1,0-1 1,0 1-1,-1-1 1,1 1-1,0-1 1,0 0-1,-1 0 1,1 1-1,0-1 1,0 0-1,-1-1 1,1 1-1,0 0 1,0 0-1,0-1 1,-1 1-1,1-1 1,0 1-1,-1-1 1,1 0-1,0 0 1,-1 0-1,1 0 1,-1 0-1,0 0 1,2-1-1,23-21 103,25-27 0,-29 27 97,44-36 1,-5 18-301,2 3 0,85-37 0,-141 72 60,-1 0 0,1 0-1,0 1 1,0 0 0,0 1-1,0 0 1,0 0 0,7 0-1,-11 1 24,0 0-1,0 0 0,0 0 0,0 0 0,0 1 0,0 0 0,0-1 0,-1 1 0,1 0 0,0 0 0,0 1 0,-1-1 0,1 1 1,-1-1-1,1 1 0,-1 0 0,0 0 0,0 0 0,1 0 0,-1 0 0,2 4 0,53 93-153,-56-98 491,2-9-43,0 3-294,-2 1 0,1-1 0,0 0 0,-1 1 0,0-1 0,0 0 0,0 0 0,-1 0 0,0 0 0,0 0-1,0 0 1,0 0 0,-1 0 0,0 0 0,0 0 0,0 0 0,-1 1 0,1-1 0,-1 0 0,0 1 0,-1-1 0,-4-6 0,6 10-17,0 0 0,0-1 0,-1 1 0,1 0 0,0 0 0,-1 0 0,1 1-1,-1-1 1,0 0 0,1 0 0,-1 1 0,1-1 0,-1 1 0,0-1 0,0 1 0,1 0 0,-1 0 0,0 0-1,-1 0 1,-5 0-96,1 1-1,0 0 0,-9 3 1,5-1 62,-15 3 4,0 0 0,1 2 1,0 2-1,0 0 0,1 1 1,-44 28-1,59-33 58,-1 1 1,1 0-1,1 1 0,-1 0 1,1 1-1,1-1 1,0 1-1,0 1 0,0-1 1,1 1-1,1 1 1,0-1-1,0 1 0,1-1 1,0 1-1,1 1 0,0-1 1,-1 16-1,4-23 5,-1-1 0,1 0 0,0 1-1,1-1 1,-1 0 0,1 1 0,-1-1-1,1 0 1,0 0 0,1 4 0,-1-6 9,0 1-1,-1-1 1,1 0 0,0 0 0,0 0 0,0 0-1,0 0 1,0 0 0,0 0 0,0 0 0,0 0 0,0 0-1,0-1 1,1 1 0,-1 0 0,0-1 0,0 1 0,1-1-1,-1 0 1,0 1 0,1-1 0,-1 0 0,0 0 0,1 0-1,-1 0 1,1 0 0,1 0 0,3-1 29,0 0-1,1 0 1,-1-1 0,0 0 0,-1 0-1,1 0 1,6-4 0,40-26 114,-49 30-157,268-201 96,-241 176-129,-20 17-232,22-16-1,-31 26 96,-1 12-54,0 7 88,1 1 0,4 26 0,-4-40 168,0-1 1,1 1-1,0 0 0,0-1 0,0 1 0,0-1 1,1 0-1,0 0 0,0 0 0,0 0 0,1 0 1,5 5-1,-7-8-21,0-1 0,0 0 0,0 1 0,0-1 0,0 0 0,0 0 0,1-1-1,-1 1 1,0 0 0,1-1 0,-1 0 0,0 1 0,1-1 0,-1 0 0,0 0 0,1 0 0,-1-1 0,1 1 0,3-2 0,6-1 19,0 0 1,18-9 0,-20 7-25,243-93 277,-207 80-248,46-23 0,-83 35 14,-1 1 0,14-12 0,1 0-104,-23 16 37,0 1 0,0 0 1,0-1-1,-1 1 0,1 0 0,0-1 0,0 1 0,-1 0 0,1 0 0,0-1 1,-1 1-1,1 0 0,0 0 0,0 0 0,-1-1 0,1 1 0,0 0 0,-1 0 1,1 0-1,-1 0 0,1 0 0,0 0 0,-1 0 0,1 0 0,0 0 0,-1 0 1,1 0-1,-1 0 0,-3 3-34,0 1 0,0 0 1,0 0-1,-5 10 0,6-11 25,-1 4 8,0 0 0,1-1 0,-1 1 0,1 1 0,1-1 0,0 0 0,0 1 0,0-1 0,1 1 0,-1 14 0,1 0 3,2-1 0,5 36 0,-5-49 22,0-1 1,1 1-1,0-1 0,1 1 0,-1-1 0,1 0 0,1 0 1,-1 0-1,1-1 0,7 10 0,-9-14 9,1 1 0,-1-1 1,1 1-1,-1-1 0,1 0 0,0 0 0,-1 0 0,1-1 0,0 1 0,1-1 1,-1 1-1,0-1 0,0 0 0,0 0 0,1-1 0,-1 1 0,0-1 1,1 1-1,-1-1 0,1 0 0,-1 0 0,0-1 0,1 1 0,-1-1 1,0 1-1,5-3 0,0 0-5,0 0 0,0 0 0,-1-1 0,1-1 0,-1 1 1,10-9-1,41-39 138,-23 19-71,52-35-48,-54 44 114,44-42 1,-74 63-129,1 0-42,0-1 1,-1 0 0,0 0 0,4-6 0,-7 10 8,1-1 1,-1 1-1,0-1 0,1 1 1,-1-1-1,0 1 0,0-1 1,0 1-1,1-1 0,-1 1 1,0-1-1,0 1 1,0-1-1,0 1 0,0-1 1,0 1-1,0-1 0,0 1 1,0-1-1,0 1 0,0-1 1,0 1-1,-1-1 0,1 1 1,0-1-1,0 1 1,-1-1-1,1 1 0,0-1 1,0 1-1,-1-1 0,1 1 1,0 0-1,-1-1 0,1 1 1,-1 0-1,1-1 0,-1 1 1,1 0-1,0-1 1,-1 1-1,1 0 0,-1 0 1,1 0-1,-1-1 0,1 1 1,-1 0-1,0 0 0,1 0 1,-2 0-1,0 0-39,-1-1-1,0 1 1,1 0 0,-1 0-1,0 0 1,1 1 0,-1-1-1,0 1 1,1-1 0,-5 3-1,-27 12-203,21-9 262,3-1-20,1 0 0,-1 1 1,1 0-1,0 1 1,1 0-1,0 0 1,0 0-1,0 1 1,-7 11-1,11-15 15,1 1 0,0-1 0,1 1 1,-1 0-1,1 0 0,0 0 0,0 0 0,0 0 0,1 0 0,-1 0 0,1 1 0,1-1 1,-1 0-1,1 1 0,0-1 0,0 1 0,1-1 0,-1 1 0,1-1 0,3 9 1,-3-11 9,0 0 0,0 0 0,1-1 0,-1 1 0,1 0 0,0-1 0,0 1 0,0-1 0,0 1 0,0-1 0,0 0 0,1 0 0,-1 0 0,4 2 0,-2-2-8,1 1-1,0-1 1,0 0 0,0-1-1,0 1 1,0-1 0,10 1 0,4 0 78,0-2 1,0-1-1,31-4 0,-44 4-18,42-7 94,-1-1 0,0-3 0,58-22 0,129-69-161,-192 86-24,-27 11-23,-1 0 0,19-11 0,-28 13-278,-9 5-209,-10 6 333,-16 11 214,18-12-19,0 1-1,1 1 1,0-1-1,0 2 1,1 0 0,-16 17-1,12-8-8,1 1 0,1 0 0,1 1 1,1 0-1,0 1 0,2 0 0,1 1 0,0-1 0,1 1 0,-4 41 0,9-56 58,1-1 0,0 1 0,0-1 0,1 1 0,2 10 0,-3-16-24,0 0-1,0 0 1,0 0 0,1 0-1,-1 0 1,0 0 0,1 0-1,-1 0 1,1 0 0,-1 0-1,1 0 1,0 0 0,-1 0-1,1-1 1,0 1 0,0 0-1,-1 0 1,1-1 0,0 1-1,0 0 1,0-1 0,0 1-1,0-1 1,0 1-1,0-1 1,0 0 0,0 1-1,0-1 1,0 0 0,0 0-1,0 0 1,0 0 0,0 0-1,0 0 1,0 0 0,1 0-1,-1 0 1,0 0 0,0 0-1,0-1 1,0 1 0,1-1-1,2-1 18,-1 1-1,0-1 1,0 0 0,0 0-1,0-1 1,0 1 0,-1-1-1,1 1 1,-1-1 0,1 0-1,2-3 1,21-39 112,-19 33-92,4-9-3,12-21-48,1 2 1,33-44-1,6 10-5,56-77-82,43-131-322,-126 215 352,-35 64 42,1 0-12,0 0 1,0 0 0,-1 0 0,0 0-1,1 0 1,-1 0 0,0 0 0,0-1-1,-1 1 1,1 0 0,-1-1-1,1 1 1,-1-4 0,0 7 14,0 0 0,0-1 0,0 1 0,0 0 0,0 0 0,0-1 1,0 1-1,0 0 0,0 0 0,0-1 0,0 1 0,0 0 0,0 0 0,0 0 0,0-1 1,-1 1-1,1 0 0,0 0 0,0-1 0,0 1 0,0 0 0,0 0 0,-1 0 0,1 0 1,0-1-1,0 1 0,0 0 0,0 0 0,-1 0 0,1 0 0,0 0 0,0 0 0,0-1 1,-1 1-1,1 0 0,0 0 0,0 0 0,-1 0 0,1 0 0,0 0 0,0 0 0,-1 0 0,1 0 1,0 0-1,0 0 0,0 0 0,-1 0 0,-11 10-200,9-7 182,-36 42-194,2 1 0,-43 69 0,41-56 316,9-15 155,-24 49 0,43-71-161,1 0-1,1 0 0,2 1 1,-9 38-1,7-10 100,-3 59-1,11-93-130,1 1 0,0-1 0,2 0 0,0 0 0,1 0 0,0-1 0,9 25 0,-10-37-49,0 0 1,0 0-1,0 0 1,1 0 0,-1 0-1,1 0 1,0-1-1,0 1 1,0-1-1,0 0 1,1 0-1,-1 0 1,1-1-1,0 1 1,0-1 0,0 0-1,0 0 1,0 0-1,0 0 1,0-1-1,1 0 1,-1 0-1,1 0 1,8 0-1,-6 0-257,0-1-1,0-1 0,0 1 0,-1-1 0,1 0 0,0-1 0,0 0 0,-1 0 0,1 0 1,-1-1-1,0 0 0,1 0 0,-1 0 0,-1-1 0,10-7 0,-5 1-860,-1 1 1,0-2-1,-1 1 0,0-1 0,10-19 0,-8 13-1521,-2-1-1,0 0 1,6-21-1,-8 3-1099,-5 12 1696</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3:50.418"/>
    </inkml:context>
    <inkml:brush xml:id="br0">
      <inkml:brushProperty name="width" value="0.05" units="cm"/>
      <inkml:brushProperty name="height" value="0.05" units="cm"/>
    </inkml:brush>
  </inkml:definitions>
  <inkml:trace contextRef="#ctx0" brushRef="#br0">222 554 7392,'0'-9'9290,"-3"10"-9008,0-1 0,0 1 0,-1 0 0,1 0 0,0 1 0,0-1 0,-5 3 0,-5 3 118,-1-1-155,-1 1 0,1 0 0,1 1 0,-1 0-1,2 1 1,-1 0 0,1 1 0,-16 18 0,23-23-196,1 0-1,0 0 1,0 1 0,0-1-1,1 1 1,-1 0-1,2 0 1,-1 0 0,1 1-1,0-1 1,0 1 0,0-1-1,1 1 1,0-1 0,1 1-1,-1 0 1,1 0-1,0-1 1,1 1 0,0 0-1,0-1 1,3 9 0,-3-11-3,0 0 1,1 0 0,-1 0-1,1-1 1,0 1 0,0 0-1,1-1 1,-1 0 0,1 1-1,0-1 1,0 0 0,0 0-1,0-1 1,7 5-1,-6-4 27,1-1-1,0 0 1,0 0-1,0 0 1,0 0-1,0-1 1,1 0-1,-1 0 1,0 0-1,9-1 1,-5 0-9,-1-1 1,1 0 0,0 0 0,-1-1 0,1 0 0,-1-1-1,1 1 1,-1-2 0,0 1 0,0-1 0,-1 0-1,1-1 1,-1 0 0,7-6 0,-4 2 22,0-1 1,-1 0-1,0-1 1,-1 0-1,0 0 1,11-22-1,-15 26-92,-1 0 0,-1-1 0,1 1 1,-1-1-1,0 1 0,-1-1 0,0 0 0,0 0 0,0 1 0,-1-1 0,0 0 1,-1 0-1,-2-10 0,2 14-19,0 1 0,-1-1-1,1 1 1,-1 0 0,0 0 0,0 0 0,0 0 0,-1 0 0,1 0-1,-1 1 1,1-1 0,-1 1 0,0 0 0,0 0 0,0 0 0,0 0-1,-7-3 1,-3-1-140,-1 0-1,-28-7 1,39 13 194,-21-7-141,-34-3 0,52 9 80,0 0 0,0 1 0,0 0 0,0 0 0,0 0-1,0 1 1,0 0 0,0 0 0,0 1 0,0-1 0,-8 5 0,13-6 35,0 0 0,0 1 0,1-1 0,-1 1 0,0 0 0,0-1 1,0 1-1,1-1 0,-1 1 0,1 0 0,-1 0 0,0-1 0,1 1 0,-1 0 1,1 0-1,-1 0 0,1 0 0,0 0 0,-1 0 0,1-1 0,0 1 1,0 0-1,0 0 0,0 0 0,0 0 0,0 0 0,0 0 0,0 0 0,0 0 1,0 0-1,0 0 0,0 0 0,1 0 0,-1 0 0,0 0 0,1-1 1,-1 1-1,1 0 0,-1 0 0,1 0 0,-1 0 0,2 0 0,1 3 18,0 0 0,0 0 0,1 0-1,-1-1 1,1 1 0,0-1 0,5 3 0,10 5 149,1-1 0,0-1 0,1 0 1,0-2-1,0 0 0,1-2 0,0 0 1,36 3-1,-48-8-114,1 0 1,-1-1-1,1 0 1,-1 0-1,1-1 1,-1 0-1,0-1 1,13-6-1,7-4 95,38-23 0,-3 0-72,-13 9-138,-54 34-13,-4 4 23,5-11 44,-6 11-9,0 1 1,0 0 0,1 0-1,1 0 1,0 1-1,0-1 1,2 1-1,-1 0 1,2 0-1,0 1 1,-1 20 0,3-25 37,0-3 18,0 0 1,0 1-1,0-1 0,1 0 0,0 1 1,2 7-1,-2-12-24,0-1-1,0 1 1,-1-1-1,1 0 0,0 1 1,0-1-1,0 0 1,0 0-1,0 0 1,1 1-1,-1-1 1,0 0-1,0-1 1,1 1-1,-1 0 1,0 0-1,1 0 1,-1-1-1,1 1 1,-1-1-1,1 1 1,0-1-1,-1 0 1,1 0-1,-1 0 0,1 1 1,-1-1-1,1-1 1,0 1-1,2 0 1,5-2 27,-1 0-1,1-1 1,0 0 0,-1 0 0,0 0 0,1-1 0,-2-1 0,1 1-1,14-12 1,4-1 8,171-100-108,-161 100-52,-37 18 67,0 1 0,-1-1 0,1 1 0,0 0 0,0 0 0,1 0 0,-2 3 0,-2 3-12,0 1 66,1-1-1,0 0 1,1 1-1,0 0 1,0-1-1,1 1 0,0 0 1,0 0-1,1 0 1,0 0-1,1-1 1,0 1-1,0 0 1,1 0-1,0-1 1,1 1-1,0-1 1,0 1-1,1-1 1,6 11-1,-7-14 9,1 0 1,-1 0-1,1 0 0,0-1 0,0 0 0,1 0 1,5 4-1,-8-6 0,0-1-1,0 0 1,1 0 0,-1 0-1,0 0 1,1 0 0,-1-1 0,1 1-1,-1-1 1,1 1 0,-1-1-1,1 0 1,-1 0 0,1 0 0,-1-1-1,1 1 1,-1 0 0,1-1-1,4-1 1,-2 0 23,1-1 0,-1 0-1,1 0 1,-1 0 0,0 0 0,0-1 0,-1 0-1,8-8 1,32-41 148,-36 42-160,16-19 47,50-47 0,36-19-57,-88 77-18,8-6 28,-2-1 1,-1-1-1,-1-1 0,-1-2 1,-1-1-1,23-41 0,-43 66-21,29-51-73,43-106 0,-70 145-34,-1 0 0,4-26 0,-9 44 78,0-1 1,0 1-1,0-1 1,1 0-1,-1 1 1,0-1-1,0 1 1,0-1-1,-1 1 1,1-1-1,0 0 1,0 1-1,0-1 1,0 1-1,0-1 1,-1 1-1,1-2 1,-1 2 6,1 0 0,0 0 0,0 0 0,-1 0 0,1-1 0,0 1 0,0 0 0,-1 0 0,1 0 0,0 0 0,-1 0 0,1 0 0,0 0 0,0 0 0,-1 0 0,1 0 0,0 0 0,-1 0 0,1 0 0,0 0 0,-1 0 0,1 0 0,0 0 0,-1 1 0,-1 0-30,-1 0 0,1 0-1,0 1 1,-1-1 0,1 1-1,-4 3 1,-23 27 40,2 1 0,-25 37 0,6-8 135,-6 5-111,-89 123 120,127-169-16,2 1 0,0 0 0,-15 42 0,24-53-86,-1 0-1,2 0 0,-1 1 1,1-1-1,1 0 0,0 1 1,1 0-1,0-1 0,1 1 0,2 14 1,-1-21-35,-1 0 0,1 0 1,0 0-1,0-1 0,1 1 0,-1-1 1,1 1-1,0-1 0,0 0 0,0 0 1,1-1-1,-1 1 0,1-1 0,0 1 1,0-1-1,0 0 0,0-1 0,10 5 1,3 1 42,1-1 0,0-1 1,31 6-1,-42-10-35,66 12-5,80 4 0,-83-11-171,-48-5 76,23 0 0,-37-2-346,0-1 0,-1 0 0,1 0 0,-1 0 0,1-1-1,13-5 1,-19 6 95,-1-1 0,1 1 0,0 0 0,-1 0 0,1-1 0,-1 1 0,1-1-1,-1 1 1,0-1 0,0 1 0,0-1 0,0 0 0,0 0 0,0 1 0,0-1 0,0 0 0,-1 0 0,1 0-1,-1 0 1,1 0 0,-1 0 0,0-3 0,0 2-189,0 1 0,0-1 0,0 1 0,0-1 0,0 1 0,-1-1 0,1 1 0,-1 0 0,1-1 0,-1 1 0,0 0 0,0-1 0,0 1 0,-1 0 0,1 0 0,0 0 0,-1 0 0,-2-3 0,-9-3-4452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0:52.237"/>
    </inkml:context>
    <inkml:brush xml:id="br0">
      <inkml:brushProperty name="width" value="0.05" units="cm"/>
      <inkml:brushProperty name="height" value="0.05" units="cm"/>
    </inkml:brush>
  </inkml:definitions>
  <inkml:trace contextRef="#ctx0" brushRef="#br0">1 652 3712,'5'-3'1696,"-5"-6"-1472,3 6 1728,2 6-1120,-5-6 1152,5 3-1152,0-8 256,-2 8-608,2-5-384,0 5-64,-1-4-544,1 0 288</inkml:trace>
  <inkml:trace contextRef="#ctx0" brushRef="#br0" timeOffset="1">248 145 9056,'-5'0'4096,"-3"-5"-3552,3 2 1248,0-5-1376,5 4-256,0-9-608,10 6 224,-7-9-672,2 4 480,-5-4-1120,5 7 864,-5-6-1664,0 7 1312,5-9-3232,4 6 2368</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3:50.869"/>
    </inkml:context>
    <inkml:brush xml:id="br0">
      <inkml:brushProperty name="width" value="0.05" units="cm"/>
      <inkml:brushProperty name="height" value="0.05" units="cm"/>
    </inkml:brush>
  </inkml:definitions>
  <inkml:trace contextRef="#ctx0" brushRef="#br0">14 38 11808,'-4'-4'1111,"-5"-5"866,9 6-977,8 1 207,74-5 2395,180-6 3089,370 68-6728,-575-47-2646,-4-5-4719,-32-7-1808</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4:35.590"/>
    </inkml:context>
    <inkml:brush xml:id="br0">
      <inkml:brushProperty name="width" value="0.05" units="cm"/>
      <inkml:brushProperty name="height" value="0.05" units="cm"/>
    </inkml:brush>
  </inkml:definitions>
  <inkml:trace contextRef="#ctx0" brushRef="#br0">0 1101 2400,'0'6'13216,"0"-22"-9883,0 4-3079,0-27 317,9-72 1,19-108-321,-2 55-130,-18 131-115,2 0-1,23-54 1,-23 63 3,-3 7 68,1 0 0,14-22 0,-18 33-28,-2 3 18,0 0-1,0 0 1,0 1-1,0-1 1,5-4-1,-5 8-17,-1-1 0,0 1-1,0 0 1,0-1-1,0 1 1,0 0 0,0 0-1,0 0 1,0 0-1,0 0 1,0 0 0,0 0-1,0 0 1,-1 0-1,2 2 1,15 25 85,-5 0-49,-1 1 1,12 57-1,-11-35-58,1-1-22,36 120 145,-32-118 40,2-1 1,2 0 0,49 82-1,-17-54 376,-40-59-17,-12-19-277,-1-2-240,1 1 1,-1-1-1,1 1 1,-1 0-1,1-1 1,-1 1-1,0 0 1,1 0-1,0-1 0,-1 1 1,1 0-1,-1 0 1,1 0-1,-1 0 1,1-1-1,-1 1 1,1 0-1,0 0 1,3 0 43,-2-2-37,1 1-1,-1-1 0,1 0 0,-1 0 1,0 0-1,0 0 0,0 0 1,0-1-1,0 1 0,0 0 0,-1-1 1,1 0-1,1-3 0,2-5 77,6-21-1,-10 28-105,36-166-14,-26 108 47,-2 16-11,90-378-307,-33 217 196,-59 188 78,-3 9-162,0-1 1,0 0-1,-2 1 1,1-1-1,-1 0 0,0-13 1,0 13-2050,11 44-12278,-3-16 11457</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4:38.234"/>
    </inkml:context>
    <inkml:brush xml:id="br0">
      <inkml:brushProperty name="width" value="0.05" units="cm"/>
      <inkml:brushProperty name="height" value="0.05" units="cm"/>
    </inkml:brush>
  </inkml:definitions>
  <inkml:trace contextRef="#ctx0" brushRef="#br0">113 669 3552,'1'-3'666,"0"0"0,0 0 0,1-1 1,-1 1-1,1 0 0,-1 0 0,10-8 9576,-18 29-9986,2-7 390,-27 68 238,3 1-1,-25 117 1,52-189-826,1 0 1,0 0-1,0 0 1,1 0-1,0 0 1,0 0-1,1 0 0,0-1 1,2 10-1,-2-14-20,0-1 0,0 1 0,0-1 0,0 1 0,1-1 0,-1 0 0,1 1 0,-1-1 0,1 0 0,0 0 0,0 0 0,0 0 0,0 0 0,0-1-1,1 1 1,-1-1 0,0 1 0,1-1 0,-1 0 0,1 0 0,0 0 0,-1 0 0,1 0 0,-1-1 0,1 1 0,0-1 0,0 0 0,-1 0 0,6 0 0,0-1-12,0 1 1,0-2 0,0 1 0,0-1-1,-1-1 1,1 1 0,0-1 0,-1-1-1,0 1 1,0-1 0,13-9 0,-7 3-26,0-1 1,0-1 0,-1 1 0,16-22 0,-9 7 47,-1-1 1,27-56-1,-28 50-31,10-23-234,37-113 0,-62 166 38,0 7 33,-2 14 57,-8 55 587,5 134-1,4-168-414,-2-31-50,1 0 0,0 1 0,0-1 0,1 1 0,0-1 0,1 1 0,0-1 0,3 9 0,-3-13 25,0 1 0,0-1 0,1 1 1,-1-1-1,1 0 0,6 7 1,-8-10-43,0 0 0,1 0 0,-1-1 0,0 1 0,0-1 0,0 1 0,0-1 0,1 1 0,-1-1 1,0 1-1,1-1 0,-1 0 0,0 0 0,0 0 0,1 0 0,-1 0 0,0 0 0,1 0 0,-1 0 1,0 0-1,1-1 0,-1 1 0,0 0 0,0-1 0,1 1 0,-1-1 0,0 0 0,0 1 0,2-2 1,5-5-32,1 1 1,-1-2-1,-1 1 1,1-1 0,-1 0-1,10-16 1,-11 16 16,48-70-109,-34 48 23,0 1-1,2 1 1,1 0 0,28-24-1,-41 43 49,1 1-1,0 0 0,0 0 1,1 1-1,0 0 1,12-4-1,-16 8 14,0 0 1,0 1 0,0 0-1,0 1 1,0 0-1,0 0 1,1 1-1,-1-1 1,0 2-1,0-1 1,11 3 0,-9 0 41,1 0 1,11 6-1,12 4 159,-32-13-57,-2 0-111,1 0-1,-1 0 1,0 0-1,0 0 1,1-1-1,-1 1 0,0 0 1,0 0-1,1 0 1,-1-1-1,0 1 1,0 0-1,0 0 1,0-1-1,0 1 1,1 0-1,-1 0 1,0-1-1,0 1 0,0 0 1,0-1-1,0 1 1,0 0-1,0 0 1,0-1-1,0 1 1,0 0-1,0-1 1,0 1-1,0 0 1,0 0-1,0-1 1,0 1-1,0 0 0,-1-1 1,1 1-1,0 0 1,0 0-1,0-1 1,0 1-1,-1 0 1,1-1-1,-1 0-28,1 0 0,-1 0 0,1 0 0,-1 1 0,1-1 0,-1 0 0,0 0 0,1 0 0,-1 0 0,0 1 0,0-1 0,0 0 0,-1 0 0,-2 0-9,0 0 0,0 0 0,0 0 0,-1 1 0,1-1 1,0 1-1,0 0 0,-1 1 0,1-1 0,0 1 0,0-1 1,0 1-1,-1 0 0,1 1 0,0-1 0,1 1 0,-1 0 1,0 0-1,0 0 0,-4 4 0,-5 3 17,2 1 0,-1 1 0,2-1 0,-14 17 0,12-11 45,0 0 0,1 1-1,0 0 1,2 1 0,0 0-1,1 0 1,1 1 0,0 0-1,-6 32 1,13-47-8,-1-1-1,1 1 1,0 0 0,0 0 0,0 0 0,0 0-1,0 0 1,1 0 0,0 0 0,0-1 0,0 1-1,0 0 1,1-1 0,-1 1 0,1-1-1,0 1 1,0-1 0,0 0 0,1 1 0,-1-1-1,1 0 1,0-1 0,-1 1 0,1 0 0,0-1-1,1 0 1,-1 0 0,0 0 0,6 3-1,2-1 68,0 1-1,1-2 0,-1 1 0,1-2 1,0 1-1,0-2 0,0 1 0,16-2 1,-16 0-95,1-1 0,0 0 1,-1-2-1,0 1 1,1-1-1,-1-1 1,0 0-1,-1-1 0,1 0 1,-1-1-1,0 0 1,0 0-1,-1-1 1,0-1-1,0 0 1,-1 0-1,0-1 0,12-14 1,63-93-518,-23 29 225,89-97-288,-122 150 496,10-14-84,-3-2 0,30-55 0,-46 68 100,-1 0 1,21-66 0,12-82-137,-50 180 204,0 1-45,-1 0-1,1 0 0,-1 0 1,0 0-1,0 0 0,0 0 1,-1-3-1,1 7 43,0 0-1,-1 0 1,1 0-1,0 0 1,0 0 0,0 0-1,0 0 1,0 0-1,0 0 1,0 0 0,0 0-1,0 0 1,0 0-1,0 0 1,0 0-1,0 0 1,0 0 0,-1 0-1,1 0 1,0 0-1,0 0 1,0 0 0,0 0-1,0 0 1,0 0-1,0 0 1,0 0 0,0 0-1,0 0 1,0 0-1,0 0 1,0 0 0,-1 0-1,1 0 1,0 0-1,0 0 1,0 0 0,0 0-1,0 0 1,0 0-1,0-1 1,0 1 0,0 0-1,0 0 1,0 0-1,0 0 1,0 0 0,0 0-1,0 0 1,0 0-1,0 0 1,0 0 0,0 0-1,0 0 1,0 0-1,0-1 1,0 1 0,0 0-1,0 0 1,0 0-1,0 0 1,0 0-1,0 0 1,0 0 0,0 0-1,-3 8-131,2-4 115,-47 119 61,17-48 64,-33 111 371,57-158-346,1 0 0,1 0 0,1 0 0,1 56 0,6-35 76,11 62 0,-8-80-116,1-1 1,2 0-1,14 34 1,-16-50-14,0 0-1,1-1 1,0 0 0,12 14-1,-14-19 24,1 0 0,0-1-1,1 0 1,0 0 0,0-1-1,0 0 1,12 6 0,-16-10-98,0 0 0,1 0-1,-1-1 1,1 0 0,-1 0 0,1 0 0,0 0 0,-1-1-1,1 1 1,-1-1 0,1-1 0,0 1 0,-1 0 0,1-1-1,0 0 1,-1 0 0,1-1 0,-1 1 0,0-1 0,0 0-1,1 0 1,-1 0 0,0-1 0,-1 0 0,1 1 0,0-1-1,-1-1 1,1 1 0,-1 0 0,0-1 0,3-4 0,3-7-136,-1 1 1,-1-2 0,0 1 0,-1-1 0,5-19 0,15-84-421,-24 107 512,7-29-32,3-30 235,-12 67-192,0 0 0,0-1 0,0 1 0,-1 0 0,-1-6 0,2 8 24,-1 0 0,1 0-1,-1 0 1,0 0 0,1 1 0,-1-1 0,0 0 0,0 1 0,0-1-1,0 0 1,-1 1 0,1-1 0,0 1 0,-2-2 0,2 3-2,0 0 0,1 0 0,-1 0 1,1 0-1,-1 0 0,1 0 0,-1 0 1,0 0-1,1 0 0,-1 0 0,1 0 1,-1 0-1,1 0 0,-1 1 0,1-1 1,-1 0-1,1 0 0,-1 1 0,1-1 1,-1 0-1,1 1 0,-1-1 0,1 1 1,-1-1-1,1 0 0,0 1 1,-1 0-1,-11 15 117,3-2-39,2 0 0,-1 1 0,2 0 0,0 1 0,-7 25-1,-10 85 222,20-112-270,2-2 23,-1 0-1,1 1 1,1-1 0,0 0-1,1 0 1,1 1 0,-1-1-1,2 0 1,0 0 0,5 13 0,-6-17-20,1-1 107,-1 0-1,1 0 0,0 0 1,6 9-1,-8-14-103,0-1-1,0 1 1,0-1-1,1 1 1,-1-1-1,0 0 1,1 1-1,-1-1 1,1 0-1,-1 0 1,1 0-1,0 0 1,-1 0-1,1-1 1,0 1 0,0 0-1,0-1 1,-1 1-1,1-1 1,0 0-1,0 0 1,0 0-1,2 0 1,10-1-49,0-2 1,-1 1 0,1-2-1,-1 0 1,20-9-1,-6 0-36,38-24 0,-37 18 51,0-2 0,-2 0 1,38-41-1,62-84-83,-106 120 96,24-35-153,-44 61 141,1 0 0,-1-1 0,0 1 0,0 0 0,1-1 0,-1 1 0,0 0 1,1-1-1,-1 1 0,1 0 0,-1 0 0,0-1 0,1 1 0,-1 0 1,1 0-1,-1 0 0,0 0 0,1 0 0,0-1 0,2 7-152,-4 14 40,-6 13 111,2 0 0,1 0 1,2 1-1,1-1 0,6 54 0,-4-79 26,1-1 1,0 1-1,0-1 1,5 13-1,-6-17 0,0-1 0,1 1 0,-1-1 0,1 1 0,-1-1-1,1 0 1,0 1 0,0-1 0,0 0 0,0 0 0,0-1 0,0 1 0,1 0-1,-1-1 1,5 3 0,-6-3-12,1-1-1,-1 0 0,1 0 1,-1 0-1,1 0 1,-1 0-1,1 0 0,-1 0 1,1 0-1,-1 0 1,1-1-1,-1 1 0,1 0 1,-1-1-1,0 0 1,1 1-1,-1-1 0,0 0 1,1 1-1,-1-1 1,0 0-1,0 0 0,0 0 1,0 0-1,0 0 1,0-1-1,1 0 0,3-4-17,-1-1 1,0 1-1,0-1 0,3-6 0,34-100-335,-7 21 93,-8 35 156,-12 30-19,17-54-1,-28 112 317,-4 30-87,2 61-131,0-100 72,1-1 0,2 0-1,9 36 1,-11-50 12,1-1 0,0 1-1,0 0 1,1-1 0,-1 1 0,1-1 0,1 0-1,-1-1 1,1 1 0,10 8 0,-13-12-31,0 0 1,1 0-1,-1 0 1,1-1-1,0 1 1,0-1-1,0 0 1,-1 0 0,1 0-1,0 0 1,0 0-1,0-1 1,1 1-1,-1-1 1,0 0 0,0 0-1,0 0 1,0 0-1,0 0 1,0-1-1,0 1 1,0-1-1,0 0 1,0 0 0,0 0-1,0-1 1,0 1-1,3-3 1,3-2 3,0-1 0,0-1 1,0 0-1,-1 0 0,11-14 0,30-46 54,23-47-144,26-37 32,-28 43 47,-69 109-32,10-18 56,-5 16 37,-4 10-63,0 75-91,0 35 459,-4-46-371,2-26 75,-2 0 0,-11 57 1,13-102-80,-2 8-63,0 0-1,0 0 1,-1-1-1,0 1 0,-6 11 1,8-18 14,0-1 1,0 0-1,0 1 0,0-1 0,0 0 1,0 0-1,0 1 0,0-1 1,-1 0-1,1 0 0,0 0 0,-1 0 1,1-1-1,-1 1 0,1 0 1,-1-1-1,1 1 0,-1 0 1,1-1-1,-1 0 0,0 1 0,1-1 1,-1 0-1,1 0 0,-1 0 1,0 0-1,1 0 0,-1-1 1,0 1-1,1 0 0,-1-1 0,1 1 1,-1-1-1,1 1 0,-1-1 1,1 0-1,-3-1 0,0-1 26,1 1 0,-1-1 0,1 0-1,0 1 1,0-2 0,0 1 0,0 0-1,0 0 1,1-1 0,0 0 0,0 1 0,0-1-1,0 0 1,0 0 0,-2-8 0,2 4 97,0 0 1,1-1 0,0 1 0,0 0 0,1 0-1,0 0 1,1-12 0,-1 18-44,1 0-1,-1 0 1,1 0 0,-1 0 0,1 0-1,0 0 1,0 0 0,-1 0-1,1 1 1,1-1 0,-1 0 0,0 1-1,0-1 1,1 1 0,-1-1 0,0 1-1,1 0 1,0-1 0,-1 1 0,1 0-1,0 0 1,0 0 0,-1 1 0,1-1-1,0 0 1,0 0 0,0 1 0,3-1-1,2 0 28,-1 0-1,1 1 0,0 0 0,0 0 0,0 1 1,12 2-1,4 3 12,1 1 0,33 16 1,-33-13-286,49 14 0,-2-10-1523,-22-11-2902,-25-3 2458</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4:39.651"/>
    </inkml:context>
    <inkml:brush xml:id="br0">
      <inkml:brushProperty name="width" value="0.05" units="cm"/>
      <inkml:brushProperty name="height" value="0.05" units="cm"/>
    </inkml:brush>
  </inkml:definitions>
  <inkml:trace contextRef="#ctx0" brushRef="#br0">6 642 4992,'-5'1'4350,"12"3"-2350,15 1 34,34-11 2141,-42 4-3763,0-1 0,0 0 0,-1-1 0,1 0 0,-1-1 0,0-1 0,0 0 0,-1-1 0,0 0 0,0 0 0,15-15 0,-14 12-259,-1-2 0,-1 0-1,0 0 1,-1-1 0,13-20 0,35-75 522,-41 71-480,68-167 242,-82 191-391,-3 13-46,0 0 0,0 1 0,0-1 0,0 0 0,0 0 0,0 0 0,0 0 0,0 0 0,0 0 0,0 0 0,0 0-1,0 0 1,0 0 0,0 0 0,0 0 0,0 0 0,0 0 0,0 0 0,-1 0 0,1 0 0,0 0 0,0 0 0,0 0 0,0 0 0,0 0 0,0 0 0,0 0 0,0 0 0,0 0 0,0 0 0,0 0-1,0 0 1,0 0 0,0 0 0,0 0 0,0 0 0,0 0 0,0 0 0,0 0 0,0 0 0,-1 0 0,1 0 0,0 0 0,0 0 0,0 0 0,0 0 0,0 0 0,0-1 0,0 1 0,0 0-1,0 0 1,0 0 0,0 0 0,0 0 0,0 0 0,0 0 0,0 0 0,-2 3-13,0 0-1,1 1 1,-1-1 0,1 0-1,-2 6 1,-38 142-161,35-119 259,0 1-1,-1 59 1,7-83-66,1 0 0,-1 0 0,2 0 0,-1 0 0,1 0 0,1-1 0,0 1 0,4 9 0,-5-14 18,-1-1 0,1 1 0,0-1 0,1 0 0,-1 1 0,1-1 0,-1 0 1,1 0-1,0-1 0,0 1 0,0-1 0,1 1 0,-1-1 0,0 0 0,1 0 0,-1-1 0,1 1 0,0-1 0,0 1 0,5 0 0,-2-1 44,-1-1-1,1 1 1,-1-1-1,1-1 1,-1 1-1,1-1 1,-1 0-1,1-1 1,-1 1-1,0-1 1,0-1-1,0 1 1,0-1-1,0 0 1,0 0-1,-1-1 1,6-4-1,-1 0-68,0-1 1,-1 0-1,0-1 0,0 0 0,-1-1 0,0 1 1,11-23-1,33-75-7,-22 45 54,52-84 0,-24 71 3,-49 65-163,1 1 0,1-1 0,0 2 0,18-13 0,-29 22 97,1-1 0,-1 1 1,0 0-1,0 0 0,0 0 1,0 0-1,1-1 0,-1 1 0,0 0 1,0 0-1,0 0 0,1 0 1,-1 0-1,0 0 0,0 0 1,1-1-1,-1 1 0,0 0 0,0 0 1,1 0-1,-1 0 0,0 0 1,0 0-1,0 0 0,1 0 0,-1 0 1,0 0-1,0 1 0,1-1 1,-1 0-1,0 0 0,0 0 1,1 0-1,-1 0 0,0 0 0,0 0 1,0 1-1,1-1 0,-1 0 1,0 0-1,0 0 0,0 0 0,0 1 1,0-1-1,1 0 0,-1 0 1,0 0-1,0 1 0,0-1 0,0 0 1,0 0-1,0 1 0,0-1 1,0 0-1,0 1 0,0 18-159,0-14 155,-6 49 101,-2 0-1,-3-1 1,-1 0-1,-3 0 0,-38 87 1,52-138-103,-4 7-47,1 1-1,-12 16 0,15-24 44,0-1 0,0 0 0,0 0 0,0 1 0,0-1-1,0 0 1,0 0 0,0 0 0,0 0 0,-1 0-1,1 0 1,0 0 0,-1-1 0,1 1 0,-1 0 0,1-1-1,-1 1 1,1-1 0,-1 0 0,1 1 0,-1-1-1,1 0 1,-1 0 0,1 0 0,-1 0 0,-2 0 0,3-1 14,-1 0 1,1 1 0,0-1-1,-1 0 1,1 0 0,0 0 0,0 0-1,0 0 1,0 0 0,0 0-1,0 0 1,0 0 0,0-1 0,0 1-1,1 0 1,-1 0 0,1-1-1,-1 1 1,1-1 0,-1 1 0,1 0-1,0-1 1,-1 1 0,1-1-1,0 1 1,0-3 0,0 1 21,0 1 1,0-1 0,0 0-1,1 0 1,-1 1 0,1-1-1,-1 0 1,1 0-1,0 1 1,0-1 0,0 1-1,0-1 1,3-3 0,1 1 25,0-1 1,1 1-1,0 1 1,-1-1 0,2 1-1,-1 0 1,0 0 0,1 1-1,0 0 1,0 0 0,0 0-1,11-1 1,8-2-82,1 2 0,29-1 1,-45 4 4,121-5-772,-113 7-707,0 0 0,-1 1 0,1 1 0,33 9-1,-47-10 650,-1 0 0,1 0-1,-1 0 1,1 0 0,-1 1-1,4 3 1,7 4-3464,-2-2 1741</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4:40.083"/>
    </inkml:context>
    <inkml:brush xml:id="br0">
      <inkml:brushProperty name="width" value="0.05" units="cm"/>
      <inkml:brushProperty name="height" value="0.05" units="cm"/>
    </inkml:brush>
  </inkml:definitions>
  <inkml:trace contextRef="#ctx0" brushRef="#br0">20 37 7968,'-19'-20'3616,"24"13"-3136,-5 1-832,3 6 96,3-3-1248,8 6 864</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4:41.918"/>
    </inkml:context>
    <inkml:brush xml:id="br0">
      <inkml:brushProperty name="width" value="0.05" units="cm"/>
      <inkml:brushProperty name="height" value="0.05" units="cm"/>
    </inkml:brush>
  </inkml:definitions>
  <inkml:trace contextRef="#ctx0" brushRef="#br0">248 15 2976,'4'0'9573,"-19"-9"-5739,13 8-3643,-1 0 0,1 0 0,-1 1 1,1-1-1,-1 0 0,1 1 1,-1 0-1,0 0 0,1 0 1,-1 0-1,1 0 0,-1 0 0,-3 1 1,-2 1-38,0 0 1,0 0 0,0 1-1,0 0 1,1 0 0,-1 1-1,1 0 1,0 0 0,0 1-1,0 0 1,0 0 0,1 0-1,0 1 1,0 0 0,1 0-1,0 1 1,0-1 0,-5 10-1,1-3-113,1 1 0,1 1 0,0 0-1,1 0 1,0 0 0,1 1-1,1-1 1,1 1 0,0 0 0,-1 22-1,3-21 86,0-4 54,0-1 0,2 23 0,0-31-105,-1-1 0,1 1-1,0-1 1,-1 0 0,2 1 0,-1-1-1,0 0 1,1 0 0,-1 1-1,1-1 1,0-1 0,0 1 0,0 0-1,5 4 1,-6-6-43,1 0 1,-1 0-1,1 0 0,-1-1 0,1 1 1,0 0-1,0-1 0,-1 1 1,1-1-1,0 1 0,0-1 1,-1 0-1,1 0 0,0 0 1,0 0-1,0 0 0,-1 0 1,1 0-1,0-1 0,0 1 0,-1-1 1,1 1-1,0-1 0,-1 0 1,1 0-1,0 1 0,-1-1 1,2-2-1,4-1-40,-1 0 0,0-1 1,0 1-1,-1-1 0,9-10 1,-5 3-24,0 0 1,0-1 0,-2 0 0,12-24 0,14-57-61,-14 40 221,0-2-109,-18 75 71,1-1-1,0 0 1,2 1-1,0-1 1,1-1 0,1 1-1,0-1 1,1 0 0,1 0-1,17 26 1,-16-33-88,0 0 0,0 0 1,1-1-1,1 0 0,-1-1 1,1 0-1,22 11 0,-11-5-230,-19-13-130,-1 1-1,1-1 1,0 1 0,0-1-1,0 0 1,0 0 0,5 0-1,-6-1-267,-1 1-1,1-1 0,0 0 0,0 0 0,-1-1 0,1 1 0,0 0 0,3-1 0,4-3-2094</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4:57.527"/>
    </inkml:context>
    <inkml:brush xml:id="br0">
      <inkml:brushProperty name="width" value="0.05" units="cm"/>
      <inkml:brushProperty name="height" value="0.05" units="cm"/>
    </inkml:brush>
  </inkml:definitions>
  <inkml:trace contextRef="#ctx0" brushRef="#br0">427 806 3392,'2'-9'2766,"-2"9"-2658,0 0 1,1-1-1,-1 1 0,0 0 0,0 0 0,0-1 0,0 1 0,0 0 0,0-1 0,0 1 0,0 0 0,0 0 0,0-1 0,0 1 0,-1 0 0,1-1 0,0 1 0,0 0 0,0 0 0,0-1 0,0 1 0,0 0 0,-1 0 0,1 0 0,0-1 0,0 1 0,0 0 0,-1 0 0,1 0 0,0-1 1,0 1-1,0 0 0,-1 0 0,1 0 0,-1 0 0,-1-2 134,-1 0 1,1 0-1,-1 1 1,0-1-1,0 1 1,0 0-1,0 0 1,0 0-1,0 0 1,0 0-1,0 1 0,0-1 1,0 1-1,-5 0 1,-9 1 15,0 1-1,1 1 1,-1 1 0,1 0 0,0 1 0,0 0-1,0 2 1,-25 13 0,21-6-168,0 1 0,1 0 0,1 2-1,0 0 1,2 0 0,-26 35 0,36-43-81,0 0-1,0 0 1,1 1 0,0-1-1,0 1 1,2 0-1,-1 1 1,1-1 0,0 0-1,1 1 1,1 0 0,-2 12-1,3-21 17,0 0 1,0 0-1,1 0 0,-1 0 0,0 0 0,1 0 0,-1 0 1,1 0-1,0 0 0,-1-1 0,1 1 0,0 0 1,0 0-1,0 0 0,0-1 0,1 1 0,-1-1 1,0 1-1,1-1 0,-1 1 0,1-1 0,0 0 1,-1 1-1,1-1 0,0 0 0,-1 0 0,1-1 0,0 1 1,0 0-1,0 0 0,4 0 0,1 0 118,1 0 1,-1-1-1,1 1 0,-1-1 0,1-1 1,-1 0-1,11-2 0,7-3-71,0-1 0,0-1 0,-1-1 0,0-1 0,36-21 0,-42 20-41,-1-1-1,-1 0 1,0-1 0,0-1-1,-2-1 1,27-31-1,-20 15-34,0-1 1,30-66-1,73-209-455,-113 267 437,-2-1 0,-1 0 0,2-45 0,-5-124 174,-2 182-143,-2 25-80,0-1-1,-1 1 0,1-1 1,-1 0-1,0 1 0,0-1 1,0 0-1,0 1 0,-1-1 1,0 1-1,1-1 0,-3-5 0,2 9 39,1 1 0,0-1-1,-1 1 1,1-1 0,-1 1-1,1-1 1,0 0 0,-1 1-1,1-1 1,0 1 0,0 0-1,-1-1 1,1 1 0,0-1-1,0 2 1,-32 114-490,20-59 508,-15 62 126,11-50 291,-8 80 0,22-135-384,-2 21 70,2 0 0,1 0 0,6 62 0,3-54 152,1 1 0,3-2 0,17 47 0,-26-82-160,0 1 0,1-1 0,-1 0 0,2 0 0,-1 0 0,1 0 0,8 9 1,-10-13-57,0 0 0,0 0 0,0-1 0,1 1 0,-1-1 0,1 0 0,-1 0 0,1 0 1,0-1-1,0 1 0,0-1 0,0 0 0,0 0 0,0 0 0,0 0 0,7-1 0,6-1 8,-1 0 0,0-2-1,1 0 1,-1-1-1,0 0 1,-1-2-1,1 1 1,-1-2-1,0 0 1,-1-1 0,0-1-1,22-16 1,-18 11-51,0-2 0,-1 0 0,0-1 0,-2 0 0,0-1 0,-1-1 0,0 0 0,13-28 0,-22 36 11,1 0-1,-2-1 0,1 0 1,-2 1-1,0-1 0,0-1 1,2-23-1,-5 33-21,0 0 1,0 0-1,0 0 0,-1-1 1,1 1-1,-1 0 0,0 0 1,0 0-1,0 0 0,0 0 1,-1 0-1,1 0 0,-1 1 1,0-1-1,1 0 0,-1 1 1,0-1-1,-1 1 0,1 0 1,0 0-1,-1 0 0,1 0 1,-1 0-1,1 0 0,-1 1 0,0-1 1,0 1-1,0 0 0,0-1 1,0 2-1,0-1 0,0 0 1,0 0-1,0 1 0,-1 0 1,1 0-1,0 0 0,-5 0 1,-2 2 7,1 0 0,-1 0 0,1 1 0,-1 0 0,1 0 0,0 1 1,1 1-1,-1-1 0,1 1 0,0 1 0,0 0 0,0 0 0,1 0 0,0 1 0,-8 9 0,4-4 44,2 1 0,0 0 0,0 0-1,1 0 1,0 1 0,2 1 0,-1-1-1,-7 30 1,-20 157 405,33-198-392,1 0 0,0 1 1,0-1-1,0 1 0,0-1 1,0 1-1,0-1 1,1 0-1,0 1 0,0-1 1,0 0-1,0 1 0,0-1 1,1 0-1,-1 0 0,1 0 1,0 0-1,0 0 0,0-1 1,0 1-1,0-1 0,1 1 1,-1-1-1,1 0 1,0 1-1,0-1 0,0-1 1,-1 1-1,2 0 0,-1-1 1,0 0-1,0 1 0,0-1 1,6 1-1,9 0 65,0-1 0,0 0 0,0-1 0,0-1 0,25-4 0,-25 3-172,9-1 61,1-2-1,-1 0 1,0-2 0,0-1-1,-1-2 1,0 0-1,-1-1 1,0-2 0,0 0-1,-2-2 1,0-1-1,0-1 1,-2 0 0,21-23-1,-24 23-101,1-1 0,1 2-1,24-15 1,-40 28 87,0 1-1,0 1 1,0-1-1,1 1 1,-1-1-1,0 1 1,1 0-1,-1 1 1,1-1-1,7 1 1,2 0 18,-1 1 0,18 3 0,-23-2 23,0 0 0,0 0-1,10 4 1,-13-2 22,-4-3 550,-8-11-219,1 2-377,1 0 0,-10-9 0,6 6 9,5 6-58,-1 0 0,1 0 0,-1 1 0,0-1-1,0 1 1,-6-4 0,-1 0-63,10 6 88,-1 0-1,0 1 0,0-1 0,0 1 0,0-1 0,0 1 1,0 0-1,0 0 0,-1 1 0,1-1 0,0 0 1,0 1-1,-1 0 0,1 0 0,0 0 0,-1 0 0,-5 2 1,5-1 7,0 0 0,1 1 0,-1-1 0,0 1 0,1 0 0,-1 0 0,1 0 0,0 1 0,0-1 0,0 1 0,0-1 0,0 1 0,1 0 0,-1 0 0,-2 6 0,-7 10 4,1 0 0,-15 40 0,-9 46 261,34-100-241,-2 4 98,1-1 1,0 1-1,0 0 1,1 0-1,1 0 1,-1-1-1,1 1 0,1 0 1,0 0-1,0 0 1,0 0-1,6 16 0,-6-23-43,0 1 0,0-1-1,0 0 1,0 0 0,0 0-1,0 0 1,1 0 0,-1 0 0,1 0-1,-1 0 1,1-1 0,-1 1-1,1-1 1,0 1 0,0-1-1,0 0 1,0 1 0,0-1-1,0 0 1,0 0 0,1 0-1,-1-1 1,0 1 0,1-1-1,-1 1 1,0-1 0,1 0 0,-1 1-1,0-1 1,1 0 0,3-1-1,0 0-3,-1-1 0,0 1-1,0-1 1,0 0 0,0 0 0,-1-1-1,1 1 1,0-1 0,-1 0-1,0 0 1,0-1 0,0 1 0,5-7-1,6-7-99,-2 0 0,0-2 0,-2 1-1,17-36 1,-21 39 17,-1 1 0,-1-1 0,-1-1 0,0 1 0,-1 0 0,-1-1 0,1-23 0,-2 37-37,-1-1 0,0 1 0,-1 0 0,1-1 0,0 1 0,-1 0 0,1-1 0,-1 1 0,1 0 0,-2-3 0,2 5 52,-1 0-1,1 0 1,0-1 0,0 1-1,0 0 1,0 0-1,0 0 1,0 0 0,-1 0-1,1 0 1,0 0-1,0 0 1,0 0 0,0 0-1,0 0 1,-1-1-1,1 1 1,0 0 0,0 0-1,0 0 1,0 0-1,-1 0 1,1 0 0,0 0-1,0 0 1,0 0-1,0 1 1,-1-1 0,1 0-1,0 0 1,0 0-1,0 0 1,0 0 0,0 0-1,-1 0 1,1 0 0,0 0-1,0 1 1,-8 10-353,3 0 368,2 0 1,-1 0-1,1 0 1,1 0-1,-2 16 1,1-8 77,-10 81 184,-9 48 28,2-10 50,5-24-208,9-76-97,1-2 58,-1 0 1,-2 0 0,-17 44 0,19-64-109,2-6 149,0 0 0,-6 11 0,8-18-108,1-1-1,-1 0 0,1 0 1,-1 1-1,0-1 1,0 0-1,0-1 1,0 1-1,0 0 1,-1-1-1,1 1 1,0-1-1,-4 2 1,4-3-39,1 1 1,0-1 0,-1 0 0,1 0 0,-1 0 0,1 1-1,0-2 1,-1 1 0,1 0 0,0 0 0,-1 0-1,1-1 1,-1 1 0,1 0 0,0-1 0,0 0 0,-1 1-1,1-1 1,0 0 0,0 1 0,0-1 0,0 0-1,-1 0 1,1 0 0,0-1 0,-3-2-77,0 0 1,1-1-1,0 1 1,0-1-1,-4-7 1,-3-10-196,0 0 1,2-1-1,1 0 1,-9-43-1,14 51 193,0 0 0,1 0 0,0-1 0,2 1 0,0 0 0,0-1 0,1 1-1,8-28 1,-7 37 99,-1 1-1,1-1 0,0 1 1,0-1-1,1 1 0,0 0 1,0 1-1,0-1 0,0 1 1,1-1-1,0 1 0,-1 1 1,2-1-1,9-5 0,4-1 125,0 1-1,41-12 0,41-3 199,-42 11-166,-12 2 3,12-2 45,61-22 0,-102 28-165,-1 0-1,0-1 0,-1 0 0,0-2 0,0 0 1,-1 0-1,26-25 0,-31 23 19,0 0 0,0 0-1,-1-1 1,-1 0 0,-1-1 0,1 1 0,5-19-1,-1-1 14,15-69 1,-23 84-84,4-18 60,-2 0 0,4-63 0,-10 96-101,0 1 0,0-1 0,-1 0 0,1 1 0,0-1 0,-1 1 0,0-1 0,1 1 0,-1-1 0,0 1 0,-2-4 1,3 6 35,-1-1 0,1 1 1,0 0-1,-1-1 1,1 1-1,0 0 0,-1-1 1,1 1-1,0 0 1,-1 0-1,1 0 1,0-1-1,-1 1 0,1 0 1,-1 0-1,1 0 1,-1 0-1,1 0 1,-1 0-1,1 0 0,0 0 1,-1 0-1,1 0 1,-1 0-1,0 0 1,0 0 10,-1 1 1,1 0-1,0-1 1,-1 1-1,1 0 1,0 0 0,0 0-1,0 0 1,-1 0-1,1 0 1,-1 1-1,-4 6-23,0 0-1,1 0 1,0 0 0,0 0-1,1 1 1,0 0-1,0 0 1,-2 10-1,-1 9 16,-6 39-1,11-48 37,-12 88 336,14-89-244,-1 0 0,2 0 0,1-1 0,3 21 0,-4-33-42,1 1-1,0 0 1,0-1 0,0 0 0,0 1 0,1-1 0,5 8 0,-7-12-23,0 1 0,1 0 1,-1-1-1,1 1 0,-1 0 1,1-1-1,0 0 0,-1 1 1,1-1-1,0 0 0,0 0 1,0 0-1,0 0 0,0 0 1,0 0-1,0-1 0,0 1 1,0-1-1,0 1 0,1-1 1,-1 0-1,3 0 0,0-1-6,0 0 1,-1 0-1,1-1 0,-1 1 0,1-1 0,-1 0 0,0-1 0,0 1 1,0-1-1,0 1 0,6-6 0,4-5-13,19-23 0,-25 26-23,43-54-34,3-3-38,-25 34-7,2 1 0,1 2-1,37-27 1,-65 54 16,0 0 1,0 1-1,0-1 0,7-1 0,-10 3 40,0 1-1,0-1 0,0 1 1,0 0-1,0 0 0,0 0 1,0-1-1,0 1 0,0 0 1,0 0-1,0 0 0,0 0 1,0 1-1,0-1 1,0 0-1,0 0 0,0 1 1,0-1-1,0 0 0,0 1 1,0-1-1,0 1 0,0-1 1,0 1-1,1 1 0,-1 0-21,1 0 0,-1 0-1,0 0 1,1 0 0,-1 0-1,0 1 1,-1-1 0,1 0 0,0 1-1,0-1 1,-1 1 0,1 4-1,-2 33-9,1-33 53,-3 26 93,-1 0-1,-1-1 0,-2 0 0,-17 51 1,21-76 31,1 1 0,-1 0 0,-2 16 0,6-24-125,-1 0 0,0 1 0,0-1-1,0 0 1,0 0 0,0 0 0,0 0 0,0 0 0,0 1 0,1-1 0,-1 0 0,0 0 0,0 0 0,0 0 0,0 0 0,0 0 0,1 0 0,-1 0 0,0 0 0,0 0 0,0 1 0,0-1 0,1 0 0,-1 0 0,0 0 0,0 0 0,0 0 0,1 0 0,-1 0 0,0 0 0,0 0 0,0 0 0,0-1 0,1 1 0,-1 0 0,0 0-1,0 0 1,0 0 0,0 0 0,1 0 0,-1 0 0,0 0 0,0 0 0,0 0 0,0-1 0,0 1 0,0 0 0,1 0 0,-1 0 0,11-9 45,8-9-159,0-2 0,-2-1 1,21-31-1,-11 13-100,2 1 1,1 2-1,35-33 0,-65 69 197,1-1-1,-1 1 0,0 0 1,1-1-1,-1 1 1,0 0-1,1-1 0,-1 1 1,1 0-1,-1 0 1,1-1-1,-1 1 0,0 0 1,1 0-1,-1 0 1,1 0-1,-1 0 0,1 0 1,-1 0-1,1-1 1,-1 1-1,1 1 1,-1-1-1,1 0 0,-1 0 1,1 0-1,-1 0 1,1 0-1,0 1-3,0 0 0,0-1 1,-1 1-1,1 0 0,0 0 1,-1 0-1,1-1 0,-1 1 1,1 0-1,-1 0 0,1 0 0,-1 0 1,1 1-1,1 5-14,-1 1 0,2 14-1,-2-20 43,2 38 124,13 89 113,-12-112-68,1 0 0,9 23 0,-13-38-155,0 0-1,-1 1 1,1-1-1,0 0 1,0 0-1,1 0 1,-1-1 0,0 1-1,0 0 1,1 0-1,-1-1 1,1 1-1,0-1 1,0 1-1,-1-1 1,1 1-1,0-1 1,0 0-1,0 0 1,0 0-1,0 0 1,0-1-1,0 1 1,1 0-1,-1-1 1,0 0 0,0 1-1,1-1 1,-1 0-1,4 0 1,3-2 23,0 0 0,-1-1 0,1 0 0,-1 0 1,0-1-1,10-5 0,-4 2-95,2-2 78,0 0 0,-1-1 0,0 0 0,-1-2-1,15-13 1,58-72-247,-75 83 175,-1-2 1,-1 0 0,0 0-1,-1 0 1,-1-1 0,8-26-1,-12 32 18,-1 0 1,2-19-1,-4 28-21,-1 0-1,1-1 1,-1 1 0,0 0-1,0 0 1,0-1 0,-1 1 0,1 0-1,0-1 1,-1 1 0,0 0-1,1 0 1,-1 0 0,0 0-1,0 0 1,0 0 0,0 0 0,-1 0-1,-1-2 1,2 3 10,0 0 1,0 1-1,0-1 1,-1 1-1,1-1 0,0 1 1,0-1-1,-1 1 1,1 0-1,0 0 1,-1 0-1,1 0 0,0 0 1,-1 0-1,1 0 1,0 0-1,-1 0 1,1 0-1,0 1 0,0-1 1,-3 2-1,0-1-17,0 1 1,0 0-1,0 0 0,-6 5 0,4-2 26,0 1-1,0 0 1,0 0-1,1 1 1,0 0 0,1 0-1,-8 13 1,3-3 25,-2 2 36,1 1 1,1 0-1,1 1 1,-8 29-1,13-39 7,1 0-1,0 1 0,0-1 0,2 1 0,-1 0 0,1-1 0,1 1 0,0 0 0,1-1 0,3 15 0,-3-21 13,-1 0 0,1-1 0,0 1 0,0-1 0,0 0 0,1 1 0,0-1 0,0 0 0,0-1 0,0 1 0,0-1 0,1 1 0,0-1 0,-1 0 0,1 0 0,0 0 0,1-1 0,-1 1 0,8 2 0,-5-3 14,1 0 0,-1 0-1,1-1 1,-1 0-1,1 0 1,0-1-1,-1 0 1,1 0 0,0-1-1,-1 0 1,1 0-1,8-3 1,-5 1-24,0-1-1,1 0 1,-1-1-1,-1 0 1,1-1 0,-1 0-1,0-1 1,0 0-1,-1-1 1,0 1 0,0-2-1,-1 1 1,10-14 0,13-23 0,-2-1 0,24-53 1,-28 51-248,22-38-142,-45 82 198,-1 3 76,0-1-1,0 0 1,0 0-1,0 0 1,0 0-1,-1 0 1,1-4-1,3 14-352,-2-3 408,1 0 0,-1 0 1,0 0-1,0 0 0,2 10 1,1 138 44,0 4 206,-4-150-202,0-1 0,0 1 0,0-1 0,1 0 0,0 0 0,0 1 0,4 6 1,-5-11 5,0 1 1,1-1-1,-1-1 1,1 1 0,-1 0-1,1 0 1,0-1 0,0 1-1,0-1 1,0 1-1,0-1 1,0 0 0,0 1-1,0-1 1,0-1 0,0 1-1,1 0 1,-1 0-1,0-1 1,1 1 0,-1-1-1,1 0 1,3 0 0,9 0-3,0-2 1,0 0-1,0-1 1,27-8 0,54-26-72,-92 35 49,25-10 19,0-1 0,-1-2 0,0-1 0,-1-1 0,-1-1 0,38-36 1,-29 21-103,53-55 21,-74 75-281,-14 13 317,0 0 1,0 0-1,0 0 0,0 0 1,0 0-1,0 0 0,0 0 1,0 0-1,0 0 0,0 0 1,0 0-1,0 0 1,0 0-1,1 0 0,-1 0 1,0 0-1,0 0 0,0 0 1,0 0-1,0 0 0,0 1 1,0-1-1,0 0 0,0 0 1,0 0-1,0 0 0,0 0 1,0 0-1,0 0 0,0 0 1,0 0-1,0 0 0,0 0 1,0 0-1,0 0 0,0 0 1,0 0-1,0 0 0,0 0 1,0 0-1,0 0 0,0 0 1,1 0-1,-1 0 0,0 0 1,0 0-1,0 0 0,0 0 1,0 0-1,0 0 0,0 0 1,0 0-1,0 0 0,0 0 1,0 0-1,-6 10-256,-79 124 234,81-127 74,-18 29 126,10-17-111,1 0 0,1 0 0,-15 39 0,24-55-43,0 0 1,0 0-1,1 0 1,0 0 0,-1 0-1,1 0 1,0 0 0,1 0-1,-1 1 1,0-1-1,1 0 1,0 0 0,0 0-1,0 0 1,2 5 0,-2-7 12,0 1 0,-1-1 0,1 0 1,0 0-1,0 0 0,0 0 0,0 0 1,1 0-1,-1 0 0,0 0 0,0 0 0,0-1 1,1 1-1,-1 0 0,0-1 0,1 1 1,-1-1-1,1 0 0,-1 1 0,0-1 1,1 0-1,-1 0 0,1 0 0,-1 0 1,1 0-1,-1 0 0,1 0 0,-1 0 0,0-1 1,1 1-1,-1-1 0,1 1 0,-1-1 1,0 1-1,2-2 0,3-1-27,0 0-1,0-1 1,-1 0 0,0 0-1,1 0 1,-1 0 0,-1-1-1,1 0 1,-1 0 0,0-1-1,0 1 1,0-1-1,-1 0 1,3-6 0,5-11-82,-2-2 0,9-32 0,-9 28 52,4-18-1455,-17 122 1478,2-53 45,1 0 0,0 0 1,2-1-1,6 42 0,-7-62-41,2 7 102,0 1 0,0 0 1,1-1-1,7 14 0,-9-19-76,0-1 0,0 0 1,1-1-1,-1 1 0,1 0 0,-1 0 1,1-1-1,0 1 0,-1 0 1,1-1-1,0 0 0,0 1 0,0-1 1,0 0-1,0 0 0,1 0 1,-1 0-1,0-1 0,0 1 0,1-1 1,-1 1-1,0-1 0,5 0 1,6-1 99,1-1 1,0-1 0,-1 0 0,24-9 0,-10 4-31,-9 2-75,1-1 1,-1 0-1,-1-1 0,1-1 1,-1 0-1,-1-2 0,0 0 1,0 0-1,17-18 0,-12 6 9,0 0-1,-2-1 0,27-43 0,39-87 69,-69 124-94,-11 20-5,79-158-238,-59 102 142,20-86-1,-17 54 117,-25 88-139,0 0-1,-1 0 1,0 0-1,0-16 1,-2 18-131,-2 7-63,-3 15-23,-37 136 161,26-99 197,3 1 1,-12 85-1,11 109 219,14-213-120,1-1 0,1 1 0,8 36 0,-9-63-53,1 0-1,0 0 1,0 0 0,0 0-1,1 0 1,0-1 0,0 1-1,8 9 1,-10-13-39,1 0 0,0-1 0,0 1 0,0 0 1,0-1-1,1 1 0,-1-1 0,0 0 0,1 0 0,-1 0 0,0 0 0,1 0 1,-1 0-1,1-1 0,0 1 0,-1-1 0,1 1 0,-1-1 0,1 0 0,0 0 0,-1-1 1,1 1-1,4-1 0,11-5 57,0-1 0,0 0 1,0-1-1,19-12 0,-6 1-42,0-1 0,-1-1-1,47-46 1,-73 63-16,10-8-54,-1-1 0,-1 0 1,0-1-1,19-30 0,-30 42 12,0 0-1,-1 0 0,1 0 0,0 0 1,-1 0-1,1 0 0,-1-1 0,0 1 1,0 0-1,0 0 0,0 0 0,0-1 1,0-1-1,-1 3 4,1 0 0,0 0 0,0 0 0,-1 0 0,1 0 0,-1 1-1,1-1 1,-1 0 0,1 0 0,-1 1 0,1-1 0,-1 0 0,0 1 0,1-1 0,-1 0 0,0 1 0,0-1 0,1 1 0,-1-1 0,0 1 0,0 0 0,0-1 0,0 1 0,1 0-1,-1-1 1,0 1 0,0 0 0,0 0 0,0 0 0,0 0 0,0 0 0,0 0 0,0 0 0,1 0 0,-1 0 0,-1 1 0,-9 1 20,0 0-1,0 1 1,0 1 0,1-1 0,-1 2-1,1 0 1,0 0 0,1 0 0,-1 1 0,1 1-1,0 0 1,1 0 0,0 0 0,0 1-1,0 1 1,1-1 0,0 1 0,1 0 0,0 1-1,0 0 1,1-1 0,0 2 0,-3 10-1,7-16 29,0 0-1,0-1 0,0 1 0,1 0 0,-1 0 0,1 0 0,0 0 0,1 0 0,-1 0 0,1 0 1,0-1-1,0 1 0,1 0 0,-1 0 0,1-1 0,0 1 0,0-1 0,1 0 0,-1 1 0,1-1 1,0 0-1,0-1 0,1 1 0,-1 0 0,1-1 0,-1 0 0,1 0 0,0 0 0,0 0 0,5 2 0,7 2 94,-1 0-1,1-2 0,30 8 0,51 5 63,-42-12-336,86-2 0,-132-4 9,11 0-852,22-4 0,-34 3-1249,0-1-1,14-4 1,-21 6 1942,0-1 0,-1 1-1,1 0 1,0 0 0,-1-1 0,1 1 0,0-1 0,-1 1-1,1 0 1,-1-1 0,1 1 0,-1-1 0,1 1-1,-1-1 1,1 0 0,-1 1 0,0-1 0,1 0-1,-1 1 1,0-1 0,1 0 0,-1 1 0,0-1-1,0 0 1,0 1 0,0-1 0,1 0 0,-1 1-1,0-1 1,0 0 0,0 0 0,-1 1 0,1-1 0,0 0-1,0 1 1,0-1 0,0 0 0,-1 0 0,1 0-1,-1-4-2050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4:57.964"/>
    </inkml:context>
    <inkml:brush xml:id="br0">
      <inkml:brushProperty name="width" value="0.05" units="cm"/>
      <inkml:brushProperty name="height" value="0.05" units="cm"/>
    </inkml:brush>
  </inkml:definitions>
  <inkml:trace contextRef="#ctx0" brushRef="#br0">38 13 9888,'-37'-7'4480,"40"1"-3904,13 6 320,2 9-608,25-5 1311,4 4-895,15 1 288,4 0-576,15 0-224,-1 3-128,20 0-352,-11 6 160,5-3-2624,-3 3 1505,-11-1-4257,-13 4 3072</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5:01.535"/>
    </inkml:context>
    <inkml:brush xml:id="br0">
      <inkml:brushProperty name="width" value="0.05" units="cm"/>
      <inkml:brushProperty name="height" value="0.05" units="cm"/>
    </inkml:brush>
  </inkml:definitions>
  <inkml:trace contextRef="#ctx0" brushRef="#br0">9 1268 6880,'0'0'134,"0"0"1,0 0-1,0 1 1,0-1-1,0 0 1,0 0-1,0 1 1,-1-1-1,1 0 1,0 0-1,0 0 0,0 1 1,0-1-1,0 0 1,0 0-1,-1 1 1,1-1-1,0 0 1,0 0-1,0 0 1,-1 0-1,1 1 1,0-1-1,0 0 1,0 0-1,-1 0 1,1 0-1,0 0 1,0 0-1,-1 0 1,1 0-1,0 0 0,0 0 1,-1 0-1,1 0 1,-2-1 1345,6-3 812,8 0-584,-9 3-1411,1-1 0,-1 1-1,1-1 1,-1 1-1,6-5 1,0-2-1,-1 0 0,0 0 0,0-1 1,10-15-1,25-45 214,-8 12-181,3 2-107,2 1 1,3 3-1,1 1 1,3 2-1,2 3 0,64-47 1,-82 70-104,52-42 413,-54 38-490,-29 27-39,1-1-1,-1 1 0,0-1 0,1 1 0,-1-1 1,0 1-1,0-1 0,1 1 0,-1-1 1,0 1-1,0-1 0,0 1 0,0 0 1,0-1-1,0 1 0,0-1 0,0 1 1,0-1-1,0 1 0,0 0 0,0 0 1,-1 21 198,-2-6-82,0-1-1,-1 0 1,-1 0 0,-13 27 0,3-7-100,13-30-14,-82 194 155,71-172-120,-2 0 1,-1-2-1,-1 1 0,-1-2 0,-23 23 0,32-38-20,0-1 1,0 0 0,-1-1 0,-1 0-1,1 0 1,-1-1 0,0 0-1,-21 7 1,29-12-73,0 0-1,0-1 0,-1 1 1,1-1-1,0 1 0,0-1 0,0 0 1,0-1-1,-1 1 0,1 0 1,0-1-1,0 0 0,0 1 1,0-1-1,0 0 0,0-1 1,-3-1-1,2 0-7,0 0 0,0 0-1,0 0 1,0-1 0,1 1 0,-1-1-1,1 0 1,0 0 0,-5-9 0,2 0-22,0 0 0,0-1 1,1 0-1,1 0 0,0 0 0,-2-23 1,5 31-10,1 0 0,-1 0 0,1 0 0,0 0 0,3-11 0,-3 16 81,0-1 0,0 1-1,1 0 1,-1 0 0,1 0-1,-1-1 1,1 1 0,-1 0-1,1 0 1,0 0 0,-1 0-1,1 0 1,0 0 0,0 0-1,0 0 1,0 1 0,0-1-1,0 0 1,0 0 0,0 1-1,0-1 1,0 1 0,0-1-1,0 1 1,1-1 0,-1 1-1,0 0 1,0-1 0,1 1-1,-1 0 1,0 0 0,0 0-1,1 0 1,-1 0 0,2 1-1,7 1 45,0 1-1,0 0 1,0 1-1,-1 0 1,1 0-1,13 9 0,8 4 144,90 34 146,-104-45-158,0-1 0,1-1 0,-1-1-1,1 0 1,23 0 0,-34-3-97,1 0 1,-1-1 0,1 0-1,-1 0 1,1-1-1,-1 0 1,0 0-1,0-1 1,0 0-1,0 0 1,0 0-1,-1-1 1,1 0-1,-1-1 1,0 1-1,-1-1 1,1 0 0,-1 0-1,9-11 1,2-10 102,-2 0 1,18-40-1,-21 39-68,2 0-1,30-45 0,-13 27-333,-28 41 225,0 0-1,1 0 1,-2 0 0,1-1-1,0 1 1,-1-1 0,0 1-1,1-10 1,-2 12-106,0-10-283,-9 67 118,-8 28 400,10-39-85,3-25-1,2 1 0,0-1 0,0 0 1,2 1-1,2 19 0,-2-38-8,0 1 1,0-1-1,1 1 1,-1-1-1,0 1 1,1-1-1,-1 1 0,1-1 1,-1 1-1,1-1 1,-1 0-1,1 1 1,0-1-1,0 0 1,0 0-1,0 0 1,0 0-1,0 1 0,0-1 1,2 1-1,-2-2 5,1 1 0,-1-1 0,0 0 0,0 0 0,1 0 1,-1 1-1,0-1 0,1-1 0,-1 1 0,0 0 0,0 0 0,1 0 0,-1-1 0,0 1 0,0 0 0,0-1 0,1 1 0,1-2 0,4-3 87,0 0 1,0 0 0,0-1-1,-1 1 1,8-10 0,11-13 40,15-16-29,2 1-1,58-46 0,-23 29-377,-70 55-60,-8 10 150,-11 11 55,9-11 52,-8 12-34,-13 30 0,11-19 44,-56 111 234,-47 90 40,-62 158 142,170-369-329,0-1 0,-1 1 0,0-2 0,-14 17 0,22-30-43,-9 7-75,9-10 60,1 0 1,-1 0 0,1 0 0,-1 0-1,1 0 1,-1 0 0,1 0 0,-1 0-1,1 0 1,-1 0 0,1 0 0,-1 0-1,1 0 1,-1 0 0,1-1 0,0 1-1,-1 0 1,1 0 0,-1 0 0,1-1-1,0 1 1,-1 0 0,1 0 0,-1-1-1,1 1 1,0 0 0,-1-1 0,1 1-1,0-1 1,0 1 0,-1 0 0,1-1-1,-3-4-54,1 1-1,-1 0 1,1-1-1,0 1 0,0-1 1,1 1-1,-1-1 1,1 0-1,0 0 0,0-7 1,0-7-90,2-28 1,0 12-86,0 29 194,-1 0 0,1 0 0,-1 0 0,2-1 1,-1 2-1,1-1 0,0 0 0,0 0 0,0 0 0,1 1 0,6-10 1,-4 8 47,1 0 1,-1 1-1,1-1 0,1 1 1,-1 0-1,1 1 1,12-8-1,19-9 218,1 1 1,79-29-1,-74 34-62,142-60 367,-165 65-448,-1 0-1,0-1 1,-1-2-1,-1 0 1,0 0 0,27-30-1,-25 19 25,-1 0-1,32-55 1,19-63 244,-17 34-15,-47 98-322,4-11-6,1 1 1,1 1-1,1 0 0,25-29 1,-25 35-103,-10 10 101,-1 0 0,2 0 0,-1 1-1,0 0 1,1 0 0,-1 0 0,1 0 0,0 0 0,6-3-1,-9 6-6,0 0-1,0 0 1,0 0-1,0 0 1,-1 0-1,1 0 1,0 0-1,0 0 1,0 0-1,0 0 1,0 0-1,0 1 1,0-1-1,0 0 1,0 1-1,0-1 1,-1 1-1,1-1 1,0 1-1,0-1 1,-1 1-1,1 0 1,0-1-1,0 1 1,-1 0-1,1-1 0,-1 1 1,1 0-1,-1 0 1,1 0-1,-1-1 1,1 1-1,-1 0 1,0 0-1,1 1 1,1 4-38,0-1 0,-1 1-1,1 0 1,0 9 0,-1-4 62,-1 1-1,0 0 1,-1 0 0,0-1-1,-6 23 1,-21 57 190,9-35-127,18-52-75,-42 121 64,32-99-134,5-12 36,0 0 0,-10 18 0,14-29-5,-1 0 1,1 1-1,-1-1 0,1 0 0,-1 0 0,0 0 1,0-1-1,0 1 0,0-1 0,-1 1 1,1-1-1,-1 0 0,-5 2 0,8-4 10,-1 1 0,1-1 0,0 0 0,-1 1 0,1-1 0,-1 0 0,1 0 0,-1 0 0,1 0 0,-1 0 0,1-1 0,0 1 0,-1 0 0,1-1 0,-1 1 0,1-1 0,0 1 0,-1-1 0,1 1 0,0-1 0,0 0 0,-1 0 0,1 0 0,0 0 0,0 0 0,0 0 0,0 0 0,0 0 0,-1-1 0,-2-4-77,0-1-1,1 1 1,0-1-1,-4-9 0,4 9-4,1 1 48,2 4 35,-1 1 1,1-1-1,-1 0 1,0 0-1,0 0 0,0 1 1,0-1-1,0 0 0,-1-1 1,1-2-150,1 5 167,0 0-1,0 0 1,0 0 0,0 0-1,0 0 1,0 0 0,0 0-1,0 0 1,0 0 0,0 0-1,0 0 1,0 0 0,0 0-1,0 0 1,0 0-1,0-1 1,0 1 0,0 0-1,0 0 1,0 0 0,0 0-1,0 0 1,0 0 0,1 0-1,-1 0 1,0 0 0,0 0-1,0 0 1,0 0 0,0 0-1,0 0 1,0 0 0,0 0-1,0 0 1,0 1 0,0-1-1,0 0 1,0 0 0,0 0-1,0 0 1,0 0 0,0 0-1,0 0 1,0 0 0,0 0-1,0 0 1,0 0-1,1 0 1,-1 0 0,0 0-1,0 0 1,0 0 0,0 0-1,0 0 1,0 0 0,0 0-1,0 0 1,0 0 0,0 0-1,0 0 1,0 0 0,0 1-1,0-1 1,0 0 0,0 0-1,0 0 1,0 0 0,0 0-1,0 1 17,1 1 0,0-1 0,-1 0-1,1 1 1,0-1 0,0 0 0,0 0-1,0 0 1,0 1 0,0-1 0,0 0-1,1-1 1,-1 1 0,0 0 0,2 1 0,22 12 101,-19-12-65,-1 0 1,1 0-1,0-1 0,0 1 1,0-1-1,1-1 0,-1 1 0,0-1 1,0 0-1,0 0 0,0-1 0,1 0 1,8-2-1,8-4 61,-1 0 0,27-14-1,-45 19-111,61-28 286,103-65 0,0-25-161,-148 103-85,-1-1 0,-1 0 0,0-2 0,-2 0 0,28-42 0,-20 17-162,37-95 0,-30 60 101,43-108 7,-71 180 4,3-4-159,-1 0-1,0-1 0,6-24 1,-11 25-313,0 12 471,0 0 1,0 0-1,-1 0 1,1 0-1,0-1 1,0 1-1,0 0 1,0 0-1,0 0 0,0 0 1,0 0-1,0 0 1,-1-1-1,1 1 1,0 0-1,0 0 1,0 0-1,0 0 1,0 0-1,0 0 0,-1 0 1,1 0-1,0 0 1,0 0-1,0 0 1,0 0-1,-1 0 1,1 0-1,0 0 0,0 0 1,0 0-1,0 0 1,-1 0-1,1 0 1,0 0-1,-2 1-14,1 0 0,-1 0 0,1 0 0,-1 0 0,1 0 1,0 0-1,-1 0 0,1 1 0,0-1 0,-2 3 0,-3 6 8,0 0 1,0 1 0,1-1-1,-6 20 1,-12 52-51,20-71 68,-92 361 171,84-328-56,2 0 1,1 1 0,3-1-1,1 2 1,5 72-1,-1-109-47,0 0 0,1 1 0,1-1 0,0 0 0,0 0-1,1 0 1,-1 0 0,2 0 0,0-1 0,8 15 0,-11-22-51,0 0 1,-1 0-1,1-1 0,0 1 1,0 0-1,1 0 0,-1 0 1,0-1-1,0 1 0,0-1 1,0 1-1,1-1 1,-1 1-1,0-1 0,1 0 1,-1 1-1,0-1 0,0 0 1,1 0-1,-1 0 0,0 0 1,1 0-1,-1 0 1,0-1-1,1 1 0,-1 0 1,0-1-1,3 0 0,3-2 28,0 0-1,0-1 0,11-7 1,-13 8-22,7-6-35,0 0 0,0-1 0,10-11 0,9-7-68,-5 5-72,0-2 0,-1 0 0,39-55 0,-60 75 71,0-1 1,-1 0-1,1-1 1,-1 1-1,-1 0 1,1-1-1,-1 0 1,0 1-1,1-10 1,-3 15 66,0 1 1,0-1 0,0 1 0,0-1 0,0 1-1,-1-1 1,1 1 0,0-1 0,0 1 0,0 0 0,-1-1-1,1 1 1,0-1 0,0 1 0,-1 0 0,1-1 0,0 1-1,-1 0 1,1-1 0,-1 1 0,1 0 0,0-1-1,-1 1 1,1 0 0,-1 0 0,-16-4-223,-15 6 68,23 0 163,0 0 0,0 0 0,0 1 0,1 0 1,0 1-1,-1 0 0,1 0 0,0 1 0,-11 8 0,14-8 24,-1 0 0,1 1 0,0-1 0,1 1 0,-1 0 0,1 0 0,0 0 0,1 0 0,-1 1-1,1 0 1,1-1 0,-4 11 0,5-13 35,0 1-1,0-1 1,1 1-1,-1-1 1,1 1-1,0-1 1,0 1-1,0 0 1,1-1 0,1 8-1,-1-9-20,0 0-1,0-1 0,0 1 1,1-1-1,-1 0 1,0 1-1,1-1 0,0 0 1,-1 0-1,1 0 1,0 0-1,0 0 1,0 0-1,0-1 0,1 1 1,-1-1-1,0 1 1,1-1-1,3 1 0,1 1 43,1-1-1,-1 0 0,1-1 0,0 0 0,-1 0 0,1 0 1,0-1-1,0 0 0,0-1 0,0 0 0,-1 0 0,1-1 1,8-2-1,12-6 4,-1 0 1,31-17-1,-29 12-82,91-52 234,-32 16-407,-87 50 177,22-9-244,-22 10 238,-1 0 1,1 0 0,-1 0 0,1 0-1,-1 0 1,1-1 0,-1 1 0,0 0-1,1 0 1,-1 0 0,1 0 0,-1 0-1,1 0 1,-1 1 0,1-1 0,-1 0 0,0 0-1,1 0 1,-1 0 0,1 0 0,-1 1-1,1-1 1,-1 0 0,0 0 0,1 1-1,-1-1 1,0 0 0,1 0 0,-1 1-1,0-1 1,1 1 0,-1-1 0,0 0-1,0 1 1,1-1 0,-1 0 0,0 1 0,0-1-1,0 1 1,0-1 0,0 1 0,1-1-1,-1 1 1,0-1 0,0 0 0,0 1-1,0 0 1,0 41-198,-7 10 92,2-18 228,-1 43 0,7-69-49,-1-1 0,2 1 0,2 10 0,-4-18-60,0 0 0,0 0 0,0 1 0,0-1 0,0 0 0,0 0 0,0 0 0,0 0 0,1 1 0,-1-1 0,0 0 0,0 0 0,0 0-1,0 0 1,1 0 0,-1 1 0,0-1 0,0 0 0,0 0 0,1 0 0,-1 0 0,0 0 0,0 0 0,0 0 0,1 0 0,-1 0 0,0 0 0,0 0 0,1 0 0,-1 0 0,0 0 0,0 0 0,0 0 0,1 0-1,-1 0 1,0 0 0,0 0 0,0 0 0,1 0 0,-1 0 0,0-1 0,0 1 0,0 0 0,1 0 0,-1 0 0,0 0 0,0 0 0,0-1 0,0 1 0,0 0 0,1 0 0,-1 0 0,0 0 0,0-1 0,0 1-1,11-14 327,9-14-355,1 1 1,1 1 0,32-29-1,-40 42 4,0 1 0,1 1 0,0 0 0,1 2 0,0-1-1,0 2 1,35-13 0,-51 21 12,1-1 1,-1 1-1,1 0 0,0 0 0,-1-1 1,1 1-1,-1 0 0,1 0 0,0 0 1,-1 0-1,1 0 0,-1 0 0,1 0 1,0 0-1,-1 0 0,1 0 0,0 0 1,-1 0-1,1 0 0,-1 0 0,1 1 1,0-1-1,-1 0 0,1 0 0,-1 1 1,1-1-1,-1 0 0,1 1 0,-1-1 1,1 1-1,-1-1 0,1 0 0,-1 1 1,0-1-1,1 1 0,-1-1 0,0 1 1,1 0-1,-1-1 0,0 1 0,0-1 1,1 1-1,-1-1 0,0 1 0,0 0 1,0-1-1,0 1 0,0 0 0,0-1 1,0 1-1,0 0 0,0 5 33,-1 0 1,0 0-1,0 0 0,-3 7 0,2-7-13,-16 44 38,13-37 10,0 1 0,0-1 0,-2 19-1,8-16-61,-1-16 2,0 0-1,0 1 0,0-1 1,0 1-1,1-1 0,-1 0 1,0 1-1,0-1 1,0 1-1,1-1 0,-1 0 1,0 1-1,1-1 0,-1 0 1,0 0-1,1 1 1,-1-1-1,0 0 0,1 0 1,-1 1-1,0-1 1,1 0-1,-1 0 0,1 0 1,-1 0-1,0 0 0,1 0 1,-1 1-1,1-1 1,-1 0-1,1 0 0,-1 0 1,0 0-1,1-1 0,-1 1 1,1 0-1,-1 0 1,1 0-1,0 0 0,15-7-60,1 0-1,-1-2 0,29-19 0,-8 5-26,178-94-107,-213 116 199,0 0-1,0 0 0,0 0 1,0 0-1,1 1 0,-1-1 1,0 1-1,0 0 0,0-1 1,1 1-1,-1 0 0,0 0 1,0 0-1,3 1 0,-3 0 15,-1-1 0,1 1 0,-1 0 0,1-1-1,-1 1 1,1 0 0,-1 0 0,0 0 0,1 1 0,-1-1-1,0 0 1,0 0 0,0 1 0,0-1 0,0 0 0,0 1-1,0-1 1,1 4 0,16 42 171,-12-32-149,0 1-1,10 18 1,-11-26-50,0 0-1,1 0 1,7 9 0,-10-15 12,0 1 1,-1-1-1,1 0 1,0 1 0,0-1-1,0-1 1,0 1-1,1 0 1,-1-1-1,0 0 1,7 2-1,1-1-286,0-1 0,1 0 0,-1 0 0,0-2 1,0 1-1,0-1 0,1-1 0,-1 0 0,0-1 0,19-6 0,-7-1-1749,-1 0 0,1-1 0,36-26 0,-25 15-189</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5:01.960"/>
    </inkml:context>
    <inkml:brush xml:id="br0">
      <inkml:brushProperty name="width" value="0.05" units="cm"/>
      <inkml:brushProperty name="height" value="0.05" units="cm"/>
    </inkml:brush>
  </inkml:definitions>
  <inkml:trace contextRef="#ctx0" brushRef="#br0">29 13 7648,'-28'-12'3904,"33"12"-1568,4 3-1376,29 2 1983,10 4-1663,35 3 1216,3 1-1440,33-1-64,-2 5-608,30-4-96,-14-1-192,5-3-352,-10 3 160,-15-3-3872,-15-1 2208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0:52.639"/>
    </inkml:context>
    <inkml:brush xml:id="br0">
      <inkml:brushProperty name="width" value="0.05" units="cm"/>
      <inkml:brushProperty name="height" value="0.05" units="cm"/>
    </inkml:brush>
  </inkml:definitions>
  <inkml:trace contextRef="#ctx0" brushRef="#br0">82 408 7392,'-8'-3'3360,"-2"-11"-2944,5 8 1056,5 1-896,-4-7-928,4 9 160,-4-11-1152,8 8 768,-4-11-1536,0 9 1152</inkml:trace>
  <inkml:trace contextRef="#ctx0" brushRef="#br0" timeOffset="1">77 29 7808,'-13'-8'3520,"0"8"-3040,4 0 224,4 0-480,-5-5-448,7 5 128,-7-3-2272,7 3 1312,-7-9-3776,10 6 2720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5:11.159"/>
    </inkml:context>
    <inkml:brush xml:id="br0">
      <inkml:brushProperty name="width" value="0.05" units="cm"/>
      <inkml:brushProperty name="height" value="0.05" units="cm"/>
    </inkml:brush>
  </inkml:definitions>
  <inkml:trace contextRef="#ctx0" brushRef="#br0">1 89 2656,'6'0'7971,"23"6"-5810,6 2-1557,4-4-25,0-2 1,48-3 0,-67 0-431,355-39 1279,-179 14-867,65 3 457,-162 16-228,-75 1-544,-22 5-222,0 0 0,0 1 0,0-1 0,0 1 0,0-1 1,0 1-1,0 0 0,0 0 0,0-1 0,0 1 0,0 1 0,0-1 0,0 0 1,3 1-1,-2 0 5,-3-1-14,1 1 1,0-1-1,0 0 0,0 0 1,-1 1-1,1-1 1,0 1-1,0-1 1,-1 1-1,1-1 0,0 1 1,-1-1-1,1 1 1,-1-1-1,1 1 1,-1 0-1,1-1 0,-1 1 1,1 0-1,-1 0 1,0-1-1,1 1 1,-1 0-1,0 0 0,0 0 1,1-1-1,-1 1 1,0 0-1,0 0 1,0 0-1,0 1 0,1 14 78,0 0-1,-1 1 1,-3 24-1,-1 7 8,-5 54 27,3-34-158,-21 206 585,7-12 25,-3 29-235,-21 68-93,20-166-151,-7 61 760,30-231-791,2 32 0,-1 21-37,-7 12 16,-29 132 0,24-172 38,-33 85-1,-10 35 129,13 7-195,9-35 73,-9-4-246,31-111-123,8-19 224,0 0-1,1 1 1,0-1-1,0 1 1,-2 7-1,4-9 62,-1-1 0,-1 0 1,1 0-1,-1 0 0,-3 7 0,-4 8 2,-5 31-27,13-45 14,0 0-1,0 0 1,0 0 0,1 0 0,0 0 0,0 0-1,1 9 1,0-7-86,0-1-1,0 0 0,-1 0 1,-1 10-1,0-1-182,1-14 203,0-1 69,0 0 0,0 0 1,0 0-1,0 0 0,0 1 0,0-1 1,0 0-1,0 0 0,0 0 0,0 0 1,0 0-1,0 0 0,0 0 0,0 1 1,0-1-1,0 0 0,0 0 0,0 0 1,0 0-1,0 0 0,0 0 0,0 0 1,0 1-1,0-1 0,0 0 0,1 0 0,-1 0 1,0 0-1,0 0 0,0 0 0,0 0 1,0 0-1,0 0 0,0 0 0,0 1 1,0-1-1,0 0 0,1 0 0,-1 0 1,0 0-1,0 0 0,0 0 0,0 0 1,0 0-1,0 0 0,0 0 0,1 0 1,-1 0-1,0 0 0,0 0 0,6 4-55,5 0 8,-1 1 0,1-2 0,0 1 0,0-2 1,1 1-1,17 0 0,73-1 144,-57-3-26,319-11-193,41-11 362,-145-1-212,-25 2-136,-160 17 116,239-18-150,-212 13 142,163-12 0,45 8-69,-228 9 176,57 0-129,33 6 3,10-1 118,-94 9 101,21-1-53,-103-7-105,0-1 0,0 1 0,0 0 0,8 3 0,-9-3 10,0 1 0,0-1 0,1 0-1,5 0 1,-9-1 50,7-1 575,20-20-410,-29 20-270,1 0 0,-1 0 0,1 0 0,-1 1 0,1-1 0,-1 0 0,1 0 0,-1 0 0,0 0 0,0 0 0,0 0 0,1-1 0,3-12-12,3 0-20,-2 0 0,0 0 0,0-1-1,3-22 1,1-1 9,1-6-117,7-51 0,-10 46 77,6-21 133,20-150-54,-24-81-43,-9 253 38,-1-35 70,-18-135-1,2 102 120,13 78-135,0-41 1,3 32-54,-1-38-108,12-106 0,8 36 169,-6-45 314,32-115-666,-24 198 366,-15 93-84,1 0 0,0 1 0,11-24 0,15-16-263,1-3 201,25-125-219,-54 177 242,-1 2-30,-1 7 67,0 0-1,-1-1 0,0 1 0,-1-1 0,1-6 1,-1-35-265,0 47 258,0-1-1,1 1 1,-1 0-1,0-1 1,0 1 0,0 0-1,1-1 1,-1 1-1,0 0 1,0-1 0,1 1-1,-1 0 1,0 0 0,0-1-1,1 1 1,-1 0-1,0 0 1,1 0 0,-1-1-1,0 1 1,1 0-1,-1 0 1,1 0 0,1-1-86,2-1 91,-1 0 0,1 1-1,0-1 1,-1 1 0,1 0 0,0 1 0,0-1 0,7 0 0,36 2 49,-17 1-64,146 7 355,-67-2-480,422 48 224,-193-38 103,-172-13-270,311-11 994,-169 0-875,-241 7-37,105 13 502,-131-8-594,25 4-54,13 0-1158,-26-6-2906,-48-3 3334,3 0-340,-1-4-3551,3-1 1780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5:16.894"/>
    </inkml:context>
    <inkml:brush xml:id="br0">
      <inkml:brushProperty name="width" value="0.05" units="cm"/>
      <inkml:brushProperty name="height" value="0.05" units="cm"/>
    </inkml:brush>
  </inkml:definitions>
  <inkml:trace contextRef="#ctx0" brushRef="#br0">1 99 3808,'0'0'11520,"5"9"-9771,10 9-28,-13-14-1509,0-1-1,1 0 1,-1 0-1,1 0 1,0 0-1,0 0 1,7 4-1,-6-4-96,1-1 1,0 0-1,0 1 1,1-2-1,-1 1 0,0-1 1,0 0-1,1 0 0,-1 0 1,1-1-1,-1 0 1,1 0-1,-1 0 0,0-1 1,7 0-1,7-4 125,0 0 1,34-16-1,-17 7-146,167-67 328,-119 51-460,-77 27-27,-3 1 63,0 0 1,1 1-1,-1-1 1,1 1-1,5-2 1,-6 5-47,-3-2-27,0 2-27,0 0 107,0-1 0,1 1-1,-1-1 1,0 0 0,1 1-1,-1-1 1,4 2 0,-1 0 64,21 21 147,-15-14-122,0 0 0,1 0 0,13 8 0,-19-15-114,-1 0 73,-1-1 0,1 0 1,-1 0-1,1 0 0,0 0 0,0 0 1,0-1-1,0 0 0,0 0 1,0 0-1,0 0 0,7 0 0,2-2-2,-1-1 0,0 0 0,-1-1 0,1 0 0,0-1 0,-1-1 0,16-7 0,15-6-43,-11 5-70,-21 8 84,0 1 1,19-5 0,-23 7-19,0 0 0,0-1 1,10-5-1,15-5-48,-27 12 33,-2 0-5,0 0 0,-1 1 0,1-1 0,-1 1 0,1 0 0,0 0 0,-1-1 0,1 1 0,0 0 0,-1 0 0,1 0 0,0 1 0,-1-1 0,1 0 0,0 1 0,-1-1 0,1 1 0,2 1 0,13 5-26,-14-6 84,1 1 0,-1-1 0,1 1 0,-1 0 0,0 0 0,0 0 0,5 5 0,57 42 43,-61-45-55,0-1 0,0-1 0,1 1 0,-1 0 0,1-1 0,0 0 0,0 0 0,-1 0 0,8 1 0,6 0 113,22 3 1,-20-4-11,22-1 0,-35-1-103,-1-1-1,1 1 0,-1-1 1,0-1-1,1 1 0,-1-1 1,10-4-1,24-9-52,-31 13 23,-1-1 0,0 0 1,0 0-1,8-5 1,9-3 41,-19 8-30,-6 3-28,0 0-1,1 0 1,-1-1-1,0 1 0,0 0 1,0 0-1,1 0 1,-1 0-1,0 0 1,0 0-1,1 0 0,-1-1 1,0 1-1,0 0 1,1 0-1,-1 0 1,0 0-1,0 0 0,1 0 1,-1 0-1,0 0 1,0 0-1,1 0 1,-1 1-1,0-1 0,1 0 1,9 12-210,17 42 802,-11-25-442,-14-24-97,0 0 0,1 0 1,0 0-1,0 0 0,0-1 0,0 1 1,6 5-1,2 1 28,-10-10-55,1 1-1,-1 0 0,0-1 0,1 0 0,-1 1 0,1-1 0,0 0 0,-1 0 0,1 0 0,0 0 1,0 0-1,0 0 0,-1 0 0,1-1 0,0 1 0,0-1 0,2 1 0,4 0 13,0-1 1,0 0-1,-1 0 0,1-1 0,0 1 1,0-2-1,-1 1 0,1-1 0,-1 0 1,10-5-1,9-4 193,37-25 1,7-2-44,17-7-215,-63 33 62,22-10-405,-45 21 375,1 1 0,0 0 0,-1 0 0,1 0 0,0 0 0,0 0 0,-1 1 0,1-1 0,0 0 0,-1 1 0,1-1 0,-1 1 0,1-1 0,0 1 0,-1 0 0,1 0 0,-1 0 0,0 0 0,1 0 0,-1 0 0,0 0 0,1 0 0,-1 1 0,0-1 0,2 3 0,-1-1 43,1 1-1,0 0 1,-1 0 0,1 0 0,-1 0-1,0 0 1,-1 1 0,1-1 0,1 6-1,-2-5-5,1 0 0,0-1 0,0 1-1,0-1 1,0 0 0,1 1 0,0-1-1,0 0 1,0-1 0,0 1-1,0 0 1,1-1 0,0 0 0,0 0-1,0 0 1,6 4 0,-7-6 6,-1-1 1,0 1-1,1-1 0,-1 0 1,0 0-1,1 1 1,-1-2-1,1 1 1,-1 0-1,0 0 0,1-1 1,-1 1-1,4-2 1,31-13 43,-30 12-46,33-16-2,-15 7-7,47-16-1,112-28-41,-122 43-141,-20 5 9,-40 7 143,-1 1 0,1 0 0,-1 0 0,0 0 1,1 0-1,-1 0 0,1 0 0,-1 0 0,1 0 0,-1 0 0,0 1 0,1-1 0,-1 1 0,1-1 0,-1 1 0,0-1 0,1 1 1,-1 0-1,0-1 0,0 1 0,2 2 0,1 1 22,-1 0-1,0 0 1,1 0 0,3 9 0,7 8 126,4 9 62,-15-24-185,1 0 0,-1 0 0,1 0 0,8 8 0,-11-12 26,1-1 0,-1 0 0,1 1 0,-1-1 0,1 0 0,0 0 0,0 0 0,0 0 0,-1-1 0,1 1 0,0 0 0,0-1 0,0 0 0,0 1 0,0-1 0,0 0 0,0 0 0,0 0 0,0 0 0,3-1 0,9-1 172,23-8 0,-33 9-729,1 0 0,-1-1 0,0 0 0,0 0 0,0 0 0,0-1 0,7-5 1</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5:36.542"/>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388 196 1056,'0'0'6325,"-17"0"-3834,3 0-1691,15 0-728,-3 0 60,-3 0 225,-1-1-18,6 1-336,0 0 0,0 0 0,0 0 0,0 0 0,-1 0 0,1 0 0,0 0 0,0 0 0,0 0 0,0-1 0,0 1 0,0 0 0,0 0 0,0 0 0,0 0 0,0 0 0,0 0 0,0 0 0,0 0 0,0 0 0,0 0 0,0-1 0,0 1 0,0 0 0,0 0 0,0 0 0,0 0 0,0 0 0,0 0 0,0 0 0,0 0 0,0 0 0,0-1 0,0 1 0,0 0 0,0 0 0,0 0 0,0 0 0,0 0 0,0 0 0,1 0 0,-1 0 0,0 0 0,0 0 0,0 0 0,0 0 0,0 0 0,0 0 0,0-1 0,1-12 968,-1 13-960,0 0 0,1 0-1,-1 0 1,0 0 0,0 0 0,0 0-1,1 0 1,-1 0 0,0 0 0,0 0 0,0 0-1,0 0 1,1 0 0,-1 0 0,0 0-1,0-1 1,0 1 0,0 0 0,0 0 0,1 0-1,-1 0 1,0 0 0,0 0 0,0-1-1,0 1 1,0 0 0,0 0 0,0 0 0,0 0-1,1-1 1,-1 1 0,0 0 0,0 0-1,0 0 1,0-1 0,0 1 0,0 0 0,0 0-1,0-23 227,0 14-275,0 9 36,1 0 0,-1-1 0,0 1 0,0 0 0,0 0 0,0-1 0,0 1 1,0 0-1,0-1 0,0 1 0,0 0 0,0 0 0,0-1 0,0 1 0,0 0 1,0 0-1,0-1 0,-1 1 0,1 0 0,0-1 0,0 1 0,0 0 0,0 0 1,0 0-1,-1-1 0,1 1 0,0 0 0,0 0 0,0-1 0,-1 1 0,1 0 1,0 0-1,0 0 0,-1 0 0,1 0 0,-1-1 0,-1 0-62,2 1 60,0 0 0,0 0 0,0 0 0,0 0 1,0-1-1,0 1 0,0 0 0,0 0 0,0 0 0,0 0 0,1 0 0,-1-1 0,0 1 0,0 0 0,0 0 0,0 0 0,0 0 0,0 0 0,0-1 0,0 1 0,0 0 1,1 0-1,-1 0 0,0 0 0,0 0 0,0 0 0,0 0 0,0 0 0,1 0 0,-1 0 0,0 0 0,0 0 0,0-1 0,0 1 0,0 0 0,1 0 0,-1 0 0,0 0 1,0 0-1,0 0 0,1 1 0,15-6 63,34-4 298,-45 6 198,0 1-456,-1 0 1,1 0-1,0 0 1,-1 1-1,7-2 1,15-1 13,-14 3-74,0-1-1,14-4 1,-12 1 33,1 2 0,-1 0 0,1 1-1,18-1 1,62 4-33,-36 0 75,195-1-183,-143 9 272,-35-4-337,95 8 244,-144-10-38,54 3 344,-72-5-387,-1-1 0,16-2 0,-17 1-48,0 1 0,0 0-1,11 1 1,3 1 100,0-1-1,27-3 0,-10 1-54,463 5 502,-350-1-144,219-3-283,-357-2-61,-11 1-47,-1 1 0,0 0 0,1-1 1,-1 1-1,0 0 0,0 0 0,1 0 0,-1 0 0,0 0 0,1 0 0,1 0 0,-1 1 50,17-2 117,-10-3-124,-8 3-45,-1 1 0,1-1 0,0 1 0,-1-1 0,1 1 0,0 0 1,-1-1-1,1 1 0,0 0 0,0-1 0,0 1 0,-1 0 0,1 0 0,0 0 0,0 0 1,0 0-1,-1 0 0,1 0 0,0 0 0,0 0 0,2 1 224,-11 4-146,3-5-102,1 1-1,-1 0 0,0-1 0,0 0 0,-7-1 0,-4 1 19,-75 5 223,-123-8 0,168 3-390,25 0-10,-31-3 0,34 1 147,-1 2-1,-20 1 0,-8 0-41,-256 6-62,152-1 26,86-5 184,40 1-15,0-1 0,0-2 0,0 0 0,-1-2 0,-24-6-1,-7-3-13,-83-6-1,51 8 178,-43-3-369,2-2 411,117 13-321,-25-6-1,-12-3-81,-152-5 237,146 15-169,36 1 193,-24-2-1,14-1-22,-58 3 0,35 2-76,-2 7-42,53-9 5,-1 0 1,1 1-1,0 0 0,-1-1 1,1 1-1,0 0 0,0 0 1,-1 0-1,1 1 1,-2 0-1,-7 5-48,-43 15 304,47-15-277,4-6 79,0 1 1,0-1-1,0 0 0,0 0 1,0 0-1,0 0 0,-7 0 1,9 0-47,0-1 0,-1 1 0,1 0 1,0-1-1,0 1 0,0 0 0,0-1 1,0 1-1,0 0 0,0 0 0,0 0 1,-1 2-1,2-3 16,-1 0-1,1 0 1,0 0 0,0 1-1,0-1 1,0 0 0,0 0-1,0 0 1,0 0 0,0 0 0,-1 1-1,1-1 1,0 0 0,0 0-1,0 0 1,0 0 0,0 0-1,-1 0 1,1 0 0,0 0-1,0 0 1,0 0 0,0 0 0,-1 0-1,1 0 1,0 0 0,0 0-1,0 0 1,-1 0 0,1 0-1,0 0 1,0 0 0,0 0 0,0 0-1,-1 0 1,1 0 0,0 0-1,0 0 1,0 0 0,0 0-1,0 0 1,-1 0 0,1-1 0,0 1-1,0 0 1,0 0 0,0 0-1,0 0 1,0 0 0,-1 0-1,1-1 1,0 2 16,-3 2 20,3-2-41,-1 1 0,1-1-1,-1 1 1,1 0 0,0-1-1,-1 1 1,1 0 0,0-1-1,0 1 1,0 0 0,1 0-1,-1-1 1,0 1 0,1 0-1,0 2 1,0 3-64,0 0 0,0-1 1,-1 13-1,2 15 174,0-26-57,-2 0 0,1 0 0,-1 0 0,-1 9 0,0 6-172,-2 12 129,1-29 17,1 1-1,1 0 0,-1 0 0,1-1 0,1 9 0,1 0-20,-1 1 0,-2 23-1,0-6-1,-2 15 12,1-30 177,1 31 0,2-22-143,-2 0 1,-8 52-1,2-26 113,5-28-114,1-14-24,1-1-1,-2 0 0,1 0 1,-1 0-1,-1 0 1,0 0-1,-7 16 0,9-24-1,1 1-1,-1-1 1,0 1-1,1-1 1,-1 0-1,1 1 0,0-1 1,0 1-1,0-1 1,0 1-1,0-1 1,1 5-1,1 12-194,-2-13 200,0-2 19,0-1 0,0 0 0,0 0 0,0 1 0,0-1-1,-1 0 1,0 1 0,1-1 0,-1 0 0,0 0 0,-1 0 0,-2 6 0,1 21-449,-4-10 457,4-11-2,0-1-1,0 1 1,-5 7 0,7-14-35,0 0 0,1 1-1,-1-1 1,1 0 0,-1 0 0,1 0 0,0 0 0,-1 0 0,1 4 0,-1 11-68,-18 38 102,14-29 363,-4 24-635,1-9 473,6-24-173,-2 12-105,-1 13-193,0 1 372,4-34-96,1-8-37,0 0 0,0 0 0,0 0 0,0 0 0,0 0 0,0 1 0,0-1 0,0 0 0,-1-1 0,1 1 0,0 0 0,-1 0 0,1 0 0,-1 1 0,2 21 122,-2-16-82,1-4-113,-1 0 0,1 0 1,0-1-1,0 1 0,0 0 0,1 0 0,0 2 0,0-4 56,1 0-1,0-1 0,-1 1 0,1-1 0,0 0 0,-1 1 0,1-1 0,0 0 0,0 0 1,-1 0-1,3 0 0,-3 0 6,259 0 43,-228-3-19,-23 2 33,0 1-1,15 0 0,17 2-107,49-2 1,-25-2 51,119 2-193,-128 9 273,-14-5 95,31 4-181,78-13 213,-101 3-134,52-9 0,-53 4-110,52 0 0,-63 5-119,-26 1 155,0 1-1,1 0 0,11 1 0,-16 0 25,0-1 1,0 0-1,0 0 1,15-3-1,-15 2-11,0 0 0,0 0 0,13 1 0,21 3-49,46-4 0,-28 0 29,26 2 11,-1 0 74,99-11 1,-75 3-207,-92 8 152,-10-1-21,-1 1 1,1-1 0,0-1-1,-1 1 1,9-3-1,-2 0-26,0 1-1,0 0 1,0 1-1,21 1 1,-20 0-13,194 0 85,-200 0 4,-1-1 0,15-3 0,-15 2-20,1 1 0,15-2 0,5 2-11,-21 0-27,1 0 0,-1 1 0,15 1-1,-8 1-5,0-1 0,26-2-1,-10 0 202,-30 1-176,1 1-1,-1-1 0,1 0 1,-1 0-1,1 1 0,0-1 1,-1 0-1,1 0 0,-1 0 0,1 0 1,-1 0-1,1 0 0,0 0 1,-1 0-1,1 0 0,-1 0 1,1 0-1,-1 0 0,1-1 0,0 1 1,-1 0-1,1 0 0,-1 0 1,1-1-1,-1 1 0,1 0 1,-1-1-1,1 1 0,-1-1 1,0 1-1,1 0 0,-1-1 0,1 1 1,-1-1-1,0 1 0,1-2 1,1-2 261,-2 3-280,1 1 0,-1-1 0,0 0 0,1 1-1,-1-1 1,0 0 0,1 1 0,-1-1-1,0 0 1,0 0 0,0 1 0,0-1-1,0 0 1,0-1 0,0-16-117,0-1-1,-4-18 1,3 33 91,1-1 0,0 1 0,0-1 0,0 1 0,0 0 0,1-1 0,0-5 0,2-13-27,-9-96 69,6 103 89,-3-15 19,2 29-123,1 0-1,0 0 1,0-1 0,0 1 0,0 0-1,0 0 1,1-3 0,-1 2-1,1 0 0,-1-1 0,0 1 0,0 0-1,0 0 1,-1-4 0,-1-3 0,0 6 0,2 0 0,-1 0 0,0 0 0,1 0 0,0 0 0,-1 0 0,2 0 0,-1-5 0,2-4 56,-1-1-1,0 0 0,-2-21 0,-1 0 7,-4-106-14,5 117 16,2-31-1,0 15-73,6-87 60,0 0-270,-2 66 609,-5 58-343,1-12-90,-2 0 1,0 1 0,-4-18-1,5 10 30,1-1-265,3 14 212,-3 5 11,-1 0-371,-15 26 139,-4-3 211,15-14 78,-1 0 1,1-1-1,-1 0 0,0 0 1,-6 4-1,1-3 92,0 0 1,0-1-1,0-1 1,-18 5-1,-48 5 238,17-3-409,-69 10 192,0-4 0,-179-3-1,0 1-113,-21 2 11,39-8 256,-128-8-1,389-3-154,25 2-116,-1 1 0,0-1 0,1 1 0,-1 0 0,1 0 0,-1 0 0,-6 1 0,6 0-35,0-1 0,0 1-1,0-1 1,-7-1 0,-15 1-90,22 1 118,1 1 1,-1 0-1,1-1 0,-1 1 1,1 1-1,0-1 0,0 0 1,0 1-1,-4 5 0,-3 2 0,1 0-1,1 0 0,0 1 0,0 0 0,-9 20 1,-27 69 206,21-45 0,21-51-201,-68 173 503,59-123-165,3-12-3,7-37-295,1 0 0,0 0 0,-1-1 0,2 1 0,0 6 0,0 9 370,-1-19-388,0-1 0,1 1 0,-1 0 0,0-1 0,1 1 0,-1-1 0,1 1 0,-1-1 0,0 1 0,1-1 0,-1 0-1,1 1 1,-1-1 0,1 0 0,-1 1 0,1-1 0,0 0 0,-1 1 0,1-1 0,-1 0 0,1 0 0,0 0 0,-1 0 0,1 0 0,0 0-1,0 0 1,25 3 305,-17-2-330,279 13 369,4-22-348,-239 6-134,115 1 139,-72 3-18,43-1-48,164-3-30,-38-3 239,-258 5-160,210 8-90,-165-3 63,-40-3 3,-1-1-1,1 0 1,-1-1-1,13-2 1,7 1 77,-6-7-251,-24 6 172,1 0 0,0 0-1,-1 0 1,1 0-1,-1-1 1,0 1 0,0 0-1,0-1 1,0 1 0,0-1-1,0 1 1,-1-1 0,1 0-1,-1 1 1,0-1 0,1-3-1,-2 1-23,1 1 1,-1-1-1,1 0 0,-1 0 0,-1 1 1,1-1-1,-1 1 0,-3-8 0,4 10-15,1 0 0,-1 0 0,0-1 0,1 1 0,0 0 0,-1-1 0,1-4 0,0 6 19,1 0 0,-1 0 0,0-1 1,0 1-1,0 0 0,0 0 0,-1-1 1,1 1-1,0 0 0,0 0 0,-1-1 1,1 1-1,-1 0 0,1 0 0,-1 0 1,1 0-1,-1 0 0,0 0 0,0 0 1,1 0-1,-1 0 0,0 0 0,0 0 1,0 0-1,0 0 0,0 1 0,0-1 1,0 0-1,-2 0 0,-3-2-310,-12 1-2120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5:38.230"/>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180 308 3552,'-19'2'5754,"-7"11"-4254,19-10-1245,-25 13 775,14-7-174,0 0 0,-1-1-1,-22 6 1,48-14 41,79-12-578,-71 9-312,0 1 1,1 0-1,-1 1 1,25 1-1,-15 0 591,-20 3-919,-4-3 307,-1 0-1,0 0 1,1 1-1,-1-1 1,0 0-1,1 0 1,-1 1-1,0-1 1,1 0-1,-1 0 1,1 0-1,-1 0 1,0 0-1,1 0 1,-1 1-1,1-1 1,-1 0-1,0 0 1,1 0-1,-1 0 1,1-1-1,-1 1 1,0 0-1,1 0 0,-1 0 1,1 0-1,-1 0 1,1-1-1,21-8-611,-19 8 598,0 0 0,1 0-1,-1 0 1,0 0-1,-1-1 1,1 1-1,0-1 1,0 0 0,-1 0-1,4-3 1,17-16 67,-20 19 11,1-1 0,-1 0 0,1 0 0,-1 0 0,0 0 0,0-1 0,-1 1 0,1-1 0,3-6 0,-4 4-11,2-3 228,-1 0-1,4-13 0,-6 19-206,-1-1 0,0 1 1,1-1-1,-1 1 0,0-1 0,-1 1 0,1-1 0,-1 1 0,-1-7 0,-1-2-43,0 0 0,-1-17-1,0 1-23,3 17-36,0 1 0,0-1 0,2-15 0,0-2 7,4 4-348,-9 33 0,0 17 324,0 41 0,2-22 95,1 86 285,3-61 74,-2 56-223,5-66 154</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5:39.248"/>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0 65 2144,'15'-6'4335,"-13"6"-4137,27 0 1485,-23 0-1462,-6 0-201,3 0 197,0 1 0,0-2-1,0 1 1,0 0 0,0-1 0,0 1 0,5-3 0,17 1 1521,3-3-908,14-5-230,3-4-426,-30 10-115,24-9 1,-32 9-33,-1 1-61,-4 4 36,-1 9 922,0-9-845,-1 0 0,0 1-1,0-1 1,0 0 0,0 0 0,0 0 0,0 0-1,0 0 1,0 1 0,0-1 0,-1 0 0,1 0 0,0 0-1,-2 2 128,2-2-180,0-1 0,0 0 0,0 1 1,-1-1-1,1 0 0,0 0 0,0 1 0,-1-1 0,1 0 0,0 0 1,-1 1-1,1-1 0,0 0 0,-1 0 0,1 0 0,0 1 1,-1-1-1,1 0 0,-1 0 0,1 0 0,0 0 0,-1 0 1,1 0-1,-1 0 0,1 0 0,0 0 0,-1 0 0,0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6:41.853"/>
    </inkml:context>
    <inkml:brush xml:id="br0">
      <inkml:brushProperty name="width" value="0.05" units="cm"/>
      <inkml:brushProperty name="height" value="0.05" units="cm"/>
    </inkml:brush>
  </inkml:definitions>
  <inkml:trace contextRef="#ctx0" brushRef="#br0">63 137 4384,'-1'-1'241,"1"1"1,-1-1 0,1 0-1,-1 1 1,1-1-1,-1 1 1,1-1-1,0 0 1,0 1-1,-1-1 1,1 0-1,0 0 1,0 1 0,0-1-1,-1 0 1,1-1-1,2 15 5343,-4 31-3847,-11 64-1,-2 21-825,8-27-450,-1 44-58,9-132-94,-2-1-1,0 1 0,0 0 1,-1-1-1,-7 26 1,10-70 1120,-1-36-1312,3 0 1,22-121-1,-7 86-177,11-41-237,-12 67-957,-6 106 1353,-1 0-1,7 36 1,6 64 145,-20-110-192,4 17 231,19 62 0,-16-81 44,-10-18-302,0 1 0,1-1-1,-1 1 1,0-1 0,1 1-1,-1-1 1,1 0 0,-1 1-1,0-1 1,1 0 0,-1 1-1,1-1 1,-1 0 0,1 0-1,-1 1 1,1-1-1,-1 0 1,1 0 0,-1 0-1,1 0 1,-1 0 0,1 0-1,0 0 1,-1 0 0,1 0-1,-1 0 1,1 0 0,-1 0-1,1 0 1,-1 0 0,1 0-1,-1 0 1,1-1 0,-1 1-1,1 0 1,-1 0 0,1-1-1,-1 1 1,1 0 0,0-1-1,7-8 108,0 0 0,-1 0 1,0-1-1,0 1 0,-1-2 0,6-11 0,14-24-1,72-100-88,32-75-544,-127 216 441,-1 1 0,1 0 0,0-1 0,0 1 0,1 1 0,-1-1 0,6-4 0,-9 8 37,1 0 0,-1-1 0,0 1 0,1 0 0,-1 0 1,1 0-1,-1-1 0,1 1 0,-1 0 0,1 0 0,-1 0 1,1 0-1,-1 0 0,1 0 0,-1 0 0,1 0 0,-1 0 1,1 0-1,-1 0 0,1 0 0,-1 0 0,1 0 0,-1 1 1,0-1-1,1 0 0,-1 0 0,1 1 0,1 0 0,-1 0-1,1 1 1,-1-1-1,0 0 1,0 1 0,1-1-1,1 4 1,13 32 62,-16-36-46,6 17 112,-1 1 0,-1 1 1,0-1-1,1 29 0,-4 82 586,-2-68-543,0 14 54,0 22 30,17 152 1,-14-227 29,-3-20-476,1-17-1071,1-4-909,0 0 1,1 0 0,1 1 0,1-1-1,0 1 1,1 0 0,9-20-1,8 2-1272</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6:43.171"/>
    </inkml:context>
    <inkml:brush xml:id="br0">
      <inkml:brushProperty name="width" value="0.05" units="cm"/>
      <inkml:brushProperty name="height" value="0.05" units="cm"/>
    </inkml:brush>
  </inkml:definitions>
  <inkml:trace contextRef="#ctx0" brushRef="#br0">201 662 8320,'-4'0'506,"-1"0"1,1 1-1,0-1 1,-1 1-1,1 0 1,0 0-1,0 1 1,0-1-1,0 1 1,0 0-1,-6 3 1,3 1-5,0-1-1,0 1 1,0 0 0,-7 10-1,5-5-243,0 1-1,2 0 1,-1 0-1,1 0 1,1 1-1,-6 17 0,1 3 200,-9 45-1,15-54-245,1 0 1,1 1-1,1 46 1,2-61-112,1 0 0,0 0 1,1-1-1,0 1 0,0-1 0,1 1 1,1-1-1,-1 0 0,1 0 0,1 0 1,0-1-1,9 14 0,-9-17-12,0 0 1,0-1-1,0 1 1,0-1-1,1 0 1,0-1-1,0 1 1,0-1-1,0 0 0,0-1 1,1 1-1,-1-1 1,1-1-1,7 2 1,-8-2-12,0 0 0,0-1 1,0 0-1,0 0 1,0 0-1,-1 0 0,1-1 1,0 0-1,0-1 1,0 1-1,-1-1 1,1 0-1,-1-1 0,1 1 1,-1-1-1,0 0 1,5-4-1,-3 1-41,0-1 0,0 0 0,-1-1 0,0 1-1,0-1 1,-1 0 0,0-1 0,0 1 0,-1-1 0,0 0 0,-1 0 0,5-17 0,-4 9-3,-1 0 0,-1 0 0,-1 0 0,0 0 0,-1-1 0,-3-22 1,2 32-69,-1 0 0,0 0 1,0 1-1,0-1 0,-1 1 1,-1-1-1,1 1 0,-1 0 1,0 0-1,-1 0 0,1 1 1,-10-10-1,6 8-46,1 1-1,-1 1 1,0 0 0,-1 0-1,1 0 1,-1 1 0,0 1-1,-1-1 1,-15-4 0,0 4-866,25 5 938,0 0 0,0-1 0,-1 1 1,1 0-1,0 0 0,0 0 0,0 0 1,0 1-1,0-1 0,0 0 1,0 0-1,0 0 0,-1 0 0,1 0 1,0 0-1,0 0 0,0 0 1,0 0-1,0 0 0,0 0 0,0 0 1,0 0-1,-1 0 0,1 0 1,0 0-1,0 0 0,0 1 0,0-1 1,0 0-1,0 0 0,0 0 0,0 0 1,0 0-1,0 0 0,0 0 1,0 0-1,0 1 0,0-1 0,0 0 1,0 0-1,0 0 0,0 0 1,0 0-1,0 0 0,0 0 0,0 1 1,0-1-1,0 0 0,0 0 1,0 0-1,10 11-13,3 0 123,1 0 0,0-1 0,1-1-1,0 0 1,1-1 0,0 0 0,19 6-1,-27-12-3,-1 0-1,1 0 1,0 0-1,0-1 1,0 0 0,0-1-1,1 0 1,-1 0-1,0 0 1,0-1-1,0-1 1,0 1-1,0-1 1,-1-1 0,1 1-1,-1-1 1,15-8-1,-8 2 5,-1 0 0,0-1-1,0 0 1,-1-1 0,0-1-1,-1 0 1,12-16 0,14-30 80,45-95 0,-69 129-244,-13 24 49,1-1 1,-1 0-1,1 0 0,-1 1 1,1-1-1,-1 0 0,1 1 1,-1-1-1,1 1 0,0-1 1,-1 1-1,1-1 0,0 1 1,0-1-1,-1 1 0,1 0 1,0-1-1,0 1 0,0 0 1,-1 0-1,1 0 0,0-1 1,0 1-1,0 0 1,0 0-1,1 0 0,-1 1-6,0 0 0,0 0 0,0 0 0,0-1 0,-1 1 0,1 0 0,0 0 0,0 0 0,-1 0 0,1 0 0,0 0 0,-1 0 0,1 1 0,-1-1 0,1 2 0,5 18-172,-4-5 219,0 1 1,-1 0-1,-1-1 0,0 1 0,-4 17 0,-17 83 221,10-62-205,-27 155 314,36-199-300,-1 0 0,0 0 0,0 0 0,-1 0 1,0 0-1,-10 16 0,14-27-53,0 0 1,0 1 0,0-1-1,0 0 1,-1 0 0,1 0-1,0 1 1,0-1-1,0 0 1,0 0 0,0 0-1,-1 0 1,1 1 0,0-1-1,0 0 1,0 0-1,0 0 1,-1 0 0,1 0-1,0 0 1,0 0 0,-1 0-1,1 0 1,0 0-1,0 1 1,0-1 0,-1 0-1,1 0 1,0 0 0,0 0-1,0 0 1,-1 0-1,1-1 1,-1 1 0,-5-7-37,-4-17-92,9 23 134,-5-19-176,-7-37 1,9 33-85,3 19 206,0-1 0,1 0 1,0 0-1,0 0 0,1 1 1,1-8-1,0-11-178,-2 23 209,0 0 0,0-1 0,0 1 0,0 0 0,1 0 0,-1 0 0,0-1 0,1 1 1,-1 0-1,0 0 0,1 0 0,-1 0 0,1 0 0,0 0 0,-1 0 0,1 0 0,0 0 0,0 0 1,-1 0-1,1 0 0,0 1 0,0-1 0,0 0 0,0 1 0,0-1 0,0 0 0,0 1 1,0-1-1,1 1 0,-1 0 0,0-1 0,0 1 0,0 0 0,2-1 0,4 1-35,1-1 0,-1 2 0,0-1 0,13 2 0,-4 0 46,0-1 65,-1-2 1,1 0-1,0 0 0,0-2 0,0 0 1,-1-1-1,0 0 0,0-1 0,0-1 1,0 0-1,-1-1 0,0-1 0,15-10 1,1-2 114,-2 3-35,-1-2 1,-1-1-1,41-39 1,-49 38-120,-1-1 1,-2 0 0,0-1-1,-1-1 1,-2 0 0,0-1-1,11-34 1,42-191 151,-32 108-139,-25 112-130,16-56-768,-21 80 415,-4 12 133,-2 11 186,-50 399 439,51-396-288,-11 106 352,6 193 0,8-169-242,-1-95-76,0-46-538,0 0 0,0 0 0,1 0 0,0 0 0,1 0 0,2 8 0,3-40-7882,-6 17 7249,-1-1 0,0 1 0,0-1 1,-1-10-1,1 12 517,-1-22-1569</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6:43.585"/>
    </inkml:context>
    <inkml:brush xml:id="br0">
      <inkml:brushProperty name="width" value="0.05" units="cm"/>
      <inkml:brushProperty name="height" value="0.05" units="cm"/>
    </inkml:brush>
  </inkml:definitions>
  <inkml:trace contextRef="#ctx0" brushRef="#br0">37 13 9056,'-31'-11'2922,"25"9"-1780,30 2 4639,33 0-3548,277 4 664,-299-1-4227,67 12-1,-74-9-136</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6:45.293"/>
    </inkml:context>
    <inkml:brush xml:id="br0">
      <inkml:brushProperty name="width" value="0.05" units="cm"/>
      <inkml:brushProperty name="height" value="0.05" units="cm"/>
    </inkml:brush>
  </inkml:definitions>
  <inkml:trace contextRef="#ctx0" brushRef="#br0">141 647 2912,'1'-2'226,"0"1"0,1-1 0,-1 1 0,1 0 0,-1-1 0,1 1 0,-1 0 0,1 0-1,0 0 1,0 0 0,0 0 0,-1 0 0,1 1 0,0-1 0,0 1 0,0-1 0,3 1 0,-3-1 168,1 1 0,0-1 1,-1 0-1,1 0 0,0 0 0,4-3 0,4-2 1487,-10 5-1370,1 1-1,0-1 0,-1 0 0,1 0 0,-1 0 1,1 0-1,-1 0 0,1 0 0,-1-1 0,2-1 0,-3 2-346,-1 1-1,0-1 1,0 1-1,0 0 1,0-1-1,1 1 1,-1 0-1,0 0 1,0 0-1,0-1 1,0 1-1,0 0 1,-1 0 153,-7 1-285,0 0 0,-1 0 1,1 1-1,0 0 0,0 0 0,0 1 0,0 0 1,1 1-1,-1 0 0,1 1 0,0-1 0,0 1 0,0 1 1,1 0-1,0 0 0,0 0 0,0 1 0,1 0 1,0 0-1,0 0 0,1 1 0,0 0 0,1 0 0,-1 0 1,1 1-1,1 0 0,0-1 0,-3 13 0,3-7-51,0 1 1,1-1-1,1 1 0,0 0 0,2 19 0,0-29 95,-1 0 0,1 0 0,0-1 0,0 1 0,0 0 0,1 0 0,0 0 0,0-1 1,0 1-1,0-1 0,1 0 0,0 0 0,0 0 0,0 0 0,0 0 0,1 0 0,-1-1 0,1 0 0,5 5 0,-7-8-37,-1 1-1,0 0 1,1 0 0,-1-1-1,1 1 1,-1-1-1,1 1 1,-1-1-1,1 1 1,-1-1-1,1 0 1,-1 0-1,1 0 1,0 0-1,-1 0 1,1 0 0,-1-1-1,1 1 1,1-1-1,-1 0 17,1 0 1,-1 0-1,0 0 0,1-1 0,-1 1 1,0-1-1,0 0 0,0 1 0,0-1 0,2-3 1,1-2 75,0-1 0,0 1 0,0-1 0,-1 0 0,5-14 1,-5 9-69,0 0 0,0 0 0,-1 0 0,2-22 0,-5 28-90,0-1-1,0 0 1,-1 1 0,0-1 0,0 1-1,-1-1 1,0 1 0,0 0 0,-5-10-1,3 11-103,0 0-1,0 0 1,-1 1 0,0 0-1,0 0 1,0 0 0,0 1-1,-1-1 1,1 1-1,-13-6 1,17 10 50,1-1-1,-1 1 1,0 0 0,0-1-1,0 1 1,0 0 0,0 0-1,0-1 1,0 1 0,0 0 0,0 0-1,0 0 1,0 0 0,-1 0-1,1 3-511,8 1 555,13 2 243,1-2 0,39 5-1,-57-8-183,35 2 382,0-2-1,0-1 1,51-8 0,-74 6-233,0 0 0,0-2 0,-1 0 0,1 0 0,-1-1 0,0-1 1,17-10-1,-21 10-87,-1 0 1,-1 0-1,1-1 1,-1 0-1,0 0 0,0-1 1,-1 0-1,0 0 1,-1-1-1,0 0 1,6-10-1,-4 1-64,0 0 0,-1-1-1,8-35 1,-12 44 32,0-10-667,-3 18 653,0 1 1,1-1 0,-1 1 0,0-1 0,1 1 0,-1-1-1,1 1 1,0-1 0,1-1 0,6-15 128,25-163 892,-19 95-1060,-10 57 100,-4 20-173,1 0 0,1 1 0,-1-1-1,6-14 1,-5 19-200,-3 7-158,-2 16-32,-23 191 7,-11 79 457,-21 60 252,44-275-185,-3-2-1,-37 99 1,48-157 24,0-1-1,0 1 1,-1-1 0,-1 0-1,0-1 1,-1 0-1,0 0 1,-1 0 0,-15 12-1,21-21-27,0 0 0,0-1-1,-1 0 1,1 0-1,-1 0 1,1 0 0,-1-1-1,0 1 1,1-1 0,-1-1-1,0 1 1,0-1 0,0 1-1,0-1 1,0-1 0,1 1-1,-8-2 1,9 1-60,0 1 0,0-1 0,0 0-1,0 0 1,0 0 0,0 0 0,0 0 0,0-1 0,0 0 0,1 1 0,-1-1 0,1 0-1,-1 0 1,1 0 0,0-1 0,0 1 0,0 0 0,0-1 0,0 0 0,0 1 0,1-1-1,-1 0 1,1 0 0,0 0 0,0 0 0,0 0 0,-1-3 0,2 3-9,0 0 0,0 0 0,0 0 0,1 1 0,-1-1 0,1 0 0,-1 0 0,1 0 0,0 1 0,0-1 0,0 0 0,0 1 0,1-1 0,-1 1 0,1-1 0,-1 1 0,4-3 0,1-2-39,0 0 0,1 1 0,14-10 1,22-12 114,2 2 0,48-22 0,26-13-5,-93 46-144,38-23-1258,-36 19-6539,-26 18 6384,7 0-1611</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6:47.251"/>
    </inkml:context>
    <inkml:brush xml:id="br0">
      <inkml:brushProperty name="width" value="0.05" units="cm"/>
      <inkml:brushProperty name="height" value="0.05" units="cm"/>
    </inkml:brush>
  </inkml:definitions>
  <inkml:trace contextRef="#ctx0" brushRef="#br0">9 1335 4064,'-1'1'105,"0"-1"0,1 1 0,-1 0 0,0-1 0,1 1 0,-1 0 0,1-1 0,-1 1 0,1 0 0,-1 0 0,1 0 0,0 0 0,-1 0-1,1-1 1,0 1 0,-1 0 0,1 0 0,0 0 0,0 0 0,0 1 0,0-1 31,1-1-1,-1 1 0,0 0 1,0-1-1,1 1 0,-1-1 1,1 1-1,-1 0 0,1-1 1,-1 1-1,1-1 0,-1 1 1,1-1-1,-1 1 1,1-1-1,-1 0 0,1 1 1,0-1-1,-1 0 0,2 1 1,0 0 219,1 0-1,0-1 1,-1 1 0,1-1 0,0 1 0,-1-1 0,1 0 0,0 0 0,0 0 0,-1-1 0,1 1 0,0 0 0,3-2 0,-1 0-48,1-1 1,-1 0-1,1 0 1,-1-1-1,0 0 1,0 1-1,-1-1 1,1-1-1,-1 1 1,7-9-1,3-7 146,17-32-1,-18 29-164,19-28 323,68-85 0,-9 38-351,-3 5-115,-56 54-67,-1-2 0,-1-2 0,-3 0 0,32-69-1,-21 15 290,-23 57-126,6 5 10,-46 105-704,-73 144-193,62-141 670,-29 88 0,26-29 268,34-110-159,2 0 1,0 0 0,1 1 0,2 25-1,0-41-40,1 0 0,0 1 0,0-1 0,0 0 0,4 8 0,-5-13-58,1 0-1,0 0 0,0-1 0,0 1 0,0 0 0,0-1 1,1 1-1,-1 0 0,0-1 0,1 1 0,-1-1 0,1 0 1,-1 0-1,1 1 0,0-1 0,0 0 0,-1 0 0,1-1 1,0 1-1,0 0 0,0 0 0,2-1 0,-1 1-1,-1-1 0,1 1-1,-1-1 1,1 0-1,-1 0 1,1 0 0,-1-1-1,1 1 1,0 0 0,-1-1-1,0 0 1,1 0 0,3-1-1,0-2 70,1 0 0,-1 0 0,7-6-1,-10 8-69,15-14 120,0 0 0,-2-1 0,18-23 0,39-60 131,-48 64-198,6-10 45,-2-2 0,44-96 0,-15 4 58,11-23 88,33-38-307,3-9 691,-99 199-559,-4 7-73,0 0 0,0-1 0,0 1 0,0-1 0,-1 1 0,0-1 0,1-7 0,-4 10-183,-2 7 40,-6 11-73,-20 33-187,-44 83 408,-2 64 108,15 10 176,3-12-23,43-130 416,14-56-204,2-24-517,2 2-177,-2 11 87,-2 12-441,-2 1 392,-1 1 0,1-2 0,-2 1 0,-5 11 1,-6 11 151,9-13 43,1 1 0,-6 30 0,-3 11 23,2-4 8,5-17 146,6-34 117,2-9 36,2-13-44,3-6-269,1 0-1,1-1 0,17-34 1,-16 40-107,1 0 0,1 1 0,0 0 1,1 0-1,1 2 0,0-1 0,1 1 0,0 1 1,20-15-1,-30 26 7,0 0 1,0 0-1,0 0 0,0 0 1,0 1-1,7-3 1,-9 4 24,0 0 1,-1-1-1,1 1 0,0 0 1,0 0-1,0 0 1,0 0-1,-1 0 0,1 0 1,0 0-1,0 0 1,0 0-1,0 0 0,-1 1 1,1-1-1,0 0 1,0 1-1,0-1 0,-1 0 1,1 1-1,0-1 1,-1 1-1,1-1 0,0 1 1,-1-1-1,1 1 1,0 0-1,-1-1 0,1 1 1,-1 0-1,0-1 1,1 1-1,-1 0 0,1 1 1,4 12-60,-1 0 0,0 1 0,1 14-1,-3-19 78,0 1 0,0-1 0,1 1-1,0-1 1,0 0 0,1 0-1,8 12 1,-9-17 26,1 1 0,1-1 0,-1 0-1,1 0 1,0 0 0,0-1 0,0 0-1,1 0 1,0 0 0,-1-1 0,1 1-1,0-1 1,1-1 0,-1 1 0,0-1-1,1 0 1,0-1 0,-1 0 0,1 0 0,0 0-1,-1-1 1,1 0 0,0 0 0,0 0-1,12-3 1,-5-1 45,-1-1-1,0 0 1,0 0-1,0-1 1,-1-1-1,1 0 1,-2-1-1,1 0 1,-1-1-1,19-19 1,-12 8 1,-1 0 0,0-2 0,-2 1 0,22-44 0,-34 60-112,0 0-1,-1 0 1,0 0-1,0-1 1,-1 1 0,0-1-1,0 1 1,0-1-1,0 1 1,-1-1-1,0 1 1,0-1 0,-2-9-1,2 15 13,0-1 0,0 0-1,0 1 1,0-1 0,-1 1 0,1-1-1,0 0 1,0 1 0,-1-1 0,1 1-1,-1-1 1,1 1 0,0-1-1,-1 1 1,1-1 0,-1 1 0,1 0-1,-1-1 1,1 1 0,-1 0 0,1-1-1,-1 1 1,0 0 0,1 0 0,-1-1-1,1 1 1,-1 0 0,0 0 0,1 0-1,-1 0 1,1 0 0,-1 0-1,0 0 1,1 0 0,-1 0 0,0 0-1,1 0 1,-2 1 0,-2 0-55,0 0-1,0 0 1,0 1 0,-6 2 0,8-3 75,-6 4 17,0 0 0,0 0 1,0 0-1,0 1 0,1 1 0,0-1 0,0 1 1,-11 15-1,16-19 12,1-1 1,-1 1 0,1 0-1,0 0 1,0 0-1,0 0 1,1 0-1,-1 0 1,1 0 0,-1 0-1,1 1 1,0-1-1,0 0 1,1 0-1,-1 0 1,0 0 0,1 0-1,2 6 1,1 3 55,1 0 0,1 0 0,8 13 0,-6-11-62,-2-4 1,43 72 224,-42-70-320,2-1-1,-1-1 0,2 0 1,19 18-1,-26-26-263,0 1 0,0-1 1,0-1-1,0 1 0,6 2 0,-8-3 144,0-1 1,-1 0-1,1 0 1,0 1-1,0-1 1,0 0-1,0 0 1,0 0-1,-1 0 1,1 0-1,0 0 1,0 0-1,0 0 1,0-1-1,-1 1 1,1 0-1,0 0 1,0-1-1,0 1 0,-1 0 1,1-1-1,0 1 1,0-1-1,-1 1 1,1-1-1,0 1 1,-1-1-1,2-1 1,0-1-948,0-1 1,0 1 0,-1-1 0,1 0-1,-1 0 1,1 0 0,-1 0-1,-1 0 1,1 0 0,0-5-1,3-10-2212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0:53.002"/>
    </inkml:context>
    <inkml:brush xml:id="br0">
      <inkml:brushProperty name="width" value="0.05" units="cm"/>
      <inkml:brushProperty name="height" value="0.05" units="cm"/>
    </inkml:brush>
  </inkml:definitions>
  <inkml:trace contextRef="#ctx0" brushRef="#br0">41 12 6976,'-19'-4'3168,"6"-1"-2752,5 2-1088</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6:47.614"/>
    </inkml:context>
    <inkml:brush xml:id="br0">
      <inkml:brushProperty name="width" value="0.05" units="cm"/>
      <inkml:brushProperty name="height" value="0.05" units="cm"/>
    </inkml:brush>
  </inkml:definitions>
  <inkml:trace contextRef="#ctx0" brushRef="#br0">48 84 9312,'-47'12'4768,"52"-12"-3904,-1 0-576,11 0 1087,3 6-767,39-6 416,5 0-576,29-6-352,-2 3-64,0-9-96,-9 3 0,15-9-3327,-15 11 1855,6-19-5856,-11 5 4128</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6:50.759"/>
    </inkml:context>
    <inkml:brush xml:id="br0">
      <inkml:brushProperty name="width" value="0.05" units="cm"/>
      <inkml:brushProperty name="height" value="0.05" units="cm"/>
    </inkml:brush>
  </inkml:definitions>
  <inkml:trace contextRef="#ctx0" brushRef="#br0">3 1208 5888,'-1'0'120,"1"1"1,0-1-1,0 1 0,-1-1 1,1 1-1,0-1 1,0 1-1,0-1 0,0 1 1,0 0-1,0-1 0,-1 1 1,1-1-1,0 1 1,1-1-1,-1 1 0,0-1 1,0 1-1,0 0 1,0-1-1,0 1 0,0-1 1,1 1-1,-1-1 1,0 1-1,1-1 0,-1 1 1,0-1-1,1 1 1,-1-1-1,0 0 0,1 1 1,-1-1-1,1 1 0,-1-1 1,1 0-1,-1 0 1,1 1-1,-1-1 0,1 0 1,-1 0-1,1 1 1,-1-1-1,1 0 0,-1 0 1,1 0-1,0 0 1,1 1 118,0-1 0,0 0 0,0 1 0,0-1 0,0 0 0,0 0 0,0 0 0,0 0 0,0-1 0,0 1 1,0 0-1,0-1 0,0 1 0,2-2 0,0-1 77,0 1-1,0-1 1,0 0 0,0-1 0,0 1-1,-1-1 1,6-8 0,18-33 738,-2 2-384,137-169 989,-107 150-1466,-15 18-47,-2-1-1,41-64 0,67-159 94,-17-11 530,-124 267-784,11-27 355,-15 36-359,0 1 0,0-1 0,0 0 0,-1 1 1,1-1-1,-1 0 0,0 1 0,0-1 0,0 0 0,0-4 1,-1 7-23,0 0 1,1 0 0,-1 0-1,0 1 1,1-1 0,-1 0 0,1 0-1,-1 1 1,0-1 0,1 0-1,-1 1 1,1-1 0,-1 0 0,1 1-1,-1-1 1,1 1 0,-1 0-1,-3 3-23,1 0-1,0 0 0,1 1 0,-1-1 0,1 0 1,-3 8-1,-1 2-15,-108 267 16,71-162 208,23-67 22,2 1 1,3 0-1,1 2 1,-8 80-1,19-101-79,2 0 1,1 0-1,6 48 0,-4-69-7,1 0 0,0 0-1,1 0 1,11 23-1,-12-28 15,1-2 0,0 1 0,1 0-1,0-1 1,0 0 0,0 0 0,0 0 0,1-1-1,9 7 1,-13-10-72,1-1 1,-1 1-1,1-1 0,0 1 0,0-1 0,0 0 1,0 0-1,0 0 0,0 0 0,0 0 0,0-1 1,0 0-1,0 1 0,1-1 0,5-1 0,-5 0 27,0 0-1,1 0 0,-1 0 1,0-1-1,1 0 0,-1 0 1,0 0-1,0 0 0,6-6 0,3-4 83,-1 0-1,0 0 1,0-1-1,13-22 1,-22 31-128,148-195 199,-123 166-271,62-56 0,-90 88 49,1 1 0,-1 0 1,1 0-1,-1-1 1,0 1-1,1-1 1,-1 1-1,1 0 0,-1-1 1,0 1-1,1-1 1,-1 1-1,0-1 0,1 1 1,-1-1-1,0 1 1,0-1-1,1 1 1,-1-1-1,0 1 0,0-2 1,-10 3-688,-18 10 63,19-5 644,0 0-1,0 1 0,1 0 0,0 0 1,1 1-1,0 0 0,0 1 0,0-1 1,1 1-1,0 0 0,-7 18 0,8-15 35,0 0-1,1 1 1,0 0-1,1-1 0,1 1 1,0 1-1,0-1 1,2 0-1,0 16 1,0-24 20,1 0 1,0 0 0,0 0 0,0 0 0,1-1-1,-1 1 1,1 0 0,0-1 0,1 1 0,-1-1 0,6 7-1,-7-9-31,0-1-1,1 1 1,-1-1-1,1 1 1,-1-1-1,1 0 1,0 1-1,-1-1 1,1 0-1,0 0 1,0 0-1,0-1 1,0 1-1,0 0 1,0-1-1,0 1 0,0-1 1,0 0-1,0 1 1,0-1-1,0 0 1,0 0-1,0-1 1,0 1-1,0 0 1,0-1-1,0 1 1,0-1-1,0 1 1,3-2-1,-1-1 35,1 0 0,0 0 0,-1 0 0,1 0-1,-1-1 1,0 0 0,5-5 0,22-31 102,-18 20-250,-1 0 0,0 0 1,-2-1-1,14-39 0,-21 54 97,-1-1 0,-1 1 0,1 0 0,-1-1 0,0 1 0,-1-7 0,0 11-22,0 0 0,0-1 0,0 1 0,0 0 0,-1 0 0,1 0 0,-1 0 0,0 0 0,1 0 0,-1 0 0,0 0 0,0 0 0,0 0 0,-1 1 1,1-1-1,0 0 0,-1 0 0,1 1 0,-1-1 0,1 1 0,-4-2 0,-1-1-85,0 2 0,0-1 0,0 1 0,0 0 0,0 0 0,-1 0 1,1 1-1,0 0 0,-1 1 0,1-1 0,-9 1 0,5 1 83,0 0 0,1 0-1,-1 1 1,1 0 0,-1 1 0,-15 6-1,25-9 18,-1 0 0,1 0 0,-1 0 0,1 0 0,-1 0 0,1 0-1,0 1 1,-1-1 0,1 0 0,-1 0 0,1 0 0,0 1 0,-1-1 0,1 0-1,0 1 1,-1-1 0,1 0 0,0 1 0,0-1 0,-1 0 0,1 1 0,0-1-1,0 1 1,-1-1 0,1 0 0,0 1 0,0-1 0,0 1 0,0-1 0,0 1-1,0-1 1,0 0 0,0 1 0,0-1 0,0 1 0,0-1 0,0 1 0,0-1-1,0 1 1,0-1 0,0 0 0,0 1 0,1-1 0,-1 1 0,0-1 0,0 0-1,1 1 1,-1-1 0,0 1 0,0-1 0,1 0 0,-1 0 0,0 1 0,1-1-1,-1 0 1,0 1 0,1-1 0,2 2 30,-1-1-1,0 1 1,1-1-1,-1 1 1,1-1-1,0 0 1,-1 0 0,5 1-1,15 1 152,0-1-1,0-1 1,0-1 0,32-4-1,86-22 310,-110 19-444,1 1 33,0-2 0,0-1 0,44-21 0,-70 28-47,11-5-129,-16 7 90,0-1 0,0 1-1,1 0 1,-1 0 0,0 0 0,0 0-1,0 0 1,1 0 0,-1 0-1,0 0 1,0 0 0,0 0 0,1 0-1,-1 0 1,0 0 0,0 0-1,0 0 1,0 0 0,1 0 0,-1 0-1,0 1 1,0-1 0,0 0-1,1 0 1,-1 0 0,0 0-1,0 0 1,0 0 0,0 1 0,0-1-1,1 0 1,-1 0 0,0 0-1,0 0 1,0 0 0,0 1 0,0-1-1,0 0 1,0 0 0,0 0-1,0 1 1,0-1 0,0 0 0,0 0-1,1 0 1,-1 1 0,0-1-1,-1 0 1,1 0 0,0 0 0,0 0-1,0 1 1,0-1 0,0 0-1,0 0 1,0 0 0,0 1 0,0-1-1,0 0 1,0 0 0,0 0-1,0 0 1,-1 1 0,-7 25-129,-7 47 1,14-64 189,0 0-1,1 0 1,-1 0 0,2 0 0,0 0 0,0 0 0,0 0 0,1 0 0,4 11 0,-5-17-9,0 0 24,0-1-1,-1 1 0,1-1 1,0 1-1,1-1 0,-1 1 1,0-1-1,3 3 1,-1-6 5,-1 0 1,1 0 0,-1-1 0,1 1-1,-1-1 1,0 0 0,0 1 0,0-1 0,0 0-1,0 0 1,0-1 0,2-3 0,19-35 176,-6 8-116,-11 22-156,46-64-755,-52 74 754,0 1 1,0 0-1,0-1 1,1 1-1,-1 0 1,0-1-1,0 1 1,1 0-1,-1-1 1,0 1-1,1 0 1,-1 0-1,0-1 1,1 1-1,-1 0 1,0 0-1,1 0 1,-1 0-1,1-1 1,-1 1-1,0 0 1,1 0-1,-1 0 1,1 0-1,-1 0 1,0 0-1,1 0 1,-1 0-1,1 0 1,-1 0-1,0 0 1,1 0-1,-1 0 1,1 1-1,-1-1 1,0 0-1,1 0 1,-1 0-1,1 1 1,-1-1-1,0 0 1,0 0-1,1 1 1,-1-1-1,1 1 1,11 19-407,-7-10 479,2 1-93,-4-6 107,-1 0 0,2-1 0,-1 1 1,0-1-1,9 8 0,-11-12-39,0 1 0,1 0 0,-1 0 0,0 0 0,1-1 0,-1 1 0,1-1 0,-1 1 0,1-1 0,-1 0 0,1 1 0,-1-1 0,1 0 0,-1 0 0,1 0 0,0 0 0,-1 0 0,1-1 0,-1 1 0,1 0 0,-1-1 0,1 1 0,-1-1 0,0 1 0,3-3 0,11-5-28,-1 0 0,0-2 0,0 1 0,24-24-1,39-53-526,-54 60 298,10-5-840,-31 32 1042,0-1 1,0 1 0,-1-1 0,1 1-1,0 0 1,-1 0 0,1 0 0,2 2-1,2 1 0,49 27 78,-43-23-15,1 0 0,0-1 0,1-1 1,21 8-1,-20-10 53,1 0-1,0-1 1,0 0 0,19-1 0,-26-2 33,-1 0 1,1-1-1,0 0 0,-1-1 0,1 0 0,-1 0 0,1-1 1,-1 0-1,12-6 0,-18 8-123,1-1 1,-1 1-1,0 0 1,0-1-1,1 0 1,-1 1-1,0-1 1,0 0-1,0 0 1,-1 0-1,1 0 1,0 0-1,-1-1 1,1 1-1,-1 0 1,0-1-1,0 1 1,0-1-1,0 0 1,0 1-1,-1-1 1,1 0-1,-1 1 1,0-1-1,0 0 1,1 1-1,-2-1 1,1 0-1,0 0 1,-1 1-1,0-5 1,1 7-24,-1 0 0,1-1 1,0 1-1,0 0 0,-1-1 0,1 1 1,0 0-1,0-1 0,-1 1 0,1 0 1,0 0-1,-1-1 0,1 1 0,-1 0 1,1 0-1,0 0 0,-1 0 0,1 0 1,-1-1-1,1 1 0,0 0 1,-1 0-1,1 0 0,-1 0 0,1 0 1,0 0-1,-1 0 0,1 0 0,-1 0 1,1 1-1,-1-1 0,1 0 0,0 0 1,-1 0-1,1 0 0,0 0 0,-1 1 1,1-1-1,-1 1 0,-17 10-314,17-10 312,-5 4 37,0 0-1,1 1 1,0 0 0,0 0 0,0 0-1,1 1 1,0 0 0,0-1 0,1 1-1,-1 1 1,1-1 0,1 0 0,0 1-1,-2 8 1,2-6 50,1 0 1,-1 0-1,2 0 0,-1 0 0,2 0 1,-1 0-1,1 0 0,1 0 1,0-1-1,5 18 0,-4-20 83,0 0 1,0-1-1,0 1 0,1-1 0,0 1 0,8 9 0,-10-15-105,-1 1 0,1-1 0,-1 1-1,1-1 1,-1 0 0,1 0-1,0 0 1,-1 0 0,1 0 0,0 0-1,0 0 1,0-1 0,0 1 0,0-1-1,0 1 1,0-1 0,0 0 0,0 0-1,0 0 1,0 0 0,0 0 0,0 0-1,0 0 1,0-1 0,0 1-1,0-1 1,0 1 0,-1-1 0,1 0-1,2-1 1,25-16 275,-1-1 0,43-38 1,-20 16-286,147-111-154,-197 151 101,0 0-1,0 0 1,0 1-1,0-1 1,0 0 0,0 1-1,1-1 1,-1 1-1,0-1 1,0 1-1,1 0 1,-1 0 0,2-1-1,-2 1 14,-1 1-1,1-1 0,0 0 1,0 0-1,-1 0 0,1 1 1,0-1-1,-1 0 1,1 1-1,-1-1 0,1 0 1,0 1-1,-1-1 1,1 1-1,-1-1 0,1 1 1,-1-1-1,1 1 0,-1-1 1,0 1-1,1 0 1,-1-1-1,0 1 0,1-1 1,-1 1-1,0 1 0,1 3 10,0 0-1,0 0 0,-1 1 1,0-1-1,0 0 0,0 1 0,-1-1 1,0 0-1,-1 7 0,0-1-16,-39 170 99,29-133-48,9-35-1,-1 2 8,0-1 0,0 1 0,-1-1 0,-11 21 0,16-33-41,-1-1-1,0 0 1,1 0 0,-1 1-1,0-1 1,0 0 0,1 0-1,-1 0 1,0 0 0,0 0-1,0 0 1,-1 0 0,1-1-1,0 1 1,0 0 0,0 0-1,-1-1 1,1 1-1,0-1 1,0 1 0,-3-1-1,2 0-10,1 0-1,0 0 1,0-1 0,-1 1-1,1-1 1,0 1-1,0-1 1,0 0-1,0 1 1,0-1-1,0 0 1,0 0-1,0 0 1,0 0-1,0 0 1,0 0 0,0 0-1,1 0 1,-1 0-1,0 0 1,0-2-1,-3-5-62,0-1-1,0 0 1,1 0 0,0 0-1,0 0 1,-1-13-1,1-1 46,1-35 0,2 52-52,0-1-1,0 0 1,1 1-1,0-1 1,1 0-1,0 1 1,0-1-1,5-11 1,-6 17 51,0 0 0,0-1 0,0 1 0,-1 0 0,1 0 0,1 0 0,-1 0 1,0 0-1,0 1 0,0-1 0,0 0 0,1 0 0,-1 1 0,0-1 1,1 1-1,-1-1 0,0 1 0,1 0 0,1-1 0,30-1 1,-26 2 19,10 1 79,0 1 1,-1 1-1,29 7 0,-29-5 71,0-1-1,1-1 0,29 1 1,-35-4-41,1 0 1,-1-2-1,0 1 1,-1-1-1,1-1 1,0 0 0,-1 0-1,1-1 1,-1-1-1,0 0 1,0 0-1,-1-1 1,1 0 0,13-12-1,5-7 287,40-47 1,-53 52-317,0 0 0,-1-1 0,19-40 0,23-70 142,-53 123-200,33-88 182,23-56-63,-45 124-227,-8 16-5,0-1 1,0-1 0,5-20-1,-10 24-76,-4 10-34,-3 9 28,-2 5 141,1 1 1,1 0 0,1 0-1,-6 19 1,-11 72 122,18-82-80,-28 200 290,29-178-184,2 1 0,9 89 0,-6-118-167,5 34-169,20 82-1,-24-126-494,-3-5 314,1 0 1,0 0 0,0 0-1,0 0 1,0-1 0,1 1 0,-1 0-1,1-1 1,-1 1 0,1-1 0,3 4-1,-5-6 338,0 0-1,0 0 0,0 1 0,0-1 1,1 0-1,-1 0 0,0 0 0,0 0 1,0 0-1,0 0 0,0 1 0,1-1 1,-1 0-1,0 0 0,0 0 0,0 0 1,1 0-1,-1 0 0,0 0 0,0 0 1,0 0-1,1 0 0,-1 0 0,0 0 0,0 0 1,0 0-1,1 0 0,-1 0 0,0 0 1,0 0-1,0 0 0,1 0 0,-1 0 1,0 0-1,0 0 0,0-1 0,1 1 1,-1 0-1,0 0 0,0 0 0,0 0 1,0 0-1,1 0 0,-1-1 0,0 1 1,0 0-1,0 0 0,0 0 0,0-1 1,0 1-1,0 0 0,0 0 0,0 0 1,1 0-1,-1-1 0,0 1 0,0 0 1,0 0-1,0-1 0,0 1 0,0 0 1,0 0-1,0 0 0,0-1 0,-1 1 1,1 0-1,0 0 0,0-1 0,1-1-1063,3-8-1520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6:51.143"/>
    </inkml:context>
    <inkml:brush xml:id="br0">
      <inkml:brushProperty name="width" value="0.05" units="cm"/>
      <inkml:brushProperty name="height" value="0.05" units="cm"/>
    </inkml:brush>
  </inkml:definitions>
  <inkml:trace contextRef="#ctx0" brushRef="#br0">4 29 11808,'-4'-7'5343,"8"7"-4639,1 0 1440,9 3-1312,16-3 512,6 4-800,25-4-384,2 0-128,13-4-256,-7 4 128,-6-8-2784,-7 4 1600,-8-5-4511,-10 6 3263</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6:55.699"/>
    </inkml:context>
    <inkml:brush xml:id="br0">
      <inkml:brushProperty name="width" value="0.05" units="cm"/>
      <inkml:brushProperty name="height" value="0.05" units="cm"/>
    </inkml:brush>
  </inkml:definitions>
  <inkml:trace contextRef="#ctx0" brushRef="#br0">4 268 4224,'-1'0'318,"-1"2"192,5 8 566,-2-6-1176,2 3 452,1 1 1,-1-1-1,1 0 0,1 0 1,-1 0-1,1-1 1,0 1-1,1-1 0,8 8 1,-3-7 149,1-1 1,0 0-1,-1 0 1,2-2 0,-1 1-1,0-1 1,1-1-1,0 0 1,0-1 0,0-1-1,0 0 1,15 0-1,-4-2 5,-1-1 0,0-1-1,0-1 1,-1-1-1,44-16 1,-52 16-349,-1-1 0,1 0 0,-2-1 1,1-1-1,-1 0 0,0 0 0,0-1 0,14-15 1,-21 19-125,6-5-53,-1-1 0,0 0 0,0 0 0,-2-1 0,1 0 0,-1-1 0,10-23 0,-14 26 29,-1 0 0,0 0 0,-1 0 0,2-14 0,-3 18 33,-1 1 1,0 0-1,0-1 1,-1 1-1,1 0 1,-1-1-1,0 1 1,-1 0-1,1 0 1,-3-6-1,3 9-40,0 0-1,0 1 0,0-1 1,-1 1-1,1-1 0,0 1 1,-1-1-1,1 1 0,-1 0 1,1 0-1,-1-1 0,1 1 1,-1 0-1,0 0 0,0 1 1,1-1-1,-1 0 0,0 1 1,0-1-1,0 1 0,0-1 1,0 1-1,0 0 0,0 0 1,0 0-1,0 0 0,0 0 1,0 0-1,-3 2 0,-1-1 14,1 0 0,-1 1 0,0 0 0,1 0 0,-1 1 0,1-1 0,0 1 0,-9 6 0,7-3 72,0 0 1,0 0 0,1 1-1,-9 11 1,13-15-38,-1 1 0,1 0-1,0 0 1,0 0 0,0 0 0,0 0 0,1 0 0,0 0-1,-1 1 1,2-1 0,-1 0 0,0 6 0,2-3 56,-1-1 1,1 1-1,0-1 0,1 1 1,0-1-1,0 0 1,0 0-1,1 0 0,0 0 1,0 0-1,0 0 1,1-1-1,0 0 1,0 1-1,0-1 0,1-1 1,0 1-1,0-1 1,0 0-1,6 5 1,-8-8-41,1 1 0,-1 0 1,0-1-1,0 0 0,1 1 1,-1-2-1,1 1 0,-1 0 1,1 0-1,-1-1 0,1 0 1,6 0-1,-4-1 1,0 0 0,0 0 0,0-1 1,0 1-1,0-1 0,10-6 0,1-1 33,-1-2-1,0 0 1,25-23-1,-13 9-145,45-30 0,-55 44 60,0 1 0,0 0 0,1 1-1,25-7 1,-38 14-11,2-1 5,-1 1 1,1 0-1,0 0 0,12-1 0,-18 3 3,0 0-1,0 0 0,0 0 0,1 1 1,-1-1-1,0 0 0,0 1 0,0-1 1,0 1-1,0 0 0,0 0 1,-1 0-1,1 0 0,0 0 0,0 0 1,-1 0-1,1 1 0,0-1 0,-1 0 1,1 1-1,-1-1 0,3 4 1,-3-2 17,0-1 1,1 1-1,-1-1 1,0 1 0,0 0-1,-1 0 1,1-1-1,0 1 1,-1 0 0,0 0-1,0-1 1,0 1 0,0 0-1,0 0 1,-1 3-1,-1 4 57,0-1 1,-1 1-1,-4 8 0,1-3-153,-11 31 214,-13 63 0,30-99-22,6-12-150,11-17-256,-15 17 227,27-31-415,49-41-1,-41 40 343,7-8 49,76-69-4,-112 104-71,-6 5 126,0 0-1,-1 0 1,1 1-1,0-1 1,0 1-1,0-1 1,0 1-1,0 0 1,0-1-1,0 1 1,1 0-1,-1 1 1,0-1-1,1 0 1,3 0 0,-5 1 38,0 1 1,-1-1 0,1 1 0,0 0-1,0-1 1,-1 1 0,1-1 0,0 1-1,-1 0 1,1 0 0,-1-1 0,1 1-1,-1 0 1,1 0 0,-1 0 0,1 0-1,-1-1 1,0 1 0,1 0 0,-1 0-1,0 0 1,0 0 0,0 0 0,0 0-1,0 0 1,0 1 0,2 30 343,-6 37-223,2-45-112,1 42 1,1-57 20,2 0 1,-1-1 0,1 1 0,0-1 0,1 1-1,0-1 1,0 0 0,7 13 0,-9-20-17,0 1-1,0-1 1,-1 1 0,1-1-1,1 0 1,-1 1 0,0-1-1,0 0 1,0 0 0,1 0 0,-1 0-1,0 0 1,1 0 0,-1 0-1,1 0 1,-1-1 0,1 1-1,0-1 1,-1 1 0,1-1 0,0 1-1,-1-1 1,1 0 0,0 0-1,-1 0 1,1 0 0,0 0-1,-1 0 1,1 0 0,0-1 0,-1 1-1,1 0 1,0-1 0,-1 0-1,1 1 1,-1-1 0,2-1-1,11-6 27,-1-2-1,24-19 0,-5 2-233,-6 7 147,48-39-175,-61 47 89,0 0 0,-1-1 0,14-19 0,-23 28 41,0-1 1,-1 0 0,1 1-1,-1-1 1,0 0 0,0 0-1,-1 0 1,3-10 0,-4 14 39,0 0 1,0 0 0,0 0-1,0 0 1,0 0 0,0 0-1,0 0 1,-1 0 0,1 0-1,0 0 1,-1 0 0,1 0-1,0 0 1,-1 0 0,1 0-1,-1 0 1,0 0-1,1 0 1,-2-1 0,0 1-6,1 0 0,0 1 0,-1-1 0,1 0 0,-1 1 0,1-1 0,-1 1 0,0 0 0,1-1 0,-1 1 0,1 0 0,-1 0 0,1 0 0,-1 0 0,0 0 0,1 1 0,-3 0 0,-4 0 29,0 2 0,1-1 0,0 1 0,0 0 1,-1 1-1,2 0 0,-1 0 0,0 0 0,-6 6 0,3-1 90,-1 0 1,1 1-1,1 1 0,-12 14 1,17-19-33,0 1 0,1-1 0,-1 0 0,1 1 1,1 0-1,-1 0 0,1 0 0,-2 13 1,3-17 2,1-1 1,0 1-1,0 0 1,0-1-1,0 1 1,0 0-1,0 0 1,1-1-1,-1 1 1,1-1-1,0 1 1,0 0-1,0-1 1,0 1 0,0-1-1,1 0 1,-1 1-1,1-1 1,-1 0-1,1 0 1,0 0-1,0 0 1,0 0-1,0-1 1,0 1-1,4 2 1,-3-3 15,1 1 1,0-1-1,0 0 1,0 0-1,0 0 0,0 0 1,0-1-1,0 1 1,0-1-1,0 0 1,0 0-1,5-2 0,7 0 144,26-8 0,-35 8-181,50-16 5,-1-2 1,77-38-1,-121 52-41,4-1 78,-1-1-1,0-1 1,0 0-1,20-17 0,3-4-639,-37 70 217,-1-26 396,2 0 0,-1 0 0,2-1 1,0 1-1,0 0 0,9 20 0,-11-29-22,1-1 0,0 1 0,0-1 0,0 0 0,1 0 0,-1 0 0,1 0 0,0 0 0,0 0 0,0-1 0,1 1 0,0-1 0,-1 0 0,1 0 0,0 0 0,0-1 0,0 1 0,1-1 0,-1 0 0,1 0 0,-1-1 0,1 1 0,-1-1 0,1 0 0,0 0 0,0 0 0,-1-1 0,1 0 0,0 0 0,0 0 0,0-1 0,0 1 0,8-3 0,28-11-178,1-1 1,41-23-1,-37 16 135,13-6-249,-2-3 1,68-46-1,-121 74 217,-3 3 36,0-1 0,-1 1 0,1 0 0,0-1 0,-1 1 0,1-1 0,-1 1 0,1-1 0,0 1 0,-1-1 0,1 0 0,-1 1 0,1-1 0,-1 1 0,0-1 0,1 0 0,-1 0 0,0 1 0,1-1 0,-1 0 0,0-1 0,0 2 18,0 0-1,0 0 1,0 0 0,0 0 0,0-1-1,0 1 1,0 0 0,0 0 0,0 0-1,0 0 1,0 0 0,0 0 0,0 0 0,0 0-1,0 0 1,0 0 0,0 0 0,-1 0-1,1-1 1,0 1 0,0 0 0,0 0-1,0 0 1,0 0 0,0 0 0,0 0-1,0 0 1,0 0 0,0 0 0,-1 0-1,1 0 1,0 0 0,0 0 0,0 0 0,0 0-1,0 0 1,0 0 0,0 0 0,0 0-1,0 0 1,-1 0 0,1 0 0,0 0-1,0 0 1,0 0 0,0 0 0,0 0-1,0 1 1,0-1 0,0 0 0,0 0-1,0 0 1,-1 0 0,1 0 0,0 0 0,-8 2-170,0 0 0,0 0 1,-12 5-1,-12 6 98,0 2 1,-45 27-1,65-34 120,0 0 1,1 0-1,0 2 0,1-1 0,-1 1 1,2 1-1,0-1 0,0 2 0,-10 17 1,15-21 38,1 0 1,0 0 0,0 0 0,1 0 0,0 1 0,1-1-1,-1 1 1,2-1 0,-1 1 0,1-1 0,1 1 0,-1 0 0,1-1-1,3 12 1,-3-19-49,-1 1 0,1 0-1,-1 0 1,1-1 0,0 1-1,-1 0 1,1-1 0,0 1-1,0-1 1,0 1 0,0-1 0,1 1-1,-1-1 1,0 0 0,1 0-1,-1 0 1,0 1 0,1-1-1,-1-1 1,1 1 0,3 1-1,-3-1-17,0-1 0,0 0 0,1 0 0,-1 0 0,0 0 0,0 0-1,1 0 1,-1-1 0,0 1 0,0-1 0,0 0 0,0 1-1,0-1 1,4-2 0,4-3-7,-1-1 1,0 0-1,0 0 0,0 0 1,9-12-1,36-49 113,-28 33-95,42-68-106,-52 76 110,-14 22-269,-5 7-31,-8 8-45,5-1 236,0-1 1,0 1-1,1 0 1,-5 11 0,1 0 0,-91 212 165,38-79 256,17-54 144,-75 121 0,103-190-347,13-22-195,0 0-1,-1 0 0,0 0 0,0-1 0,-1 1 0,1-1 1,-2-1-1,-8 8 0,14-13 0,0 0 0,0 0 0,0 0-1,0-1 1,-1 1 0,1 0 0,0-1 0,-1 1 0,1-1 0,0 1 0,-1-1 0,1 0 0,0 1 0,-1-1 0,1 0-1,-1 0 1,1 0 0,-1 0 0,1 0 0,0-1 0,-3 0 0,2 1-20,1-1 0,0 0 0,-1 0 0,1 0 0,0 0 0,0-1 1,0 1-1,0 0 0,0 0 0,0-1 0,0 1 0,0 0 0,0-1 0,1 1 0,-1-1 0,0-1 0,-1-4-79,0 0 0,1 0 0,0 0 1,0 0-1,1 0 0,-1 0 0,3-12 0,-1 7 37,1 0 1,5-20-1,-5 27 69,0 1 0,0-1-1,1 1 1,-1-1 0,1 1 0,0 0-1,0 0 1,0 0 0,6-6 0,0 2 38,1 1 1,-1-1 0,1 2 0,1-1 0,13-5-1,58-20 281,-41 18-60,-2-1 76,0-2-1,60-36 1,-75 38-168,0-2 0,-2-1 1,0-1-1,39-42 0,82-134 408,-111 148-328,44-48 466,0-2 387,-70 89-904,-3 3-65,-7 11-223,-2 2 134,0 1 0,1-1 0,0 1 1,0 1-1,1-1 0,1 1 0,-1-1 1,2 1-1,-1 0 0,1 0 0,1 0 1,0 0-1,0 14 0,1-12 57,1 0 0,0 0 0,1 0 1,0-1-1,1 1 0,0 0 0,1-1 0,0 0 0,1 0 1,0 0-1,8 12 0,-11-20-21,1 1 0,0-1 0,0 0 0,0 0 0,0 0 0,0 0 0,1 0 1,-1-1-1,1 1 0,0-1 0,0 0 0,0 0 0,0-1 0,0 1 0,0-1 0,0 0 0,1 0 1,-1 0-1,0 0 0,1-1 0,-1 0 0,1 0 0,-1 0 0,0 0 0,1-1 0,-1 0 0,7-2 0,16-6 26,1-2 0,-1-1 0,30-18 0,-24 10-136,56-46 0,-31 20 86,-42 34-36,-1-1 0,-1 0 0,0-1 0,19-25 0,-29 30-13,2 2-170,1 0 139,-8 7-23,-3 1-711,5-1 246,0 0 834,3 0-560,0 0 198,-3 0 308,-1 0-226,0 1 16,0-1 0,0 1 0,0-1 0,1 1 0,-1-1 0,0 1 0,0-1 0,1 1 0,-1-1 0,0 0 0,1 1 0,-1-1 0,0 1 0,1-1 0,-1 0 0,1 1 0,8 0-370,-9-1 318,1 1 72,-1 0 1,1-1 0,-1 1 0,0 0 0,1 0 0,-1-1 0,0 1-1,1 0 1,-1 0 0,0 0 0,0-1 0,0 1 0,1 0 0,-1 0-1,0 0 1,0 0 0,0-1 0,0 1 0,-1 2 0,0-2-29,0 0 1,0 0-1,0 0 0,0 1 1,1-1-1,-1 0 1,0 1-1,0 2 0,-4 7-51,-15 26 74,-23 66 1,3-7-172,22-58 190,-3 0 0,-1-1 0,-2-2 0,-1 0 0,-2-1 0,-1-2 0,-44 39 0,44-46-5,-20 16 27,-78 88 0,-6 59-42,64-85-305,61-92 226,-2 1 1,1-2 0,-18 17-1,23-24-19,0 0 0,-1-1-1,0 1 1,1-1-1,-1 1 1,0-1 0,0-1-1,0 1 1,-1 0 0,1-1-1,0 0 1,-1 0 0,1 0-1,-9 0 1,11-1 68,0 0 0,0 0 0,1-1 0,-1 1 0,0 0 0,0-1 0,0 1 0,1-1 0,-1 1 0,0-1 0,1 0 0,-1 0 0,1 1 0,-1-1 0,1 0 0,-1-1 0,1 1 0,-1 0 0,-1-2 0,2 0 27,-1 1 0,1 0 0,0-1 0,-1 0 0,1 1-1,0-1 1,1 0 0,-1 1 0,0-1 0,1 0 0,-1-3 0,1-4 63,0 0-1,0 0 0,1 1 0,1-1 0,4-17 1,-1 9 12,2 1 0,0-1 0,1 1 1,0 1-1,1-1 0,1 2 1,1-1-1,0 1 0,1 1 1,1 0-1,0 1 0,0 0 1,2 1-1,-1 0 0,2 1 1,-1 1-1,2 1 0,27-13 0,150-42 295,-52 19-223,32-24-475,-163 64-264,-1-1 1,-1 0 0,1 0-1,-1-1 1,15-14-1,4-6-1363</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6:58.820"/>
    </inkml:context>
    <inkml:brush xml:id="br0">
      <inkml:brushProperty name="width" value="0.05" units="cm"/>
      <inkml:brushProperty name="height" value="0.05" units="cm"/>
    </inkml:brush>
  </inkml:definitions>
  <inkml:trace contextRef="#ctx0" brushRef="#br0">12 1104 3648,'0'0'29,"0"0"-1,0 0 1,0 0 0,0 0-1,0 0 1,0-1 0,0 1 0,0 0-1,0 0 1,0 0 0,0 0 0,0 0-1,0 0 1,0 0 0,0 0-1,0 0 1,0-1 0,0 1 0,0 0-1,0 0 1,0 0 0,0 0-1,0 0 1,0 0 0,0 0 0,0 0-1,0 0 1,0-1 0,0 1 0,0 0-1,0 0 1,-1 0 0,1 0-1,0 0 1,0 0 0,0 0 0,0 0-1,0 0 1,0 0 0,0 0-1,0 0 1,0 0 0,-1 0 0,1 0-1,0 0 1,0 0 0,0 0 0,0 0-1,0 0 1,0 0 0,-9 7 4950,16-11-2815,-2-2-1687,0 0 1,-1 0 0,7-10 0,13-17 437,-7 12-512,16-21 358,42-40 0,6 15-142,17-16 10,-73 56-406,-1-1 0,-2-1 0,-1-1 0,33-61 0,-33 44-49,21-67 1,-24 59-28,0 2 292,-3 0 0,9-62 0,-23 103-305,0 0-1,-1-1 0,-1 1 1,-3-23-1,4 34-147,0 1 0,-1-1 0,1 0-1,0 0 1,0 1 0,-1-1 0,1 0 0,0 1 0,-1-1 0,1 0 0,-1 1-1,1-1 1,-1 1 0,1-1 0,-1 1 0,1-1 0,-1 1 0,0-1-1,1 1 1,-1-1 0,1 1 0,-1 0 0,0-1 0,0 1 0,1 0 0,-1 0-1,0-1 1,0 1 0,1 0 0,-1 0 0,0 0 0,0 0 0,-1 0 0,-1 0-60,1 1 0,-1-1 0,0 0 0,0 1 0,0 0 0,0 0 0,-3 1 0,-42 27-374,34-20 445,0 0-1,0 1 1,1 1 0,1 0-1,0 1 1,0 0 0,1 1-1,0 0 1,2 1-1,-14 22 1,2 7 188,1 2-1,-17 57 1,27-74-131,-2 9 102,-16 78 0,25-93-56,0 0 0,2 0 0,0 1 0,2-1 0,3 24 0,-1-35-14,0 0 0,0 0 0,1 0 0,0 0 0,1 0 0,1-1 1,-1 1-1,2-2 0,-1 1 0,1-1 0,1 0 0,0 0 0,11 10 1,-11-12 17,1 0 0,0-1 0,0 0 0,0 0 0,1-1 0,13 6 0,-16-9-15,0 0 0,0 0 1,0 0-1,0-1 0,0 0 0,1 0 1,-1-1-1,0 0 0,14-1 0,-8-2-23,-1-1 0,1 0 0,-1-1-1,-1 0 1,1-1 0,15-10 0,-14 8-25,-4 3-62,-1 0 0,0-1 0,0 0 0,0 0 0,12-15 0,-5 2-97,14-23-1,-25 36 108,0 0-6,-1 0 0,0 0-1,-1 0 1,1 0 0,-1 0-1,-1 0 1,1-1 0,-1 1-1,0 0 1,0-1 0,-1-6 0,0 8-21,0 1 0,0 0 0,-1 0 0,1 0 0,-1 0 0,0 0 0,0 0 0,0 0 0,-1 0 0,1 0 0,-1 0 0,0 1 0,0-1 0,-1 1 0,1-1 0,-1 1 1,-5-6-1,7 9 13,0-1 0,-1 0 0,1 1-1,0-1 1,-1 1 0,1-1 0,0 1 0,-1 0 0,1 0 0,0 0 0,-1-1 0,1 1 0,-1 0 0,1 1 0,-1-1 0,1 0 0,0 0 0,-1 1 0,1-1 0,0 1 0,-1-1 0,1 1 0,0-1 0,0 1 0,-1 0 0,1 0 0,0-1 0,0 1 0,-2 2 0,-2 2 12,-1 0 0,1 0 0,0 0 0,-4 7 0,5-5 72,0-1 1,0 1-1,1 0 0,0 1 1,0-1-1,1 0 1,0 1-1,0 0 1,1-1-1,0 1 1,0 0-1,1 0 1,0 0-1,0 0 1,1-1-1,0 1 1,0 0-1,1-1 0,2 9 1,1-4 51,14 30 253,-17-40-290,-1 1-1,1 0 1,0-1 0,0 1 0,0-1-1,0 1 1,0-1 0,1 0 0,-1 0-1,1 0 1,2 2 0,-3-4-26,0 1-1,1 0 1,-1-1 0,0 0-1,0 1 1,0-1 0,1 0-1,-1 0 1,0 0 0,0-1-1,0 1 1,1 0 0,-1-1-1,0 1 1,0-1 0,3-1-1,35-18 331,-28 14-291,76-42-84,-2-3 1,108-84-1,-194 134-7,0 1-1,0 0 0,0 0 1,0 0-1,1 0 1,-1 0-1,0 0 1,0 0-1,0 0 0,0 0 1,0 0-1,0 0 1,1 0-1,-1 0 0,0 0 1,0 0-1,0 0 1,0 0-1,0 0 1,0 0-1,1 1 0,-1-1 1,0 0-1,0 0 1,0 0-1,0 0 0,0 0 1,0 0-1,0 0 1,1 0-1,-1 0 1,0 1-1,0-1 0,0 0 1,0 0-1,0 0 1,0 0-1,0 0 0,0 0 1,0 0-1,0 1 1,0-1-1,0 0 1,0 0-1,0 0 0,0 0 1,0 0-1,0 1 1,0-1-1,0 0 1,0 0-1,0 0 0,0 0 1,0 0-1,0 0 1,0 1-1,0-1 0,0 0 1,0 0-1,0 0 1,-1 11-63,1-11 67,-18 88 165,15-64-156,1-7 112,-1 31 0,4-43-78,-1 0-1,1 0 1,-1 0-1,1 0 1,1 0 0,-1 0-1,1 0 1,0-1 0,0 1-1,4 7 1,-5-11-25,-1-1 0,1 1 1,-1 0-1,1-1 0,-1 1 0,1 0 0,0-1 1,-1 1-1,1-1 0,0 1 0,-1-1 1,1 1-1,0-1 0,0 0 0,0 1 1,-1-1-1,1 0 0,0 0 0,0 1 1,0-1-1,1 0 0,0 0 22,-1 0-1,1-1 1,-1 1 0,1 0-1,0-1 1,-1 0 0,1 1 0,-1-1-1,1 0 1,2-1 0,3-4 83,0 1 1,-1-1-1,10-11 1,-8 8-219,1 1 32,0-2 0,0 1 0,-1-1 0,0 0 0,9-17-1,50-105-528,-66 129 545,1 0-42,0 0 0,-1 0 0,1 0 0,-1-1 0,0 1 0,0-1 0,0 1 0,1-7 1,-1 15 67,-1-1 0,2 1 1,-1 0-1,1-1 1,-1 1-1,1-1 1,0 1-1,1-1 1,-1 0-1,1 0 1,0 0-1,6 7 1,-5-7 52,-1 0 0,1 0 0,1 0 0,-1 0 0,0-1 0,1 0 0,0 0 0,0 0 0,0 0 0,0-1 0,0 0 0,9 3 0,-1-4 51,-1 0 0,0 0 0,0-1 0,0-1 0,0 0 1,0-1-1,0 0 0,0-1 0,19-7 0,-13 4-44,0-2 1,-1 0-1,0-2 0,0 1 0,21-18 0,-32 21-55,0 0-1,0 0 0,-1 0 0,0-1 0,6-10 0,-11 16-3,1 1 0,0-1-1,-1 0 1,1 1 0,-1-1-1,1 0 1,-1 0 0,0 0-1,1 0 1,-1 0 0,0 1-1,0-1 1,1 0 0,-1 0-1,0 0 1,0 0 0,0 0-1,0 0 1,0 0 0,0 0-1,-1 0 1,1 0 0,0 0 0,0 1-1,-1-1 1,1 0 0,0 0-1,-1 0 1,1 0 0,-1 1-1,1-1 1,-1 0 0,1 0-1,-1 1 1,0-1 0,1 0-1,-1 1 1,0-1 0,0 1-1,1-1 1,-2 0 0,1 0-11,-1 1-1,1-1 1,-1 1 0,1-1 0,0 1-1,-1-1 1,1 1 0,-1 0 0,1 0-1,-1 0 1,1 0 0,-1 0 0,1 0-1,-1 0 1,1 0 0,-1 1-1,-2 0 1,-23 12-232,23-11 230,-3 2 27,0 1-1,0 0 1,0 0-1,1 0 1,-1 1-1,1 0 1,1 1-1,-1-1 1,1 1-1,0 0 1,1 0-1,0 1 0,0 0 1,0-1-1,1 1 1,0 0-1,-2 12 1,5-16 32,-1 0 0,1 0 0,1 0 0,-1 1 1,1-1-1,-1 0 0,1 0 0,0 0 0,1 0 0,-1-1 0,1 1 0,-1 0 1,1 0-1,0-1 0,1 1 0,-1-1 0,0 0 0,1 0 0,0 0 1,0 0-1,0 0 0,0 0 0,0-1 0,1 1 0,5 2 0,-1 0 54,1-1-1,-1 0 0,1 0 1,0-1-1,1 0 0,-1-1 1,0 0-1,1 0 0,-1-1 0,11 0 1,-6-1-36,0-1-1,0-1 1,0 0 0,0 0 0,-1-2 0,1 0 0,-1 0-1,0-1 1,0-1 0,0 0 0,-1-1 0,0 0 0,0-1-1,-1-1 1,0 1 0,0-2 0,-1 0 0,0 0-1,-1 0 1,0-1 0,-1-1 0,11-18 0,8-30-95,29-90 0,-55 145 57,5-13 12,80-221-159,-83 232 139,11-30-250,16-53-1,-30 89 221,0-1-1,1 1 1,-1 0-1,0-1 1,0 1-1,0 0 1,0 0-1,0-1 1,0 1-1,-1-2 1,1 2 14,0 1 1,0 0 0,0 0 0,0-1-1,0 1 1,-1 0 0,1 0 0,0 0 0,0 0-1,0-1 1,0 1 0,-1 0 0,1 0 0,0 0-1,0 0 1,0 0 0,-1-1 0,1 1-1,0 0 1,0 0 0,0 0 0,-1 0 0,1 0-1,0 0 1,0 0 0,-1 0 0,1 0-1,0 0 1,0 0 0,-1 0 0,1 0 0,0 0-1,-1 0 1,-1 1-54,0 0-1,0 0 1,0 0-1,1 0 0,-1 1 1,0-1-1,0 0 1,0 1-1,-2 2 1,-2 3 39,1 1 1,-1-1-1,1 1 1,0 0-1,1 1 0,0-1 1,-5 16-1,-14 65 129,19-69-90,-37 218 201,37-196 20,2 0 0,2 0 0,8 72 0,-8-113-220,1 6 116,0 0 1,1 0-1,0 1 0,3 7 0,-5-14-90,1 0 0,-1 0-1,1 1 1,0-1-1,-1 0 1,1 0-1,0 0 1,0 0 0,0 0-1,0 0 1,0 0-1,0 0 1,0 0 0,0 0-1,0 0 1,0-1-1,0 1 1,1 0-1,-1-1 1,0 1 0,0-1-1,1 1 1,-1-1-1,0 0 1,1 1-1,-1-1 1,1 0 0,-1 0-1,2 0 1,3-2 30,0 0-1,0 0 1,-1 0 0,1-1 0,-1 0 0,0 0-1,0 0 1,6-6 0,0 2-36,0-1-25,42-26-42,57-51 1,-91 68 71,-10 7-46,1 1 1,0 1-1,1 0 0,-1 0 1,14-6-1,-23 13 0,0 1 1,0-1-1,-1 1 0,1 0 0,0-1 1,0 1-1,0 0 0,0 0 1,-1 0-1,1 0 0,0 0 0,0-1 1,0 1-1,0 1 0,0-1 0,0 0 1,-1 0-1,1 0 0,0 0 1,0 1-1,0-1 0,-1 0 0,1 1 1,0-1-1,0 0 0,0 1 0,-1-1 1,1 1-1,0-1 0,-1 1 0,1 0 1,-1-1-1,1 1 0,-1 0 1,1-1-1,-1 1 0,1 0 0,-1 0 1,1-1-1,-1 1 0,0 0 0,1 0 1,-1 0-1,0 0 0,0-1 1,0 1-1,0 0 0,0 1 0,1 4-35,-1 0 0,1 0 0,-1 0 0,-1 0 0,-1 9 0,-1-3 41,0-1 0,0 1-1,-2-1 1,1 0 0,-1 0 0,-1 0 0,-7 9-1,-1 1 86,-2-1 0,-21 23 0,33-39-59,0-1-1,0 0 1,0 1-1,0-1 0,-1-1 1,1 1-1,-1-1 1,0 1-1,1-1 1,-8 1-1,10-2 4,-1 0 0,1-1 0,0 0 0,0 1 0,-1-1 0,1 0 0,0 0 0,-1 0-1,1 0 1,0-1 0,-1 1 0,1-1 0,0 1 0,0-1 0,0 0 0,0 0 0,-1 0 0,1 0 0,0 0-1,1 0 1,-1-1 0,0 1 0,0-1 0,0 1 0,1-1 0,-3-2 0,3 3-2,0-1 1,1 1-1,-1 0 0,0 0 1,0-1-1,1 1 1,-1 0-1,1-1 0,-1 1 1,1-1-1,0 1 1,0-1-1,-1 1 1,1-3-1,0 4-21,1-1 1,-1 0 0,0 0-1,1 0 1,-1 0-1,0 0 1,1 0-1,-1 1 1,1-1-1,-1 0 1,1 0-1,0 1 1,-1-1 0,1 0-1,0 1 1,-1-1-1,1 1 1,0-1-1,0 1 1,0-1-1,-1 1 1,1 0-1,0-1 1,0 1-1,0 0 1,0 0 0,2-1-1,20-3 44,1 1-1,0 1 1,0 2 0,30 2-1,-38-2-36,41 5-350,61 12 0,-68-9-2435,-30-4-922,-6 1 1114</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7:02.229"/>
    </inkml:context>
    <inkml:brush xml:id="br0">
      <inkml:brushProperty name="width" value="0.05" units="cm"/>
      <inkml:brushProperty name="height" value="0.05" units="cm"/>
    </inkml:brush>
  </inkml:definitions>
  <inkml:trace contextRef="#ctx0" brushRef="#br0">238 129 4736,'0'-15'1530,"0"15"-1472,0-1-1,0 1 1,0 0-1,0-1 1,0 1-1,0 0 1,0-1-1,-1 1 1,1 0-1,0-1 1,0 1-1,0 0 1,0-1-1,-1 1 0,1 0 1,0-1-1,0 1 1,0 0-1,-1 0 1,1-1-1,0 1 1,-1 0-1,1 0 1,0 0-1,-1-1 1,-2-2 1173,3 2-888,0-1 0,0 0 0,0 1 1,-1-1-1,1 0 0,-1 1 0,1-1 1,-1 1-1,0-1 0,1 1 0,-1-1 1,0 1-1,0-1 0,0 1 0,0 0 1,0 0-1,-1-1 0,0 0 0,0 1-263,0-1 0,0 1 0,0 0 0,0 0 1,0 0-1,0 0 0,0 0 0,0 0 0,-1 1 0,1-1 0,0 1 0,0 0 0,0-1 0,-1 1 0,1 0 0,0 0 0,0 0 0,-1 1 0,1-1 0,0 1 0,0-1 0,0 1 0,-4 1 0,-6 5-34,-1 1 0,1 0 0,1 0 0,0 2 0,0-1 0,1 1 1,0 1-1,0 0 0,2 0 0,-10 15 0,12-17 103,0 1 1,1-1-1,1 1 1,-6 14-1,9-22-83,1 0 0,-1 0 1,1 0-1,-1 1 0,1-1 0,-1 0 0,1 0 1,0 0-1,0 1 0,0-1 0,1 0 0,-1 0 0,0 1 1,1-1-1,0 0 0,-1 0 0,1 0 0,0 0 1,0 0-1,0 0 0,0 0 0,0 0 0,1 0 0,-1 0 1,1-1-1,-1 1 0,1-1 0,2 3 0,-2-3-47,0 0-1,0 0 0,0 0 1,0-1-1,0 1 0,0 0 1,0-1-1,0 1 0,1-1 1,-1 0-1,0 0 0,0 0 1,1 0-1,-1 0 0,0 0 1,0-1-1,0 1 0,1-1 1,-1 0-1,0 1 0,0-1 1,0 0-1,0 0 0,0 0 1,0-1-1,2-1 0,3-2-72,0-1 0,0 1 0,-1-1 0,0-1 0,10-12 0,-6 4 132,0-2 0,-1 1 0,0-1 0,-1-1 0,-1 1 0,-1-1 0,5-25 0,-11 43-95,0 0 0,0 0-1,0 0 1,0 0 0,0 0 0,0 0 0,0 0 0,0 0-1,0 0 1,-1 0 0,1 0 0,0 0 0,0 0-1,0 0 1,0 0 0,0 0 0,0 0 0,0 0 0,0 0-1,-4 11 10,-5 21 243,8-24-186,1-1-1,0 1 1,1-1 0,1 12 0,2 19 469,-4-36-462,0 0 0,0-1 0,0 1 0,0 0 0,1 0 0,-1 0 0,1-1 1,-1 1-1,2 3 0,-1-4-23,-1 0 1,1-1-1,-1 1 1,1-1-1,-1 1 1,1-1-1,-1 1 1,1-1-1,0 1 1,-1-1-1,1 0 1,0 1-1,-1-1 1,1 0-1,0 1 1,0-1-1,-1 0 1,1 0-1,0 0 1,0 0-1,-1 0 1,1 1-1,0-1 1,0-1-1,-1 1 1,1 0-1,1 0 1,4-2 9,0 0 1,0 0-1,0-1 0,0 1 1,0-1-1,-1-1 0,1 1 1,-1-1-1,0 0 1,6-6-1,1 0-67,73-66 78,-76 66-22,1-1 0,-2 0 0,1-1 0,11-21 0,-19 30-53,0 0 0,0 0 1,-1 0-1,1 0 0,-1-1 1,1 1-1,-1-4 0,67 24-277,-33-10 272,-1 1 1,1 2 0,43 20-1,-74-29 71,0 0-1,-1 0 0,1 0 0,-1 1 1,0-1-1,1 1 0,-1 0 1,0-1-1,0 1 0,0 0 1,0 0-1,0 0 0,-1 0 0,1 1 1,0-1-1,-1 0 0,0 1 1,0-1-1,1 1 0,-1-1 0,-1 1 1,1 0-1,0-1 0,-1 1 1,1 0-1,-1 0 0,0-1 1,0 1-1,0 0 0,0 0 0,-1-1 1,1 1-1,-1 0 0,1 0 1,-3 3-1,1 1 60,-1 0-1,0 0 1,0 0 0,-8 10-1,8-13-59,0 0 0,0 0 0,1 1 0,0-1 0,0 1 0,0-1 0,0 1 0,1 0 1,0-1-1,-1 7 0,2-10-23,0 1 1,1-1-1,-1 0 1,0 0-1,1 0 1,-1 0-1,1 0 1,0 0 0,-1 0-1,1 0 1,0 0-1,0 0 1,-1 0-1,1 0 1,0-1 0,0 1-1,0 0 1,0 0-1,0-1 1,0 1-1,0-1 1,0 1-1,1-1 1,-1 1 0,0-1-1,0 0 1,0 0-1,0 1 1,3-1-1,4 1 91,1 0-1,16 0 1,-15-1-58,0-2 1,0 1-1,0-1 1,0 0 0,0-1-1,0-1 1,0 1-1,-1-1 1,12-7-1,-5 1-60,0 0-1,-1 0 0,-1-2 1,18-16-1,-23 18-31,0-1 1,-1 1 0,0-1-1,-1-1 1,0 0 0,-1 0 0,0 0-1,-1 0 1,0-1 0,5-22-1,-10 31-15,1 1 0,0-1-1,-1 1 1,0 0 0,0-1-1,0 1 1,0-1 0,-1 1-1,1-1 1,-1 1 0,0 0-1,-2-5 1,3 8 41,-1-1 0,1 1-1,0 0 1,-1-1 0,1 1 0,-1 0 0,1-1 0,-1 1 0,1 0-1,-1 0 1,0 0 0,1 0 0,-1-1 0,1 1 0,-1 0 0,1 0 0,-1 0-1,1 0 1,-1 0 0,0 0 0,1 0 0,-1 1 0,1-1 0,-1 0-1,1 0 1,-1 0 0,1 0 0,-1 1 0,1-1 0,-1 0 0,1 1-1,-1-1 1,1 0 0,-1 1 0,1-1 0,0 0 0,-1 1 0,0 0-1,-16 18 82,12-12 9,0 1 1,1 0 0,1 0 0,-1 0-1,1 0 1,0 1 0,1-1 0,0 1-1,-1 16 1,3-21-20,-1 1 1,2 0-1,-1 0 0,0-1 1,1 1-1,0 0 0,0-1 0,1 1 1,-1-1-1,1 1 0,0-1 1,0 0-1,0 0 0,1 0 0,-1 0 1,1 0-1,0 0 0,0-1 1,8 7-1,-6-6 3,1 1 1,1-1 0,-1-1 0,0 1-1,1-1 1,0-1 0,0 1-1,0-1 1,8 2 0,7 0-94,37 1 0,-40-4-156,0 0-730,0-1-1,24-2 0,-32 0-1305,0 0-1,19-6 1,-7-1-1030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7:05.387"/>
    </inkml:context>
    <inkml:brush xml:id="br0">
      <inkml:brushProperty name="width" value="0.05" units="cm"/>
      <inkml:brushProperty name="height" value="0.05" units="cm"/>
    </inkml:brush>
  </inkml:definitions>
  <inkml:trace contextRef="#ctx0" brushRef="#br0">536 1074 4736,'-11'-8'1530,"11"8"-1414,-1 0 0,1 0 0,0 0-1,0 0 1,0 0 0,0 0-1,-1 0 1,1 0 0,0-1 0,0 1-1,0 0 1,0 0 0,-1 0-1,1 0 1,0-1 0,0 1 0,0 0-1,0 0 1,0 0 0,0 0-1,0-1 1,0 1 0,0 0 0,2-5 4520,22-16-2130,-18 16-2181,0 0-1,-1 0 1,1-1 0,-1 0-1,0 1 1,8-14-1,14-34 658,34-91 0,-55 128-877,18-47 279,94-227 1163,-105 261-1193,16-54 0,-26 69-237,0-1 1,0 1 0,-1-1-1,-1 1 1,-2-29-1,1 41-122,0 1-1,0-1 0,0 1 1,0 0-1,0-1 1,-1 1-1,1 0 0,-1-1 1,1 1-1,-1 0 1,1-1-1,-1 1 0,0 0 1,1 0-1,-1 0 0,0 0 1,0 0-1,0 0 1,-1-1-1,1 1-20,0 1 0,0-1 1,0 1-1,0 0 0,0-1 0,0 1 0,0 0 0,0 0 1,-1 0-1,1 0 0,0 0 0,0 0 0,0 0 1,0 0-1,0 1 0,0-1 0,0 0 0,0 0 0,-1 1 1,-4 2-67,1 0 0,0 0 0,0 0 0,0 1 0,0-1 0,1 1 0,0 1 0,-7 7 0,-5 9-138,1 0 0,-22 44-1,-18 57 108,11-24 137,-125 206 504,101-203-215,-39 62 55,25-22-313,-52 81 651,128-212-586,1-2-22,0-1 1,0 0-1,0 0 0,-1 0 0,0 0 1,0-1-1,-10 8 0,15-14-86,1 0-1,0 1 1,-1-1-1,1 0 1,0 1-1,-1-1 1,1 0-1,-1 0 1,1 0-1,-1 1 1,1-1-1,0 0 1,-1 0-1,1 0 1,-1 0-1,1 0 1,-1 0-1,1 0 1,-1 0-1,1 0 1,-1 0-1,1 0 1,-1 0-1,0 0 1,1-1-8,0 1 0,0 0 1,0-1-1,0 1 0,0-1 1,0 1-1,0-1 0,0 1 1,0-1-1,0 1 0,0-1 1,0 1-1,0-1 1,0 1-1,1 0 0,-1-1 1,0 1-1,1-1 0,13-25-137,7-4 285,2 0 0,2 2 0,32-31 0,-12 19-2,62-42 0,-103 78-132,253-168 453,-209 141-129,40-23 46,216-111 144,-288 155-413,-1-1-1,24-24 0,-15 13-6,-24 22-91,1-1-5,0 0-1,0 1 1,0-1-1,-1 0 1,1 0-1,0 0 1,-1 0-1,1 0 1,-1 0-1,1 0 1,-1 0-1,1 0 1,-1 0-1,0 0 1,1 0-1,-1 0 1,0 0 0,0 0-1,0 0 1,0 0-1,0-1 1,0 1-1,0 0 1,-1-2-1,-40 61-415,-10 12 330,30-44 163,-26 45-1,46-69-79,0-1 0,0 1 1,0-1-1,1 1 0,-1 0 0,1-1 1,-1 1-1,1 0 0,-1-1 0,1 1 1,0 0-1,0 0 0,0-1 1,0 1-1,0 0 0,0 0 0,0-1 1,1 1-1,0 3 0,0-4 3,0 1 0,0-1 0,0 0 0,0 1 0,0-1 1,1 0-1,-1 0 0,0 0 0,1 0 0,-1 0 0,0 0 0,1 0 0,-1 0 0,1-1 0,0 1 0,-1-1 0,1 1 0,0-1 0,2 1 1,8 1 87,1-1 1,0-1 0,0 0 0,-1-1 0,1 0-1,0-1 1,-1 0 0,23-7 0,-23 5-70,1 0 1,-1-1 0,0 0-1,0-1 1,-1 0-1,0-1 1,0 0 0,0-1-1,17-17 1,23-31-99,60-88 0,5-6-48,30-2 121,-38 40-203,-107 111 168,5-5-149,0 0 0,0-1 0,-1 1-1,0-1 1,0 0 0,-1-1-1,7-13 1,-11 21 174,0 0 1,0 0-1,0 0 0,0 0 0,0 0 1,0-1-1,0 1 0,0 0 0,0 0 1,0 0-1,0 0 0,0 0 0,0 0 1,0 0-1,0-1 0,0 1 0,0 0 1,0 0-1,0 0 0,0 0 0,0 0 1,0 0-1,0 0 0,0-1 0,0 1 1,0 0-1,0 0 0,0 0 0,0 0 1,0 0-1,0 0 0,0 0 0,0 0 1,0-1-1,0 1 0,-1 0 0,1 0 1,0 0-1,0 0 0,0 0 0,0 0 1,0 0-1,0 0 0,0 0 0,0 0 1,-1 0-1,1 0 0,0 0 0,0 0 1,0 0-1,0 0 0,0 0 0,0 0 1,0 0-1,-1 0 0,1 0 0,0 0 1,0 0-1,0 0 0,0 0 0,0 0 1,0 0-1,0 0 0,-1 0 0,1 0 1,0 0-1,0 0 0,0 0 0,0 0 1,-8 2-134,0 1-1,1 0 1,0 0 0,-1 0 0,1 1 0,-11 7 0,-37 30-140,54-40 282,-20 17-4,1 2 1,0 1-1,1 0 0,1 1 0,1 1 0,-24 44 0,13-13 88,3 2-1,-19 59 1,14-14 17,27-86-17,0 0 1,1 0-1,1 0 0,1 27 1,0-41-48,0 0 0,0 1 1,0-1-1,0 1 0,1-1 1,-1 0-1,0 1 0,1-1 1,-1 0-1,1 0 0,-1 1 0,1-1 1,0 0-1,-1 0 0,1 0 1,0 1-1,0-1 0,0 0 0,0 0 1,0 0-1,0-1 0,0 1 1,0 0-1,0 0 0,1-1 1,-1 1-1,0 0 0,0-1 0,1 1 1,-1-1-1,0 0 0,1 1 1,-1-1-1,0 0 0,1 0 0,-1 0 1,1 0-1,-1 0 0,0 0 1,1 0-1,-1 0 0,3-1 1,5-2-22,0 1 1,1-1 0,-1-1 0,15-8-1,-19 10-38,14-9-16,0 0 1,-1-1 0,0-1-1,17-16 1,10-13 13,-1-1 0,63-84 0,69-126 239,-160 224-103,0-1 1,14-41 0,14-64-186,-11 34-1158,-59 163-56,-4 8 1344,1 10 200,-33 155 0,49-157-61,3 1 1,1 96 0,10-162-126,-1 0 1,1 0 0,1 0-1,0 0 1,1 0 0,1-1-1,5 15 1,-7-23-23,1 0 1,-1 1-1,1-2 0,0 1 1,0 0-1,6 5 0,-7-7-23,-1-1 188,12 5-85,-13-5-135,1-1 0,-1 1 0,1-1 0,0 1 1,-1-1-1,1 1 0,0-1 0,-1 0 0,1 1 0,0-1 0,-1 0 1,1 0-1,0 0 0,0 1 0,-1-1 0,1 0 0,0 0 0,0 0 1,-1 0-1,3-1 0,5-1-15,0-1 0,-1 0 0,1 0 1,-1-1-1,1 0 0,-1-1 0,0 0 0,-1 0 0,1 0 1,10-12-1,-4 1 107,-1 0-1,-1-1 1,-1 0 0,0-1-1,-1-1 1,-1 1 0,7-25-1,-5 14-6,19-74-13,-24 84-219,-2-1-1,0 1 1,1-27 0,-4 44 105,0 0 1,0 0 0,-1 0-1,1 0 1,0-1 0,-1 1 0,1 0-1,-1 0 1,1 0 0,-1 0-1,0 0 1,-2-3 0,3 5 33,-1-1-1,0 1 1,1-1 0,-1 1 0,0-1-1,0 1 1,1 0 0,-1-1 0,0 1-1,0 0 1,0-1 0,1 1-1,-1 0 1,0 0 0,0 0 0,0 0-1,0 0 1,0 0 0,1 0 0,-1 0-1,0 0 1,0 0 0,0 1 0,0-1-1,1 0 1,-1 1 0,0-1 0,0 0-1,1 1 1,-1-1 0,0 1-1,0-1 1,0 2 0,-3 0 0,0 1 0,0 0 0,1 1 1,-1-1-1,1 1 0,0-1 0,0 1 0,0 0 1,1 0-1,-1 0 0,1 0 0,-2 5 0,-3 10 8,-8 30 0,11-34 86,-26 110 249,28-109-287,0 0 0,1 1 1,1-1-1,0 0 1,5 32-1,-5-45 15,1 0 0,0 0 1,0 1-1,0-1 0,0 0 0,0 0 1,1 0-1,-1 0 0,1-1 1,0 1-1,0 0 0,0-1 0,0 1 1,0-1-1,1 0 0,-1 1 0,5 1 1,-4-2-1,1 0 0,0 0 1,1 0-1,-1-1 0,0 0 1,0 0-1,1 0 0,-1 0 0,1-1 1,-1 1-1,7-2 0,5 0-23,0-2-1,0 0 0,0 0 1,0-2-1,28-11 0,120-65-378,-103 49 319,-37 18-34,-16 9 12,1 0 1,-1 1 0,17-6-1,-22 9 22,0 0 0,0 1-1,0-1 1,1 1-1,-1 0 1,0 0-1,0 0 1,0 0 0,0 0-1,0 1 1,1-1-1,-1 1 1,0 0 0,0 0-1,5 3 1,-6-4 47,9 7 125,-10-6 154,-6 3-251,-12 14-355,-10 7-21,10-11 327,0 0 0,1 1 1,0 1-1,1 0 0,-23 35 0,37-50 18,0 0 1,0 0 0,1 0-1,-1 0 1,0 1-1,1-1 1,-1 0 0,1 0-1,0 0 1,-1 0-1,1 1 1,0-1 0,0 0-1,0 0 1,-1 0-1,1 1 1,0-1 0,1 0-1,-1 0 1,0 1-1,0-1 1,0 0 0,1 0-1,-1 0 1,1 1-1,-1-1 1,1 0 0,-1 0-1,1 0 1,0 0-1,-1 0 1,3 1-1,-2 0 34,1-1-1,0 0 0,0 0 0,0 1 1,0-1-1,0-1 0,0 1 0,0 0 1,1 0-1,-1-1 0,0 1 0,0-1 1,1 0-1,-1 0 0,0 0 0,4 0 0,-1-1-1,0 0-1,1 0 0,-1-1 0,-1 0 1,1 0-1,0 0 0,0 0 0,-1-1 0,1 1 1,-1-1-1,0-1 0,0 1 0,0 0 0,0-1 1,-1 0-1,1 0 0,5-8 0,2-5-7,-1-1-1,-1 0 0,9-21 1,22-60 52,9-23 27,45-71 17,-60 127-98,-34 66-42,19-44-37,-19 43 18,1-1-1,0 0 1,-1 1-1,1-1 1,-1 1-1,0-1 1,1 0-1,-1 1 1,0-1-1,0 0 1,0 1-1,0-1 1,0 0-1,-1 1 1,1-1 0,0 0-1,-1 1 1,1-1-1,-1 1 1,0-1-1,1 1 1,-3-3-1,3 4 16,0-1 0,0 1 0,-1 0-1,1 0 1,0 0 0,0 0 0,0 0-1,-1 0 1,1 0 0,0 0 0,0-1 0,-1 1-1,1 0 1,0 0 0,0 0 0,-1 0 0,1 0-1,0 0 1,0 0 0,-1 0 0,1 1 0,0-1-1,0 0 1,0 0 0,-1 0 0,1 0 0,0 0-1,0 0 1,-1 0 0,1 0 0,0 1 0,0-1-1,0 0 1,0 0 0,-1 0 0,1 1-1,-12 8-23,0 2-1,1 0 0,0 0 1,1 0-1,1 2 0,0-1 1,0 1-1,1 0 0,1 1 1,0 0-1,-6 18 0,-4 18 134,-20 103 0,26-103-14,3 1-1,-3 78 0,11-111-105,4 28-1,-3-40-497,0 0 0,1 1 0,-1-1 0,1 0 0,1 0 0,-1 0 0,7 10 0,-9-15 264,1 0 1,-1-1-1,1 1 1,0 0-1,-1 0 1,1-1 0,-1 1-1,1-1 1,0 1-1,0 0 1,-1-1 0,1 1-1,0-1 1,0 0-1,0 1 1,0-1-1,0 0 1,0 1 0,-1-1-1,1 0 1,0 0-1,0 0 1,0 0-1,0 0 1,0 0 0,0 0-1,0 0 1,0 0-1,0 0 1,0-1-1,1 1 1,1-2-511,-1 1 1,1 0-1,-1-1 0,1 1 1,-1-1-1,0 0 0,0 0 0,4-3 1,13-16-2823</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7:05.835"/>
    </inkml:context>
    <inkml:brush xml:id="br0">
      <inkml:brushProperty name="width" value="0.05" units="cm"/>
      <inkml:brushProperty name="height" value="0.05" units="cm"/>
    </inkml:brush>
  </inkml:definitions>
  <inkml:trace contextRef="#ctx0" brushRef="#br0">39 22 13952,'-25'-21'6335,"17"21"-5503,2 0-544,12 0-320,2 8-992</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7:28.093"/>
    </inkml:context>
    <inkml:brush xml:id="br0">
      <inkml:brushProperty name="width" value="0.05" units="cm"/>
      <inkml:brushProperty name="height" value="0.05" units="cm"/>
      <inkml:brushProperty name="color" value="#004F8B"/>
    </inkml:brush>
  </inkml:definitions>
  <inkml:trace contextRef="#ctx0" brushRef="#br0">401 130 2304,'23'-22'8660,"-29"26"-6689,-15 13-651,6-4-1080,-16 18 1,7 1 157,3 2 1,1 0 0,-24 54-1,-116 304 779,154-377-1133,-60 197 730,63-192-644,3-17 36,0 0 0,-1 0 1,1 0-1,-1 1 1,0-1-1,0 0 1,-2 5-1,10-25 258,-2 0 0,6-22 0,-7 21-309,63-200 7,13-24-143,52-94-54,-120 307-101,-2 1 0,12-47 0,-18 64-377,-3 11 545,-1 0-1,0 0 1,0 0-1,0 0 1,1 0-1,-1 0 1,0 0 0,0 0-1,0 0 1,1 0-1,-1 0 1,0 1-1,0-1 1,0 0 0,1 0-1,-1 0 1,0 0-1,0 0 1,0 0-1,0 0 1,1 0-1,-1 1 1,0-1 0,0 0-1,0 0 1,0 0-1,0 0 1,1 1-1,-1-1 1,0 0-1,0 0 1,12 26-63,-6-12 69,4 9 80,-1 0 0,-2 0 0,0 1 0,5 30 0,-5-21 18,36 167 103,46 187 594,-22-108 380,-66-277-1207,2 15 446,-4-15-666,-2-10-1049,-1-9-1223,1 7 658,-1-1 0,1 0 0,-1 1 0,-8-13 0,-1 1-1769,3 4 1253</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7:28.479"/>
    </inkml:context>
    <inkml:brush xml:id="br0">
      <inkml:brushProperty name="width" value="0.05" units="cm"/>
      <inkml:brushProperty name="height" value="0.05" units="cm"/>
      <inkml:brushProperty name="color" value="#004F8B"/>
    </inkml:brush>
  </inkml:definitions>
  <inkml:trace contextRef="#ctx0" brushRef="#br0">11 34 7040,'-10'-4'3200,"15"-5"-2752,0 6 1568,9 3-1184,9-5 1280,10 5-1217,11-4 481,-2-1-832,5 1-64,0 4-320,-8 0-160,-3 4-32,-6 1-32,-2-1 0,-5 1-96,-4-2 96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1:15.674"/>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107 66 1984,'4'-1'8330,"-6"0"-8043,-1 0 0,0 0-1,1 0 1,-1 0 0,0 0-1,0 0 1,0 1 0,1-1-1,-1 1 1,0 0 0,-3 0-1,-10 5 391,14-5-610,0 1 0,-1 0 0,1-1 0,0 1 0,0 0 0,0 0 0,0 0 0,0 0 0,0 1 0,0-1 0,0 0 0,0 1 0,1 0 0,-1-1 0,1 1 0,-1 0 0,-1 3 0,0-1-63,0 1-1,0-1 1,1 1 0,0 0 0,0 0-1,0 0 1,0 0 0,1 0-1,-1 11 1,2-16 15,0 1 0,0 0-1,1-1 1,-1 1 0,1 0-1,-1-1 1,1 1 0,-1-1-1,1 1 1,-1-1 0,1 1-1,-1-1 1,1 1 0,-1-1-1,1 0 1,0 1 0,-1-1 0,1 0-1,0 1 1,-1-1 0,1 0-1,0 0 1,0 1 0,-1-1-1,1 0 1,0 0 0,-1 0-1,3 0 1,22 0 420,-12-4-376,0 1-1,-1-2 0,0 1 0,1-2 1,-2 0-1,1 0 0,-1-1 0,12-9 0,-12 9 72,-4 2 267,-18 7-242,9-1-123,-1-1 0,1 1 0,0 0 1,0 0-1,0 0 0,-4 3 0,5-3-50,0-1 0,0 1 0,0 0 0,0 0-1,-1-1 1,1 1 0,0-1 0,-1 1 0,1-1 0,0 0-1,-1 1 1,-1-1 0,16 3-174,-5-1 235,0 0 0,1-1 0,8 1 0,0-2-10,0-1-1,0 0 1,-1-2-1,1 1 1,-1-2 0,31-11-1,-40 12-15,-1 0-1,0-1 1,10-6 0,-14 8 9,0 1 1,0-1-1,0 0 1,0 0-1,0 0 0,0 0 1,-1 0-1,1-1 1,-1 1-1,1 0 1,1-6-1,3-3 283,-6 10-296,1 0 0,-1 0 0,1 1 0,-1-1 0,1 0 0,-1 0 0,0 1 0,1-1 0,-1 0 0,0 0 0,0 0 0,0 1 0,0-1 0,0 0 0,0 0 0,0 0 0,0-1 0,0 1-143,0 0 123,0 1-1,0 0 1,0-1-1,0 1 1,0 0-1,0 0 1,0-1-1,1 1 1,-1 0-1,0-1 1,0 1-1,0 0 1,0-1-1,0 1 1,1 0-1,-1 0 1,0-1-1,0 1 1,0 0-1,1 0 1,-1-1-1,0 1 1,0 0-1,1 0 1,-1-1-1,4-2 13</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7:32.740"/>
    </inkml:context>
    <inkml:brush xml:id="br0">
      <inkml:brushProperty name="width" value="0.05" units="cm"/>
      <inkml:brushProperty name="height" value="0.05" units="cm"/>
      <inkml:brushProperty name="color" value="#004F8B"/>
    </inkml:brush>
  </inkml:definitions>
  <inkml:trace contextRef="#ctx0" brushRef="#br0">438 1024 2656,'2'-1'144,"0"0"1,0 0-1,0 0 1,0 1-1,1-1 1,-1 1-1,4-1 1,-4 1 320,0-1-1,0 1 1,-1 0 0,1-1 0,0 1 0,0-1 0,3-1-1,-5 1-322,0 0-1,0 1 0,0-1 0,0 1 0,0-1 1,0 1-1,0-1 0,0 1 0,0-1 0,0 0 1,0 1-1,0-1 0,0 1 0,-1-1 1,1 1-1,0-1 0,0 1 0,-1-1 0,1 1 1,0-1-1,-1 1 0,1 0 0,0-1 0,-2 0 1,1-1 34,-1-1 1,0 1 0,-1 0 0,1 0 0,0 0-1,-4-2 1,-13-8 328,-1 2-1,0 0 0,-1 1 0,-34-9 1,38 13-350,0 2 1,-1 0-1,1 0 1,-1 2 0,1 0-1,-27 2 1,36 0-129,0 0 0,1 1-1,-1 0 1,1 0 0,-1 1 0,1 0 0,0 0-1,0 1 1,0-1 0,1 2 0,-1-1 0,1 1 0,0 0-1,0 0 1,1 0 0,-1 1 0,1 0 0,0 0 0,1 0-1,-5 10 1,3-6 14,2 0-1,-1 1 1,2-1-1,-1 1 1,1 0-1,1 0 1,0 0-1,1 0 1,0 0-1,0 1 1,1-1-1,1 0 1,2 15-1,-1-14 30,1-1-1,0 1 0,1-1 1,0 0-1,0 0 0,1 0 1,1-1-1,0 1 0,0-1 0,1-1 1,11 12-1,-13-15 4,1 0 0,0 0 0,1-1 0,-1 0 0,1-1-1,0 1 1,1-1 0,-1 0 0,1-1 0,-1 0 0,1 0 0,0-1 0,0 0 0,0 0 0,0-1 0,1 0-1,8 0 1,1-2 55,1-1 0,-1 0 0,0-2 0,0 0-1,-1-1 1,1 0 0,-1-2 0,19-9-1,7-7 88,74-52-1,-12-13-40,-75 60-384,53-38 1,-77 62 152,0 0 1,0 1 0,1 0-1,0 0 1,0 0 0,0 1-1,10-2 1,-5 2-15,1 1-1,-1 0 1,21 2 0,-22 0 52,0 0 1,0 1-1,0 1 1,0-1 0,0 2-1,-1-1 1,1 2-1,-1-1 1,0 1 0,16 11-1,-18-12 84,4 2 185,-12-3-36,-10 0 73,-20 0 1,-30-2-1,28-1-412,-32 5 0,55-3 91,0 1-1,0 0 1,1 0-1,0 1 1,-1 0-1,1 1 1,0-1-1,1 2 1,-1-1-1,1 1 1,0 0 0,1 0-1,0 1 1,-8 10-1,9-9 31,0-1 1,1 1-1,0 0 0,0 0 1,1 0-1,0 1 0,0-1 1,1 1-1,1 0 0,-1 0 0,1-1 1,0 16-1,2-11 74,0 1 0,1 0 0,0 0 0,1-1 0,0 0 0,1 1 0,9 18 0,-11-27 32,0-1-1,1 1 1,-1-1 0,1 1-1,0-1 1,5 5 0,-7-8-70,0 0 1,0 0 0,0 0-1,0 0 1,0-1 0,0 1-1,1 0 1,-1-1 0,0 1-1,0 0 1,1-1 0,-1 1-1,0-1 1,1 0 0,-1 1 0,1-1-1,-1 0 1,0 0 0,1 0-1,-1 0 1,1 0 0,-1 0-1,1-1 1,-1 1 0,0 0-1,1-1 1,1 0 0,1-1 12,1-1 0,-1 0 1,1 0-1,-1 0 0,0 0 1,0-1-1,0 0 0,-1 0 0,1 0 1,-1 0-1,4-6 0,3-7 103,14-31-1,-18 34-79,5-9-5,-1-1-1,10-39 1,-18 54-87,0-1-1,0 1 1,-1 0 0,-1-1-1,1 1 1,-2-1 0,1 1-1,-1-1 1,-1 1 0,-2-12-1,0 12-101,1-1 0,-1 1 0,-9-17 0,11 23 83,0 0 1,0 0-1,0 0 1,-1 1 0,1-1-1,0 1 1,-1-1-1,0 1 1,0 0-1,1 0 1,-1 0-1,0 0 1,-1 0-1,-4-1 1,7 3 23,-1-1 1,1 1-1,0 0 1,0 0-1,0 0 0,0 0 1,0 0-1,0 0 0,0 0 1,0 1-1,0-1 1,-1 0-1,1 1 0,0-1 1,0 0-1,0 1 1,0-1-1,1 1 0,-1 0 1,0-1-1,0 1 0,0 0 1,0-1-1,0 1 1,1 0-1,-1 0 0,0 0 1,1 0-1,-1 0 1,1 0-1,-1 0 0,0 1 1,0 0 3,0 0-1,1 1 1,-1-1 0,0 0 0,1 0-1,0 1 1,-1-1 0,1 1 0,0-1-1,0 0 1,0 1 0,1-1 0,-1 0 0,1 5-1,1-4 28,-1-1 0,1 1 0,-1-1 0,1 0 0,0 1 0,0-1 0,0 0 0,0 0 0,1 0 0,-1 0 0,0 0 0,1-1 0,-1 1 0,1-1 0,0 1 0,-1-1 0,1 0 0,0 0 0,0 0 0,0-1 0,4 1 0,7 2 129,1-1 1,29-1-1,-22-1-58,0-1 0,0 0 0,0-2 0,0-1 0,-1 0 0,1-2 0,-1-1 0,-1 0-1,1-1 1,32-19 0,-34 14-25,-1 0 0,-1-1 0,0-1-1,-1-1 1,29-35 0,-21 16 46,28-54 1,-13 20 6,22-31-64,84-148 18,-134 224-216,0-1 0,11-41 0,-19 58 69,0-5-106,-3 13 171,0-1 0,0 1 0,0 0 0,0-1 0,0 1-1,0 0 1,0-1 0,0 1 0,-1 0 0,1-1 0,0 1 0,0 0 0,0-1 0,-1 1 0,1 0 0,0-1 0,0 1 0,-1 0 0,1 0 0,0-1 0,0 1 0,-1 0 0,1 0 0,0 0 0,-1-1 0,1 1 0,-1 0 0,1 0 2,-1 0 0,1 0 0,-1-1 0,1 1-1,-1 0 1,1 0 0,0 0 0,-1 0 0,1 0 0,-1 0 0,1 0 0,-1 1 0,1-1-1,-1 0 1,1 0 0,0 0 0,-1 0 0,1 1 0,-1-1 0,1 0 0,0 0 0,-1 1-1,0-1 1,-5 4-81,0 1-1,0-1 1,1 1-1,-1 0 0,1 0 1,-6 9-1,-29 41-239,37-50 308,-16 25-23,2 0-1,-21 52 1,36-78 51,-30 72 22,3 1 0,4 1 1,3 2-1,-21 146 1,39-195 51,2 58 1,2-79-5,1 1-1,1-1 0,-1 0 0,2 0 1,-1 0-1,1 0 0,1 0 1,0 0-1,6 10 0,-8-17-18,0 1 0,0-1 0,1 0 0,-1 0 0,1 0 0,0 0 0,5 4 0,-6-6-21,0 0 0,-1 0 0,1 0 0,-1-1 0,1 1 0,0 0 0,-1-1-1,1 0 1,0 1 0,0-1 0,0 0 0,-1 0 0,1 0 0,0 0 0,0 0 0,-1 0 0,1 0-1,3-2 1,9-2 90,1-2-1,-1 1 1,0-2-1,13-8 1,50-37 4,-52 35-131,-6 4 2,31-23 10,-15 2 34,0-1 1,-2-2-1,-2-1 1,37-60-1,-27 32-33,-2-2-1,33-84 0,-38 63-191,27-106-1,-9-78-576,-51 267 741,0 2-56,-1 0 0,1 1 1,-1-1-1,0 0 0,0 0 0,0 0 1,0 0-1,-1 0 0,-1-7 0,2 11 71,0 0 0,0 0 0,0 0 0,0 0 0,0-1 0,0 1 0,0 0 0,0 0 0,0 0 0,0 0 0,0 0 0,0-1 0,-1 1 1,1 0-1,0 0 0,0 0 0,0 0 0,0 0 0,0-1 0,0 1 0,0 0 0,0 0 0,-1 0 0,1 0 0,0 0 0,0 0 0,0 0 0,0 0 0,0 0 0,-1 0 0,1 0 0,0 0 0,0 0 0,0 0 0,0-1 0,-1 1 0,1 0 0,0 1 0,0-1 0,0 0 0,0 0 0,-1 0 0,1 0 0,0 0 0,0 0 0,0 0 0,0 0 0,0 0 0,-1 0 0,1 0 0,0 0 0,0 0 0,0 0 0,0 1 0,0-1 0,0 0 0,-1 0 0,-2 5-77,-1 0-1,1 0 1,-1 1-1,2-1 1,-1 1-1,-3 9 1,3-8 51,-69 175-372,-33 127 394,38-7 77,63-280-63,-2 13 70,2 0 0,-1 45-1,5-65 40,1 0 0,0 0 0,1 0 1,1 0-1,0 0 0,1-1 0,11 28 0,-12-37-28,0 0 1,1 0-1,-1 0 0,1-1 0,0 1 1,0-1-1,0 0 0,1 0 0,7 5 1,-9-8-58,-1-1 1,1 1-1,-1-1 1,1 0-1,0 1 1,-1-1-1,1 0 1,0 0-1,-1-1 1,1 1-1,0-1 1,-1 1-1,1-1 1,3-1-1,4-1-66,-5 2 102,0 0-1,0 0 1,-1-1-1,1 0 1,0 0-1,-1 0 1,0-1-1,1 0 1,5-4-1,2-4-81,17-20 0,6-5 291,-20 22-202,-1-1 1,23-31-1,-25 28-142,2 1 0,21-21-1,-34 38 70,-1 0 0,0-1 0,0 1 1,1 0-1,-1-1 0,0 1 0,1 0 0,-1 0 0,0-1 0,1 1 0,-1 0 0,1 0 0,-1 0 0,0-1 0,1 1 0,-1 0 0,1 0 1,-1 0-1,1 0 0,-1 0 0,0 0 0,1 0 0,-1 0 0,1 0 0,-1 0 0,1 0 0,-1 0 0,0 0 0,1 0 0,-1 0 0,1 1 0,-1-1 1,1 0-1,0 1-9,0 0 0,-1 0 0,1 0 0,0 0 0,-1 0 0,1 0 0,-1 0 0,0 0 1,1 0-1,-1 1 0,0-1 0,1 2 0,0 6-67,0 1 0,-1 12 0,0-19 74,-8 132 5,9-124 91,0 1-1,1-1 0,0 0 1,7 19-1,-5-17 34,-4-12-87,0 0-1,0 0 0,1 0 0,-1 0 1,1 0-1,-1 0 0,1 0 1,-1 0-1,1 0 0,-1 0 1,1 0-1,0-1 0,-1 1 0,1 0 1,0 0-1,0-1 0,0 1 1,0 0-1,0-1 0,0 1 1,0-1-1,0 1 0,0-1 1,0 0-1,0 1 0,0-1 0,0 0 1,0 0-1,0 0 0,0 0 1,0 0-1,0 0 0,0 0 1,0 0-1,0 0 0,2-1 0,3 0 41,-1-1 0,0 0-1,0 0 1,0 0-1,8-6 1,26-17 9,-2-2 0,40-36 1,-56 43-52,-1-1 1,0-1 0,-2 0-1,23-39 1,23-68-211,-24 43 14,-35 77 101,-4 6 37,0 1-1,0 0 1,0-1-1,1 1 0,-1 0 1,1 0-1,-1 0 0,1 0 1,0 0-1,2-2 0,-3 3 13,-1 1 0,1 0-1,-1 0 1,0 0-1,1 0 1,-1-1 0,0 1-1,1 0 1,-1 0 0,1 0-1,-1 0 1,1 0 0,-1 0-1,0 0 1,1 0 0,-1 0-1,0 0 1,1 1 0,-1-1-1,1 0 1,-1 0 0,0 0-1,1 0 1,-1 1 0,0-1-1,1 0 1,-1 0 0,0 1-1,1-1 1,-1 0-1,0 0 1,0 1 0,1-1-1,-1 0 1,0 1 0,0-1-1,1 0 1,-1 1 0,0-1-1,0 1 1,0-1 0,0 0-1,0 1 1,0-1 0,0 1-1,0 0 1,3 15-116,-1 1 1,0 0 0,-2 25-1,0-32 126,-3 55-44,-14 84 0,11-107 98,6-42-52,-2 16 75,-1-1 0,0 1-1,-9 26 1,11-40-59,1-1 0,-1 0 0,1 1 0,-1-1 0,0 0 0,0 0 0,1 1 0,-1-1 0,0 0 0,0 0 0,0 0 0,0 0 0,0 0-1,-1 0 1,1 0 0,0 0 0,0-1 0,-1 1 0,1 0 0,0-1 0,-1 1 0,1-1 0,0 1 0,-1-1 0,1 0 0,-1 0 0,1 0 0,-1 1 0,1-1 0,0 0 0,-1-1 0,1 1 0,-1 0 0,1 0 0,-1-1 0,1 1 0,0-1 0,-1 1 0,1-1 0,0 1 0,-3-2 0,-5-4 29,-1 0 0,1-1 0,-1 0 0,-10-12 1,10 10-15,7 7-109,0 0 1,0-1 0,0 1-1,1-1 1,-5-5-1,8 8 50,0 0 0,0 0 0,0 0 0,0 0-1,0 0 1,0 0 0,0 0 0,0 1 0,0-1-1,0 0 1,0 1 0,0-1 0,0 0 0,0 1-1,0 0 1,1 0 36,34 14-71,-29-12 104,0 1 1,0-1-1,0-1 1,0 1-1,1-1 1,-1 0-1,1-1 0,-1 0 1,1 0-1,14-1 1,1-1-2,-15 0-16,1 1 0,0-1 0,-1-1-1,13-3 1,-1-3 128,35-20 0,-27 12-112,3 0-54,0-1 0,-1-2 0,0-1 1,40-36-1,-29 16 129,24-24-376,-54 57 116,-10 7 137,-1 0-1,0 0 1,0 0 0,0 0-1,0 0 1,0 0 0,0 0 0,0 0-1,1 0 1,-1 0 0,0 0-1,0 0 1,0 0 0,0 0 0,0 0-1,0 0 1,0 1 0,0-1-1,1 0 1,-1 0 0,0 0 0,0 0-1,0 0 1,0 0 0,0 0-1,0 0 1,0 1 0,0-1 0,0 0-1,0 0 1,0 0 0,0 0-1,0 0 1,0 0 0,0 1 0,0-1-1,0 0 1,0 0 0,0 0-1,0 0 1,0 0 0,0 0-1,0 1 1,0-1 0,0 0 0,0 0-1,0 0 1,0 0 0,-1 0-1,1 0 1,0 0 0,0 0 0,0 1-1,0-1 1,0 0 0,0 0-1,0 0 1,0 0 0,-1 0 0,-25 51-463,5-11 390,-2 3 190,11-23-35,-15 36 0,25-50-56,0 1 0,0 0-1,0 0 1,1 0 0,0 0 0,0 0 0,0 0 0,1 0-1,2 14 1,-1-11-11,2 1-1,-1-1 1,5 11 0,-6-18 2,-1-1 1,1 0 0,0 0-1,0 0 1,0 0 0,0 0 0,1 0-1,-1 0 1,1 0 0,-1-1 0,1 1-1,-1 0 1,1-1 0,0 0 0,0 1-1,0-1 1,0 0 0,0 0 0,0 0-1,0 0 1,0 0 0,3 1 0,2-2 78,1 0 0,-1 0 0,1 0 0,-1-1 0,1 0 0,8-3 0,45-15 253,-32 7-359,-1-1 0,0-2 1,-1-1-1,-1-1 0,-1-1 0,33-29 1,-34 27-523,-50 71 0,22-42 550,2 0 0,-1 0 0,1 0 1,0 0-1,1 1 0,0-1 0,1 0 0,0 1 0,0-1 0,1 0 0,0 1 0,3 9 0,-4-18-1,0 0 0,0 0 0,1-1 0,-1 1 0,1 0 0,-1 0 0,0 0 0,1 0 0,0-1 0,-1 1 0,1 0 0,-1-1-1,1 1 1,0 0 0,0-1 0,-1 1 0,1-1 0,0 1 0,0-1 0,0 1 0,-1-1 0,3 1 0,-2-1 15,1 0 1,-1 0-1,1 0 0,-1 0 1,1 0-1,0 0 0,-1 0 1,1-1-1,-1 1 0,0-1 1,1 1-1,2-2 1,2-1 34,0-1 1,0 0 0,0 0-1,-1-1 1,7-6 0,-2 0-9,-1 0 0,9-14 0,-6 8 96,-3 5-60,-6 8-91,0 1-1,-1-1 1,1 0 0,-1 0 0,1 0 0,-1 0 0,-1 0 0,1-1-1,0 1 1,0-6 0,0 3-32,-1 0-1,0 0 1,0 0-1,-1-1 1,0 1-1,0 0 1,-1 0 0,0 0-1,-2-11 1,2 16 11,0-1 0,0 0 1,-1 0-1,1 1 0,-1-1 1,1 1-1,-1-1 0,0 1 0,0 0 1,0 0-1,0-1 0,0 2 1,0-1-1,-1 0 0,1 0 1,-1 1-1,1-1 0,-1 1 0,0 0 1,1-1-1,-1 1 0,0 1 1,0-1-1,0 0 0,-4 0 1,-35 2-63,95-11 305,35-3-130,-2 0-103,-61 11 46,5-1 18,40 2 0,-62 1-84,1 1-1,-1 0 1,0 1-1,0-1 0,0 2 1,0-1-1,0 1 0,0 0 1,11 7-1,-16-9 23,0 1 0,-1 0 1,1 0-1,-1 0 0,1 1 0,-1-1 0,0 1 0,0-1 0,0 1 0,0 0 1,0 0-1,0-1 0,-1 1 0,0 0 0,1 1 0,-1-1 0,0 0 0,-1 0 1,1 0-1,0 1 0,-1 4 0,0 0 30,0-1 1,-1 1-1,0-1 0,-1 1 1,0-1-1,0 0 0,0 1 1,-5 6-1,4 0 191,3-13-190,0-1 1,0 0-1,0 0 0,0 1 1,1-1-1,-1 0 1,0 0-1,0 1 0,0-1 1,0 0-1,0 0 1,0 0-1,1 1 0,-1-1 1,0 0-1,0 0 1,0 0-1,1 1 0,-1-1 1,0 0-1,0 0 0,0 0 1,1 0-1,-1 0 1,0 0-1,0 0 0,1 1 1,-1-1-1,1 0 1,0 0 31,1-1 1,0 1-1,0 0 0,0-1 1,0 1-1,0-1 1,0 0-1,-1 0 1,1 1-1,0-1 1,3-2-1,31-22 33,-1-2-1,59-57 1,-94 84-106,1-1 0,0 0 1,-1 0-1,1 1 0,0-1 0,0 0 1,0 1-1,0-1 0,-1 1 0,1-1 1,0 1-1,0 0 0,0-1 0,0 1 0,0 0 1,0 0-1,0-1 0,0 1 0,0 0 1,0 0-1,0 0 0,0 0 0,0 0 1,2 1-1,-1 0-8,-1 0 0,1-1 1,-1 1-1,1 0 0,-1 0 0,1 1 1,-1-1-1,0 0 0,0 0 1,1 1-1,-1-1 0,1 3 0,3 4 21,-1 1 0,0-1 0,0 1 0,2 10 0,9 26 395,9 40-1519,-21-58-6925</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7:33.134"/>
    </inkml:context>
    <inkml:brush xml:id="br0">
      <inkml:brushProperty name="width" value="0.05" units="cm"/>
      <inkml:brushProperty name="height" value="0.05" units="cm"/>
      <inkml:brushProperty name="color" value="#004F8B"/>
    </inkml:brush>
  </inkml:definitions>
  <inkml:trace contextRef="#ctx0" brushRef="#br0">30 34 8896,'-30'-25'4032,"35"20"-3520,-5 1 0,0 8-384,11-4-448,3 0 128,3 0-1376,8 9 832,-6-6-3328,9 6 2272</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7:33.557"/>
    </inkml:context>
    <inkml:brush xml:id="br0">
      <inkml:brushProperty name="width" value="0.05" units="cm"/>
      <inkml:brushProperty name="height" value="0.05" units="cm"/>
      <inkml:brushProperty name="color" value="#004F8B"/>
    </inkml:brush>
  </inkml:definitions>
  <inkml:trace contextRef="#ctx0" brushRef="#br0">62 5 8640,'-62'0'3904,"62"-5"-3392,6 5 96,8 5-448,14-5-1408,5 4 672,11 4-5984,3 8 3616</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7:36.448"/>
    </inkml:context>
    <inkml:brush xml:id="br0">
      <inkml:brushProperty name="width" value="0.05" units="cm"/>
      <inkml:brushProperty name="height" value="0.05" units="cm"/>
      <inkml:brushProperty name="color" value="#004F8B"/>
    </inkml:brush>
  </inkml:definitions>
  <inkml:trace contextRef="#ctx0" brushRef="#br0">1 1235 7136,'0'0'52,"0"0"1,0 0-1,0 1 0,0-1 1,0 0-1,0 0 1,0-1-1,1 1 1,-1 0-1,0 0 0,0 0 1,0 0-1,0 0 1,0 0-1,0 0 0,0 0 1,0 0-1,0 0 1,1 0-1,-1 0 0,0 0 1,0 0-1,0 0 1,0 0-1,0 0 1,0 0-1,0-1 0,0 1 1,0 0-1,0 0 1,0 0-1,0 0 0,0 0 1,0 0-1,0 0 1,0 0-1,0-1 1,0 1-1,0 0 0,0 0 1,0 0-1,0 0 1,0 0-1,0 0 0,0 0 1,0 0-1,0-1 1,0 1-1,0 0 0,0 0 1,0 0-1,0 0 1,0 0-1,0 0 1,0 0-1,0 0 0,0 0 1,0-1-1,0 1 1,0 0-1,0 0 0,0 0 1,-1 0-1,1 0 1,0 0-1,0 0 1,0 0-26,0 0 1,0 0 0,0 0-1,0 0 1,0 0 0,0 0-1,-1 0 1,1 0 0,0 0-1,0 0 1,0 0 0,0-1-1,0 1 1,0 0 0,0 0 0,0 0-1,0 0 1,0 0 0,0 0-1,0 0 1,0 0 0,0 0-1,0 0 1,0 0 0,0 0-1,0 0 1,0 0 0,0-1 0,0 1-1,0 0 1,0 0 0,0 0-1,0 0 1,0 0 0,0 0-1,0 0 1,0 0 0,0 0-1,0 0 1,0 0 0,0 0 0,0 0-1,0 0 1,0-1 0,0 1-1,0 0 1,0 0 0,0 0-1,0 0 1,0 0 0,0 0-1,0 0 1,1 0 0,-1 0 0,0 0-1,0 0 1,0 0 0,0 0-1,0 0 1,2 0 186,0-1 0,0 1 0,0 0 0,0-1 0,1 1 0,-1-1 0,0 0 0,-1 0 0,1 0 1,0 0-1,0 0 0,0 0 0,-1 0 0,1-1 0,1-1 0,23-26 827,-15 15-670,22-26 233,82-105 355,25-90-309,-44 66-391,26-49 240,-68 95 301,-54 122-807,1 1-1,-1 0 1,0 0 0,0 0 0,0-1 0,0 1 0,0 0-1,0 0 1,0 0 0,0-1 0,0 1 0,0 0 0,-1 0-1,1 0 1,0 0 0,0-1 0,0 1 0,0 0 0,0 0-1,0 0 1,0-1 0,0 1 0,0 0 0,-1 0 0,1 0-1,0 0 1,0 0 0,0 0 0,0-1 0,0 1 0,-1 0-1,1 0 1,0 0 0,0 0 0,0 0 0,-1 0 0,1 0-1,0 0 1,0 0 0,0 0 0,0 0 0,-1 0 0,1 0-1,0 0 1,0 0 0,0 0 0,-1 0 0,1 0 0,0 0 0,0 0-1,0 0 1,-1 0 0,1 0 0,0 0 0,0 0 0,0 0-1,0 0 1,-1 1 0,1-1 0,0 0 0,0 0 0,0 0-1,0 0 1,0 0 0,0 1 0,-1-1 0,-2 3-74,1-1 1,-1 1-1,0 0 1,1 0-1,-4 6 0,-4 6-33,-10 11 111,0 1-1,2 2 1,1-1-1,2 2 1,-16 42-1,-38 179 611,69-251-606,-9 41 141,-7 62 0,15-87-55,0-1 0,1 1 0,1-1 1,0 0-1,2 1 0,-1-1 0,8 21 0,-9-33-33,0 0-1,0-1 0,0 0 1,0 1-1,1-1 0,-1 0 1,1 1-1,0-1 1,0 0-1,-1 0 0,1 0 1,0 0-1,1-1 0,-1 1 1,0-1-1,4 3 0,-1-2 35,-1-1-1,0 1 0,1-1 1,-1 0-1,1 0 1,-1-1-1,1 1 0,0-1 1,4 0-1,5-2 79,0 1-1,-1-2 0,1 0 1,-1-1-1,20-8 1,-20 7-127,-1-1 1,-1-1-1,1 0 1,-1 0-1,-1-1 1,1-1-1,17-18 1,-11 6 23,0 0 1,25-42-1,82-170 268,-76 138-316,46-104 387,-82 167-427,-1 0 1,-2 0-1,-1-1 0,6-52 0,-12 67 32,3-36 70,-5 49-117,0-1 0,0 1-1,-1 0 1,0-1 0,0 1 0,-3-11 0,4 16 17,0 0 1,0 0-1,0-1 0,0 1 0,0 0 1,0 0-1,0-1 0,-1 1 1,1 0-1,0 0 0,0 0 1,0-1-1,0 1 0,0 0 1,-1 0-1,1 0 0,0 0 1,0 0-1,0-1 0,-1 1 0,1 0 1,0 0-1,0 0 0,-1 0 1,1 0-1,0 0 0,0 0 1,-1 0-1,1 0 0,0 0 1,0 0-1,0 0 0,-1 0 1,1 0-1,0 0 0,0 0 0,-1 0 1,-9 8-376,-4 13 111,-1 12 181,2 1 0,-16 59 0,20-61 200,-103 458 658,75-292-526,8-56 263,23-119-222,5-19-54,0 0 0,0 0 1,0 0-1,-1 7 0,2-11-196,0 1 0,0-1 0,0 0-1,0 0 1,0 0 0,0 0 0,0 0-1,0 0 1,1 0 0,-1 0 0,0 1 0,0-1-1,0 0 1,0 0 0,0 0 0,0 0 0,0 0-1,0 0 1,0 0 0,0 0 0,0 0 0,1 0-1,-1 0 1,0 1 0,0-1 0,0 0-1,0 0 1,0 0 0,0 0 0,0 0 0,0 0-1,1 0 1,-1 0 0,0 0 0,0 0 0,0 0-1,0 0 1,0 0 0,0 0 0,0 0-1,1 0 1,-1 0 0,0 0 0,0 0 0,0 0-1,0-1 1,0 1 0,0 0 0,0 0 0,0 0-1,1 0 1,-1 0 0,0 0 0,5-3 74,10-34 133,28-76-528,-26 68 206,-10 25 70,0 1 0,14-24 0,-19 39-101,0 0 1,1 1-1,-1-1 0,7-6 0,-9 10 105,1-1-1,-1 1 1,0 0-1,1-1 1,-1 1-1,1 0 1,-1 0-1,1-1 1,-1 1-1,1 0 1,-1 0-1,1 0 1,-1 0-1,1-1 1,-1 1-1,1 0 1,-1 0-1,1 0 1,0 0-1,0 1 7,0-1 0,-1 0 1,1 1-1,0-1 0,-1 1 0,1-1 0,-1 1 0,1-1 0,-1 1 0,1-1 0,-1 1 1,1 0-1,-1-1 0,1 1 0,-1 0 0,0-1 0,1 2 0,26 68-390,3 7 502,-26-68-80,1 0-1,0 0 1,1-1 0,-1 0-1,1 0 1,10 8 0,-11-10 20,0-1-1,1 0 1,0 0 0,0 0 0,0-1 0,1 0 0,-1 0 0,1-1 0,0 0 0,8 3 0,4-2 41,1-1 1,-1-1-1,1-1 1,0 0-1,0-2 0,-1 0 1,1-1-1,0-1 1,-1-1-1,0 0 1,0-2-1,0 0 0,0-1 1,-1-1-1,0-1 1,-1 0-1,0-1 1,0-1-1,-1-1 0,19-18 1,-27 23-49,5-5 51,15-20-1,-25 30-59,-1-1-1,0 0 1,0 0-1,0-1 1,0 1-1,-1 0 1,1-1 0,-1 1-1,0-1 1,0 1-1,0-1 1,0-6 0,-1 10-33,1 0 1,-1-1 0,0 1-1,0 0 1,0 0 0,0 0 0,0 0-1,0 0 1,0 0 0,0 0 0,0-1-1,0 1 1,0 0 0,0 0-1,0 0 1,-1 0 0,1 0 0,0 0-1,0-1 1,0 1 0,0 0 0,0 0-1,0 0 1,0 0 0,0 0 0,0 0-1,0 0 1,0 0 0,0 0-1,-1-1 1,1 1 0,0 0 0,0 0-1,0 0 1,0 0 0,0 0 0,0 0-1,0 0 1,-1 0 0,1 0-1,0 0 1,0 0 0,0 0 0,0 0-1,0 0 1,0 0 0,-1 0 0,-6 4-313,-5 9 75,-47 55-191,35-42 487,1 2 0,1 0 0,-25 43 0,46-68-16,-1 0 0,0 1 0,1 0-1,0-1 1,0 1 0,0 0 0,0 0 0,0 0 0,1-1 0,0 1 0,0 4-1,0-6-8,0-1-1,0 0 1,0 0-1,1 1 0,-1-1 1,1 0-1,-1 0 1,1 1-1,-1-1 1,1 0-1,0 0 0,0 0 1,0 0-1,-1 0 1,1 0-1,0 0 0,0 0 1,0 0-1,0-1 1,0 1-1,1 0 0,-1-1 1,0 1-1,0-1 1,0 1-1,1-1 0,-1 1 1,0-1-1,0 0 1,1 0-1,-1 1 1,0-1-1,1 0 0,-1 0 1,3-1-1,0 1-1,1-1 1,-1 0-1,1 0 0,-1 0 1,1-1-1,-1 1 0,0-1 1,1 0-1,-1 0 0,0-1 0,0 1 1,-1-1-1,1 0 0,0 0 1,3-5-1,7-6 50,-1-1 1,13-20-1,-22 31-66,1-4-82,1 0-1,0 1 1,0-1-1,1 2 1,0-1-1,13-9 1,-19 15 56,0 1 1,0-1 0,0 1 0,0 0 0,0-1 0,0 1 0,0 0-1,1 0 1,-1 0 0,0 0 0,0 0 0,0 0 0,0 0 0,1 0-1,-1 0 1,0 1 0,0-1 0,0 0 0,0 1 0,0-1 0,0 1-1,0-1 1,0 1 0,0-1 0,0 1 0,0 0 0,0 0 0,0-1-1,0 1 1,-1 0 0,1 0 0,1 1 0,2 3 22,0 1 0,0-1-1,6 12 1,-8-12 10,1-1-1,-1 0 1,1 0 0,0 0-1,1 0 1,-1 0-1,0-1 1,1 1-1,0-1 1,0 0 0,0 0-1,0 0 1,9 3-1,-7-4 55,-1 0-1,1 0 0,0-1 0,0 0 1,0 0-1,0 0 0,0-1 1,0 0-1,0 0 0,6-2 0,6-1 81,0-2-1,-1 0 1,0-1-1,0 0 1,-1-1-1,24-14 1,-29 13-115,1 0 1,-1-1-1,0 0 0,-1 0 1,0-1-1,0-1 1,-1 1-1,11-18 1,3-9-42,24-52-1,89-241-86,-108 253 39,-4-2 0,15-93-1,-37 165-500,-2 13 307,-1 15 100,-10 39 6,-3 35 65,-11 446 405,26-244-9541,-1-327-2779,-3 0 8827</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7:36.812"/>
    </inkml:context>
    <inkml:brush xml:id="br0">
      <inkml:brushProperty name="width" value="0.05" units="cm"/>
      <inkml:brushProperty name="height" value="0.05" units="cm"/>
      <inkml:brushProperty name="color" value="#004F8B"/>
    </inkml:brush>
  </inkml:definitions>
  <inkml:trace contextRef="#ctx0" brushRef="#br0">20 67 9312,'-19'-4'4192,"29"4"-3616,4 0 1216,5 0-1089,18-3 641,10 3-800,11-5 64,3 1-352,-3-8-256,-2 3 0,5-8-1632,-3 4 896</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7:37.182"/>
    </inkml:context>
    <inkml:brush xml:id="br0">
      <inkml:brushProperty name="width" value="0.05" units="cm"/>
      <inkml:brushProperty name="height" value="0.05" units="cm"/>
      <inkml:brushProperty name="color" value="#004F8B"/>
    </inkml:brush>
  </inkml:definitions>
  <inkml:trace contextRef="#ctx0" brushRef="#br0">5 72 7296,'-5'-9'3328,"19"9"-2912,5-3 512,6-2-608,40-4 1536,6 2-1024,38-7-224,-10 10-384,24-8-320,-4 7 32,19 1-2560,-16 8 1408</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7:40.375"/>
    </inkml:context>
    <inkml:brush xml:id="br0">
      <inkml:brushProperty name="width" value="0.05" units="cm"/>
      <inkml:brushProperty name="height" value="0.05" units="cm"/>
      <inkml:brushProperty name="color" value="#004F8B"/>
    </inkml:brush>
  </inkml:definitions>
  <inkml:trace contextRef="#ctx0" brushRef="#br0">309 960 4224,'0'-37'4117,"0"36"-3901,0 0 1,0 0-1,0 0 1,0 0-1,-1-1 0,1 1 1,0 0-1,0 0 1,-1 0-1,1 1 0,-1-1 1,1 0-1,-1 0 1,1 0-1,-1 0 0,0 0 1,1 1-1,-1-1 1,0 0-1,0 0 0,0 1 1,1-1-1,-1 1 0,0-1 1,0 0-1,0 1 1,0 0-1,0-1 0,0 1 1,0 0-1,0-1 1,-2 1-1,1 0-75,-1-1-1,0 1 1,0 0-1,0 0 1,0 0 0,0 1-1,0-1 1,0 1 0,0-1-1,-4 3 1,1 0 8,1 0 1,-1 0-1,0 1 1,1-1-1,0 1 1,-8 8 0,-28 33 426,18-18-285,16-19-154,-71 84 510,70-81-612,0 1 0,1 0 1,1 0-1,0 1 0,0-1 0,-6 25 0,11-32 13,0 1 0,1-1 1,0 1-1,0 0 1,0-1-1,0 1 0,1 0 1,0-1-1,0 1 0,1-1 1,0 1-1,0-1 1,0 0-1,0 0 0,1 0 1,0 0-1,0 0 0,0 0 1,0-1-1,1 0 1,5 6-1,-3-4 42,0 0-1,1-1 1,0 0 0,-1 0-1,2 0 1,-1-1 0,0 0 0,1 0-1,0-1 1,0 0 0,0-1-1,0 1 1,15 1 0,-6-4 15,-1 0 0,1 0 0,-1-2 0,0 0 0,0-1 0,28-9 1,-3-2 166,50-25 0,-68 28-275,-1-1 1,0 0 0,0-2 0,-1-1 0,-1 0 0,-1-1 0,0-2 0,-1 0-1,26-34 1,3-14 61,-4-3 0,46-95-1,-54 88 188,49-156-1,-55 125-189,19-148 0,-39 206-21,-5 35-87,-1-1 0,-1 0 0,0 1-1,-1-1 1,-1 0 0,-1-16-1,-1 30-236,-1 4 134,-3 8-83,-2 10 163,0 0 1,2 1-1,0 0 1,-3 29-1,3-15 58,-82 473 535,3-30 218,66-372-96,18-106-619,1-1 1,0 1-1,0-1 1,0 0 0,0 1-1,0-1 1,0 1 0,0-1-1,0 1 1,0-1 0,0 1-1,0-1 1,0 1-1,0-1 1,0 1 0,0-1-1,0 1 1,1-1 0,-1 1-1,0-1 1,1 1 0,-1-1 7,0 0 1,1 0 0,-1 1 0,0-1 0,1 0 0,-1 0-1,0 0 1,1 0 0,-1 0 0,0 0 0,1 0 0,-1 0 0,0 0-1,1 0 1,-1 0 0,0 0 0,1 0 0,-1-1 0,0 1-1,0 0 1,1 0 0,0 0 0,18-15 317,-6 0-382,-1-2 1,0 1-1,-1-2 1,-1 0-1,11-26 1,-11 23 22,61-138-452,-59 142 187,-12 17 269,1-1 1,-1 1-1,0 0 0,0 0 1,0 0-1,1 0 0,-1-1 1,0 1-1,0 0 0,1 0 1,-1 0-1,0 0 0,1 0 1,-1 0-1,0 0 0,0-1 1,1 1-1,-1 0 0,0 0 1,1 0-1,-1 0 0,0 0 1,0 1-1,1-1 0,-1 0 1,0 0-1,1 0 0,-1 0 1,0 0-1,0 0 0,1 0 1,-1 0-1,0 1 0,0-1 1,1 0-1,-1 0 0,0 1 1,6 8-75,-2 8 74,-1 0 1,0 0-1,-1 0 0,-1 25 1,0-6 77,1-5 18,2 32-36,-3-56-20,0 0 0,1 0-1,0-1 1,0 1 0,0 0 0,7 11-1,-7-16-5,-1 0 0,1 0 0,0 0 0,0 0 0,0 0 0,0 0 0,1-1-1,-1 1 1,0-1 0,1 1 0,-1-1 0,1 0 0,-1 0 0,1 0 0,0 0 0,-1 0 0,1-1 0,0 0-1,0 1 1,2-1 0,9 1 64,-1-2 0,26-2 0,-25 1-98,14-2 11,-1-2 0,1 0 0,-1-2 0,0-1 0,-1-2 0,0 0 0,0-1 0,-1-2 0,-1-1 0,-1 0 0,0-2 0,-1-1 0,37-38 0,-18 11 48,56-81 0,-92 118-61,2-2-73,0 0 1,0-1 0,-1 0 0,5-15-1,-15 29-439,-8 11 249,-14 19 66,-37 54 170,-41 55-102,89-123 113,3-6 38,1 1 0,-10 16 0,19-27 8,0 0-1,0 1 1,1-1 0,-1 1-1,1-1 1,0 1 0,0 0-1,0-1 1,0 1 0,0 0 0,1 0-1,0 0 1,0-1 0,0 1-1,1 5 1,-1-7 5,1-1 0,-1 1 1,1 0-1,0 0 0,-1-1 0,1 1 0,0-1 1,0 1-1,0-1 0,0 1 0,0-1 0,1 1 1,-1-1-1,0 0 0,1 0 0,-1 0 1,3 2-1,-1-2 31,-1 1-1,1-1 1,0 0 0,1 0 0,-1 0 0,0-1 0,0 1-1,0-1 1,5 1 0,-1-1-2,0-1 0,0 1 0,1-1 0,-1-1 0,0 1 0,0-1 0,0-1 0,8-3 1,-7 1-57,1 0 0,-1-1 0,0 0 0,0 0 0,-1-1 0,0 0 0,0 0 0,-1-1 1,0 0-1,0 0 0,-1 0 0,7-15 0,3-8 10,-2-1 0,12-44 1,-11 26-162,-9 32-92,-4 14 39,-2 6-70,-9 76 222,7-64 68,1 1 0,0-1 0,1 0 0,0 1 1,2-1-1,-1 0 0,2 1 0,0-1 0,0 0 0,7 18 0,-9-29 23,1-1 1,0 0-1,0 0 1,0 0-1,0 0 1,0-1-1,1 1 1,-1 0-1,1 0 1,-1-1-1,1 1 1,-1-1-1,1 1 1,0-1-1,0 1 1,0-1-1,4 2 1,-3-2-12,0 0 0,1-1 0,-1 1 0,1 0 0,-1-1 0,0 0 0,1 0 0,-1 0 0,1 0 0,5-2 0,5-1 52,1-2 1,-1 0 0,0 0-1,17-10 1,-22 11 33,25-14-101,-1-2 0,-1-1 0,0-2-1,-2 0 1,-1-3 0,41-43-1,-58 55 4,-8 9-26,0 0 0,0 1-1,0 0 1,1-1 0,-1 1 0,1 1 0,0-1-1,9-4 1,-14 8 3,1-1 0,-1 1 0,1 0 0,0 0 1,-1 0-1,1 0 0,-1 0 0,1 0 0,-1 0 0,1 0 0,0 0 0,-1 0 0,1 0 0,-1 0 0,1 0 0,-1 0 0,1 1 0,0-1 1,-1 0-1,1 0 0,-1 1 0,1-1 0,-1 0 0,1 1 0,-1-1 0,1 1 0,0 0 3,0 1 1,0-1-1,0 1 0,0-1 1,-1 1-1,1-1 0,0 1 0,-1-1 1,1 3-1,1 3 22,-1 1 0,0-1 0,-1 9 0,-2 26 153,-2 0 1,-15 63-1,18-100-166,1-4 12,0 0-1,-1-1 0,1 1 0,0 0 0,0 0 1,0 0-1,0 0 0,0 0 0,0 0 0,0 0 0,1 0 1,-1 0-1,0 0 0,1 1 0,-1-2-6,0 0 0,0 1 0,1-1 0,-1 0 0,0 0 0,0 0 0,0 1 0,1-1 0,-1 0 0,0 0 0,1 0 0,-1 0 0,0 0 0,0 1 0,1-1 0,-1 0 1,0 0-1,1 0 0,-1 0 0,0 0 0,0 0 0,1 0 0,-1 0 0,0 0 0,1 0 0,-1 0 0,0 0 0,1-1 0,2 0 18,-1 0 1,1 0-1,-1-1 0,0 1 1,1-1-1,-1 1 0,0-1 1,3-3-1,10-13-91,0 0 0,-2 0 0,20-37 0,-1 1-27,2-5 145,-32 56-57,-1 0-1,1 0 0,0 1 0,0-1 0,0 1 1,0 0-1,4-3 0,-6 5 1,0-1 1,1 1 0,-1 0-1,0-1 1,1 1-1,-1 0 1,1 0-1,-1 0 1,0 0-1,1-1 1,-1 1 0,1 0-1,-1 0 1,1 0-1,-1 0 1,0 0-1,1 0 1,-1 0-1,1 0 1,-1 0 0,1 0-1,0 1 10,-1-1 0,0 0 0,1 1 0,-1-1 0,0 1-1,1-1 1,-1 1 0,0-1 0,1 1 0,-1-1 0,0 1 0,0-1 0,0 1 0,0-1 0,0 1 0,1-1-1,-1 1 1,0 0 0,0-1 0,0 1 0,0-1 0,-1 1 0,1 178 346,0-178-347,0 0 0,0 0 0,0 0 1,0 0-1,1 0 0,-1 1 0,0-1 0,0 0 1,1 0-1,-1 0 0,0 0 0,1 0 0,-1 0 1,1 0-1,0 0 0,-1 0 0,1 0 0,0-1 1,-1 1-1,1 0 0,0 0 0,0-1 1,0 1-1,0 0 0,0-1 0,0 1 0,0-1 1,0 1-1,0-1 0,0 1 0,0-1 0,0 0 1,0 1-1,0-1 0,0 0 0,0 0 0,1 0 1,1 0-1,4 0 19,1-1 0,-1 0-1,1-1 1,11-3 0,-14 4-16,19-7-116,0-1 0,0-1 0,-1-1 0,0-1 0,-1-1 0,22-16 0,7-10-61,56-56 1,-58 45 192,45-59 0,-88 102-79,0 0 1,-1-1-1,0 0 1,0 0-1,0 0 0,-1-1 1,3-9-1,-7 18 43,1 0 0,-1 0 0,0-1 0,0 1 0,0 0-1,0 0 1,0 0 0,0 0 0,0-1 0,0 1 0,1 0 0,-1 0 0,0 0 0,0-1 0,0 1 0,0 0 0,0 0 0,0-1 0,0 1 0,0 0 0,0 0 0,0 0 0,0-1-1,-1 1 1,1 0 0,0 0 0,0 0 0,0 0 0,0-1 0,0 1 0,0 0 0,0 0 0,0 0 0,-1 0 0,1-1 0,0 1 0,0 0 0,0 0 0,0 0 0,-1 0-1,1 0 1,0 0 0,0-1 0,0 1 0,0 0 0,-1 0 0,1 0 0,0 0 0,0 0 0,0 0 0,-1 0 0,1 0 0,0 0 0,0 0 0,-1 0 0,1 0 0,0 0-1,0 0 1,0 0 0,-1 0 0,1 0 0,0 0 0,0 1 0,-3 0-76,0 1 0,0-1 1,0 1-1,1 0 0,-1 0 0,-2 3 0,-64 71-341,62-69 432,-157 200 455,102-113-217,55-82-184,1 1 1,0-1 0,1 1 0,0 0-1,-5 26 1,10-36-27,0 1-1,-1-1 1,1 0-1,1 0 1,-1 1 0,0-1-1,1 0 1,-1 0 0,1 0-1,0 1 1,0-1-1,1 0 1,-1 0 0,0 0-1,1-1 1,0 1 0,0 0-1,0-1 1,0 1 0,0-1-1,0 1 1,1-1-1,-1 0 1,1 0 0,-1 0-1,1 0 1,0-1 0,0 1-1,0-1 1,0 0-1,0 0 1,0 0 0,0 0-1,0 0 1,0 0 0,1-1-1,-1 0 1,5 0-1,-2 0-7,1 0 0,-1-1 0,1 0 0,-1 0 0,0-1 0,0 1 0,0-1 0,0-1 0,0 1 0,0-1 0,5-4 0,-2 1-27,-1 0-1,0-1 1,0 0-1,-1 0 1,0 0 0,8-11-1,1-6-4,-1 0 0,-2-1 0,22-52-1,-11 4-30,-16 47 10,13-30-1,-13 39-80,-10 26-130,-4 12 23,-5 18 111,-2-1 1,-26 56-1,-48 70 348,8-15 147,45-78-293,-116 220 332,112-227-221,-64 84-1,100-145-230,-1 0-1,1 0 0,-1 0 1,1 0-1,-1-1 1,0 1-1,0-1 0,0 0 1,-6 3-1,9-5 16,-1 1 0,0-1 0,1 0-1,-1 0 1,0 0 0,1 0 0,-1 1 0,0-1-1,0 0 1,1 0 0,-1 0 0,0-1 0,1 1-1,-1 0 1,0 0 0,1 0 0,-1 0 0,0-1-1,1 1 1,-1 0 0,0-1 0,1 1 0,-1 0 0,1-1-1,-1 1 1,0-1 0,1 1 0,-1-1 0,1 1-1,0-1 1,-1 1 0,1-1 0,-1 0 0,1 1-1,0-1 1,-1 1 0,1-1 0,0 0 0,-1 0-1,0-4-4,0 1-1,0 0 1,0 0-1,0 0 0,0-5 1,0-17-101,0 0 0,2 0 0,0 0 0,2 0 0,1 0 0,9-31 0,-9 45 90,0-1 1,1 1-1,0 0 1,1 1-1,1-1 1,-1 1-1,2 0 1,-1 1-1,2 0 1,-1 0-1,1 1 1,1 0-1,0 0 1,17-11-1,17-4-70,1 2 0,88-29 0,-6 2 64,-19-4 216,-34 16 16,-62 32-143,28-14 48,0-1-1,-2-2 1,63-46-1,-77 47-10,-1-2 0,-1 0 0,-1-2 0,-1 0 0,-1-1 0,-2-1 0,0-1 0,-2 0 0,-1-1 0,16-51 0,-27 72-87,-1 0 0,1-1 0,-2 0 0,1 1 0,-1-1 0,-1 0 0,1 0 0,-2 0 0,-1-13 0,2 21-27,0-1 0,-1 0 0,1 1 0,-1-1 0,0 1 0,1-1 0,-1 1 0,0-1 0,0 1 0,0-1-1,0 1 1,0 0 0,-1-1 0,1 1 0,0 0 0,-1 0 0,1 0 0,0 0 0,-1 0 0,1 0 0,-1 1 0,0-1 0,1 0 0,-1 1 0,1-1 0,-3 1 0,0-1-20,0 1 1,0-1-1,1 1 1,-1 1-1,0-1 1,0 0-1,1 1 1,-1 0-1,0 0 0,-5 2 1,1 1 31,0 0 0,0 0-1,1 1 1,0 0 0,0 1 0,0 0 0,0 0 0,1 0-1,0 1 1,1-1 0,-9 14 0,3-3 0,2 0 0,0 1-1,1 0 1,-7 22 0,11-26 35,-1 1 0,2 0 0,0 0 0,1 0-1,-1 29 1,3-40-7,0 1 0,1 0 1,-1 0-1,1 0 0,0 0 0,0-1 0,1 1 0,-1 0 0,1-1 0,0 1 1,0-1-1,1 0 0,-1 0 0,1 0 0,0 0 0,0 0 0,1 0 1,-1-1-1,1 1 0,-1-1 0,1 0 0,5 3 0,-2-2 57,1-1 0,-1 1-1,1-2 1,0 1 0,0-1 0,0 0-1,0 0 1,0-1 0,1 0 0,-1-1-1,0 0 1,0 0 0,1-1 0,-1 0-1,0 0 1,0-1 0,16-5-1,-15 3-32,0-1-1,-1 0 0,1 0 0,-1-1 0,0 0 1,13-14-1,-4 2-5,24-32 0,9-25-110,48-96 0,-92 161 93,12-19-458,-18 29 432,0 0 0,0 0 0,0 0 0,0 0 0,0 0 0,0 0 0,0-1 0,0 1 0,0 0 0,1 0 0,-1 0 0,0 0 0,0 0 0,0 0 0,0 0 0,0 0 0,0 0 0,0 0 0,0 0 0,0 0 0,1 0 0,-1 0 0,0 0 0,0 0 0,0 0 0,0 0 0,0 0 0,0 0 0,0 0 0,0 0 0,1 0 0,-1 0 0,0 0 0,0 0 0,0 0 0,0 0 0,0 0 0,0 0 0,0 0 0,0 0 0,1 0 0,-1 0 0,0 0 0,0 0 0,0 0 0,0 0 0,0 0 0,0 0 0,0 1 0,0-1 0,0 0 0,0 0 0,0 0 0,0 0 0,0 0 0,1 0 0,-1 0 0,0 0 0,0 1 0,0-1 0,0 0 0,0 0 0,0 0 0,0 0 0,0 0 0,0 0 0,0 0 0,0 0 0,0 1 0,0 9-142,0-10 137,-1 48-101,-14 82 0,-22 46 168,8-84 53,22-70-55,-7 12 105,13-32-170,1-1 0,-1 0-1,1 0 1,-1 1-1,0-1 1,0 0 0,1 0-1,-1 0 1,0 0-1,0 0 1,0 0-1,0 0 1,0 0 0,0 0-1,-1-1 1,1 1-1,0 0 1,0-1 0,0 1-1,-3 0 1,4-1 16,0-1-1,0 1 1,-1 0 0,1 0-1,0 0 1,0-1 0,-1 1 0,1 0-1,0-1 1,0 1 0,0 0-1,0 0 1,-1-1 0,1 1 0,0 0-1,0-1 1,0 1 0,0 0 0,0-1-1,0 1 1,0 0 0,0-1-1,0 1 1,0-1 0,0 1 0,0 0-1,0-1 1,0 1 0,0 0-1,0-1 1,0 1 0,1-1 0,2-13 221,-1 11-212,0 1 1,-1 0 0,1-1-1,0 1 1,0 0-1,0 0 1,1 0 0,-1 0-1,0 0 1,1 1-1,-1-1 1,4 0 0,3-3 3,1 1 1,12-5-1,4 3-647,1 1 0,0 1-1,0 1 1,27 1 0,-7 1-1063</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7:42.109"/>
    </inkml:context>
    <inkml:brush xml:id="br0">
      <inkml:brushProperty name="width" value="0.05" units="cm"/>
      <inkml:brushProperty name="height" value="0.05" units="cm"/>
      <inkml:brushProperty name="color" value="#004F8B"/>
    </inkml:brush>
  </inkml:definitions>
  <inkml:trace contextRef="#ctx0" brushRef="#br0">13 1427 4736,'-10'7'2321,"7"-3"-331,9-3 888,-1-1-2312,0-1 1,-1-1-1,1 1 1,0-1-1,-1 0 0,7-3 1,-7 3-436,9-5 240,0 0-1,-1-1 1,19-14-1,-20 13-219,104-89 781,126-169-116,-206 223-712,-2-1 0,-2-1 0,40-82 0,-45 71 203,22-77 1,7-65 997,-52 186-1200,0-1 1,-1 0-1,1-20 0,-5 19-118,2 15 6,0 0 0,0 0 1,0 0-1,0 0 0,0 0 0,0 0 1,0 0-1,0 0 0,0 0 0,0 0 1,0 0-1,-1 0 0,1 0 1,0-1-1,0 1 0,0 0 0,0 0 1,0 0-1,0 0 0,0 0 0,0 0 1,0 0-1,0 0 0,-1 0 0,1 0 1,0 0-1,0 0 0,0 0 0,0 0 1,0 0-1,0 0 0,0 0 1,0 0-1,0 0 0,-1 0 0,1 0 1,0 0-1,0 1 0,0-1 0,0 0 1,0 0-1,0 0 0,0 0 0,0 0 1,0 0-1,0 0 0,0 0 0,0 0 1,0 0-1,0 0 0,-1 0 0,1 0 1,0 1-1,0-1 0,0 0 1,0 0-1,0 0 0,0 0 0,0 0 1,-11 29-707,-18 73 627,-24 163 1,43-180 554,3 0 1,9 160-1,-1-228-344,1 0 1,1 0-1,0 0 0,1 0 1,12 31-1,-15-46-70,0 1-1,0-1 1,1 0 0,-1 0-1,0 0 1,1 1 0,0-1-1,-1 0 1,1-1 0,3 4-1,-4-5-23,0 1-1,1 0 1,-1-1-1,0 1 1,0-1-1,0 0 1,1 1-1,-1-1 1,0 0-1,0 1 1,1-1 0,-1 0-1,0 0 1,0 0-1,1 0 1,-1-1-1,0 1 1,1 0-1,-1 0 1,0-1-1,0 1 1,0-1-1,1 1 1,-1-1-1,0 1 1,0-1-1,2-1 1,13-12 172,0 0 1,24-28-1,-31 32-162,204-221 519,-190 207-545,34-36-20,-17 7-80,-1-2 0,-3-1-1,48-102 1,-66 117 34,58-131-36,-56 120 20,18-74 0,-33 104 38,0 4-132,-1 0 1,-1 0-1,1-23 0,-3 41 143,-1 0 0,0 0 0,0-1 0,0 1 0,0 0 1,0 0-1,0-1 0,0 1 0,0 0 0,0 0 0,-1-1 0,1 1 0,0 0 0,0 0 0,0-1 1,0 1-1,0 0 0,0 0 0,0 0 0,-1-1 0,1 1 0,0 0 0,0 0 0,0 0 1,0 0-1,-1-1 0,1 1 0,0 0 0,0 0 0,0 0 0,-1 0 0,1 0 0,0 0 0,0-1 1,-1 1-1,1 0 0,0 0 0,0 0 0,-1 0 0,1 0 0,0 0 0,0 0 0,0 0 1,-1 0-1,1 0 0,0 0 0,0 0 0,-1 1 0,1-1 0,0 0 0,0 0 0,-1 0 0,1 0 1,0 0-1,0 0 0,0 0 0,-1 1 0,1-1 0,0 0 0,0 0 0,0 0 0,0 0 0,-1 1 1,-13 11-248,14-12 267,-3 4-6,0-1 0,0 1 0,1 0-1,-1 0 1,1 0 0,0 0 0,0 0 0,0 0 0,-1 5 0,-1 2 13,-57 180 476,-5 13 235,-28 24-227,-64 167 257,92-225 34,62-160-713,-2 5 989,12-23-543,52-93-377,-23 36-126,-14 30-102,29-36-1,-39 57-15,1 0 0,0 1-1,1 0 1,28-20 0,-38 31 66,1 0 0,-1-1 0,0 2 1,1-1-1,-1 0 0,6-1 0,-7 3 12,-1-1 1,0 1-1,1 0 0,-1 0 0,0 0 0,0 0 0,1 1 1,-1-1-1,0 0 0,1 0 0,-1 1 0,0-1 0,0 1 1,0-1-1,0 1 0,1 0 0,-1-1 0,0 1 0,0 0 1,0 0-1,0 0 0,1 1 0,2 3-13,1 0-1,-2 0 0,1 1 1,0-1-1,-1 1 0,0 0 1,3 10-1,13 48 110,-9-28-63,-6-21 5,23 67 148,-22-70-68,0-1-1,0 0 1,1 0-1,13 17 1,-18-26-68,0-1 0,0 0 0,0 0 1,0 1-1,0-1 0,0 0 1,0 0-1,0 0 0,1 0 1,-1 0-1,0-1 0,1 1 0,-1 0 1,1 0-1,-1-1 0,0 1 1,1-1-1,0 0 0,-1 1 1,1-1-1,-1 0 0,1 0 0,-1 0 1,1 0-1,-1 0 0,1 0 1,0 0-1,-1-1 0,1 1 1,-1-1-1,1 1 0,-1-1 1,0 1-1,1-1 0,-1 0 0,2-1 1,2-1 38,0-1 1,-1 0 0,0-1-1,0 1 1,0 0-1,0-1 1,4-8-1,7-13-45,-2 1-1,-2-2 0,0 0 0,-1 0 0,-2-1 1,-1 0-1,-1 0 0,4-52 0,-9 73-114,-1-1 0,0 0 0,-2-12 0,1 19 54,1-1-1,0 0 1,-1 0-1,0 0 1,1 1-1,-1-1 0,0 0 1,0 1-1,-1-2 1,2 2 23,-1 0 1,1 1 0,-1-1 0,0 1 0,1-1 0,-1 1 0,1 0-1,-1-1 1,0 1 0,1 0 0,-1-1 0,0 1 0,0 0 0,1 0-1,-1-1 1,0 1 0,1 0 0,-1 0 0,0 0 0,0 0-1,1 0 1,-2 0 0,-1 1 6,1 0 1,0 0-1,0-1 0,0 1 1,0 1-1,0-1 0,0 0 0,0 0 1,0 1-1,0-1 0,0 1 1,1 0-1,-1-1 0,1 1 0,-1 0 1,1 0-1,0 0 0,0 0 1,-2 3-1,-1 3 42,0 1 0,1 0 0,-4 12 0,3-5-7,1-1 0,1 1 0,0 0 1,1 0-1,1 0 0,1 0 1,3 29-1,-2-36-5,0-1 0,0 0-1,0 1 1,1-1 0,0 0 0,0-1 0,1 1-1,0 0 1,1-1 0,-1 0 0,2 0 0,-1-1-1,1 1 1,-1-1 0,2 0 0,8 7-1,0-4-339,1-1 0,0 0 0,0-1-1,0-1 1,1 0 0,0-1 0,0-1-1,1-1 1,-1 0 0,1-1 0,-1-1-1,32-2 1,-38-1-457,0 1 0,0-2-1,0 1 1,-1-1 0,1-1 0,13-6 0,15-7-1561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7:42.526"/>
    </inkml:context>
    <inkml:brush xml:id="br0">
      <inkml:brushProperty name="width" value="0.05" units="cm"/>
      <inkml:brushProperty name="height" value="0.05" units="cm"/>
      <inkml:brushProperty name="color" value="#004F8B"/>
    </inkml:brush>
  </inkml:definitions>
  <inkml:trace contextRef="#ctx0" brushRef="#br0">14 16 8800,'-14'0'4000,"37"13"-3488,5-8 1216,5 4-1056,62-9 223,10 0-543,50-9-64,-3 0-192,37-8-1823,-14 10 959</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7:47.044"/>
    </inkml:context>
    <inkml:brush xml:id="br0">
      <inkml:brushProperty name="width" value="0.05" units="cm"/>
      <inkml:brushProperty name="height" value="0.05" units="cm"/>
      <inkml:brushProperty name="color" value="#004F8B"/>
    </inkml:brush>
  </inkml:definitions>
  <inkml:trace contextRef="#ctx0" brushRef="#br0">8 1258 5216,'-3'3'513,"-1"4"708,4-7-1140,0 0-1,0 1 0,0-1 0,1 0 0,-1 0 0,0 0 0,0 1 0,0-1 1,1 0-1,-1 0 0,0 0 0,0 0 0,1 0 0,-1 1 0,0-1 0,0 0 1,1 0-1,-1 0 0,0 0 0,0 0 0,1 0 0,-1 0 0,0 0 0,1 0 1,-1 0-1,0 0 0,0 0 0,1 0 0,-1 0 0,0-1 0,5-2 2182,3 1-1700,-1 0 0,1-1 0,-1-1 0,0 1-1,0-1 1,12-9 0,35-34 247,-33 28-533,9-10-125,-2-1-1,27-35 0,-54 64-148,42-53 59,110-148 118,-108 129-5,48-106-1,-60 105 220,-3-3 0,20-79 0,-42 125-9,-1 0 0,-1 0 0,2-57 0,-8 80-318,-1 1 1,0-1 0,-1-8-1,1 15-71,1 1-1,0-1 1,0 1-1,0-1 1,0 1-1,0-1 1,-1 1-1,1-1 0,0 1 1,0-1-1,-1 1 1,1 0-1,0-1 1,-1 1-1,1-1 1,-1 1-1,1 0 0,-1-1 1,1 1-3,-1 0 1,1 0-1,-1 0 0,1 0 0,-1 0 1,1 0-1,-1 0 0,1 0 1,-1 1-1,1-1 0,0 0 1,-1 0-1,1 0 0,-1 1 1,1-1-1,0 0 0,-1 1 1,1-1-1,0 0 0,-1 1 1,1-1-1,0 0 0,0 1 0,-1-1 1,1 0-1,0 1 0,0-1 1,0 1-1,-1 0 0,-7 15-75,1 0-1,-6 20 1,-38 138 170,39-130-46,-55 252 247,57-219-63,4 1 1,7 145 0,2-193 133,7 37 0,-7-53-254,0 0 0,1-1 0,1 0 0,10 22 0,-13-31-60,1-1 1,-1 1 0,1 0-1,-1-1 1,1 0 0,0 0-1,0 0 1,1 0 0,3 3 0,-6-5-8,1 0 0,0 0 0,0 0 0,-1 0 0,1-1 1,0 1-1,0 0 0,0-1 0,0 0 0,0 1 1,0-1-1,0 0 0,0 0 0,0 0 0,0 0 0,0 0 1,0-1-1,0 1 0,0 0 0,3-2 0,-1 0 13,-1 0 0,1 0 0,-1 0 0,1 0 0,-1-1 0,0 1 0,0-1 0,0 0 0,0 0 0,3-5 0,1-2 40,11-21 0,-14 23-55,52-114 312,-29 58-243,58-145-14,-75 184-8,-7 17-59,1-1 1,-2 1-1,1 0 0,-1-1 0,0 0 1,-1 0-1,1-11 0,-2 7 110,0 8-186,0 5-120,1 3 167,-1-1 1,1 0-1,1 0 1,-1 0 0,0 0-1,0 0 1,3 2-1,2 4 3,27 38-80,-18-27 6,19 35 0,-19-27 153,-2 1 1,-1 1 0,-1 0 0,9 41 0,-9-20-9,-4-12-39,2-1 1,18 48-1,-24-77-33,1 0 0,0-1 0,0 1 0,10 13-1,-11-19 16,-1 1 0,0-1 0,1 1 0,-1-1 0,1 0 0,0 0 0,0 0 0,0 0 0,0-1 0,0 1 0,0-1 0,0 1 0,0-1 0,0 0 0,7 1 0,-3-2 29,-1 0 0,0 0 0,0-1 0,1 1 0,-1-1 0,0-1 0,0 1 0,0-1 0,0 0 0,0 0 0,10-6 0,-2-1-67,1 0 1,-2-1-1,16-13 0,-2-3-27,36-41 0,-20 20 21,40-40-148,50-54 178,-126 132 79,1 0-1,11-20 1,-18 27-58,4-9-65,-5 11 30,0-1 1,0 1 0,0 0-1,-1-1 1,1 1 0,0-1 0,0 1-1,0-1 1,0 1 0,-1 0 0,1-1-1,0 1 1,-1-1 0,1 1 0,0 0-1,0-1 1,-1 1 0,1 0 0,-1 0-1,1-1 1,-1 1 0,1 0 3,0-1 1,-1 1-1,1 0 1,0 0-1,-1-1 1,1 1-1,0 0 1,-1 0-1,1 0 1,0 0-1,-1 0 1,1 0-1,-1-1 1,1 1-1,0 0 1,-1 0-1,1 0 1,-1 0-1,1 0 0,0 0 1,-1 1-1,1-1 1,-1 0-1,0 0 1,-5 2-36,0 1 0,0 0 0,0 0 0,0 0 0,1 0 0,-1 1 0,1 0 0,0 0 0,0 1 0,-5 5 0,-46 59-36,44-53 64,-20 30 131,2 2 0,2 1 0,-34 83 0,57-119-76,1-1-1,-5 20 1,8-28-19,0 1 0,1-1 1,-1 0-1,1 1 0,0-1 1,0 1-1,1-1 0,-1 1 1,1-1-1,0 0 1,2 5-1,-3-7-4,1-1 0,0 0 0,-1 1 0,1-1 0,0 0 0,0 0 0,0 0 1,0 0-1,0 0 0,0 0 0,0 0 0,0 0 0,0 0 0,1 0 0,-1 0 0,0-1 0,1 1 0,-1-1 0,0 1 0,1-1 1,-1 1-1,0-1 0,1 0 0,-1 0 0,1 1 0,-1-1 0,1 0 0,-1 0 0,2-1 0,5 0 74,-1 0 0,1-1 0,-1 0 0,11-4 0,0-1-38,-1-2 0,1 0 0,-1 0 1,-1-2-1,0 0 0,-1-1 0,0 0 1,-1-1-1,16-18 0,9-16-231,51-81 0,-71 99 86,-13 20-8,-6 7 80,1 1 0,0 0 1,-1-1-1,1 1 0,0 0 1,0-1-1,0 1 0,0 0 1,0 0-1,0 0 0,1 0 1,-1 0-1,0 0 1,2-1-1,-2 2 17,-1 0 0,0 0 0,0 0 0,0 0 0,0 0 0,0 0 0,0 0 0,1 0 0,-1 0 1,0 0-1,0 1 0,0-1 0,0 0 0,0 0 0,0 0 0,0 0 0,0 0 0,1 0 0,-1 0 0,0 0 0,0 0 0,0 0 0,0 1 0,0-1 1,0 0-1,0 0 0,0 0 0,0 0 0,0 0 0,0 0 0,0 0 0,0 1 0,0-1 0,0 0 0,0 0 0,0 0 0,0 0 0,0 0 0,0 0 1,0 1-1,0-1 0,0 0 0,0 0 0,0 0 0,0 0 0,0 0 0,0 0 0,0 1 0,0-1 0,0 0 7,-1 27-222,-8 39-1,0 7 322,9-64-54,-2 8-14,2 0-1,0 0 0,3 22 0,-2-34-23,0 0-1,0 0 0,0 0 0,1-1 1,-1 1-1,2 0 0,-1-1 0,0 0 1,1 1-1,-1-1 0,1 0 0,1 0 1,-1 0-1,0-1 0,8 7 0,-7-7 37,0 0 0,0 0 0,1-1 1,-1 0-1,1 0 0,-1 0 0,1 0 0,0 0 0,0-1 0,0 0 0,0 0 0,0-1 0,0 1 0,0-1 0,6 0 0,-5-1 18,0 0 1,0-1-1,0 1 0,0-1 0,0 0 0,0-1 0,-1 1 0,1-1 0,-1 0 0,1-1 0,-1 1 0,5-6 0,1-1-28,-1 0 0,0-1 1,-1 0-1,12-19 0,29-56-17,-39 67-17,42-84 5,17-28-66,-70 130 35,0 0 0,1 0 0,-1 1 1,0-1-1,1 0 0,-1 1 0,0-1 1,1 1-1,-1-1 0,1 0 0,-1 1 1,1-1-1,0 1 0,-1-1 0,1 1 1,0-1-1,1 16-580,-3 27 271,-10 60 0,-17 45 364,9-44 3,-32 241 262,29-220 315,-66 209 0,87-330-560,0-1 0,0 1 0,0-1 0,0 1-1,-1-1 1,1 0 0,-1 1 0,1-1 0,-1 0 0,0 0 0,0 0-1,1 0 1,-5 2 0,6-4-43,-1 1 0,0-1-1,1 0 1,-1 0 0,0 1 0,1-1-1,-1 0 1,0 0 0,1 0 0,-1 0-1,0 0 1,1 0 0,-1 0 0,0 0-1,1 0 1,-1 0 0,0 0-1,1-1 1,-1 1 0,0 0 0,0-1-1,0 0-37,-1 0 0,1 0 0,0 0-1,0 0 1,-1 0 0,1 0-1,0-1 1,0 1 0,0-1-1,0 1 1,1 0 0,-2-3 0,0 0 8,0-1 1,1 1 0,-1-1 0,1 0 0,0 0 0,0 0 0,0-8 0,4-39-257,-1 15 115,19-147-224,-15 151 350,2 0 0,1 0 0,20-47 0,-23 66 9,0 1 0,1 0 0,0 0 0,1 1 1,1 0-1,0 0 0,0 1 0,1 0 0,14-10 0,-6 7 7,2 0 0,0 2 0,0 1 0,26-11 0,91-28-72,-18 7 8,-76 26 146,-10 4 37,41-22-1,-63 29-110,-1-1-1,0 0 1,-1 0 0,0-1 0,0 0 0,0-1-1,12-16 1,-10 9 133,-1-1 0,0 0 0,-1-1-1,-2 0 1,8-22 0,-4 1 303,10-58 1,-20 88-483,0 0-1,-1-17 1,0 22 43,0 0 0,0 0 0,-1 0-1,0 1 1,0-1 0,0 0 0,0 0-1,-1 1 1,-2-6 0,3 8-9,1 0 0,-1 1 0,1-1-1,-1 1 1,1-1 0,-1 1 0,1 0 0,-1-1 0,0 1 0,1 0 0,-1-1-1,0 1 1,1 0 0,-1-1 0,0 1 0,1 0 0,-1 0 0,0 0 0,1 0 0,-1 0-1,0 0 1,0 0 0,1 0 0,-1 0 0,0 0 0,1 0 0,-1 0 0,0 1 0,1-1-1,-1 0 1,0 0 0,1 1 0,-1-1 0,0 0 0,1 1 0,-1-1 0,0 2 0,-2 0-25,-1 0 1,2 1 0,-1 0-1,0 0 1,0 0 0,-2 3-1,0 1 33,1 1 0,-1 0 0,1 0 1,1 0-1,-1 0 0,1 1 0,1-1 0,0 1 0,0 0 0,0 0 0,1 0 0,1 0 0,0-1 0,0 13 1,1-16 13,0 4-3,0 1 0,1-1 0,3 11 0,-5-17 11,1 0 1,1-1-1,-1 1 1,0 0-1,1-1 0,-1 1 1,1-1-1,0 0 1,0 1-1,0-1 1,0 0-1,0 0 0,0 0 1,5 3-1,-1-3 29,-1 1-1,0-1 1,1 0 0,0 0-1,0 0 1,-1-1 0,1 0-1,0 0 1,0 0-1,0-1 1,0 0 0,12-1-1,1-2 119,0-1 0,29-10 0,-31 8-130,127-41-99,32-11 22,-153 51 105,-17 4-39,1 1-1,-1 0 1,1 0 0,-1 0 0,1 1 0,0 0-1,0 1 1,7-1 0,-13 1-3,0 1 0,0-1 0,0 0 0,-1 0 0,1 1 0,0-1 0,0 1 0,-1-1 0,1 1 0,0-1 0,0 1 0,-1-1 0,1 1 0,-1-1 0,1 1-1,-1 0 1,1-1 0,-1 1 0,1 0 0,-1 0 0,1-1 0,-1 1 0,0 0 0,0 0 0,1 0 0,-1-1 0,0 1 0,0 0 0,0 0 0,0 0 0,0 0 0,0 0 0,0-1 0,0 1 0,0 0 0,0 0 0,-1 1 0,0 5 53,0 0 0,-1 0 0,-4 9 0,-13 32-46,-27 46 1,35-74 16,6-9-77,0-1 0,-3 13 0,7-19 46,0 0 0,0 0 0,0 0 0,0 0-1,1 0 1,0 0 0,0 0 0,0 0-1,1 4 1,-1-6 17,1-1-1,0 1 1,-1-1 0,1 1-1,0-1 1,0 0-1,0 1 1,0-1 0,0 0-1,0 1 1,0-1 0,0 0-1,0 0 1,0 0-1,1 0 1,-1 0 0,1 0-1,-1-1 1,0 1-1,1 0 1,0-1 0,-1 1-1,1-1 1,-1 1-1,1-1 1,-1 0 0,1 0-1,2 0 1,2 1 52,-1-1 1,1 0-1,0-1 1,0 1-1,-1-1 1,9-2-1,-5 0-8,-1-1-1,0 0 1,0 0 0,-1 0-1,1-1 1,-1 0 0,8-7-1,-1 0-63,-1-1 0,17-22 0,57-85-93,21-26 211,-84 117-82,21-23 116,54-85 1,-75 96-131,-2-1 1,-2-1-1,20-63 0,-17 29-1,17-96 0,-37 157-112,-1 10 24,0-1-1,-1 0 1,0 0-1,0 0 1,-1-1-1,0 1 0,0 0 1,-1 0-1,-1-10 1,2 17 66,0-1 0,0 1 0,0 0-1,0 0 1,0 0 0,-1-1 0,1 1 0,0 0 0,0 0 0,0-1 0,0 1 0,0 0-1,0 0 1,0 0 0,-1-1 0,1 1 0,0 0 0,0 0 0,0 0 0,-1 0 0,1-1-1,0 1 1,0 0 0,0 0 0,-1 0 0,1 0 0,0 0 0,0 0 0,-1 0 0,1 0-1,0 0 1,0 0 0,-1 0 0,1 0 0,0 0 0,0 0 0,0 0 0,-1 0 0,1 0-1,0 0 1,0 0 0,-1 0 0,1 0 0,0 0 0,0 0 0,-1 0 0,1 0 0,0 1-1,0-1 1,0 0 0,-1 0 0,1 0 0,0 0 0,0 1 0,0-1 0,0 0 0,0 0-1,-1 0 1,1 1 0,0-1 0,0 0 0,-11 18-168,10-16 146,-24 47-209,-21 62 0,-11 60 268,45-127-2,1 2 1,3-1 0,1 1-1,0 57 1,7-11-72,13 104 0,-7-146-139,21 82-1,-17-102-461,-5-20-571,-4-15-1569,-10-48 42,-2 2 2293,-33-91 0,30 109 1025,-2 0-1,-1 2 1,-2 0 0,0 1-1,-2 1 1,-2 1 0,-31-31-1,49 53-350,1 3-105,1 0 0,-1 0-1,1-1 1,0 1 0,1-1-1,-1 0 1,1 0 0,-3-5-1,4 8-110,1 1 0,0-1 0,0 1 0,0-1 0,0 1 1,0-1-1,0 1 0,0-1 0,0 1 0,0-1 0,0 1 0,0-1 0,1 1 0,-1-1 0,0 1 0,0-1 0,0 1 0,1-1 0,-1 1 0,0 0 0,0-1 0,1 1 0,-1-1 0,0 1 0,1 0 0,-1-1 0,0 1 0,1 0 0,-1 0 1,1-1-1,-1 1 0,1 0 0,0-1 0,17-4-96,11 2 59,1 1-1,52 3 0,57 13-12,-133-13 35,216 36 96,-182-28-134,-21-6 85,0 2 1,0 0 0,-1 1 0,1 0-1,18 11 1,-35-16-12,0 0-1,0 0 0,1 1 0,-1-1 1,0 1-1,0 0 0,0-1 1,0 1-1,-1 0 0,1 0 0,0 0 1,-1 0-1,1 0 0,-1 1 1,0-1-1,0 0 0,0 1 0,0-1 1,0 1-1,0-1 0,-1 1 1,1-1-1,-1 1 0,0 0 0,0-1 1,0 1-1,0 3 0,-2 11 82,-1 0-1,0 0 0,-9 23 0,-23 52 147,14-39-43,3-9-52,9-22-76,0 1 1,1 0 0,1 0 0,-4 32 0,10-54-63,1 1-1,0-1 0,0 1 0,0-1 1,0 1-1,0-1 0,1 1 1,-1 0-1,0-1 0,1 1 1,-1-1-1,1 0 0,-1 1 1,2 2-1,-1-3-13,0-1 1,0 1-1,0 0 0,0 0 1,0-1-1,0 1 0,0 0 1,0-1-1,0 1 0,0-1 1,0 1-1,0-1 0,0 0 1,0 1-1,0-1 0,1 0 1,-1 0-1,0 0 0,0 0 1,2 0-1,3 0 30,0 0 1,0 0-1,0-1 1,-1 0 0,1 0-1,0 0 1,0-1-1,-1 0 1,1 0-1,-1 0 1,0-1-1,1 0 1,-1 0-1,0 0 1,-1-1 0,1 0-1,-1 1 1,6-7-1,0-4-29,0 0 1,-1 0-1,0-1 0,-1-1 0,-1 1 0,0-1 1,-2 0-1,8-33 0,-10 37-57,-1-1 0,0 1 0,-1-1 0,-1 0 0,0 0 0,-1 1 0,0-1 0,-1 0 0,0 1 0,-1-1 0,0 1 0,-9-22 1,-13-8-257,18 31 143,1 0 0,0 0-1,-6-17 1,11 27 131,1 0 0,0 0 0,-1 0-1,1-1 1,0 1 0,0 0 0,0 0-1,0 0 1,0-1 0,0 1 0,0 0-1,0 0 1,1 0 0,-1-1 0,0 1-1,1 0 1,-1 0 0,1 0 0,0-2 0,1 1-5,0 0 0,0 0 0,-1 0-1,1 0 1,0 0 0,0 1 0,1-1 0,3-2 0,6-1-17,-1 0 1,1 0-1,14-2 0,-16 4 16,67-18-3,2 4 1,98-9-1,-89 21 61,-78 5 79,0 0 1,0 1 0,0 0-1,0 1 1,0 0 0,15 5 0,-24-6-68,1 0 1,-1 0 0,1-1-1,-1 1 1,0 0 0,1 0-1,-1 0 1,0 0 0,0 0-1,0 0 1,0 1 0,0-1-1,0 0 1,0 1 0,0-1-1,0 0 1,0 1 0,-1-1-1,1 1 1,-1 0 0,1-1-1,-1 1 1,1 1 0,-1 4 44,0-1 1,0 1 0,0 0-1,-2 9 1,-1 12-51,1 30 2,0 28-57,3-76 33,0 1 1,1-1 0,0 1-1,0-1 1,8 20-1,-10-29 4,1 0 0,-1 0 0,1 0-1,-1 0 1,1 0 0,0 0-1,-1 0 1,1 0 0,0 0 0,0 0-1,-1-1 1,1 1 0,0 0-1,0-1 1,0 1 0,0 0 0,0-1-1,0 1 1,0-1 0,0 0-1,1 1 1,-1-1 0,0 0 0,0 0-1,0 1 1,0-1 0,0 0-1,1 0 1,-1 0 0,0-1 0,0 1-1,0 0 1,0 0 0,0 0-1,0-1 1,2 0 0,3-1 45,-1 0 1,0-1-1,0 0 1,0 0-1,9-7 0,85-82 95,-33 29-121,-48 48-39,9-11-63,2 2 0,0 1 0,42-24-1,-57 41-74,-14 6 138,0 0 0,0 0 0,1 0 0,-1 0 0,0 0 0,0 0 0,0 0 0,1 0 0,-1 0 0,0 0-1,0 0 1,1 0 0,-1 0 0,0 0 0,0 0 0,1 0 0,-1 0 0,0 0 0,0 0 0,1 0 0,-1 0 0,0 1 0,0-1 0,0 0 0,0 0 0,1 0 0,-1 1 0,0 0-16,1 1 0,-1 0 0,0-1 0,0 1 0,0 0 0,0 0 1,0-1-1,0 1 0,-1 0 0,0 2 0,-1 7 16,-11 61 56,-3 26 49,14-80-78,1 0-1,1-1 0,2 29 0,-1-42 4,-1 0 0,1-1-1,0 1 1,0 0 0,0 0 0,0-1 0,1 1 0,0-1 0,0 1 0,3 5 0,-4-8-15,0 0 1,0 0 0,1 0 0,-1 0 0,0-1-1,0 1 1,1 0 0,-1 0 0,0-1-1,1 1 1,-1-1 0,0 1 0,1-1 0,-1 0-1,1 1 1,-1-1 0,1 0 0,-1 0 0,1 0-1,-1 0 1,1 0 0,-1 0 0,1-1-1,-1 1 1,1 0 0,-1-1 0,0 1 0,1-1-1,-1 1 1,0-1 0,3-1 0,5-4 39,0 0 1,-1 0-1,0-1 1,0 0-1,10-11 0,32-43 39,101-128-51,-147 184-40,0 0 0,1 1 0,-1 0-1,6-4 1,-10 8 1,0 0 1,1 0-1,-1 0 0,0-1 0,0 1 0,0 0 1,0 0-1,0 0 0,0 0 0,1 0 1,-1 0-1,0 0 0,0 0 0,0 0 0,0 0 1,0 0-1,1 0 0,-1 0 0,0 0 1,0 1-1,0-1 0,0 0 0,0 0 0,0 0 1,1 0-1,-1 0 0,0 0 0,0 0 1,0 0-1,0 0 0,0 0 0,0 0 0,0 1 1,0-1-1,0 0 0,1 0 0,-1 0 1,0 0-1,0 0 0,0 0 0,0 1 0,0-1 1,0 0-1,0 0 0,0 0 0,0 0 1,0 0-1,0 0 0,0 1 0,0-1 0,0 0 1,0 0-1,0 0 0,0 11 23,-24 106 203,-8 1-288,-60 144 0,47-158 98,-5-2 0,-98 148 0,20-67 71,33-50-8,72-99-99,-50 69 237,59-86-239,-1 0 1,0 0 0,-26 19-1,39-34 7,0 0-1,0 0 1,-1-1-1,1 1 1,-1-1 0,0 0-1,1 0 1,-1 0-1,0 0 1,1 0-1,-1-1 1,-3 1-1,4-1 1,1 0 0,0 0 0,-1 0 0,1-1 0,0 1 0,-1-1 0,1 1 0,0-1-1,-1 1 1,1-1 0,0 0 0,0 0 0,0 0 0,0 1 0,0-1 0,0 0-1,0 0 1,0-1 0,0 1 0,0 0 0,0 0 0,1 0 0,-1 0 0,0-1 0,1 1-1,-1 0 1,1-1 0,0 1 0,-1 0 0,1-3 0,-2-8-18,0-1 1,1 1-1,1-1 1,0 1-1,1-1 1,2-13-1,6-38-45,3 1 0,23-74-1,-25 108-87,0 1-1,2 1 0,2 0 1,0 1-1,1 1 1,2 0-1,0 1 1,2 1-1,1 0 0,0 1 1,2 2-1,0 0 1,41-27-1,6 0-2576,-6 11 762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1:18.349"/>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114 49 1056,'23'-16'10496,"-25"15"-10379,0 0-1,0 0 1,0-1 0,-1 2 0,1-1 0,0 0 0,0 0 0,0 1 0,-1-1-1,1 1 1,-3 0 0,-32 1 805,13 0-809,20-1-20,-1 0 1,1 0-1,0 1 0,-1-1 1,1 1-1,0 0 0,-7 3 1,7 0-8,3-2-78,3 4-239,-1-5 218,0-1 25,0 1 0,1 0 0,-1 0 0,0 0-1,1-1 1,-1 1 0,1-1 0,-1 1 0,1-1 0,-1 0 0,3 1-1,-2-1-19,5 1 36,-1-1 0,1 0 1,0 0-1,0 0 1,0-1-1,8-2 0,11-1 3,-19 3-13,-4 1-26,0 0 0,1 0 0,-1-1-1,0 1 1,0-1 0,0 0 0,0 0-1,0 0 1,5-2 0,-6 1 41,0 1 28,-1 0-1,1 0 1,-1 0 0,0 0 0,0 0-1,1-1 1,-1 1 0,2-3 0,-3 3-39,0 1 0,0-1 1,0 1-1,0-1 0,0 0 1,0 1-1,0-1 0,0 1 1,0-1-1,0 1 1,-1-1-1,1 1 0,0-1 1,0 1-1,-1-1 0,1 1 1,0-1-1,0 1 0,-1-1 1,1 1-1,-1-1 0,1 1 1,0 0-1,-1-1 0,1 1 1,-1 0-1,1-1 0,-1 1 1,1 0-1,-1 0 0,1-1 1,-2 1-1,0-1 6,-1 0 0,0 0 0,0 0 0,1 0-1,-1 0 1,0 1 0,0 0 0,0-1 0,0 1 0,0 0 0,0 0-1,-4 1 1,-33 7 341,36-6-330,0 0 0,-1 0 0,1 0 0,0 0 0,0 1 0,1-1-1,-1 1 1,0 0 0,1 0 0,-4 5 0,6-7-30,0 0-1,0 1 0,0-1 1,0 0-1,0 1 1,0-1-1,1 0 0,-1 1 1,1-1-1,-1 1 0,1-1 1,0 1-1,-1-1 1,1 3-1,0-3-6,0 1 0,1-1 1,-1 0-1,0 0 0,1 0 0,-1 0 1,1 0-1,-1 0 0,1 0 0,-1 0 1,1-1-1,0 1 0,-1 0 0,1 0 1,0 0-1,0-1 0,0 1 0,0 0 1,0-1-1,0 1 0,0-1 0,0 1 1,1 0-1,5 2-3,0 0 1,1-1-1,0 0 0,-1 0 1,1 0-1,0-1 1,0 0-1,0-1 0,0 0 1,11-1-1,-6 0 1,0-2 1,0 1-1,-1-1 0,1-1 0,18-8 0,-20 6 74,-1 0 0,0 0 0,15-13-1,-18 14-53,-7 5-10,1-1 1,-1 1-1,1-1 1,0 1-1,-1-1 0,1 1 1,-1-1-1,1 1 0,-1-1 1,1 0-1,-1 1 0,0-1 1,1 1-1,-1-1 0,0 0 1,0 0-1,1 1 0,-1-1 1,0 0-1,0 1 1,0-1-1,0 0 0,0 0 1,0 1-1,0-1 0,0 0 1,0 0-1,0 1 0,0-1 1,-1 0-1,1 0 0,0 1 1,-1-2-1,0 2-29,1-1-1,-1 1 0,0 0 1,0 0-1,0 0 1,1 0-1,-1 0 0,0 0 1,0 0-1,1 0 1,-1 0-1,0 0 1,0 0-1,1 0 0,-1 1 1,0-1-1,0 0 1,1 1-1,-1-1 0,0 0 1,0 2-1,-2-1-104,-5 3-843,1 0 0,-1 1 0,1 0 0,-1 0 0,-9 10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7:47.493"/>
    </inkml:context>
    <inkml:brush xml:id="br0">
      <inkml:brushProperty name="width" value="0.05" units="cm"/>
      <inkml:brushProperty name="height" value="0.05" units="cm"/>
      <inkml:brushProperty name="color" value="#004F8B"/>
    </inkml:brush>
  </inkml:definitions>
  <inkml:trace contextRef="#ctx0" brushRef="#br0">28 51 12480,'-28'-9'5631,"28"1"-4895,0 4 736,5 4-960,-5-9-416,9 6-96,0-11-704,5 10 416</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7:47.956"/>
    </inkml:context>
    <inkml:brush xml:id="br0">
      <inkml:brushProperty name="width" value="0.05" units="cm"/>
      <inkml:brushProperty name="height" value="0.05" units="cm"/>
      <inkml:brushProperty name="color" value="#004F8B"/>
    </inkml:brush>
  </inkml:definitions>
  <inkml:trace contextRef="#ctx0" brushRef="#br0">20 18 4640,'-19'-17'4000,"28"25"-3328,5 5 1120,5 8-992,33 0 896,10 1-960,42-6 192,0 2-544,14-10 64,-4-4-288,19-8 63,-16 4-127,7-5-4415,-15 2 2335</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7:48.458"/>
    </inkml:context>
    <inkml:brush xml:id="br0">
      <inkml:brushProperty name="width" value="0.05" units="cm"/>
      <inkml:brushProperty name="height" value="0.05" units="cm"/>
      <inkml:brushProperty name="color" value="#004F8B"/>
    </inkml:brush>
  </inkml:definitions>
  <inkml:trace contextRef="#ctx0" brushRef="#br0">2 15 5632,'0'0'89,"0"-1"0,0 1 0,0 0 1,-1-1-1,1 1 0,0 0 0,0-1 0,0 1 1,0 0-1,0-1 0,0 1 0,0-1 0,0 1 1,0 0-1,0-1 0,0 1 0,0-1 0,0 1 0,0 0 1,0-1-1,0 1 0,0-1 0,1 1 0,-1 0 1,0-1-1,0 1 0,0 0 0,1-1 0,-1 1 1,0 0-1,0 0 0,1-1 0,-1 1 0,2-1 136,-1 1 1,0-1-1,0 1 0,0 0 0,0 0 0,1-1 0,-1 1 0,0 0 0,0 0 0,0 0 1,2 1-1,3 0 362,-1 0 1,1 0-1,-1 1 1,9 2 0,4 6 27,-1 0 1,0 1 0,0 0 0,-1 2 0,25 25 0,-13-8-1141,44 61 0,-34-44-4104,-18-21 2165</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7:50.131"/>
    </inkml:context>
    <inkml:brush xml:id="br0">
      <inkml:brushProperty name="width" value="0.05" units="cm"/>
      <inkml:brushProperty name="height" value="0.05" units="cm"/>
      <inkml:brushProperty name="color" value="#004F8B"/>
    </inkml:brush>
  </inkml:definitions>
  <inkml:trace contextRef="#ctx0" brushRef="#br0">487 692 4064,'-4'-13'1389,"3"12"-1138,0-1-1,0 0 1,1 1-1,-1-1 0,1 0 1,-1 0-1,1 0 1,0 1-1,0-1 1,-1 0-1,2-2 0,-1 3 26,0 1 0,0-1 0,0 0-1,0 0 1,0 0 0,0 1 0,0-1-1,0 0 1,0 0 0,0 0 0,-1 1-1,1-1 1,0 0 0,0 0-1,-1 0 1,1 1 0,0-1 0,-1-1-1,-11-14 2353,11 14-2491,-1 1 1,0 0-1,0 0 1,0 0-1,0 0 1,0 0 0,0 1-1,0-1 1,0 0-1,0 1 1,0 0-1,0-1 1,0 1-1,-4 0 1,-1 0 93,1 1 0,-1-1 0,-9 3-1,11-2-127,1 1-1,-1 0 0,0 0 0,0 0 0,-6 5 0,3-3 21,-4 4-61,-1 1-1,1 0 1,1 0-1,0 1 1,0 1-1,-10 12 0,-49 74-75,54-73-38,-18 38 0,30-53 60,0 1 0,1-1-1,-1 1 1,2-1 0,0 1-1,0 0 1,-1 17 0,3-23 40,0 1 0,1-1 1,-1 1-1,1-1 1,0 1-1,1-1 0,-1 0 1,1 1-1,-1-1 1,1 0-1,0 0 0,1 0 1,-1-1-1,1 1 1,0 0-1,0-1 0,0 0 1,0 1-1,0-1 1,1-1-1,0 1 0,-1 0 1,1-1-1,0 0 1,7 3-1,-6-3 47,1 0 1,0 0-1,0 0 1,-1-1-1,1 0 1,0 0-1,0-1 1,0 0-1,0 0 1,0 0-1,0 0 0,0-1 1,0 0-1,0-1 1,0 1-1,0-1 1,-1 0-1,11-5 1,-10 3-28,0-1 0,0 1 1,0-1-1,-1 0 0,0 0 1,0-1-1,0 1 0,0-1 1,-1 0-1,0 0 1,-1-1-1,1 1 0,-1-1 1,4-13-1,0-4 52,-1-1-1,-1 0 1,1-27 0,-4 32-83,-1 0 0,0 0 0,-6-38 1,4 47-127,-2 0 1,1 0 0,-1 0 0,-1 0-1,0 0 1,-1 0 0,0 1 0,-8-13-1,10 19 51,0 0-1,-1 1 1,1-1-1,-1 1 0,0-1 1,0 1-1,0 0 1,-9-4-1,-10-8-216,23 15 246,0-1 0,0 1 1,0 0-1,0 0 0,0 0 1,-1-1-1,1 1 0,0 0 1,0 0-1,0 0 1,1-1-1,-1 1 0,0 0 1,0 0-1,0 0 0,0-1 1,0 1-1,0 0 0,0 0 1,0 0-1,0 0 0,0-1 1,0 1-1,1 0 1,-1 0-1,0 0 0,0 0 1,0 0-1,0-1 0,0 1 1,1 0-1,-1 0 0,0 0 1,0 0-1,0 0 0,0 0 1,1 0-1,-1 0 1,0 0-1,12-7 189,-8 5-169,10-6 69,-4 3-4,0-1 0,-1 0 0,13-10 0,110-109 420,-89 81-382,61-81-1,-71 81-57,61-88-270,-56 74 81,-38 58 130,0 1 0,0-1 0,0 0-1,0 0 1,0 0 0,0 0 0,0 0 0,0 0 0,0 0 0,0 0 0,0 0-1,0 0 1,0 0 0,0 1 0,0-1 0,0 0 0,0 0 0,0 0 0,0 0 0,0 0-1,0 0 1,0 0 0,1 0 0,-1 0 0,0 0 0,0 0 0,0 0 0,0 0-1,0 0 1,0 0 0,0 1 0,0-1 0,0 0 0,0 0 0,0 0 0,0 0 0,0 0-1,1 0 1,-1 0 0,0 0 0,0 0 0,0 0 0,0 0 0,0 0 0,0 0-1,0 0 1,0 0 0,0 0 0,0 0 0,0 0 0,1 0 0,-1-1 0,-9 44-180,-1-1 0,-23 60 1,23-73 164,-49 131 46,-15 42 62,-48 184 192,-1-54 417,56-180-471,53-127-120,0-1 1,-2 0-1,-30 35 0,41-53-22,0-1 0,0 1 0,0-1-1,-1 0 1,0-1 0,0 0 0,0 0 0,0 0 0,-1 0-1,-12 4 1,16-7-57,0 0 1,-1 0-1,1-1 0,0 1 0,-1-1 0,1 0 1,0 1-1,-1-1 0,1-1 0,-1 1 0,1-1 0,0 1 1,-1-1-1,1 0 0,-5-2 0,3 1-19,1-1 0,-1 0 0,1 0 0,0 0 0,0 0 0,0 0 0,1-1-1,-1 0 1,-4-6 0,1 0-44,1 0 0,0-1 0,1 0 0,0 0 0,0 0 0,1 0 0,-5-23 0,8 28 15,1 1 0,-1-1 1,1 1-1,0 0 0,0-1 1,0 1-1,1-1 0,0 1 1,0 0-1,0-1 0,1 1 1,-1 0-1,1 0 0,1 0 1,-1 0-1,5-6 0,-2 4-11,0 1-1,0 0 0,1 0 1,0 1-1,0-1 0,1 1 1,0 0-1,-1 1 0,16-7 1,5-1-15,1 1 1,0 1-1,0 2 1,53-8-1,122-4-647,-175 18 439,-10 0-1723,0-1 0,21-6 1,-9 2-2098,-2 2 1348</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7:50.902"/>
    </inkml:context>
    <inkml:brush xml:id="br0">
      <inkml:brushProperty name="width" value="0.05" units="cm"/>
      <inkml:brushProperty name="height" value="0.05" units="cm"/>
      <inkml:brushProperty name="color" value="#004F8B"/>
    </inkml:brush>
  </inkml:definitions>
  <inkml:trace contextRef="#ctx0" brushRef="#br0">535 36 6720,'5'-20'5856,"-5"19"-5677,0 1 1,0-1-1,0 1 1,-1-1 0,1 1-1,0-1 1,0 1-1,0-1 1,-1 1-1,1-1 1,0 1 0,-1 0-1,1-1 1,0 1-1,-1-1 1,1 1 0,0 0-1,-1-1 1,1 1-1,-1 0 1,1 0-1,-1-1 1,1 1 0,0 0-1,-1 0 1,1 0-1,-1 0 1,1-1 0,-2 1-1,-19-2 1619,12 1-1213,-2 0-401,0 1 0,-1 0 0,1 1-1,0 0 1,-1 1 0,-17 4 0,4 2 23,-42 18 0,52-18-111,0 1-1,0 1 0,1-1 1,0 2-1,1 0 0,0 1 1,0 0-1,2 1 0,-14 18 0,-7 15 158,-38 72-1,69-115-248,-12 21-48,-17 45 0,26-59 77,1 0-1,1-1 0,-1 1 0,2 0 0,-1 0 1,2 1-1,-1-1 0,2 10 0,-1-17 4,1 0 0,0 0 0,0 0-1,0 0 1,0 0 0,0 0 0,1 0-1,-1 0 1,1-1 0,2 4 0,-3-5-10,-1 0 0,1 0-1,0 0 1,0 0 0,0 0 0,0 0 0,0 0 0,0 0 0,0-1 0,1 1 0,-1 0-1,0-1 1,0 1 0,1 0 0,-1-1 0,0 0 0,0 1 0,1-1 0,-1 0 0,1 0-1,-1 0 1,0 1 0,1-1 0,-1-1 0,2 1 0,1-1 37,-1-1-1,1 1 1,-1-1-1,1 0 1,-1 0 0,0-1-1,1 1 1,-1 0-1,-1-1 1,1 0 0,0 0-1,0 0 1,-1 0-1,3-5 1,5-8 11,14-31 0,-13 23-36,141-298-128,-150 317 57,4-7-133,-6 12 162,0 0 1,0 0-1,0 0 1,0 0 0,0 0-1,0 0 1,0 0-1,0 0 1,0 1-1,0-1 1,0 0-1,0 0 1,0 0 0,0 0-1,0 0 1,1 0-1,-1 0 1,0 0-1,0 0 1,0 0-1,0 1 1,0-1 0,0 0-1,0 0 1,0 0-1,0 0 1,1 0-1,-1 0 1,0 0-1,0 0 1,0 0-1,0 0 1,0 0 0,0 0-1,0 0 1,0 0-1,1 0 1,-1 0-1,0 0 1,0 0-1,0 0 1,0 0 0,0 0-1,0 0 1,0 0-1,1 0 1,-1 0-1,0 0 1,0-1-1,0 1 1,0 0-1,0 0 1,0 0 0,0 0-1,0 0 1,0 0-1,0 0 1,0 0-1,0 0 1,1 0-1,-1-1 1,0 1 0,3 20 87,1 36 0,1 10 153,-3-47-189,2 0 0,0 0-1,2 0 1,0 0 0,0-1 0,14 23 0,-15-31-57,1 0 1,0-1-1,1 0 1,0 0-1,1-1 1,0 0-1,0 0 1,0-1-1,1 0 0,1 0 1,-1-1-1,16 8 1,-11-8-28,0 0 0,0-1 0,1-1 0,0 0-1,0-1 1,-1 0 0,31 1 0,-31-5-640,0 1 0,0-2-1,0 0 1,0 0 0,16-6-1,-23 5 78,1 0 0,-1 0-1,0-1 1,0 0 0,0 0-1,-1 0 1,1-1-1,-1 0 1,0-1 0,0 1-1,-1-1 1,5-6 0,34-35-2825</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7:55.222"/>
    </inkml:context>
    <inkml:brush xml:id="br0">
      <inkml:brushProperty name="width" value="0.05" units="cm"/>
      <inkml:brushProperty name="height" value="0.05" units="cm"/>
      <inkml:brushProperty name="color" value="#004F8B"/>
    </inkml:brush>
  </inkml:definitions>
  <inkml:trace contextRef="#ctx0" brushRef="#br0">9 1265 5152,'0'0'117,"-1"0"0,1 1 0,-1-1 0,1 0 0,-1 1 1,1-1-1,-1 0 0,1 1 0,-1-1 0,1 0 0,0 1 0,-1-1 0,1 1 0,0-1 1,-1 0-1,1 1 0,-1 5 5348,4-14-1972,11-19-1852,-5 11-1272,-2 0-1,8-22 0,-1 1-104,1 0 0,2 1 0,31-48 0,-26 54-152,1 1 1,1 2-1,2 0 0,33-26 0,124-84 691,-92 71-151,-87 63-651,1-1 0,0 1 0,1 0 0,-1 0 0,0 1 0,8-3 0,-12 5 19,0-1-1,1 1 1,-1 0-1,0 0 1,0 0-1,0 0 1,0 0-1,0 0 1,0 0-1,0 0 1,0 0-1,0 1 1,0-1-1,0 0 1,0 1-1,2 0 1,-2 0 4,0 0 0,0 0 0,0 0 1,0 0-1,0 0 0,-1 0 0,1 0 0,0 0 0,-1 0 0,1 0 1,-1 1-1,1-1 0,-1 0 0,1 0 0,-1 1 0,0-1 0,0 3 1,1 9 116,-1-1 1,-1 1-1,-3 21 1,2-19-90,-8 37 68,-22 71-1,14-59-6,-69 193 362,84-245-281,3-12-186,0 0 0,0 1 0,-1-1 0,1 0 0,0 0 0,0 0 0,0 1 1,0-1-1,0 0 0,0 0 0,0 0 0,0 0 0,0 1 0,0-1 0,0 0 0,0 0 0,0 1 0,0-1 0,0 0 0,0 0 0,0 0 0,0 1 0,0-1 1,0 0-1,0 0 0,0 0 0,0 0 0,0 1 0,1-1 0,-1 0 0,0 0 0,0 0 0,0 0 0,0 1 0,0-1 0,1 0 0,-1 0 0,0 0 1,0 0-1,0 0 0,0 0 0,1 0 0,-1 0 0,0 1 0,0-1 0,0 0 0,1 0 0,-1 0 0,0 0 0,1 0 1,0-1-1,-1 1 1,1 0 0,0-1-1,-1 1 1,1 0-1,-1-1 1,1 1 0,-1-1-1,1 1 1,-1-1-1,1 1 1,-1-1 0,1 0-1,-1 1 1,0-1-1,1-1 1,75-146 241,-56 102-262,3 0-1,33-48 1,-33 62-31,1 1-1,2 2 0,1 0 0,37-29 1,-43 43-157,-20 15 189,-1 0 0,1-1 0,-1 1 0,1 0 0,-1-1 1,1 1-1,-1 0 0,1-1 0,-1 1 0,1 0 0,0 0 0,-1 0 0,1 0 0,0 0 1,-1 0-1,1 0 0,-1 0 0,1 0 0,0 0 0,-1 0 0,1 0 0,0 0 0,-1 0 0,1 0 1,-1 1-1,1-1 0,-1 0 0,1 0 0,0 1 0,-1-1 0,1 0 0,-1 1 0,1-1 1,-1 1-1,0-1 0,1 1 0,0 3-10,0 0 0,-1-1 1,1 1-1,-1 0 0,0-1 0,0 1 0,0 0 1,-1-1-1,-1 8 0,-20 93 25,-7 36 72,13-58-59,6-31 142,-5 59 1,15-106-135,0-1 0,0 0-1,0 0 1,0 0 0,0 0 0,0 1 0,1-1-1,0 0 1,1 3 0,-2-5-13,1 0 0,-1-1-1,1 1 1,0 0 0,-1 0-1,1-1 1,0 1 0,0-1 0,0 1-1,-1 0 1,1-1 0,0 0-1,0 1 1,0-1 0,0 1 0,0-1-1,0 0 1,0 0 0,0 0-1,0 0 1,0 1 0,0-1-1,0 0 1,0 0 0,0-1 0,-1 1-1,1 0 1,0 0 0,0 0-1,0-1 1,0 1 0,1-1 0,4-1 12,-1 0 0,0 0 0,0-1 0,0 0 0,0 0 0,-1 0 0,1 0 0,-1-1 0,1 0 0,3-5 0,1 1 10,200-220 332,-94 96-412,-87 99-103,-20 21 119,2 1-1,10-10 1,-20 21 22,0 0-1,0 0 0,0 0 1,0 0-1,0 0 0,0 0 1,0 0-1,0 0 0,0 0 1,0 0-1,0 0 1,0 0-1,0 0 0,0 0 1,0-1-1,1 1 0,-1 0 1,0 0-1,0 0 0,0 0 1,0 0-1,0 0 0,0 0 1,0 0-1,0 0 1,0 0-1,0 0 0,0 0 1,1 0-1,-1 0 0,0 0 1,0 0-1,0 0 0,0 0 1,0 0-1,0 0 0,0 0 1,0 0-1,0 0 1,0 1-1,0-1 0,0 0 1,1 0-1,-1 0 0,0 0 1,0 0-1,0 0 0,0 0 1,0 0-1,0 0 0,0 0 1,0 0-1,0 0 1,0 8-269,-4 17 58,1-13 152,-20 106 2,-14 88 290,35-192-202,1 0 0,1 19 0,0-29-4,1 1-1,-1-1 1,1 1 0,0-1-1,0 1 1,0-1 0,1 0-1,0 0 1,0 1 0,0-1 0,2 3-1,-3-6-3,0 0-1,0 0 0,0 0 1,0 0-1,0 0 0,0 0 1,0 0-1,0-1 1,0 1-1,0 0 0,0-1 1,0 1-1,0-1 0,1 1 1,-1-1-1,0 0 1,0 1-1,1-1 0,-1 0 1,0 0-1,0 0 0,2 0 1,1 0 47,0-1 1,-1 0 0,1 0 0,-1 0-1,6-3 1,-6 2-12,2 0-7,1-2 1,-1 1 0,0-1-1,0 0 1,0 0 0,0 0-1,-1 0 1,0-1 0,0 0-1,0 0 1,3-5 0,5-11 19,15-33 1,-16 28-21,157-265-258,-158 275 87,-3 4-142,-6 11 119,-3 3 5,-9 24-155,-1 13 246,2 0 1,2 1 0,1 0-1,-2 71 1,9-101 113,0 1 0,1 0 0,0-1 0,1 1 0,4 15 0,-5-24-35,0 1-1,-1-1 0,1 1 1,1-1-1,-1 0 0,0 0 1,0 0-1,1 0 0,0 0 1,-1 0-1,1 0 0,0 0 1,0 0-1,0-1 1,0 1-1,0-1 0,0 1 1,0-1-1,0 0 0,1 0 1,-1 0-1,1 0 0,-1-1 1,0 1-1,1 0 0,-1-1 1,1 0-1,4 1 1,-1-2 6,0 0 1,-1 0-1,1 0 1,0 0-1,-1-1 1,1 0-1,-1 0 1,7-4-1,42-26 85,-52 30-110,21-14 44,-1-1 1,31-31 0,34-45-48,-47 49-41,84-106 115,-90 108-255,-32 39 185,1 0 0,-1 1 0,1 0 0,0 0 0,-1 0 0,1 0 1,6-3-1,11-8-171,-19 12 161,0 0 1,0 0-1,0 0 0,0 0 0,0 1 0,0-1 0,0 0 0,0 1 1,1-1-1,-1 1 0,0-1 0,0 1 0,0 0 0,1-1 1,-1 1-1,0 0 0,0 0 0,1 0 0,-1 0 0,0 0 0,1 0 1,-1 0-1,0 1 0,0-1 0,1 0 0,-1 1 0,0-1 1,0 1-1,2 0 0,-2 0-120,7-1 107,-8 0 14,0 0 0,0 0 0,0 0-1,0 0 1,0 1 0,0-1 0,1 0 0,-1 0-1,0 0 1,0 0 0,0 0 0,0 0 0,0 0-1,0 0 1,0 1 0,0-1 0,0 0 0,0 0-1,0 0 1,0 0 0,0 0 0,0 1-1,0-1 1,0 0 0,0 0 0,0 0 0,0 0-1,0 0 1,0 0 0,0 1 0,0-1 0,0 0-1,0 0 1,0 0 0,0 0 0,0 0 0,0 0-1,0 1 1,0-1 0,0 0 0,0 0 0,0 0-1,-1 0 1,-2 8-201,2-7 87,-8 61-332,-1-23 531,-5 46 0,11-72-180,4-13 107,0 0-1,0 0 1,-1 0-1,1 0 1,0 0-1,0 0 1,0 1-1,0-1 1,0 0-1,0 0 1,0 0 0,0 0-1,0 0 1,0 0-1,-1 0 1,1 1-1,0-1 1,0 0-1,0 0 1,0 0-1,0 0 1,0 0-1,0 0 1,0 1-1,0-1 1,0 0-1,0 0 1,0 0 0,0 0-1,0 0 1,0 0-1,0 1 1,0-1-1,0 0 1,1 0-1,-1 0 1,0 0-1,0 0 1,0 0-1,0 1 1,0-1-1,0 0 1,0 0 0,0 0-1,0 0 1,0 0-1,1 0 1,-1 0-1,0 0 1,0 0-1,0 0 1,0 0-1,0 1 1,0-1-1,1 0 1,-1-18 646,0-94-635,-1 109-56,1-1-1,-1 0 1,1 1-1,-1-1 0,0 0 1,0 1-1,-1-1 1,1 1-1,-1 0 1,0-1-1,0 1 1,0 0-1,0 0 0,0 0 1,-1 0-1,1 1 1,-6-5-1,7 6-7,-1 0 0,0 0 0,1 0 0,-1 1 0,1-1 0,-1 1 0,0-1 0,0 1 0,1-1 0,-1 1 0,0 0 0,0 0 0,1 0 0,-1 0 0,0 0 0,0 0 0,1 0 0,-4 1 0,2 0 23,1 0-1,-1 1 0,1-1 0,0 0 0,-1 1 1,1 0-1,0-1 0,0 1 0,0 0 0,-3 4 1,-1 2 23,0 1 1,0 0-1,1 1 1,1-1 0,-4 11-1,-3 8 58,3 1 0,0 1 0,-6 56 0,6 93 74,8-168-98,0 0-1,1 0 1,1 0-1,0 0 1,0 0 0,1 0-1,1 0 1,-1-1 0,2 1-1,5 9 1,-8-16 12,1 0 1,-1 0-1,1 0 0,0 0 0,1-1 1,-1 1-1,1-1 0,-1 0 1,1 0-1,0 0 0,0-1 1,0 1-1,0-1 0,1 0 1,-1 0-1,1 0 0,-1-1 1,1 0-1,0 0 0,-1 0 1,1 0-1,0-1 0,0 1 1,-1-1-1,7-1 0,0-1-28,0 0 0,0 0 0,0-1-1,0-1 1,0 0 0,-1 0 0,0-1 0,0 0-1,16-12 1,9-4 287,-14 8-363,23-17-1,-33 21 136,-11 7 112,0-3-411,0 4 136,0 3 98,0-1 128,8-7-308,-3 4 165,-1 0 0,0 0 0,-1 0 0,6-4 0,6-3 0,7-2 21,-5 3 45,-1-1-1,1-1 0,19-16 1,-3-2-20,-2-1 0,29-35 1,48-74 96,-80 97-119,-1 0-1,33-71 0,27-100-75,-62 147-35,83-224-217,-103 274 215,0-1 0,4-21 1,-8 36 58,-1-1 1,1 0 0,-1 1 0,0-1 0,0 0-1,0 0 1,0 1 0,0-1 0,0 0 0,0 0-1,-1 1 1,1-1 0,0 0 0,-1 0 0,0 1-1,1-1 1,-1 1 0,-1-3 0,1 4 4,1-1 0,-1 1 0,1-1 0,-1 1 0,0-1 0,1 1 0,-1-1 0,0 1 0,0 0 0,1-1 0,-1 1-1,0 0 1,0 0 0,1 0 0,-1 0 0,0-1 0,0 1 0,0 0 0,0 0 0,1 0 0,-1 1 0,0-1 0,0 0 0,1 0 0,-1 0 0,0 1 0,0-1 0,0 0 0,1 1 0,-1-1 0,0 0 0,0 2 0,-2-1-82,-1 1 63,0 0 0,0 0 0,1 1 1,-1 0-1,1 0 0,-1 0 0,1 0 1,0 0-1,0 1 0,0-1 0,1 1 1,-5 7-1,2-3-6,-10 16 7,1 1-1,-16 41 1,-13 56 58,22-60-23,19-57 7,-62 185 170,16 6 239,40-147-202,2 0 0,1 89 0,6-104-151,2 0 0,2-1 1,1 1-1,1-1 0,13 34 1,-18-59 0,1-1 0,1 1 0,-1-1 0,1 0 0,0 0 0,1 0 0,0-1 0,0 1 0,7 6 0,-8-10-2,0 0 1,0 0-1,0 0 0,1 0 0,-1-1 1,1 0-1,-1 0 0,1 0 1,0 0-1,0-1 0,0 0 1,0 0-1,0 0 0,0 0 1,7-1-1,8-2-25,0 0 0,-1-1 1,0-1-1,0-1 0,0-1 1,0-1-1,20-10 0,-18 7 17,0-2-1,-2 0 0,1-1 0,-2-1 1,0 0-1,0-2 0,-2 0 0,27-33 0,-14 9-97,-1 0 0,-2-2-1,23-49 1,-41 75 60,-1-1 1,0 1-1,-2-1 1,7-30-1,-11 45-37,-1-1-1,1 0 0,-1 0 1,0 0-1,0 1 0,0-1 0,-1 0 1,1 0-1,0 0 0,-1 1 1,0-1-1,0 0 0,-1-3 0,1 5 10,1 0-1,-1 0 0,0 0 0,0 0 0,1 0 0,-1 0 0,0 0 0,0 0 0,0 0 0,0 0 0,0 0 0,0 1 1,-1-1-1,1 0 0,0 1 0,0-1 0,0 1 0,-1-1 0,1 1 0,0 0 0,-1-1 0,1 1 0,0 0 1,-3 0-1,0-1-59,-3 1 30,1-1 0,0 1 0,-1 0 1,1 1-1,-1 0 0,1 0 0,0 0 0,0 1 0,0-1 1,0 2-1,-9 3 0,0 1-1,1 2 1,-1-1-1,-12 12 1,11-7 46,1 1 0,0 0 0,1 0 0,1 2-1,1 0 1,0 0 0,-13 24 0,7-5 29,2 0 0,-22 66 1,35-92-4,1-1 1,0 1 0,0 0 0,1 0 0,0 0 0,1 0 0,0 17 0,1-23-10,-1 1 0,1-1 1,0 0-1,0 1 0,0-1 0,0 0 1,1 1-1,-1-1 0,1 0 0,0 0 1,0 0-1,0-1 0,0 1 0,0 0 1,0-1-1,1 1 0,0-1 0,-1 0 1,1 0-1,0 0 0,0 0 0,0 0 1,4 1-1,1 0 39,0-1 0,0 0 0,0 0 0,0-1 0,1 0 0,15 0 0,-2-2 40,30-4 1,-37 3-73,-1-1 0,1-1 0,-1 0 0,0-1 0,0 0-1,-1-1 1,1 0 0,-1-1 0,-1-1 0,21-16 0,-8 2 32,34-40 1,19-32 95,-75 90-140,33-38-76,1 0 0,1 3 0,59-46 0,-6 10-12,-75 64 120,-13 10-79,-1-1-1,1 0 1,0 0 0,0 0 0,-1 0 0,4-5-1,-4 4-161,-5 5 22,-7 9-64,-2 5 189,0 1 1,2 0-1,0 0 1,1 1-1,1 0 0,-9 29 1,8-16 52,1 1 0,2 0 0,-3 40 0,8-58 32,0-1 0,1 1 0,1 0 0,0 0 0,1-1 0,0 1 0,7 18 0,-8-27-7,1 0 0,0-1 1,0 1-1,0-1 0,1 1 1,0-1-1,0 0 0,0 0 1,0 0-1,0 0 0,1-1 1,0 1-1,0-1 0,0 0 1,0 0-1,0-1 0,1 1 1,-1-1-1,1 0 1,-1 0-1,1 0 0,0-1 1,6 2-1,-4-2 2,0 0 0,0-1 0,0 0 0,0 0 0,0-1-1,0 1 1,0-2 0,-1 1 0,1-1 0,0 0 0,-1 0 0,1-1 0,-1 0 0,0 0 0,0 0 0,0-1 0,0 0 0,0 0 0,-1 0 0,0-1 0,5-5-1,4-5-9,0-1-1,-2 0 0,0-1 0,0 0 0,-2-1 0,9-19 0,-13 23 13,0 0 0,-1-1 0,-1 1 0,-1-1 0,0 0 0,-1 0 0,0-1 0,-1-28 0,-1 40-50,0 0 0,-1-1 1,0 1-1,1 0 0,-1 0 0,-1-1 1,1 1-1,-1 0 0,1 0 0,-1 1 0,0-1 1,-1 0-1,1 0 0,-5-4 0,3 4-22,0 0-1,-1 1 0,1 0 0,-1 0 0,0 0 1,0 0-1,0 1 0,0 0 0,0 0 0,-1 0 1,-5 0-1,-15-3-101,0 2 0,-1 0 1,0 2-1,0 1 0,-42 6 0,434-67 450,-346 57-256,1 1 0,22-1 0,-33 4-14,1 0 1,-1 0-1,0 1 0,0 0 1,0 1-1,15 4 0,-22-5-23,-1 0-1,0-1 0,1 1 1,-1 0-1,0 0 0,0 0 1,0 0-1,0 0 0,0 0 1,0 0-1,0 0 0,0 0 1,0 0-1,-1 0 0,1 1 1,0-1-1,-1 0 0,1 0 1,-1 1-1,1-1 1,-1 1-1,0-1 0,1 0 1,-1 1-1,0-1 0,0 1 1,0 1-1,-1 5 37,1 0-1,-1 0 1,-4 14-1,2-9 33,-18 80 171,-5 27 81,27-103-195,-1-16-132,0-1 0,0 0 0,0 1 0,0-1 0,1 0 0,-1 1 0,0-1-1,0 0 1,0 1 0,1-1 0,-1 0 0,0 0 0,0 1 0,1-1 0,-1 0 0,0 0 0,1 1 0,-1-1 0,0 0-1,1 0 1,-1 0 0,0 1 0,1-1 0,-1 0 0,1 0 0,-1 0 0,0 0 0,1 0 0,-1 0 0,0 0 0,1 0-1,-1 0 1,1 0 0,-1 0 0,0 0 0,1 0 0,-1 0 0,0 0 0,1-1 0,-1 1 0,1 0 0,-1 0-1,0 0 1,1-1 0,-1 1 0,1 0 0,6-6-12,1 1 1,-1-1-1,9-8 0,-1 0 7,34-29 24,0 3-1,3 1 1,81-44 0,-97 63-77,-21 11 44,0 0-1,0 2 0,1 0 1,30-9-1,-45 15 19,0 1 0,0 0 0,0 0 0,0 0 0,0 0 0,1 0-1,-1 0 1,0 0 0,0 0 0,0 0 0,0 0 0,0 0 0,0 1 0,0-1 0,0 0 0,0 1-1,1-1 1,-1 1 0,-1-1 0,1 1 0,0 0 0,0-1 0,0 1 0,0 0 0,0 0 0,-1 0-1,1-1 1,0 1 0,-1 0 0,1 0 0,0 0 0,-1 0 0,1 2 0,1 3 71,0-1 1,-1 1 0,0 0 0,0 0-1,-1 7 1,1-8-38,23 240 828,-22-230-821,1 0-1,9 29 1,-10-40-73,0 1 0,0-1 1,0 0-1,1 0 0,-1 0 0,4 4 0,-4-7-61,-1 1 0,1-1 0,-1 0 0,1 1 0,0-1 0,-1 0 0,1 0 0,0 0 0,0 0 0,0 0 0,0 0 0,0-1 0,0 1 0,2 0 0,-2-1-116,0 0 0,0 0 0,0 0 0,0 0 0,0-1 0,0 1 0,0-1 0,0 1 0,0-1 0,0 0 0,0 0 0,-1 1 0,1-1 0,0 0 0,-1-1 0,1 1 0,-1 0 0,1 0 0,-1-1 0,2-1 0,1-1-309,24-21-1778</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7:57.295"/>
    </inkml:context>
    <inkml:brush xml:id="br0">
      <inkml:brushProperty name="width" value="0.05" units="cm"/>
      <inkml:brushProperty name="height" value="0.05" units="cm"/>
      <inkml:brushProperty name="color" value="#004F8B"/>
    </inkml:brush>
  </inkml:definitions>
  <inkml:trace contextRef="#ctx0" brushRef="#br0">594 145 4896,'16'0'1584,"-16"0"-1536,1 0 1,-1 0 0,0 0 0,1 0-1,-1 0 1,0 0 0,1 0-1,-1 0 1,0 0 0,1-1-1,-1 1 1,0 0 0,0 0-1,1 0 1,-1 0 0,0-1-1,1 1 1,-1 0 0,0 0 0,0-1-1,1 1 1,-1 0 0,0 0-1,1-3 2368,2 0-304,-2 3-1964,0-1 0,-1 1 0,1 0 0,-1-1 0,1 1 0,-1-1 0,1 1 0,0-1 1,-1 0-1,0 1 0,1-1 0,-1 1 0,1-1 0,-1 0 0,0 1 0,1-1 0,-1 0 0,0 1 0,0-1 0,1-1 0,-2 0 83,1 0 0,-1 0 1,0 0-1,1 0 0,-1 1 1,0-1-1,0 0 0,0 1 1,0-1-1,-3-2 0,-17-20 1263,20 23-1426,-6-6 38,0 0 0,0 0 0,0 1 0,-1 0 0,0 1 0,0 0 0,0 0 0,-1 0 0,1 1-1,-1 1 1,0-1 0,-1 1 0,1 1 0,0 0 0,-1 0 0,1 1 0,-1 0 0,1 1 0,-1 0-1,-15 2 1,-11 4-4,1 3-1,0 1 0,1 1 1,0 2-1,-57 30 0,78-36-76,0 0 0,1 1 0,1 0 0,-1 1 0,-10 10 0,17-13-18,0-1 0,0 1 0,0 1 0,1-1 0,0 0 1,0 1-1,1 0 0,0 0 0,0 0 0,0 0 0,-2 12 0,4-12 36,0 1-1,0-1 1,1 0 0,0 1 0,0-1-1,1 1 1,0-1 0,0 1 0,0-1-1,1 0 1,1 0 0,-1 1-1,6 9 1,-3-7 10,1-1-1,-1-1 1,2 1-1,-1-1 1,1 0-1,1 0 1,-1-1-1,1 0 0,11 7 1,-8-7 13,0 0-1,0-1 1,0-1 0,1 1 0,0-2-1,0 0 1,19 4 0,-21-6-11,-1 0-1,1-1 1,0-1 0,-1 0-1,1 0 1,0-1 0,-1 0-1,1 0 1,-1-1 0,11-4 0,15-9-12,-1-1 0,0-2 0,57-42 0,-36 24 83,-31 21-70,71-47-73,132-63 0,-222 123-4,52-22-123,-50 21 54,0 1 0,1 0 0,-1 0 0,1 1 0,12-1 1,-18 2 60,0 0 0,0 1 0,1-1 0,-1 1 0,0-1 0,0 1 0,0 0 0,0 0 0,0 0 0,0 0 1,0 0-1,0 0 0,3 3 0,22 24-24,-20-20 111,3 6-20,0 0 0,-1 0 1,-1 1-1,9 21 0,-5-12 229,-12-24-252,0 1-1,1-1 0,-1 1 0,0-1 0,1 1 1,-1-1-1,0 1 0,1-1 0,-1 0 1,0 1-1,1-1 0,-1 1 0,1-1 1,-1 0-1,0 1 0,1-1 0,-1 0 1,1 0-1,-1 0 0,1 1 0,-1-1 1,1 0-1,-1 0 0,1 0 0,0 0 1,-1 0-1,1 0 0,-1 0 0,1 0 0,-1 0 1,1 0-1,-1 0 0,1 0 0,-1 0 1,1 0-1,-1 0 0,1-1 0,-1 1 1,1 0-1,-1 0 0,1-1 0,-1 1 1,1 0-1,-1-1 0,1 1 0,-1 0 1,0-1-1,1 1 0,-1-1 0,3-2 51,-1 1-1,0 0 0,0-1 1,0 0-1,0 1 1,2-6-1,1-5-124,1 0 1,-2 0-1,0 0 1,-1-1-1,3-20 1,-5 23 53,1-2-64,-1 0 0,-1 0 0,0 1-1,0-1 1,-5-21 0,5 33 47,0-1 0,-1 1 0,1-1 1,-1 1-1,1-1 0,-1 1 0,0 0 0,0-1 0,0 1 0,1 0 1,-1 0-1,0-1 0,0 1 0,-1 0 0,1 0 0,0 0 1,0 0-1,0 0 0,-1 1 0,1-1 0,-1 0 0,1 1 1,0-1-1,-1 0 0,1 1 0,-1 0 0,1-1 0,-1 1 1,1 0-1,-1 0 0,0 0 0,1 0 0,-1 0 0,1 0 0,-1 0 1,1 1-1,-1-1 0,-1 1 0,-4 1-30,1 0-1,-1 1 1,1 0 0,-1 0 0,1 0-1,-9 8 1,-8 6 160,2 1-1,-32 36 1,38-38-30,1 0 0,1 1 0,1 1 0,0 0 0,1 1 0,-10 25 0,16-32-1,1 1-1,0 0 1,1 0-1,0 0 1,1 1-1,0-1 1,1 0-1,0 1 1,2-1-1,-1 1 1,4 18-1,-3-28-30,0 1-1,1-1 1,-1 1 0,1-1-1,0 0 1,0 1-1,0-1 1,0 0-1,1 0 1,3 4-1,-4-6-6,0 0 0,0-1 0,0 1 0,0 0 0,0-1 0,0 1 0,0-1 0,1 0-1,-1 0 1,1 0 0,-1 0 0,1 0 0,-1 0 0,1-1 0,-1 1 0,1-1 0,0 0-1,-1 0 1,5 0 0,-4 0-12,0-1 0,-1 1 0,1-1 0,-1 0-1,1 0 1,-1 0 0,1 0 0,-1-1 0,0 1 0,1-1-1,-1 1 1,0-1 0,0 0 0,0 0 0,0 1 0,1-4 0,5-5 14,-1 0 0,8-14 1,-11 18-26,67-142-91,-31 59-114,-33 76 12,-1-1 1,-1 1 0,0-1 0,5-22 0,-7 86-511,-3-31 770,2 0 0,0 1 0,5 19 0,-5-29-33,1 1-1,0-1 0,1 0 1,0-1-1,0 1 0,1 0 1,7 9-1,-10-17-22,0 1 1,0-1-1,1 0 1,-1 1-1,1-1 1,-1 0-1,1 0 1,-1-1-1,1 1 1,0-1-1,0 1 1,0-1-1,0 0 1,0 0 0,0 0-1,1 0 1,-1-1-1,0 1 1,0-1-1,0 0 1,1 0-1,-1 0 1,0 0-1,6-2 1,2 0 42,1-2 0,-1 1 0,0-1 0,0-1 0,13-7 0,296-172 49,-295 167-94,12-9-90,-34 25 50,0-1-1,0 1 0,1-1 1,-1 1-1,0 0 0,0 0 1,1 0-1,-1 1 0,6-1 1,-9 1 18,1 0 0,0 0 0,0 0 1,-1 1-1,1-1 0,0 0 0,-1 1 1,1-1-1,0 0 0,-1 1 1,1-1-1,0 1 0,-1-1 0,1 1 1,-1-1-1,1 1 0,-1-1 0,1 1 1,-1 0-1,0-1 0,1 1 1,-1 0-1,0-1 0,1 1 0,-1 0 1,0 0-1,0-1 0,0 1 0,1 1 1,-1 2 27,1-1 1,-1 1-1,1 0 0,-1 0 1,-1 4-1,-4 30 150,-19 65 0,-1 3-33,25-105-136,-3 26-12,5-16 86,-2-11-76,0 0 0,1 0 0,-1 1 0,0-1 0,0 0-1,0 0 1,0 0 0,0 0 0,0 0 0,1 1-1,-1-1 1,0 0 0,0 0 0,0 0 0,0 0-1,1 0 1,-1 0 0,0 0 0,0 0 0,0 0-1,1 0 1,-1 1 0,0-1 0,0 0 0,0 0 0,1 0-1,-1 0 1,0 0 0,0-1 0,0 1 0,1 0-1,-1 0 1,0 0 0,0 0 0,0 0 0,1 0-1,-1 0 1,0 0 0,0 0 0,2-1 2,-1 0 0,0 0 0,1 0 0,-1-1 1,0 1-1,0 0 0,1 0 0,-1-1 0,0 1 0,0 0 1,-1-1-1,1 1 0,0-1 0,0 0 0,-1 1 0,1-1 1,0-1-1,3-9-15,15-21-136,39-55 0,-44 70 62,1 0 0,1 1 0,35-30 0,-45 43 66,0-1 0,0 1 0,0 0 0,0 1 0,0 0 0,1 0 0,0 0 0,-1 1 0,9-3 0,-11 5 53,0 0 0,0-1-1,-1 2 1,1-1 0,0 0 0,0 1 0,0-1 0,-1 1 0,1 0-1,0 0 1,-1 1 0,1-1 0,-1 1 0,1-1 0,-1 1 0,0 0-1,0 1 1,4 2 0,53 51 519,-43-39-496,0-1 0,25 18 0,-35-29-56,0-1 0,1 1 1,0-1-1,0-1 0,0 0 0,0 0 1,0 0-1,0-1 0,1 0 1,8 0-1,-7-1-354,0-1 0,0 0 0,0-1 0,0 0 0,0-1 0,0 0 0,18-6 0,-17 4-730,-1-1 0,0 0 0,0 0 0,0-1 0,0-1 0,-1 1 0,11-12 0,25-30-6492,6-3 2374</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8:00.136"/>
    </inkml:context>
    <inkml:brush xml:id="br0">
      <inkml:brushProperty name="width" value="0.05" units="cm"/>
      <inkml:brushProperty name="height" value="0.05" units="cm"/>
      <inkml:brushProperty name="color" value="#004F8B"/>
    </inkml:brush>
  </inkml:definitions>
  <inkml:trace contextRef="#ctx0" brushRef="#br0">406 151 3136,'0'-1'84,"0"1"1,0-1-1,1 1 1,-1-1-1,0 1 0,0-1 1,1 1-1,-1-1 1,0 1-1,1 0 1,-1-1-1,0 1 0,1 0 1,-1-1-1,1 1 1,-1 0-1,1 0 1,-1-1-1,1 1 0,-1 0 1,1 0-1,16-7 1993,1 0 5,-13 3-1181,-5 4-710,1-1 1,0 1-1,-1 0 1,1-1-1,-1 1 1,1-1-1,0 1 0,-1-1 1,1 1-1,-1-1 1,1 1-1,-1-1 1,0 0-1,1 1 1,-1-1-1,1 0 0,-1 1 1,1-2-1,-2 1 20,1 0 0,-1 1 0,1-1-1,0 1 1,-1 0 0,1-1 0,-1 1-1,1-1 1,-1 1 0,1 0 0,-1-1-1,1 1 1,-1 0 0,0 0 0,1-1-1,-1 1 1,1 0 0,-1 0 0,0 0-1,1 0 1,-1 0 0,-1 0 0,-12-2 429,1 3-344,1 0 1,0 0-1,0 1 0,-17 5 0,12-3-113,-14 5 50,0 1 0,1 2 0,0 0 1,1 2-1,0 2 0,-35 24 0,56-33-197,0 0 0,0 0-1,0 0 1,1 1 0,1 0 0,-1 0 0,1 1 0,0 0-1,1 0 1,0 0 0,1 1 0,0-1 0,0 1 0,-3 15 0,6-19 16,0 1 0,0-1 1,1 1-1,0-1 1,0 1-1,0-1 1,1 1-1,0-1 1,0 1-1,0-1 1,1 0-1,0 1 1,0-1-1,1 0 1,0 0-1,0-1 1,0 1-1,1 0 1,0-1-1,0 0 1,0 0-1,0 0 1,11 8-1,-9-9-3,0 1 0,0-1 0,0-1-1,0 1 1,1-1 0,0 0 0,-1-1 0,1 1-1,0-1 1,1-1 0,-1 1 0,9-1 0,-5 0 8,-1-1 0,1-1 0,0 0 0,0 0 0,0-2 0,-1 1 1,17-6-1,-8 0 9,0-1 1,0 0-1,-1-2 1,-1 0 0,0-1-1,0 0 1,-1-2-1,16-17 1,-18 16-37,0-1-1,-2-1 1,0 0 0,-1 0-1,0-1 1,11-29 0,-19 40-28,-1-1 0,1 0 1,-2 0-1,1 0 0,-1 0 0,0 0 1,0 0-1,-1 0 0,0 0 0,-3-16 1,3 20-24,-1 0 1,0 1 0,0-1 0,0 0 0,-1 0-1,1 1 1,-1-1 0,0 1 0,0 0 0,0-1-1,-1 1 1,1 0 0,-1 0 0,1 0 0,-1 1 0,0-1-1,0 0 1,0 1 0,-1 0 0,1 0 0,0 0-1,-1 0 1,0 1 0,-5-3 0,0 2-76,1 0-1,-1 1 1,-11-1 0,18 1 75,-1 1 1,1 0 0,0 0-1,-1 1 1,1-1 0,-1 0-1,1 1 1,-1-1 0,1 1-1,0 0 1,-1 0 0,1 0 0,0 0-1,0 0 1,0 0 0,-2 2-1,3-2 23,1-1 0,0 0 0,0 0-1,0 0 1,0 1 0,-1-1 0,1 0-1,0 0 1,0 1 0,0-1 0,0 0-1,0 1 1,0-1 0,0 0 0,0 0-1,0 1 1,0-1 0,0 0 0,0 1 0,0-1-1,0 0 1,0 0 0,0 1 0,0-1-1,0 0 1,0 0 0,0 1 0,1-1-1,-1 0 1,0 0 0,0 1 0,0-1-1,0 0 1,1 0 0,-1 0 0,0 1-1,0-1 1,0 0 0,1 0 0,-1 0 0,0 0-1,0 1 1,1-1 0,-1 0 0,0 0-1,0 0 1,1 0 0,-1 0 0,16 6 93,-9-4-20,1-1 1,0 0 0,0 0 0,0-1 0,13 0 0,42-8-66,-55 7 5,-7 0-14,41-5-66,60-2 1,125-1 85,-58 6-43,-137 5 91,-1 1 1,0 2-1,43 12 1,-61-15-68,-10-1 49,-1-1 0,1 1 0,0-1 0,-1 1 0,1 0 0,-1 0 0,1 0 0,-1 0 0,4 2 0,-5-2 162,-8-15 161,6 13-371,0 0 0,0 0 1,-1 0-1,1 0 1,-1 0-1,1 0 1,-1 0-1,1 0 1,-1 1-1,1-1 1,-1 1-1,1-1 1,-1 1-1,0 0 0,1 0 1,-3-1-1,-28 2-291,-14 7 204,1 2 0,0 1-1,1 3 1,-76 34 0,110-43 74,1-1 1,0 2 0,0-1-1,0 1 1,-12 11-1,18-15 21,1 1-1,0-1 0,0 1 0,0 0 1,0-1-1,0 1 0,0 0 1,1 0-1,-3 6 0,4-7-2,-1 0 1,1 0-1,0 0 0,0 0 0,0 0 0,0 0 1,0 0-1,0 0 0,0 0 0,1 0 1,-1 0-1,1 0 0,-1 0 0,1 0 1,0 0-1,0 0 0,0 0 0,1 1 1,1 1 15,1 0 0,0 0 0,-1-1 0,1 1 0,0-1 0,1 0 1,-1 0-1,1-1 0,-1 1 0,1-1 0,0 0 0,0 0 1,6 1-1,6 2 110,0-1 0,30 2 1,-19-4-84,1-2 0,-1 0 0,1-2 1,-1-2-1,0 0 0,0-2 0,0-1 0,-1-1 1,49-22-1,-31 9-24,152-69-60,5 15-308,-180 69 325,1 1 0,-1 1 0,1 1 0,30 0 0,-43 3-7,-1 1 0,1 0-1,-1 0 1,0 1 0,0 0-1,1 1 1,13 6 0,-15-6 9,1 2 384,-10-3-191,-7 0-123,-61 11-121,0 3-1,-101 37 0,147-44 107,1 1 1,0 1-1,-24 17 0,43-26-52,0 0 0,1 0 0,-1 0 0,1 1-1,-1-1 1,1 1 0,0-1 0,0 1 0,0 0-1,0 0 1,1 0 0,-1 0 0,1 0-1,-2 5 1,3-6 18,-1 0-1,1 0 1,0 0 0,0 0-1,0 1 1,0-1-1,0 0 1,1 0-1,-1 0 1,1 0-1,-1 0 1,1 0 0,0 0-1,-1 0 1,1 0-1,0 0 1,1-1-1,-1 1 1,0 0 0,0 0-1,1-1 1,-1 1-1,3 1 1,4 3 32,0 0 0,0-1 1,1 0-1,-1-1 0,1 0 0,0 0 1,1-1-1,-1 0 0,0 0 1,1-1-1,-1-1 0,15 2 0,0-2 28,0-1-1,0-1 1,-1-1-1,26-5 0,-6-2-26,-1-2-1,0-2 0,48-23 0,114-65-22,-143 69-105,-25 13 109,-2-1 0,51-39 1,-22 1-225,-81 82-125,-17 19 288,23-30 43,1 0 0,0 1 0,1 0 0,1 1 0,0 0 0,-13 31 0,22-44 5,-1 1 0,0-1 0,0 1 0,1-1-1,0 1 1,-1-1 0,1 1 0,0-1-1,0 1 1,0-1 0,1 1 0,-1-1-1,1 1 1,-1-1 0,1 0 0,0 1-1,0-1 1,0 0 0,2 4 0,-2-4 5,1-1 0,-1 1 0,1 0-1,0-1 1,0 1 0,0-1 0,0 1 0,0-1 0,0 0 0,0 0 0,1 0 0,-1 0 0,0 0 0,1 0 0,-1-1 0,0 1-1,1-1 1,-1 0 0,1 0 0,3 0 0,7 0 26,-1-1 0,1 0-1,-1-1 1,1-1 0,-1 0 0,0 0-1,12-6 1,-8 2-35,0-1 0,0-1 1,-1 0-1,23-19 0,11-16-84,56-62 0,-94 97-206,-12 23 49,-10 34 307,5-25 50,-3 30 0,8-47-103,0 0 1,1 0-1,0 0 1,0 1 0,1-1-1,0 0 1,0 0-1,1 0 1,3 10-1,-5-15-6,1 1-1,0-1 1,0 0-1,-1 0 1,1 0-1,0 0 1,0 0 0,0 0-1,0 0 1,0 0-1,1 0 1,-1 0-1,0-1 1,0 1-1,0 0 1,1-1-1,-1 1 1,0-1-1,1 1 1,-1-1-1,1 0 1,-1 0-1,0 1 1,1-1-1,-1 0 1,3-1-1,3 1 48,0-1 0,0 0 0,13-4-1,-13 3-22,45-14 3,0-3 1,-1-1-1,-1-3 0,51-33 1,87-75-369,-150 103 398,-37 27-77,0 0 0,0 1 0,0-1 0,0 0 0,0 1 0,0-1-1,0 1 1,0-1 0,0 1 0,0-1 0,0 1 0,0 0 0,0 0 0,0-1-1,0 1 1,2 0 0,-2 1 0,0-1-1,-1 0 1,1 1 0,0-1-1,-1 1 1,1-1 0,-1 1-1,1 0 1,-1-1 0,1 1-1,-1-1 1,1 1-1,-1 0 1,0-1 0,1 1-1,-1 0 1,0 0 0,0-1-1,1 1 1,-1 0 0,0 0-1,0-1 1,0 1 0,0 1-1,8 89 163,-7-58 178,7 36 1,-7-62-292,1-1 0,0 1 0,0 0 0,1-1-1,0 0 1,0 1 0,0-1 0,1 0 0,0 0 0,0-1-1,1 1 1,-1-1 0,1 0 0,0 0 0,1-1 0,8 7 0,-3-5-49,-1 0 1,1-1 0,0 0-1,0 0 1,1-1 0,-1-1-1,1 0 1,23 3 0,0-2-550,60-2 0,-77-3-689,-1-1 0,1 0 1,-1-1-1,0-1 0,24-9 0,2-4-1655</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8:06.837"/>
    </inkml:context>
    <inkml:brush xml:id="br0">
      <inkml:brushProperty name="width" value="0.05" units="cm"/>
      <inkml:brushProperty name="height" value="0.05" units="cm"/>
      <inkml:brushProperty name="color" value="#004F8B"/>
    </inkml:brush>
  </inkml:definitions>
  <inkml:trace contextRef="#ctx0" brushRef="#br0">341 497 2656,'0'-5'385,"-1"-12"3955,-16 11 471,-19 9-2410,16 1-1624,10-2-563,0 0 0,1 1-1,-1 0 1,1 0 0,0 1-1,-1 0 1,2 1 0,-1 0-1,1 1 1,-1 0 0,1 0 0,1 0-1,-1 1 1,1 1 0,1-1-1,-1 1 1,-5 9 0,-4 8-68,0 2-1,2 0 1,1 0 0,-13 43 0,19-51-19,2 1 0,-6 28-1,10-38-52,0-1 0,0 1-1,1 0 1,0 0 0,1 0-1,4 19 1,-4-25-20,0-1 1,0 1-1,1-1 1,-1 1-1,1-1 0,0 0 1,0 0-1,0 0 1,0 0-1,0 0 0,1 0 1,-1-1-1,1 1 1,0-1-1,3 3 0,-1-2 26,1 0 0,-1 0-1,1-1 1,0 0-1,-1 0 1,1 0 0,0-1-1,8 2 1,7-1 70,0-2-1,0 0 1,0-1 0,21-3 0,-19 1-39,-1-1 0,0 0 0,0-2 1,-1 0-1,28-12 0,-42 15-77,0-1-1,0 0 1,-1 0 0,1 0-1,-1-1 1,0 0 0,0 0-1,0-1 1,-1 1 0,1-1-1,-1-1 1,-1 1 0,1-1-1,-1 1 1,-1-1 0,1 0-1,-1-1 1,3-8 0,-4 7-38,0 1 1,-1-1-1,1 1 1,-2-1-1,1 0 1,-1 1-1,-1-1 1,1 0-1,-1 1 1,-1-1-1,0 1 1,-5-16 0,5 19-37,-1-1 0,0 1-1,0 0 1,0 0 0,0 0 0,-1 0 0,0 1 0,0-1 0,0 1 0,-1 0 0,1 0 0,-1 1 0,0-1 0,0 1 0,0 0 0,-1 0 0,1 1 0,-1 0 0,1 0 0,-7-2 0,-3 1 61,0 1-1,0 1 1,0 0-1,-26 3 1,2-1 271,64-11-36,300-107 101,-273 97-410,-5 3 18,75-17 1,-96 30 101,0 0 1,45 0-1,-65 4-27,-1 0 0,0 0-1,0 1 1,0-1 0,0 1 0,0 0-1,0 1 1,6 1 0,-10-2-33,1 0 0,-1 0-1,1 0 1,-1 0 0,1 0 0,-1 1-1,0-1 1,1 0 0,-1 1 0,0-1-1,0 1 1,0-1 0,0 1 0,0-1-1,-1 1 1,1 0 0,0-1 0,-1 1-1,1 0 1,-1 0 0,0 0 0,1-1-1,-1 1 1,0 0 0,0 3 0,-1 6-9,0 0 1,-1 0-1,0 1 1,-5 15-1,-18 42 26,6-29 174,-2-2 1,-45 65 0,26-44 85,33-48-229,5-9-54,0 1 1,0-1-1,0 1 1,1-1 0,-1 1-1,1 0 1,0-1-1,-2 5 1,4-7 10,-1 0 1,0 0-1,0 0 0,0 0 0,0 0 1,0 0-1,0 1 0,0-1 1,1 0-1,-1 0 0,0 0 1,0 0-1,0 0 0,0 0 1,0 0-1,1 0 0,-1 0 1,0 0-1,0 0 0,0 0 1,0 0-1,1 0 0,-1 0 1,0 0-1,0 0 0,0 0 1,0 0-1,0 0 0,1 0 1,-1 0-1,0 0 0,0-1 1,0 1-1,0 0 0,0 0 1,0 0-1,1 0 0,-1 0 1,0 0-1,0 0 0,0 0 1,0-1-1,0 1 0,0 0 1,91-84 593,-40 37-589,-31 29 9,228-196-217,-244 211 199,1 0-26,0-1 1,0 1-1,0 0 0,8-4 0,-13 7 8,1 0 0,0-1 0,0 1 0,-1 0 0,1 0 0,0-1 0,0 1 0,-1 0 0,1 0 0,0 0 0,0 0 0,-1 0 0,1 0 0,0 0 0,0 0 0,0 0 0,-1 1 0,1-1 0,0 0 0,0 0 0,-1 1 0,1-1 0,0 0 0,-1 1 0,1-1 0,0 1 0,-1-1 0,1 1 0,-1-1 0,1 1 0,-1-1 0,1 1 0,-1 0 0,1-1 0,-1 1 1,0 0-1,1-1 0,-1 1 0,0 0 0,1 0 0,2 10-25,0 0 0,-1 0 0,0 1 0,-1-1 0,0 1 0,-2 19 1,-10 72-26,9-93 49,2-10 12,-11 90 129,10-74-123,1-1 0,1 1 1,3 27-1,-3-39 11,0-1 0,0 0 0,0 0 0,0 0 1,0 1-1,1-1 0,-1-1 0,1 1 0,0 0 0,0 0 0,3 3 0,-3-4 5,-1-1-1,1 1 1,0-1-1,-1 0 1,1 0-1,0 0 1,0 0 0,0 0-1,0 0 1,0 0-1,0-1 1,0 1-1,0-1 1,0 0-1,0 1 1,0-1-1,1 0 1,2 0-1,3-2 27,-1 0 1,0 0-1,0 0 0,0-1 0,0 0 0,0-1 0,9-5 1,-7 4-33,7-5 10,0 0 0,24-21 1,-25 19-14,45-40-146,61-67-1,44-68-153,-106 118 133,-58 69 153,28-33-90,-1-1 1,-1-1 0,24-43 0,-34 46 55,0 0 1,-2-1 0,-2 0 0,12-44 0,-23 68 7,-1 7-68,0-1 1,0 0-1,-1 1 1,1-1-1,-1 0 1,1 1-1,-1-1 0,0 0 1,0 0-1,-1 1 1,1-1-1,-1-3 1,1 6 87,0-1 0,0 1 0,-1 0 0,1 0 0,0 0 0,0 0 0,0 0 1,0 0-1,0 0 0,0 0 0,0 0 0,0 0 0,0 0 0,-1 0 1,1-1-1,0 1 0,0 0 0,0 0 0,0 0 0,0 0 0,0 0 0,-1 0 1,1 0-1,0 0 0,0 0 0,0 0 0,0 0 0,0 0 0,0 0 1,0 1-1,-1-1 0,1 0 0,0 0 0,0 0 0,0 0 0,0 0 0,0 0 1,0 0-1,0 0 0,0 0 0,-1 0 0,1 0 0,0 0 0,0 0 1,0 1-1,0-1 0,0 0 0,0 0 0,-5 7-100,4-5 78,-14 20-130,-16 27 301,-60 72 0,53-80-8,-30 36 41,55-61-155,1 1 0,-19 34 0,16-17 68,1 0 1,2 1-1,1 1 1,-9 54 0,17-75-30,1 0 0,0 0 1,2 1-1,-1-1 1,2 0-1,0 1 1,1-1-1,7 28 1,-7-39-11,0 1 0,0 0 0,0 0 1,1-1-1,0 1 0,0-1 0,0 0 1,1 0-1,0 0 0,-1 0 0,1 0 0,0-1 1,1 0-1,-1 0 0,1 0 0,-1 0 1,1-1-1,0 0 0,0 0 0,0 0 1,0 0-1,0-1 0,9 1 0,-6-1-6,0 0-1,1-1 0,-1 0 1,0 0-1,0-1 0,1 0 1,-1 0-1,0-1 0,0 0 1,0-1-1,0 0 0,-1 0 1,1-1-1,12-7 0,-10 3-30,1 0-1,-1-1 0,-1-1 0,17-19 1,29-49-59,-33 45 84,35-55-481,-57 88 440,0 0 0,0 0-1,0 0 1,0 0 0,0 0 0,0 1-1,0-1 1,0 0 0,0 0 0,0 0-1,0 0 1,0 0 0,0 0 0,0 0-1,0 0 1,0 0 0,0 0-1,0 0 1,0 0 0,0 0 0,1 0-1,-1 0 1,0 1 0,0-1 0,0 0-1,0 0 1,0 0 0,0 0 0,0 0-1,0 0 1,0 0 0,0 0 0,1 0-1,-1 0 1,0 0 0,0 0 0,0 0-1,0 0 1,0 0 0,0 0 0,0 0-1,0 0 1,0-1 0,0 1-1,0 0 1,1 0 0,-1 0 0,0 0-1,0 0 1,0 0 0,0 0 0,0 0-1,0 0 1,-2 28-148,-1 0-1,-2-1 0,-14 51 1,11-50 353,1 0 0,1 0 1,-3 55-1,8-82-176,1 0 1,0 0 0,0 0-1,0 1 1,0-1-1,0 0 1,0 0 0,0 0-1,1 1 1,-1-1-1,0 0 1,1 0 0,-1 0-1,1 0 1,-1 0 0,1 1-1,0-1 1,0 1-1,1-2 10,-1 1-1,1-1 1,-1 0-1,1 0 0,-1 0 1,1 0-1,-1 0 1,1 0-1,-1 0 0,1 0 1,-1-1-1,0 1 1,1 0-1,-1-1 0,3 0 1,128-47 56,-40 13-72,-50 19 2,32-10-167,-72 26 103,0-1-1,1 1 0,-1-1 1,1 1-1,-1 0 1,1 0-1,-1 0 0,1 1 1,-1-1-1,1 0 1,-1 1-1,3 0 0,-4 0 32,-1-1 0,1 0 0,-1 0 0,0 1-1,1-1 1,-1 0 0,1 1 0,-1-1-1,0 0 1,1 1 0,-1-1 0,1 1 0,-1-1-1,0 1 1,0-1 0,1 0 0,-1 1 0,0-1-1,0 1 1,0-1 0,1 1 0,-1 0-1,0 0 1,0 0-3,0 1 0,-1-1-1,1 1 1,0-1-1,-1 0 1,1 1 0,-1-1-1,1 0 1,-1 0 0,0 1-1,0-1 1,1 0 0,-3 2-1,-28 29-94,-16 17 47,-53 90 98,7 11 8,51-81-65,-3-1 0,-75 86-1,85-116 147,-2-2-1,-56 43 0,72-62 0,-1-2-1,-1-1 1,0-1-1,-1-1 1,0-1-1,-41 13 1,60-22-113,0-1 1,0 0 0,-1 0-1,1-1 1,0 1 0,-1-1-1,-8-1 1,12 1-17,1 0 1,-1-1-1,1 1 0,0-1 1,-1 1-1,1-1 0,0 0 1,0 1-1,0-1 0,-1 0 1,1 0-1,0 0 0,0 0 1,0 0-1,0 0 0,0 0 1,0 0-1,1 0 0,-1 0 1,0 0-1,0-1 0,1 1 1,-1 0-1,1-1 0,-1 1 1,1 0-1,0-1 0,-1 1 1,1-1-1,0 1 0,0 0 1,0-1-1,0 1 0,0-1 1,1-2-1,0-4 3,1-1 0,0 1 0,0 0 1,1 0-1,6-15 0,24-38-254,-8 16 249,3 1 0,2 1 0,1 2 0,3 1 0,56-53 0,-80 85 1,0 0 1,0 1 0,0 0-1,1 1 1,-1 0 0,2 0-1,-1 1 1,0 1 0,1 0-1,0 1 1,0 0 0,0 0-1,1 1 1,-1 1 0,0 0-1,17 2 1,109 5-3236,-2-7-6467,-88 0 6530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8:08.643"/>
    </inkml:context>
    <inkml:brush xml:id="br0">
      <inkml:brushProperty name="width" value="0.05" units="cm"/>
      <inkml:brushProperty name="height" value="0.05" units="cm"/>
      <inkml:brushProperty name="color" value="#004F8B"/>
    </inkml:brush>
  </inkml:definitions>
  <inkml:trace contextRef="#ctx0" brushRef="#br0">20 980 4064,'-20'6'5520,"21"-5"-4974,0 0 1,0 0-1,1 0 1,-1-1-1,0 1 1,1 0-1,-1 0 1,0-1-1,1 1 1,-1-1-1,1 1 1,2 0-1,-1-1-131,0 0-1,-1 0 1,1 0-1,0 0 1,0-1 0,4 0-1,3-2-168,1-1 1,17-8-1,-15 6 464,18-10-328,-1-1 0,0-1-1,54-43 1,70-80 65,-16-6 491,-136 144-843,5-5 214,-6 7-329,-3 5-273,-8 16 227,0 0 0,1 1-1,-7 25 1,7-20 144,1-2-3,-5 10 2,-7 39 1,17-63-13,1 1 0,1-1 0,0 1 1,0 0-1,1-1 0,1 1 0,0 0 0,2 13 0,-2-22-27,0 0 0,0 1 0,0-1-1,0 0 1,0 0 0,0 0 0,0 1-1,1-1 1,-1 0 0,1-1 0,-1 1-1,1 0 1,0 0 0,0-1 0,-1 1-1,1-1 1,1 1 0,-1-1 0,0 0-1,0 0 1,0 0 0,1 0 0,-1 0-1,0-1 1,1 1 0,-1-1 0,0 1 0,5-1-1,0 0 52,1 0 0,-1 0-1,0-1 1,0 0 0,1 0-1,-1-1 1,0 0 0,9-3 0,-5 0-20,0-1 0,-1 0 0,0-1 1,0 0-1,0-1 0,-1 0 0,13-14 1,57-74 9,-48 55 34,10-10-163,2 1 1,81-71-1,73-45 444,-170 140-396,38-44-1,-58 61-5,0-1 1,0 0-1,-1 0 0,0-1 1,-1 0-1,0 0 0,0 0 1,3-17-1,13-30-117,-15 43 179,-1 1 0,0-1 0,4-25-1,-7 29-107,0 0-532,-8 21 176,-16 36 207,-42 67 1,-30 18 245,-38 57 148,-142 315 113,263-481-320,-48 105 198,-42 75 186,92-186-348,0-1 0,-2 0 0,0-1 0,0 0 0,-1 0 0,-1-1 0,0-1 0,-1 0 0,0-1 1,-1-1-1,0 0 0,-30 14 0,42-23-12,0 0-1,0-1 1,0 1 0,0-1 0,0 0 0,-1 0 0,1 0-1,0 0 1,0 0 0,0-1 0,-1 1 0,1-1 0,-5-2-1,7 3 4,-1-1 0,1 1 0,0-1 0,-1 1 0,1-1 0,0 0 0,-1 0 0,1 1-1,0-1 1,0 0 0,0 0 0,0 0 0,0-1 0,0 1 0,0 0 0,0 0 0,1 0-1,-1-1 1,0 1 0,1 0 0,-1-1 0,1 1 0,-1 0 0,1-1 0,0 1 0,0-1-1,-1 1 1,1-1 0,0 1 0,0 0 0,0-1 0,1 1 0,-1-1 0,1-1-1,2-8 13,1 1 0,0 0 0,1-1 0,0 2 0,1-1 0,0 1 0,0 0 0,11-12 0,5-3-59,39-33-1,-35 35 24,1 2 1,1 0-1,1 2 1,0 1 0,1 2-1,1 1 1,0 1-1,40-11 1,114-21 289,-30 8-1708,-54 8-3532,-93 26 4251,-4 2-168,0 0-1,-1-1 1,1 1-1,0-1 1,-1 0 0,6-3-1,5-5-1961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49:56.028"/>
    </inkml:context>
    <inkml:brush xml:id="br0">
      <inkml:brushProperty name="width" value="0.05" units="cm"/>
      <inkml:brushProperty name="height" value="0.05" units="cm"/>
    </inkml:brush>
  </inkml:definitions>
  <inkml:trace contextRef="#ctx0" brushRef="#br0">250 986 2656,'0'0'837,"0"-7"945,1 6-1556,0 1 1,0-1 0,0 0 0,0 1 0,-1-1-1,1 0 1,0 0 0,0 0 0,-1 0 0,1 0-1,0 0 1,-1 0 0,1 0 0,-1 0 0,1 0-1,-1 0 1,0 0 0,1-2 0,0-4 348,0-1 1,-1 1-1,0-1 1,0 1-1,-1-1 1,0 1 0,-3-15-1,2 18-353,1-1 0,-1 1 0,0 0 0,0 0 1,0 0-1,-1 0 0,0 0 0,1 0 0,-1 1 0,-1-1 0,1 1 0,0 0 0,-1 0 0,-6-4 0,2 1-96,3 3-17,-1 0-1,1 0 1,-12-5 0,15 7-88,-1 0 0,1 1 1,-1-1-1,1 1 0,-1 0 1,0 0-1,1 0 0,-1 0 1,0 0-1,1 0 0,-1 1 1,0-1-1,-3 2 0,-1 1-30,0 0 1,-1 0-1,1 1 1,1-1-1,-1 2 0,0-1 1,1 1-1,0 0 0,0 0 1,0 1-1,1-1 0,0 1 1,0 1-1,-6 9 1,6-7 53,0 1 1,1-1 0,0 1-1,1 0 1,0 1 0,0-1 0,1 1-1,0-1 1,1 1 0,0 14-1,2-18 27,-1 0 0,1 0-1,0 0 1,1 0 0,0 0-1,0-1 1,0 1 0,1-1 0,0 1-1,0-1 1,1 0 0,0 0-1,0-1 1,0 1 0,0-1-1,1 0 1,0 0 0,0 0-1,10 7 1,-9-8 29,-1-1 0,1 1 0,0-1-1,0 0 1,0 0 0,1-1 0,-1 0 0,1 0 0,-1-1 0,1 1 0,0-1-1,-1-1 1,1 1 0,0-1 0,0 0 0,-1-1 0,1 0 0,0 0 0,-1 0-1,9-3 1,-11 2-47,0-1 0,0 1 0,0 0-1,0-1 1,0 0 0,-1 0 0,1 0 0,-1 0-1,0-1 1,0 1 0,5-8 0,-6 7-41,0-1 0,0 1 0,0-1 0,0 1 0,-1-1 0,1 1 0,-1-1 0,0 0 0,-1 0 0,1 0 0,-1 0 0,0 1 0,0-1 0,0 0 0,-1 0 0,0 0 0,0 1 0,-2-8 0,-2-2-77,0 0 1,0 0 0,-2 1 0,-14-25-1,19 35 23,-3-5-148,0 0 0,-1 1 0,0-1 0,-9-8 0,11 11-210,6 3 173,11 2 165,-6 0 176,3 0-8,1 0 1,0-1-1,-1 0 0,1 0 0,-1-1 1,0-1-1,1 0 0,16-8 0,140-89 596,-149 89-606,7-10 252,-22 17-228,1 0 0,0 1 0,0 0 0,0 0 0,0 0 0,1 0 1,4-2-1,-5-1-188,-4 4-66,0 4 50,0-2-29,2 2 73,-1-1-1,1 0 1,-1 0 0,0 1-1,1-1 1,-1 1 0,2 2-1,2 5 19,-1 0 0,0-1 0,0 1 1,-1 1-1,0-1 0,0 1 0,-1-1 0,-1 1 0,2 17 0,2 14-111,3 38 244,2 6-219,-5-52 54,-4-16 143,7 25 0,-7-38-74,0 0 1,0-1-1,1 1 0,-1-1 0,1 1 0,0-1 0,-1 1 0,2-1 0,-1 0 0,0 0 0,1 0 0,2 3 0,-3-5 5,-1 0-1,1 0 1,-1 0-1,1 0 1,-1 0-1,1-1 1,0 1-1,-1 0 1,1-1-1,0 1 1,-1-1-1,1 0 1,0 1 0,0-1-1,-1 0 1,1 0-1,0 0 1,0 0-1,0-1 1,-1 1-1,4-1 1,1-1 61,-1-1 1,0 1-1,1-1 1,9-7 0,-11 7-62,12-8 37,-2 0 0,0-1 1,18-20-1,33-44 91,-44 50-46,47-57 86,65-104 1,-109 144-219,-1-2 1,30-86-1,-29 53-93,-3 0-1,13-108 0,-33 182 7,-1 0 0,0 0 0,0 0 0,0 0 0,-1-5 0,1 9 106,0 0 1,0 0-1,0 0 1,0-1-1,0 1 1,0 0-1,0 0 1,0 0 0,0 0-1,0 0 1,0 0-1,0-1 1,0 1-1,0 0 1,0 0-1,0 0 1,0 0-1,0 0 1,0 0 0,0-1-1,0 1 1,0 0-1,-1 0 1,1 0-1,0 0 1,0 0-1,0 0 1,0 0 0,0 0-1,0-1 1,0 1-1,-1 0 1,1 0-1,0 0 1,0 0-1,0 0 1,0 0 0,0 0-1,0 0 1,-1 0-1,1 0 1,0 0-1,0 0 1,0 0-1,0 0 1,0 0 0,-1 0-1,1 0 1,0 0-1,0 0 1,0 0-1,0 0 1,-9 18-372,-53 189-94,37-117 448,12-42 41,4 0-1,1 0 0,2 1 1,2-1-1,3 1 0,1 0 1,10 63-1,-6-83 52,9 36 1,-9-52-13,0 0-1,0-1 1,2 0 0,-1 0 0,9 13 0,-13-23-7,1 1 0,0-1 0,0 1-1,0-1 1,0 0 0,0 0 0,1 0 0,-1 0 0,1 0 0,-1-1-1,1 1 1,0-1 0,-1 1 0,4 0 0,-4-2-10,-1 0-1,1 1 1,0-1-1,-1 0 1,1 0 0,-1 0-1,1 0 1,-1-1-1,1 1 1,0 0 0,-1-1-1,1 1 1,-1-1-1,0 1 1,1-1 0,-1 0-1,1 1 1,-1-1 0,0 0-1,0 0 1,1 0-1,-1 0 1,0 0 0,0-1-1,0 1 1,0 0-1,0 0 1,0-1 0,-1 1-1,2-2 1,5-12 18,0 1-1,-1-1 1,8-31 0,7-51-56,-16 69-24,-1 1-1,0-33 0,-10 28-300,5 30 288,0-1 0,1 0 1,-1 1-1,1-1 0,-1 1 0,1-1 1,0 0-1,0 1 0,1-6 1,-1 8 31,0 0 1,0 0 0,0 0 0,0 0-1,1 0 1,-1-1 0,0 1 0,0 0 0,0 0-1,0 0 1,0-1 0,0 1 0,1 0-1,-1 0 1,0 0 0,0-1 0,0 1 0,0 0-1,0 0 1,0 0 0,0-1 0,0 1-1,0 0 1,0 0 0,0-1 0,0 1 0,0 0-1,0 0 1,0 0 0,-1-1 0,1 1-1,0 0 1,0 0 0,0 0 0,0 0 0,0-1-1,3 1-61,70-3 30,-42 1 73,35 2 0,16 0-110,-80 1 64,0-1-1,1 0 1,-1 0-1,1 1 1,-1 0-1,0-1 0,1 1 1,-1 0-1,0 0 1,0 0-1,0 0 1,0 1-1,0-1 1,0 0-1,0 1 1,0 0-1,0-1 0,-1 1 1,1 0-1,0 0 1,-1 0-1,0 0 1,1 0-1,-1 0 1,0 0-1,0 1 1,0-1-1,-1 0 0,2 4 1,1 7-49,-1 0-1,0 0 1,0 0 0,-1 16-1,-1-15 80,1 8 38,1-1 0,0 1 0,2-1 1,1 0-1,0 0 0,16 39 0,-19-57-31,0 1 1,0 0 0,1-1-1,-1 1 1,1-1-1,0 0 1,0 0-1,0 0 1,6 5-1,-7-6-5,0-1-1,0 0 0,0 0 1,0 0-1,0 0 1,1-1-1,-1 1 0,0 0 1,0-1-1,0 0 0,1 1 1,-1-1-1,0 0 1,0 0-1,1 0 0,-1 0 1,0-1-1,1 1 0,-1-1 1,3-1-1,0 0 38,0 0-1,-1-1 1,1 1 0,-1-1-1,0 0 1,0 0 0,0-1-1,-1 0 1,1 1-1,3-6 1,6-8-42,12-23 0,-18 27 1,82-149 330,-3-16-167,-86 178-179,72-198 183,-58 154-171,85-287-743,-98 327 697,0 2-20,0-1 0,-1 1-1,1-1 1,-1 1 0,1-1-1,-1 1 1,0-1 0,0 1 0,0-4-1,0 6 44,0-1-1,0 1 1,0 0 0,0 0-1,0 0 1,0 0 0,0-1-1,0 1 1,-1 0-1,1 0 1,0 0 0,0 0-1,0-1 1,0 1 0,0 0-1,0 0 1,0 0-1,-1 0 1,1 0 0,0-1-1,0 1 1,0 0-1,0 0 1,0 0 0,-1 0-1,1 0 1,0 0 0,0 0-1,0 0 1,-1 0-1,1 0 1,0 0 0,0 0-1,-1 0 1,-7 3-187,-8 11-27,8-4 140,1 0 0,0 1-1,1 0 1,0 1 0,-7 19 0,-18 68 3,29-92 75,-56 250-151,50-203 234,2 1 1,3 100-1,4-125-40,5 57 75,-4-76-45,0-1 0,0 1-1,1 0 1,0-1 0,9 18-1,-11-27-31,-1 1-1,1-1 1,0 1 0,-1-1-1,1 1 1,0-1-1,0 0 1,0 1 0,0-1-1,0 0 1,1 0-1,-1 0 1,0 0 0,0 0-1,1 0 1,-1 0-1,1 0 1,-1-1 0,1 1-1,-1 0 1,1-1-1,-1 1 1,1-1 0,-1 0-1,1 1 1,0-1-1,-1 0 1,1 0 0,0 0-1,-1 0 1,1 0-1,2-1 1,0-1 33,1 0-1,-1 0 1,0 0 0,0-1-1,0 1 1,0-1 0,-1 0-1,1 0 1,5-6 0,112-125 663,-1 2-651,-25 31 293,-89 94-463,-6 6 67,1 1 0,-1-1 0,1 0 0,-1 1 0,0-1 0,1 1 0,-1-1 0,1 1 0,-1-1 0,1 1 0,-1 0 0,1-1 0,0 1 0,-1 0 0,1-1 0,-1 1 0,2-1 0,-1 2 12,0 0 1,0-1 0,-1 1 0,1 0 0,0-1-1,0 1 1,-1 0 0,1 0 0,-1-1 0,1 1-1,-1 0 1,1 0 0,-1 0 0,1 0-1,-1 0 1,0 0 0,1 2 0,1 4-14,0 0 0,0 1-1,-1-1 1,0 1 0,0-1 0,-1 1 0,-1 10 0,-7 54 164,4-46-37,-1 0 0,-1-1 1,-2 0-1,-11 27 1,19-51-78,-1 1 1,0 0-1,0 0 1,0-1-1,0 1 1,0-1-1,0 1 1,-1-1-1,1 1 1,-1-1-1,1 0 1,-1 0-1,1 0 1,-1 0-1,1 0 1,-1 0-1,0 0 1,0 0-1,0-1 1,1 1-1,-1 0 1,0-1-1,0 0 1,0 1-1,0-1 1,0 0-1,0 0 0,0 0 1,-3-1-1,-1-1-29,1-1 0,0 0 1,0 0-1,0 0 0,0-1 0,-6-6 0,-25-27-83,22 20 41,9 10 78,-1 0-1,-10-10 1,15 17-35,1 0 1,-1-1-1,1 1 0,0 0 1,-1 0-1,1-1 0,0 1 0,-1 0 1,1-1-1,0 1 0,-1 0 0,1-1 1,0 1-1,0 0 0,-1-1 0,1 1 1,0-1-1,0 1 0,0-1 1,-1 1-1,1 0 0,0-1 0,0 1 1,0-1-1,0 1 0,0-1 0,0 1 1,0-1-1,1 0-5,-1 1 0,1 0 1,-1-1-1,1 1 0,0 0 0,-1-1 0,1 1 0,-1 0 1,1 0-1,0 0 0,-1-1 0,1 1 0,0 0 0,-1 0 1,1 0-1,1 0 0,32 4-61,-33-4 78,92 23-154,-70-16 170,39 15 0,-48-15-14,1-2 1,0 1-1,0-2 1,0 0-1,1-1 0,26 3 1,-35-6-389,0-1 0,-1 1 0,1-1 0,9-2 0,-14 2-45,0 1-1,-1-1 0,1 1 0,-1-1 0,1 0 0,-1 1 0,0-1 0,1 0 0,-1 0 0,0 0 1,1 0-1,-1 0 0,0 0 0,0 0 0,0-1 0,0 1 0,0 0 0,0-1 0,0 1 0,-1 0 1,1-1-1,0 1 0,0-3 0,4-26-5818,2 15 3787</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1:22.693"/>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5 100 2496,'7'-34'12436,"-9"36"-12379,1 1-1,-1-1 1,1 1-1,0 0 1,0-1-1,-1 5 1,1-2-39,1 0 1,-1 0 0,1 0 0,0 0 0,1 0 0,-1 0 0,3 9 0,-3-13-8,0 0 1,0 0-1,1 0 1,-1 0 0,1 0-1,-1 0 1,1 0 0,-1 0-1,1 0 1,-1 0 0,1 0-1,0-1 1,0 1 0,-1 0-1,1 0 1,0-1-1,0 1 1,0 0 0,0-1-1,0 1 1,0-1 0,0 1-1,0-1 1,0 0 0,0 1-1,0-1 1,0 0 0,0 0-1,0 1 1,0-1-1,1 0 1,-1 0 0,0 0-1,0-1 1,0 1 0,0 0-1,0 0 1,0 0 0,0-1-1,0 1 1,2-1 0,-1-1 20,1 1 0,0 0 0,-1-1 0,1 1 0,-1-1 0,0 0 0,1 0 0,-1 0 0,0 0 1,0 0-1,0 0 0,-1-1 0,3-2 0,1-5 49,1 0-1,3-11 1,-7 16-47,-1 2 51,1-1 0,-1 1 1,0-1-1,0 0 0,0 1 1,0-1-1,-1-6 0,0 10-78,0 0 0,0 0-1,0 0 1,0-1 0,0 1-1,0 0 1,0 0-1,0 0 1,0-1 0,-1 1-1,1 0 1,0 0 0,0 0-1,0 0 1,0 0-1,-1-1 1,1 1 0,0 0-1,0 0 1,0 0 0,0 0-1,-1 0 1,1 0-1,0 0 1,0 0 0,0 0-1,-1 0 1,1 0 0,0 0-1,0 0 1,0 0-1,-1 0 1,1 0 0,0 0-1,0 0 1,0 0 0,-1 0-1,1 0 1,0 0-1,0 0 1,0 0 0,-1 0-1,1 0 1,0 1 0,0-1-1,0 0 1,0 0-1,-1 0 1,1 0 0,0 1 26,-1-1 1,0 0 0,1 1 0,-1-1-1,1 0 1,-1 1 0,1-1 0,-1 0-1,1 1 1,0-1 0,-1 1 0,1-1-1,-1 1 1,1-1 0,0 1 0,-1-1-1,1 2 1,-3 4 127,-1 0-317,3-6 140,1 0 29,0-1 1,0 1-1,1-1 1,-1 1-1,0-1 1,0 1-1,0-1 0,0 1 1,0-1-1,0 1 1,0-1-1,0 1 1,0-1-1,-1 1 1,1-1-1,0 1 1,0-1-1,0 1 0,0-1 1,-1 1-1,1-1 1,0 1-1,-1-1 1,1 1-1,0 0 1,-1-1-1,-7-5 499,7 6-489,0 0-1,0 1 1,0-1 0,1 0-1,-1 0 1,0 1-1,0-1 1,0 0 0,1 1-1,-1-1 1,0 0-1,1 1 1,-1-1 0,0 1-1,1 0 1,-2 0-1,-10 12 26,7-2-41,4-8 7,0-1 0,0 0 1,0 1-1,0-1 0,-1 0 0,-2 3 1,5-30 283,4-44-42</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8:09.007"/>
    </inkml:context>
    <inkml:brush xml:id="br0">
      <inkml:brushProperty name="width" value="0.05" units="cm"/>
      <inkml:brushProperty name="height" value="0.05" units="cm"/>
      <inkml:brushProperty name="color" value="#004F8B"/>
    </inkml:brush>
  </inkml:definitions>
  <inkml:trace contextRef="#ctx0" brushRef="#br0">14 43 8960,'-10'-25'4064,"6"17"-3520,4 4-1280,9 4 288,5-5-1152,5 5 896,6 0-3040,2 9 2080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8:11.497"/>
    </inkml:context>
    <inkml:brush xml:id="br0">
      <inkml:brushProperty name="width" value="0.05" units="cm"/>
      <inkml:brushProperty name="height" value="0.05" units="cm"/>
      <inkml:brushProperty name="color" value="#004F8B"/>
    </inkml:brush>
  </inkml:definitions>
  <inkml:trace contextRef="#ctx0" brushRef="#br0">14 1250 3488,'-3'1'396,"2"-1"-329,1 0 0,-1 1 0,1-1 0,-1 0 1,1 0-1,-1 0 0,1 0 0,-1 0 0,1 1 0,-1-1 0,1 0 1,0 0-1,-1 1 0,-3 4 4789,43 1 258,-23-5-4623,0 0 0,-1-1-1,1-1 1,0-1-1,0 0 1,-1-1 0,1 0-1,-1-2 1,28-11 0,-25 7-267,0-1 1,-1-1 0,0-1-1,-1-1 1,27-26 0,63-82 48,-72 80-198,152-158 205,20-25 389,-175 186-560,-10 13 106,30-48 0,-49 70-173,0 0 1,0-1 0,-1 1-1,0-1 1,1 1 0,0-7-1,-2 10-45,0 0 0,0 0 0,0 0 0,0 0 1,0 0-1,0 0 0,0 0 0,0 1 0,0-1 0,-1 0 0,1 0 0,0 0 0,0 0 0,0-1 0,0 1 0,0 0 0,0 0 0,0 0 0,0 0 0,0 0 0,0 0 0,0 0 0,0 0 0,0 0 0,0 0 0,0 0 1,0 0-1,0 0 0,0 0 0,0 0 0,0 0 0,0 0 0,0 0 0,0 0 0,0 0 0,0 0 0,0 0 0,-1 0 0,1 0 0,0 0 0,0 0 0,0 0 0,0 0 0,0 0 0,0 0 0,0 0 0,0-1 0,0 1 0,-6 8-275,-4 4 45,-6 6-44,-21 29 0,13-9 219,2 1 0,1 2 0,-27 72 0,-26 141 524,72-245-423,-3 8 55,1-1 1,1 1-1,0 0 0,1 1 0,1-1 1,2 24-1,0-38-66,-1 0 0,1 0-1,0 0 1,0 0 0,0 0 0,0 0 0,0 0 0,1-1-1,-1 1 1,1 0 0,0-1 0,-1 0 0,1 1-1,1-1 1,-1 0 0,0 0 0,0 0 0,1 0-1,-1 0 1,1 0 0,0-1 0,-1 1 0,1-1 0,5 2-1,-3-2 22,1 1 0,0-1 0,-1 0 0,1-1 0,0 1 0,0-1-1,-1 0 1,1 0 0,0-1 0,0 0 0,-1 0 0,9-3 0,-3 0-18,-1 0 0,1-1 1,-1-1-1,0 0 0,-1 0 1,1-1-1,-1 0 1,-1-1-1,1 0 0,10-13 1,7-11 17,34-59 0,-60 91-52,69-119 24,23-35 51,-55 98-48,100-155 104,48-137 81,-182 342-188,3-6-46,-1-1 0,-1 1 0,5-17 1,-10 24-176,-3 11 8,-29 78 207,-5 10 79,-67 115 105,73-145-95,-42 119 1,-3 69 374,66-214-394,-57 194 284,51-181 582,15-46-659,2-14-236,2-16-288,4 2 96,15-35 0,-6 18 60,-10 25-25,1 0-1,0 1 1,14-22 0,-20 35 80,1 0 1,-1 0-1,1 0 1,0 0 0,-1 0-1,1 0 1,0 0-1,0 1 1,0-1 0,0 0-1,0 0 1,0 1-1,0-1 1,0 1 0,0-1-1,0 1 1,2-1-1,-2 1 8,0 0-1,0 0 1,0 0-1,0 0 1,0 0-1,0 0 1,0 1-1,0-1 1,-1 0 0,1 1-1,0-1 1,0 0-1,0 1 1,0-1-1,-1 1 1,1-1-1,1 2 1,2 3 2,0-1-1,0 1 1,-1 0 0,0 0 0,4 8 0,-4-9 25,11 23-20,35 47 0,-43-67 25,-1 0-1,2-1 1,-1 0-1,1 0 1,0 0-1,0 0 1,0-1-1,1-1 1,0 1-1,0-1 1,9 3 0,2 0 39,0-2 1,0 0 0,0-1 0,0-1 0,40 1-1,-50-4-19,0-1 0,1 0 0,-1 0 0,0-1-1,0 0 1,0-1 0,0 0 0,0 0-1,-1-1 1,0 0 0,1 0 0,-1-1 0,-1 0-1,14-11 1,-11 6-10,-1-1-1,0 1 1,0-1 0,-1-1-1,-1 0 1,0 0 0,-1 0-1,6-14 1,-5 5-17,0 1 0,-1-2 0,-1 1 0,3-31-1,-6 43 6,-2 8-55,0 0 0,1-1 0,-1 1 0,0 0 0,0-1 0,0 1 0,0 0 0,0 0 0,0-1 0,0 1 0,0 0 0,-1-1 0,1 1 0,0 0 0,-1 0 0,1-1 0,-1 0-1,0 2 25,1 0 0,0 0 0,0-1-1,0 1 1,0 0 0,0 0 0,-1 0-1,1 0 1,0 0 0,0 0 0,0 0-1,-1 0 1,1 0 0,0-1 0,0 1-1,0 0 1,0 0 0,-1 0 0,1 0-1,0 0 1,0 0 0,0 0 0,-1 0-1,1 0 1,0 1 0,0-1 0,0 0-1,-1 0 1,1 0 0,0 0 0,0 0-1,0 0 1,0 0 0,0 0 0,-1 0-1,1 1 1,0-1 0,0 0 0,-5 4-60,0 1 1,1 0 0,0 0 0,0 1 0,0-1-1,1 1 1,0 0 0,0 0 0,-3 7 0,2-4 67,-7 16 172,-11 33 0,18-45-138,1 0-1,0 0 0,1 0 0,-1 23 0,3-31-28,0-1 0,1 1-1,0 0 1,-1 0 0,2 0 0,-1 0-1,1-1 1,-1 1 0,1 0 0,0-1-1,3 5 1,-3-7 16,-1 0 1,1 0-1,-1 0 1,1-1-1,-1 1 0,1 0 1,0-1-1,0 1 0,0-1 1,0 0-1,0 1 1,0-1-1,0 0 0,1 0 1,-1-1-1,0 1 0,0 0 1,1-1-1,-1 1 1,0-1-1,1 0 0,-1 0 1,1 0-1,3 0 1,3-2 50,-1 1 1,0-2-1,1 1 1,-1-1-1,0-1 1,10-5-1,46-32 159,-27 17-98,60-42 0,-28 18-257,-67 47 126,4-3-36,1 0 0,-1 0 0,1 0 0,0 1 0,11-4 0,-16 6 38,0 1 0,0 0-1,0-1 1,-1 1-1,1 0 1,0 0 0,0 0-1,0 0 1,0 0-1,0 1 1,0-1 0,0 1-1,-1-1 1,1 1 0,0 0-1,0-1 1,0 1-1,-1 0 1,1 0 0,-1 0-1,1 1 1,-1-1-1,1 0 1,-1 0 0,0 1-1,1-1 1,1 3-1,1 3 29,0 0-1,-1 1 0,0-1 1,0 0-1,0 1 1,-1 0-1,2 8 0,9 30 24,-9-38-41,-1 0 0,1 0 0,1 0-1,0 0 1,0-1 0,0 1 0,1-1-1,0-1 1,8 8 0,-9-10 11,0 0-1,1-1 1,-1 0 0,1 0 0,-1 0-1,1 0 1,0-1 0,0 0 0,0 0-1,0-1 1,0 1 0,1-1 0,-1-1-1,8 1 1,-7-1 4,0-1-1,-1 1 1,1-1 0,0-1-1,-1 1 1,1-1 0,-1 0-1,0 0 1,0-1 0,0 0-1,0 0 1,0 0 0,-1-1-1,1 0 1,-1 0 0,0 0-1,0-1 1,0 0 0,-1 0-1,5-6 1,-1-4-96,1-2-1,-2 1 1,0-1 0,-1 0-1,-1 0 1,-1-1 0,0 0-1,-1 0 1,0-35 0,-5 32-235,2 21 301,0 0 0,0 0 1,0 0-1,0 0 0,0 0 1,0 0-1,0 0 0,0 0 0,-1 0 1,1 0-1,0 0 0,0 0 1,0 0-1,0 0 0,0 0 0,0 0 1,0 0-1,0 0 0,0 1 1,0-1-1,0 0 0,0 0 1,0 0-1,0 0 0,0 0 0,0 0 1,0 0-1,0 0 0,0 0 1,0 0-1,0 0 0,0 0 0,0 0 1,-1 0-1,1 0 0,0 0 1,0 0-1,0 0 0,0 0 0,0 0 1,0 0-1,0 0 0,0 0 1,0 0-1,0 0 0,0 0 0,0 0 1,0 0-1,0 0 0,0 0 1,0 0-1,0 0 0,0 0 1,0 0-1,-1-1 0,1 1 0,0 0 1,0 0-1,0 0 0,0 0 1,0 0-1,0 0 0,-3 4-6,0 1 1,1-1-1,-1 1 0,1-1 0,0 1 1,0 0-1,0 0 0,1 0 0,-1 5 0,-6 53 539,6-45-487,1-10-18,1 1 0,0-1 0,0 0-1,1 1 1,0-1 0,0 0 0,1 1-1,0-1 1,4 11 0,-4-15-117,0-1 1,-1 1 0,1-1-1,0 1 1,1-1-1,-1 0 1,1 0-1,-1 0 1,1 0-1,0-1 1,0 1-1,0-1 1,0 0 0,1 1-1,-1-1 1,0-1-1,1 1 1,0 0-1,-1-1 1,1 0-1,0 0 1,6 1 0,24-1-3872,-32-1 3552,0 0 0,0 0-1,0 0 1,-1-1 0,1 1-1,0-1 1,0 1 0,0-1-1,0 0 1,-1 0 0,1 0-1,0 1 1,-1-2 0,1 1-1,2-2 1,2-15-3968,0-3 1489</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8:11.929"/>
    </inkml:context>
    <inkml:brush xml:id="br0">
      <inkml:brushProperty name="width" value="0.05" units="cm"/>
      <inkml:brushProperty name="height" value="0.05" units="cm"/>
      <inkml:brushProperty name="color" value="#004F8B"/>
    </inkml:brush>
  </inkml:definitions>
  <inkml:trace contextRef="#ctx0" brushRef="#br0">53 42 6400,'-53'-7'3264,"64"2"-1184,8 5-1216,18-4 1472,10 4-1312,33-5-257,11 2-479,42-6-256,-2 5-64,21-1-128,-10 5 96,10 0-4479,-16 9 2495</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8:13.301"/>
    </inkml:context>
    <inkml:brush xml:id="br0">
      <inkml:brushProperty name="width" value="0.05" units="cm"/>
      <inkml:brushProperty name="height" value="0.05" units="cm"/>
      <inkml:brushProperty name="color" value="#004F8B"/>
    </inkml:brush>
  </inkml:definitions>
  <inkml:trace contextRef="#ctx0" brushRef="#br0">3 504 2144,'-2'6'981,"2"-6"-974,0 0-1,0 1 0,0-1 1,0 0-1,0 0 1,0 0-1,0 0 0,0 0 1,0 0-1,1 0 0,-1 0 1,0 0-1,0 0 1,0 0-1,0 0 0,0 0 1,0 0-1,0 0 0,1 0 1,-1 0-1,0 0 1,0 0-1,0 0 0,0 0 1,0 0-1,0 0 0,0 0 1,1 0-1,-1 0 1,0 0-1,0 0 0,0 0 1,0 0-1,0 0 0,0 0 1,0 0-1,1 0 1,-1 0-1,0 0 0,0 0 1,0 0-1,0 0 1,0-1-1,0 1 0,0 0 1,0 0-1,0 0 0,0 0 1,0 0-1,0 0 1,0 0-1,0 0 0,0-1 1,0 1-1,1 0 0,-1 0 1,0 0-1,0 0 1,0 0-1,0 0 0,-1-1 1,3-1 1332,0 6 1891,-1-2-2771,0 0-1,1-1 0,-1 1 0,0-1 0,1 1 0,-1-1 0,1 1 0,0-1 1,-1 0-1,1 0 0,0 0 0,2 1 0,11 8 2205,-14-9-2547,1-1 1,-1 1 0,0-1 0,0 1-1,1-1 1,-1 1 0,1-1-1,-1 0 1,0 1 0,1-1-1,-1 0 1,1 0 0,-1 0-1,0 0 1,1 0 0,-1-1-1,3 1 1,28-11 904,-15 5-564,11-4-241,0-1 0,-1-1 0,0-1 0,0-2 0,-2 0 0,0-2 0,35-30 0,-22 12-48,-1-1 0,-2-3 0,46-63 0,-32 21 146,-11 19 140,-26 43-216,-6 9 54,-5 8-211,-1 3-89,-4 9-72,0-1 0,1 1 0,0 0-1,-1 11 1,-4 12 6,-39 174 249,43-187-104,1-2 30,0 0 1,1 0-1,0 31 1,2-43-65,1 0-1,0 0 1,0 0-1,0 0 1,1-1 0,3 10-1,-3-12-5,-1 0 0,1-1 1,0 1-1,-1 0 0,1-1 0,1 1 0,-1-1 0,0 0 1,1 1-1,-1-1 0,1 0 0,-1-1 0,4 3 0,-3-3 13,-1 0 0,1 0 1,-1 0-1,1-1 0,0 1 0,-1-1 0,1 1 0,0-1 0,-1 0 0,1 0 0,0 0 0,-1 0 0,1-1 1,0 1-1,0-1 0,3-1 0,1 0 92,0-1 0,0 0 0,0-1 0,10-7 0,0-2-67,0-2 1,-1 0-1,-1-1 1,-1 0-1,21-30 1,-5 7-173,33-41 62,85-102 88,-146 180-57,0 0 0,0 0 0,0 0 0,1 0 0,-1 0 0,5-2 0,-6 4 12,0-1 0,-1 1-1,1 0 1,-1-1 0,1 1-1,-1 0 1,1 0-1,0 0 1,-1-1 0,1 1-1,0 0 1,-1 0 0,1 0-1,-1 0 1,1 0-1,0 0 1,-1 0 0,1 0-1,0 1 1,-1-1 0,1 0-1,-1 0 1,1 0-1,0 1 1,-1-1 0,1 0-1,-1 1 1,1-1 0,-1 0-1,1 1 1,-1-1-1,1 1 1,-1-1 0,1 1-1,-1 0 1,2 3-14,0-1 1,-1 1-1,0 0 1,0 0-1,0 0 1,0 0-1,0 0 1,-1 0-1,0 5 1,-3 39-35,2-35 42,-2 15 16,0 0 0,-3-1 0,-14 49 0,14-60 5,0 0 0,-2-1 1,1 0-1,-2 0 0,0 0 1,-1-1-1,-17 19 0,23-30 17,-6 8 189,-18 15 0,26-23-166,-1-1 0,0 0 0,0 0 0,0-1 0,0 1 0,0 0 0,0-1 0,0 0 0,-1 0 0,1 0 0,0 0 0,-7 1 0,9-2-52,0 0-1,0 0 0,0 0 1,1 0-1,-1 0 0,0-1 0,0 1 1,0 0-1,1 0 0,-1 0 0,0-1 1,0 1-1,1 0 0,-1-1 0,0 1 1,0-1-1,1 1 0,-1-1 1,1 1-1,-1-1 0,0 1 0,1-1 1,-1 1-1,1-1 0,-1 0 0,1 1 1,-1-1-1,1 0 0,0 0 0,-1 1 1,1-1-1,0 0 0,0 0 1,0 0-1,-1 1 0,1-1 0,0 0 1,0 0-1,0 0 0,0 1 0,0-1 1,1 0-1,-1 0 0,0 0 0,0 0 1,0 1-1,1-1 0,-1 0 1,0 0-1,1 1 0,-1-1 0,1 0 1,-1 1-1,1-1 0,-1 0 0,1 1 1,-1-1-1,1 1 0,0-2 0,5 0-41,-1-1 0,1 0 0,0 1-1,0 0 1,0 1 0,8-2 0,37-4-35,-44 7 84,78-8-115,127-15-1644,-197 21 1292,65-11-4694,-31-1-4649,-35 13 7110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8:13.733"/>
    </inkml:context>
    <inkml:brush xml:id="br0">
      <inkml:brushProperty name="width" value="0.05" units="cm"/>
      <inkml:brushProperty name="height" value="0.05" units="cm"/>
      <inkml:brushProperty name="color" value="#004F8B"/>
    </inkml:brush>
  </inkml:definitions>
  <inkml:trace contextRef="#ctx0" brushRef="#br0">20 36 8480,'-10'-27'3840,"1"24"-3360,9-2-1632,9 10 512,5-5-672,10 0 768,18 0-3872,5 3 2464</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8:15.238"/>
    </inkml:context>
    <inkml:brush xml:id="br0">
      <inkml:brushProperty name="width" value="0.05" units="cm"/>
      <inkml:brushProperty name="height" value="0.05" units="cm"/>
      <inkml:brushProperty name="color" value="#004F8B"/>
    </inkml:brush>
  </inkml:definitions>
  <inkml:trace contextRef="#ctx0" brushRef="#br0">491 29 3904,'16'-9'2306,"-5"4"1647,-11 5-3858,0-1 0,0 1 0,0 0 0,1 0 0,-1 0 0,0 0 0,0 0 0,0 0 0,0 0 0,1 0 190,-1-1-190,0 1 0,0 0 0,0 0 0,0 0 0,0 0 0,0 0 0,0 0 0,0-1 0,0 1 0,0 0 0,0 0 0,0 0 0,0 0 0,0 0 0,0-1 0,0 1 0,0 0 0,0 0 0,0 0 0,0 0 0,0-1 0,0 1 0,0 0 0,0 0 0,0 0 0,0 0 0,0 0 0,0 0 0,0-1 0,0 1 0,0 0 0,-1 0 0,1-1 77,-1 1 0,0-1 0,0 1 1,1-1-1,-1 1 0,0 0 0,0-1 0,0 1 1,0 0-1,0 0 0,0-1 0,0 1 0,1 0 0,-1 0 1,0 0-1,-2 0 0,-7 0 618,-7-2-611,-1 1-1,1 0 1,-1 2 0,0 0-1,1 1 1,0 1 0,-1 0-1,1 2 1,0 0 0,1 0-1,-1 2 1,1 0 0,1 1-1,-1 0 1,1 2 0,1-1-1,0 2 1,0 0 0,1 1-1,0 0 1,-15 20 0,10-7-119,1 0 0,2 1 0,1 1 0,1 1 0,1 0 0,1 0 0,-9 44 0,18-64-20,0 1-1,0 0 1,1 0 0,1 0 0,-1 0 0,1 0 0,3 15 0,-3-22-10,1 1 0,-1-1 0,1 1 1,0-1-1,0 0 0,0 0 0,0 0 1,0 1-1,1-1 0,-1 0 0,1 0 1,-1-1-1,1 1 0,0 0 0,0 0 1,0-1-1,0 1 0,0-1 0,0 0 1,0 0-1,0 0 0,0 0 0,1 0 1,-1 0-1,0 0 0,1-1 0,-1 1 1,1-1-1,-1 1 0,1-1 0,-1 0 1,5-1-1,4 1 18,-1-1 0,1 0 1,-1-1-1,1-1 0,-1 0 0,0 0 1,0 0-1,0-2 0,-1 1 0,1-1 1,-1 0-1,0-1 0,0 0 0,-1-1 1,10-9-1,4-6 23,-2 0-1,-1-2 1,0 0 0,15-27-1,-7 6 60,-2 0-1,-2-2 0,30-86 1,-50 125-156,-2 5-11,0 1 0,0-1 1,-1 1-1,1-1 0,-1 0 1,1-3-1,-1 6 32,0 0 1,0 1-1,0-1 0,0 0 1,0 0-1,0 0 1,0 0-1,0 0 1,-1 0-1,1 0 0,0 0 1,0 0-1,0 0 1,0 0-1,0 0 0,0 0 1,0 0-1,0 0 1,0 0-1,0 0 0,-1 0 1,1 0-1,0 0 1,0 0-1,0 0 0,0 0 1,0 0-1,0 0 1,0 0-1,0 0 0,0 0 1,0 0-1,-1 0 1,1 0-1,0 0 0,0 0 1,0 0-1,0 0 1,0 0-1,0 0 0,0-1 1,0 1-1,0 0 1,0 0-1,0 0 0,0 0 1,0 0-1,0 0 1,0 0-1,0 0 0,-1 0 1,-4 11-24,-3 18 47,1 1 0,2-1-1,-3 52 1,6-52-16,2-1 1,3 38-1,-1-51 15,1 1 0,0-1 0,1 0-1,1 0 1,11 25 0,-15-37 30,1 0 0,-1 0 0,1 0 0,0 0 0,0 0-1,1 0 1,-1 0 0,1-1 0,-1 1 0,1-1 0,0 0 0,0 0-1,0 0 1,0 0 0,0 0 0,5 1 0,-5-2-12,0 0 0,0-1 0,0 1 0,0-1 0,0 0 0,0 0 0,1 0 0,-1 0 0,0-1 0,0 1 0,0-1 0,0 0 1,0 0-1,0 0 0,0 0 0,0 0 0,0-1 0,4-2 0,9-8 26,-1-1-1,-1 0 1,0-1 0,-1-1 0,15-20-1,-14 17-31,136-148-62,-121 138-29,2 1 1,65-43 0,-95 69 86,1-1 1,0 1 0,0 0 0,-1 0 0,1 1 0,0-1-1,0 0 1,0 1 0,0-1 0,0 1 0,0-1 0,0 1 0,0 0-1,0 0 1,0 0 0,2 0 0,-3 0-14,-1 1 0,1-1-1,0 0 1,-1 1 0,1-1 0,-1 0 0,1 1 0,-1-1-1,1 1 1,-1-1 0,1 1 0,-1-1 0,1 1-1,-1-1 1,0 1 0,1-1 0,-1 1 0,0-1 0,1 2-1,0 0 5,-1 1-1,1-1 0,-1 0 0,0 0 0,0 1 1,0-1-1,0 0 0,-1 4 0,-4 21 51,-2 0 0,-1-1 1,-12 28-1,8-23 0,-3 10 42,-2 0 1,-2-1-1,-45 71 0,42-78-178,22-33 79,0 0 0,-1 1 0,1-1 0,0 0 1,0 0-1,0 0 0,0 1 0,0-1 0,0 0 0,0 0 0,0 1 0,-1-1 0,1 0 0,0 0 0,0 0 0,0 1 1,0-1-1,0 0 0,0 0 0,0 1 0,0-1 0,0 0 0,1 0 0,-1 1 0,0-1 0,0 0 0,0 0 0,0 0 1,0 1-1,0-1 0,0 0 0,1 0 0,6-2 105,8-9-62,-5 2-42,-1 0-1,0-1 1,9-14-1,0 1-9,223-257-257,-234 272 240,0 0 0,1 0 0,0 1 0,0 0 0,0 1 0,1 0 0,0 0 0,14-6 0,-22 12 6,0-1 0,1 1 0,-1-1 0,0 1-1,1 0 1,-1-1 0,0 1 0,1 0 0,-1 0 0,1 0 0,-1 0 0,0 0-1,1 0 1,-1 1 0,1-1 0,-1 0 0,0 1 0,1-1 0,1 2 0,-1-1 2,-1 0 0,1 1-1,0-1 1,-1 1 0,1-1 0,-1 1 0,0-1 0,1 1 0,-1 0 0,0 0 0,1 3 0,2 4 16,0 1-1,-1 0 0,0 0 1,1 13-1,-3-16 15,12 121 399,-7-47-549,-5-65 145,2 15-1368,4-15-3421,-7-16 4700,0 0 1,0 0-1,0 0 0,0 0 0,0 0 1,0 0-1,0 0 0,0 0 1,0 0-1,0-1 0,13-6-9997</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8:19.593"/>
    </inkml:context>
    <inkml:brush xml:id="br0">
      <inkml:brushProperty name="width" value="0.05" units="cm"/>
      <inkml:brushProperty name="height" value="0.05" units="cm"/>
      <inkml:brushProperty name="color" value="#004F8B"/>
    </inkml:brush>
  </inkml:definitions>
  <inkml:trace contextRef="#ctx0" brushRef="#br0">610 722 3552,'0'-2'224,"1"1"1,0 0-1,0 0 1,0 0-1,-1 0 1,1 0-1,0 0 1,1 1-1,-1-1 1,0 0-1,0 0 1,0 1-1,0-1 1,1 0-1,-1 1 1,0 0-1,0-1 0,1 1 1,-1 0-1,0-1 1,3 1-1,-2 0 148,0 0 0,0-1 0,0 1 0,0-1 0,0 0 0,0 0 0,3-1 0,2-2 764,-6 4-847,-1-1 1,1 1-1,0 0 0,0-1 1,0 1-1,-1-1 0,1 1 1,0-1-1,-1 1 0,1-1 1,0 1-1,-1-1 0,1 0 1,-1 1-1,1-1 0,-1 0 1,1 0-1,-1 1 0,1-1 1,-1 0-1,0 0 0,1 0 1,-1 0-1,0 0-191,-1 0 0,1 0 0,0 1-1,-1-1 1,1 0 0,-1 0 0,1 1 0,-1-1-1,1 1 1,-1-1 0,1 0 0,-1 1 0,0-1-1,1 1 1,-1-1 0,0 1 0,1 0 0,-1-1 0,0 1-1,0 0 1,1-1 0,-1 1 0,0 0 0,0 0-1,-1 0 1,-24-5 645,22 5-573,-20-1 98,0 1-1,-1 1 1,1 1 0,-44 10 0,44-7-255,0 1 1,0 1 0,1 1 0,1 1 0,-1 2-1,2 0 1,-1 0 0,1 2 0,1 1 0,1 1-1,0 0 1,0 1 0,2 2 0,0-1 0,1 2-1,-21 31 1,21-25-8,1 1 1,2 1-1,0 0 0,2 0 0,-12 43 1,22-65 9,-1 0 0,2 0 0,-1 0 0,1 0 0,-1 1 0,1-1 0,1 0 0,-1 0 0,2 5 0,-2-8 1,1 1 0,-1-1 0,1 0 0,0 0 0,0 0 0,0 0 0,0-1 0,0 1-1,1 0 1,-1 0 0,0-1 0,1 1 0,-1 0 0,1-1 0,0 0 0,-1 1 0,1-1-1,0 0 1,0 0 0,0 0 0,0 0 0,4 1 0,1 0 13,1-1 1,-1 0-1,1 0 0,0-1 1,-1 0-1,1 0 0,-1-1 1,11-2-1,-12 3-15,9-3 30,0 0 0,-1-1 0,1 0 0,-1-2 0,0 1 0,21-12 0,-13 4-40,1-2 0,-2 0 0,0-1 0,0-1 0,-2 0 0,0-2 0,26-33 0,-1-8 313,51-91 1,-74 112-388,-7 11-67,-10 22-40,-4 7-110,-17 79 268,3 1 1,-5 122-1,19-193 11,-1 16 47,3 39-1,-1-58 9,0 0 0,0-1 1,1 1-1,0-1 0,0 1 0,0-1 0,1 0 1,0 1-1,0-1 0,0-1 0,6 7 1,-8-10-34,0-1 0,1 1 1,-1-1-1,0 0 0,1 0 1,0 1-1,-1-1 0,1 0 1,0-1-1,-1 1 0,1 0 1,0 0-1,0-1 0,0 1 1,0-1-1,0 1 0,0-1 1,0 0-1,0 0 1,-1 0-1,1 0 0,0 0 1,0 0-1,4-2 0,0 1 18,0-1 0,0-1 0,-1 1-1,1-1 1,-1 0 0,8-6 0,-4 3-2,0-2 1,0 1-1,-1-1 1,0-1-1,0 1 1,6-12-1,-3 6 5,148-189-105,-98 120 34,-30 40 4,62-69 1,-93 112 14,0-1 1,0 1-1,1 0 1,-1-1-1,0 1 1,0 0 0,1-1-1,-1 1 1,1 0-1,-1 0 1,0-1 0,1 1-1,-1 0 1,0 0-1,1 0 1,-1 0 0,1 0-1,-1 0 1,0-1-1,1 1 1,0 0-1,3 7-89,-5 14 141,1-18-49,-11 98 303,-5 115-62,16-200-256,1 0 0,0-1 0,7 28 0,-7-37 54,1-1 0,0 1 1,0-1-1,0 0 0,0 1 0,1-1 1,0 0-1,0 0 0,1 0 0,-1-1 1,1 1-1,0-1 0,5 4 0,-8-6-8,1-1-1,-1 0 0,1 0 0,0 0 0,-1 0 0,1 0 0,0-1 0,-1 1 0,1-1 0,0 1 0,0-1 0,0 1 0,-1-1 0,1 0 0,0 0 0,0 0 0,0 0 0,0 0 0,3-1 0,-3 0-5,1 0 0,-1 0 0,0 0-1,0 0 1,1-1 0,-1 1 0,0-1-1,0 1 1,-1-1 0,1 0-1,0 0 1,2-3 0,2-5-60,0 0 1,0-1-1,-1 0 1,6-18-1,53-227-210,-48 183 159,-11 50-149,8-24 0,-13 46 236,1 1 0,-1-1 0,0 0 0,0 1 0,1-1 0,-1 0-1,0 1 1,1-1 0,-1 0 0,1 1 0,-1-1 0,1 1 0,-1-1 0,1 1 0,-1-1 0,1 1-1,0-1 1,-1 1 0,1-1 0,0 1 0,-1 0 0,1-1 0,0 1 0,-1 0 0,1 0 0,0 0-1,0-1 1,-1 1 0,1 0 0,0 0 0,0 0 0,-1 0 0,1 0 0,0 0 0,0 1-1,-1-1 1,1 0 0,0 0 0,-1 0 0,1 1 0,0-1 0,-1 0 0,2 1 0,4 2-30,0 1 0,-1 0 0,0 0 0,7 6 1,0 0 46,19 10 10,0-2 1,1-1-1,0-1 0,60 19 0,-34-18 43,-1-3 1,66 8-1,-97-18 34,0-2-1,44-2 1,-56-1 49,0-1-1,0 0 1,0-1-1,-1 0 1,1-1-1,17-8 1,-31 12-118,1 0 1,-1 0-1,1-1 1,0 1 0,-1 0-1,1-1 1,-1 1 0,1 0-1,-1-1 1,1 1 0,-1-1-1,1 1 1,-1-1 0,1 1-1,-1-1 1,1 1 0,-1-1-1,0 0-13,0 1-1,0 0 0,0 0 0,0-1 0,0 1 0,0 0 1,0 0-1,0 0 0,0-1 0,-1 1 0,1 0 0,0 0 0,0 0 1,0-1-1,0 1 0,-1 0 0,1 0 0,0 0 0,0 0 1,0 0-1,0-1 0,-1 1 0,1 0 0,0 0 0,0 0 1,-1 0-1,1 0 0,0 0 0,0 0 0,-1 0 0,0-1-3,-1 1-1,0 0 0,1 0 0,-1-1 1,0 1-1,1 0 0,-1 1 1,0-1-1,1 0 0,-1 0 1,0 1-1,1-1 0,-3 1 0,-98 64-182,48-30 125,39-25 52,-254 176-101,257-176 85,1 0 0,1 1 0,-1 0 0,2 0 0,-12 17 0,20-27 20,1 0 1,-1-1-1,1 1 1,-1 0-1,1-1 1,-1 1-1,1 0 0,0 0 1,-1-1-1,1 1 1,0 0-1,0 0 1,-1 0-1,1 0 1,0-1-1,0 1 0,0 0 1,0 0-1,0 0 1,0 0-1,0-1 1,1 1-1,-1 0 1,0 0-1,0 0 0,1-1 1,-1 1-1,0 0 1,1 0-1,-1-1 1,1 1-1,-1 0 1,1-1-1,-1 1 1,1 0-1,-1-1 0,1 1 1,0-1-1,-1 1 1,1-1-1,0 1 1,-1-1-1,1 1 1,0-1-1,0 0 0,1 1 1,4 1-2,-1-1 1,1 0-1,0 1 0,-1-2 1,9 1-1,7-1 44,1-1-1,-1-2 1,1 0 0,-1-1-1,0-1 1,0-1 0,26-11-1,-30 9-47,0 0 0,-1-1 0,1-1 0,-2 0-1,0-1 1,0-1 0,-1-1 0,0 0-1,-1 0 1,-1-1 0,0-1 0,17-29-1,27-52-147,-44 81 54,-5 10-2,-7 5 94,0 0 0,0 0 0,0 0 0,0 0 0,1 0 0,-1 0 0,0 0-1,0 0 1,0 0 0,0 0 0,1 0 0,-1 0 0,0 0 0,0 1 0,0-1 0,0 0 0,0 0-1,0 0 1,0 0 0,1 0 0,-1 0 0,0 1 0,0-1 0,0 0 0,0 0 0,0 0-1,0 0 1,0 1 0,0-1 0,0 0 0,0 0 0,0 0 0,0 0 0,0 1 0,0-1 0,0 0-1,0 0 1,0 0 0,0 0 0,0 0 0,0 1 0,0-1 0,-6 70-161,1 8 152,5-67 18,0 0 1,1 1-1,0-1 0,1 0 1,1 1-1,3 11 1,-4-20 1,-1 1 1,0-1-1,1 1 1,0-1-1,0 0 1,0 1 0,0-1-1,1 0 1,-1-1-1,1 1 1,-1 0 0,1-1-1,0 1 1,0-1-1,0 0 1,1 0-1,-1 0 1,0-1 0,1 1-1,-1-1 1,1 1-1,0-1 1,3 0-1,4 1 26,0-2-1,1 1 1,-1-2-1,0 1 0,0-1 1,0-1-1,0 0 1,13-5-1,6-2 70,47-24 0,-58 23-99,0-1 0,0-1 0,-1-1 0,-1 0 0,0-1 0,-1-1 0,19-21 0,-2-5 17,51-82 1,-56 83 2,-18 27-167,16-28 0,-24 37-41,-2 9 24,-5 12-8,-23 60-138,8-26 106,-5 13 120,-17 51 133,41-108-45,-1 0 0,1 1-1,0-1 1,0 1 0,1-1 0,0 0-1,1 1 1,-1-1 0,3 9 0,-2-13 4,-1-1 1,1 1 0,0-1 0,0 0 0,-1 1 0,2-1 0,-1 0 0,0 0 0,0 0 0,1 0 0,-1 0 0,1 0-1,0 0 1,-1 0 0,1-1 0,0 1 0,0-1 0,0 1 0,0-1 0,0 0 0,1 0 0,-1 0 0,0 0-1,1 0 1,-1 0 0,0 0 0,1-1 0,-1 0 0,1 1 0,-1-1 0,3 0 0,2 0 2,1-1 1,-1 0-1,0 0 1,0-1-1,0 1 1,0-2 0,0 1-1,0-1 1,0 0-1,11-7 1,-3 0-30,-1-1 1,1-1 0,13-15-1,1-3-20,-1-2 0,29-42 0,-12 14-13,167-216-183,-181 236 232,-3-2-1,-2 0 0,-1-2 0,21-54 0,53-196 196,-97 286-226,1 0-36,-1 1 1,0-1 0,0 0-1,-1 0 1,0 0 0,-1-1-1,0-8 1,0 17 59,0 0 1,0 0-1,0 1 0,0-1 1,0 0-1,0 0 0,0 0 0,-1 0 1,1 0-1,0 0 0,0 0 1,0 0-1,0 0 0,0 0 0,0 0 1,-1 0-1,1 0 0,0 0 1,0 0-1,0 0 0,0 0 0,0 0 1,0 0-1,-1 0 0,1 0 1,0 0-1,0 0 0,0 0 0,0 0 1,0 0-1,0 0 0,-1 0 1,1 0-1,0 0 0,0 0 0,0 0 1,0 0-1,0 0 0,0 0 1,0 0-1,-1-1 0,1 1 0,0 0 1,0 0-1,0 0 0,0 0 1,0 0-1,0 0 0,0 0 0,0-1 1,0 1-1,0 0 0,0 0 1,0 0-1,0 0 0,0 0 0,0 0 1,0-1-1,0 1 0,0 0 1,0 0-1,0 0 0,0 0 0,0 0 1,0 0-1,0-1 0,-8 14-38,6-10 18,-50 100-238,-14 22 244,51-99 37,-57 105 114,53-94-34,-20 60 0,24-55-44,3 1 1,1 0-1,3 1 0,1 0 0,-2 63 1,10-94-55,-1 0 1,1 0-1,1 0 1,0 0 0,1 0-1,1-1 1,0 1 0,8 18-1,-8-25 29,-1 1-1,1-1 1,0 0-1,1 0 1,-1 0-1,1-1 1,0 0-1,1 1 1,-1-2-1,1 1 1,0-1-1,0 0 1,0 0 0,1-1-1,-1 1 1,9 2-1,-4-3-15,0 0 0,0-1 1,0 0-1,0 0 0,0-1 0,0-1 0,0 0 0,0 0 0,0-1 1,0 0-1,12-4 0,-8 1-49,0-1-1,0 0 1,0-2-1,0 0 1,-1 0 0,0-1-1,15-13 1,55-47-79,-28 23 75,139-121 229,-168 143-143,-20 17 15,-5 5-49,-1 0 1,0 0-1,1 0 0,-1 0 1,0-1-1,0 1 1,1 0-1,-1-1 0,0 1 1,0 0-1,-1-1 1,1 0-1,1-2 0,-2 4-10,0-1 0,0 1 0,1 0 0,-1-1 0,0 1 0,0 0-1,0-1 1,0 1 0,0 0 0,0-1 0,0 1 0,0 0 0,0-1-1,0 1 1,0 0 0,0-1 0,0 1 0,-1 0 0,1-1 0,0 1-1,0 0 1,0 0 0,0-1 0,0 1 0,-1 0 0,1 0-1,0-1 1,0 1 0,-1 0 0,1 0 0,0-1 0,0 1 0,-1 0-1,1 0 1,0 0 0,-1 0 0,1-1 0,0 1 0,0 0 0,-1 0-1,1 0 1,0 0 0,-1 0 0,1 0 0,0 0 0,-1 0 0,-1 0 2,-1 0 0,1 0 1,0 1-1,-1-1 1,1 1-1,0-1 1,-3 2-1,-5 1-15,1 0 1,0 1-1,0 0 0,1 0 1,-14 9-1,4 1 29,0 0 0,1 2 1,1 0-1,-27 35 0,20-19-16,1 1-1,-19 39 1,37-65 5,0 1 0,1 0 0,-1 0 1,1 0-1,1 0 0,0 1 0,0-1 0,1 1 0,0-1 0,0 1 0,1 9 0,0-17-5,0 0 0,0 0 0,0 0 0,0 0 0,0 0 0,0 0 0,1-1 0,-1 1 0,0 0 0,1 0 0,-1 0 0,1 0 0,-1-1 0,0 1 0,1 0-1,0 0 1,-1-1 0,1 1 0,-1 0 0,1-1 0,0 1 0,0-1 0,-1 1 0,1 0 0,0-1 0,0 0 0,0 1 0,-1-1 0,1 0 0,0 1 0,0-1-1,0 0 1,0 0 0,0 0 0,0 0 0,0 0 0,0 0 0,-1 0 0,1 0 0,0 0 0,0 0 0,0 0 0,0 0 0,0-1 0,0 1 0,1-1 0,3-1-44,0 0 0,0 0 0,0-1 0,0 0 0,0 0 0,4-4 0,5-4-13,-2-2 1,1 1 0,-2-2-1,17-22 1,34-66-243,-29 45 231,-25 44 72,-4 5 14,1 0 0,0 1 1,0 0-1,10-10 0,-14 17-18,-1 0 0,0 0 0,0 0 0,0 0 0,0 0 0,0 0 0,0 0 0,0 0 0,0 0 0,1 0 0,-1 0 0,0 0 0,0 0 0,0 0 0,0 0 0,0 0 0,0 0 0,0 0 0,0 0 0,0 1 0,0-1 0,0 0 0,0 0 0,0 0 0,1 0 0,-1 0 0,0 0 0,0 0 0,0 0 0,0 0 0,0 1 0,0-1 0,0 0 0,0 0 0,0 0 0,0 0 0,0 0 0,0 0 0,0 0 0,0 0 0,0 1 0,0-1 0,0 0 0,-1 0 0,1 0 0,0 0 0,0 0 0,0 0 0,0 0 0,0 0 0,0 0 0,0 1 0,-2 8 4,-7 21-107,-9 47 0,15-62 67,1 0-1,1 0 0,1 0 0,0 1 0,3 21 0,-3-33 48,1 0 0,-1 0-1,1 0 1,0 0 0,1-1-1,-1 1 1,1 0 0,0 0-1,0-1 1,0 1 0,0-1-1,0 0 1,1 0 0,0 0 0,-1 0-1,1 0 1,0 0 0,0-1-1,1 1 1,-1-1 0,1 0-1,-1 0 1,1 0 0,-1-1-1,1 1 1,0-1 0,0 0-1,4 1 1,6 1-3,-1-1 0,1 0-1,-1 0 1,15-2 0,-20 0 18,0-1-1,0 0 1,0 0 0,0-1 0,0 0-1,0 0 1,-1-1 0,13-6 0,-11 3-49,1 0 0,-1-1 0,0 0 0,-1 0 1,0-1-1,0 0 0,11-16 0,44-73-128,-38 55 91,167-238-411,-122 184 488,-4-2 0,-4-4-1,89-197 1,-125 239 98,-23 47-473,-5 7 45,1 6 299,0 0 1,0 0 0,0 0-1,0 0 1,1 0 0,-1 0-1,0 1 1,0-1 0,0 0-1,0 1 1,1-1-1,-1 0 1,0 1 0,0-1-1,1 1 1,-1-1 0,0 1-1,1 0 1,-1-1 0,0 1-1,0 0 1,-6 6-6,1 1 1,-1 0-1,1-1 0,1 2 1,0-1-1,-6 12 1,-3 5-12,-85 137 37,37-62 67,27-39 146,3 1 1,-45 125-1,52-110-103,3 1-1,4 1 1,-13 130-1,30-203-81,1-1-1,0 1 1,2 11-1,-2-16-32,0 0 1,0 0-1,0 1 0,1-1 1,-1 0-1,0 0 0,1 0 1,-1 0-1,1 0 0,-1 0 1,1-1-1,-1 1 0,1 0 1,0 0-1,-1 0 0,1 0 1,0-1-1,0 1 0,-1 0 1,1-1-1,0 1 0,0-1 1,0 1-1,0-1 0,0 1 1,0-1-1,2 1 0,1-1-42,0-1 1,0 1-1,0-1 0,0 0 0,0 0 0,0 0 1,0-1-1,-1 0 0,1 1 0,0-1 1,5-5-1,10-8-84,0-1 0,-1 0 0,26-33 0,45-66-382,-54 67 435,24-39-198,-59 87 267,0 0-1,0 0 1,0 0 0,0-1-1,0 1 1,0 0 0,0 0 0,0 0-1,0 0 1,0 0 0,0 0 0,0 0-1,0 0 1,0 0 0,0 0-1,0 0 1,0 0 0,0 0 0,0 0-1,0 0 1,0 0 0,0 0-1,0 0 1,0 0 0,0 0 0,0 0-1,1 0 1,-1 0 0,0 0 0,0 0-1,0 0 1,0 0 0,0 0-1,0 0 1,0 0 0,0 0 0,0 0-1,0 0 1,0 0 0,0 0-1,0 0 1,0 0 0,0 0 0,0 0-1,0 0 1,0 0 0,0 0-1,1 0 1,-1 0 0,0 0 0,0 0-1,0 0 1,0 0 0,0 0 0,0 0-1,0 0 1,0 0 0,0 0-1,0 0 1,0 0 0,0 0 0,0 0-1,0 0 1,0 0 0,0 1-1,1 5 104,0 9 48,-1-6-140,1 0 1,-1 0 0,1 0-1,1 0 1,0 0 0,0 0 0,1-1-1,0 1 1,6 10 0,-1-3 47,18 27-31,-23-39-34,0-1 1,0 1-1,0-1 1,1 1-1,-1-1 1,1 0-1,0-1 1,6 5-1,-2-4 27,-1 1 0,1-1 0,0 0 0,0 0 0,0-1 0,1 0 0,9 0 0,-13-1-5,0-1 0,1 0 0,-1-1-1,1 1 1,-1-1 0,0 0 0,1-1-1,-1 1 1,0-1 0,0 0 0,9-5 0,-3 0 18,-1-1 0,1 0 0,-2 0 0,1-1 0,-1-1 0,8-11 1,8-7-13,-11 13-20,196-194 1,-183 188 56,-1-2 0,-1 0-1,-1-2 1,31-41 0,-31 29-25,-1-1 0,-3 0 1,17-43-1,41-131 99,-66 177-30,-11 33-102,3-9-5,0 0 0,0 0 1,-1-1-1,-1 1 0,0-1 1,0 0-1,-1 1 0,-1-17 1,0 28-17,0-1 0,0 1 1,0-1-1,0 1 0,0 0 0,0-1 0,0 1 1,0-1-1,0 1 0,0 0 0,0-1 1,0 1-1,0-1 0,-1 1 0,1 0 1,0-1-1,0 1 0,0 0 0,-1-1 0,1 1 1,0 0-1,-1-1 0,1 1 0,0 0 1,-1 0-1,1-1 0,0 1 0,-1 0 1,1 0-1,0-1 0,-1 1 0,1 0 1,0 0-1,-1 0 0,1 0 0,-1 0 0,1 0 1,-1 0-1,1 0 0,0 0 0,-1 0 1,1 0-1,-1 0 0,1 0 0,0 0 1,-1 0-1,0 0 0,-1 1-14,0 0-1,-1 1 1,1-1 0,0 0-1,0 1 1,-4 3 0,1 0 9,0 1 0,-9 12 0,-119 203 15,127-210 9,-17 29 2,-81 156 490,86-155-281,1 1-1,-22 83 0,31-87-183,-6 75 0,13-92 6,1 0 0,0 1 1,2-1-1,1 0 0,6 25 0,-7-38-7,1-1 0,-1 1 0,1-1-1,1 0 1,-1 0 0,1 0 0,0-1-1,1 1 1,0-1 0,0 0-1,0 0 1,1-1 0,0 1 0,0-1-1,0-1 1,0 1 0,1-1 0,0 0-1,0 0 1,0-1 0,0 0-1,0 0 1,1-1 0,0 0 0,-1 0-1,1-1 1,0 0 0,0 0 0,-1-1-1,1 0 1,0 0 0,12-3-1,-11 1-21,-1 0-1,0 0 0,0-1 1,0 0-1,0 0 0,-1-1 1,1 0-1,-1 0 0,8-7 1,-6 3 8,0 0-1,0-1 1,0 0 0,-1 0 0,10-17 0,0-4-58,-2 0-1,-2-1 1,16-48-1,-8 4-139,-21 72 188,-1 2-6,1 0 0,0-1-1,-1 1 1,1-1 0,-1 1 0,1-1 0,-1 0 0,0 1 0,1-1 0,-1 1-1,0-1 1,0 0 0,0 1 0,0-1 0,-1 1 0,1-1 0,0 0 0,-1 1-1,1-1 1,-1 1 0,1-1 0,-1 1 0,-1-3 0,1 3-2,1 1 0,0-1 0,-1 0 0,1 1 0,-1-1 0,1 0 0,-1 1 0,1-1 1,-1 1-1,1-1 0,-1 1 0,0-1 0,1 1 0,-1-1 0,0 1 0,1 0 0,-1-1 0,0 1 0,0 0 0,1 0 0,-1-1 1,0 1-1,0 0 0,0 0 0,1 0 0,-3 0 0,1 0-3,0 1 0,0 0-1,0 0 1,0 0 0,0 0 0,0 0 0,0 0 0,1 0-1,-1 0 1,-2 3 0,-9 8 46,0 0 0,1 1 0,1 1 0,0 0 1,1 0-1,-10 19 0,1 3 173,-24 62 1,35-76-131,1 0 0,1 0 0,-3 24 0,8-37-90,0 0 0,0 1 0,1-1 1,0 0-1,1 0 0,0 1 0,1-1 1,-1 0-1,2 0 0,3 10 0,-3-14-149,-1 1 0,2-1 0,-1 0 0,0 0 0,1 0 0,0 0 0,0-1 0,1 1 0,7 5 0,-9-7-242,0-1 0,0 0 0,1 0 0,-1 0 0,1 0 0,-1 0 0,1-1 0,0 1 0,0-1 0,0 0 0,0-1 1,-1 1-1,1 0 0,0-1 0,5 0 0,-7 0 73,0-1 1,0 1 0,0-1-1,0 1 1,0-1 0,-1 0-1,1 0 1,0 0 0,0 0-1,-1 0 1,1 0-1,-1 0 1,1 0 0,-1-1-1,0 1 1,1-1 0,-1 1-1,0-1 1,0 1 0,0-1-1,0 0 1,0 1 0,1-5-1,-1 5 50,14-26-3182</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8:20.017"/>
    </inkml:context>
    <inkml:brush xml:id="br0">
      <inkml:brushProperty name="width" value="0.05" units="cm"/>
      <inkml:brushProperty name="height" value="0.05" units="cm"/>
      <inkml:brushProperty name="color" value="#004F8B"/>
    </inkml:brush>
  </inkml:definitions>
  <inkml:trace contextRef="#ctx0" brushRef="#br0">34 9 8320,'-33'-9'3744,"66"9"-3232,-10 0-2560,10 0 1024</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8:20.649"/>
    </inkml:context>
    <inkml:brush xml:id="br0">
      <inkml:brushProperty name="width" value="0.05" units="cm"/>
      <inkml:brushProperty name="height" value="0.05" units="cm"/>
      <inkml:brushProperty name="color" value="#004F8B"/>
    </inkml:brush>
  </inkml:definitions>
  <inkml:trace contextRef="#ctx0" brushRef="#br0">4 252 7136,'-3'-21'3232,"11"0"-2816,3 6 2176,-3 1-1504,6-11 1535,6 4-1503,-1-9 64,0 6-736,-10-2 96,0 10-320,-9-2-576,5 10 192,-5-1-3168,5 5 1793</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8:22.306"/>
    </inkml:context>
    <inkml:brush xml:id="br0">
      <inkml:brushProperty name="width" value="0.05" units="cm"/>
      <inkml:brushProperty name="height" value="0.05" units="cm"/>
      <inkml:brushProperty name="color" value="#004F8B"/>
    </inkml:brush>
  </inkml:definitions>
  <inkml:trace contextRef="#ctx0" brushRef="#br0">132 250 4160,'-1'1'139,"0"-1"0,1 1 0,-1 0 0,0 0 0,1 0 0,-1-1 0,1 1 0,0 0 0,-1 0 0,1 0 0,0 0 1,-1 0-1,1 0 0,0 0 0,0 0 0,0 0 0,0 0 0,0 0 0,0 0 0,0 0 0,0 0 0,0 0 0,0 0 0,0 0 0,1 1 0,10 29 3649,-7-20-2226,-3-9-1398,0 1-1,0-1 1,1 0-1,-1 1 1,1-1-1,-1 0 1,1 0 0,0 0-1,0 0 1,0 0-1,0-1 1,0 1 0,0-1-1,1 1 1,-1-1-1,1 0 1,-1 1 0,1-1-1,-1-1 1,1 1-1,-1 0 1,1-1-1,0 1 1,-1-1 0,1 0-1,3 0 1,2 1 57,0-2 0,1 1 0,-1-1 1,0 0-1,0-1 0,0 0 0,12-4 0,-8 1-120,-1-1 0,1-1 0,-2 0 0,1 0 0,-1-1 0,0 0 0,13-13 0,-1-3 98,31-46 0,-48 63-164,1 1-10,-1-1 0,0 0-1,-1 0 1,0-1 0,0 1 0,-1-1-1,0 0 1,0 0 0,2-10-1,-5 16 7,2-5 66,-1 0-1,-1 0 1,1 0 0,-2-9 0,1 14-84,0 0-1,0 0 1,-1 0 0,1 1-1,-1-1 1,1 0 0,-1 0-1,0 1 1,1-1-1,-1 1 1,0-1 0,0 1-1,0-1 1,0 1 0,-1-1-1,1 1 1,0 0 0,-1 0-1,1 0 1,-1-1-1,1 1 1,-4-1 0,1 1-3,0-1 0,-1 1 1,1 0-1,-1 1 1,1-1-1,-1 1 0,1 0 1,-1 0-1,-5 1 0,-41 7-44,48-7 29,-16 4 57,1 1 1,0 0-1,0 2 1,0 0-1,1 0 1,0 2-1,1 0 1,0 1-1,1 1 1,-28 27-1,26-21 63,0 1-1,1 1 1,0 0-1,2 2 1,1-1-1,0 2 1,-16 42-1,24-52-17,0 1 0,1-1 1,1 1-1,-2 20 0,4-30-70,1 0-1,0 0 1,0 0 0,0 0-1,1 0 1,-1 1 0,1-1-1,0 0 1,0 0-1,1 0 1,-1 0 0,1-1-1,0 1 1,0 0-1,0-1 1,0 1 0,0-1-1,1 0 1,5 6 0,-3-5 39,1 0 1,-1 0 0,1-1 0,0 0 0,0 0 0,0 0-1,0-1 1,1 0 0,-1 0 0,12 2 0,-4-2 17,1-1 0,-1 0 0,28-3 1,-24 0-60,1-2-1,-1 0 1,0-1 0,0 0 0,-1-2 0,1 0 0,25-15 0,6-7-58,49-40 0,-46 30 15,25-19 147,144-83 0,-186 123-103,152-71-36,-183 87 3,33-9 102,-36 11-73,-1 0 0,1-1 0,0 1 0,0 0 0,0 0 0,0 0 0,0 0 0,0 0 0,0 0 0,0 0 0,0 0-1,0 0 1,0 0 0,0 0 0,0 1 0,0-1 0,0 0 0,0 1 0,0-1 0,0 1 0,-1-1 0,1 1 0,0-1 0,0 1 0,0-1 0,-1 1 0,1 0 0,0 0 0,0 0 0,-1 1-2,1-1 0,-1 0 1,0 1-1,0-1 0,0 1 1,0-1-1,0 1 1,0-1-1,0 1 0,0-1 1,-1 0-1,1 1 0,0-1 1,-1 1-1,1-1 1,-1 0-1,0 1 0,1-1 1,-2 2-1,-3 6 69,-19 48 92,-38 63 0,-8 14-143,47-92 153,23-42-186,1 0-1,-1 0 1,0 0-1,0 0 0,0 0 1,1 0-1,-1 0 0,0 0 1,0 0-1,0 0 0,1 0 1,-1 0-1,0 0 0,0 0 1,0 0-1,1 0 0,-1 0 1,0 0-1,0 0 0,0 0 1,1 0-1,-1 0 0,0 0 1,0 0-1,0 0 0,0 0 1,1 1-1,-1-1 0,0 0 1,0 0-1,0 0 0,0 0 1,0 0-1,1 1 0,-1-1 1,0 0-1,0 0 0,0 0 1,0 0-1,0 1 0,0-1 1,0 0-1,0 0 0,0 0 1,0 1-1,0-1 0,0 0 1,0 0-1,0 0 0,0 1 1,0-1-1,0 0 1,0 0-1,0 0 0,0 1 1,0-1-1,0 0 0,0 0 0,13-11 57,-1 0-1,15-17 1,43-56-318,70-73 220,-123 141 7,19-14-1,-29 25-2,0 1 1,0 0 0,0 0-1,0 0 1,0 1 0,11-3-1,-17 6 36,0-1 0,-1 1 0,1 0 0,-1 0 0,1 0 0,0 0-1,-1 0 1,1 0 0,0 0 0,-1 0 0,1 0 0,0 0 0,-1 0-1,1 0 1,0 0 0,-1 1 0,1-1 0,0 0 0,-1 0 0,1 1 0,-1-1-1,1 0 1,-1 1 0,1-1 0,-1 1 0,1-1 0,-1 1 0,1-1-1,-1 1 1,1-1 0,-1 1 0,0-1 0,1 1 0,-1-1 0,0 1-1,0 0 1,1-1 0,-1 1 0,0 0 0,0-1 0,0 1 0,0 0-1,0 0 1,1 5 38,-1 0-1,0-1 1,-1 1-1,0 6 1,0-7-34,-13 71 150,-1 8 54,15-71-152,2-11-47,8-15-68,0-2 4,-10 15 45,22-29-152,35-35-1,-51 57 155,2 0 0,-1 1 1,1-1-1,0 2 0,1-1 0,-1 1 1,1 0-1,0 1 0,0 0 0,13-3 0,-19 6-5,-1 0-1,1 1 1,-1-1-1,1 1 1,-1 0-1,1 0 1,0 0-1,-1 0 1,1 0-1,0 0 1,-1 1-1,1-1 0,-1 1 1,1 0-1,-1 0 1,4 2-1,-3-1 19,0 0 1,0 1-1,-1-1 0,1 1 1,-1 0-1,0 0 0,0 0 0,0 0 1,0 0-1,0 0 0,1 6 0,9 21 273,11 49-1,-15-48-56,20 49-1,-24-70-151,1 0 0,1 0 0,-1 0 0,8 9 0,-11-17-60,-1 0 0,1 0 0,-1-1 0,1 1 0,0 0 0,0-1 0,0 0 0,0 1 0,0-1 0,0 0 0,0 0 0,0 0 0,0 0 0,0 0 0,1-1 0,-1 1 0,0-1 0,1 1 0,-1-1 0,0 0 0,1 0 0,-1 0 0,0 0 0,1 0 0,1-1 0,6-1-103,-6 1 95,0 1-1,1-1 1,-1 0-1,0-1 1,0 1-1,0-1 0,0 0 1,0 0-1,0 0 1,3-3-1,-7 4-253,1-1-1,-1 1 1,0 0 0,0-1-1,0 1 1,0 0 0,-1-1-1,1 1 1,0 0 0,0-1-1,-1 1 1,1 0 0,-1-1-1,1 1 1,-2-2 0,-10-25-5123,10 25 4543,-12-27-6860,12 17 4645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1:24.314"/>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48 21 2400,'5'0'13482,"-13"9"-12501,5-2-762,2-6-222,1-1 0,0 0 0,-1 1 0,1-1 1,0 1-1,0-1 0,-1 1 0,1 0 0,0-1 0,0 1 0,0-1 0,0 1 0,0-1 0,-1 1 0,1-1 0,0 1 1,0 0-1,0-1 0,1 1 0,-1-1 0,0 1 0,0-1 0,0 1 0,0 0 0,0-1 0,1 1 0,-1-1 0,0 1 0,1-1 1,-1 1-1,0-1 0,1 1 0,-1-1 0,0 0 0,1 1 0,-1-1 0,1 1 0,-1-1 0,1 0 0,-1 0 0,1 1 0,2 0-32,0 1-1,1-1 0,-1 0 1,0 0-1,0-1 0,1 1 1,-1-1-1,1 1 1,-1-1-1,0 0 0,1-1 1,-1 1-1,0 0 0,1-1 1,3-1-1,9-5 201,-15 7-144,-1 0 0,0 0 0,1-1 0,-1 1 0,0 0 0,1 0 0,-1-1 0,0 1 0,0 0 0,0 0 0,1-1 1,-1 1-1,0 0 0,0-1 0,0 1 0,0 0 0,1-1 0,-1 1 0,0 0 0,0-1 0,0 1 0,0-1 0,0 1 0,0 0 1,0-1-1,0 1 0,0 0 0,0-1 0,0 1 0,0 0 0,-1-1 0,1 1 0,0-1 0,0 1 0,0 0 0,0-1 1,-1 1-1,1 0 0,0-1 0,-1 1 7,1-1 0,-1 1-1,0 0 1,1-1 0,-1 1 0,0 0 0,1-1 0,-1 1 0,0 0 0,1 0 0,-1 0 0,0 0-1,1-1 1,-1 1 0,0 0 0,0 0 0,1 1 0,-1-1 0,0 0 0,1 0 0,-1 0 0,-1 1-1,-17 4 181,17-4-161,-16 7 426,13-5-345,0-1 0,0 0 1,0 0-1,-7 1 0,18-3-146,0 0 0,0-1 0,-1 0 0,1 0 0,9-3 0,-13 3 19,0 1 1,0-1-1,0 0 1,0 0-1,0 0 0,0 0 1,0-1-1,0 1 1,0 0-1,-1-1 1,1 1-1,-1-1 0,1 0 1,-1 1-1,0-1 1,0 0-1,1 0 1,-1 0-1,1-3 0,-2 4 33,1 0 0,-1 1 0,0-1 0,0 0 0,1 0 0,-1 1 0,0-1 0,0 0 0,0 1 0,0-1 0,0 0 0,0 0 0,0 1-1,0-1 1,0 0 0,-1 1 0,1-1 0,0 0 0,0 1 0,-1-1 0,1-1 0,-1 2 4,0 0-1,0-1 1,0 1 0,0-1-1,0 1 1,1 0-1,-1 0 1,0-1 0,0 1-1,0 0 1,0 0 0,0 0-1,0 0 1,0 0-1,0 0 1,0 1 0,-2-1-1,-6 3 66,0 0-1,0 0 1,0 1-1,0 0 1,1 1-1,-1 0 1,1 0-1,-14 12 1,22-17-105,0 0 0,0 0 1,0 0-1,0 0 0,0 0 0,0 0 0,0 0 0,0 1 1,0-1-1,0 0 0,-1 0 0,1 0 0,0 0 1,0 0-1,0 0 0,0 0 0,0 0 0,0 0 0,0 0 1,0 1-1,0-1 0,0 0 0,0 0 0,0 0 1,0 0-1,0 0 0,0 0 0,0 0 0,0 0 1,0 0-1,0 1 0,0-1 0,0 0 0,0 0 0,0 0 1,1 0-1,-1 0 0,0 0 0,0 0 0,0 0 1,0 0-1,0 0 0,0 0 0,0 0 0,0 1 0,0-1 1,2 1-13,-1-1 0,0 1 1,1 0-1,-1 0 1,1-1-1,-1 1 0,1-1 1,-1 1-1,1-1 1,-1 0-1,1 1 1,-1-1-1,1 0 0,1 0 1,26-3 25,-12-1 31,0-1 1,0 0-1,-1-1 1,0-1-1,21-12 1,-1 0 436,-104 56-976,60-33 618,0 1-1,0-1 1,-1-1-1,-14 5 1,13-6-180,4 0 97,6-2-52</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8:24.480"/>
    </inkml:context>
    <inkml:brush xml:id="br0">
      <inkml:brushProperty name="width" value="0.05" units="cm"/>
      <inkml:brushProperty name="height" value="0.05" units="cm"/>
      <inkml:brushProperty name="color" value="#004F8B"/>
    </inkml:brush>
  </inkml:definitions>
  <inkml:trace contextRef="#ctx0" brushRef="#br0">233 861 5568,'0'-12'3146,"-1"9"-1460,3 11 4468,0-6-5862,0 1 0,-1 0 0,0 0 0,0 0 0,0 0 0,0 0 0,0 0 0,0 1 0,-1-1 0,0 0 0,1 4-1,-4 41 677,1-25-532,-13 106 904,4-35-995,10-75-250,-2 1-1,0-1 1,-11 36 0,13-53-90,-7 19 36,2-1 0,-5 23 0,8-28 111,-1 0 0,-1 0 0,-8 20 0,1 0-163,-13 67 0,-1 5 134,1-14 54,-21 61 297,37-121 651,30-90-544,-3-3-421,33-97-58,107-255 170,-136 357-138,46-80 1,-49 103-65,2 0 0,1 1 0,41-43 0,-48 59 0,0 2 1,1 0 0,0 0-1,1 2 1,1 0 0,0 1-1,20-8 1,-35 16-43,1 0 0,-1 1 0,1 0-1,-1 0 1,1 0 0,0 0 0,-1 1 0,1 0-1,0-1 1,0 1 0,0 0 0,-1 1 0,1-1-1,0 1 1,5 1 0,-7-1-8,0 0 0,0 0-1,0 1 1,0-1 0,0 0 0,0 1 0,0 0 0,-1-1-1,1 1 1,0 0 0,-1 0 0,0 0 0,1 0-1,-1 0 1,0 0 0,0 0 0,0 0 0,0 1-1,0-1 1,-1 0 0,1 1 0,-1-1 0,1 0-1,-1 1 1,0 3 0,-1 16 46,0 0 0,-2 0-1,0 0 1,-2 0 0,-9 28 0,8-31-101,-2 0 0,0 0 1,-1-1-1,-1 0 0,0 0 1,-1-1-1,-1-1 0,-1 0 1,-22 22-1,26-29-171,0 0-1,-1 0 1,0-1-1,0-1 1,-1 0 0,0 0-1,0-1 1,-1 0-1,0-1 1,0 0-1,0-1 1,0 0 0,-1-1-1,1-1 1,-1 0-1,-22 1 1,33-3 144,0 0 1,-1-1-1,1 1 1,0 0-1,0-1 1,0 1-1,0-1 0,-1 0 1,1 1-1,0-1 1,0 0-1,0 0 1,1-1-1,-1 1 1,0 0-1,0-1 0,1 1 1,-1-1-1,1 1 1,-1-1-1,1 0 1,-1 1-1,0-4 1,2 5 45,0-1 0,-1 0 1,1 1-1,0-1 0,0 0 0,1 1 1,-1-1-1,0 0 0,0 1 1,0-1-1,0 1 0,0-1 1,1 0-1,-1 1 0,0-1 1,0 1-1,1-1 0,-1 1 1,1-1-1,-1 1 0,0-1 1,1 1-1,-1-1 0,1 1 0,-1-1 1,1 1-1,-1 0 0,1-1 1,-1 1-1,1 0 0,0 0 1,-1-1-1,2 1 0,21-8-149,102-5 80,-83 11 263,49-10 1,-61 6 42,52-19 0,-67 19-126,-1 0 0,0-2 1,0 1-1,-1-2 0,19-15 0,102-106 549,-8 5-146,-81 88-376,-7 6-7,-1-2 1,32-37 0,-37 30 9,-2-1 1,-2-2-1,41-81 0,35-106 296,-87 193-390,-2-1-1,20-70 0,-30 89 116,-2 9-69,-1 0 0,0 0 0,1-13-1,-6 11-208,3 12 122,0 0 0,-1 0 0,1 0 0,0 0 0,0 0 0,0-1 1,-1 1-1,1 0 0,0 0 0,0 0 0,0 0 0,-1 0 0,1 0 0,0 0 0,0 0 0,0 0 0,-1 0 0,1 0 0,0 0 0,0 0 0,-1 0 0,1 0 0,0 0 0,0 0 1,0 0-1,-1 0 0,1 0 0,0 1 0,0-1 0,-2 1-46,0 0 0,1 0 0,0 0 0,-1 1 1,1-1-1,0 1 0,-1-1 0,0 3 0,-37 56-64,-38 81 0,-87 170 392,134-260-236,7-16 43,3 1 0,1 0 0,-16 43 0,29-62-3,0-1 3,1 1-1,-3 18 0,7-32-66,0 0-1,1 1 0,0-1 1,-1 0-1,1 0 1,1 1-1,-1-1 1,0 0-1,1 1 1,-1-1-1,1 0 1,0 0-1,0 0 1,1 1-1,-1-1 1,0-1-1,3 4 0,-3-4 5,0-1-1,0 0 0,0 0 0,1 0 0,-1 0 0,0 0 0,1-1 0,-1 1 0,0 0 0,1 0 0,-1-1 0,1 1 0,-1-1 0,1 0 0,0 1 0,-1-1 0,1 0 0,-1 0 0,1 0 0,-1 0 0,1 0 0,3-1 0,2 0 26,0-1 0,0 0-1,12-5 1,-4 1 0,31-10-16,-1-2 0,0-2 1,50-30-1,23-19-14,-117 69-4,-1-1 0,1 1 1,-1-1-1,1 1 0,-1 0 0,1-1 0,-1 1 1,1 0-1,0 0 0,-1-1 0,1 1 1,-1 0-1,1 0 0,0 0 0,-1 0 1,1 0-1,0 0 0,-1 0 0,1 0 1,-1 0-1,1 0 0,0 0 0,-1 0 1,1 0-1,0 0 0,-1 1 0,1-1 0,-1 0 1,1 0-1,0 1 0,-1-1 0,1 1 1,-1-1-1,1 0 0,-1 1 0,0-1 1,1 1-1,-1-1 0,1 1 0,-1-1 1,0 1-1,1-1 0,-1 1 0,0-1 1,1 1-1,-1 0 0,0-1 0,0 1 0,0 0 1,0-1-1,0 1 0,1 1 0,-1 3 37,0 0 0,0 0-1,0 0 1,0-1-1,-2 8 1,-22 105 281,21-94-235,-6 33 73,-1 71 0,12-105-80,2-11-16,-4-11-64,1 0-1,-1 0 0,0 0 0,0 1 0,0-1 0,0 0 0,0 0 0,1 0 0,-1 0 0,0 0 0,0 1 0,0-1 0,0 0 0,1 0 0,-1 0 0,0 0 0,0 0 0,0 0 1,1 0-1,-1 0 0,0 0 0,0 0 0,1 0 0,-1 0 0,0 0 0,0 0 0,0 0 0,1 0 0,-1 0 0,0 0 0,0 0 0,0 0 0,1 0 0,-1 0 0,0 0 0,6-5 4,0 0-1,-1 0 1,0 0-1,0-1 1,-1 0-1,1 0 0,6-12 1,0 1-7,2-4 1,2 2 0,0 0 0,1 0 0,29-24 0,-23 24-16,28-17 0,-41 30-33,1 0 0,0 1 1,1 0-1,-1 1 0,1 0 0,11-3 1,-22 7 47,1 0 0,0 0 1,-1 0-1,1 0 0,-1 0 1,1 0-1,-1 0 0,1 0 1,-1 0-1,1 0 0,-1 0 1,1 0-1,0 1 0,-1-1 1,1 0-1,-1 0 0,1 0 0,-1 1 1,0-1-1,1 0 0,-1 1 1,1-1-1,-1 0 0,1 1 1,-1-1-1,0 1 0,1-1 1,-1 1-1,0-1 0,1 1 1,-1-1-1,0 1 0,0-1 1,0 1-1,1-1 0,-1 1 1,0-1-1,0 1 0,0-1 0,0 1 1,0-1-1,0 1 0,0-1 1,0 1-1,0 0 0,0 4 16,-1 0 0,1 0 0,-1 0 0,0 0 0,-2 6 0,-72 180 25,-19 3-382,43-90 212,39-80 116,-80 158-271,65-134 179,-56 73-1,15-43 202,52-62-67,-83 81 27,78-79-100,-2-2 0,-45 26 0,59-37 35,-5 3-10,-30 12 0,40-19 19,0 0 0,0 0 0,0 0-1,0 0 1,0-1 0,0 1 0,-1-1 0,1 0 0,0 0 0,0-1 0,0 1 0,-6-2 0,7 1-3,1 0 0,0 0 1,0 0-1,0 0 0,0 0 0,0-1 0,0 1 0,0-1 1,0 1-1,1-1 0,-1 1 0,1-1 0,-1 0 0,1 0 1,-1 0-1,1 0 0,0 0 0,0 0 0,0 0 0,0 0 1,1-1-1,-1 1 0,0-4 0,-1-4-25,1 0-1,1 0 0,-1 0 1,3-16-1,0 5-13,1-1 0,1 1-1,1 1 1,1-1 0,0 1 0,2 0-1,0 0 1,16-26 0,-14 32 35,0 0 1,2 1-1,-1 0 0,1 1 1,1 0-1,0 1 0,1 0 1,30-17-1,-3 6 13,1 3 0,47-16 0,2 6-1973,144-25 0,-40 11-8970,-158 35 8512</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8:24.828"/>
    </inkml:context>
    <inkml:brush xml:id="br0">
      <inkml:brushProperty name="width" value="0.05" units="cm"/>
      <inkml:brushProperty name="height" value="0.05" units="cm"/>
      <inkml:brushProperty name="color" value="#004F8B"/>
    </inkml:brush>
  </inkml:definitions>
  <inkml:trace contextRef="#ctx0" brushRef="#br0">44 34 12128,'-44'-33'5503,"50"36"-4799,8 1-352,10 1-352,37 4 1248,6 3-672,27 4 192,-5 1-448,16-5-352,-5 2 0,14-10-2048,-6-1 1152,-5-3-4287,-7 0 2911</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8:27.266"/>
    </inkml:context>
    <inkml:brush xml:id="br0">
      <inkml:brushProperty name="width" value="0.05" units="cm"/>
      <inkml:brushProperty name="height" value="0.05" units="cm"/>
      <inkml:brushProperty name="color" value="#004F8B"/>
    </inkml:brush>
  </inkml:definitions>
  <inkml:trace contextRef="#ctx0" brushRef="#br0">73 1557 8128,'-32'13'2618,"31"-13"-2568,0 0-1,1 0 0,-1 1 0,1-1 1,-1 0-1,1 0 0,-1 1 0,1-1 1,-1 0-1,1 1 0,-1-1 1,1 0-1,0 1 0,-1-1 0,1 1 1,0-1-1,-1 1 0,1-1 0,0 0 1,-1 2-1,-4 6 129,-14 25 1877,18-31-1507,0 1 0,0-1 0,0 1 1,1-1-1,-1 1 0,1-1 0,-1 4 0,12-15 1852,31-42-436,-25 28-1506,24-24 0,4 8 62,1 1-1,58-37 0,53-41 254,-99 63-317,61-72 0,-117 122-426,0 0 0,0 1 1,1 0-1,-1 0 0,7-4 0,-9 5-24,1 1 0,-1 0 0,1 0-1,-1-1 1,1 1 0,-1 0 0,1 0-1,0 0 1,-1 0 0,1 0 0,-1-1-1,1 1 1,0 0 0,-1 0-1,1 1 1,-1-1 0,1 0 0,0 0-1,-1 0 1,1 0 0,-1 0 0,1 1-1,0-1 1,-1 0 0,1 0 0,-1 1-1,1-1 1,-1 1 0,1-1 0,-1 0-1,0 1 1,1-1 0,-1 1-1,1-1 1,-1 1 0,0-1 0,1 1-1,-1 0 1,3 4 16,-1 1 0,0-1 0,0 1-1,0 0 1,-1 0 0,0-1 0,0 1 0,-1 0 0,0 12-1,0-3 33,-2 0-1,-5 27 1,1-20-34,-1 0 0,-1-1 1,-1 0-1,-1 0 0,0-1 0,-26 36 1,-3-5 145,-50 50 0,67-78-169,-33 28-1,46-44-45,0 0 1,-1-1 0,0 0-1,0-1 1,0 0-1,-21 7 1,27-10 11,0-1 1,0-1-1,-1 1 1,1 0-1,0-1 1,0 0-1,0 0 1,-1 0-1,1-1 0,0 1 1,0-1-1,0 0 1,-1 0-1,1-1 1,0 1-1,1-1 1,-1 0-1,-7-4 1,5 2-34,1-1 0,0 1 0,0-1 1,0 0-1,1-1 0,0 1 0,0-1 1,0 1-1,1-1 0,-5-10 1,6 11 37,-2-2-89,1-1-1,0 1 1,0-1-1,0 0 1,1 0 0,1 1-1,-2-10 1,3 16 111,0 0-1,0 0 1,1 0 0,-1 1 0,0-1-1,0 0 1,0 0 0,1 0-1,-1 0 1,1 1 0,-1-1 0,0 0-1,1 0 1,-1 1 0,1-1-1,0 0 1,-1 1 0,1-1 0,-1 1-1,1-1 1,0 0 0,0 1 0,-1 0-1,1-1 1,0 1 0,0-1-1,-1 1 1,1 0 0,0 0 0,0-1-1,0 1 1,1 0 0,2-1-15,1 1 0,0-1 0,0 1 0,7 1 0,-10-1 20,54 3 30,143 5 767,-163-9-548,-1-2-1,1-1 1,56-14 0,124-51-58,-61 6 24,-144 59-185,12-6 20,-1-1 0,0 0 0,0-2 0,-2-1 0,1 0 0,-2-1 0,0-2 1,-1 1-1,0-2 0,19-26 0,21-36 85,69-126 1,-90 135-124,-2-1 0,38-119 0,7-84 217,-69 234-213,17-83 21,-26 118-78,-2 0-1,1 0 1,-1 0 0,0 0-1,0 0 1,0 0-1,-1 0 1,0 0 0,-2-7-1,3 12 28,0 0 0,0 1-1,-1-1 1,1 0 0,0 0-1,-1 1 1,1-1 0,0 0-1,-1 1 1,1-1 0,-1 0 0,1 1-1,-1-1 1,1 1 0,-1-1-1,1 1 1,-1-1 0,0 1 0,1-1-1,-1 1 1,0 0 0,1-1-1,-1 1 1,0 0 0,0-1-1,1 1 1,-1 0 0,0 0 0,0 0-1,1 0 1,-1 0 0,0 0-1,-1 0 1,0 0-6,0 1 0,0 0-1,1 0 1,-1 0 0,0 0 0,0 0-1,1 0 1,-1 0 0,0 0 0,1 1-1,0-1 1,-1 1 0,1-1 0,-3 4 0,-10 18 7,1 2 1,1-1 0,-10 32-1,-93 277-94,28-46 135,55-180 56,-2-3 42,-14 54 145,38-120-161,2 1 1,-4 44 0,11-71-44,1-1 1,0 1 0,0-1-1,1 1 1,4 16 0,-5-25-26,1 0 1,0 0-1,0 0 0,0 0 1,0-1-1,1 1 1,-1 0-1,1-1 1,-1 1-1,1-1 0,0 1 1,0-1-1,0 0 1,0 0-1,1 0 1,-1 0-1,0 0 0,1-1 1,-1 1-1,1-1 1,0 1-1,0-1 1,-1 0-1,1 0 0,5 1 1,-5-2-21,0 1 1,0-1-1,0 0 1,0-1-1,0 1 1,0 0 0,0-1-1,0 0 1,0 1-1,0-1 1,0 0-1,3-2 1,31-20-77,-30 18 34,12-10-15,-1 0 1,0-2-1,-1 0 1,26-34 0,7-9-90,-22 28 109,-5 7-39,0 0 0,45-37 0,-64 60 35,-1 0 0,1-1 1,0 1-1,0 0 0,0 1 0,0-1 0,0 1 1,0-1-1,0 1 0,1 0 0,-1 1 0,0-1 0,0 1 1,1 0-1,-1 0 0,1 0 0,-1 1 0,0 0 0,0-1 1,7 3-1,3 3-24,-1 0-1,1 0 1,-1 1 0,19 14-1,-18-11 77,39 27 105,23 15-101,-36-24 64,-38-26 53,2-10 182,-5 5-370,-1-1 0,1 0 0,-1 1 0,1-1 0,-1 1 0,0 0 0,0 0 0,-1 0 0,1 0 0,-1 0 0,1 0 0,-1 0 0,0 1 0,0-1 0,-4-2 0,-1 1-8,0 0 0,0 1 0,-1 0 0,1 0 0,-1 1 0,1 0 0,-1 0 0,0 1 0,0 0 0,0 0 0,0 1 0,1 1 1,-15 1-1,0 3-68,0 0 1,0 2 0,-43 17-1,44-14 215,-1 2 0,1 0 0,1 1 0,0 1 0,1 1 0,0 1 0,-31 33 0,47-44-63,0 0 1,0 1-1,1-1 0,-1 1 1,1 0-1,0 1 0,1-1 1,0 0-1,0 1 0,-2 9 1,3-14-20,1-1 0,0 0 1,0 0-1,0 1 0,0-1 1,0 0-1,0 0 0,0 1 1,0-1-1,1 0 0,-1 0 1,0 0-1,1 1 0,-1-1 1,1 0-1,-1 0 0,1 0 1,-1 0-1,1 0 0,0 0 1,0 0-1,1 2 0,-1-3 1,1 1-1,-1 0 0,1 0 1,0-1-1,-1 1 0,1-1 1,0 1-1,-1-1 0,1 1 1,0-1-1,-1 0 0,1 0 1,0 0-1,2 0 0,5-2 19,1 1 0,-1-2 0,1 1 0,11-6 0,-19 8-38,83-34 26,-1-4 0,148-90-1,-226 124-27,7-4-124,0 0 0,15-6 0,-28 14 121,0 0-1,0-1 0,0 1 0,1 0 0,-1 0 0,0 0 0,0 0 0,0 0 0,1 0 0,-1 0 0,0 0 0,0 0 0,1 0 0,-1 0 0,0 0 1,0 0-1,0 0 0,1 0 0,-1 0 0,0 0 0,0 0 0,1 0 0,-1 0 0,0 0 0,0 0 0,0 0 0,1 0 0,-1 1 0,0-1 0,0 0 1,0 0-1,0 0 0,1 0 0,-1 1 0,0-1 0,0 0 0,0 0 0,0 0 0,0 0 0,0 1 0,1-1 0,-1 0 0,0 0 0,0 0 0,0 1 1,0-1-1,0 0 0,0 0 0,0 1 0,0-1 0,0 0 0,0 1 0,-2 12-109,2-10 66,-3 15-47,-4 25-57,6-39 168,0 0 0,0 1 0,0-1 0,1 0 0,-1 1 0,1-1 0,0 0-1,1 1 1,0 6 0,0-9-6,0 0 0,-1 0-1,1 0 1,0 0 0,0 0 0,0 0-1,0 0 1,0 0 0,0-1 0,1 1-1,-1 0 1,0-1 0,1 1 0,-1-1 0,1 0-1,0 1 1,0-1 0,-1 0 0,1 0-1,0 0 1,3 1 0,-1-1-1,-1 0 0,1 0 0,0 0 0,0-1 0,0 1 0,0-1 0,0 0 0,0 0 0,0-1 0,0 1 0,-1-1 0,1 0 0,5-2 0,2 0-33,-1-2 0,0 0 0,14-8 0,-7 2 4,-1-1 0,0 0 0,0-2-1,17-19 1,49-66 59,129-190 208,-155 205-256,58-123 1,-99 178-39,16-33 109,-3-1 1,29-92 0,-54 141-414,-8 19 8,-9 21 51,-87 174 101,41-90 109,-9 33 353,-90 268 1,145-367-152,2 1 0,2 1 1,2-1-1,-4 93 0,12-106-62,-1 3 105,5 40 0,-2-65-78,-1 0 1,1 0 0,1-1 0,-1 1-1,2-1 1,-1 0 0,1 1-1,10 14 1,-11-20-60,0 0 0,1 0 1,0 0-1,0-1 0,0 1 0,0-1 0,0 0 0,1 0 1,-1-1-1,1 0 0,0 1 0,0-1 0,0-1 0,0 1 1,0-1-1,6 1 0,2 0-36,0 0 1,0-2-1,0 1 1,1-2-1,15-2 0,-18 1 7,0 0 0,0-1 0,0 0-1,-1 0 1,0-2 0,1 1 0,-1-1-1,-1-1 1,1 0 0,-1 0-1,0-1 1,14-13 0,0-5-15,0-1 0,32-50 0,12-13-65,-51 71 113,2 1-1,0 1 1,1 1-1,0 1 1,22-12-1,-18 10-11,-1 0 0,-1-2 0,21-20 0,-40 36-15,0 0-1,-1 0 0,1 0 0,-1 0 0,1 0 0,-1 0 0,0 0 0,0 0 1,0-1-1,0 1 0,0 0 0,0-1 0,0 1 0,0-4 0,-1 5-4,0 0-1,0 0 0,-1 1 1,1-1-1,0 0 0,0 0 0,0 0 1,-1 1-1,1-1 0,0 0 1,-1 0-1,1 1 0,0-1 1,-1 0-1,1 1 0,-1-1 1,1 0-1,-2 0 0,1 0-15,-1 0-1,1 0 1,0 0 0,-1 1-1,1-1 1,-1 0 0,0 1-1,1-1 1,-1 1 0,1 0-1,-1-1 1,-2 1-1,-9 0 32,1 0-1,-1 1 0,1 0 0,-1 1 0,1 0 0,0 1 1,0 0-1,0 1 0,0 0 0,0 1 0,1 1 0,0 0 1,0 0-1,1 1 0,-1 0 0,1 1 0,1 0 0,0 1 0,0 0 1,-13 17-1,20-23 29,0 0 1,0 1-1,0-1 1,1 1-1,-1-1 1,1 1-1,0-1 1,0 1-1,0 0 1,1 0-1,-1 0 0,1-1 1,0 1-1,0 0 1,0 0-1,1 0 1,-1 0-1,1-1 1,0 1-1,0 0 1,0 0-1,0-1 1,3 4-1,-2-2-29,1-1 1,0 0-1,0 1 0,0-1 0,1-1 0,-1 1 0,1 0 1,0-1-1,0 0 0,0 0 0,1 0 0,-1 0 0,1-1 1,-1 0-1,1 0 0,0 0 0,5 1 0,12 2-36,0-1 0,0-2 0,1 0 0,-1-1 0,24-2 0,114-18-1626,-125 12 142,37-11-1,-50 11-1405,24-11 0,-21 8 580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8:27.652"/>
    </inkml:context>
    <inkml:brush xml:id="br0">
      <inkml:brushProperty name="width" value="0.05" units="cm"/>
      <inkml:brushProperty name="height" value="0.05" units="cm"/>
      <inkml:brushProperty name="color" value="#004F8B"/>
    </inkml:brush>
  </inkml:definitions>
  <inkml:trace contextRef="#ctx0" brushRef="#br0">29 6 12288,'-28'-5'5567,"36"10"-4831,-2-2 1440,8 6-1344,24 0 864,4 3-992,49 0-320,7 1-224,16-5-352,-10 5 96,-4-5-1568,-11 1 896,-8-5-2912,-10 4 2048,-15-8-3967,-12 4 3167</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8:28.022"/>
    </inkml:context>
    <inkml:brush xml:id="br0">
      <inkml:brushProperty name="width" value="0.05" units="cm"/>
      <inkml:brushProperty name="height" value="0.05" units="cm"/>
      <inkml:brushProperty name="color" value="#004F8B"/>
    </inkml:brush>
  </inkml:definitions>
  <inkml:trace contextRef="#ctx0" brushRef="#br0">78 17 13056,'-77'-4'5887,"77"8"-5087,19 1-672,9-2-224,52 3 384,11-3-128,56-3 128,0 4-160,47-8-2048,-19 1 1056,36-15-5023,-11 6 3263</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8:33.684"/>
    </inkml:context>
    <inkml:brush xml:id="br0">
      <inkml:brushProperty name="width" value="0.05" units="cm"/>
      <inkml:brushProperty name="height" value="0.05" units="cm"/>
      <inkml:brushProperty name="color" value="#004F8B"/>
    </inkml:brush>
  </inkml:definitions>
  <inkml:trace contextRef="#ctx0" brushRef="#br0">545 597 4992,'11'-17'3434,"-10"16"-3076,0 0-1,0 1 1,0-2 0,0 1-1,0 0 1,-1 0 0,1 0-1,-1 0 1,1 0-1,0-1 1,-1 1 0,0 0-1,1 0 1,-1-1 0,0 1-1,0 0 1,0-3 0,0 1-82,0 0-1,-1 1 1,1-1 0,-1 0 0,0 0 0,0 1 0,0-1 0,0 0 0,0 1 0,-1-1 0,1 1 0,-1-1 0,0 1 0,1 0 0,-1 0 0,0 0 0,-4-3 0,-1-1 121,0 1 1,-1 0-1,1 0 1,-11-4-1,6 4-246,0 1 0,0 0-1,0 1 1,0 0 0,-1 1 0,1 0-1,-1 1 1,1 0 0,-1 1 0,-15 2-1,6 1 50,1 0-1,-1 2 1,1 0-1,-39 16 1,44-13-84,1 1-1,0 0 1,0 1 0,1 0 0,1 1-1,0 1 1,0 0 0,1 1-1,-13 18 1,19-24-96,1 1 0,0-1 1,1 1-1,0 0 0,0 1 0,0-1 0,1 1 0,0-1 0,1 1 0,0 0 0,-1 12 0,2-15 36,1 1 0,0-1 0,0 1-1,1-1 1,0 1 0,0-1 0,1 1 0,-1-1-1,2 0 1,-1 0 0,0 0 0,1 0-1,0 0 1,1 0 0,-1-1 0,5 6 0,-5-7-17,1-1 0,-1 0 0,1 0 1,-1 0-1,1 0 0,0-1 1,0 1-1,0-1 0,0 0 1,7 2-1,-3-2 6,1 1 1,-1-1-1,1-1 1,17 1-1,3-2-3,-1-2 0,40-8 0,-50 8-33,41-9-22,0-2 1,66-23-1,-84 21 13,0-2 0,-1-2 1,62-39-1,-72 40 34,-23 15-45,0-1 1,0 0-1,-1 0 0,1 0 0,-1-1 0,0 0 0,-1 0 0,8-8 0,-13 13 5,0-1 0,1 1-1,-1-1 1,1 1 0,-1 0 0,0-1 0,0 1 0,1-1-1,-1 1 1,0-1 0,0 1 0,1-1 0,-1 1 0,0-1 0,0 0-1,0 1 1,0-1 0,0 1 0,0-1 0,0 1 0,0-1-1,0 1 1,0-1 0,0 0 0,-1 0-8,1 1-1,-1 0 1,1 0-1,-1 0 1,1 0-1,-1 0 1,0 0-1,1 0 1,-1 0 0,1 0-1,-1 0 1,1 0-1,-1 0 1,1 0-1,-1 0 1,1 0 0,-1 1-1,0-1 1,-4 2-49,1 0 0,-1 0 1,1 1-1,-5 2 1,-25 33-285,26-28 352,0 0 0,1 0 0,0 0 0,0 1 0,1 0 0,1 1 1,0-1-1,0 1 0,-3 14 0,6-16 45,0 0 1,0 0-1,1 1 0,0-1 1,1 0-1,0 1 1,1-1-1,0 1 1,0-1-1,1 0 0,4 12 1,-5-20-32,-1 0 0,1 0-1,0 0 1,0 0 0,-1 0 0,2 0 0,-1 0 0,0-1 0,0 1 0,0 0-1,1-1 1,-1 1 0,1-1 0,0 1 0,-1-1 0,1 0 0,0 1-1,0-1 1,-1 0 0,1 0 0,3 0 0,-2 0-14,-1-1-1,1 1 1,0-1 0,0 0 0,0-1 0,-1 1-1,1 0 1,0-1 0,0 1 0,0-1 0,-1 0-1,1 0 1,4-2 0,6-4-31,-1-1 0,0 0 0,-1-1 0,18-17 0,1-3-273,43-55 1,-68 78 283,-1 0 0,1-1 0,-1 1 1,0-1-1,-1 0 0,5-10 1,-8 15 10,1 0 1,-1 0-1,0-1 1,0 1 0,1 0-1,-1 0 1,0 0-1,-1-1 1,1 1-1,0 0 1,-1 0 0,1 0-1,-1 0 1,0 0-1,0 0 1,0 0-1,0 0 1,0 0 0,0 0-1,0 0 1,0 0-1,-1 1 1,1-1-1,-1 0 1,-2-1 0,0-1-55,-1 0 0,0 1 0,0 0 0,0 0 0,0 0 0,0 1 0,-1-1 1,-9-2-1,12 4 35,1 1 0,-1-1 0,1 1 0,-1-1 0,0 1 0,1 0-1,-1 0 1,1 0 0,-1 0 0,0 0 0,1 1 0,-1-1 0,1 1 0,-1 0 0,1 0 0,-1 0 0,1 0 0,0 0 0,-1 0 0,1 1 0,0-1 0,-2 2 0,4-2 24,0-1 0,-1 0 1,1 0-1,0 0 0,0 0 0,0 0 1,0 0-1,0 1 0,-1-1 0,1 0 1,0 0-1,0 0 0,0 0 0,0 1 1,0-1-1,0 0 0,0 0 1,0 0-1,0 0 0,0 1 0,0-1 1,0 0-1,0 0 0,0 0 0,0 1 1,0-1-1,0 0 0,0 0 0,0 0 1,0 1-1,0-1 0,0 0 0,0 0 1,0 0-1,0 0 0,0 1 0,0-1 1,0 0-1,1 0 0,-1 0 0,0 0 1,0 0-1,0 1 0,0-1 0,0 0 1,1 0-1,-1 0 0,0 0 1,0 0-1,0 0 0,0 0 0,1 0 1,-1 1-1,0-1 0,15 3 395,-10-2-365,17 3 86,0-1-1,0-1 1,0-1 0,0 0-1,1-2 1,28-5 0,131-35 207,-151 32-282,0-2-1,-1-1 1,-1-1 0,50-30-1,-46 21-154,-21 12 190,2 2 0,20-11 0,-33 18-89,1 0 0,0 0 0,-1 1 0,1-1 0,0 1 0,-1-1 0,1 1 0,0 0 0,0-1 1,0 1-1,-1 0 0,1 0 0,0 1 0,0-1 0,-1 0 0,4 1 0,-3 0 12,-1 0-1,0-1 0,0 1 1,0 0-1,0 0 0,0 0 1,0 0-1,0 0 0,0 0 1,0 0-1,0 0 0,-1 0 1,1 0-1,0 1 0,-1-1 1,1 0-1,0 2 0,0 2 20,0-1 0,0 1-1,-1-1 1,1 1 0,-1 0 0,0-1-1,-1 1 1,1 0 0,-1-1 0,0 1-1,-1 4 1,-6 18-45,-31 117 217,38-138-174,1 1 0,-1-1-1,1 0 1,0 1-1,0-1 1,1 1 0,-1-1-1,2 0 1,1 9-1,-2-13-7,0 0 0,0 0 0,0 0 0,0 1 0,0-1 0,0 0 0,1 0 0,-1-1 0,1 1 0,-1 0 0,1 0 0,0-1 0,-1 1 0,1-1 0,0 1 0,0-1 0,0 0 0,0 0 0,1 0 0,-1 0 0,0 0 0,0 0 0,1-1 0,-1 1 0,0-1 0,1 0 0,-1 1 0,4-1 0,18-3 23,1 0 0,-1-1 0,39-13 0,-63 17-32,51-15-1,-1-2-1,82-41 1,-104 43 4,-1-1 0,-1-1 0,-1-1 0,0-1-1,-1-1 1,22-25 0,-21 16-22,32-46 1,-56 73 9,0 1 1,0-1-1,0 0 0,0 1 1,1-1-1,-1 1 0,1 0 1,-1-1-1,1 1 0,-1 0 1,4-2-1,-5 3 1,0 0 0,1 0 0,-1 0 0,1 0 0,-1 0 0,1 0 0,-1 0 0,1 0 0,-1 0 0,0 0 0,1 0 0,-1 0 0,1 0 0,-1 0 0,1 1 0,-1-1 0,0 0 0,1 0 0,-1 0 0,1 1 0,-1-1 0,1 1-16,0 0-1,0 0 1,0 0-1,0 0 1,0 0-1,-1 0 1,1 0-1,0 1 1,-1-1-1,1 2 0,10 18-2,21 35 0,-19-36 19,17 37 1,-17-23 47,-10-23-9,1 0 1,1 0 0,-1-1-1,2 1 1,0-1 0,13 18-1,-16-26-28,0 1 0,0-1 0,0 1 0,0-1 0,1 0 0,-1 0 0,1-1 0,-1 1 0,1-1 0,0 0 0,-1 0 0,1 0 0,0 0 0,7 0 0,5 0 14,1-1 1,20-2-1,-13 0 62,-1 1-58,-1-1 0,0-1-1,-1-1 1,1-1 0,0-1-1,-1-1 1,-1-1-1,1 0 1,-1-2 0,0 0-1,-1-1 1,-1-1 0,1-1-1,20-19 1,12-12 18,31-32 92,-54 42 131,-26 31-264,-1 1 0,0 0 0,0 0 0,0-1 0,0 1 0,0 0 0,-1-1 0,1 1 0,-1-1 0,1 1 0,-1-1-1,0 1 1,0-1 0,0 1 0,-1-1 0,1 1 0,0-1 0,-1 1 0,0-1 0,1 1 0,-3-3 0,2 2-26,0 0 1,-1 0-1,0 0 0,1 0 0,-1 0 0,0 1 1,0-1-1,-1 1 0,1 0 0,0-1 0,-1 1 1,0 0-1,1 0 0,-1 1 0,0-1 0,-4-1 0,4 2 6,-2-1-15,1 0-1,0 1 1,-1 0 0,1 0 0,-5-1-1,7 2 27,0 0 0,0 1 0,-1-1 0,1 0 0,0 1 1,0-1-1,0 1 0,1-1 0,-1 1 0,0 0 0,0 0 0,0 0 0,0 0 0,1 0 0,-3 2 0,-2 2-12,1 1 0,-1-1 0,1 1 0,0 1 1,1-1-1,-6 9 0,-20 46 195,23-48-141,3-4-5,1 1 0,0-1 0,0 0 0,1 1 0,0 0 0,0-1 0,1 1 0,0 0 0,1 10 0,1-16 6,-1 0-1,1 0 1,0 0-1,0 0 0,0 0 1,0 0-1,0-1 1,1 1-1,0 0 1,4 6-1,-4-8 7,0 0-1,0 0 1,0 0-1,0 0 0,1 0 1,-1 0-1,1 0 1,-1-1-1,1 1 1,-1-1-1,1 0 0,0 0 1,0 0-1,0 0 1,0 0-1,3 0 0,9 0-26,0 0 0,0-1-1,0 0 1,28-5 0,60-17-94,-70 14 198,3 0-85,1-2 0,-2-2 0,0-1 1,0-2-1,56-33 0,-74 37-28,2-1-56,0 0 0,16-16 0,-34 28 41,0-1 0,-1 1-1,1-1 1,-1 1 0,1-1 0,-1 1-1,1-1 1,0 1 0,0-1 0,-1 1-1,1 0 1,0-1 0,-1 1 0,1 0 0,0 0-1,1-1 1,-2 2 11,0-1-1,1 0 1,-1 0 0,0 0 0,0 1-1,0-1 1,1 0 0,-1 0-1,0 0 1,0 1 0,0-1-1,0 0 1,0 0 0,1 1-1,-1-1 1,0 0 0,0 0 0,0 1-1,0-1 1,0 0 0,0 1-1,0-1 1,0 0 0,0 0-1,0 1 1,0-1 0,0 0-1,0 1 1,-7 29-84,6-26 32,-4 10 29,-1 0 1,0 0-1,-1-1 0,0 0 1,-1 0-1,-15 19 0,9-15 32,-1-1 0,0-1 0,-1 0 0,-19 13-1,29-23-57,0-1 0,-1 1-1,0-1 1,0-1-1,0 0 1,0 0 0,0 0-1,0-1 1,-1 0-1,1 0 1,-1-1 0,0 0-1,1 0 1,-1-1-1,0 0 1,0 0-1,1-1 1,-1 0 0,0 0-1,1-1 1,-1 0-1,1 0 1,0-1 0,-11-5-1,14 6-21,1 0 0,0 0 1,0 0-1,0-1 0,1 1 0,-1-1 0,1 1 0,-4-5 0,6 6 56,-1 0-1,0 0 1,0 0-1,1 0 1,-1 0-1,1 0 1,-1 0 0,1 0-1,0 0 1,-1 0-1,1-1 1,0 1-1,0 0 1,-1 0-1,1 0 1,0 0 0,0-1-1,0 1 1,1 0-1,-1 0 1,0-2-1,1 1-23,0 0 0,0 0 0,0 0 0,0 1 0,0-1-1,1 0 1,-1 0 0,1 1 0,-1-1 0,4-2 0,2-1-66,0 0 0,0 0 0,1 1 0,13-6 1,-3 4 106,1 1 1,-1 1 0,1 1 0,0 0-1,0 1 1,24 2 0,-34 0 88,0 0 0,0 1 0,-1 0 1,1 1-1,16 5 0,-21-6-35,0 1 0,-1-1 0,1 1-1,-1 0 1,1 0 0,-1 0 0,0 0 0,0 1 0,0 0 0,0-1-1,0 1 1,-1 0 0,1 0 0,-1 0 0,0 1 0,2 3 0,0 3-2,0 0 1,-1 0-1,-1 0 1,1 1 0,-2-1-1,1 1 1,-1 11 0,-5 79 174,2-68-171,-3 28 85,-4-1 0,-1 0 0,-4 0 1,-2-1-1,-31 74 0,44-127-122,-2 7 70,7-10-100,5-4-91,-4 0 93,-1 0 0,1-1 1,-1 1-1,1-1 0,-1 1 0,1-1 0,-1 0 0,0 0 0,0 0 1,2-3-1,4-3-1,5-6 9,-1 0-1,-1-1 0,18-31 0,22-52-76,-35 64 14,66-119-110,-65 127 187,0 1 0,2 0 0,30-32-1,-19 29 78,58-43 0,38-11 225,-110 71-260,-10 8-43,46-28 73,-46 28-51,1-1-1,0 2 1,0-1-1,0 1 1,13-3-1,-19 5-26,0 0 0,0 0 0,0 0 0,0 0 0,-1 0-1,1 0 1,0 0 0,0 0 0,0 0 0,0 0-1,-1 0 1,1 0 0,0 1 0,0-1 0,1 1 0,-2-1-10,0 1 1,1-1-1,-1 0 1,0 1 0,0-1-1,0 0 1,1 1-1,-1-1 1,0 0 0,0 1-1,0-1 1,0 0-1,0 1 1,0-1 0,0 0-1,0 1 1,0-1 0,0 0-1,0 1 1,0-1-1,0 0 1,0 1 0,0-1-1,0 0 1,0 1-1,-1-1 1,0 4-23,-1-1 1,0 1-1,0-1 0,-1 0 1,1 0-1,-4 3 0,-12 11 13,-1-2-1,-28 20 0,23-19 41,-165 123 265,119-92-522,62-40 163,5-5 64,1 0-1,-1 0 0,1 0 0,-1-1 0,0 1 1,1-1-1,-1 1 0,0-1 0,0 0 1,-5 1-1,6-2-13,0 0 1,1 0 0,-1 0-1,1 0 1,0-1-1,-1 1 1,1 0 0,-1-1-1,1 1 1,-1-1 0,1 1-1,0-1 1,-1 0-1,1 0 1,0 1 0,0-1-1,-1 0 1,1 0 0,0 0-1,0 0 1,0-1-1,0 1 1,0 0 0,1 0-1,-2-2 1,1 1-29,-1-1 1,1 0 0,0 1-1,0-1 1,0 0-1,0 1 1,1-1-1,-1 0 1,1 0 0,-1 0-1,1 0 1,0 1-1,1-5 1,0 2 9,0 1 0,0-1-1,1 0 1,0 1 0,0-1 0,0 1 0,1 0 0,-1 0 0,1 0 0,0 0-1,0 0 1,0 0 0,1 1 0,-1-1 0,1 1 0,0 0 0,0 0 0,5-2-1,11-6-50,-1 1-1,40-14 0,-37 16 64,265-84-427,-176 59 413,-95 28 135,4-1 112,36-7 1,-49 12-148,-7 1-57,1 0-1,-1-1 1,0 1-1,0 0 0,0 0 1,0 0-1,1 0 1,-1 0-1,0 0 0,0 0 1,0 0-1,1 0 1,-1 0-1,0-1 0,0 1 1,0 0-1,1 0 0,-1 0 1,0 0-1,0 0 1,0 0-1,1 0 0,-1 1 1,0-1-1,0 0 1,0 0-1,1 0 0,-1 0 1,0 0-1,0 0 1,0 0-1,0 0 0,1 0 1,-1 1-1,0-1 1,0 0-1,0 0 0,0 0 1,1 1-1,-1 9 159,-1 13-447,0-17 291,0 0 0,1 0-1,0-1 1,1 10 0,1 6-21,-2-20 29,-1 1 0,2 0 0,-1 0 0,0-1 0,0 1 0,1 0 0,-1 0 1,0-1-1,1 1 0,0 0 0,-1-1 0,1 1 0,0-1 0,0 1 0,0-1 0,0 1 0,0-1 0,0 0 0,1 1 1,-1-1-1,0 0 0,1 0 0,-1 0 0,1 0 0,-1 0 0,1 0 0,-1 0 0,1-1 0,0 1 0,-1-1 0,1 1 1,0-1-1,-1 1 0,1-1 0,0 0 0,0 0 0,-1 0 0,3 0 0,7 0 48,0-1-1,0 0 1,0-1 0,18-5-1,-24 5-83,5-1-58,0-1-1,-1 0 1,1-1-1,-1 0 1,0-1-1,0 0 1,10-8-1,-10 6 43,-2 3 50,-1 0 1,-1 0 0,1-1 0,-1 0 0,0 0 0,0 0 0,-1-1-1,0 1 1,0-1 0,4-9 0,-7 13-38,0 1 1,-1 0 0,1 0-1,0 0 1,-1-1-1,1 1 1,-1 0-1,0-1 1,0 1 0,0 0-1,0-1 1,0 1-1,-1 0 1,1-1-1,-1 1 1,1 0 0,-1 0-1,0-1 1,0 1-1,0 0 1,0 0-1,0 0 1,0 0 0,-1 0-1,1 0 1,-1 1-1,1-1 1,-1 0-1,0 1 1,1-1 0,-1 1-1,0 0 1,0-1-1,0 1 1,0 0-1,-1 0 1,-3-1 0,-1 0 10,0 0 0,-1 0 1,0 1-1,1 0 0,-1 0 1,0 1-1,0 0 0,1 1 1,-1-1-1,0 1 0,1 1 1,-1 0-1,1 0 0,-1 0 1,1 1-1,0 0 0,-8 4 1,0 4 39,15-11-24,0 0 0,0 0 0,0 0-1,-1 0 1,1 0 0,0 0 0,0 0-1,0 1 1,0-1 0,0 0 0,0 0-1,-1 0 1,1 0 0,0 0-1,0 1 1,0-1 0,0 0 0,0 0-1,0 0 1,0 0 0,0 1 0,0-1-1,0 0 1,0 0 0,0 0 0,0 1-1,0-1 1,0 0 0,0 0 0,0 0-1,0 0 1,0 1 0,0-1-1,0 0 1,0 0 0,0 1 0,3-1 30,0 1 0,-1 0 0,1 0-1,0-1 1,0 0 0,0 1 0,5-1 0,-2 0-45,41 0 109,1-2-1,72-12 0,-70 7-8,-1 2 0,69 1 0,-113 4-80,1 1 0,-1 0-1,0 0 1,1 0 0,-1 0-1,0 1 1,0 0 0,0 0-1,0 0 1,0 1 0,-1-1-1,1 1 1,5 5 0,-7-5 20,0 0 1,0 0-1,0 0 0,-1 1 1,0-1-1,1 1 1,-1-1-1,0 1 0,-1 0 1,1 0-1,-1 0 1,1 0-1,-1 0 1,0 0-1,-1 0 0,1 1 1,-1 7-1,0-4 58,-1 0-1,-3 14 1,2-14-62,0 1 0,0 14 0,2-23-28,0 1 0,0 0 0,0-1 0,0 1 0,0-1 0,1 1 0,-1-1 0,0 1 0,0 0 0,0-1 0,1 1 0,-1-1 0,0 1 0,1-1 0,0 1 0,-1 0-6,1-1 0,0 0-1,0 0 1,0 1-1,0-1 1,-1 0-1,1 0 1,0 0 0,0 0-1,0 0 1,0 0-1,0 0 1,-1-1-1,1 1 1,0 0-1,1-1 1,17-5-173,-15 4 175,6-3-51,1 0 0,13-9 0,11-6 41,79-22-245,-93 35 207,-17 5 47,0 1 0,0 0 0,0 0-1,0 1 1,6-1 0,-9 1 12,0 0 1,-1 0-1,1 0 0,0 0 1,-1 0-1,1 0 0,0 0 1,0 0-1,-1 1 0,1-1 1,0 0-1,-1 0 1,1 1-1,-1-1 0,1 0 1,0 1-1,-1-1 0,1 1 1,-1-1-1,1 1 0,-1-1 1,1 1-1,-1-1 0,0 1 1,1 0-1,-1-1 1,0 1-1,1 0 0,-1-1 1,0 1-1,0 0 0,1-1 1,-1 1-1,0 0 0,0-1 1,0 1-1,0 0 0,0 0 1,0 0-1,-4 23 91,3-20-82,0 0 0,1-1 0,-1 1 0,1 0 0,0 0 0,0 4 0,0-7-11,1 0-1,-1 1 1,0-1-1,1 1 1,-1-1-1,1 0 0,0 1 1,0-1-1,-1 0 1,1 0-1,0 1 1,0-1-1,0 0 0,0 0 1,0 0-1,0 0 1,0 0-1,1-1 1,-1 1-1,2 1 0,6 2-72,0-1-1,1 1 1,-1-2-1,1 1 0,0-1 1,-1-1-1,21 1 0,-13-1 13,24 2-155,-1-1 1,61-6 0,-79 1 124,0-1-1,0 0 0,0-2 0,-1 0 0,0-1 0,24-12 0,-39 15 7,1 0-1,-1 0 1,7-6 0,8-7-224,-18 16 277,-3 1 17,1-1 1,-1 1-1,1 0 1,-1 0-1,0 0 1,1-1-1,-1 1 1,0 0-1,1-1 0,-1 1 1,1 0-1,-1-1 1,0 1-1,0 0 1,1-1-1,-1 1 1,0 0-1,0-1 0,1 1 1,-1-1-1,0 1 1,0-1-1,0 1 1,0-1-1,0 1 0,0-1 1,0 1-2,-1-1 1,1 1 0,0 0-1,-1 0 1,1 0-1,-1 0 1,1-1-1,-1 1 1,1 0 0,-1 0-1,1 0 1,-1 0-1,0 0 1,1 0 0,-1 0-1,1 1 1,0-1-1,-2 0 1,2 0 8,-9 3-57,0 0 1,0 1 0,0 0-1,0 0 1,1 1-1,-11 7 1,14-8 65,0 0 0,0 0 0,0 1 0,1-1 0,0 1 0,0 0 0,0 0 0,0 1 0,1-1 0,-5 10 0,8-14 2,0 1 0,-1 0 0,1-1 0,0 1 0,-1 0 0,1-1 0,0 1 0,0 0 0,0-1-1,1 1 1,-1 0 0,0-1 0,1 1 0,-1-1 0,1 1 0,-1 0 0,1-1 0,0 1 0,-1-1 0,1 0 0,0 1 0,0-1 0,0 1 0,0-1 0,0 0 0,2 1 0,-1 0-9,-1-1 0,1 0 0,0 1 1,-1-1-1,1 0 0,0 0 0,0 0 1,-1-1-1,1 1 0,0 0 0,0-1 1,0 1-1,0-1 0,0 0 0,0 0 1,0 1-1,0-1 0,0 0 0,0-1 1,0 1-1,3-1 0,3-2 34,0 0-1,-1 0 1,0-1 0,0 0-1,13-10 1,32-32-100,-45 40 53,6-7 30,14-11 28,23-30 0,110-166-50,-152 209-7,36-53-1,4-5 260,43-82 0,-88 146-258,-1 1 0,0-1 0,-1 0 0,1 1 1,-1-1-1,1-6 0,-2 10 3,0 0-1,1 1 1,-1-1 0,0 0-1,0 0 1,0 0 0,-1 0-1,1 0 1,0 1 0,0-1-1,0 0 1,-1 0 0,1 0-1,0 1 1,-1-1 0,1 0-1,0 0 1,-1 1-1,1-1 1,-1 0 0,0 1-1,1-1 1,-1 0 0,1 1-1,-1-1 1,0 1 0,1-1-1,-1 1 1,0 0 0,0-1-1,0 1 1,1-1 0,-1 1-1,0 0 1,0 0-1,0 0 1,0-1 0,1 1-1,-1 0 1,0 0 0,0 0-1,0 0 1,0 0 0,1 1-1,-1-1 1,-1 0 0,-6 1-20,1 1 1,-1 0 0,1 0 0,-1 0 0,1 1 0,0 0 0,0 1-1,0-1 1,1 1 0,-1 1 0,-7 5 0,-4 6 67,0 0 1,-24 30-1,19-17 34,1 0 0,1 1 1,2 1-1,2 1 0,0 0 1,2 1-1,2 1 0,-12 44 1,23-70-11,1 0 0,0 0 1,0-1-1,0 1 0,1 0 1,0 0-1,1 0 0,0 0 1,3 13-1,-3-17-6,1 0 1,-1 1 0,1-1-1,0 0 1,0 0 0,1 0-1,-1 0 1,1 0 0,0-1-1,0 1 1,0-1-1,1 1 1,-1-1 0,1 0-1,-1-1 1,1 1 0,6 3-1,2-2 19,-1 1 0,0-2-1,1 1 1,0-1 0,0-1-1,0 0 1,12 0 0,-1-2-29,-1 0 1,0-1 0,22-5-1,-22 2-37,1-2-1,-2 0 0,41-18 1,-23 4-5,40-25 1,-41 24 224,-38 21-226,0 0 0,0 0 0,0 0 0,0-1 0,1 1 0,-1 0 0,0 0 0,0 0 0,0 0 0,0 0 0,1 0 0,-1 0 0,0 0 0,0 0 0,0 0-1,0 1 1,1-1 0,-1 0 0,0 0 0,0 0 0,0 0 0,0 0 0,1 0 0,-1 0 0,0 0 0,0 0 0,0 0 0,0 1 0,0-1 0,0 0 0,1 0 0,-1 0 0,0 0 0,0 0 0,0 0 0,0 1 0,0-1 0,0 0 0,0 0 0,0 0-1,0 0 1,0 1 0,0-1 0,0 0 0,0 0 0,0 0 0,0 0 0,0 1 0,0-1 0,0 0 0,0 0 0,0 0 0,0 0 0,0 1 0,0-1 0,0 0 0,-1 12 57,-3 4-16,0-1 0,-8 18-1,0-1 290,7-18-185,2-6-138,0 0 0,1 0 0,0 1 0,0-1 0,-1 12 0,3-19 0,0-1-1,0 1 1,0-1-1,0 1 1,0-1-1,0 1 1,1-1-1,-1 1 0,0-1 1,0 1-1,0-1 1,1 0-1,-1 1 1,0-1-1,0 1 1,1-1-1,-1 1 1,0-1-1,1 0 0,-1 1 1,0-1-1,1 0 1,-1 1-1,1-1 1,-1 0-1,1 1 1,0-1 11,1 0 0,-1 1 0,0-1 0,1 0 0,-1 1 1,0-1-1,1 0 0,-1 0 0,3-1 0,3 0 5,1 0 0,12-6 0,-18 7-53,38-14-49,108-31 40,99-12-284,-244 57 287,27-5 104,-29 5-67,-1 0-1,1-1 0,-1 1 0,0 0 0,1 0 1,-1 0-1,1 0 0,-1 0 0,1 0 0,-1 0 1,1 1-1,-1-1 0,0 0 0,1 0 0,-1 0 1,1 0-1,-1 0 0,0 1 0,1-1 0,-1 0 1,1 0-1,-1 1 0,0-1 0,1 0 0,-1 1 0,0-1 1,0 0-1,1 1 0,-1-1 0,0 0 0,0 1 1,1-1-1,-1 1 0,0-1 0,0 1 0,0-1 1,0 0-1,0 1 0,0-1 0,1 1 0,-1-1 1,0 1-1,0-1 0,0 1 0,-1-1 0,1 0 1,0 1-1,0-1 0,0 1 0,0-1 0,0 1 1,-1 0-1,0 1 2,0 0-1,0 0 1,-1 0 0,1 1-1,-1-2 1,1 1 0,-1 0 0,0 0-1,1 0 1,-4 1 0,-24 17 93,8-6-115,5-1 9,12-9 37,0-1-1,0 1 1,-1-1-1,1 0 1,-1 0 0,-6 2-1,35-2 73,0-6-285,0 0-1,0-2 1,0 0-1,39-15 1,-48 13 163,10-3 76,0 0 0,42-10 0,-67 20-55,0 0 1,1 0 0,-1 0 0,1 0-1,-1 0 1,0 0 0,1-1-1,-1 1 1,1 0 0,-1 1-1,0-1 1,1 0 0,-1 0-1,1 0 1,-1 0 0,0 0-1,1 0 1,-1 0 0,1 0-1,-1 1 1,0-1 0,1 0 0,-1 0-1,0 1 1,0-1 0,1 0-1,-1 0 1,0 1 0,1-1-1,-1 0 1,0 1 0,0-1-1,1 2 2,-1-1 0,0 0 0,0 0-1,0 0 1,0 0 0,0 0 0,0 1-1,0-1 1,0 0 0,0 0 0,-1 2-1,-13 32 25,13-32-26,-2 2 1,1-1 6,0 1-1,0-1 1,0 0 0,1 1-1,0-1 1,-2 8 0,3-11-5,0 0 0,0 0 1,0 1-1,1-1 0,-1 0 0,0 0 1,0 0-1,1 1 0,-1-1 0,1 0 1,-1 0-1,1 0 0,-1 0 0,1 0 1,0 0-1,0 0 0,-1 0 0,1 0 1,0 0-1,0-1 0,0 1 0,0 0 0,0 0 1,0-1-1,0 1 0,0-1 0,0 1 1,0-1-1,0 1 0,2 0 0,12 3-65,0-1-1,0 0 1,0-1-1,0-1 1,0 0-1,1-1 1,24-2-1,-2 0-36,10 0 71,0-3-1,0-1 0,0-2 0,52-18 0,-92 24 18,-6 2-5,0 0 1,-1-1-1,1 1 0,0-1 1,0 0-1,-1 0 1,1 1-1,0-1 0,-1 0 1,1 0-1,-1 0 1,1-1-1,-1 1 0,2-2 1,-3 3 4,1-1 0,-1 1 0,0 0 0,0-1 0,1 1 0,-1 0 1,0-1-1,0 1 0,0 0 0,1-1 0,-1 1 0,0 0 0,0-1 0,0 1 0,0 0 0,0-1 1,0 1-1,0-1 0,0 1 0,0 0 0,0-1 0,0 1 0,0-1 0,0 1 0,0 0 0,0-1 1,0 1-1,0-1 0,0 1 0,0 0 0,-1-1 0,1 1 0,0 0 0,0-1 0,0 1 0,-1 0 1,1-1-1,0 1 0,-1 0 0,1 0 0,0-1 0,0 1 0,-1 0 0,1 0 0,-1 0 0,1-1 1,0 1-1,-1 0 0,-2-1-48,-1-1 0,1 1 0,-1 0 0,1 1 0,-1-1 0,-5 0 0,-31 2 122,-65 7-1,83-6-66,1 1 1,-1 0-1,1 2 1,0 1-1,0 0 0,-32 15 1,39-10 286,14-11-275,0 0-1,0 0 1,0 0-1,0 0 0,0 0 1,0 1-1,-1-1 1,1 0-1,0 0 0,0 0 1,0 0-1,0 1 1,0-1-1,0 0 0,0 0 1,0 0-1,0 0 1,1 1-1,-1-1 0,0 0 1,0 0-1,0 0 1,0 0-1,0 0 1,0 1-1,0-1 0,0 0 1,0 0-1,0 0 1,1 0-1,-1 0 0,0 0 1,0 0-1,0 1 1,0-1-1,0 0 0,0 0 1,1 0-1,-1 0 1,0 0-1,0 0 0,0 0 1,0 0-1,1 0 1,2 1 10,0-1 1,1 1-1,-1-1 1,1 0-1,-1 0 1,7-1-1,80-11 10,-71 12-50,-19 0 19,1 0 0,-1 0 0,0 0-1,1 0 1,-1 0 0,1 0 0,-1 1 0,1-1 0,-1 0 0,1 0 0,-1 0 0,0 1 0,1-1 0,-1 0 0,1 1 0,-1-1 0,0 0 0,1 1 0,-1-1 0,0 0 0,0 1 0,1-1 0,-1 1-1,0-1 1,0 0 0,1 1 0,-1-1 0,0 1 0,0-1 0,0 1 0,0-1 0,0 1 0,0-1 0,0 1 0,0-1 0,0 1 0,0-1 0,0 1 0,0-1 0,0 0 0,0 1 0,0 0 0,-7 16 115,1 1 1,-11 17 0,-125 215 646,-21-37-689,-151 136-160,89-110 401,153-169-96,63-63-156,0 2-1,8-7-43,-1 0 0,1-1 0,-1 1 0,1-1 0,-1 1 0,0-1-1,0 0 1,1 1 0,-1-1 0,0 0 0,0 0 0,0 0 0,0-1-1,0 1 1,0 0 0,-3 0 0,5-1-12,0 0 0,-1 0 0,1-1 0,0 1 0,-1 0 0,1 0 0,0 0 0,0 0 0,-1 0 1,1 0-1,0 0 0,0 0 0,-1 0 0,1 0 0,0-1 0,0 1 0,0 0 0,-1 0 0,1 0 0,0-1 0,0 1 0,0 0 0,0 0 0,-1 0 0,1-1 0,0 1 0,0 0 0,0 0 0,0-1 0,0 1 0,0 0 0,0 0 1,0-1-1,0 1 0,0 0 0,0 0 0,0-1 0,0 1 0,0 0 0,0 0 0,0-1 0,0 1 0,0 0 0,0 0 0,0-1 0,0 1 0,1-12 24,1-1 0,0 1-1,1 1 1,0-1 0,7-16 0,3-3-120,1 2 1,2 0 0,1 0-1,1 2 1,33-39 0,-9 22-1471,2 2 1,90-65 0,-128 102 1277,71-62-5927,-72 63 5491,0-1 0,-1 0 1,0 0-1,0 0 0,0 0 0,0-1 0,-1 0 1,0 0-1,0 0 0,-1 0 0,4-12 1,8-25-2687</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8:34.063"/>
    </inkml:context>
    <inkml:brush xml:id="br0">
      <inkml:brushProperty name="width" value="0.05" units="cm"/>
      <inkml:brushProperty name="height" value="0.05" units="cm"/>
      <inkml:brushProperty name="color" value="#004F8B"/>
    </inkml:brush>
  </inkml:definitions>
  <inkml:trace contextRef="#ctx0" brushRef="#br0">56 128 11392,'-14'-35'5151,"0"7"-4479,5 14-864,4 7-32,-4-10-831,9 8 607,-5-3-2688,5 6 1728</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8:35.364"/>
    </inkml:context>
    <inkml:brush xml:id="br0">
      <inkml:brushProperty name="width" value="0.05" units="cm"/>
      <inkml:brushProperty name="height" value="0.05" units="cm"/>
      <inkml:brushProperty name="color" value="#004F8B"/>
    </inkml:brush>
  </inkml:definitions>
  <inkml:trace contextRef="#ctx0" brushRef="#br0">0 1214 6400,'3'3'844,"-1"-1"0,1 0 0,0 0 0,0 0 0,0-1 0,0 1 0,0 0 0,5 1 0,-3-2-316,0 0 1,0 0-1,0 0 0,0 0 1,7 0-1,-5-2-300,1 1 0,-1-1 0,0 0-1,0-1 1,0 1 0,0-1 0,-1-1 0,1 1 0,7-5 0,6-4 122,-2-1 1,0-1 0,23-20-1,124-129 513,-104 100-680,-12 14-82,-9 10-10,-1-2-1,51-71 1,-54 56 65,-3-2 1,44-106-1,-36 57 298,39-161-1,-78 257-343,-1 7-117,-1 1 0,1 0 0,0 0 0,-1-1 0,0 1 0,0 0-1,0-1 1,0 1 0,0 0 0,-1-4 0,1 5 2,0 1 0,0 0 0,0 0 0,0 0 0,0 0 0,0 0 0,0 0 0,0 0-1,0 0 1,0 0 0,0 0 0,0 0 0,0 0 0,0 0 0,0 0 0,0 0 0,0-1 0,0 1 0,0 0 0,0 0 0,-1 0 0,1 0 0,0 0 0,0 0 0,0 0 0,0 0 0,0 0 0,0 0-1,0 0 1,0 0 0,0 0 0,0 0 0,0 0 0,-1 0 0,1 0 0,0 0 0,0 0 0,0 0 0,0 0 0,0 0 0,0 0 0,0 0 0,0 1 0,0-1 0,0 0 0,0 0 0,0 0 0,0 0-1,0 0 1,-1 0 0,1 0 0,0 0 0,0 0 0,0 0 0,0 0 0,0 0 0,0 0 0,0 0 0,0 0 0,0 1 0,-6 7-179,-6 17 20,-8 37 105,-14 70-1,-5 71 169,35-182-88,-17 104 332,5 1 1,2 232 0,14-355-330,0 13 86,1 0 0,5 27 1,-5-40-80,-1-1 1,1 1 0,-1 0-1,1 0 1,0-1 0,0 1-1,1 0 1,-1-1 0,0 1-1,1-1 1,0 0 0,-1 1-1,1-1 1,0 0-1,0 0 1,0 0 0,0 0-1,1-1 1,-1 1 0,0 0-1,1-1 1,3 2 0,-4-3-11,-1 1 0,1-1 0,0 0 0,0 0 0,0 0 0,0 0 0,0 0 0,0 0 0,-1 0 1,1-1-1,0 1 0,0-1 0,0 1 0,-1-1 0,4-1 0,-1-1 3,1 0 1,-1 0-1,0 0 0,0 0 0,5-7 1,4-4-12,-2-1 0,13-21 0,-21 30-7,18-27 19,117-195 334,-134 222-359,-1 0 1,0 0-1,0 0 1,-1 0 0,1-1-1,-1 1 1,-1-1-1,2-12 1,-3 18-7,1 1 0,-1 0 0,0 0 1,0-1-1,0 1 0,0 0 0,0 0 0,0-1 0,0 1 0,0 0 1,0 0-1,-1-1 0,1 1 0,0 0 0,0 0 0,0-1 1,0 1-1,0 0 0,0 0 0,0 0 0,0-1 0,-1 1 1,1 0-1,0 0 0,0 0 0,0 0 0,-1-1 0,1 1 1,0 0-1,-7 4-224,-8 17-42,3 3 315,1 0 1,2 0 0,0 1 0,-6 34 0,12-45-38,1 0 1,0 0 0,1 0 0,1 0 0,0 0 0,1 1 0,0-1 0,1 0 0,8 27 0,-7-34 23,0 0 0,0 0 1,1-1-1,0 0 0,0 1 1,1-1-1,-1 0 0,1-1 0,1 0 1,-1 1-1,1-1 0,0-1 1,0 1-1,13 6 0,-11-7 43,-1-1-1,1 1 0,-1-2 1,1 1-1,0-1 0,0 0 0,0-1 1,0 1-1,0-2 0,0 1 0,1-1 1,-1-1-1,12-1 0,-18 2-62,0-1 0,0 1 0,0-1 0,0 1-1,0-1 1,0 0 0,-1 0 0,1 0 0,0 0 0,-1 0 0,1 0 0,-1-1-1,1 1 1,-1 0 0,1-1 0,-1 1 0,0-1 0,0 0 0,2-2-1,-2 1-31,1-1 1,-1 1-1,0-1 0,0 0 0,0 0 0,-1 1 0,0-1 0,1 0 0,-1-5 0,-2-7-116,0 1-1,-1 0 1,-8-26-1,11 40 139,-8-25-89,-2-1 0,0 1-1,-27-46 1,32 64 289,0-1 0,1 0 0,-5-12 0,10 19-181,5 3-6,11 7 26,-13-6-14,39 19-61,101 44 455,-126-59-842,1 0 0,0-1 1,0 0-1,0-2 0,0 0 1,21-1-1,-17-4-2292,-22 2 2409,-1 0-1,1 0 0,0 0 0,-1 0 1,1 0-1,0 0 0,-1 0 0,1-1 0,0 1 1,-1 0-1,1 0 0,-1-1 0,1 1 1,0-1-1,-1 1 0,1 0 0,-1-1 1,1 1-1,-1-1 0,1 1 0,-1-1 1,0 1-1,1-1 0,-1 1 0,0-1 1,1-1-1,-1 2 307,0 0-143,0 0 0,0-1 0,0 1 1,0-1-1,0 1 0,0 0 0,0-1 0,0 1 0,0 0 1,-1-1-1,1 1 0,0 0 0,0 0 0,0-1 0,-1 1 1,1 0-1,0-1 0,0 1 0,0 0 0,-1 0 0,1 0 1,-1-1-1,-18-13-4780,-2-4 1654</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8:35.766"/>
    </inkml:context>
    <inkml:brush xml:id="br0">
      <inkml:brushProperty name="width" value="0.05" units="cm"/>
      <inkml:brushProperty name="height" value="0.05" units="cm"/>
      <inkml:brushProperty name="color" value="#004F8B"/>
    </inkml:brush>
  </inkml:definitions>
  <inkml:trace contextRef="#ctx0" brushRef="#br0">34 5 10880,'-33'-5'4928,"36"10"-4289,11-1 801,6 4-928,41 1 1120,10 3-928,34-8-192,-2 5-320,36-13-288,-8-1 32,16-7-2496,-9 3 1376</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8:40.649"/>
    </inkml:context>
    <inkml:brush xml:id="br0">
      <inkml:brushProperty name="width" value="0.05" units="cm"/>
      <inkml:brushProperty name="height" value="0.05" units="cm"/>
      <inkml:brushProperty name="color" value="#004F8B"/>
    </inkml:brush>
  </inkml:definitions>
  <inkml:trace contextRef="#ctx0" brushRef="#br0">4 1213 3136,'-4'1'2644,"9"-2"1554,11-1-3188,-8 0-614,1 1-1,-1-1 0,0-1 1,11-4-1,9-6 278,-1-2 0,40-29-1,50-47 231,-112 87-864,146-127 845,-72 62-686,-27 23-13,-2-2 0,48-58 0,26-57 329,-99 126 115,-2-2-1,30-67 1,-51 102-517,-1-1 0,1 1 0,-1-1 0,2-6 0,-3 11-109,0 0-1,0 0 1,0 0 0,0-1-1,0 1 1,0 0 0,0 0 0,0 0-1,0-1 1,0 1 0,0 0 0,0 0-1,0 0 1,0-1 0,0 1-1,0 0 1,-1 0 0,1 0 0,0-1-1,0 1 1,0 0 0,0 0 0,0 0-1,0 0 1,-1-1 0,1 1 0,0 0-1,0 0 1,0 0 0,0 0-1,-1 0 1,1 0 0,0-1 0,-1 1-18,0 1 1,0-1 0,1 0 0,-1 0-1,0 0 1,0 1 0,0-1 0,1 0 0,-1 1-1,0-1 1,0 1 0,1-1 0,-2 2-1,-16 18-166,-14 27 188,1 1-1,3 1 1,2 2 0,2 0-1,3 1 1,1 2 0,-21 98-1,40-148 10,-16 81 224,-9 115 0,25-190-148,1 0-1,0 0 1,1-1 0,-1 1-1,5 16 1,-5-25-70,0 0-1,1 0 1,-1 0 0,0 0 0,1 0 0,-1 0-1,0 0 1,1 0 0,-1 0 0,1-1 0,-1 1 0,1 0-1,0 0 1,-1-1 0,1 1 0,0 0 0,0-1 0,-1 1-1,1-1 1,0 1 0,0-1 0,0 1 0,0-1-1,0 1 1,0-1 0,-1 0 0,1 0 0,0 1 0,0-1-1,2 0 1,0 0 24,0-1 0,0 0 0,0 1 0,0-1-1,0 0 1,0-1 0,-1 1 0,1 0 0,0-1 0,-1 0-1,4-2 1,30-25 192,53-55-1,-37 33-125,98-96 144,-119 115-189,-1-2 0,-2 0 1,-1-3-1,42-75 0,119-275 314,-172 352-271,44-116 428,-59 140-715,-1 10 170,0 1 1,0 0-1,0 0 0,0 0 1,0 0-1,0 0 0,-1-1 1,1 1-1,0 0 0,0 0 1,0 0-1,0 0 0,-1 0 1,1 0-1,0-1 0,0 1 1,0 0-1,-1 0 0,1 0 1,0 0-1,0 0 0,0 0 1,-1 0-1,1 0 0,0 0 1,0 0-1,0 0 0,-1 0 1,1 0-1,0 0 0,-1 0 1,0 1-4,-1 0 1,1 0 0,-1-1 0,1 1 0,-1 0 0,1 0 0,0 1 0,-1-1 0,1 0 0,0 0 0,0 1 0,0-1 0,-2 3 0,-6 13 124,0 0 1,-10 31 0,-9 26 39,-77 177 639,-22-47-510,104-169-211,-208 343 303,191-309-16,24-47-47,16-22-310,0 1 1,0-1 0,0 0-1,0 0 1,0 0 0,0 0-1,0 0 1,0 0 0,0 0-1,0 0 1,0 0-1,0 0 1,-1 0 0,1 0-1,0 0 1,0 1 0,0-1-1,0 0 1,0 0-1,0 0 1,0 0 0,0 0-1,0 0 1,0 0 0,0 0-1,0 0 1,0 0 0,0 0-1,0 0 1,0 0-1,0 0 1,-1 0 0,1 0-1,0 0 1,0 0 0,0 0-1,0 0 1,0 0-1,0 0 1,0 0 0,0 0-1,0 0 1,0 0 0,0 0-1,0 0 1,-1 0 0,1 0-1,0 0 1,0 0-1,0 0 1,0 0 0,0 0-1,0 0 1,0 0 0,0 0-1,0 0 1,0 0 0,0 0-1,0 0 1,0 0-1,0 0 1,0-1 0,0 1-1,-1 0 1,1 0 0,0 0-1,0 0 1,0 0-1,0 0 1,5-14-6,2 0-85,15-21-1,-8 12-3,7-8 30,2 0 1,1 1 0,1 1-1,2 1 1,1 2-1,1 1 1,1 1-1,58-35 1,-84 56 31,-1 1 0,1 0 0,1 0 1,-1 0-1,0 1 0,0-1 0,1 1 0,4-1 0,-7 2 11,0 0-1,0 0 0,-1 0 0,1 0 0,0 1 0,0-1 0,0 0 1,-1 1-1,1-1 0,0 1 0,-1 0 0,1-1 0,-1 1 0,1 0 0,0 0 1,-1 0-1,0 0 0,1 0 0,-1 0 0,0 1 0,1-1 0,0 2 1,2 3 9,-1-1 1,0 1-1,0-1 1,0 1-1,-1 0 1,1 0 0,1 11-1,6 47 202,-6-31-116,2 6 100,7 43-142,-10-71 27,0 0 1,1 0-1,0 0 1,1 0-1,5 10 1,-9-20-42,0 1 0,0 0 1,0-1-1,1 1 0,-1-1 0,0 1 1,1-1-1,-1 1 0,1-1 0,-1 0 1,1 0-1,0 0 0,-1 0 0,1 0 0,0 0 1,0 0-1,0-1 0,0 1 0,0-1 1,-1 1-1,1-1 0,0 0 0,0 0 1,0 0-1,0 0 0,3 0 0,1-1 31,0-1-1,0 1 1,0-1-1,0-1 0,0 1 1,11-7-1,-1-1 30,0 0 0,0-2 0,-1 0 0,15-15 0,46-60 85,-57 62-216,19-31 1,-31 44-23,-1-1 0,0 1 0,0-1 0,6-25 0,-11 35 49,0 1 1,-1-1-1,1 0 0,-1 0 0,0 0 1,0 0-1,0 1 0,0-1 0,0 0 1,-1 0-1,1 0 0,-1 0 0,0 1 1,-1-5-1,2 6 5,-1 0 0,0 0 0,1 0 0,-1 0 0,0 0 0,1 0 0,-1 0 0,0 0 0,0 0 0,0 0 0,0 1 0,0-1 0,0 0 0,0 0 0,0 1 0,0-1 0,0 1 0,0-1 0,0 1 0,0-1 0,-1 1 0,1 0 0,0 0 0,0-1 0,0 1 0,-1 0 0,1 0 0,0 0 0,0 0 0,-1 1 0,1-1 0,0 0 0,0 0 0,0 1 0,-1-1 0,0 1 0,-3 1-1,0 0 1,0 1 0,1-1-1,-1 1 1,0 0 0,-7 6-1,5-1 29,0 0 0,0 0 1,0 0-1,1 1 0,1 0 0,-1 0 0,1 0 0,1 1 0,-7 20 1,6-13 23,1 0 1,0 1 0,1-1-1,1 1 1,0 19 0,2-24-19,1-1 1,0 1 0,1-1 0,0 1-1,1-1 1,8 23 0,-8-28-13,1 0 1,-1 1-1,2-1 1,-1 0-1,1-1 1,0 1-1,0-1 0,1 0 1,-1 0-1,2-1 1,9 7-1,-6-4-642,0-2 0,0 1 1,1-2-1,0 1 0,1-1 0,-1-1 0,1 0 0,0-1 1,0 0-1,0-1 0,0 0 0,0-1 0,1 0 0,17-2 0,-28 1 297,0 0 0,0 0 0,0 0-1,0-1 1,0 1 0,0-1-1,0 1 1,0-1 0,0 0-1,0 0 1,0 0 0,0 0-1,-1 0 1,1 0 0,0 0-1,-1-1 1,1 1 0,1-2-1,11-11-2164</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1:25.739"/>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105 77 1824,'23'-15'11189,"-30"15"-10522,1 0-1,-1 1 1,1-1 0,0 1-1,-1 1 1,-9 2 0,11-2-582,1 1 0,-1-1 1,1 1-1,0 0 0,0 0 1,0 0-1,0 1 0,-5 5 0,-13 21-313,21-29 210,1 0 1,-1 1 0,0-1 0,0 0 0,1 1 0,-1-1 0,1 0-1,-1 1 1,1-1 0,-1 1 0,1-1 0,0 1 0,0-1 0,0 1-1,0-1 1,0 1 0,0-1 0,1 3 0,-1-3 3,1-1 0,0 0 0,-1 0 0,1 0 0,0 0 0,-1 1 0,1-1 0,0 0 0,0 0 0,-1-1 0,1 1 0,0 0 0,-1 0 0,1 0 0,0 0 0,-1 0 0,1-1 0,0 1 0,-1 0 0,1-1 0,0 1 0,0-1 0,3-1-91,1 1 110,0-2-1,0 1 0,0-1 1,0 1-1,-1-1 0,1 0 1,6-7-1,27-30-41,-27 28-14,-3 4 68,-3 3 73,0-1-1,0 1 0,0-1 0,-1 0 0,0-1 0,0 1 0,5-13 0,-8 9 542,-6 11-76,-13 14 155,12-9-638,4-3-62,0 0 0,0-1 0,0 1 0,0 0-1,1 0 1,-1 0 0,1 0 0,0 0 0,0 0 0,0 1-1,0-1 1,0 0 0,1 1 0,0-1 0,-1 0-1,1 1 1,0-1 0,1 0 0,-1 1 0,1-1-1,-1 0 1,1 1 0,0-1 0,2 3 0,-3-5-10,1 0 0,-1 0 0,1 0 1,0 0-1,-1 0 0,1 0 1,0 0-1,0 0 0,0 0 0,0 0 1,0-1-1,0 1 0,0 0 0,0-1 1,0 1-1,0-1 0,0 1 0,0-1 1,0 1-1,0-1 0,3 0 0,-2 0 1,0 0 0,0 0-1,0 0 1,0-1 0,0 1-1,0-1 1,0 1 0,-1-1 0,1 0-1,0 0 1,3-2 0,3-3 27,0 0-1,0 0 1,-1-1 0,7-8 0,-13 13-11,1 1 35,-1-1 0,1 0 0,-1 0-1,0 0 1,0 0 0,0 0 0,0 0-1,0 0 1,-1 0 0,1-1 0,0 1 0,-1 0-1,0 0 1,0-1 0,1 1 0,-2-4-1,1 5-19,0 1-1,0-1 1,0 1-1,0 0 1,0-1-1,0 1 1,0 0-1,0-1 1,0 1-1,0-1 1,-1 1-1,1 0 1,0-1-1,0 1 1,-1 0-1,1-1 0,0 1 1,0 0-1,-1 0 1,1-1-1,0 1 1,0 0-1,-1 0 1,1-1-1,0 1 1,-1 0-1,1 0 1,-1 0-1,1 0 1,0 0-1,-1 0 1,1-1-1,-1 1 1,-10 1-47,4 3-523,1-1-1,0 1 0,0 0 0,-7 6 1</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8:41.050"/>
    </inkml:context>
    <inkml:brush xml:id="br0">
      <inkml:brushProperty name="width" value="0.05" units="cm"/>
      <inkml:brushProperty name="height" value="0.05" units="cm"/>
      <inkml:brushProperty name="color" value="#004F8B"/>
    </inkml:brush>
  </inkml:definitions>
  <inkml:trace contextRef="#ctx0" brushRef="#br0">72 46 7232,'-67'3'3264,"62"2"-2848,19-1 1344,11 1-1056,27-5 1184,9 4-1056,39-13-225,3 0-383,44-15-160,-5-1-32</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8:42.685"/>
    </inkml:context>
    <inkml:brush xml:id="br0">
      <inkml:brushProperty name="width" value="0.05" units="cm"/>
      <inkml:brushProperty name="height" value="0.05" units="cm"/>
      <inkml:brushProperty name="color" value="#004F8B"/>
    </inkml:brush>
  </inkml:definitions>
  <inkml:trace contextRef="#ctx0" brushRef="#br0">55 641 4384,'-37'10'1424,"37"-10"-1402,-1 0 0,1 0 0,0 0 0,-1 0 0,1 0 0,-1 0-1,1 0 1,0 0 0,-1 0 0,1 0 0,0 1 0,-1-1 0,1 0 0,0 0 0,-1 0 0,1 1 0,0-1 0,-1 0 0,1 0 0,0 1 0,0-1 0,-1 0 0,1 1 0,0-1 0,-1 1-1,-5 11 491,6-12-412,-1 0-1,1 0 1,0 0-1,0 0 0,0 0 1,0 1 198,-1-1-199,1 0 0,0 0 1,0 0-1,0 0 1,0 1-1,0-1 0,0 0 1,0 0-1,0 0 0,0 0 1,0 0-1,0 1 0,0-1 1,0 0-1,0 0 1,0 0-1,0 0 0,0 0 1,0 1-1,0-1 0,0 0 1,0 0-1,0 0 1,0 0-1,0 1 0,0-1 1,0 0-1,0 0 0,0 0 1,0 0-1,0 0 0,0 0 1,1 1 198,-1-1-199,0 0 1,0 0-1,0 0 0,0 0 1,1 0-1,-1 0 0,0 1 1,0-1-1,13-2 1960,17-10-572,-13 3-843,0-1 0,0 0 0,29-26 0,39-44 568,-76 71-1117,60-61 447,64-59 366,31 2 118,10 13-468,-143 94-206,51-22 0,-80 41-333,0 1 1,0-1-1,1 0 0,-1 1 0,0-1 0,1 1 0,-1 0 1,0-1-1,0 1 0,1 0 0,-1 0 0,4 1 0,-5 0-11,0-1 0,0 0-1,-1 0 1,1 1 0,0-1-1,0 1 1,-1-1 0,1 0 0,0 1-1,-1-1 1,1 1 0,-1 0-1,1-1 1,-1 1 0,1-1-1,-1 1 1,1 0 0,-1-1 0,1 1-1,-1 0 1,0 0 0,0-1-1,1 1 1,-1 0 0,0 0 0,0-1-1,0 1 1,0 0 0,0 0-1,0 0 1,0-1 0,0 1-1,0 0 1,0 0 0,0 0 0,0-1-1,-1 1 1,1 1 0,-7 18 74,-10 24 1,-36 50-60,16-30 55,-51 114 264,28-57 308,72-135-186,21-29-480,59-60 0,-43 58 24,94-67 0,-109 88-28,-16 10-30,0 2 0,1 0 0,0 0 0,1 2 0,23-9 0,-41 18 40,0 1-1,-1-1 0,1 1 1,0-1-1,0 1 0,0 0 1,-1 0-1,1 0 0,0 0 1,0 0-1,0 0 0,-1 0 0,1 1 1,0-1-1,0 1 0,-1-1 1,1 1-1,2 0 0,-3 1 4,1-1-1,-1 0 0,0 0 0,0 0 0,1 1 0,-1-1 0,0 1 0,0-1 0,0 1 0,-1-1 0,1 1 0,0-1 0,-1 1 0,1 0 1,0 2-1,0 5 4,1 1 1,-2 0 0,1 0 0,-2 0-1,0 11 1,0-17 11,-9 99 168,-36 149 0,44-243-141,1 0-1,0 1 1,0-1-1,1 1 1,0-1 0,2 16-1,-2-22-25,1-1 0,-1 1-1,1-1 1,0 0 0,0 1 0,0-1-1,0 0 1,0 1 0,0-1 0,1 0-1,-1 0 1,1 0 0,2 2-1,-3-3-4,1 0-1,-1 0 1,1 0-1,-1 0 1,1-1-1,0 1 1,-1 0-1,1-1 1,0 0-1,0 1 1,-1-1-1,1 0 0,0 0 1,0 0-1,0 0 1,-1 0-1,1 0 1,0 0-1,0-1 1,3 0-1,9-3 31,-1-1-1,1 0 0,-1-1 1,0-1-1,0 0 0,13-10 1,65-57 254,-90 72-292,57-50 12,-2-2 0,-3-3 0,47-64 0,-89 106 39,0-1 0,-2-1 1,11-20-1,-18 32-74,0-1-1,0 1 0,0-1 1,-1 1-1,1-1 1,-1 1-1,-1-1 1,1 0-1,-1 0 0,0 1 1,0-1-1,-1 0 1,0 0-1,-2-9 1,2 14-3,1-1 0,-1 1 0,0-1 1,0 1-1,0-1 0,0 1 0,0 0 1,0-1-1,0 1 0,-1 0 0,1 0 1,0 0-1,-1 0 0,1 0 0,-1 0 1,1 0-1,-1 0 0,1 0 0,-1 1 1,1-1-1,-1 1 0,0-1 0,0 1 1,1 0-1,-1 0 0,0-1 0,1 1 1,-3 1-1,-5-1-30,1 1 0,-1 0 0,0 0 0,-9 4 0,7-2 65,1 1 0,1 0 1,-1 1-1,0 0 0,1 1 0,0 0 0,0 0 1,1 1-1,0 0 0,0 0 0,1 1 0,-1 0 1,2 0-1,-9 13 0,4-3 40,0 1 1,1 0-1,0 0 0,2 1 0,1 1 0,-6 22 1,9-24 10,0-1 1,1 1-1,1 0 1,1-1-1,1 22 1,0-33-45,1 0 0,0 0 0,0-1 0,0 1-1,1-1 1,0 1 0,0-1 0,1 1 0,0-1 0,0 0 0,0 0 0,1-1 0,-1 1 0,2-1 0,-1 0 0,0 1 0,10 6 0,-7-7 35,0-1-1,0 0 1,0 0-1,0-1 0,1 0 1,0-1-1,-1 1 1,1-1-1,0-1 1,10 1-1,-8-1 2,0 0-1,1-1 1,-1-1-1,1 1 0,-1-2 1,0 0-1,18-5 1,-14 1-5,0 0 0,0-1 1,0-1-1,-1-1 0,0 1 1,0-2-1,-1 0 0,-1-1 0,14-14 1,8-14 86,41-62 0,-31 33-104,10-12-41,-41 66-233,-13 24-237,-1 7 562,-21 134-130,-4 39-1,26-178 125,0 0 0,0 0 1,1-1-1,1 1 0,3 21 0,-3-32-51,-1 0 1,0 0-1,0 0 0,1 0 1,-1 0-1,0 0 1,1 0-1,-1 0 0,1 0 1,-1 0-1,1-1 0,0 1 1,-1 0-1,1 0 1,0-1-1,0 1 0,-1 0 1,1-1-1,0 1 1,0-1-1,0 1 0,0-1 1,0 1-1,0-1 0,0 1 1,0-1-1,0 0 1,0 0-1,1 1 0,0-2 0,0 1 0,1 0-1,-1-1 1,0 1 0,0-1-1,0 1 1,0-1 0,0 0-1,-1 0 1,1 0 0,0 0-1,0 0 1,0-1 0,2-2-1,27-27-181,-2-2 0,48-69 0,-27 35 3,-25 33 83,-13 17 88,0 0 0,2 1 0,0 0 0,19-16 0,-33 32-10,0 0 0,1-1 0,-1 1 0,0 0 0,1-1 0,-1 1 0,0 0 0,1-1 0,-1 1 0,1 0 0,-1 0 0,1 0 0,-1-1 0,0 1 0,1 0 0,-1 0 0,1 0 0,-1 0 0,1 0 0,-1 0 0,1 0 0,-1 0 0,1 0 0,-1 0 0,1 0 1,-1 0-1,1 0 0,-1 0 0,1 1 0,-1-1 0,0 0 0,1 0 0,-1 0 0,1 1 0,-1-1 0,0 0 0,1 1 0,-1-1 0,1 0 0,-1 1 0,0-1 0,0 0 0,1 1 0,-1-1 0,0 1 0,0-1 0,1 0 0,-1 2 0,2 3 33,-1-1-1,1 1 1,-1 0 0,1 8-1,1 18 121,-1 36-1,-3-42-107,2-1 0,0 1-1,10 43 1,-9-62-38,0 1-1,0-1 0,1 1 1,0-1-1,0 0 1,1-1-1,6 9 0,-9-13 8,-1 1 0,1-1 0,0 0-1,0 0 1,1 0 0,-1 0 0,0 0 0,0 0-1,0 0 1,1 0 0,-1-1 0,0 1 0,1 0-1,-1-1 1,1 1 0,-1-1 0,1 0 0,-1 1-1,1-1 1,-1 0 0,1 0 0,-1 0 0,1 0-1,-1 0 1,1 0 0,-1 0 0,1-1 0,-1 1-1,1 0 1,-1-1 0,0 1 0,1-1-1,-1 0 1,1 1 0,-1-1 0,0 0 0,0 0-1,1 0 1,-1 0 0,1-1 0,5-5 37,-1 0 0,1-1 1,-1 0-1,-1 0 1,9-17-1,19-47 49,-31 66-92,32-78-32,16-40-136,-38 100 124,0 0-1,31-41 1,-39 60 34,-1 0 0,1 1 0,0-1 0,1 1 0,-1 0 0,1 0 0,0 1 0,0 0 0,0 0 0,0 0 0,8-3 0,-6 4 0,0 0 0,0 0 0,0 1 0,0 0 0,0 1 0,1-1 0,-1 1 0,12 2 0,19 2-59,98 7-842,-27-15-3759,-37-3-3506,-35 5 4353</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8:46.858"/>
    </inkml:context>
    <inkml:brush xml:id="br0">
      <inkml:brushProperty name="width" value="0.05" units="cm"/>
      <inkml:brushProperty name="height" value="0.05" units="cm"/>
      <inkml:brushProperty name="color" value="#004F8B"/>
    </inkml:brush>
  </inkml:definitions>
  <inkml:trace contextRef="#ctx0" brushRef="#br0">14 1219 3136,'-12'5'1029,"12"-5"-1021,0 0-1,0 1 0,0-1 1,0 0-1,0 0 1,0 0-1,-1 0 0,1 0 1,0 0-1,0 0 1,0 0-1,0 0 0,0 0 1,0 0-1,0 0 1,0 0-1,0 0 1,0 1-1,0-1 0,0 0 1,-1 0-1,1 0 1,0 0-1,0 0 0,0 0 1,0 0-1,0 1 1,0-1-1,0 0 0,0 0 1,0 0-1,0 0 1,0 0-1,0 0 0,0 0 1,0 0-1,0 1 1,0-1-1,0 0 0,0 0 1,0 0-1,1 0 1,-1 0-1,0 0 1,0 0-1,0 0 0,0 1 1,0-1-1,0 0 1,0 0-1,0 0 0,0 0 1,0 0-1,4 9-94,9 25 3889,-13-33-3592,1 0 0,-1 0 1,1 0-1,0 1 1,0-1-1,0 0 1,0 0-1,0 0 0,0 0 1,0 0-1,0 0 1,0-1-1,0 1 1,0 0-1,0 0 1,1-1-1,-1 1 0,0-1 1,1 1-1,-1-1 1,0 0-1,3 1 1,-2-1-38,1-1 1,-1 1-1,1-1 1,-1 0 0,0 1-1,1-1 1,-1 0-1,0 0 1,1-1 0,-1 1-1,0 0 1,0-1-1,2-1 1,25-26 909,-21 21-799,258-251 2046,-144 148-1870,-96 83-359,-1 0 0,30-45 0,83-176 275,-106 186-245,-2 5-44,53-116 167,-72 146-164,1 0 201,13-48 0,-24 72-242,0 0 0,-1 0 0,1 0 0,-1 0 0,0 0 0,0 0 0,0 0 1,0 0-1,-2-7 0,2 10-52,0 0 1,-1 0 0,1 1 0,0-1 0,-1 0 0,1 0-1,0 0 1,-1 1 0,1-1 0,-1 0 0,1 1-1,-1-1 1,1 0 0,-1 1 0,0-1 0,1 0-1,-1 1 1,0-1 0,1 1 0,-1 0 0,0-1-1,0 1 1,1-1 0,-1 1 0,0 0 0,0 0-1,0-1 1,0 1 0,1 0 0,-1 0 0,0 0 0,0 0-1,0 0 1,0 0 0,0 0 0,0 0 0,1 1-1,-1-1 1,0 0 0,0 0 0,0 1 0,-1 0-1,-3 1-63,-1 1-1,1 0 1,0 0-1,-9 7 1,9-5 41,-1 0 1,1 0-1,0 1 0,1-1 0,-1 1 1,1 1-1,-6 10 0,6-9 15,-11 21 95,2-1 0,1 2-1,1 0 1,-7 33 0,4-15-8,-67 238 233,68-234-222,2 0 1,-5 72-1,14-96 25,2 0 0,0 1 0,2-1 0,1 0 0,2 0 0,8 30 0,-10-48 4,1 1 0,9 19 0,-12-27-85,0-1 0,1 0-1,-1 0 1,0 0 0,1 0 0,-1 0-1,1 0 1,-1-1 0,1 1 0,0 0 0,0-1-1,0 1 1,0-1 0,0 0 0,0 1-1,0-1 1,0 0 0,1-1 0,-1 1-1,3 1 1,-1-3 2,0 0-1,0 0 1,0 0-1,0 0 0,0 0 1,-1-1-1,1 0 1,-1 0-1,1 0 0,-1 0 1,1 0-1,-1-1 1,0 0-1,3-3 1,51-55 336,9-10-95,63-41-112,-37 35-27,-83 68 76,0 0 0,-1-1 0,0 0 0,11-18 0,-10 15 168,-7 10-419,1 0 1,0 1 0,0-1 0,0 1-1,0-1 1,1 1 0,-1 0 0,0 1-1,1-1 1,-1 0 0,1 1 0,0 0-1,0 0 1,-1 0 0,1 0 0,0 1 0,5-1-1,12 0 39,40 2 1,-50-1-11,-1 1 0,1 1 0,0 0 0,0 1 0,0-1 0,12 7 0,-20-8 13,0 1 0,0-1-1,0 0 1,0 1 0,-1 0-1,1 0 1,-1 0 0,1 0-1,-1 0 1,0 0 0,1 1-1,-1-1 1,-1 1 0,1 0-1,0-1 1,-1 1 0,1 0-1,-1 0 1,0 0 0,0 0-1,0 0 1,0 0 0,0 0-1,-1 0 1,1 6 0,-15 176-164,0-1 135,14-172 11,1-1 0,0 1 1,3 12-1,-4-20 36,2 1 0,-1-1 0,0 0 0,1 0-1,-1 0 1,1 0 0,0-1 0,1 1 0,-1 0 0,1-1 0,3 5 0,-5-7-10,0 0-1,1-1 1,-1 1 0,0 0-1,0-1 1,0 1 0,1-1-1,-1 1 1,0-1 0,1 1-1,-1-1 1,0 0 0,1 0-1,-1 0 1,0 1 0,1-1-1,-1-1 1,0 1 0,1 0-1,-1 0 1,0 0 0,1-1-1,-1 1 1,2-1 0,6-3 13,-1 0 0,0-1 0,8-5 0,122-89 45,-96 67-37,232-165-91,-258 185 50,95-71-152,-80 59 346,-23 19-128,-1-1 0,0 0 0,0 0 0,0 0 1,8-12-1,-83 58-884,35-17 796,2 1 0,1 2 0,2 2 0,-47 55 0,42-42 82,-35 54 0,52-68-23,1 0 0,1 1 0,-17 45 0,30-69-19,0 1 0,0-1 1,0 0-1,1 1 0,-1-1 1,1 0-1,0 7 0,0-9 0,1 0 0,-1 0 0,0 0-1,1 0 1,-1-1 0,1 1 0,0 0 0,0 0-1,-1-1 1,1 1 0,0-1 0,0 1 0,1-1-1,-1 1 1,0-1 0,0 1 0,1-1 0,-1 0-1,2 1 1,0 0 11,0-1-1,0 1 1,0-1 0,0 0-1,0 0 1,0-1-1,0 1 1,0 0 0,0-1-1,0 0 1,0 0-1,0 0 1,1 0-1,2-1 1,3 0 16,-1-1 0,1-1 0,14-5-1,-12 2-50,-1 1-1,0-1 0,0-1 1,-1 0-1,0 0 0,0-1 1,-1 0-1,0 0 0,0-1 0,-1 0 1,0-1-1,10-17 0,4-11-107,-3-1-1,15-44 0,-26 65 134,12-30 8,15-44 178,-31 71-236,-3 19-44,-2 12 90,-4 38-31,-1 54-1,8-77-31,0 1 1,1 0-1,11 46 1,-12-68 75,-1 1 0,2-1 0,-1 0 0,0 1 0,1-1 0,0 0 0,0 0 1,0 0-1,0 0 0,1-1 0,0 1 0,-1-1 0,1 1 0,1-1 0,-1 0 0,0 0 0,1 0 0,3 2 1,-5-4-13,0 0 0,0 0 0,0 0 0,1 0 0,-1-1 0,0 1 0,0-1 0,0 1 0,1-1 0,-1 0 0,0 0 1,0 0-1,0 0 0,1 0 0,-1-1 0,0 1 0,0-1 0,0 1 0,4-3 0,4-1 14,0-1-1,-1 0 1,13-9 0,135-111 140,-119 93-210,263-218-79,-264 214-1,-28 26 106,1 0 1,0 1-1,14-10 1,-24 19 23,0 0 0,1 0 0,-1 0 1,0-1-1,0 1 0,0 0 0,1 0 1,-1 0-1,0-1 0,0 1 0,1 0 0,-1 0 1,0 0-1,0 0 0,1 0 0,-1 0 0,0-1 1,0 1-1,1 0 0,-1 0 0,0 0 0,0 0 1,1 0-1,-1 0 0,0 0 0,1 0 1,-1 0-1,0 0 0,0 0 0,1 1 0,-1-1 1,0 0-1,0 0 0,1 0 0,-1 0 0,0 0 1,0 0-1,1 1 0,-1-1 0,0 0 0,0 0 1,0 0-1,1 1 0,-1-1 0,0 0 1,0 0-1,0 0 0,0 1 0,1-1 0,-1 0 1,0 1-1,0-1 0,0 0 0,0 0 0,0 1 1,0-1-1,0 0 0,0 0 0,0 1 1,0-1-1,0 0 0,0 1 0,0-1 0,0 0 1,0 0-1,0 1 0,0-1 0,-5 21 8,-3 0 1,-15 31 1,3-11-6,8-15-5,-21 47 0,-132 196 0,107-179 0,-165 332 76,163-298-34,39-83 144,-44 63 1,63-101-223,0 0 0,0 0 1,-1 0-1,1-1 0,-1 1 1,1 0-1,-1-1 0,0 0 1,0 0-1,0 0 0,0 0 1,-5 3-1,7-5 20,1 0 1,-1 1-1,0-1 0,1 0 1,-1 1-1,1-1 0,-1 0 1,1 0-1,-1 0 1,0 0-1,1 0 0,-1 1 1,1-1-1,-1 0 0,0 0 1,1-1-1,-1 1 1,0 0-1,1 0 0,-1 0 1,1 0-1,-1 0 0,1-1 1,-1 1-1,0 0 0,1 0 1,-1-1-1,1 1 1,-1 0-1,1-1 0,-1 1 1,1-1-1,0 1 0,-1-1 1,1 1-1,-1-1 1,1 1-1,0-1 0,0 1 1,-1-2-1,-1-4-65,0 1 1,1-1-1,0 0 0,-1-8 0,2 9 54,-2-39-174,2 0 0,8-57 0,-6 80 133,1-1-1,1 1 1,2 0-1,0 0 0,0 0 1,12-22-1,-10 26 10,1-3-42,15-26 1,-20 39 96,1 1 0,0-1-1,0 1 1,0 0 0,1 0 0,0 1 0,11-8 0,-5 5 14,1 1-1,0 1 1,0 0-1,15-4 1,59-14-186,-81 22 155,130-27-51,-73 17 318,103-33 1,-107 21-196,65-38-1,-90 44 33,0-2 0,-2-1-1,48-41 1,-42 28 166,41-48 0,-67 68-185,0-1 1,-1 0-1,-1-1 1,-1 0-1,0 0 1,13-34-1,-21 45-1,0 1 0,0-1 0,0 1 0,0-1 0,-1 1 0,1-1 0,-2-7 0,1 10-59,0 0 0,0 1 0,-1-1 0,1 0 0,-1 0 0,0 0 0,1 0 0,-1 0 0,0 1 0,0-1 0,0 0 0,0 1 0,-1-1 0,1 1 0,0-1 0,-1 1 0,1 0 0,-1-1 0,1 1 0,-1 0 0,-2-1 0,-1-1-54,-1 1 0,0 0 0,1 1 0,-1-1 0,0 1 0,0 1 0,0-1 0,0 1 0,0 0-1,0 0 1,0 0 0,0 1 0,1 0 0,-1 0 0,0 1 0,0 0 0,1 0 0,-1 0 0,1 0 0,-9 6 0,6-3 73,-1 0 0,1 1 0,-1 0 0,1 1 1,1-1-1,0 2 0,0-1 0,0 1 0,1 0 1,0 0-1,-8 15 0,8-11-52,1 1 0,0 0 0,1 0 0,1 0 0,0 1 0,0-1 0,0 23 0,2-30 46,1 0 1,0 0 0,1 0-1,0 0 1,0 0 0,0-1-1,0 1 1,1 0 0,0 0-1,0-1 1,1 1 0,-1-1-1,1 0 1,0 0 0,1 0-1,-1 0 1,1 0 0,0-1-1,0 1 1,6 4 0,-1-3 25,1-1 1,-1 0 0,1 0 0,0-1 0,0 0 0,0-1 0,1 0 0,-1-1 0,1 0-1,-1 0 1,1-1 0,0 0 0,0-1 0,15-2 0,-1-1-38,0-1 0,-1-1-1,1-1 1,-2-1 0,32-13 0,-14 1-5,46-31-1,31-15-17,-25 25 129,-74 33-151,-19 7 43,0 0 0,1 0 0,-1 0 0,0 0 1,0 0-1,0 0 0,0 0 0,0 0 1,1 0-1,-1 0 0,0 0 0,0 0 0,0 0 1,0 0-1,1 0 0,-1 0 0,0 0 1,0 0-1,0 0 0,0 0 0,0 0 0,1 1 1,-1-1-1,0 0 0,0 0 0,0 0 1,0 0-1,0 0 0,0 0 0,0 0 0,1 1 1,-1-1-1,0 0 0,0 0 0,0 0 1,0 0-1,0 0 0,0 1 0,0-1 0,0 0 1,0 0-1,0 0 0,0 0 0,0 1 1,-1 2 39,0 0 0,0 0 0,-1 0 0,0 0 1,1 0-1,-4 3 0,-3 7-232,-64 115 52,61-107 129,2 1 0,1 0 0,1 0 0,-6 30 0,12-48 0,0 1 1,1-1-1,0 1 0,0-1 0,0 0 0,0 1 1,2 8-1,-2-11 11,1 0 0,0-1 0,0 1 0,-1 0 0,1 0 0,0-1 0,0 1 0,0-1 0,1 1 0,-1-1 0,0 0 0,1 1 0,-1-1 0,0 0 0,1 0 0,0 0 0,-1 0 0,1 0 0,-1 0 0,1 0 0,0-1 0,3 2 0,4 0 20,-1-1 0,0 1 0,1-2 0,-1 1 0,0-1 0,1 0 0,10-3 0,8-1 26,25-9 1,-32 8-63,0-2 1,-1 0-1,0-1 0,0-1 1,-1 0-1,0-2 0,0 0 1,-1-1-1,-1-1 0,27-27 1,64-83-102,-11-8 189,42-93 89,-26 23-133,41-73-32,-121 221 20,15-26 144,-41 67-178,0-1-1,-1 0 1,0 0-1,3-17 1,-8 29 9,1 1 0,-1-1 0,0 1 1,0-1-1,0 0 0,0 1 0,0-1 1,0 1-1,0-1 0,0 0 0,0 1 0,0-1 1,0 0-1,0 1 0,0-1 0,0 1 0,-1-1 1,1 0-1,0 1 0,0-1 0,-1 1 0,1-1 1,0 1-1,-1-1 0,1 1 0,0-1 1,-1 1-1,1-1 0,-1 1 0,1 0 0,-1-1 1,1 1-1,-1 0 0,1-1 0,-1 1 0,0 0 1,1 0-1,-1-1 0,1 1 0,-1 0 0,0 0 1,1 0-1,-1 0 0,1 0 0,-1 0 1,0 0-1,1 0 0,-1 0 0,0 0 0,1 0 1,-1 0-1,0 1 0,-4 0-9,1 0 0,0 0 0,0 1 0,-1 0 0,1 0 0,0 0-1,0 0 1,1 0 0,-5 4 0,-9 8-7,1 2 1,1 0-1,0 0 0,-22 34 0,-43 85-35,44-62 110,4 1 0,3 2 0,3 1 0,4 1 0,3 0 0,3 2 0,-9 155 0,24-221 17,0-1 0,2 1 0,-1 0 0,2-1 0,5 26 0,-6-36-54,0 0 0,0 0 0,1 0-1,-1-1 1,1 1 0,-1 0 0,1-1 0,0 1-1,0-1 1,0 0 0,0 0 0,1 0-1,3 3 1,-3-3-16,0 0 0,0-1 0,1 0 0,-1 0 0,0 0 0,1 0 0,-1-1 0,0 1 0,1-1 0,-1 0 0,1 1 0,-1-2 0,1 1 0,-1 0 0,4-2 0,17-3-28,0-2 0,0-1-1,0-1 1,-1 0-1,-1-2 1,24-15-1,126-90-121,-168 114 149,168-133 316,-117 91-291,-72 57-382,-15 17 0,-11 32 347,34-49 9,-4 9 11,1 0 0,0 1 0,2 1 0,0 0 0,2 0 0,0 1 0,-6 41 0,13-61-9,1 0 0,-1 1 1,1-1-1,0 0 0,0 0 0,1 1 0,0-1 0,0 0 0,2 7 1,-3-10 7,1 0 1,0 0 0,0 0 0,0 0 0,0 0-1,1-1 1,-1 1 0,0 0 0,1-1 0,-1 1 0,1-1-1,-1 0 1,1 1 0,0-1 0,0 0 0,-1 0-1,1 0 1,0 0 0,0 0 0,0-1 0,0 1 0,0 0-1,0-1 1,0 0 0,4 1 0,-3-1-8,0 0 0,0 0 0,-1 0 0,1-1 0,0 1 0,-1-1 0,1 1 0,0-1 0,-1 0 0,1 0 0,-1 0 0,1 0 0,-1-1 0,1 1 0,-1-1 0,3-2 0,1-2-18,0 0-1,-1 0 1,1-1-1,5-9 1,-3 3-21,-1 0 0,-1-1 0,0 0 0,7-23 0,11-61-203,-15 56 116,-7 29 45,1 1 1,-2-1 0,1 0 0,-2-17 0,0 25 73,-1 0 0,1 0 0,-1 0 0,0 0 1,0 0-1,-1 0 0,0 0 0,0 0 0,0 1 0,0-1 0,-1 1 1,1 0-1,-7-8 0,6 9-140,0-1 0,-1 1 0,1 1 0,-1-1 0,-7-4 1,57 6 277,-31 0 77,1-1 1,25-5 0,1 0-11,254-16 61,-273 23-239,39 6 0,-52-4-27,0 0 1,-1 0-1,0 1 0,1 0 0,-1 1 1,15 7-1,-19-7 30,1 0 0,-1 0 0,1 0 0,-1 1 0,-1 0 0,1 0 1,-1 0-1,0 0 0,0 1 0,0 0 0,-1 0 0,0 0 0,0 0 0,0 0 0,-1 1 0,3 9 1,-1-4 34,0 1-1,1-1 1,7 12 0,-12-23-50,1 1 0,-1-1 0,1 0 0,0 0 0,0 0 0,0 1 0,0-1 0,-1 0-1,1 0 1,1 0 0,-1-1 0,0 1 0,0 0 0,0 0 0,0 0 0,1-1 0,-1 1-1,0-1 1,1 1 0,-1-1 0,0 0 0,1 1 0,-1-1 0,0 0 0,1 0-1,-1 0 1,1 0 0,-1 0 0,3 0 0,0-2 12,0 1-1,0-1 1,1 0-1,-1 0 1,0 0 0,0-1-1,6-5 1,27-17 49,2 2-1,62-29 1,-72 38-59,34-13-4,-55 24 16,0 0 1,0 1-1,1 0 0,-1 1 1,15-2-1,-22 3-7,-1 0 0,1 0 0,0 0 0,0 1 0,-1-1 0,1 0 0,0 0 0,0 0 0,-1 1 0,1-1 0,0 0-1,0 1 1,-1-1 0,1 0 0,0 1 0,-1-1 0,1 1 0,-1-1 0,1 1 0,-1-1 0,1 1 0,-1 0-1,1-1 1,-1 1 0,1 0 0,-1-1 0,0 1 0,1 0 0,-1 0 0,0-1 0,0 1 0,1 0 0,-1 0 0,0-1-1,0 3 1,0 2 32,0 1 0,0-1-1,-1 0 1,-1 8 0,0-2-6,-9 48 45,7-47-80,1 1-1,1 0 1,0 0-1,1 0 0,0-1 1,1 1-1,0 0 1,4 18-1,-4-29-4,1 1-1,-1-1 1,1 1-1,0-1 1,0 1-1,0-1 1,0 0-1,0 1 0,1-1 1,-1 0-1,1 0 1,0 0-1,-1 0 1,1 0-1,0 0 1,0-1-1,0 1 1,0 0-1,0-1 1,1 0-1,-1 1 1,0-1-1,1 0 1,-1 0-1,1-1 1,-1 1-1,1 0 1,-1-1-1,6 1 1,0-1-21,0-1 1,-1 0-1,1 0 1,0 0 0,0-1-1,-1 0 1,1-1-1,12-6 1,1-1-70,34-24 0,-31 17 95,-6 5-47,26-15 1,-43 26 37,0 1-1,0-1 1,0 1 0,0-1 0,0 1 0,0-1 0,0 1-1,0 0 1,0-1 0,1 1 0,-1 0 0,0 0 0,0 0-1,0 0 1,0 0 0,0 0 0,1 0 0,-1 1 0,0-1-1,0 0 1,0 1 0,0-1 0,0 0 0,0 1 0,0 0-1,0-1 1,0 1 0,0-1 0,0 1 0,0 0 0,0 0-1,-1-1 1,1 1 0,0 0 0,0 0 0,-1 0-1,1 0 1,-1 0 0,1 0 0,0 2 0,0 2 39,0 1 0,0-1 1,0 0-1,-1 0 0,0 0 0,0 1 1,0-1-1,-1 0 0,1 0 1,-3 7-1,-2 6 42,-12 26 1,14-38-66,-2 7-7,-2 1 0,0-2 0,0 1 0,-12 14-1,-39 37-83,-206 224-525,240-260 567,-83 93-179,93-105 190,-70 74-56,-17-11 88,93-73-7,3-2 7,-140 93-87,128-88 98,0 0 0,-1-1-1,0-1 1,0 0 0,0-1 0,-31 5-1,48-11-12,-1 0 0,0 1 0,0-1 0,0 0 0,0 0 0,0 0 0,0-1 0,1 1 0,-1 0-1,0-1 1,0 1 0,0-1 0,1 1 0,-3-2 0,3 2-5,0-1 0,1 0 0,-1 1 0,0-1-1,1 0 1,-1 0 0,0 1 0,1-1 0,-1 0 0,1 0 0,-1 0 0,1 0 0,0 0 0,-1 0 0,1 0-1,0 0 1,0 0 0,-1 0 0,1 0 0,0-1 0,1-4-7,0-1-1,0 0 1,0 1 0,1-1 0,0 1-1,0-1 1,6-10 0,10-20-49,2 0 1,40-54-1,66-67 135,-96 126-188,2 1 0,0 1 1,3 2-1,65-41 0,-29 25-450,-14 10-1700,-1-3 1,53-46-1,-61 40-149</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8:47.214"/>
    </inkml:context>
    <inkml:brush xml:id="br0">
      <inkml:brushProperty name="width" value="0.05" units="cm"/>
      <inkml:brushProperty name="height" value="0.05" units="cm"/>
      <inkml:brushProperty name="color" value="#004F8B"/>
    </inkml:brush>
  </inkml:definitions>
  <inkml:trace contextRef="#ctx0" brushRef="#br0">14 111 12480,'-14'-5'5631,"47"5"-4895,9 0 96,11 0-608,46 0 1472,10 0-960,46-7-320,-3 1-256,18-15-1152,-13 6 544,-12-15-3360,-20 4 2145</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8:47.568"/>
    </inkml:context>
    <inkml:brush xml:id="br0">
      <inkml:brushProperty name="width" value="0.05" units="cm"/>
      <inkml:brushProperty name="height" value="0.05" units="cm"/>
      <inkml:brushProperty name="color" value="#004F8B"/>
    </inkml:brush>
  </inkml:definitions>
  <inkml:trace contextRef="#ctx0" brushRef="#br0">31 1 8544,'-25'3'3168,"20"18"-2464,15 30-192,10-13 1568,30 16-1248,22 1 1759,17-5-1439,21-8 128,74-12-768,15-9-256,62-16-160,8-14-3872,33-17 2049,6-19-7425</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6:08:48.440"/>
    </inkml:context>
    <inkml:brush xml:id="br0">
      <inkml:brushProperty name="width" value="0.05" units="cm"/>
      <inkml:brushProperty name="height" value="0.05" units="cm"/>
      <inkml:brushProperty name="color" value="#004F8B"/>
    </inkml:brush>
  </inkml:definitions>
  <inkml:trace contextRef="#ctx0" brushRef="#br0">25 22 14048,'-11'-5'6367,"11"1"-5535,0-1-256,0 10-480,-3-5 1920,-2-5-1120,0-2-1568</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28:24.836"/>
    </inkml:context>
    <inkml:brush xml:id="br0">
      <inkml:brushProperty name="width" value="0.05" units="cm"/>
      <inkml:brushProperty name="height" value="0.05" units="cm"/>
      <inkml:brushProperty name="color" value="#004F8B"/>
    </inkml:brush>
  </inkml:definitions>
  <inkml:trace contextRef="#ctx0" brushRef="#br0">429 645 2496,'0'4'7141,"0"-5"-6977,0-1 0,-1 1-1,1 0 1,-1-1 0,1 1-1,-1 0 1,0 0 0,1-1 0,-1 1-1,0 0 1,0 0 0,0 0 0,0 0-1,0 0 1,-2-2 0,-21-14 62,20 15-11,-15-9 69,0 1 0,-1 0 0,-29-9 0,44 17-236,-7-2 84,-1 0 0,-22-4 1,31 8-145,-1-1 0,1 1 1,-1 0-1,1 0 0,-1 0 1,1 0-1,-1 1 1,1 0-1,-1 0 0,1 0 1,-1 0-1,-3 3 1,1 0 43,0 1 0,0-1 0,0 2 0,1-1 0,-1 1 0,1 0 0,1 0 0,-1 1 0,-6 11 0,-3 6 296,-17 41 1,11-19 22,18-40-304,0 1 1,1 0 0,0-1 0,0 1 0,1 0 0,0 1 0,-1 12 0,2 3 320,4 25 0,-1-25-186,2 0 0,1-1 0,12 34 0,-7-25 205,-10-26-332,1 0 0,0 0 0,0 0 0,0-1 0,1 1 0,-1-1 0,1 0 0,0 1 0,1-1 0,-1-1 0,1 1 0,-1 0 0,1-1 0,0 0 0,0 0 0,1 0 0,-1 0 0,1-1 0,-1 1 0,1-1 0,0 0 0,0-1 0,0 1 0,0-1 0,0 0 0,0 0 0,0-1 0,0 1 0,0-1 0,0 0 0,8-2 0,17-4 74,1-2 0,-2-2 0,1 0 0,35-20 0,9-1-107,-29 13 95,-1-1 0,62-38 1,-75 39 9,-13 8-91,0-2-1,24-19 1,4-12-181,-19 18 97,51-39 1,-74 61 21,1 0 0,1 0 0,-1 1 0,0-1 0,1 1 0,-1 0 0,1 1 0,-1 0 0,1 0 0,0 0 0,-1 0 0,1 1 0,0 0 0,0 0 0,0 0 0,-1 1 0,1 0 0,0 0 0,-1 1 0,1-1 0,-1 1 0,1 1 0,8 3 0,-1 1 41,-3-3 3,1 1 0,-2 1 0,1-1 0,-1 1 0,1 1 0,-2 0-1,1 0 1,13 15 0,-10-5 350,-11-16-26,-2-8 586,-10-7-891,-1 1 0,0 0 1,-2 0-1,1 2 0,-1-1 1,-1 2-1,-25-15 0,36 23-93,0 0-1,-1 0 0,1 1 0,-1-1 1,1 1-1,-1 0 0,1 0 0,-1 0 0,0 1 1,0-1-1,1 1 0,-1 0 0,0 1 1,0-1-1,1 1 0,-1 0 0,0 0 1,1 0-1,-1 1 0,1 0 0,0 0 1,-1 0-1,1 0 0,0 1 0,0-1 1,0 1-1,-4 4 0,-5 6-8,1 0 0,1 1 0,0 0 1,1 0-1,-12 23 0,13-15 112,0 0 0,2 0 0,0 0 1,2 1-1,-5 31 0,7-24 113,2 1 0,0-1 0,7 51-1,-5-72-68,1-1 0,0 1 0,1-1 0,-1 0 0,2 0 0,-1 0 0,9 13 0,-10-18-38,0 0-1,1 1 1,0-1 0,-1 0 0,1 0 0,0-1 0,1 1 0,4 2 0,-6-3-38,0-1 0,0 0-1,0 0 1,0-1 0,1 1 0,-1 0-1,0-1 1,1 1 0,-1-1 0,0 0-1,1 0 1,-1 0 0,1 0 0,-1 0 0,3-1-1,1-1 51,0 0 0,0 0 0,0 0-1,-1-1 1,1 0 0,-1 0 0,0 0 0,0-1-1,0 0 1,6-7 0,6-6 74,20-27 0,-26 30-63,12-16 145,30-56 1,-47 76-206,-1 0 1,0-1-1,0 1 1,-1-1-1,-1-1 1,0 1-1,0 0 1,1-19-1,-3 23-32,-1 1-1,0-1 0,-1 0 0,0 0 0,0 0 0,0 1 0,-1-1 0,0 0 0,0 1 0,-1 0 0,0-1 1,0 1-1,0 0 0,-1 1 0,1-1 0,-7-6 0,5 6-69,-1 0 0,0 0 0,0 0 0,-1 1 0,1 0 0,-1 1 0,0-1 0,-14-5 0,17 8 10,0 1 1,-1-1-1,1 1 1,-1 0-1,1 0 1,-1 1-1,0-1 0,1 1 1,-1 0-1,0 1 1,1-1-1,-1 1 1,1 0-1,-1 0 0,1 0 1,-8 3-1,10-3 68,1 0-1,-1 0 1,0 0-1,0 0 0,1 0 1,-1 0-1,0 1 1,1-1-1,-1 1 0,1-1 1,0 1-1,0-1 0,-1 1 1,1 0-1,0 0 1,0-1-1,-1 4 0,2-3 14,0-1-1,-1 0 0,1 0 0,0 1 0,0-1 1,0 0-1,0 1 0,0-1 0,0 0 0,1 1 1,-1-1-1,0 0 0,1 0 0,-1 1 0,0-1 1,1 0-1,0 0 0,-1 0 0,1 1 0,0-1 1,0 0-1,-1 0 0,1 0 0,0 0 0,0 0 1,0-1-1,1 2 0,4 2 16,0 0 0,0-1 1,0 0-1,1 0 0,-1-1 0,1 1 0,0-1 0,-1-1 1,13 2-1,6 0 157,32-2-1,-54-1-155,23 0 114,0-1 0,0-2 0,-1 0 0,1-2 0,-1-1 0,36-13 0,-46 13-91,1-1-1,-1 0 1,-1-2-1,1 1 1,-1-2-1,-1 0 1,0-1-1,0 0 1,-1-1-1,20-26 1,12-28 78,-3-1 1,32-74-1,-23 43 12,26-43-75,-72 132-142,0 0 1,0-1-1,-1 1 0,0-1 1,0 0-1,-1 1 0,-1-1 1,0 0-1,0-1 0,-1 1 1,-1-15-1,1 24 40,0 1-1,0-1 1,0 0-1,0 1 1,-1-1 0,1 1-1,0-1 1,0 1-1,0-1 1,-1 1 0,1-1-1,0 1 1,-1-1-1,1 1 1,0-1 0,-1 1-1,1 0 1,-1-1-1,1 1 1,0-1 0,-1 1-1,1 0 1,-1 0-1,1-1 1,-1 1 0,1 0-1,-2-1 1,1 1-5,-1 0 0,1 0 0,-1 0 0,1 0 0,0 1 0,-1-1 0,1 0 0,0 1 0,-1-1 0,1 1 0,-2 0 0,-5 3-40,1 0 0,0 1-1,-7 6 1,2 0 61,0 0 0,1 1 1,1 0-1,0 1 0,1 0 0,0 0 1,1 1-1,0 0 0,-6 16 0,-6 23 11,-16 66 0,31-103 17,-3 14 21,-49 200-31,51-197 57,1 0 1,3 1 0,0-1-1,2 1 1,5 34-1,-3-54 57,0-1-1,1 0 0,10 25 0,-11-32-41,0-1 0,1 1 0,0-1 0,0 0 0,1 0 0,-1 0 1,1 0-1,0-1 0,0 1 0,1-1 0,4 4 0,-6-7-40,-1 0 1,1 1 0,0-1 0,-1 0 0,1 0 0,0 0-1,0-1 1,0 1 0,0-1 0,0 0 0,0 0 0,0 0-1,-1 0 1,1 0 0,0 0 0,0-1 0,0 1 0,3-2-1,6-2 97,0-1-1,22-11 0,-31 14-97,246-122 490,-230 114-483,-1 0 0,-1-2 1,0 0-1,0 0 0,25-27 1,-24 20 30,-1-2 0,-1 0-1,-1 0 1,0-2 0,15-34 0,-5 3 19,22-73 0,10-70 60,-50 175-171,2-13-88,-1 1 1,3-40 0,-10 66-30,-1 0 0,0-1-1,0 1 1,-1 0 0,1 0-1,-2 0 1,-3-13 0,5 21 118,0-1 0,0 1-1,0-1 1,-1 1 0,1-1 0,0 1 0,0-1 0,0 1 0,-1 0 0,1-1 0,0 1 0,0-1 0,-1 1 0,1 0 0,0-1 0,-1 1 0,1 0 0,-1-1-1,1 1 1,0 0 0,-1 0 0,1-1 0,-1 1 0,1 0 0,-1 0 0,1 0 0,-1 0 0,0-1 0,0 2-12,0-1 0,0 0 0,0 0 0,0 0 0,0 1 0,0-1 0,0 0 0,0 1 0,0-1 0,1 1 0,-1-1 0,-2 2 0,0 1-48,-1 0 0,0 1 0,1-1 0,0 1 0,-4 5 0,-21 32-187,13-20 292,1 1-1,1 0 1,-17 39-1,-8 74-189,24-73 192,-2 8 182,4 0-1,-6 106 0,17-148-124,1 1 0,6 44 0,-4-45 30,-2-22-81,0 0 0,1 0 0,0 0-1,0 0 1,0-1 0,3 8 0,7 19 114,2 4 235,-6-18-56,5 9-108,-11-25-182,0-1 0,0 0-1,0 1 1,1-1 0,-1 0-1,0 0 1,0 0 0,1 0-1,-1 0 1,1 0 0,-1 0-1,1 0 1,-1-1 0,1 1-1,2 0 1,-1 0 10,0 0 1,0-1-1,1 1 1,-1-1-1,0 0 0,0 0 1,0 0-1,1-1 1,-1 1-1,0-1 0,0 1 1,0-1-1,0 0 0,0 0 1,0 0-1,0-1 1,0 1-1,0-1 0,0 0 1,-1 0-1,4-3 1,80-73 710,-33 17-564,3-3 4,-47 55-182,0-1 0,-1 1 0,0-1 0,-1-1 0,0 1 0,0-1 0,8-22 0,-8 19 8,-6 12-114,0 0 0,0 0 0,0 0 0,0 0 1,0-1-1,-1 1 0,1 0 0,-1-1 0,1 1 0,-1-3 0,-4 10-303,0 11 196,-3 13-36,2-18 241,1 1 0,1 0 0,0 0 0,0 1 0,1-1 0,1 1 0,0-1 0,1 1 0,0-1 0,1 1-1,0-1 1,1 1 0,0-1 0,1 0 0,1 0 0,5 14 0,-3-11 61,0-1 0,1 1 1,1-1-1,14 19 0,-20-29-14,1-1 0,0 0 0,0 0 0,0 0 0,0 0 0,1 0 0,-1-1 0,1 0 0,0 1 0,-1-1 0,1-1 0,0 1 0,0 0 0,0-1 0,1 0 0,-1 0 0,0 0 0,0-1 0,0 1 0,1-1 0,7 0 0,-6-1 19,0 0 0,1-1 0,-1 1 0,0-1 0,0-1 0,0 1 0,0-1 0,0 0 0,-1 0 0,1-1 0,-1 0 0,7-5 0,4-6-21,-1-1 0,18-23 1,-10 11 20,13-22-57,-10 13-69,-14 20 77,-1 0-1,13-28 1,-19 32-51,-5 12 32,0-1 0,1 1 0,-1 0 0,1 0 0,-1 0 0,1-1 0,0 1-1,-1 0 1,1 0 0,0 0 0,0 0 0,-1 0 0,2-1 0,3-1-41,-3 2 36,-1 0 1,0 0 0,1 0-1,-1 0 1,0 0 0,1 0-1,-1-1 1,0 1 0,0 0-1,0-1 1,0 1 0,0 0-1,1-4 1,-2 4-53,0 0-31,5 5 22,-4-4 67,-1 0 0,0 0 0,0 0 0,1 0 1,-1 0-1,0 0 0,1 0 0,-1 0 0,0 0 1,0 0-1,1 1 0,-1-1 0,0 0 1,0 0-1,0 0 0,1 1 0,-1-1 0,0 0 1,0 0-1,0 0 0,1 1 0,-1-1 0,0 0 1,0 0-1,0 1 0,0-1 0,0 0 0,0 1 1,0-1-1,0 0 0,1 0 0,-1 1 0,0-1 1,0 0-1,0 1 0,0-1 0,-1 1 1,1-1-22,3 9-13,0 0 0,-1 0 0,-1 1 0,1-1 0,-1 1 0,-1-1 0,0 1 0,0-1 0,-4 19 0,4-23 7,-2 26 71,3 34 0,0 19 17,-10 12 29,9-76-148,1-18 93,-1 0 0,0-1 0,0 1 0,1 0 0,-1 0 0,-1 0 0,1 0 0,0-1 0,0 1 0,-1 2 0,0-4-25,1 1 1,-1-1 0,0 0 0,1 0 0,-1 0 0,1 0 0,-1 0 0,0 0-1,1 0 1,-1 0 0,1 0 0,-1 0 0,1 0 0,-1-1 0,0 1 0,1 0-1,-1 0 1,1-1 0,-1 1 0,1 0 0,-1 0 0,0-1 0,-11-7 29,7 2-85,0 0 0,-1 0 0,0 0-1,0 1 1,0 0 0,-9-5 0,-19-16 332,19 9-655,21 24 311,1-1 0,-1 0 0,14 8 0,-17-12 93,0-1 0,1 1 1,-1-1-1,0 1 1,1-1-1,-1 0 1,1 0-1,0-1 0,-1 1 1,1-1-1,0 1 1,-1-1-1,5-1 1,1 0 23,0-1 1,0-1 0,0 1 0,0-1 0,0-1 0,8-4 0,51-32 43,-47 27-3,253-159 304,-252 157-402,31-27-1,-51 41-41,-1 0-1,0-1 1,1 1-1,-1 0 1,0-1 0,0 1-1,0-1 1,2-2-1,-3 4 39,0 0 0,0 0 0,0 0 0,0 0 0,0 0 0,0 0 0,0 0 0,0-1 0,0 1 0,0 0 0,0 0 0,0 0 0,0 0-1,0 0 1,0 0 0,0 0 0,0 0 0,0 0 0,0 0 0,0 0 0,0 0 0,0 0 0,0 0 0,0 0 0,-1 0 0,1 0 0,0-1-1,0 1 1,0 0 0,0 0 0,0 0 0,0 0 0,0 0 0,0 0 0,0 0 0,0 0 0,0 0 0,0 0 0,0 0 0,0 0 0,0 0-1,0 0 1,0 0 0,0 0 0,0 0 0,-1 0 0,1 0 0,0 0 0,0 0 0,0 0 0,0 0 0,0 0 0,0 0 0,0 0 0,0 0-1,0 0 1,0 0 0,0 0 0,0 0 0,0 0 0,0 0 0,0 0 0,-9 6-209,4-2 196,1 0 0,0 1 0,1 0-1,-1-1 1,1 1 0,0 0 0,0 1 0,0-1 0,1 0 0,-1 1 0,2-1 0,-1 1 0,0 0 0,1 0 0,0 0 0,1 0 0,-1 11 0,1-6 24,0 0 0,1-1 0,1 1 0,-1 0 0,1-1 0,1 1 0,0-1-1,1 1 1,5 9 0,-4-10 28,0 0 0,1 0 0,14 17 0,-18-26-9,-1 1 1,1 0-1,-1 0 1,1-1-1,0 1 1,0-1-1,0 1 1,0-1-1,0 0 1,0 0-1,0 0 1,0 0-1,0 0 0,1 0 1,-1 0-1,0-1 1,1 1-1,-1-1 1,0 0-1,1 0 1,-1 0-1,0 0 1,1 0-1,-1 0 1,4-1-1,2-2 39,-1-1-1,0 1 0,0-1 0,0-1 1,0 1-1,-1-1 0,9-8 1,41-46 237,-20 19-304,-15 20 59,-13 14-195,-1-1 0,1 0 0,-1-1 0,10-15 0,-15 32-405,-1 7 386,0-6 174,0 1 1,1 0 0,0-1 0,1 1-1,0-1 1,1 0 0,0 0-1,0 0 1,1 0 0,1-1 0,-1 1-1,1-2 1,1 1 0,0-1 0,0 0-1,1 0 1,-1 0 0,2-1 0,10 7-1,-15-12 32,1 1 0,-1-1 0,1-1 1,-1 1-1,1 0 0,0-1 0,0 0 0,0 0 0,0-1 0,-1 0 0,1 1 0,0-1 0,0-1 0,0 1 0,0-1 0,0 0 0,0 0 1,-1 0-1,1-1 0,0 0 0,-1 1 0,9-6 0,-5 1-15,0-1 0,-1 1 0,1-1 0,-2-1 0,1 1 0,9-15 0,-13 17-45,1-1 0,-1 0 0,0 0 0,-1 0 0,1 0 1,-1-1-1,0 1 0,-1-1 0,0 1 0,0-1 0,0-6 0,-1 9 1,-1 0-1,1 1 1,-1-1-1,0 1 1,0-1-1,-1 1 1,1 0-1,-1-1 1,1 1-1,-1 0 1,0 0-1,0 0 0,-1 0 1,1 1-1,-1-1 1,1 0-1,-1 1 1,0 0-1,-4-3 1,-4-3-118,-1 1 1,-1 0 0,-21-9-1,24 12 75,1 1-1,-1 1 1,0 0 0,0 0-1,1 1 1,-1 0 0,0 1-1,0 0 1,0 1-1,0 0 1,0 0 0,-16 5-1,17-7 69,9 2 103,3 0-10,0 0-68,1 0 0,-1 0 0,1 0 0,-1-1 0,1 0 0,-1 1 0,1-1 0,-1 0 0,1-1 0,-1 1 0,1-1 0,5-1 0,7-1 108,65-11 160,115-37 1,-191 50-296,70-19 283,43-14 25,-101 29-264,0 0 0,1 0 0,-1 2-1,1 0 1,0 1 0,27 1 0,-39 1-40,0 1 0,-1 0 0,1 0 0,-1 0 0,0 1 0,1 0 0,-1 0 0,0 0 0,0 0 0,8 7 0,-9-7-4,-1 1-1,0 1 0,1-1 1,-2 0-1,1 1 0,0 0 1,-1-1-1,1 1 0,-1 0 1,0 0-1,0 0 0,-1 1 1,1-1-1,-1 0 1,1 6-1,-1-2 27,0 0-1,-1 1 1,0-1 0,0 1-1,-1-1 1,0 0 0,-4 16-1,5-24-28,0 0 1,0 0-1,0 1 0,0-1 0,0 0 1,0 0-1,0 0 0,0 0 0,0 0 0,-1 0 1,1 1-1,0-1 0,0 0 0,0 0 1,0 0-1,0 0 0,0 0 0,0 0 1,0 1-1,0-1 0,0 0 0,0 0 1,0 0-1,1 0 0,-1 0 0,0 1 0,0-1 1,0 0-1,0 0 0,0 0 0,0 0 1,0 0-1,0 0 0,0 0 0,0 1 1,0-1-1,1 0 0,-1 0 0,0 0 0,0 0 1,0 0-1,0 0 0,0 0 0,0 0 1,0 0-1,1 0 0,-1 0 0,0 0 1,0 0-1,0 0 0,0 0 0,1 0 0,10-3 309,18-15-12,-23 14-291,234-130-89,-235 131 11,0 1 0,0 0 0,1 0 0,-1 0 0,0 0 0,1 1 0,8-1 0,-11 2 56,0 0 0,0 1-1,0-1 1,0 1 0,0-1 0,0 1 0,0 0 0,0 0 0,-1 0 0,1 1 0,0-1-1,-1 1 1,1-1 0,-1 1 0,1 0 0,2 2 0,9 11-29,0 1-1,0 0 1,-2 1 0,14 22 0,-23-33 47,1-1-59,15 22-853,-18-26 277,0 0-1,1 0 1,-1 1-1,0-1 1,1 0 0,-1 0-1,1 0 1,-1 0-1,3 0 1,0 2-1402</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28:25.215"/>
    </inkml:context>
    <inkml:brush xml:id="br0">
      <inkml:brushProperty name="width" value="0.05" units="cm"/>
      <inkml:brushProperty name="height" value="0.05" units="cm"/>
      <inkml:brushProperty name="color" value="#004F8B"/>
    </inkml:brush>
  </inkml:definitions>
  <inkml:trace contextRef="#ctx0" brushRef="#br0">100 16 9312,'-61'-16'4192,"42"20"-3616,8-4-128,11 3-352,-3-3 896,-3 0-800,12 0-128,-3 0-2272,2 0 1216</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28:25.561"/>
    </inkml:context>
    <inkml:brush xml:id="br0">
      <inkml:brushProperty name="width" value="0.05" units="cm"/>
      <inkml:brushProperty name="height" value="0.05" units="cm"/>
      <inkml:brushProperty name="color" value="#004F8B"/>
    </inkml:brush>
  </inkml:definitions>
  <inkml:trace contextRef="#ctx0" brushRef="#br0">111 102 9728,'-52'-68'4384,"18"52"-3808,24 7-224,6 9-320,-6-9 0,20 22-2400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28:29.801"/>
    </inkml:context>
    <inkml:brush xml:id="br0">
      <inkml:brushProperty name="width" value="0.05" units="cm"/>
      <inkml:brushProperty name="height" value="0.05" units="cm"/>
      <inkml:brushProperty name="color" value="#004F8B"/>
    </inkml:brush>
  </inkml:definitions>
  <inkml:trace contextRef="#ctx0" brushRef="#br0">331 756 3072,'0'0'37,"0"0"-1,0-1 1,0 1 0,0 0 0,0-1 0,0 1-1,0 0 1,0-1 0,0 1 0,0 0 0,0-1-1,0 1 1,1 0 0,-1 0 0,0-1-1,0 1 1,0 0 0,0-1 0,1 1 0,-1 0-1,0 0 1,0-1 0,0 1 0,1 0 0,-1 0-1,0 0 1,1-1 0,-1 1 0,0 0-1,0 0 1,1 0 0,-1 0 0,0 0 0,1-1-1,-1 1 1,0 0 0,1 0 0,-1 0-1,0 0 1,1 0 0,-1 0 0,0 0 0,1 0-1,-1 0 1,0 0 0,1 1 0,1-1 31,0 0 1121,1-18 4347,-4 15-5357,0 1 1,0 0-1,0 0 0,0 0 0,0 0 0,0 0 0,-1 0 0,1 0 0,-1 1 0,0-1 0,1 0 1,-1 1-1,0-1 0,0 1 0,0 0 0,0-1 0,0 1 0,0 0 0,0 0 0,-1 1 1,-3-2-1,-1 0-53,0 0 1,0 1-1,0 0 1,-1 1 0,1-1-1,-10 2 1,2 0-104,-1 1 1,1 1 0,0 0-1,0 1 1,0 1-1,1 0 1,-1 1 0,1 1-1,-14 9 1,22-13-3,0 1 0,0 1 0,0-1 0,1 1 0,-1 0 0,1 0 0,0 1 0,0 0 0,1-1 0,0 1 0,0 1 0,0-1 0,1 1 0,0-1 0,0 1 0,1 0 0,0 0 0,0 0 0,1 1 0,-1-1 0,1 13 0,1-10 82,1 0-1,0 0 0,0 0 0,1 0 0,1 0 0,0-1 0,0 1 0,0-1 0,2 0 0,-1 1 1,7 9-1,-6-12-23,0 0 0,0-1 1,1 1-1,0-1 0,0-1 1,0 1-1,1-1 0,0 0 1,0 0-1,0-1 0,0 0 1,1 0-1,14 5 0,-12-7-4,1 0-1,0 0 0,0-1 1,0 0-1,0-1 0,0 0 1,-1-1-1,1 0 0,0 0 1,0-2-1,0 1 0,-1-1 1,1-1-1,-1 0 0,14-7 1,13-10 201,55-43 0,-47 32-151,55-32 107,16-11 0,-65 32-181,-35 28-38,8-7 24,0-2 1,-1 0-1,-2-1 0,0-1 1,31-56-1,-22 29-1,-4-2 0,27-75 0,19-126-219,-71 250 135,2-3-157,-1-1-1,-1 0 1,1-10 0,-15 40-872,9-10 1071,0 1 1,1 1 0,0-1-1,-2 23 1,0 1 122,-23 121 153,-11 53 116,4-66 16,-23 116 124,50-217-449,4-26 303,1 0 0,-2 27-1,14-53 768,15-37-467,19-33-496,-21 43-172,69-100-392,-78 117 257,-11 16 64,0 1 0,1-1 0,-1 0 0,1 0-1,0 1 1,-1 0 0,2-1 0,-1 1 0,0 1 0,1-1 0,4-3 0,-7 6 49,-1 0 0,0 0-1,0-1 1,0 1 0,1 0 0,-1 0 0,0 0 0,0 0-1,1 0 1,-1 0 0,0 0 0,0 0 0,1 0 0,-1 0-1,0 0 1,0 0 0,0 0 0,1 0 0,-1 0 0,0 0-1,0 0 1,1 0 0,-1 1 0,0-1 0,0 0 0,0 0-1,1 0 1,-1 0 0,0 0 0,0 1 0,0-1 0,1 0-1,-1 0 1,0 0 0,0 0 0,0 1 0,0-1-1,0 0 1,0 0 0,1 0 0,-1 1 0,0-1 0,0 0-1,0 0 1,0 1 0,0 14-337,0-9 346,-8 159-147,0-1 200,8-142-24,-1-5 49,1 0 0,1 1 0,0-1 0,1 0 0,9 33 1,-10-47-37,1 1 1,-1-1 0,1 0-1,0 0 1,0 0 0,0 0 0,3 4-1,-3-6-5,-1 0-1,0 0 0,0 1 1,1-1-1,-1 0 0,1 0 1,-1-1-1,1 1 0,-1 0 0,1 0 1,-1-1-1,1 1 0,0-1 1,0 1-1,-1-1 0,1 0 1,0 0-1,-1 1 0,4-2 1,1 0 18,-1 0 0,0 0 1,0-1-1,0 0 0,0 0 1,0 0-1,8-6 0,33-26 38,-29 21-69,154-109 142,98-76-133,-251 183 23,-1-1-1,-1 0 0,0-1 1,24-35-1,-30 32-95,-10 19 6,0 0 1,0 0-1,0 0 1,1 0-1,-1 0 0,0 1 1,0-1-1,0 0 1,0 0-1,0 0 0,-1 0 1,1 0-1,0 0 0,0 0 1,-1 0-1,1 0 1,0 0-1,-1 1 0,1-1 1,-1 0-1,1 0 1,-1 0-1,0 0 9,1 1 0,-1 0 1,1 0-1,-1-1 0,1 1 0,0 0 1,-1 0-1,1 0 0,-1 0 0,1 0 1,-1-1-1,1 1 0,-1 0 1,1 0-1,-1 0 0,1 0 0,-1 0 1,1 1-1,-1-1 0,1 0 0,-1 0 1,1 0-1,-1 0 0,1 1 0,-1-1 1,1 0-1,-1 0 0,0 1 0,-17 13-159,8-6 104,-6 4-38,-30 30 0,38-35 118,1 2 0,0-1-1,0 1 1,1 1 0,-8 14-1,8-10 43,0 1 0,0 0 0,2 0 0,0 1 0,-4 27 0,7-36 12,1 0 0,0 1-1,0-1 1,1 0-1,-1 0 1,2 0-1,-1 1 1,1-1 0,0 0-1,0-1 1,1 1-1,0 0 1,0-1-1,7 11 1,-9-16-19,0 1 0,0-1 0,1 1 0,-1-1-1,0 0 1,0 1 0,1-1 0,-1 0 0,1 0 0,-1 0 0,1 0 0,-1 0 0,1-1 0,0 1-1,3 1 1,-4-2-3,0 0-1,1 0 0,-1 0 0,1 0 1,-1 0-1,0-1 0,1 1 0,-1 0 1,0-1-1,1 1 0,-1-1 0,0 1 1,1-1-1,-1 1 0,2-3 0,3-1 51,-1-1-1,0 0 1,0 0-1,-1-1 0,0 1 1,5-8-1,22-37-40,-3-2 0,-1 0 0,26-76 0,-53 128-41,6-16-212,-1 1 0,0-1 0,-1 1 0,4-32 0,-8 46 187,0 1 0,0-1 1,0 1-1,0-1 1,0 1-1,0-1 1,0 1-1,0-1 0,0 1 1,0-1-1,0 1 1,-1 0-1,1-1 0,0 1 1,0-1-1,0 1 1,-1-1-1,1 1 1,0 0-1,-1-1 0,-5 4-564,-7 18 144,4-4 439,2 0-1,0 1 1,-8 32-1,-4 60 166,17-86-61,1 0 0,1 1 0,2-1 1,4 29-1,-5-48-25,0-1 0,0 1 0,0-1 0,0 1 0,1-1 0,3 6 0,-5-9-53,1 0 0,-1-1 0,1 1 0,-1 0 0,1 0 0,-1-1 0,1 1 0,0-1 0,-1 1 0,1 0 0,0-1 0,-1 1 0,1-1 0,0 0 0,0 1 1,0-1-1,0 1 0,-1-1 0,1 0 0,0 0 0,0 0 0,0 1 0,0-1 0,0 0 0,0 0 0,-1 0 0,1 0 0,0 0 0,0-1 0,0 1 0,0 0 0,0 0 0,0-1 1,-1 1-1,1 0 0,0-1 0,0 1 0,0-1 0,-1 1 0,2-1 0,15-12 258,23-22 0,-4 4-111,36-21-95,2 3 0,87-42 0,-129 72-122,-20 12-61,-1 0-1,1 1 1,0 0 0,0 1-1,16-5 1,-26 10 94,-1 0 0,0-1 0,0 1 0,0 0 0,1 0-1,-1 0 1,0 0 0,0 0 0,1 0 0,-1 0 0,0 0 0,0 1 0,1-1 0,-1 0 0,0 1 0,0-1 0,0 1 0,0-1 0,1 1 0,-1 0-1,0-1 1,0 1 0,0 0 0,0 0 0,-1 0 0,1 0 0,0 0 0,0 0 0,0 0 0,-1 0 0,1 0 0,0 0 0,-1 0 0,1 0 0,-1 0-1,0 1 1,1-1 0,-1 0 0,0 0 0,0 0 0,1 2 0,-1 5 14,1-1 0,-1 1-1,0 0 1,0 0 0,-3 9 0,-11 44 54,9-43 149,-5 27 0,10-45-173,0 0 0,0 0 0,0 1 1,0-1-1,0 0 0,0 0 0,0 1 0,0-1 1,0 0-1,0 0 0,0 1 0,0-1 0,0 0 1,0 1-1,0-1 0,0 0 0,0 0 0,0 1 0,0-1 1,0 0-1,1 0 0,-1 1 0,0-1 0,0 0 1,0 0-1,0 0 0,1 1 0,-1-1 0,0 0 1,0 0-1,8-4 406,13-20-167,-12 14-158,38-43 43,-28 29-210,2 1-1,0 1 1,40-31 0,-53 47 2,39-24 5,-43 27-18,0 1 0,0 0 0,1 0 0,-1 1 0,0-1 0,1 1 0,-1 0 0,1 0 0,5 0 0,-9 1 53,0 0 0,0 0 0,0 1 0,-1-1 0,1 0 0,0 0 0,0 0 0,0 0 0,0 1 0,0-1 0,-1 1 0,1-1 0,0 0 0,0 1 0,-1-1-1,1 1 1,0-1 0,-1 1 0,1 0 0,0-1 0,-1 1 0,1 0 0,-1-1 0,1 1 0,-1 0 0,0 0 0,1 0 0,-1-1 0,0 1 0,1 0 0,-1 0 0,0 0 0,0 0 0,0 0 0,0-1 0,0 1 0,0 0 0,0 1 0,0 3-19,0 1 1,-1-1 0,0 0-1,-2 9 1,-10 27-85,-8 35 156,19-68 3,1-1 0,0 1 0,1-1 0,0 1 0,0 0 0,0-1 0,4 15 0,-4-20-10,0-1 0,1 1 0,-1 0 0,1-1 0,0 1 0,0 0 0,-1-1 0,1 1 0,0-1 0,0 1 0,0-1-1,1 1 1,-1-1 0,0 0 0,0 1 0,1-1 0,-1 0 0,1 0 0,-1 0 0,1 0 0,-1-1 0,1 1 0,0 0 0,-1 0 0,1-1 0,0 1 0,0-1 0,-1 0-1,4 1 1,3-1 6,-1-1 0,1 0-1,-1 0 1,1 0 0,11-4-1,-10 2-54,56-15 178,114-50 1,-147 54-120,-2-1 0,0-1 0,-1-1 0,-1-2 1,40-34-1,-62 47-89,0 0 0,-1 0 0,0 0 0,0 0 0,-1-1 0,1 0 0,-1 0 0,3-8 0,-8 15 34,1 0-1,0 1 1,0-1-1,-1 0 1,1 0-1,0 0 1,0 0-1,-1 1 0,1-1 1,0 0-1,0 0 1,-1 0-1,1 0 1,0 0-1,-1 0 1,1 0-1,0 0 1,0 0-1,-1 0 1,1 0-1,0 0 1,-1 0-1,1 0 1,0 0-1,-1 0 0,1 0 1,0 0-1,0 0 1,-1 0-1,1-1 1,0 1-1,0 0 1,-1 0-1,1 0 1,0 0-1,0-1 1,-1 1-1,1 0 1,0 0-1,0-1 1,0 1-1,0 0 1,-1 0-1,1-1 0,0 1 1,0 0-1,0 0 1,0-1-1,0 1 1,0 0-1,0-1 1,0 1-1,0 0 1,0 0-1,0-1 1,0 1-1,0 0 1,0-1-1,0 1 1,0 0-1,0-1 1,0 1-1,0 0 0,0 0 1,0-1-1,1 1 1,-1 0-1,0 0 1,0-1-1,-22 15-248,8-2 239,1 0 0,0 1 0,1 1 0,1 0 0,0 1 0,1 0 0,1 0 1,0 1-1,1 0 0,-7 22 0,9-22 54,0 0 0,2 1-1,0 0 1,1-1 0,1 1 0,0 1 0,2-1 0,0 0 0,0 0 0,2 0 0,4 20 0,3-10 187,-9-26-191,0 0 0,1-1 0,-1 1 0,0 0 0,0-1-1,1 1 1,-1 0 0,1-1 0,-1 1 0,0-1 0,1 1 0,-1-1-1,1 1 1,-1-1 0,1 1 0,-1-1 0,1 1 0,0-1 0,-1 0-1,1 1 1,0-1 0,-1 0 0,1 0 0,0 1 0,-1-1 0,1 0-1,0 0 1,-1 0 0,1 0 0,0 0 0,-1 0 0,1 0 0,0 0-1,-1 0 1,1 0 0,0 0 0,-1-1 0,1 1 0,0 0 0,0-1 0,2-1 63,0 0 0,-1-1 0,1 1 0,-1-1 0,0 0 0,0 0 1,0 0-1,3-5 0,13-31 176,-13 27-217,118-259 14,-115 256-109,18-44-128,-24 51 43,1 1 1,-1-1-1,0 1 1,-1-1 0,1-15-1,-4 16-380,-1 10 100,-4 9 156,-9 34 206,1 1-1,2 1 1,-6 49 0,-21 163-49,24-156 184,-18 93 3,25-158 3,-1-1 1,-31 73-1,38-104-39,-1 0-1,0 0 0,0 0 1,0-1-1,-9 11 1,12-15-27,0-1 0,-1 0 0,1 0 0,0 0 1,-1 0-1,1 0 0,-1 0 0,1 0 1,-1-1-1,1 1 0,-1 0 0,1-1 0,-1 1 1,0-1-1,1 0 0,-1 1 0,0-1 0,1 0 1,-1 0-1,0 0 0,0 0 0,1-1 0,-1 1 1,0 0-1,1-1 0,-1 1 0,1-1 0,-1 1 1,0-1-1,1 0 0,-1 0 0,1 0 0,-3-1 1,-8-7-95,1-1 0,0 0 0,0 0 0,1-1 1,-18-24-1,-33-67-463,59 99 530,0 0 0,1 0 0,0 0 0,0 0-1,0 0 1,0 0 0,0 0 0,1 0 0,-1-1 0,1 1 0,0 0-1,0 0 1,0 0 0,0-1 0,0 1 0,2-6 0,0 5-12,0 0 1,0 0 0,0 1 0,0-1 0,0 0 0,1 1 0,-1 0-1,1 0 1,0 0 0,0 0 0,5-4 0,6-3-32,1 1-1,1 1 1,-1 0 0,1 1 0,19-6 0,122-40 506,-135 44-332,1-1 0,-2-2 0,30-19 0,57-50 120,-65 48-212,151-132 238,-179 151-301,0-1 0,-1-1 0,-1 0 0,-1-1 0,0 0 0,-1-1 1,-1-1-1,-1 1 0,0-2 0,-2 1 0,0-1 0,-1 0 0,6-40 0,-11 54-7,-1 4-44,1 0 1,-1 0-1,0-1 1,0 1-1,0 0 0,0 0 1,0 0-1,0-1 0,-1 1 1,0-3-1,0 4 59,1 1 0,0-1 1,0 1-1,-1 0 0,1-1 1,0 1-1,-1-1 0,1 1 0,0 0 1,-1 0-1,1-1 0,-1 1 1,1 0-1,0 0 0,-1-1 0,1 1 1,-1 0-1,1 0 0,-1 0 1,1 0-1,-1 0 0,1 0 0,-1 0 1,1-1-1,-1 1 0,1 1 1,0-1-1,-1 0 0,1 0 0,-1 0 1,1 0-1,-1 0 0,1 0 1,-1 0-1,1 1 0,-1-1 0,1 0 1,0 0-1,-1 1 0,-20 13-252,19-13 239,-10 10 19,0-1 1,0 2 0,1-1-1,1 2 1,-14 20-1,19-26 17,1 0-1,0 1 0,0 0 1,1-1-1,0 1 0,0 1 1,1-1-1,0 0 0,0 1 1,1-1-1,0 1 0,1 11 1,2-3 116,1 0 0,1 0 1,0-1-1,2 1 0,0-1 0,0-1 1,2 1-1,0-1 0,0 0 1,21 26-1,-25-36-4,0 0 0,0 0 0,0-1 1,1 1-1,0-1 0,0 0 0,9 6 0,-11-9-69,-1 0 0,0 0 0,1 0 0,-1 0 0,0 0 0,1-1 0,-1 1 0,1-1 0,-1 0 0,1 0 0,-1 1-1,1-2 1,-1 1 0,1 0 0,-1 0 0,1-1 0,-1 1 0,0-1 0,1 0 0,-1 0 0,0 0 0,4-2 0,4-4 60,-1-1 0,1-1 0,-2 1 0,1-2 1,-1 1-1,8-14 0,5-3-58,9-7-47,1 2 0,52-40 0,-11 11-58,-20 12 174,66-55-419,-117 102 252,0 0 0,0 0 0,0 1 0,0-1 0,0 0 0,0 0 0,0 1 0,1-1-1,-1 1 1,0-1 0,0 1 0,1-1 0,1 1 0,0 5-440,-4 9 129,-1-3 223,-2 20 93,-2-1-1,-1 0 0,-14 40 1,-36 67 51,45-108 127,0 1 0,-2-2 0,-29 44 0,41-68-107,-1-1-1,1 1 1,-1-1 0,0 0-1,0 0 1,0 0 0,0-1-1,0 1 1,-1-1 0,-5 3-1,8-4-11,-1 0-1,0-1 1,0 1-1,0-1 1,0 0-1,0 1 1,0-1-1,1 0 0,-1 0 1,0 0-1,0 0 1,0-1-1,0 1 1,0 0-1,0-1 1,0 1-1,0-1 1,1 0-1,-1 0 1,0 0-1,1 0 1,-1 0-1,0 0 1,1 0-1,-1 0 1,-1-2-1,-4-4 23,1-1 0,-1 0 0,1 0 1,0 0-1,1 0 0,0-1 0,1 0 0,0 0 0,-4-12 0,-1-5 44,2-1-1,-4-30 1,11 56-73,-1-1 0,1 1 0,0 0-1,0 0 1,0 0 0,0-1 0,0 1 0,0 0 0,1 0 0,-1 0 0,0-1 0,0 1 0,1 0 0,-1 0 0,1 0-1,-1 0 1,1 0 0,0 0 0,-1 0 0,1 0 0,1-1 0,-1 0 7,1 1 0,0 0 1,0 0-1,-1 0 0,1 0 1,0 0-1,0 0 0,0 0 0,0 1 1,0-1-1,3 0 0,6 0 69,0 1-1,-1 0 0,21 2 1,-30-2-79,47 8 391,65 19 0,-19-4-142,-67-17-323,-3-1 198,0 0-1,27 1 1,-43-6-209,0 0-1,0 0 1,0-1 0,1 0-1,-1-1 1,0 1-1,0-1 1,0-1 0,-1 0-1,10-4 1,11-11-3256,0 5 884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1:27.001"/>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0 104 1312,'7'-11'3959,"-4"9"-3612,6-4 547,35-22 2100,-28 18-1318,27-15 0,-25 13 910,-9 2-1636,-45 39 1600,-14 10-4785,11-3-3306</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28:40.946"/>
    </inkml:context>
    <inkml:brush xml:id="br0">
      <inkml:brushProperty name="width" value="0.05" units="cm"/>
      <inkml:brushProperty name="height" value="0.05" units="cm"/>
      <inkml:brushProperty name="color" value="#004F8B"/>
    </inkml:brush>
  </inkml:definitions>
  <inkml:trace contextRef="#ctx0" brushRef="#br0">441 707 1568,'-4'-3'9389,"-5"2"-6413,-8 1-3709,14 0 1677,-29 1-474,-1 2 0,1 1 0,-1 1 0,1 2 0,1 1 0,-57 22 0,78-26-454,0 1 0,0-1 0,1 2 0,0-1 0,0 1 0,0 1 1,-8 8-1,12-11-20,1 1 1,0-1 0,1 1 0,-1 0-1,1 1 1,0-1 0,0 0 0,0 1 0,1 0-1,0-1 1,0 1 0,0 0 0,1 0-1,-1 8 1,2 2-30,0-1-1,0 1 1,2-1-1,0 1 1,1-1-1,5 17 0,-6-25 82,1 0 0,0-1 0,1 1-1,-1-1 1,1 1 0,0-1-1,1 0 1,-1-1 0,7 7-1,-4-6 78,-1 0 0,1 0 0,0-1 1,0 1-1,1-2 0,-1 1 0,10 3 0,-14-7-73,1 1 0,0-1 1,0 0-1,0-1 1,0 1-1,0-1 0,0 1 1,0-1-1,0-1 0,0 1 1,6-2-1,0 0 31,0-1 0,0-1 0,10-5 0,0-1-51,-1-1-1,-1 0 1,0-2 0,-1 0 0,0-1 0,0 0 0,-2-2 0,20-24 0,-8 4 3,-2 0-1,-1-2 1,22-48 0,-35 62 33,-1-1-1,-2 0 1,0 0-1,5-40 1,6-102 303,-18 152-322,5-50 13,-4-1 0,-11-116 0,9 179-86,0 1 0,-1 0-1,1-1 1,-1 1-1,0-1 1,0 1 0,0 0-1,0 0 1,0-1 0,0 1-1,-1 0 1,1 0-1,-4-3 1,4 5 6,1 0 0,-1 0 0,1 0 0,-1 0 0,1 0 0,-1 1 0,1-1 0,-1 0 0,1 0 0,0 1 0,-1-1 0,1 0 0,-1 1 0,1-1 0,0 0 0,-1 1 0,1-1 0,0 1 0,-1-1 0,1 0 0,0 1 0,0-1 0,-1 1 0,1 0-3,-3 4-28,0 0 0,1 1 0,0 0 0,0 0 0,0 0 0,1 0 0,0 0 0,0 0 0,0 7 0,-1 8 11,-24 187 199,9-57 78,11-74 6,3 0 0,3 0 1,14 101-1,-13-164-131,2 0 1,-1 0-1,1-1 0,1 0 1,1 1-1,0-1 1,0-1-1,10 17 0,-15-28-88,1 0 1,-1-1-1,1 1 0,-1 0 0,1 0 0,0 0 0,-1 0 0,1-1 0,0 1 0,-1 0 1,1-1-1,0 1 0,0 0 0,0-1 0,-1 1 0,1-1 0,0 1 0,0-1 0,0 0 1,0 1-1,0-1 0,0 0 0,0 0 0,0 0 0,0 0 0,0 1 0,0-1 0,0-1 1,0 1-1,0 0 0,1 0 0,1-2 13,-1 1 1,1-1-1,-1 0 1,0 0-1,0 0 0,0 0 1,0 0-1,0 0 1,0 0-1,2-4 1,12-20-65,-2-1 1,0 0 0,18-51 0,4-11 153,11-22 207,-42 86-544,-14 33-603,6-5 783,0 1-1,1 0 1,-1 0 0,1 0 0,0 0-1,1 0 1,-1 0 0,1 0-1,-2 5 1,-5 43-22,7-39-28,-1 9 100,1 1-1,1-1 0,1 0 1,2 0-1,0 0 0,1 0 1,1 0-1,8 23 0,-11-41 17,-1 0 0,1 0 0,0 0 0,0-1 1,0 1-1,0-1 0,0 1 0,1-1 0,0 0 0,-1 0 0,7 5 0,-7-7-9,0 0 0,0 0 0,0 1 1,1-1-1,-1-1 0,0 1 0,1 0 0,-1-1 1,1 1-1,-1-1 0,1 1 0,-1-1 0,1 0 0,-1 0 1,1-1-1,-1 1 0,1 0 0,-1-1 0,0 1 1,1-1-1,2-1 0,9-4 31,-1 0 1,-1-1-1,1-1 1,-1 0-1,18-15 0,53-55 102,-64 60-201,54-50-42,30-33 45,-93 90 22,-1 0-1,16-26 1,-25 37-5,0-1-1,0 1 0,1-1 1,-1 1-1,0-1 0,1 1 1,-1-1-1,0 1 0,1-1 1,-1 1-1,0 0 0,1-1 1,-1 1-1,1-1 0,-1 1 1,1 0-1,-1 0 0,1-1 1,-1 1-1,1 0 0,-1 0 1,1-1-1,-1 1 0,1 0 1,0 0-1,-1 0 0,1 0 1,-1 0-1,1 0 0,-1 0 1,1 0-1,0 0 1,-1 0-1,1 0 0,-1 0 1,1 1-1,-1-1 0,1 0 1,-1 0-1,1 1 0,-1-1 1,1 0-1,-1 1 0,1-1 1,-1 0-1,1 1 0,-1-1 1,0 1-1,1-1 0,-1 0 1,1 1-1,1 2 1,-1-1 0,1 0 0,-1 1 1,1 0-1,-1-1 0,0 1 0,0-1 0,0 1 0,1 6 1,0 12 58,-2 0 1,0 0 0,-1 0 0,-6 30 0,-1 23-139,8-67 74,-2 11 120,1-1 1,1 1-1,1-1 1,0 0-1,8 32 1,-4-27-85,-3-14 9,0 1 0,0-1-1,1 0 1,0 0 0,7 13 0,-9-20-5,0 1 0,0-1 1,0 1-1,0-1 0,0 0 1,0 0-1,1 1 1,-1-1-1,1 0 0,-1 0 1,1 0-1,-1 0 1,1-1-1,-1 1 0,1 0 1,0-1-1,0 1 0,-1-1 1,1 1-1,0-1 1,0 0-1,-1 0 0,1 0 1,0 0-1,0 0 1,0 0-1,-1 0 0,1-1 1,0 1-1,-1-1 0,1 1 1,3-2-1,11-6 9,-1 0 0,1 0 0,-1-2 0,-1 0-1,0 0 1,15-16 0,3-1-7,-26 23-18,149-127-117,-133 110 91,0-1 1,-2-1-1,-1-1 0,25-41 1,-42 62 24,0 0-1,0-1 1,-1 1 0,0-1 0,1 1-1,-1-1 1,-1 0 0,1 1 0,0-1-1,-1 0 1,0 0 0,0 1 0,0-6-1,-1 6-6,0 0-1,1 0 1,-1 1-1,0-1 0,0 0 1,-1 1-1,1-1 0,-1 1 1,1-1-1,-1 1 1,0-1-1,0 1 0,0 0 1,0 0-1,0 0 0,0 0 1,0 1-1,-4-3 1,0 1-24,1 0 0,-1 1 0,1 0 0,-1 0 0,0 1 0,1-1 0,-1 1 0,0 0 0,0 1 0,0-1 0,0 1 0,0 1 0,-10 0 0,3 2 24,0 0 0,-1 0 0,1 1 0,1 0 0,-16 9 0,22-10-3,-1 0 0,2 1 0,-1 0 0,0 0 0,1 0 0,0 1 0,0 0 0,0 0 0,0 0 0,1 1 1,0-1-1,0 1 0,1 0 0,-1 0 0,1 1 0,1-1 0,-1 0 0,1 1 0,0 0 0,-1 8 0,-1 7 53,1 1 0,0 0 0,2 0 0,1 0 0,4 37 0,-2-42 15,1 0 0,1 0 1,1-1-1,0 1 0,2-1 0,0-1 0,15 28 1,-17-36-12,0-1 1,0 0-1,0 0 1,1-1-1,0 0 1,0 0 0,1 0-1,0-1 1,0 0-1,0 0 1,0 0-1,1-1 1,0-1-1,0 1 1,0-1 0,0 0-1,0-1 1,1 0-1,-1 0 1,1-1-1,-1 0 1,1-1 0,0 1-1,-1-2 1,14-1-1,-10 0-52,0 0-1,0-1 0,0-1 1,-1 0-1,1-1 0,-1 0 1,0 0-1,-1-1 0,1-1 1,-1 0-1,12-10 0,5-10-2,-1-1 0,-2-1 0,-1-1 0,-1-1 0,-1-2-1,25-54 1,-36 68-77,0 1-1,25-34 1,-29 45 65,1-1 0,-1 1 0,1 0 0,1 1 0,-1-1 0,1 2 0,0-1 0,12-5 0,-17 9-11,-1 1 0,1 0 0,0 0 0,0 0 0,-1 1 0,1-1-1,0 1 1,0 0 0,0-1 0,0 1 0,0 0 0,0 1 0,0-1 0,-1 0-1,1 1 1,0 0 0,0 0 0,0 0 0,-1 0 0,5 2 0,-2 0 5,0 0 1,-1 1 0,1 0-1,-1 0 1,1 0-1,-1 0 1,0 1 0,6 9-1,0-1 560,-14-22 337,-1 3-891,1 0 1,-1 0-1,0 1 0,0 0 0,-1 0 1,-9-7-1,3 3-35,0 1-1,-20-9 0,29 16 43,0-1-1,0 1 0,-1 0 1,1 0-1,0 0 0,-1 1 1,1-1-1,0 1 0,-1 0 1,1 0-1,0 0 0,-1 0 1,1 1-1,-1-1 0,1 1 1,0 0-1,0 0 1,-1 0-1,1 0 0,0 1 1,0-1-1,0 1 0,0 0 1,0 0-1,1 0 0,-6 5 1,2-1 5,-1 1 0,1 1 0,1-1 1,0 1-1,0 0 0,0 0 0,1 0 0,-6 17 1,4-3 50,0 0 1,2 0-1,-3 35 0,5-41-19,0 11 78,1-1 0,1 0 1,2 1-1,0-1 0,12 51 1,-13-71-27,1 0 1,0-1 0,1 1 0,-1 0 0,1-1 0,0 0 0,6 9 0,-6-11-36,-1 0 1,0-1-1,1 1 0,0-1 1,-1 0-1,1 0 1,0 0-1,0 0 0,0-1 1,0 1-1,1-1 0,-1 1 1,0-1-1,1 0 0,3 0 1,11 1 22,0-1 0,0 0 0,0-2 0,1 0 0,-1-1 0,31-7 1,-22 2-42,1-2 1,-1-1 0,39-20 0,-46 19-35,-1-1-1,0-1 0,-1-1 1,-1 0-1,0-2 1,-1 1-1,23-31 1,84-139-259,-79 113 248,2 0-281,-3-1 0,38-91 0,-19 10 159,27-63-94,-80 196 169,-1 1 1,-1-1 0,8-36-1,-15 56 61,0 1 0,0-1-1,0 1 1,0-1 0,0 1-1,0-1 1,0 1 0,0-1-1,0 1 1,0-1 0,0 1-1,0-1 1,0 1 0,0-1-1,0 0 1,0 1 0,-1-1-1,1 1 1,0 0 0,0-1-1,-1 1 1,1-1 0,0 1-1,-1-1 1,0 1 0,0-1-9,0 1 1,0 0 0,0-1-1,0 1 1,0 0 0,0 0-1,0 0 1,0 0 0,0 0-1,0 0 1,-1 0 0,1 1-1,0-1 1,0 0 0,0 1-1,0-1 1,-1 1 0,-5 2-19,1 0 1,0 0 0,1 1 0,-1 0 0,0 0 0,1 0 0,0 1 0,0 0 0,0 0 0,1 0-1,0 0 1,-6 10 0,-6 11-5,-19 45 0,32-64 38,-88 244 365,31 28 287,52-218-514,2 1 0,3 0 0,4 63 0,1-104 126,6 37 0,-7-51-124,2 1 1,-1 0-1,1 0 1,0-1 0,0 1-1,1-1 1,7 10-1,-11-16-137,1 0-1,0 0 1,0 0-1,0 0 1,0 0-1,0 0 1,0-1-1,0 1 1,0 0-1,0 0 1,0-1-1,0 1 1,0-1-1,1 1 1,-1-1-1,0 0 1,0 1-1,0-1 1,1 0-1,-1 0 1,0 0-1,1 0 1,-1 0 0,0 0-1,0 0 1,1 0-1,-1-1 1,0 1-1,0 0 1,1-1-1,-1 1 1,1-2-1,4-1-51,0 0 0,-1 0 1,0-1-1,0 0 0,6-6 0,185-181-1268,-97 92 1049,73-66 131,-172 165 137,0-1 1,0 1-1,0 0 0,0 0 0,1-1 1,-1 1-1,0 0 0,0 0 0,0-1 0,1 1 1,-1 0-1,0 0 0,0 0 0,1-1 0,-1 1 1,0 0-1,0 0 0,1 0 0,-1 0 0,0 0 1,1-1-1,-1 1 0,0 0 0,0 0 1,1 0-1,-1 0 0,0 0 0,1 0 0,-1 0 1,0 0-1,1 0 0,-1 0 0,1 1 0,-1 0 4,0-1 1,0 1-1,0 0 0,1 0 0,-1 0 0,0-1 0,-1 1 0,1 0 0,0 0 0,0 0 0,0 0 0,0-1 0,-1 3 0,-12 32 213,8-24-182,0 0 1,-2 14-1,1 7 133,1 1 0,2 0 1,1 0-1,1 0 0,7 54 0,-3-72-96,0 1 1,1-1-1,0 0 0,1 0 0,10 18 1,-14-29-27,1 0 0,1-1 0,-1 1 1,1 0-1,-1-1 0,6 5 0,-7-7-21,1 1 0,-1-1-1,1 0 1,-1 0 0,1 0-1,0 0 1,0 0-1,0 0 1,0 0 0,-1 0-1,1-1 1,0 1 0,0-1-1,0 1 1,4-1-1,-1 0-22,0-1-1,0 0 0,-1 0 0,1 0 0,0-1 0,0 1 0,0-1 0,-1 0 0,1-1 0,-1 1 0,0-1 1,1 0-1,4-4 0,6-7-248,28-29 0,-22 19 221,116-135-271,-126 144 295,11-20-1,-17 27-12,-3 6 5,-1 0 1,0 0 0,0 0-1,0 0 1,0 0 0,0 0-1,0 0 1,-1 0 0,1 0-1,0-1 1,-1 1 0,0 0-1,0 0 1,1-1 0,-2-3-1,1 5 10,0 0 1,0 1-1,0-1 0,0 1 1,0-1-1,-1 1 0,1-1 0,0 1 1,0-1-1,0 1 0,-1-1 0,1 1 1,0-1-1,-1 1 0,1-1 1,0 1-1,-1 0 0,1-1 0,-1 1 1,1-1-1,-1 1 0,1 0 0,-1 0 1,1-1-1,-1 1 0,1 0 0,-1-1 1,-1 1-3,0 0 1,1 0-1,-1 0 1,1 0-1,-1 0 1,1 0-1,-1 0 1,0 0-1,-2 2 1,-3 0-4,0 0 0,0 1-1,-6 4 1,13-7 7,-7 4 5,0 1 0,1-1 0,-1 1-1,1 0 1,1 1 0,-1 0 0,1 0 0,0 0-1,0 0 1,0 1 0,-4 8 0,-3 9 17,-17 51 1,24-60-30,-6 15 8,-11 50 0,20-68 122,0-1 0,1 1 0,0 0 0,1-1 0,0 1 1,1 0-1,4 21 0,-4-31-88,-1 0 1,1 0-1,0 0 0,-1 0 1,1 0-1,0 0 1,0 0-1,0-1 0,0 1 1,0 0-1,1-1 1,-1 1-1,1-1 0,-1 1 1,1-1-1,1 2 1,0-2-42,-1 0 0,1 0 1,-1 0-1,1 0 0,0 0 1,-1-1-1,1 1 0,0-1 1,-1 0-1,1 0 0,0 0 0,2 0 1,7-2-32,-1 0 0,0 0-1,0-1 1,0 0 0,0-1 0,0 0 0,-1-1 0,0 0 0,0-1 0,0 0-1,0-1 1,13-11 0,-10 6-21,0-1 0,-1 0-1,0-1 1,-1-1 0,0 1-1,-1-2 1,10-21 0,-16 28 40,0 0 0,-1 1 0,0-1 0,-1 0 0,0-1 1,0 1-1,-1 0 0,0 0 0,0-1 0,-2-9 1,1 13 5,-1 0 1,0 0 0,-1 0-1,1 0 1,-1 1 0,0-1-1,0 1 1,-1-1 0,0 1-1,0 0 1,0 0 0,0 0-1,-1 0 1,0 1 0,0-1-1,0 1 1,-5-4 0,-1 1-44,0 1 1,0 0-1,-1 1 1,0 0 0,0 1-1,0 0 1,0 0-1,0 1 1,-23-2 0,24 5 1,8 0 154,6 0 32,74-8-101,-17 3-64,15-4 155,142-15 351,-203 23-402,-1 1 0,1 0 0,-1 1 0,24 4 0,-34-4-47,-1 0 0,1 0-1,0 0 1,-1 0 0,0 1-1,1 0 1,-1 0 0,0 0-1,0 0 1,0 0 0,0 1 0,0-1-1,0 1 1,-1 0 0,1 0-1,-1 0 1,0 0 0,0 0-1,0 0 1,0 0 0,-1 1-1,3 6 1,-1 0 18,-1 1 0,0 0-1,0 0 1,-1 0 0,-1 0 0,0 0 0,-2 17-1,-18 79 322,3-18-195,14-72-166,2-15 5,0 0 1,1 0-1,-1 0 0,1 0 1,0 0-1,0 0 1,-1 0-1,1 0 0,0 0 1,1 0-1,-1 0 0,1 4 1,0-5 65,0-3-75,0 0-1,0 0 0,0 0 0,0 0 1,0 0-1,1 0 0,-1 0 0,1 0 0,0 0 1,-1 1-1,1-1 0,2-1 0,5-6-119,57-63-335,2 3-1,128-98 0,-172 148 547,-14 10 106,1 1 0,20-11-1,-51 100 1464,8-32-1553,3 0 1,2 1 0,2 0-1,3 77 1,3-115-256,0 0-1,1 1 1,1-1 0,0 0-1,8 19 1,-9-27-1813</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28:41.374"/>
    </inkml:context>
    <inkml:brush xml:id="br0">
      <inkml:brushProperty name="width" value="0.05" units="cm"/>
      <inkml:brushProperty name="height" value="0.05" units="cm"/>
      <inkml:brushProperty name="color" value="#004F8B"/>
    </inkml:brush>
  </inkml:definitions>
  <inkml:trace contextRef="#ctx0" brushRef="#br0">37 13 10880,'-36'-4'4928,"36"8"-4289,3-4-1438,8 0 895,3 0-864,5 0 416,4-7-4160,1 1 2464</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28:41.737"/>
    </inkml:context>
    <inkml:brush xml:id="br0">
      <inkml:brushProperty name="width" value="0.05" units="cm"/>
      <inkml:brushProperty name="height" value="0.05" units="cm"/>
      <inkml:brushProperty name="color" value="#004F8B"/>
    </inkml:brush>
  </inkml:definitions>
  <inkml:trace contextRef="#ctx0" brushRef="#br0">1515 240 10624,'-34'-9'4832,"43"14"-4192,2-1-1,6 1-479,16-1 1408,6 4-864,36-4 256,11 5-576,32-1-352,-4 1-64,-6-2-128,-8 2 64,-11-4-1824,-8 4 1024,-15-6-4319,-10 1 2879</inkml:trace>
  <inkml:trace contextRef="#ctx0" brushRef="#br0" timeOffset="1">62 13 10720,'-53'-13'4864,"48"13"-4256,2 0-2752,6 0 1024</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28:43.097"/>
    </inkml:context>
    <inkml:brush xml:id="br0">
      <inkml:brushProperty name="width" value="0.05" units="cm"/>
      <inkml:brushProperty name="height" value="0.05" units="cm"/>
      <inkml:brushProperty name="color" value="#004F8B"/>
    </inkml:brush>
  </inkml:definitions>
  <inkml:trace contextRef="#ctx0" brushRef="#br0">181 607 4320,'-23'-11'2336,"18"-3"1706,2 12-3638,0 0 0,0 0 0,0 1 0,0-1 0,-1 1-1,1 0 1,0 0 0,-1 0 0,1 1 0,-1-1 0,1 1-1,-1 0 1,1 0 0,-1 0 0,1 0 0,-1 1 0,-5 0-1,5 1-310,0 0-1,-1 0 1,1 0-1,1 0 1,-1 1-1,0-1 1,0 1-1,1 0 1,0 0-1,-1 0 0,1 1 1,0-1-1,1 1 1,-1 0-1,1 0 1,-1 0-1,1 0 1,0 0-1,-1 6 0,-3 6-86,2 1 0,0 0 0,-3 28-1,7-30 149,0 0 0,0 0-1,1 0 1,1 0-1,1-1 1,0 1 0,1-1-1,0 1 1,13 25-1,-3-15 420,-13-24-550,0 0-1,-1 0 1,1-1 0,0 1 0,0 0 0,-1-1-1,1 1 1,0 0 0,0-1 0,0 0-1,2 2 1,-3-2-20,1 0-1,-1 0 1,0 0 0,1 0-1,-1 0 1,1 0 0,-1 0-1,1 0 1,-1-1 0,1 1-1,-1 0 1,0 0 0,1 0-1,-1 0 1,1-1 0,-1 1-1,0 0 1,1 0-1,-1-1 1,0 1 0,1 0-1,-1-1 1,0 1 0,1 0-1,-1-1 1,0 1 0,0 0-1,1-1 1,1-3-12,-1 0 1,0 0-1,1 0 0,-2 0 1,1 0-1,0 0 0,-1-1 1,1-6-1,-1 4-4,-1-190-318,-2 72 273,3 122 34,0 1-1,0 0 1,0 0 0,1 0-1,-1 0 1,1 0 0,1-3 0,-2 5 27,0-1 0,0 1 1,0-1-1,1 1 0,-1-1 1,0 1-1,0-1 0,1 1 1,-1 0-1,0-1 0,1 1 0,-1 0 1,1-1-1,-1 1 0,0 0 1,1-1-1,-1 1 0,1 0 1,-1 0-1,1-1 0,-1 1 1,1 0-1,-1 0 0,1 0 1,-1 0-1,1 0 0,-1 0 1,1 0-1,-1 0 0,1 0 1,-1 0-1,1 0 0,-1 0 1,1 0-1,0 0 0,6 3 152,-1-1-1,1-1 0,0 1 1,0-1-1,-1-1 0,1 1 1,0-1-1,8-1 0,-2 0 230,0-1-1,-1-1 1,20-7-1,12-5 190,-1-2 0,48-27 0,-65 30-484,-2-2 0,0 0 1,0-2-1,34-34 0,-27 16 50,-1 0-1,43-72 1,4-5-96,-51 76 117,-21 33-135,-3 6-7,-1 13-12,-1-14-7,0 24-34,-2-1 1,-1 1-1,-1-1 1,-12 45-1,4-36-16,0 0-1,-3-2 1,-18 33-1,-37 61 9,-120 198 198,166-286-170,-161 226 595,181-257-615,-1-1 0,0 0 0,0 0 0,-8 6-1,13-10 32,0-1 0,-1 0 0,1 0 0,0 0 0,0 0-1,-1 0 1,1 0 0,0 0 0,0 1 0,-1-1 0,1 0-1,0 0 1,0 0 0,-1 0 0,1 0 0,0 0-1,0 0 1,-1 0 0,1 0 0,0-1 0,-1 1 0,1 0-1,0 0 1,0 0 0,-1 0 0,1 0 0,0 0 0,0 0-1,0-1 1,-1 1 0,1 0 0,0 0 0,0 0-1,0-1 1,-1 1 0,1 0 0,0 0 0,0 0 0,0-1-1,0 1 1,0 0 0,-1 0 0,1-1 0,0 1 0,0 0-1,0-1 1,0 1 0,0 0 0,0 0 0,0-1-1,0 1 1,0 0 0,0 0 0,0-1 0,0 1 0,0 0-1,0 0 1,1-1 0,-1 1 0,1-4 18,0 1 0,0 0 0,1 0 0,0 0 0,-1 0 0,1 0 1,0 0-1,0 0 0,4-3 0,1-1-49,0 0 1,11-7-1,-3 4-23,1 0-1,1 1 0,29-11 1,57-15-223,-66 23 140,167-45-4381,-100 35-2466,-2 5-3901,-63 11 7945</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28:44.633"/>
    </inkml:context>
    <inkml:brush xml:id="br0">
      <inkml:brushProperty name="width" value="0.05" units="cm"/>
      <inkml:brushProperty name="height" value="0.05" units="cm"/>
      <inkml:brushProperty name="color" value="#004F8B"/>
    </inkml:brush>
  </inkml:definitions>
  <inkml:trace contextRef="#ctx0" brushRef="#br0">1 140 5408,'3'-11'2155,"-3"11"-1973,0 0 1,0 0-1,0-1 1,0 1-1,0 0 0,0-1 1,0 1-1,0 0 0,0 0 1,0-1-1,0 1 0,0 0 1,0-1-1,0 1 1,1 0-1,-1 0 0,0-1 1,0 1-1,0 0 0,0 0 1,1-1-1,-1 1 183,0 0-183,0 0 1,1 0-1,-1-1 0,0 1 1,0 0-1,1 0 0,-1 0 1,0 0-1,0 0 0,1-1 1,-1 1-1,0 0 1,0 0-1,1 0 0,-1 0 1,0 0-1,1 0 0,-1 0 1,0 0-1,0 0 0,1 0 1,-1 0-1,0 0 1,1 1-1,-1-1 0,0 0 1,0 0-1,1 0 0,-1 0 1,0 0-1,1 1 0,0 0-49,0 1-1,1-1 0,-1 1 0,0 0 0,0 0 0,0 0 0,0-1 1,0 1-1,0 0 0,-1 0 0,1 0 0,-1 0 0,1 0 0,-1 0 1,0 3-1,2 1 47,110 606 3462,-111-611-3634,2 58 259,-2-45 2412,-8-34-2519,1 0 1,2-1-1,-5-34 1,1 6-126,0-13-92,-3-77 1,13-62-101,-1 168 55,10-58 0,-10 81 82,1 0 0,1 1 0,0-1 0,1 1 0,-1 0 0,2 0 0,-1 0 0,1 1 0,1-1 0,7-9 0,-7 13-1,0 0 0,0 1 0,1 0-1,-1 0 1,1 0 0,0 1 0,0-1-1,0 2 1,0-1 0,1 1 0,-1 0 0,1 1-1,-1 0 1,1 0 0,-1 0 0,1 1-1,15 2 1,3 2 9,-1 2-1,1 1 0,-1 1 1,-1 1-1,0 1 0,0 1 1,-1 1-1,26 17 1,-41-23 78,-1 0 0,1 1-1,-1-1 1,0 2 0,-1-1 0,0 1 0,0 0 0,0 0 0,-1 0 0,0 1 0,-1 0 0,0 0 0,3 9 0,-6-13 8,1 0 0,-1 0 0,0 1 0,0-1 0,-1 0 0,0 0 0,1 1 0,-2-1-1,1 0 1,-1 0 0,0 1 0,0-1 0,0 0 0,0 0 0,-1 0 0,0 0 0,0 0 0,-1-1-1,1 1 1,-1-1 0,0 1 0,0-1 0,0 0 0,-1 0 0,-7 7 0,2-5-21,0 0 1,-1 0 0,0 0-1,0-1 1,0-1-1,0 0 1,0 0 0,-1-1-1,0 0 1,0-1-1,0 0 1,0-1 0,-13 0-1,2-1-597,-1-1 0,0 0 0,0-2 0,1-1 0,-30-9 1,47 11-85,1 1 0,-1-1 1,1 0-1,0 0 1,0 0-1,-4-4 1,7 6 382,1 0 0,-1-1 0,1 1 0,-1 0 1,0-1-1,1 1 0,-1 0 0,1-1 0,0 1 1,-1-1-1,1 1 0,-1-1 0,1 1 0,0-1 1,-1 1-1,1-1 0,0 0 0,-1 1 0,1-1 0,0 1 1,0-1-1,0 0 0,-1 1 0,1-1 0,0 1 1,0-1-1,0 0 0,0 1 0,0-1 0,0 0 1,1 1-1,-1-2 0,3-6-3375</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28:45.253"/>
    </inkml:context>
    <inkml:brush xml:id="br0">
      <inkml:brushProperty name="width" value="0.05" units="cm"/>
      <inkml:brushProperty name="height" value="0.05" units="cm"/>
      <inkml:brushProperty name="color" value="#004F8B"/>
    </inkml:brush>
  </inkml:definitions>
  <inkml:trace contextRef="#ctx0" brushRef="#br0">0 0 5728,'5'4'9310,"2"-1"-3696,13 4-2191,24 5-4857,-40-11 2259,25 4-599,0-1 0,0-2 0,-1-1 0,35-3 0,-27 1-119,210-10 821,-59 1-16,-63 9-368,-104 3-161,-1 0-3379</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28:47.015"/>
    </inkml:context>
    <inkml:brush xml:id="br0">
      <inkml:brushProperty name="width" value="0.05" units="cm"/>
      <inkml:brushProperty name="height" value="0.05" units="cm"/>
      <inkml:brushProperty name="color" value="#004F8B"/>
    </inkml:brush>
  </inkml:definitions>
  <inkml:trace contextRef="#ctx0" brushRef="#br0">6 745 4064,'-6'9'9865,"13"-11"-7234,-1-2-2283,0 0 1,0-1 0,0 0 0,-1 0-1,1 0 1,-1 0 0,0-1 0,6-10-1,0-1 118,16-36-1,128-295 1513,-139 321-1596,0-1 223,-9 75 99,10 83-642,-14-112 57,1 1 0,2-1-1,-1 0 1,17 33 0,-19-46-88,0 0 0,0-1 1,0 1-1,1-1 0,-1 0 0,1 1 0,0-2 1,0 1-1,1 0 0,-1-1 0,1 0 1,0 0-1,-1 0 0,1-1 0,9 4 0,-8-4 22,0-1-1,1 0 0,-1 0 1,0 0-1,0-1 0,1 0 1,-1 0-1,0-1 0,1 0 1,-1 0-1,0 0 0,0-1 1,11-3-1,1-3-18,0 0 1,-1-1-1,0-1 0,-1-1 1,0 0-1,0-1 0,-1-1 1,24-26-1,-37 37-18,61-78 268,-58 71-257,1 1-1,-2-1 1,1 0-1,-1 0 1,0 0-1,-1 0 1,0-1-1,1-11 1,-3 20-48,-1 0 1,0 0-1,0-1 1,1 1-1,-1 0 0,0 0 1,0-1-1,-1 1 1,1 0-1,0-1 0,0 1 1,-1 0-1,1 0 1,0 0-1,-1-1 1,1 1-1,-1 0 0,0 0 1,1 0-1,-1 0 1,0 0-1,0 0 1,0 0-1,1 0 0,-1 0 1,0 0-1,0 1 1,0-1-1,-1 0 1,1 0-1,-1 0 0,-1 1-11,1-1-1,0 1 1,-1-1 0,1 1-1,0 0 1,-1 0-1,1 0 1,0 1-1,-1-1 1,1 0-1,0 1 1,-1-1-1,1 1 1,0 0 0,0 0-1,-1 0 1,-1 2-1,-4 2 21,1 0-1,0 1 1,0 0 0,0 0-1,1 1 1,0 0-1,0 0 1,1 1 0,0-1-1,-5 11 1,5-9 32,0 1 0,1-1 0,0 1-1,0 0 1,2 0 0,-1 0 0,1 1 0,-1 20 0,3-21 29,1 0-1,0 0 1,1 0 0,0 0-1,1 0 1,0 0 0,0 0-1,1-1 1,0 0 0,1 0 0,0 0-1,0 0 1,1-1 0,0 0-1,1 0 1,0 0 0,0-1-1,1 0 1,-1 0 0,1-1-1,1 0 1,10 5 0,-16-9-12,1 0 0,0-1 0,0 1 0,0-1 0,0 0 0,0 0 0,0 0 0,0-1 0,0 1 0,0-1 0,0 0 0,0 0 0,0-1 0,0 1 0,0-1 0,5-1 0,-3-1 0,0 1 1,0-1-1,-1 0 0,1 0 1,-1 0-1,0-1 0,0 0 1,0 0-1,0 0 0,5-8 1,14-17 146,37-61-1,-17 22-113,129-185 101,-161 236-145,15-34 0,-23 44-29,-1 0 1,-1-1-1,0 1 1,0-1-1,0 0 1,-1 1-1,1-15 1,-2 21-22,0-1 1,0 1 0,0 0 0,0 0-1,0-1 1,0 1 0,-1 0-1,1 0 1,0-1 0,-1 1-1,1 0 1,-1 0 0,1 0 0,-1 0-1,1 0 1,-1 0 0,0 0-1,0 0 1,1 0 0,-1 0-1,0 0 1,0 0 0,0 0-1,0 1 1,0-1 0,0 0 0,0 1-1,0-1 1,0 1 0,-1-1-1,1 1 1,0-1 0,0 1-1,0 0 1,-1 0 0,1-1 0,0 1-1,0 0 1,-1 0 0,1 0-1,0 1 1,0-1 0,0 0-1,-1 0 1,-1 1 0,-2 2-14,-1-1 0,0 1 0,1 1 0,0-1 0,0 1 0,0 0 0,-8 7 0,1 2 46,-18 24 1,21-24 40,1 0 0,0 1 0,1 0 1,0 0-1,2 1 0,0 0 0,0 0 1,-2 17-1,2-2 77,2 0 0,1 0 0,2 41-1,1-52-20,1 0-1,1-1 1,0 1-1,1 0 1,2-1-1,9 23 1,-9-27-23,0-1 0,2 0 0,-1 0 1,2-1-1,-1 0 0,2-1 1,0 0-1,20 18 0,-24-25-20,0 0 0,0 0-1,0 0 1,1-1 0,-1 0-1,15 3 1,-16-4-340,0-1 1,1 0-1,-1-1 0,8 1 0,-11-1-176,1 0 0,-1 0 0,1-1 0,-1 1-1,0-1 1,1 1 0,-1-1 0,0 0-1,1 0 1,2-1 0,-4 1 34,0 0 0,-1 1 1,1-1-1,0 0 0,-1 1 1,1-1-1,-1 0 0,1 1 0,-1-1 1,1 0-1,-1 0 0,1 0 0,-1 0 1,0 0-1,1 1 0,-1-1 0,0 0 1,0 0-1,0 0 0,0-1 0,-2-18-4889,2 16 4269,-5-22-3398</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28:49.024"/>
    </inkml:context>
    <inkml:brush xml:id="br0">
      <inkml:brushProperty name="width" value="0.05" units="cm"/>
      <inkml:brushProperty name="height" value="0.05" units="cm"/>
      <inkml:brushProperty name="color" value="#004F8B"/>
    </inkml:brush>
  </inkml:definitions>
  <inkml:trace contextRef="#ctx0" brushRef="#br0">6 127 2304,'-5'11'20175,"8"-12"-20041,0 0 0,0-1 0,0 1 0,0 0 0,1 0 0,-1 1 0,0-1 0,6 1 0,162-30 920,-68 10-1052,113-13 142,-167 25-51,-27 3 285,1 2 0,26-1-1,-47 4 187,10-2-4135,-12 1 3274,-1 0-1,1 1 1,0-1 0,0 1-1,0-1 1,0 0 0,-1 1 0,1-1-1,0 1 1,-1-1 0,1 0-1,0 1 1,-1-1 0,1 1 0,-1-1-1,1 1 1,-1 0 0,1-1-1,-1 1 1,1-1 0,-1 1-1,-1-1 1,-6-6-3228,4 3 1184</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28:49.567"/>
    </inkml:context>
    <inkml:brush xml:id="br0">
      <inkml:brushProperty name="width" value="0.05" units="cm"/>
      <inkml:brushProperty name="height" value="0.05" units="cm"/>
      <inkml:brushProperty name="color" value="#004F8B"/>
    </inkml:brush>
  </inkml:definitions>
  <inkml:trace contextRef="#ctx0" brushRef="#br0">9 17 6400,'-9'-3'16783,"10"4"-16673,1-1 0,-1 1 0,1-1 1,-1 1-1,1-1 0,-1 0 0,0 0 0,1 1 0,-1-1 0,3-1 0,124-7 1963,-37 0-1687,143 9 290,-88 2-563,-112 1-801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28:55.656"/>
    </inkml:context>
    <inkml:brush xml:id="br0">
      <inkml:brushProperty name="width" value="0.05" units="cm"/>
      <inkml:brushProperty name="height" value="0.05" units="cm"/>
      <inkml:brushProperty name="color" value="#004F8B"/>
    </inkml:brush>
  </inkml:definitions>
  <inkml:trace contextRef="#ctx0" brushRef="#br0">53 132 5728,'-5'-9'9104,"5"19"-6854,-5 134 618,0 57-1805,11 83-429,-5-247-512,1 33 516,13 83 0,-11-114-71,-4-20 1431,-8-73-1588,3 10-431,-13-102-75,-3-12-69,13 78 240,2-145-1,7 150 118,0 26-437,8-60 0,-8 101 228,1 0 0,0 0 0,1 1 0,0-1 0,0 0 0,1 1 0,-1 0 0,2-1 1,-1 2-1,1-1 0,9-10 0,-10 13 9,-1 0 0,1 1 0,0 0-1,0-1 1,0 2 0,1-1 0,-1 0 0,1 1 0,-1 0 0,1 0-1,0 0 1,0 0 0,0 1 0,0 0 0,0 0 0,0 0 0,0 1 0,0 0-1,0 0 1,6 0 0,-6 2 18,1-1-1,-1 1 0,1-1 1,-1 1-1,1 1 0,-1-1 1,0 1-1,0 0 0,0 0 1,-1 1-1,1-1 0,-1 1 1,8 8-1,1 4 52,0 1 1,14 25-1,-21-34-50,14 26 142,-1 1 1,-1 0 0,-2 1 0,-2 1-1,11 40 1,-24-71-64,0 0 0,0 1 0,-1-1-1,0 1 1,0-1 0,0 0 0,-1 1-1,0-1 1,0 0 0,-1 0 0,1 1-1,-2-1 1,1 0 0,0-1 0,-1 1 0,0 0-1,-1-1 1,1 1 0,-1-1 0,-6 7-1,6-8-50,-1 1-1,0 0 1,0-1 0,0 0-1,-1 0 1,1 0-1,-1-1 1,0 0-1,0 0 1,0 0-1,0-1 1,-1 0-1,1 0 1,-1-1-1,1 1 1,-1-1-1,1-1 1,-1 1 0,-10-2-1,-52-13-4096,68 13 3598,-1 1 1,1-1 0,-1 0 0,1 1 0,-1-1 0,1 0 0,0 0 0,-3-2 0,-5-1-5926,9 7 3809</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3:05.820"/>
    </inkml:context>
    <inkml:brush xml:id="br0">
      <inkml:brushProperty name="width" value="0.05" units="cm"/>
      <inkml:brushProperty name="height" value="0.05" units="cm"/>
      <inkml:brushProperty name="color" value="#004F8B"/>
    </inkml:brush>
  </inkml:definitions>
  <inkml:trace contextRef="#ctx0" brushRef="#br0">81 18 8896,'-38'-9'4032,"20"6"-3520,8-2-832,4 10 64,-2-5-448,16 0-2784,12 0-608,4 3 2336</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28:56.287"/>
    </inkml:context>
    <inkml:brush xml:id="br0">
      <inkml:brushProperty name="width" value="0.05" units="cm"/>
      <inkml:brushProperty name="height" value="0.05" units="cm"/>
      <inkml:brushProperty name="color" value="#004F8B"/>
    </inkml:brush>
  </inkml:definitions>
  <inkml:trace contextRef="#ctx0" brushRef="#br0">25 177 7392,'-20'-5'2373,"19"5"-2316,1 0 1,0 0-1,0 0 0,0 0 0,0 0 1,-1 0-1,1 0 0,0 0 0,0 0 1,0 0-1,-1 0 0,1 0 0,0 0 1,0-1-1,0 1 0,0 0 0,0 0 1,-1 0-1,1 0 0,0 0 0,0 0 1,0-1-1,0 1 0,0 0 0,0 0 1,0 0-1,-1-1 0,1 1 0,0 0 1,0 0-1,0 0 0,0 0 0,0-1 1,0 1-1,0 0 0,0 0 0,0 0 1,0-1-1,0 1 0,0 0 0,0 0 1,0 0-1,0-1 0,0 1 0,0 0 1,1 0-1,-1-1 0,5-5 1164,-5 6-1089,9-11 726,0 1 0,1 0 0,0 1-1,0 0 1,1 0 0,18-10 0,-1 3-279,49-20 0,-65 31-366,37-14 500,-45 18-649,0 0 1,0 0-1,0 0 0,0 0 0,0 1 0,1 0 0,-1-1 0,0 2 1,6 0-1,-8-1-15,1 1 0,-1 0 1,0 0-1,1 0 1,-1 1-1,0-1 1,0 0-1,0 1 0,0-1 1,0 1-1,0 0 1,0 0-1,-1 0 0,1 0 1,-1 0-1,1 0 1,-1 0-1,0 0 0,0 1 1,0-1-1,0 0 1,1 4-1,0 3 44,0 0-1,-1-1 1,1 1 0,-1 17 0,-2-17-18,0 0 0,0 0 0,-1 0 0,0-1 1,0 1-1,-1 0 0,0-1 0,-1 0 0,0 0 1,0 0-1,0 0 0,-1 0 0,-1-1 0,-7 9 1,2-4 51,0-1 0,0-1 0,-1 0 0,0-1 0,-1 0 0,0-1 0,-23 11 0,35-19-107,-4 3 77,0-1 0,-1 1 0,1 0 0,0 0 0,-5 4 0,10-6-83,-1-1-1,1 0 1,0 0 0,0 0-1,0 0 1,0 0 0,0 1-1,0-1 1,0 0 0,0 0-1,1 0 1,-1 0 0,0 1-1,0-1 1,0 0-1,0 0 1,0 0 0,0 0-1,0 0 1,0 1 0,0-1-1,0 0 1,0 0 0,1 0-1,-1 0 1,0 0-1,0 0 1,0 0 0,0 1-1,0-1 1,0 0 0,1 0-1,-1 0 1,0 0 0,0 0-1,0 0 1,0 0 0,1 0-1,-1 0 1,0 0-1,0 0 1,0 0 0,0 0-1,0 0 1,1 0 0,-1 0-1,0 0 1,0 0 0,0 0-1,10 1 260,243-1 607,-239 0-1343,23-4 1,-17 0-3258,-20 4 3550,0 0 1,0 0 0,1 0 0,-1 0 0,0 0 0,0 0 0,0 0 0,1 0 0,-1 0-1,0 0 1,0-1 0,1 1 0,-1 0 0,0 0 0,0 0 0,2-3-2030,-2 3 2030,0 0 0,0 0 0,0-1 0,0 1 0,1-3-2289,4-2-1147</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28:56.851"/>
    </inkml:context>
    <inkml:brush xml:id="br0">
      <inkml:brushProperty name="width" value="0.05" units="cm"/>
      <inkml:brushProperty name="height" value="0.05" units="cm"/>
      <inkml:brushProperty name="color" value="#004F8B"/>
    </inkml:brush>
  </inkml:definitions>
  <inkml:trace contextRef="#ctx0" brushRef="#br0">1 0 7456,'-1'2'14119,"8"2"-10827,11 3-3189,12-1 410,0-2-1,1-1 1,36 0 0,-31-2-361,19 0-41,-17-1 79,55 7-1,21 6-40,-71-1-2175</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28:57.336"/>
    </inkml:context>
    <inkml:brush xml:id="br0">
      <inkml:brushProperty name="width" value="0.05" units="cm"/>
      <inkml:brushProperty name="height" value="0.05" units="cm"/>
      <inkml:brushProperty name="color" value="#004F8B"/>
    </inkml:brush>
  </inkml:definitions>
  <inkml:trace contextRef="#ctx0" brushRef="#br0">48 46 6304,'-5'0'445,"1"-1"80,1 1 0,-1-1 0,0 0-1,1 0 1,-6-2 0,3 2 2955,-4 2 3707,200-16-2377,-38 1-2005,-53 14-2847,-73-5-770,-18 1-2819,-3 4 1663</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28:58.170"/>
    </inkml:context>
    <inkml:brush xml:id="br0">
      <inkml:brushProperty name="width" value="0.05" units="cm"/>
      <inkml:brushProperty name="height" value="0.05" units="cm"/>
      <inkml:brushProperty name="color" value="#004F8B"/>
    </inkml:brush>
  </inkml:definitions>
  <inkml:trace contextRef="#ctx0" brushRef="#br0">1 138 7968,'0'-1'122,"0"1"0,1 0 0,-1 0 0,0 0 0,1 0 1,-1 0-1,0 0 0,0 0 0,1 0 0,-1 0 0,0 0 0,1 0 1,-1 0-1,0 0 0,1 1 0,-1-1 0,0 0 0,1 0 0,-1 0 1,0 0-1,0 0 0,1 1 0,-1-1 0,0 0 0,0 0 0,1 0 0,-1 1 1,0-1-1,0 0 0,0 0 0,1 1 0,-1-1 0,0 0 0,0 1 1,0-1-1,0 0 0,0 0 0,0 1 0,0-1 0,1 0 0,-1 1 1,6 21 1993,-2-11-483,4 15-345,-1 0-1,-1 0 0,-1 0 0,2 35 0,-3 109 189,-4-158-1361,0 440 1394,4-353-64,-4-252-1263,0-334 111,2 445-290,2 0 1,1 0-1,3 0 0,12-42 0,-15 66 60,1 1 0,1 0 0,0 0 0,14-23 0,-18 34-40,1 1-1,-1-1 1,1 1-1,0 0 1,0 1 0,1-1-1,-1 1 1,1 0-1,0 0 1,0 0-1,0 0 1,1 1 0,-1 0-1,1 0 1,0 1-1,11-4 1,-13 6-15,0-1 0,1 1 1,-1 1-1,0-1 0,0 1 0,0-1 1,0 1-1,1 0 0,-1 1 0,-1-1 1,1 1-1,0-1 0,7 6 0,0 0 47,0 0 1,-1 1-1,12 11 0,-1 4 35,0 0 1,-1 1 0,-1 1-1,18 30 1,-32-46-47,0 0 0,-1 0-1,1 0 1,-2 1 0,1-1 0,-1 1 0,-1 0-1,3 17 1,-5-22-10,0 0 0,0 0 1,0 0-1,-1 0 0,1 0 0,-1-1 0,0 1 0,-1 0 1,1 0-1,-1 0 0,0-1 0,0 1 0,0-1 0,-1 0 1,0 0-1,0 1 0,0-2 0,0 1 0,-6 5 0,-10 7-7,-1-2 0,0 0-1,-2-2 1,-27 13 0,31-17-499,0-1 0,-29 6 0,41-11 160,-3 0-1178,-1 0 1,-14 0-1,6-1-10131</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28:58.704"/>
    </inkml:context>
    <inkml:brush xml:id="br0">
      <inkml:brushProperty name="width" value="0.05" units="cm"/>
      <inkml:brushProperty name="height" value="0.05" units="cm"/>
      <inkml:brushProperty name="color" value="#004F8B"/>
    </inkml:brush>
  </inkml:definitions>
  <inkml:trace contextRef="#ctx0" brushRef="#br0">42 17 6400,'4'-17'17962,"1"51"-14554,-6-19-3083,-1 0 1,-1-1-1,0 0 1,-9 25-1,-4 19-128,12-39-242,1-8-162,0 1-1,-1 22 1,8-18-3051,-4-11 1556</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28:59.561"/>
    </inkml:context>
    <inkml:brush xml:id="br0">
      <inkml:brushProperty name="width" value="0.05" units="cm"/>
      <inkml:brushProperty name="height" value="0.05" units="cm"/>
      <inkml:brushProperty name="color" value="#004F8B"/>
    </inkml:brush>
  </inkml:definitions>
  <inkml:trace contextRef="#ctx0" brushRef="#br0">8 72 4992,'-7'-9'19338,"14"9"-14854,1 0-4174,9 0-2789,-8 0 4228,254-33-1088,-43 16-5973,-178 14 1417,-3-2-4444,-10 0 2718</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29:14.689"/>
    </inkml:context>
    <inkml:brush xml:id="br0">
      <inkml:brushProperty name="width" value="0.05" units="cm"/>
      <inkml:brushProperty name="height" value="0.05" units="cm"/>
    </inkml:brush>
  </inkml:definitions>
  <inkml:trace contextRef="#ctx0" brushRef="#br0">0 5 2400,'6'2'15521,"21"2"-15267,22-3 55,-31 1-116,0-2 1,0 0-1,34-5 1,-41 2-165,0 1 1,0 1-1,0-1 0,1 2 1,17 0-1,14 2 54,-36-3-48,0 1 1,0 0 0,-1 1-1,1 0 1,0 0 0,0 0-1,8 3 1,0 1 43,1-2 1,0 1-1,0-2 0,0 0 0,0-1 0,21-2 1,25 7 160,-18-10-102,-31 3-76,0 0 1,21 1-1,113 2 295,-76-4-287,-36 2-43,-4-1 18,58 7 0,-77-5-35,1 0 0,12-1-1,19 1-113,-25 1 229,0-1-1,30-2 0,-7 0-129,-40 1 6,12 0 6,-1 0 0,23-4 0,-26 3 29,-1 0 0,0 1 0,18 1 0,-1 1 6,28-3 16,-15 0-42,-1 1 1,62 9-1,-38 8 53,-37-11-44,0 1 0,34 14 0,-49-17-12,-1 1 0,0 0 0,0 1 0,0 0 0,-1 0 0,0 1 0,0 0 0,13 15 0,-13-12 9,3 3 4,-1-1-1,-1 1 0,14 27 0,-11-20 23,0 1 0,22 27 0,-1-3 37,-24-32-45,1-2 0,0 1-1,1-1 1,0-1-1,1 0 1,0 0 0,26 15-1,100 44 379,-135-68-401,81 33-17,28 14 401,-94-39-389,0 0-1,-1 2 1,0 0-1,14 14 1,-10-6-28,31 38 0,-9 5 81,-7-11-50,-31-44 10,5 8 30,1-1 0,1 0 0,1-1 0,0 0 0,0 0 1,18 11-1,-11-11-51,1 0 0,1-2 0,44 17 0,-46-21-85,19 11 1,10 3 219,107 33-80,-132-43-34,0 0 0,37 25-1,-9-6-66,-43-25 79,1-1 0,12 3-1,13 7 9,-31-13 99,0 1 0,0-1 0,0 0 0,0 0 0,0 0 0,0-1 0,7 1 0,-11-2-160,0 0 26,0-1 1,-1 0 0,1 1 0,0-1-1,0 0 1,-1 1 0,1-1 0,-1 0-1,0 1 1,0-1 0,1 1 0,-1-1-1,0 1 1,0-1 0,-2-1 0,-6-12-151,8 15 148,1-1 1,-1 0 0,1 0-1,0 1 1,-1-1 0,0 0-1,1 0 1,-1 1 0,1-1-1,-1 1 1,0-1-1,-1 0 1,1 0 2,1 1 1,-1-1-1,0 0 0,0 1 0,0-1 1,1 0-1,-1 0 0,0 1 0,1-1 1,-1 0-1,1 0 0,-1 0 1,1 0-1,-1 0 0,1 0 0,-1-1 1,0-3-15,1 2 1,-1 0 0,0 1 0,0-1 0,0 0 0,0 0 0,0 0-1,-1 1 1,-2-5 0,-48-71 60,39 57-52,8 10 26,5 9-25,0 1 0,-1 0-1,1 0 1,-1 0 0,1 0 0,-1 0-1,0 0 1,1 0 0,-1 0 0,0 0-1,0 0 1,0 0 0,0 0 0,-1-1 0,0 1-6,2 0 58,0 1-71,0 0 0,0 0 1,1 0-1,-1-1 1,0 1-1,0 0 0,1 0 1,-1-1-1,0 1 1,0 0-1,0 0 0,1-1 1,-1 1-1,0 0 1,0-1-1,0 1 0,0 0 1,0-1-1,0 1 1,0 0-1,0-1 0,0 1 1,0-1-1,0 1 1,0 0-1,0-1 0,0 1 1,0 0-1,0-1 1,3 6-114,-1 0 1,1-1 0,0 1 0,1-1 0,-1 1-1,9 6 1,4 8 167,-3-2-50,0-1 0,2-1 0,-1 0-1,2-1 1,19 14 0,-9-7 70,9 5 61,-32-22-87,-3-4-29,1 1 0,-1-1 0,0 1 0,1-1 0,-1 1-1,0-1 1,0 1 0,0-1 0,0 1 0,0-1 0,0 1 0,1 0-1,-1-1 1,0 1 0,0-1 0,-1 1 0,1-1 0,0 1 0,0-1-1,0 1 1,0 0 0,0-1 0,-1 1 0,1-1 0,0 1 0,-1 0-1,0 1 21,-1-1 0,1 1 0,-1 0 0,1-1-1,-1 0 1,0 1 0,-3 1 0,-6 3 158,-24 9-1,24-10-105,-163 84 724,124-61-936,44-26-279,1 0 0,-1 0 0,0 0 0,-6 1 0,1-1-4354</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29:24.498"/>
    </inkml:context>
    <inkml:brush xml:id="br0">
      <inkml:brushProperty name="width" value="0.05" units="cm"/>
      <inkml:brushProperty name="height" value="0.05" units="cm"/>
    </inkml:brush>
  </inkml:definitions>
  <inkml:trace contextRef="#ctx0" brushRef="#br0">3570 1389 1728,'-1'0'18,"1"0"0,0 0 0,0 0 0,0 0 1,0 0-1,0 0 0,0 0 0,0 0 0,0 0 0,0 0 0,0 0 0,-1 0 1,1 0-1,0 0 0,0 0 0,0 0 0,0 0 0,0 0 0,0 0 0,0 0 1,0 0-1,0 0 0,-1 0 0,1 0 0,0 0 0,0 0 0,0 0 0,0 0 1,0 0-1,0 0 0,0 0 0,0 1 0,0-1 0,0 0 0,0 0 1,0 0-1,-1 0 0,1 0 0,0 0 0,0 0 0,0 0 0,0 0 0,0 0 1,0 0-1,0 1 0,0-1 0,0 0 0,0 0 0,0 0 0,0 0 0,0 0 1,0 0-1,-2-1 50,-15-1 6987,-35 3-5035,16-1-1239,20 0-567,-38 0 404,-1 2 1,-54 9-1,-63 26 1046,155-33-1452,-1 0-1,-1-2 1,1 0-1,0-1 1,-1-1-1,1-1 1,0-1 0,-30-5-1,22 2-34,-40 0-1,1 0-262,41 3 258,0 2 0,-33 3 0,-6 0 293,33-3-439,-99 5 455,93-3-172,-50-2 1,28-1-172,-29 1 337,41-7-241,42 7-168,1-1 0,-1 1 0,0-1 0,1 0 0,-1 0 0,1 0 0,-6-3 0,4 2-25,0 0 0,0 0 0,0 0 0,0 1 0,-7-1 0,1 1 11,-16-2-9,1 0 0,-30-9 0,43 9-26,0 0-1,0 1 1,-1 1-1,1 0 1,-15 1-1,27 0-30,-3-1 23,-1 1-1,1 0 1,0-1-1,-1 0 1,1 0-1,-7-3 0,11 4-19,-14-4 125,-25-5 0,28 7-55,0-1 0,-1 0 0,-10-5 0,12 4 21,1-2 0,-1 1-1,1-1 1,1 0-1,-1-1 1,-8-9-1,-42-50-1,33 35-41,9 9-27,-22-38-1,22 34-2,-21-28-1,13 27-162,-2 1 0,0 1 0,-32-21 0,13 10 144,18 14 74,-44-26 0,14 13-100,-61-34-116,-5 1 272,103 55-160,17 10 47,-1 0 0,0 0 0,0 0 1,0 1-1,-7-2 0,4 0-19,1 1 1,0-1-1,0 0 1,0-1-1,-10-8 1,-3-1 233,6 2-246,9 7 8,-1 1 1,1-1-1,-9-4 1,-41-17 22,38 17 35,-27-9 1,-9-3-319,-39-18 246,68 27 22,8 6 19,1-1-1,0-1 0,0-1 0,-17-13 1,27 18-32,-1 0 1,1 1-1,-11-6 1,11 7-5,-1-1 0,1 0 0,0 0 1,0 0-1,-5-6 0,0 0 179,6 5-162,-1 0 0,1 0 0,0-1-1,1 1 1,-6-9 0,-13-15 17,5 7 7,17 21-14,-2-2 0,0 0 0,0-1 0,1 1 0,-1-1 0,1 1 0,0-1 0,-1 0 0,0-5 0,2 6 3,-1 1 0,1 0 0,0 0 0,-1 0 0,1 0 0,-1 0 0,0 0 1,1 0-1,-1 0 0,0 0 0,1 0 0,-1 0 0,0 0 0,-2-1 0,2 1-10,0 0 0,0 0 1,1 0-1,-1 0 0,0 0 0,0 0 0,0 0 0,1 0 1,-1 0-1,1 0 0,-1 0 0,0-2 0,1 2 11,-1-4-2,-1 0 0,1 0 0,-1 1 0,0-1 0,0 0 0,-1 1 0,1 0 0,-5-6 0,7 10-14,-1-1 0,1 1 0,-1-1 0,1 1 0,-1-1 0,1 1 0,-1-1 0,1 1 0,0-1 1,-1 0-1,1 1 0,0-1 0,0 0 0,-1 1 0,1-1 0,0 0 0,0-1 0,-5-9 173,3 9-259,-3-3-67,5 5 164,0 0-1,0 0 0,0 0 0,0 0 1,0-1-1,0 1 0,0 0 1,0 0-1,0 0 0,0 0 0,0 0 1,0-1-1,0 1 0,0 0 0,0 0 1,0 0-1,0 0 0,0 0 0,0 0 1,0-1-1,1 1 0,-1 0 0,0 0 1,0 0-1,0 0 0,0 0 1,0 0-1,0 0 0,0 0 0,0-1 1,1 1-1,-1 0 0,0 0 0,0 0 1,0 0-1,0 0 0,0 0 0,1 0 1,-7 4-911,9 0 905,-1-1 0,1 1 1,-1 0-1,0 0 0,0 1 0,0-1 1,1 7-1,3 4 29,10 28 110,-10-24-142,11 21 0,-15-34 4,1 1 0,-1-1 0,0 1 1,-1 0-1,1 9 0,0-7 78,-1-1 0,6 18 0,-3-11 28,0-1-1,3 30 1,2 4 124,-1-6-283,-7-40 52,-1-1 1,1 1-1,-1 0 1,0-1-1,0 1 1,1 0-1,-1-1 1,0 1-1,-1 0 1,1 2-1,-1 4 586,1-7-499,0 0-71,0 0 0,1-1 0,-1 1 0,0 0 0,0 0 0,0-1 0,0 1 0,-1 0 0,1-1 0,0 1 0,0-1 1,0 1-1,-1 0 0,1-1 0,0 1 0,0 0 0,-1-1 0,1 1 0,-1 0 0,-2-3 252,4 1-222,-1-1 0,0 1 0,0-1 0,0 1 0,0-1 0,0 1 0,0-1 0,0 1 0,0-1 0,-1 1 0,1-1 0,-1-1 0,-1-7 116,-4-29-96,1-45 0,2 26-44,-3-88 70,4 120-177,0 14 66,1 0-1,0-1 1,1 1 0,1-13-1,0 6 25,-1 15-27,0 1-1,0 0 0,1 0 0,-1 0 1,1 0-1,-1 0 0,2-3 0,-1-6-133,-1 6-14,0 8-315,1 0 501,0 0 0,0 0 0,0 0-1,0-1 1,0 1 0,0 0-1,0-1 1,1 1 0,-1-1 0,1 1-1,-1-1 1,4 3 0,8 9 80,-3 0-84,0 0 0,0-1 0,1 0 0,1-1 0,0-1 1,0 0-1,23 14 0,8 1 225,50 21 0,-43-23-155,12 4 31,-41-19 11,1 1 1,-2 1-1,29 19 1,-35-18-38,-13-10-144,4 6-8,8 13-11818,-1-12 8418</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29:29.067"/>
    </inkml:context>
    <inkml:brush xml:id="br0">
      <inkml:brushProperty name="width" value="0.05" units="cm"/>
      <inkml:brushProperty name="height" value="0.05" units="cm"/>
    </inkml:brush>
  </inkml:definitions>
  <inkml:trace contextRef="#ctx0" brushRef="#br0">54 187 2912,'-5'-17'15797,"5"71"-14341,-5 254 565,5-122-1455,1-87 148,-1-98-218,0-14-219,-1-2-337,-1-1 0,-4-18 1,2 17 148,-1-22 1,-2-71 114,-3-126 158,5 157-256,2 47-23,2-54 0,2 79-64,0 0 0,0 0 0,1 0 0,0 0 0,0 0 0,1 0 0,0 0 0,0 0 0,1 1 0,-1 0 0,6-7 0,-6 9-30,1 0 0,0 0 0,0 0 0,0 0 0,0 1 0,0 0 0,1-1 0,-1 2 0,1-1 0,0 0 0,0 1 1,0 0-1,0 0 0,0 1 0,9-2 0,-3 1 9,0 1 1,0 0-1,-1 0 0,1 2 0,0-1 1,17 4-1,-22-2 23,0 0 0,0 0 0,0 0 0,0 1 0,0 0 0,-1 0 0,1 0 0,-1 1 0,0 0 0,0 0 0,0 0 0,6 8 0,-9-10 29,1 1 0,-1-1 0,0 1 0,0 0 0,-1 0 0,1 0 0,-1 0 0,1 0 0,-1 0 0,0 0 0,0 1-1,-1-1 1,1 0 0,0 1 0,-1 3 0,0-3 13,-1 1-1,1-1 1,-1 0-1,0 1 0,0-1 1,-1 0-1,1 0 1,-1 0-1,0 0 1,-3 5-1,-5 5 98,0 0 0,-1-1-1,-1 0 1,-22 18 0,33-30-157,-72 57 333,70-55-422,-1 0 0,0 0 0,0-1 0,0 1 0,0-1 0,0 0 0,0 0 0,0 0 1,-1-1-1,1 0 0,0 0 0,-1 0 0,0 0 0,1-1 0,-1 1 0,-8-2 0,12 1-144,0 0 1,0 0-1,0-1 1,0 1-1,0 0 1,0-1-1,0 1 1,1-1-1,-1 1 1,0-1-1,0 1 0,1-1 1,-1 0-1,0 1 1,1-1-1,-1 0 1,0 0-1,1 1 1,-1-1-1,1 0 1,0 0-1,-1 0 1,1 0-1,-1-1 1,1 2 45,0 0 1,0-1 0,0 1 0,0 0 0,0-1 0,0 1 0,0 0 0,0-1 0,0 1-1,0 0 1,0-1 0,0 1 0,0 0 0,0-1 0,0 1 0,0-1 0,0 1 0,1 0-1,-1 0 1,0-1 0,0 1 0,0 0 0,1-1 0,-1 1 0,0 0 0,0 0 0,1-1-1,-1 1 1,0 0 0,0 0 0,1 0 0,-1-1 0,0 1 0,1 0 0,-1 0 0,0 0-1,1 0 1,-1 0 0,0 0 0,1 0 0,-1-1 0,1 1 0,-1 0 0,0 0 0,1 0 0,-1 1-1,0-1 1,1 0 0,-1 0 0,0 0 0,1 0 0,-1 0 0,1 0 0,14 5-3465,7 4 1264</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29:29.645"/>
    </inkml:context>
    <inkml:brush xml:id="br0">
      <inkml:brushProperty name="width" value="0.05" units="cm"/>
      <inkml:brushProperty name="height" value="0.05" units="cm"/>
    </inkml:brush>
  </inkml:definitions>
  <inkml:trace contextRef="#ctx0" brushRef="#br0">43 26 3072,'1'-1'371,"0"0"0,0-1-1,0 1 1,0 0 0,0 0 0,0 0 0,1 0 0,-1 0-1,0 0 1,1 1 0,1-2 0,14-11 13386,-17 17-13386,-1 0 0,0 0 0,0 0 0,0 0 0,0 0 0,0 0 0,-4 7 0,-4 10 181,-1 18 0,2 1-1,-5 68 1,3-15-132,7-63-530,0 44 1,3-72 72,0 3-314,-3-4-1196,-1-14-1616,3-1 900,0-1 1,2-18-1,0 28 1830,3-51-5839</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2:01.677"/>
    </inkml:context>
    <inkml:brush xml:id="br0">
      <inkml:brushProperty name="width" value="0.05" units="cm"/>
      <inkml:brushProperty name="height" value="0.05" units="cm"/>
      <inkml:brushProperty name="color" value="#004F8B"/>
    </inkml:brush>
  </inkml:definitions>
  <inkml:trace contextRef="#ctx0" brushRef="#br0">550 126 2400,'5'-9'9498,"-6"4"-7636,-5-9-690,0 1 1,-15-23 0,18 32-1107,1 1-1,-1-1 0,0 1 1,1 0-1,-1 0 1,-1 1-1,1-1 0,0 0 1,-1 1-1,1 0 1,-1 0-1,0 0 1,1 0-1,-1 1 0,-5-2 1,-2 1-36,-1 0 0,0 1-1,0 0 1,0 1 0,0 0 0,0 1 0,0 0 0,0 1 0,1 0 0,-1 1-1,1 1 1,-1 0 0,1 0 0,-14 8 0,17-7-54,1-1 1,-1 2 0,1-1-1,0 1 1,0 0-1,1 1 1,-1-1-1,1 1 1,1 0-1,0 1 1,0 0-1,0-1 1,1 2-1,0-1 1,0 0-1,1 1 1,0 0-1,1-1 1,-2 11-1,3-7 49,0 1-1,1-1 1,1 1-1,-1 0 1,2-1-1,0 0 0,0 1 1,2-1-1,-1 0 1,1 0-1,1-1 0,0 1 1,1-1-1,0 0 1,0 0-1,1-1 1,1 0-1,15 16 0,-17-20 106,0 0-1,0-1 0,1 0 0,0 0 1,10 5-1,-15-8-34,0-1 1,0 0 0,1 1-1,-1-1 1,1 0 0,-1-1-1,1 1 1,-1 0 0,1-1-1,0 1 1,-1-1 0,1 0-1,0 0 1,-1 0-1,1 0 1,0-1 0,-1 1-1,1-1 1,0 1 0,2-2-1,-5 2-78,0-1 0,1 1 0,-1 0 0,0 0-1,1-1 1,-1 1 0,0-1 0,1 1 0,-1 0-1,0-1 1,0 1 0,0-1 0,1 1 0,-1-1-1,0 1 1,0 0 0,0-1 0,0 1 0,0-1-1,0 1 1,0-1 0,0 1 0,0-1 0,0 1-1,0-1 1,0 1 0,0-1 0,0 1-1,0 0 1,-1-2 0,1 1-12,-1 1 0,1-1 1,0 0-1,-1 0 0,1 0 0,-1 0 0,0 1 0,1-1 0,-1 0 1,0 1-1,1-1 0,-1 0 0,0 1 0,0-1 0,1 1 1,-1-1-1,0 1 0,-1-1 0,-1 0-48,0 0 0,0 1 0,0-1 1,0 1-1,-1 0 0,1 0 0,0 0 0,0 0 0,0 1 0,0-1 1,-4 2-1,-38 14-334,33-11 281,-14 5-162,0 2 0,-44 27-1,57-30 166,0 1-1,0 1 1,0-1-1,1 2 1,1 0 0,-14 19-1,22-27 106,0 0-1,0 1 1,1-1 0,0 1 0,0 0-1,0-1 1,0 1 0,1 0-1,-1 0 1,1 1 0,1-1 0,-1 0-1,1 0 1,0 9 0,1-7 8,1 0 0,-1 0 1,1-1-1,0 1 1,1-1-1,-1 1 0,1-1 1,1 0-1,7 11 1,-1-4 22,1 0 1,1-1 0,0 0 0,1-1-1,0-1 1,1 0 0,0 0 0,17 8-1,-18-11 96,0-2 0,0 1 0,0-1 0,1-1-1,20 4 1,-27-7-82,0 0 0,0-1-1,0 1 1,0-1 0,0-1-1,0 0 1,0 0 0,-1 0-1,1 0 1,0-1 0,-1 0 0,1-1-1,7-4 1,-1 0 53,-1-1-1,0 0 1,0-1 0,16-18 0,-8 6-81,23-34 1,43-63 349,-78 107-410,1 0 1,0 0 0,1 1-1,1 0 1,-1 1-1,1 0 1,1 1 0,0 0-1,0 1 1,0 0 0,1 1-1,23-8 1,-27 12-33,0 0-1,0 0 1,0 1-1,1 0 1,-1 1 0,15 1-1,-4 1 47,-1 1-1,20 6 1,-36-8-7,0 0-1,-1 0 1,1 0-1,0 0 1,0 0-1,-1 1 1,1-1 0,-1 1-1,1-1 1,-1 1-1,0 0 1,1 0-1,-1 0 1,0 1-1,-1-1 1,1 0 0,0 1-1,-1-1 1,1 1-1,-1 0 1,0-1-1,2 5 1,0 4 72,-1 0 0,-1 0 0,0-1-1,0 23 1,-2-22-94,2 0 0,-1 1 0,5 18 0,-3-21 68,1-1 0,0 0 0,1 1 0,0-1 0,0 0 0,1-1 0,0 1 0,11 12 0,-12-16 30,-1-1-1,1 1 0,-1-1 0,1 0 0,0 0 0,0-1 0,1 1 0,-1-1 0,1 0 0,-1 0 0,1 0 1,-1-1-1,1 1 0,0-1 0,0 0 0,9 0 0,-5-1-22,-1-1-1,0-1 1,0 1-1,1-1 1,-1 0-1,0-1 1,-1 0 0,13-7-1,-9 5 40,-9 5-122,-1-1 0,1 1-1,-1-1 1,0 0 0,1 1-1,-1-1 1,0 0 0,0 0-1,0 0 1,0 0-1,0 0 1,0 0 0,0 0-1,0 0 1,0 0 0,0-1-1,0 1 1,-1 0 0,1 0-1,0-3 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29:30.822"/>
    </inkml:context>
    <inkml:brush xml:id="br0">
      <inkml:brushProperty name="width" value="0.05" units="cm"/>
      <inkml:brushProperty name="height" value="0.05" units="cm"/>
    </inkml:brush>
  </inkml:definitions>
  <inkml:trace contextRef="#ctx0" brushRef="#br0">14 0 2656,'5'6'5941,"-7"-5"-4443,0 0 0,0 0 1,0 0-1,0 0 0,0-1 0,0 1 0,-3 0 2743,20-1-2329,145-4-472,-38 4-1341,-69 0-6860,-57 12-966</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0:15.089"/>
    </inkml:context>
    <inkml:brush xml:id="br0">
      <inkml:brushProperty name="width" value="0.05" units="cm"/>
      <inkml:brushProperty name="height" value="0.05" units="cm"/>
    </inkml:brush>
  </inkml:definitions>
  <inkml:trace contextRef="#ctx0" brushRef="#br0">29 92 3136,'7'-4'4308,"-6"17"4485,-3 11-1858,0-11-9921,-2 8 2996,-1 6 398,-13 41 1,18-66-362,-1 1 0,1-1 0,-1 1 0,1-1 0,0 1 0,1 4 0,-1-5-16,0 0 0,0-1 1,0 1-1,0 0 0,0 0 1,0-1-1,0 1 0,-1 0 0,1 0 1,0-1-1,-1 1 0,0 1 1,0-2 554,1-2-520,1 1 0,-1-1 0,1 0 0,-1 0-1,1 0 1,-1 0 0,0 0 0,0 0 0,1 0-1,-1 0 1,0 0 0,0 0 0,0 0 0,0 0-1,0 0 1,-1-1 0,1 1 21,2-24 80,1-1 1,6-25-1,-7 40-99,15-52 105,-11 42-507,7-36-1,-11 28-1760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29:32.791"/>
    </inkml:context>
    <inkml:brush xml:id="br0">
      <inkml:brushProperty name="width" value="0.05" units="cm"/>
      <inkml:brushProperty name="height" value="0.05" units="cm"/>
    </inkml:brush>
  </inkml:definitions>
  <inkml:trace contextRef="#ctx0" brushRef="#br0">149 182 3488,'0'-2'394,"0"1"-144,0 0 0,0 1-1,0-1 1,0 0-1,0 0 1,0 1-1,0-1 1,0 0-1,0 1 1,0-1 0,-1 0-1,1 1 1,0-1-1,0 1 1,-1-1-1,1 0 1,0 1-1,-1-1 1,1 1-1,-1-1 1,1 1 0,-1-1-1,0 0 1,0 1-8,0 0 0,1 0 0,-1 0 0,1 0 0,-1 0 0,0 1 0,1-1 0,-1 0 0,0 0 0,1 1 0,-1-1 0,1 0 0,-1 1 0,1-1 0,-1 0 0,1 1 0,-1-1 0,1 1 0,-1-1 0,1 1 0,0-1 0,-1 1 0,1-1 0,-1 2 0,-2 2-102,1 0-1,-1 0 1,1 0 0,-1 1 0,1-1 0,-1 6 0,-29 102 1433,-27 169 0,52-247-1436,3-15-40,-2 25 0,5 24 548,0-55 87,3-21 424,16-38-724,26-235-88,-12 59-432,-22 180-22,27-70-1,-32 97 71,9-16-122,-13 29 153,0 1-1,1-1 1,-1 0 0,0 1-1,0-1 1,1 0 0,-1 1 0,1 0-1,-1-1 1,1 1 0,0 0 0,3-2-1,-4 3 10,0 0-1,0 0 1,-1 0-1,1 0 1,0 0-1,0 0 1,0 0-1,0 0 1,-1 0-1,1 0 0,0 1 1,0-1-1,0 0 1,-1 1-1,1-1 1,0 0-1,0 1 1,-1-1-1,1 1 1,0-1-1,-1 1 1,1 0-1,-1-1 1,1 1-1,0 1 0,15 21-108,-12-17 152,5 10 19,-1 0 0,0 1-1,-1 0 1,-1 0 0,0 1 0,5 33-1,-9-36 116,-2 0-1,0 1 0,-3 23 0,1-17 37,2-17-181,0-1 1,-1 0 0,0 1 0,0-1 0,0 0 0,0 0 0,0 0 0,-1 0 0,0 0-1,0 0 1,-3 4 0,3-4 34,1-3-33,0 1 0,0-1 0,1 0 0,-1 0 0,0 0 0,0 1 0,0-1 0,0 0 0,0 0 0,0 0 0,-1-1 0,1 1 0,0 0 0,0 0 0,-1-1 0,1 1 0,-1 0 0,1-1 0,0 1 0,-1-1 0,1 0 0,-1 0 0,1 1-1,-1-1 1,1 0 0,-1 0 0,1 0 0,-1-1 0,1 1 0,-3-1 0,0-1-9,-1 0-1,1 0 1,-1-1-1,-5-4 1,-7-4-4,-52-24-5610,87 70-6155,-1-11 9142</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29:33.345"/>
    </inkml:context>
    <inkml:brush xml:id="br0">
      <inkml:brushProperty name="width" value="0.05" units="cm"/>
      <inkml:brushProperty name="height" value="0.05" units="cm"/>
    </inkml:brush>
  </inkml:definitions>
  <inkml:trace contextRef="#ctx0" brushRef="#br0">6 72 4064,'-6'-2'1960,"7"2"-1582,-1 0 1,1 0-1,0 0 0,-1 0 0,1 0 0,0 0 0,-1 0 0,1 0 0,-1 0 1,1 0-1,0-1 0,-1 1 0,1 0 0,-1 0 0,2-1 0,1-2 203,4-4 275,1 0 0,0 1 0,1 0 0,-1 1 0,1 0 0,0 0 0,15-5 0,-12 6-584,-1 1 0,13-2 0,-20 4-196,0 1 1,0 0-1,0 0 0,1 0 1,-1 1-1,0-1 0,0 1 0,-1 0 1,9 2-1,-11-2-52,0-1-1,-1 1 1,1 0 0,0 0 0,0-1-1,-1 1 1,1 0 0,-1 0-1,1 0 1,0 0 0,-1 0 0,0 0-1,1 0 1,-1 0 0,0 0 0,1 0-1,-1 0 1,0 0 0,0 0-1,0 0 1,0 0 0,0 0 0,0 0-1,0 0 1,0 0 0,0 0-1,0 0 1,-1 2 0,-8 29 237,3-19-142,0-1 0,-1 0-1,0 0 1,-1-1-1,-12 15 1,-16 23 279,-4 6 465,18-27-489,18-22-410,-6 9 883,11-12-200,9-5-78,200-65-1199,-189 61-847,-5 1-1370,1 0-3932,-7 5 3883</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29:33.875"/>
    </inkml:context>
    <inkml:brush xml:id="br0">
      <inkml:brushProperty name="width" value="0.05" units="cm"/>
      <inkml:brushProperty name="height" value="0.05" units="cm"/>
    </inkml:brush>
  </inkml:definitions>
  <inkml:trace contextRef="#ctx0" brushRef="#br0">44 1 2720,'-4'2'544,"-10"6"38,1-6 3177,1 3 6347,27 4-6650,1-5-2685,0 0-1,0-2 0,1 0 0,32 0 1,-21-1-340,144 0-109,-95-1-4335,-48 0 1901</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0:16.945"/>
    </inkml:context>
    <inkml:brush xml:id="br0">
      <inkml:brushProperty name="width" value="0.05" units="cm"/>
      <inkml:brushProperty name="height" value="0.05" units="cm"/>
    </inkml:brush>
  </inkml:definitions>
  <inkml:trace contextRef="#ctx0" brushRef="#br0">255 6 3232,'9'-5'9557,"-15"13"-8375,5-6-1002,0 1-1,-1-1 0,0 0 0,1 0 0,-1 0 0,0 0 0,0 0 0,-3 3 1,3-4-88,0 0 1,1 0 0,-1 1 0,0-1 0,1 1-1,-1 0 1,1-1 0,-3 4 0,2-2-66,1-1 0,-1 0 0,0 0 0,0 0 0,0 0 0,-3 2 0,-5 3 184,-19 18 1,21-18-82,0 1 0,-1-1 0,-11 6 0,-26 20 69,36-25-89,0-1-1,-1 1 1,0-2 0,-14 8-1,15-14-18,12-1-100,0 0 0,-1 0 0,1 0 0,-1-1 0,1 1-1,-1 0 1,0-1 0,2-1 0,1-1-11,11-9-155,1 1 0,20-11 0,10-7 135,-28 20 143,-16 9-166,0 0-1,1 0 0,-1 0 1,0 0-1,0-1 0,0 1 1,0-1-1,0 1 0,-1-1 0,3-1 1</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0:20.300"/>
    </inkml:context>
    <inkml:brush xml:id="br0">
      <inkml:brushProperty name="width" value="0.05" units="cm"/>
      <inkml:brushProperty name="height" value="0.05" units="cm"/>
    </inkml:brush>
  </inkml:definitions>
  <inkml:trace contextRef="#ctx0" brushRef="#br0">1 76 1728,'3'4'4592,"-3"-5"-4165,0 1 1,0-1-1,0 0 0,0 1 1,0-1-1,0 0 1,0 1-1,0-1 1,0 0-1,1 1 0,-1-1 1,0 0-1,0 1 1,1-1-1,-1 0 1,0 1-1,1-1 0,-1 1 1,0-1-1,1 1 1,-1-1-1,1 0 0,1 0-44,-1 1 0,1 0 0,0-1 0,-1 1 0,1 0-1,-1 0 1,1 0 0,-1 0 0,3 0 0,4 0-1381,4-1 1172,-1 0 0,-1-1 1,1-1-1,11-3 0,5-1 48,0 0-155,-14 3-18,1 1-1,0 0 1,26-2-1,-38 5-22,1 0 0,-1-1-1,0 1 1,0-1 0,0 0-1,1 0 1,-1 0 0,0 0-1,0 0 1,0 0 0,0-1-1,-1 1 1,3-2 0,4-4 1380,-14 9-1188,-74 39-266,42-24 78,-60 40-1,98-56-14,-1 0 0,0-1 0,0 1 0,0-1 0,0 1 0,1-1 0,-1 0 0,0 1-1,0-1 1,0 0 0,0 0 0,0 1 0,0-1 0,0 0 0,0 0 0,0 0 0,-1 0 0,1 0-12,0 0-40,0 0 5,-2 0 0,2 0 48,6 1-14,1 1 0,-1 0 0,0 0 0,8 4 0,5 3-7,0 1 0,-1 0-1,0 1 1,26 24 0,-34-27 122,1 0 0,1 0 1,-1-1-1,14 8 0,-22-15 251,-2 0-447,0 0-1,0 0 0,0 0 1,0 0-1,0 0 1,0 0-1,0-1 0,0 1 1,0 0-1,0 0 1,0 0-1,0 0 0,0 0 1,0-1-1,0 1 1,0 0-1,0 0 0,0 0 1,0 0-1,1 0 1,-1 0-1,0 0 0,0-1 1,0 1-1,0 0 1,0 0-1,0 0 0,0 0 1,0 0-1,1 0 1,-1 0-1,0 0 0,0 0 1,0 0-1,0 0 1,0 0-1,0 0 0,1 0 1,-1 0-1,0 0 0,0 0 1,0 0-1,0 0 1,0 0-1,0 0 0,1 0 1,-1 0-1,0 0 1,0 0-1,0 0 0,0 0 1,0 0-1,0 0 1,1 0-1,-1 0 0,0 0 1,0 0-1,0 0 1,0 0-1,0 0 0,0 1 1,0-1-1,0 0 1,1 0-1,-1 0 0,0 0 1,-1-17-4233,0 4 2608,1-23-4930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0:21.940"/>
    </inkml:context>
    <inkml:brush xml:id="br0">
      <inkml:brushProperty name="width" value="0.05" units="cm"/>
      <inkml:brushProperty name="height" value="0.05" units="cm"/>
    </inkml:brush>
  </inkml:definitions>
  <inkml:trace contextRef="#ctx0" brushRef="#br0">29 140 5408,'-5'-8'-130,"2"0"4065,7 21 1022,15 59-3965,-5-26-201,-3 0 0,9 88 0,-14 47 580,-6-180-1353,0 0 0,0 0-1,0 0 1,0 0 0,0 0 0,-1 0 0,1 1-1,0-1 1,-1 0 0,1 0 0,-1 0-1,1 0 1,-1 0 0,1 0 0,-1 0 0,0 0-1,-1 1 1,1 4 417,1-6-423,0 0-1,0 0 1,0 0 0,0 1 0,0-1-1,0 0 1,0 0 0,0 0 0,0 0 0,0 0-1,0 0 1,0 0 0,0 1 0,0-1-1,0 0 1,0 0 0,0 0 0,0 0 0,0 0-1,0 0 1,0 0 0,0 0 0,0 1-1,0-1 1,-1 0 0,1 0 0,0 0 0,0 0-1,0 0 1,0 0 0,0 0 0,0 0-1,0 0 1,0 0 0,0 0 0,0 0-1,-1 0 1,1 1 0,0-1 0,0 0 0,0 0-1,0 0 1,0 0 0,0 0 0,0 0-1,0 0 1,-1 0 0,1 0 0,0 0 0,0 0-1,0 0 1,0 0 0,0 0 0,0 0-1,0-1 1,-1 1 0,1 0 0,0 0 0,0 0-1,-1 0 432,-5-26 245,3 4-565,-9-29-1,0 0-186,-4-25 128,6 32-68,2-2 1,-5-84 0,13 120-37,1-1 0,0 1 1,1 0-1,0 0 1,1 0-1,0 0 0,0 0 1,1 1-1,8-15 1,-8 17-5,0 1 0,0 0-1,0 0 1,1 0 0,0 0 0,0 1 0,1 0 0,-1 0 0,1 0 0,0 1 0,1 0 0,-1 0-1,14-6 1,-15 9 37,0-1 0,0 1 0,1 0 0,-1 1 0,0-1 0,0 1 0,1 0 0,-1 0 0,0 1 0,1 0 0,-1 0 0,0 0 0,0 0 0,0 1 0,0 0 0,0 0 0,0 0 0,0 1 0,-1-1-1,1 1 1,-1 0 0,0 0 0,0 1 0,4 4 0,-2-3 71,-1 1-1,0 0 0,0 0 1,0 0-1,-1 1 0,0-1 1,0 1-1,-1 0 0,0 0 1,0 1-1,0-1 0,-1 0 1,-1 1-1,1 0 0,0 13 1,-2-18 3,0 1 1,-1-1-1,1 0 1,-1 0-1,0 0 1,0 0-1,0 0 1,0 0-1,0 0 1,-1 0-1,1 0 1,-1-1-1,0 1 1,0-1-1,0 1 1,0-1-1,0 0 1,0 1-1,-1-1 1,1 0-1,-1-1 1,0 1-1,1 0 1,-5 1-1,-7 3 124,1-1-1,-1 0 1,1-1-1,-16 2 1,1-1-413,-1-2 0,1-1 1,-30-2-1,32-1-2939,39 19-7841,-12-17 10452,17 14-2698,0 6 75</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0:22.546"/>
    </inkml:context>
    <inkml:brush xml:id="br0">
      <inkml:brushProperty name="width" value="0.05" units="cm"/>
      <inkml:brushProperty name="height" value="0.05" units="cm"/>
    </inkml:brush>
  </inkml:definitions>
  <inkml:trace contextRef="#ctx0" brushRef="#br0">2 146 5312,'0'-1'202,"0"1"1,-1-1 0,1 1-1,0-1 1,0 1-1,0-1 1,-1 0 0,1 1-1,0-1 1,0 1-1,0-1 1,0 0-1,0 1 1,0-1 0,0 1-1,0-1 1,0 0-1,0 1 1,1-1 0,-1 1-1,0-1 1,0 0-1,1 1 1,-1-1 0,0 1-1,0-1 1,1 1-1,-1-1 1,1 1 0,-1-1-1,1 0 1,18-23 2951,-12 15-2445,5-4-291,0 0 0,20-16 0,-21 19-216,-7 6-124,1 0 0,0 0 0,0 1 0,0 0 0,6-3-1,-10 5-56,1 0-1,-1 1 0,1-1 1,-1 1-1,1-1 0,-1 1 1,1 0-1,-1-1 1,1 1-1,-1 0 0,1 0 1,0 0-1,-1 0 0,1 1 1,-1-1-1,1 0 0,-1 1 1,1-1-1,-1 1 0,1-1 1,-1 1-1,0 0 0,1-1 1,1 3-1,-1-2 18,-1 0 0,0 1 0,1-1 1,-1 1-1,0-1 0,0 1 0,0-1 0,0 1 0,0 0 0,0 0 0,0-1 0,-1 1 0,1 0 0,-1 0 1,1 0-1,-1 0 0,0 0 0,0 0 0,0 0 0,0 0 0,0 0 0,0 3 0,0-2-45,-1 8 258,1-1-1,-2 1 0,1 0 0,-1-1 0,-5 13 0,5-16-151,0-1 1,-1 0 0,0 0-1,0 0 1,0 0-1,-1 0 1,0-1-1,0 1 1,-8 7-1,10-11-51,-1 0 0,1 0 0,0 0 0,0 1 0,0-1 0,0 1 0,-2 5 0,4-8-90,0 4-238,0-4 293,0 0-1,0 0 1,0 1 0,0-1 0,0 0 0,-1 0 0,1 0 0,0 0 0,0 1-1,0-1 1,0 0 0,0 0 0,0 0 0,0 1 0,0-1 0,0 0 0,0 0-1,0 0 1,0 1 0,1-1 0,-1 0 0,0 0 0,0 0 0,0 1 0,0-1-1,0 0 1,0 0 0,0 0 0,0 0 0,1 1 0,-1-1 0,0 0 0,0 0-1,0 0 1,2 2 34,0-1 0,0 0-1,0 0 1,0 0 0,0 0 0,0 0-1,0 0 1,0-1 0,1 1-1,-1-1 1,0 1 0,5-1-1,33 0 519,-24 0-558,-10 0-109,-5 1 65,0-1 0,1 0 0,-1 0 0,0 0 0,0 0 0,0 0 0,0-1 0,0 1 0,0 0 1,0 0-1,1-1 0,-1 1 0,0-1 0,1 0 0,5-1-4230,-7 2 4070,0 0 0,1 0 0,-1 0 0,0 0 0,1 0-1,-1 0 1,1 0 0,-1 0 0,0 0 0,1-1 0,-1 1 0,0 0 0,1 0 0,-1 0-1,0-1 1,1 1 0,-1 0 0,0 0 0,0-1 0,1 1 0,-1 0 0,0 0-1,0-1 1,1 1 0,-1 0 0,0-1 0,8-13-3104</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0:22.995"/>
    </inkml:context>
    <inkml:brush xml:id="br0">
      <inkml:brushProperty name="width" value="0.05" units="cm"/>
      <inkml:brushProperty name="height" value="0.05" units="cm"/>
    </inkml:brush>
  </inkml:definitions>
  <inkml:trace contextRef="#ctx0" brushRef="#br0">8 0 2816,'-7'9'8506,"14"-6"-7159,1-1 0,-1 0 0,13 2 0,46-1 1010,-34-2-1622,62-1-112,-57-1-1152,0 2-1,69 9 1,-78-1-2218,0 2-5567</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2:02.047"/>
    </inkml:context>
    <inkml:brush xml:id="br0">
      <inkml:brushProperty name="width" value="0.05" units="cm"/>
      <inkml:brushProperty name="height" value="0.05" units="cm"/>
      <inkml:brushProperty name="color" value="#004F8B"/>
    </inkml:brush>
  </inkml:definitions>
  <inkml:trace contextRef="#ctx0" brushRef="#br0">636 15 3904,'-4'-12'1253,"4"12"-1192,0 0 0,0 0 0,0-1 0,0 1 0,0 0 1,0 0-1,0 0 0,1-1 671,-1 1-671,0 0 0,0 0 0,0 0 1,0 0-1,0 0 0,0 0 0,0 0 0,0 0 0,1 0 0,-1 0 0,0 0 0,0 0 0,0 0 0,0 0 0,0 0 0,0 0 0,0 0 0,0 0 0,0 0 0,1 0 0,-1 0 1,0 0-1,0 0 0,0 0 0,0 0 0,0 0 0,0 0 0,0 0 0,0 0-13,1 1 1,-1-1-1,0 0 0,0 0 1,0 0-1,0 0 0,0 0 1,0 0-1,0 1 0,0-1 1,0 0-1,1 0 0,-1 0 1,0 0-1,0 0 0,0 1 1,0-1-1,0 0 0,0 0 1,0 0-1,0 0 0,0 1 1,0-1-1,0 0 0,0 0 1,0 0-1,0 0 0,0 1 1,0-1-1,-1 0 1,1 0-1,0 0 0,0 0 1,0 0-1,0 1 0,0-1 1,0 0-1,0 0 0,0 0 1,0 0-1,-1 0 0,1 0 1,0 0-1,0 1 0,0-1 1,-1 0-1,-54 67 3611,50-61-3428,-14 16 480,-2 0 0,-1-1 0,0-1 0,-28 18 0,-129 77 372,135-84-969,-67 61 1,73-59-167,20-17-538,-29 30 0,44-40-1772,9-2 666</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0:24.527"/>
    </inkml:context>
    <inkml:brush xml:id="br0">
      <inkml:brushProperty name="width" value="0.05" units="cm"/>
      <inkml:brushProperty name="height" value="0.05" units="cm"/>
    </inkml:brush>
  </inkml:definitions>
  <inkml:trace contextRef="#ctx0" brushRef="#br0">470 193 3808,'-5'0'10931,"-3"0"-5591,-2 0-5133,-1-1-1,-20-5 0,-13-9 469,30 10-559,0 0 1,0 1 0,0 0 0,-19-2 0,-53-6-112,58 3 181,23 6-151,0 1 0,-1 1 0,-10-4-1,12 5-29,0 0 0,1-1-1,-1 1 1,0-1 0,1 0-1,-1-1 1,1 1 0,-1 0-1,1-1 1,-1 0 0,1 0-1,0 0 1,0 0 0,0 0-1,0-1 1,1 1 0,-1-1-1,0 0 1,1 0 0,0 0-1,0 0 1,0 0 0,-3-6-1,-14-21 295,6 17-109,12 12-198,0 0 1,-1 0-1,1 0 0,0 0 0,0-1 0,0 1 0,0 0 0,0 0 0,0-1 1,0 1-1,0 0 0,1-1 0,-2-1 0,2 3-10,0 0 0,0 0 0,0 0-1,0-1 1,0 1 0,0 0 0,0 0 0,0 0 0,0 0 0,0 0 0,0 0-1,0 0 1,0 0 0,0 0 0,0 0 0,0 0 0,0 0 0,0 0-1,0 0 1,0 0 0,0 0 0,0 0 0,-1 0 0,1 0 0,0 0 0,0 0-1,0 0 1,0 0 0,0-1 0,0 1 0,0 0 0,0 0 0,0 0-1,0 0 1,0 0 0,0 0 0,0 1 0,0-1 0,-1 0 0,1 0 0,0 0-1,0 0 1,0 0 0,0 0 0,0 0 0,0 0 0,0 0 0,0 0-1,0 0 1,0 0 0,0 0 0,0 0 0,0 0 0,0 0 0,0 0 0,0 0-1,0 0 1,0 0 0,0 0 0,0 0 0,-1 0 0,1 1 0,0-1 0,0 0-1,8 2-31,-1 1-1,14 7 0,8 4 81,33 9-64,0 3 0,63 38 0,-86-42 98,20 13-137,-52-30 105,-1-1 1,1 2 0,-2-1-1,1 1 1,-1 0-1,8 10 1,1 0 63,-7-3-34,-9-9-8,2-3-15,-2 3 87,0 0 1,0 1-1,0-1 1,-1 0-1,0 0 1,1-1 0,-1 1-1,0 0 1,-1-1-1,-6 6 1,-4 2 140,-21 13 1,34-24-259,-146 76 677,98-54-589,-50 32 0,83-44-204,10-8-129,1 1 0,0 1 0,0-1 0,1 0 0,-1 1 0,1 0 0,-8 8 0,12-12 170,0 0 0,0 1 0,0-1 0,-1 0 0,1 1 0,0-1 0,0 0 0,0 1 0,0-1 0,0 0 0,0 1 0,0-1 0,-1 0 0,1 1 0,0-1 0,0 0 0,0 1 0,0-1 0,1 0 0,-1 1 0,0-1 0,0 0 0,0 1 0,0-1 0,0 0 0,0 1 0,0-1 0,1 0 0,-1 1 0,0-1 0,0 0 0,0 1 0,1-1 0,-1 0 0,0 0 0,0 0 0,1 1 0,13 5-2866,-13-5 2809,32 7-2548</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0:25.547"/>
    </inkml:context>
    <inkml:brush xml:id="br0">
      <inkml:brushProperty name="width" value="0.05" units="cm"/>
      <inkml:brushProperty name="height" value="0.05" units="cm"/>
    </inkml:brush>
  </inkml:definitions>
  <inkml:trace contextRef="#ctx0" brushRef="#br0">14 168 5568,'-6'-9'912,"6"8"-710,-1 0 0,0 0-1,1 0 1,-1 0-1,0 0 1,1 0-1,-1 0 1,1 0 0,-1 0-1,1 0 1,0 0-1,-1 0 1,1 0-1,0 0 1,0 0 0,0 0-1,0-1 1,0 1-1,0 0 1,0 0-1,0 0 1,0 0 0,1 0-1,-1 0 1,0-1-1,1 1 1,-1 0-1,1 0 1,0-1 0,-1 2-124,0 0 0,0 0 0,0-1 0,0 1 0,1 0 0,-1 0 0,0 0 0,0-1 0,0 1 0,1 0 0,-1 0 1,0 0-1,0 0 0,1 0 0,-1-1 0,0 1 0,0 0 0,0 0 0,1 0 0,-1 0 0,0 0 0,1 0 0,-1 0 0,0 0 1,0 0-1,1 0 0,-1 0 0,0 0 0,0 0 0,1 0 0,-1 0 0,0 0 0,1 1 0,7 7 951,9 24-719,-13-23 171,14 30 264,-2 0 1,-2 1-1,14 59 0,-26-83-466,2 27 0,-1-9 49,-4 32 2285,-11-93-2548,1 0-1,1-2 1,2 1 0,0-1 0,2 0 0,-3-46-1,9 55-136,0 0 0,5-27 0,-1 13-101,-2 8 30,2 0 1,0 0-1,14-45 0,-17 69 113,0-1 0,0 1 1,0 0-1,0 0 0,0-1 0,1 1 0,-1 0 0,1 0 0,-1 0 0,1 1 0,0-1 0,0 0 0,0 1 0,2-2 0,-2 2 18,-1 0 0,0 1-1,1 0 1,-1-1 0,1 1-1,-1 0 1,1 0 0,-1-1-1,1 1 1,-1 0 0,1 1-1,-1-1 1,1 0 0,-1 0-1,1 1 1,-1-1 0,0 1-1,1-1 1,-1 1 0,1-1-1,-1 1 1,0 0 0,0 0-1,3 2 1,4 4 26,0 0-1,-1 1 1,0 0-1,12 17 1,-2-2 57,-11-15-17,41 55 203,-43-56-172,-1-1 1,1 1 0,-1 0 0,0 0-1,0 0 1,-1 1 0,0-1 0,1 9-1,-3-12-6,0 0 0,0 0 0,-1 0 0,1 0 0,-1 1 0,0-1 0,0 0 0,0 0 1,0 0-1,-1 0 0,0-1 0,1 1 0,-1 0 0,-1-1 0,1 1 0,-1-1 0,1 0 0,-6 6 0,3-5-31,0 0 0,0 0 0,0 0 1,-1-1-1,1 1 0,-1-1 0,0 0 0,0-1 1,0 0-1,0 0 0,-11 2 0,0-1 164,-22 0-1,33-2-251,1-1 0,-1-1 0,0 1-1,0-1 1,1 0 0,-1-1 0,-10-3 0,-22-4-4750,53 14-7439,10 8 8955,9 2 122</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0:25.910"/>
    </inkml:context>
    <inkml:brush xml:id="br0">
      <inkml:brushProperty name="width" value="0.05" units="cm"/>
      <inkml:brushProperty name="height" value="0.05" units="cm"/>
    </inkml:brush>
  </inkml:definitions>
  <inkml:trace contextRef="#ctx0" brushRef="#br0">0 1 6816,'6'7'8201,"-6"-6"-7746,6 18 2697,-3-11-2548,-2 0 0,2 17 1,-9 52 465,0-7-1334,6-59-1103,0-1-1,3 15 1,0-14-3310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0:26.281"/>
    </inkml:context>
    <inkml:brush xml:id="br0">
      <inkml:brushProperty name="width" value="0.05" units="cm"/>
      <inkml:brushProperty name="height" value="0.05" units="cm"/>
    </inkml:brush>
  </inkml:definitions>
  <inkml:trace contextRef="#ctx0" brushRef="#br0">19 37 7392,'-19'-3'3360,"28"3"-1248,10 0-1440,6 0 1056,8 0-992,4 0-161,15 0-351,14-3-32,20-6-96,9 0-128,-1-3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0:53.063"/>
    </inkml:context>
    <inkml:brush xml:id="br0">
      <inkml:brushProperty name="width" value="0.05" units="cm"/>
      <inkml:brushProperty name="height" value="0.05" units="cm"/>
      <inkml:brushProperty name="color" value="#004F8B"/>
    </inkml:brush>
  </inkml:definitions>
  <inkml:trace contextRef="#ctx0" brushRef="#br0">318 520 1248,'-2'-2'865,"7"1"-211,-5 1-419,1 0 1,-1 0 0,0 1 0,1-1-1,-1 0 1,1 0 0,-1 0-1,1 0 1,-1 0 0,0 0 0,1-1-1,-1 1 1,1 0 0,-1 0 0,0 0-1,1 0 1,-1 0 0,1-1 0,-1 1-1,0 0 1,1 0 0,-1-1-1,0 1 1,1 0 0,-1 0 0,0-1-1,0 1 1,1 0 0,-1-1 0,0 0-1,0 0-88,-1 0 0,0-1-1,0 1 1,0-1 0,0 1 0,0 0-1,0 0 1,0-1 0,0 1-1,0 0 1,-1 0 0,1 0 0,0 0-1,-1 0 1,1 1 0,-1-1-1,-1 0 1,-1-2 34,-5-1-128,0 0 0,0 0 1,-1 1-1,1 0 0,-1 1 1,0 0-1,0 0 0,0 1 1,0 1-1,0-1 0,0 2 1,0-1-1,0 1 0,-16 5 1,19-5-78,1 1 0,0 1 0,-1-1 0,1 1 0,1 1 0,-1-1 0,0 1 0,1 0 0,0 0 0,0 0 0,0 1 1,0-1-1,1 1 0,0 1 0,0-1 0,-5 9 0,1-1 22,2 0 0,0 1 0,0-1 0,1 1-1,1 0 1,-4 20 0,6-24 45,0 0 0,1 0 1,1 0-1,-1 0 0,2 0 0,-1 0 0,1 0 0,1 1 0,0-2 0,0 1 0,1 0 1,0 0-1,1-1 0,0 1 0,0-1 0,1 0 0,0-1 0,1 1 0,0-1 0,0 0 1,1-1-1,0 1 0,16 12 0,-17-16 88,0 1 0,1-1-1,-1 0 1,1-1 0,0 0 0,0 0 0,0 0 0,1-1-1,-1 0 1,0 0 0,15 0 0,-17-1-37,0-1 0,0 0 0,0 0 0,1-1 0,-1 0-1,0 0 1,0 0 0,0 0 0,0-1 0,0 0 0,0 0 0,-1 0 0,1 0 0,0-1 0,-1 0 0,0 0 0,0 0 0,5-5-1,-3 1-39,0 0-1,0-1 1,-1 0-1,0 1 1,0-2-1,-1 1 0,0 0 1,-1-1-1,5-15 1,-3-4 72,5-52-1,-2 7 161,-6 34-335,-3 24 109,1 15-66,1-1 1,-1 1-1,0 0 0,0 0 1,0 0-1,1 0 0,-1 0 1,0 0-1,0 0 0,0 0 1,1 0-1,-1 0 0,0 0 1,0 0-1,0 0 0,0 0 1,1 0-1,-1 0 0,0 0 1,0 0-1,0 1 0,1-1 1,-1 0-1,0 0 0,0 0 1,0 0-1,0 0 0,1 0 1,-1 0-1,0 1 0,0-1 1,0 0-1,0 0 0,0 0 1,0 0-1,1 1 0,6 6-152,9 21 137,-1 1 0,-2 1 0,18 61 0,-20-59 89,-9-24-27,3 6 120,0 1 1,0-1-1,1-1 0,1 1 0,11 16 0,-18-29-145,0-1 0,0 0 0,1 0 0,-1 0 0,0 0 1,0 0-1,0 0 0,0 0 0,0 0 0,1 0 0,-1 0 0,0 0 0,0 0 0,0 0 0,0 0 0,1 0 0,-1 0 0,0 0 0,0 0 1,0 0-1,0 0 0,0 0 0,1 0 0,-1 0 0,0 0 0,0 0 0,0 0 0,0 0 0,0 0 0,1 0 0,-1 0 0,0-1 0,0 1 1,0 0-1,0 0 0,0 0 0,0 0 0,1 0 0,-1 0 0,0 0 0,0-1 0,0 1 0,0 0 0,0 0 0,0 0 0,0 0 0,0-1 0,7-12 402,31-75 1,24-53-333,-48 114-120,1 1 0,1 1 0,19-25-1,-31 45-12,0 1 0,0-1-1,0 0 1,0 1-1,1 0 1,0 0 0,0 0-1,7-3 1,-12 7 36,1-1 0,-1 1 0,1 0 0,-1 0 0,1 0 0,0 0 0,-1 0 0,1 0 0,-1 0 0,1 0 0,-1 0 0,1 0 0,0 0 0,-1 1 0,1-1 0,-1 0 0,1 0 0,-1 0 0,1 1 0,-1-1 0,1 0 0,-1 1 0,1-1 0,-1 0 0,1 1 0,-1-1 0,0 1 0,1-1 0,-1 0 0,0 1 0,1-1 0,-1 1 0,0-1 0,0 1 0,1-1 0,-1 1 0,0 1 0,6 22 2,-6-21-2,2 11 37,-1 1-1,0-1 0,-3 25 1,0-7-5,-6 41-27,4-45 247,0 33-1,4-61-219,0 1 1,0-1 0,0 1 0,0-1-1,0 1 1,0-1 0,0 1 0,0-1-1,0 1 1,0-1 0,0 1 0,0-1-1,1 1 1,-1-1 0,0 0-1,0 1 1,1-1 0,-1 1 0,0-1-1,1 0 1,-1 1 0,0-1 0,1 1-1,0-1 12,-1 0 0,1 0 0,0-1 0,-1 1 0,1 0 0,0 0 0,-1 0 0,1-1-1,-1 1 1,1 0 0,-1-1 0,1 1 0,-1 0 0,1-1 0,-1 1 0,1-1 0,-1 1-1,1-1 1,-1 1 0,0-1 0,1 1 0,-1-1 0,0 1 0,1-2 0,32-47 302,-3 2-356,3 2 0,55-61 0,-82 101-33,-1 0 1,1 0 0,-1 0-1,1 1 1,1-1 0,-1 2-1,1-1 1,-1 1 0,11-4-1,-15 6 38,-1 1 0,1 0 1,-1 0-1,1-1 0,-1 1 0,1 0 0,-1 0 0,1 1 0,-1-1 0,0 0 0,1 0 0,-1 1 0,1-1 0,-1 1 0,1-1 0,-1 1 0,3 1 0,-2 0 5,0 0-1,0-1 0,0 1 1,0 0-1,0 1 0,0-1 0,-1 0 1,1 0-1,1 3 0,1 5-26,1 1-1,-1-1 1,4 20-1,-8-26 11,8 32-1,-5-20 71,1-1-1,0 0 1,11 28 0,-14-41-21,0-1 0,-1 1 0,1-1 0,0 1 0,0-1 0,0 1 0,0-1 0,0 0 0,0 1 0,1-1 0,-1 0 0,0 0 0,1 0 0,-1 0 0,0 0 0,1 0 0,-1 0-1,1-1 1,0 1 0,-1 0 0,1-1 0,0 1 0,-1-1 0,1 0 0,0 1 0,-1-1 0,4 0 0,0-2 1,1 0 1,-1 0-1,1-1 0,-1 1 0,0-1 1,0 0-1,0-1 0,0 1 0,7-8 1,38-42 37,-38 39-108,10-9 48,1 0 0,0 1 0,28-19 0,-49 40 2,9-7 7,-1 0-1,0 0 1,17-19 0,-5 7 50,-27 22-164,1 1 1,0-1-1,-1 1 1,-4 5-1,-3 6 58,0 1 0,2-1 1,-14 26-1,14-23 47,-3 5-42,2 0 1,1 1-1,1 0 0,0 0 0,2 1 0,-7 39 0,14-59 48,-1 0-1,1 0 1,-1 0 0,1 0 0,0 1-1,1-1 1,-1 0 0,1 0-1,0 0 1,1 6 0,-1-8 15,0 0 1,0-1 0,0 1-1,0 0 1,0 0-1,1-1 1,-1 1 0,0-1-1,1 1 1,-1-1-1,1 0 1,-1 1 0,1-1-1,0 0 1,-1 0-1,1 0 1,0 0 0,0-1-1,0 1 1,0 0 0,0-1-1,0 1 1,3-1-1,-3 1 1,1-1 0,-1-1 0,1 1 0,-1 0 0,1 0-1,-1-1 1,1 0 0,-1 1 0,1-1 0,-1 0-1,0 0 1,1 0 0,-1-1 0,2-1 0,5-1 18,0-2 2,1 0-1,-1-1 0,0 0 1,-1 0-1,0-1 0,0 0 1,9-13-1,42-64 204,-11 10-127,22-39-65,20-79-48,-74 152-5,-3-1 0,-2 1 0,11-70 0,-21 101-64,0-1 0,-1 1 0,0 0 0,-1-12 0,-2 13-161,-1 10-43,-5 19-197,3-6 367,2-7 55,-59 134-380,49-107 376,1 2 0,-8 41-1,11-27 25,3 0 0,-2 96-1,9-114 104,2 1-1,2-1 0,1 0 0,1 0 0,16 47 1,-18-68 53,1 0 0,0-1 1,7 13-1,-10-20-158,1 1-1,-1-1 1,0 0 0,1 0-1,0 0 1,0 0 0,0 0-1,0 0 1,1-1 0,-1 0-1,6 4 1,-8-6-122,-1 0 1,1 1-1,0-1 1,0 0-1,-1 1 1,1-1-1,0 0 1,0 0-1,0 0 1,-1 0-1,1 1 1,0-1-1,0 0 1,0-1-1,-1 1 1,1 0-1,0 0 1,0 0-1,0 0 1,-1-1-1,1 1 1,0 0-1,0-1 1,-1 1-1,1 0 1,0-1-1,-1 1 1,1-1-1,0 1 1,-1-1-1,1 0 1,0 0-1,1-2-599,-1 0-1,0 1 1,0-1-1,0 0 1,0 0-1,1-5 0,-1 4-18,7-28-3155</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0:54.366"/>
    </inkml:context>
    <inkml:brush xml:id="br0">
      <inkml:brushProperty name="width" value="0.05" units="cm"/>
      <inkml:brushProperty name="height" value="0.05" units="cm"/>
      <inkml:brushProperty name="color" value="#004F8B"/>
    </inkml:brush>
  </inkml:definitions>
  <inkml:trace contextRef="#ctx0" brushRef="#br0">4 243 4736,'-3'-18'1530,"3"18"-1489,0-1-1,0 0 0,0 1 0,0-1 1,0 0-1,0 0 0,0 1 0,0-1 1,1 0-1,-1 1 0,0-1 0,0 0 1,1 1-1,-1-1 0,0 1 0,1-1 1,-1 0-1,1 1 0,-1-1 0,1 1 1,-1-1-1,1 0 0,1 0 176,-2 0-87,0 1 0,0-1 0,1 1-1,-1-1 1,0 0 0,1 1 0,-1-1 0,0 1 0,1-1 0,-1 1 0,1-1 0,-1 1 0,1 0 0,-1-1-1,1 1 1,-1 0 0,1-1 0,-1 1 0,1 0 0,1-1 0,0 13 1038,1 1-1041,5 36 1387,3 84 0,-11 54-448,-1-88-660,1-82-372,0 82 673,14 112 0,-10-188-499,-1-3 1305,1 23 1,4-77-393,-4 8-869,1-48 1,-4 45-222,14-458 7,-15 446-38,5-147 81,-2 162-158,1 0 0,0 0 0,2 1 0,1 0 0,11-26 0,-17 48 44,1 0 1,-1 0-1,1 0 1,0 0-1,0 0 0,0 0 1,0 0-1,0 1 1,0-1-1,1 1 1,-1 0-1,1-1 0,4-1 1,-5 3 7,0 0 0,1 0 0,-1 0 0,1 0 0,-1 1 0,1-1 0,-1 1 0,1 0 0,-1-1 0,1 1 0,-1 0-1,1 1 1,0-1 0,-1 0 0,1 1 0,-1-1 0,4 2 0,4 2-2,-1 0 0,0 1 0,0 0 0,-1 0 0,1 1 0,-1 0 0,-1 0 0,1 1 0,-1 0 0,0 0 1,0 1-1,-1 0 0,0 0 0,-1 0 0,0 1 0,8 18 0,-4-6 60,-2 0 0,0 0 0,-1 1 0,-1 0 0,-1 0 1,1 35-1,-4-39 65,-1-1 1,-4 35-1,3-45-29,-1-1-1,1 1 1,-1 0-1,-1-1 1,1 1-1,-1-1 0,-1 1 1,1-1-1,-1 0 1,-6 7-1,5-7-3,0-1-1,-1 1 0,0-1 0,0-1 1,0 1-1,-1-1 0,1 0 0,-1 0 1,0-1-1,0 0 0,0 0 0,-1-1 1,1 0-1,0 0 0,-13 1 0,10-2-29,0-1-1,0 0 1,0-1-1,0 0 1,0 0-1,0-1 0,0 0 1,1-1-1,-1 0 1,1 0-1,-13-7 1,12 5-79,5 2-316,0 1 0,0-1 0,0 0-1,-7-6 1,25 10-6044,-5 1 4768,0 0-1,10 5 1,14 9-976</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0:55.287"/>
    </inkml:context>
    <inkml:brush xml:id="br0">
      <inkml:brushProperty name="width" value="0.05" units="cm"/>
      <inkml:brushProperty name="height" value="0.05" units="cm"/>
      <inkml:brushProperty name="color" value="#004F8B"/>
    </inkml:brush>
  </inkml:definitions>
  <inkml:trace contextRef="#ctx0" brushRef="#br0">60 154 3072,'-5'-14'1684,"4"7"818,1 6-2339,0 1-1,1-1 0,-1 1 1,0-1-1,0 0 0,1 1 0,-1-1 1,0 1-1,0-1 0,0 0 0,0 1 1,0-1-1,0 1 0,0-1 0,0 0 1,0 1-1,0-1 0,0 1 0,0-1 1,0 0-1,-1 1 0,1-1 1,0 1-1,0-1 0,-1 0 0,-6-14 2212,6 15-2209,-1-7 318,-1 1 0,0 0 0,-1-1 0,-8-10 0,12 17-477,-1 0 0,1-1 0,-1 1 0,1-1 0,0 1-1,-1-1 1,1 1 0,-1 0 0,1-1 0,0 1-1,0-1 1,-1 0 0,1 1 0,0-1 0,0 1 0,0-1-1,-1 1 1,1-1 0,0 0 0,0 1 0,0-1-1,0 1 1,0-1 0,0 0 0,0 1 0,1-1 0,-1 0 71,0 0-78,0 1-1,0 0 1,0 0-1,0 0 1,0 0 0,0 0-1,0-1 1,0 1-1,0 0 1,0 0-1,0 0 1,0 0-1,0 0 1,0 0 0,0-1-1,0 1 1,0 0-1,0 0 1,0 0-1,0 0 1,0 0-1,0 0 1,0-1 0,0 1-1,-1 0 1,1 0-1,0 0 1,0 0-1,0 0 1,0 0 0,0 0-1,0 0 1,0-1-1,0 1 1,-1 0-1,1 0 1,0 0-1,0 0 1,0 0 0,0 0-1,0 0 1,-1 0-1,1 0 1,0 0-1,0 0 1,0 0 0,0 0-1,0 0 1,-1 0-1,1 0 1,0 0-1,0 0 1,0 0-1,0 0 1,0 0 0,0 0-1,-1 1 1,1-1-1,0 0 1,0 0-1,0 0 1,0 0-1,1-5 32,-1 4 28,0 3 276,1-4-313,1 1 0,0-1 1,1 0-1,-1 1 0,0-1 1,0 1-1,1-1 0,-1 1 1,1 0-1,3-1 0,5-2-51,0 0-1,0 1 0,0 1 0,1-1 0,-1 2 0,0 0 0,1 0 0,17 2 0,-24-1 36,1 1 1,-1 0-1,0 1 0,1-1 1,-1 1-1,0 0 1,0 0-1,0 1 0,0-1 1,0 1-1,-1 0 1,1 1-1,-1-1 0,0 1 1,0 0-1,0 0 1,0 0-1,-1 0 0,5 8 1,-4-6 35,-1 1 0,-1-1 1,1 0-1,-1 1 0,0 0 1,-1-1-1,1 1 0,-1 0 1,-1 0-1,1 10 0,-2 1 158,0-1 0,-7 32-1,4-35-138,0 0 1,0-1-1,-2 0 0,0 0 0,0-1 0,-1 0 0,0 0 0,-1 0 0,-1-1 0,-10 12 0,-1-3 169,1-2 1,-2 0-1,-1-1 1,-28 18-1,37-28-27,5-2 202,-1 1 0,1-1 1,-10 11-1,46-17 183,201-33-315,-216 33-268,27 1 0,-30 1-570,1-1 0,-1 0 0,20-4 0,-14 1-736</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0:55.682"/>
    </inkml:context>
    <inkml:brush xml:id="br0">
      <inkml:brushProperty name="width" value="0.05" units="cm"/>
      <inkml:brushProperty name="height" value="0.05" units="cm"/>
      <inkml:brushProperty name="color" value="#004F8B"/>
    </inkml:brush>
  </inkml:definitions>
  <inkml:trace contextRef="#ctx0" brushRef="#br0">45 54 4736,'-9'-3'794,"5"1"-270,0 0-1,0 0 1,0 1 0,0 0-1,-11-2 3636,23 2-2680,200-23 3287,105 9-4124,-280 16-624,0 0 0,54 11-1,-54-1 95</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0:44.372"/>
    </inkml:context>
    <inkml:brush xml:id="br0">
      <inkml:brushProperty name="width" value="0.05" units="cm"/>
      <inkml:brushProperty name="height" value="0.05" units="cm"/>
      <inkml:brushProperty name="color" value="#004F8B"/>
    </inkml:brush>
  </inkml:definitions>
  <inkml:trace contextRef="#ctx0" brushRef="#br0">4 160 3072,'-1'0'33,"1"0"-1,0-1 1,0 1 0,0 0-1,0 0 1,-1 0 0,1 0-1,0 0 1,0 0 0,0 0-1,0-1 1,0 1 0,-1 0 0,1 0-1,0 0 1,0 0 0,0-1-1,0 1 1,0 0 0,0 0-1,0 0 1,0-1 0,0 1-1,0 0 1,0 0 0,0 0 0,0-1-1,0 1 1,0 0 0,0 0-1,0 0 1,0-1 0,0 1-1,0 0 1,0 0 0,0 0-1,0 0 1,0-1 0,0 1-1,0 0 1,0 0 0,0 0 0,1-1-1,-1 1 1,0 0 0,0 0-1,0 0 1,10-19 2302,-8 15-1732,0 0 0,0 0 1,0 0-1,0 0 1,-1 0-1,2-8 1,-3 12-535,0 8-277,1-1 369,-1 0 0,1 0 0,3 9 1,1 8 30,11 159 684,9 60-344,8-53-126,-25-129-211,0 4 1066,-5-52 184,-2-16-471,-4-23-186,2 21-790,-13-111 306,-44-323-738,50 358 409,7 63-79,0 1 0,1-1-1,1 0 1,1 1 0,1-1-1,0 1 1,1-1 0,8-19-1,-11 34 55,1-1 0,-1 0 0,1 1 0,0-1 0,1 1 0,-1-1 0,0 1-1,1 0 1,0 0 0,0 0 0,0 1 0,0-1 0,0 0 0,1 1-1,-1 0 1,1 0 0,-1 0 0,1 1 0,0-1 0,7-1 0,5-1 24,1 1-1,-1 0 1,30 1 0,-37 1 32,20 0-10,0 2 0,0 1 0,55 10 1,-68-9 30,0 2 0,-1 0 0,1 0 0,-1 2 0,0 0 0,0 0 1,-1 2-1,18 12 0,-25-15 27,-1-1 0,0 1 0,-1 0 0,0 0 1,0 0-1,0 1 0,0-1 0,-1 1 0,0 1 0,-1-1 0,0 0 0,4 12 1,-6-15 6,0 0 1,0 0 0,-1 1 0,1-1 0,-1 0 0,0 0 0,0 1 0,-1-1-1,1 0 1,-1 0 0,0 1 0,0-1 0,0 0 0,-1 0 0,1 0 0,-1 0-1,0-1 1,0 1 0,-1 0 0,1-1 0,-1 1 0,1-1 0,-1 0 0,-4 4-1,-1-1 17,-1 0-1,1-1 0,-1 0 0,0 0 0,0-1 0,0 0 1,0-1-1,-1 0 0,-14 3 0,-6-1 103,-52 3-1,57-7 23,-32-2 1,48 0-283,0 0 0,1-1 0,-1 0 0,1 0 0,0-1 0,0 0 0,-10-5 0,6 2-2678,28 16-7459</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0:44.808"/>
    </inkml:context>
    <inkml:brush xml:id="br0">
      <inkml:brushProperty name="width" value="0.05" units="cm"/>
      <inkml:brushProperty name="height" value="0.05" units="cm"/>
      <inkml:brushProperty name="color" value="#004F8B"/>
    </inkml:brush>
  </inkml:definitions>
  <inkml:trace contextRef="#ctx0" brushRef="#br0">0 29 6240,'0'-17'2005,"0"16"-1958,0 1 0,0-1 0,1 0 0,-1 1 0,0-1-1,0 1 1,0-1 0,0 1 0,1-1 0,-1 1 0,0 0 0,1-1 0,-1 1 0,0-1-1,1 1 1,-1-1 0,0 1 0,1 0 0,-1-1 0,1 1 0,-1 0 0,0-1 0,1 1 0,-1 0-1,1 0 1,0-1 174,6 10 4293,-4-4-4227,0 0 1,-1 0-1,4 9 1,-3 7 199,0 1 0,-1 26 0,0-13-156,15 228 357,-12-212-477,0 21-646,-5-63-211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2:05.173"/>
    </inkml:context>
    <inkml:brush xml:id="br0">
      <inkml:brushProperty name="width" value="0.05" units="cm"/>
      <inkml:brushProperty name="height" value="0.05" units="cm"/>
      <inkml:brushProperty name="color" value="#004F8B"/>
    </inkml:brush>
  </inkml:definitions>
  <inkml:trace contextRef="#ctx0" brushRef="#br0">471 737 2976,'-9'1'1619,"9"-1"-1587,0 0 1,0 0-1,0-1 0,0 1 1,0 0-1,0 0 1,0 0-1,0 0 0,0 0 1,0 0-1,0 0 1,0 0-1,0 0 0,0 0 1,0 0-1,0 0 1,0 0-1,0 0 0,0 0 1,0 0-1,0 0 0,0-1 1,0 1-1,0 0 1,0 0-1,0 0 0,0 0 1,0 0-1,0 0 1,0 0-1,0 0 0,0 0 1,0 0-1,0 0 1,0 0-1,0 0 0,0 0 1,0 0-1,0 0 1,0 0-1,0 0 0,-1 0 1,1 0-1,0 0 1,0 0-1,0 0 0,0 0 1,0 0-1,0 0 1,0 0-1,0 0 0,0 0 1,0 0-1,0 0 1,0 0-1,0 0 0,0 0 1,0 0-1,0 0 1,0 0-1,-1 0 0,1 0 1,0 0-1,0 0 1,0 0-1,1-8 3917,-8 10 141,-34 13-2606,-84 39-238,1-1-466,108-46-685,1 2 1,1-1-1,0 2 1,-19 15-1,26-18-79,1-1 1,0 0-1,0 1 0,1 0 0,-1 1 1,2-1-1,-1 1 0,1 0 1,0 0-1,-4 13 0,6-13-17,0 0 1,0 0-1,0-1 0,1 2 1,0-1-1,1 0 0,0 0 1,0 0-1,0 0 0,1 0 1,1 0-1,-1 0 0,1 0 1,0 0-1,6 11 0,-6-14 41,0-1-1,0 0 1,1 0-1,-1-1 1,1 1-1,0-1 0,0 1 1,0-1-1,0 0 1,1 0-1,-1 0 1,1 0-1,0-1 1,0 1-1,7 2 0,-6-3 10,1 0 0,0 0 0,0 0-1,0-1 1,0 0 0,0 0 0,1-1-1,-1 0 1,0 0 0,0 0 0,7-2-1,4-2 41,0 0 0,0-1 0,-1-1-1,0 0 1,0-2 0,-1 0 0,0 0-1,0-2 1,17-13 0,13-15 110,55-61 0,-76 74-119,-3 1 83,21-30 0,13-15-489,-49 61 313,0 2-231,-10 16-86,-4 6 284,1 1-1,1-1 1,1 1 0,0 0-1,-3 27 1,7-33 137,0 1 1,0 0-1,1 0 0,1 0 0,0 0 1,0 0-1,1 0 0,1 0 0,4 13 1,-7-24-71,0-1 1,1 1-1,-1-1 0,0 1 1,0 0-1,0-1 1,1 1-1,-1-1 1,0 1-1,1-1 0,-1 1 1,0-1-1,1 1 1,-1-1-1,1 1 1,-1-1-1,1 0 0,-1 1 1,1-1-1,-1 0 1,1 1-1,-1-1 1,1 0-1,-1 0 0,1 1 1,-1-1-1,1 0 1,0 0-1,-1 0 1,1 0-1,0 0 0,-1 0 1,1 0-1,-1 0 1,1 0-1,0 0 1,-1 0-1,1 0 0,0-1 1,3 0 56,-1-1 0,0 0 0,-1 0 0,1 0 1,0 0-1,2-3 0,3-2 6,82-63 156,-28 25-49,-7 6-180,31-21 459,-74 50-461,0 0 1,-1 0-1,-1-1 1,1-1 0,-2 0-1,1 0 1,-2-1-1,0 0 1,8-17 0,0-5-6,-1 0 0,-2-2 0,10-42 0,45-181 108,-64 242-262,-1 0 1,0 0 0,0-24-1,-5 27-585,2 15 709,-1 0 0,1-1-1,0 1 1,0 0 0,0-1-1,0 1 1,-1 0-1,1 0 1,0-1 0,0 1-1,-1 0 1,1 0 0,0-1-1,-1 1 1,1 0 0,0 0-1,0 0 1,-1-1 0,1 1-1,-1 0 1,1 0 0,-2 0-22,1 0 1,0 0-1,0 1 1,0-1 0,-1 0-1,1 1 1,0-1-1,0 1 1,0-1-1,0 1 1,0 0 0,0-1-1,0 1 1,0 0-1,-2 1 1,-4 5-80,-1 1 1,-10 15-1,6-5 105,2 1-1,1 0 1,0 1-1,1 0 1,-9 38-1,8-27 78,-4 10-25,-53 163 431,19-64-125,43-128-285,1 0 0,0-1 1,1 1-1,1 0 0,0 0 1,0 0-1,2 13 0,0-16 6,0 1-1,-1 15 1,0-17-85,0-1 1,0 1-1,1 0 1,1 9-1,-1-13 50,0 1 0,-1 0 1,0-1-1,0 8 0,0-8 14,0 0-1,0 0 1,1 0 0,-1 0 0,2 6 0,-1 5 140,-1-13-240,4 10 122,0-5-15,1 1-1,0-1 0,0-1 0,0 1 0,1-1 1,0 0-1,1 0 0,-1 0 0,1-1 1,0 0-1,10 5 0,-13-7-9,0-1 0,1 1 0,-1-1 1,0 0-1,1-1 0,-1 1 0,1-1 0,0 0 0,0 0 0,-1 0 1,1 0-1,0-1 0,5 0 0,-5 0-10,1-1-1,-1 1 1,0-1 0,0 0-1,0 0 1,0 0-1,0-1 1,-1 0 0,1 0-1,8-5 1,-6 3 44,0-2 0,0 1 0,-1-1 0,0 0 0,10-12 0,-3-1 0,-1 0 1,-1-1 0,0 0-1,-2-1 1,11-30 0,-16 40-32,0-4-74,-1 1-1,-1-1 1,1 1 0,-1-22-1,-2 32-40,-1-1-1,1 1 0,-1 0 1,0-1-1,0 1 1,0 0-1,-1 0 1,0 0-1,1 0 0,-1 0 1,-1 0-1,-2-4 1,5 7 53,-1 1 0,1-1 0,0 0 0,-1 1 1,1-1-1,-1 1 0,1-1 0,-1 1 0,1 0 1,-1-1-1,0 1 0,1-1 0,-1 1 0,1 0 1,-1 0-1,0-1 0,1 1 0,-1 0 0,0 0 1,1 0-1,-1-1 0,0 1 0,-1 0 0,1 1-12,-1-1-1,1 0 0,-1 1 0,0-1 0,1 1 0,-1-1 0,1 1 0,-1 0 0,-2 1 0,-1 2-13,-1 0 0,1 1 0,-9 9 1,7-5-11,0-1 0,1 2 0,0-1 0,0 1 0,1 0 0,0 0 0,1 0 0,0 0 0,1 1 1,0 0-1,1 0 0,0 0 0,0 0 0,1 16 0,1-10 142,1-1-1,1 1 1,0-1-1,1 0 1,1 0-1,0 0 1,2-1-1,-1 1 1,11 18-1,-14-32-29,-1 1 0,0 0-1,1-1 1,0 1-1,0-1 1,-1 0-1,1 1 1,1-1 0,-1 0-1,0 0 1,0 0-1,1-1 1,3 3 0,-3-3-23,-1 0 1,0-1 0,0 0-1,0 1 1,0-1-1,0 0 1,0 0 0,1 0-1,-1 0 1,0 0 0,0-1-1,0 1 1,0-1 0,0 1-1,0-1 1,0 0-1,0 0 1,0 0 0,0 0-1,3-1 1,22-16 274,30-26 1,-2 2-284,133-81 117,-148 98-37,32-15-74,-16 10-269,-14 13-412,-41 17 569,-2 3-104,-9 7 192,-49 26 235,27-18-263,0 2 0,2 1 0,-43 38 0,52-38 1,-33 42 0,49-56 3,0 1-1,1 0 1,-1 0-1,2 0 1,-1 0 0,1 0-1,0 1 1,1 0-1,0-1 1,-1 12-1,2-18 53,1 0 1,0 1-1,0-1 0,0 1 0,0-1 0,1 0 1,-1 1-1,1-1 0,-1 0 0,1 1 1,0-1-1,0 0 0,0 0 0,0 1 0,0-1 1,1 0-1,1 2 0,-1-1 5,1-1 1,-1 0 0,1 0-1,-1 0 1,1-1-1,0 1 1,0-1-1,0 1 1,0-1-1,0 0 1,5 1-1,0 0 5,0-1 0,0 0 0,0-1-1,1 0 1,-1 0 0,0-1 0,0 0 0,0 0-1,13-5 1,-8 1 18,-1 0 1,0-1-1,-1 0 0,0-1 0,0-1 0,0 0 0,-1 0 1,17-18-1,0-4 203,38-54 0,-39 42-244,-1 0 0,27-66 0,-26 42-136,27-102 0,-37 110 61,-8 32 7,48-181-254,-43 148 197,10-92 0,-21 132 13,-2-1 0,0 0 0,-2-19 0,2 36 37,-1 0-1,1 0 1,-1 1-1,0-1 1,0 0-1,0 1 1,0-1-1,-2-3 1,3 6 29,-1-1 1,1 1 0,0-1 0,-1 1 0,1 0 0,0-1 0,-1 1 0,1 0 0,-1 0 0,1-1 0,0 1 0,-1 0 0,1 0 0,-1 0 0,1 0 0,-1-1 0,1 1 0,-1 0 0,1 0 0,-1 0 0,0 0 0,0 0-20,0 1 0,0-1 0,0 0 1,0 1-1,-1-1 0,1 1 1,0-1-1,0 1 0,0 0 0,0-1 1,0 1-1,-1 1 0,-5 6-79,-1 0-1,1 0 0,1 0 1,0 1-1,0 0 0,1 0 0,0 1 1,-6 15-1,-25 90 23,15-18 520,-16 169-1,33-197-704,3 1 1,3 0-1,14 89 0,-14-133-978,1 5-2183,2-12-1880,-2-15 2986</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0:45.845"/>
    </inkml:context>
    <inkml:brush xml:id="br0">
      <inkml:brushProperty name="width" value="0.05" units="cm"/>
      <inkml:brushProperty name="height" value="0.05" units="cm"/>
      <inkml:brushProperty name="color" value="#004F8B"/>
    </inkml:brush>
  </inkml:definitions>
  <inkml:trace contextRef="#ctx0" brushRef="#br0">8 0 4064,'0'0'182,"-1"0"-1,1 0 1,0 0 0,0 0-1,-1 0 1,1 0 0,0 0-1,-1 0 1,1 0 0,0 1 0,-1-1-1,1 0 1,0 0 0,0 0-1,-1 0 1,1 0 0,0 1-1,0-1 1,-1 0 0,1 0-1,0 0 1,0 1 0,0-1 0,-1 0-1,1 0 1,0 1 0,0-1-1,0 0 1,0 0 0,0 1-1,8 2 1498,19-2-804,2 0 534,43 8-1,8 1-390,38-6-21,70 6-154,53 9-107,-222-17-781,22 0 510,-38-3-471,0 1 1,-1 0 0,1-1 0,-1 0 0,1 0-1,0 1 1,-1-1 0,1-1 0,-1 1-1,0 0 1,1-1 0,2-2 0,8-5-257</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0:57.152"/>
    </inkml:context>
    <inkml:brush xml:id="br0">
      <inkml:brushProperty name="width" value="0.05" units="cm"/>
      <inkml:brushProperty name="height" value="0.05" units="cm"/>
      <inkml:brushProperty name="color" value="#004F8B"/>
    </inkml:brush>
  </inkml:definitions>
  <inkml:trace contextRef="#ctx0" brushRef="#br0">147 4 4480,'0'0'100,"0"0"0,0-1 0,0 1 0,0 0 1,1 0-1,-1-1 0,0 1 0,0 0 0,1 0 0,-1 0 0,0-1 1,0 1-1,1 0 0,-1 0 0,0 0 0,0 0 0,1-1 0,-1 1 1,0 0-1,1 0 0,-1 0 0,0 0 0,0 0 0,1 0 0,-1 0 1,0 0-1,1 0 0,-1 0 0,0 0 0,1 0 0,-1 0 0,0 0 1,1 0-1,-1 1 0,0-1 0,0 0 0,1 0 0,-1 0 0,0 0 1,0 0-1,1 1 0,-1-1 0,0 0 0,0 0 0,1 0 0,-1 1 1,0-1-1,0 0 0,0 1 0,0-1 0,1 0 0,-1 0 0,0 1 1,0-1-1,0 0 0,0 1 0,0-1 0,0 0 0,0 0 0,0 1 1,0-1-1,1 3 182,-1 0 1,1-1-1,-1 1 1,0 0-1,0-1 1,0 5-1,-4 10 333,-1 0 0,-1 0 0,0 0 0,-16 31 0,9-22-458,-14 31 63,4-11-143,-22 65 0,42-101-554,1 0 0,-3 17 1,5-17-1632,-1-1-1,2 18 1,7 16-2473</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0:57.839"/>
    </inkml:context>
    <inkml:brush xml:id="br0">
      <inkml:brushProperty name="width" value="0.05" units="cm"/>
      <inkml:brushProperty name="height" value="0.05" units="cm"/>
      <inkml:brushProperty name="color" value="#004F8B"/>
    </inkml:brush>
  </inkml:definitions>
  <inkml:trace contextRef="#ctx0" brushRef="#br0">217 18 6304,'0'-17'2848,"0"22"-2464,0-1 768,0 8-704,-9 14 1536,-1 7-1152,-18 18 544,0 0-800,-11 3-96,6 0-321,-9-3 129,14-4-192</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1:00.918"/>
    </inkml:context>
    <inkml:brush xml:id="br0">
      <inkml:brushProperty name="width" value="0.05" units="cm"/>
      <inkml:brushProperty name="height" value="0.05" units="cm"/>
      <inkml:brushProperty name="color" value="#004F8B"/>
    </inkml:brush>
  </inkml:definitions>
  <inkml:trace contextRef="#ctx0" brushRef="#br0">62 397 2496,'-1'-5'1019,"-1"-1"1,1 1 0,-1-11-1,2 15-826,0 0 1,-1-1-1,1 1 0,0 0 0,0 0 0,0-1 1,1 1-1,-1 0 0,0-1 0,0 1 0,1 0 1,-1 0-1,0-1 0,1 1 0,0 0 0,-1 0 1,1 0-1,1-2 0,-2 52-70,-14 185 2165,-5 25-1122,-10 90 612,29-323-273,1-22 188,-1-18-673,1-2-1034,0 0-1,1-1 1,1 1 0,1 1-1,0-1 1,1 0 0,0 1-1,2 0 1,0 0 0,0 1-1,12-17 1,-11 19-32,0 1-1,1 0 1,0 1 0,1 0-1,0 0 1,0 1-1,1 0 1,0 1 0,1 0-1,-1 1 1,2 0 0,-1 1-1,21-7 1,-26 11 13,0 0 0,0 1 1,0 0-1,0 0 0,0 1 1,1-1-1,-1 2 0,0-1 1,1 1-1,-1 0 0,0 0 1,0 1-1,0 0 0,0 0 1,0 1-1,6 3 0,-8-3 29,1 1-1,-1-1 1,0 1-1,0 0 1,0 0-1,-1 1 1,0-1 0,1 1-1,-2 0 1,1 0-1,0 0 1,-1 1-1,0-1 1,0 1 0,-1 0-1,0 0 1,0 0-1,2 10 1,-2-9 37,-1-1 0,0 1 1,0 0-1,-1 0 0,0-1 0,0 1 1,0 0-1,-1 0 0,0-1 0,-1 1 1,1 0-1,-1-1 0,-1 1 1,1-1-1,-1 0 0,0 0 0,0 0 1,-1 0-1,0 0 0,-6 6 0,-1 0 68,-1 0-1,-1-2 0,1 0 0,-2 0 1,-24 14-1,2-6 47,-45 17 0,6-9 163,70-23-216,-1 0 1,1-1 0,-1 0-1,0 0 1,0 0 0,0-1-1,0 0 1,0 0 0,0-1-1,0 1 1,-12-2 0,18 1-91,-1 0 1,1 0-1,0 0 0,-1 0 1,1 0-1,-1 0 1,1 0-1,-1 0 0,1 0 1,0-1-1,-1 1 1,1 0-1,0 0 1,-1 0-1,1-1 0,-1 1 1,1 0-1,0 0 1,-1-1-1,1 1 1,0 0-1,0-1 0,-1 1 1,1 0-1,0-1 1,0 1-1,-1 0 1,1-1-1,0 1 0,0-1 1,0 1-1,0 0 1,0-1-1,0 1 1,0-1-1,-1 1 0,1 0 1,0-1-1,0 1 1,1-1-1,-1 1 0,0-1 1,0 1-1,0 0 1,0-1-1,0 1 1,0-1-1,0 1 0,1 0 1,-1-1-1,0 1 1,0 0-1,1-1 1,-1 1-1,0 0 0,0-1 1,1 1-1,0-1 1,0-1-1,2-1 0,-1 1 0,0 0 0,0-1 0,1 1 0,-1 0 0,4-2 0,9-3-15,1 1 0,0 0 0,0 0 0,20-3 0,-12 3-14,238-41-117,-214 41 135,-39 4-31,0 1 1,-1 0 0,1 1-1,0 0 1,0 0 0,14 3-1,-23-3 35,0 0 0,1 0 0,-1 0 0,1 0 0,-1 1 0,0-1 0,1 0 0,-1 0 0,0 0 0,1 1 0,-1-1 0,0 0 0,1 0 0,-1 1-1,0-1 1,0 0 0,1 1 0,-1-1 0,0 0 0,0 1 0,0-1 0,1 0 0,-1 1 0,0-1 0,0 1 0,0-1 0,0 1 0,-2 13-69,-12 12 80,10-20-22,0 0-1,1 0 1,0 1 0,0 0 0,0-1-1,-3 13 1,6-16 19,-1-1 0,1 0 0,0 0 0,0 1-1,0-1 1,0 0 0,0 0 0,1 1 0,-1-1 0,1 0 0,-1 0-1,1 0 1,0 1 0,0-1 0,0 0 0,0 0 0,0 0 0,0 0 0,0-1-1,1 1 1,-1 0 0,1 0 0,-1-1 0,1 1 0,2 1 0,-2-1 12,1-1 1,-1 1-1,1-1 0,-1 0 1,1 1-1,-1-1 1,1 0-1,-1-1 0,1 1 1,0 0-1,0-1 1,-1 1-1,1-1 0,0 0 1,0 0-1,4-1 1,-4 1 33,1-1 1,0 0 0,0-1-1,0 1 1,0-1-1,-1 0 1,1 0 0,-1 0-1,1 0 1,4-4 0,-3 1 9,1 0 1,-1 0-1,-1-1 1,1 1-1,-1-1 1,0 0-1,0 0 1,-1-1-1,1 1 1,-1-1 0,-1 1-1,4-15 1,-4 10-115,-1 0 1,0 0 0,0 0-1,-1-1 1,-1 1-1,-3-20 1,3 27 25,0 0 0,0-1-1,-1 1 1,0 0 0,0 0 0,0 0-1,0 0 1,0 1 0,-4-5 0,4 6 16,0 0 1,0 0-1,0 0 1,-1 0 0,1 0-1,-1 1 1,1-1 0,-1 1-1,1 0 1,-1-1-1,0 1 1,0 1 0,1-1-1,-1 0 1,-4 0-1,5 1-5,0 0-1,0 0 0,0 0 0,0 0 1,0 0-1,0 1 0,0-1 0,0 1 0,0-1 1,0 1-1,0 0 0,0 0 0,0 0 1,0 0-1,1 0 0,-1 0 0,0 0 1,1 0-1,-1 1 0,1-1 0,-1 1 1,0 1-1,1-2 15,0 1 1,0-1-1,0 1 1,1-1-1,-1 0 1,0 1-1,1 0 0,-1-1 1,1 1-1,0-1 1,-1 1-1,1 0 1,0-1-1,0 1 1,0-1-1,0 1 1,1 0-1,-1-1 0,0 1 1,1-1-1,-1 1 1,1-1-1,-1 1 1,1-1-1,0 1 1,-1-1-1,1 1 0,0-1 1,1 2-1,0-1 2,0 0 0,0 0 0,0 0 0,0 0 0,0 0 1,1-1-1,-1 1 0,0-1 0,1 0 0,-1 1 0,1-1 0,0 0 0,-1-1 0,1 1 0,0 0 0,-1-1 0,6 1 0,2-1 13,-1 0 0,1-1 0,16-3 1,-24 3-9,21-4 57,0-2-1,-1-1 1,0 0 0,0-2 0,-1 0-1,39-27 1,-20 10 29,-2-3 0,-1-1 1,46-50-1,78-117-72,-137 166 1,-2-1 0,-2-1 0,27-57 0,15-85 71,-20 53-401,-41 120-310,-5 7 434,-4 13 38,-97 216-460,-23 37 629,115-240-18,-45 123 25,52-134-27,1 0 0,1 0 0,1 1 0,0 0-1,1-1 1,2 24 0,0-37 24,1 0-1,0 0 0,0 1 0,1-1 1,0 0-1,0 0 0,0-1 1,0 1-1,6 7 0,-7-11 8,0 0-1,0 0 1,1 0-1,-1-1 1,1 1-1,-1-1 1,1 1 0,0-1-1,0 1 1,-1-1-1,1 0 1,0 0-1,0 0 1,0 0-1,1 0 1,-1 0-1,0-1 1,0 1 0,0-1-1,0 1 1,1-1-1,-1 0 1,0 0-1,0 0 1,1 0-1,-1 0 1,0-1 0,0 1-1,3-1 1,1-1 4,-1-1 0,1 1 0,-1-1 0,0 1 0,0-1 0,0-1 0,0 1 0,0-1 0,-1 0 0,7-7 0,3-5 56,18-28 0,-32 44-91,147-229 234,31-24-337,-40 15-22,-25-8 254,-85 192-76,-20 39-257,0-1 0,10-29 0,-15 39-173,-5 11 100,-7 20 43,-16 36 15,-69 152-34,24-86 168,-50 104 238,-29 169 22,115-277 565,32-113-332,8-20 382,18-32-663,46-60 0,9 0-113,-64 86-113,0 0-1,1 0 1,34-24-1,-48 38 78,1 1-1,-1-1 1,0 1-1,0 0 0,1 0 1,-1 0-1,1 0 1,-1 0-1,1 1 1,-1-1-1,1 1 0,0-1 1,-1 1-1,1 0 1,4 0-1,-5 1 8,0 0 0,0-1 0,-1 1 0,1 0 0,0 0 0,0 0 0,0 0 0,-1 0 0,1 0 0,-1 1 0,1-1 0,-1 1 0,1-1 0,-1 1 0,0-1 0,0 1-1,1 0 1,-1-1 0,0 1 0,0 2 0,5 11 10,-1-1-1,0 1 0,3 20 0,7 23-77,-7-35 95,0-1 0,2 0 0,1 0-1,24 35 1,-30-50 46,0 1 0,0-2-1,1 1 1,0-1-1,1 0 1,0 0 0,-1-1-1,2 1 1,-1-2 0,1 1-1,-1-1 1,1 0 0,0-1-1,1 0 1,-1 0 0,11 2-1,-17-5-156,0 0 0,0 0 0,0 0 0,0 0 0,0 0 0,0 0-1,0-1 1,0 1 0,0-1 0,0 1 0,0-1 0,0 0 0,0 0 0,-1 0 0,1 0-1,0 0 1,-1 0 0,1 0 0,-1-1 0,1 1 0,-1-1 0,1 1 0,-1-1-1,0 1 1,2-4 0,-1 2-500,0-1 0,0 0 0,0 0 0,-1 1 0,1-1 0,-1 0-1,0 0 1,0-1 0,-1 1 0,1-5 0,-1 2-435,0-1-1,-1 1 1,0 0 0,-3-9 0,2 6-217,-4-20-1459</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1:01.317"/>
    </inkml:context>
    <inkml:brush xml:id="br0">
      <inkml:brushProperty name="width" value="0.05" units="cm"/>
      <inkml:brushProperty name="height" value="0.05" units="cm"/>
      <inkml:brushProperty name="color" value="#004F8B"/>
    </inkml:brush>
  </inkml:definitions>
  <inkml:trace contextRef="#ctx0" brushRef="#br0">25 31 8384,'-24'-6'3808,"33"15"-3328,6-9 1376,3 5-1120,26-5 352,6 0-673,36-8-31,0 2-224,27-6 128,1 0-192</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1:04.392"/>
    </inkml:context>
    <inkml:brush xml:id="br0">
      <inkml:brushProperty name="width" value="0.05" units="cm"/>
      <inkml:brushProperty name="height" value="0.05" units="cm"/>
      <inkml:brushProperty name="color" value="#004F8B"/>
    </inkml:brush>
  </inkml:definitions>
  <inkml:trace contextRef="#ctx0" brushRef="#br0">0 767 3136,'0'0'6181,"0"8"-2176,20-39-1631,-13 19-2116,1-1-105,0 1-1,0 0 1,13-15 0,97-93 242,-95 99-461,1 2 1,0 0 0,42-23-1,-64 41 53,0 0 1,-1 0-1,1 0 0,0 1 0,0-1 1,0 0-1,0 1 0,1-1 0,-1 1 1,0 0-1,0 0 0,0-1 0,0 1 1,0 1-1,0-1 0,0 0 0,1 0 1,-1 1-1,0 0 0,0-1 0,0 1 1,0 0-1,-1 0 0,1 0 0,0 0 1,0 0-1,0 0 0,-1 0 0,1 1 1,0-1-1,-1 1 0,0-1 0,1 1 1,-1 0-1,0-1 0,0 1 0,0 0 1,0 0-1,0 0 0,1 2 1,-1 1 15,0 0 1,0 0 0,-1 0 0,1 1 0,-1-1 0,0 0 0,-1 0 0,1 0 0,-2 7 0,-3 6 30,-8 25-1,-46 98 345,21-54-297,3 0 703,40-95-323,0-1 0,1 1 1,-1 1-1,1-1 0,8-7 0,50-48-519,82-58 26,-111 90-36,90-69-173,-119 96 223,-1 0-42,0 0 0,0 1-1,1 0 1,7-3 0,-12 6 42,0-1 0,0 1 0,0-1 1,1 1-1,-1 0 0,0 0 0,0 0 0,1 0 0,-1 0 1,0 0-1,1 0 0,-1 0 0,0 0 0,0 0 1,0 1-1,1-1 0,-1 0 0,0 1 0,0-1 0,0 1 1,0 0-1,1-1 0,-1 1 0,0 0 0,0 0 1,1 1-1,1 2 10,0-1 1,-1 1-1,1 0 1,-1 1-1,0-1 1,0 0-1,-1 1 1,1-1-1,-1 1 0,0-1 1,0 1-1,0-1 1,-1 1-1,0 0 1,0 4-1,-1 13 69,0-1 0,-6 23 0,1-6-43,5-33-15,0 1 66,1-1 0,-1 0-1,1 0 1,0 1 0,1 8 0,0-12 464,0-5-160,5-10-258,0 1-1,1-1 1,0 2-1,1-1 1,15-16-1,-19 22-91,-3 5-22,79-96-64,-62 78-43,0 1 1,40-30-1,-57 46 79,1 1-1,0 0 1,0 0 0,0-1-1,0 2 1,0-1 0,0 0-1,0 0 1,1 1 0,-1-1-1,0 1 1,0-1 0,0 1-1,5 0 1,-6 0 12,0 1-1,1-1 1,-1 1 0,0-1 0,0 1 0,1-1-1,-1 1 1,0 0 0,0-1 0,0 1 0,0 0-1,0 0 1,0 0 0,0 0 0,0 0 0,0 0-1,0 0 1,0 0 0,-1 1 0,1-1 0,0 0-1,-1 0 1,1 1 0,-1-1 0,1 2 0,0 3-18,1 1-1,-1 0 1,0 0 0,-1 0 0,0 0 0,0 0 0,0 0 0,-3 10 0,-14 58-10,10-51-11,-1 9 110,1 0 0,1 1 0,-1 57 0,6-90-35,1 1-1,0-1 0,0 0 1,0 1-1,0-1 1,0 0-1,1 1 1,-1-1-1,0 0 1,1 1-1,-1-1 0,1 0 1,-1 0-1,1 1 1,-1-1-1,1 0 1,0 0-1,0 0 1,1 1-1,-1-1 5,-1-1 0,1 0 0,0 1 0,0-1-1,0 0 1,-1 0 0,1 0 0,0 0 0,0 0 0,0 0 0,0 0 0,0 0 0,-1 0 0,1 0-1,0 0 1,0 0 0,0-1 0,0 1 0,-1 0 0,1-1 0,0 1 0,0-1 0,7-3 109,-1-1 0,-1 0 0,1-1 0,8-8 0,-13 13-143,43-45 147,51-45-202,-84 81 59,26-22 90,63-66 1,-100 97-110,-1 0 0,1 1 0,-1-1 0,1 0 0,0 1 0,0-1 0,-1 0 0,1 1 0,0-1 0,0 1 0,0-1 0,0 1 0,0-1 0,-1 1 0,1-1 0,0 1 0,0 0 0,0 0 0,0 0 0,0-1 0,0 1 0,2 0 0,-2 1 6,0-1 0,-1 1 0,1-1 1,-1 1-1,1 0 0,-1-1 0,1 1 0,-1-1 1,1 1-1,-1 0 0,1 0 0,-1-1 0,0 1 1,1 0-1,-1 0 0,0-1 0,0 1 0,0 0 0,0 0 1,1-1-1,-1 1 0,0 0 0,0 0 0,0 0 1,-1-1-1,1 1 0,0 0 0,0 0 0,0 0 1,-1 0-1,-16 176-321,15-145 299,1-28 49,-1 50 157,2-48-108,0 0 0,1 0 0,0 0 0,0 0 0,0 0 0,2 6 0,-2-11-43,-1-1-1,0 0 0,0 0 1,0 1-1,0-1 0,1 0 0,-1 0 1,0 1-1,0-1 0,1 0 1,-1 0-1,0 0 0,0 1 0,1-1 1,-1 0-1,0 0 0,0 0 1,1 0-1,-1 0 0,0 1 0,1-1 1,-1 0-1,0 0 0,1 0 1,-1 0-1,0 0 0,1 0 0,-1 0 1,0 0-1,0 0 0,1 0 1,-1-1-1,1 1 0,8-5 178,-1-5-13,-2-1 1,1 1-1,7-20 1,-1 4-2,19-41-65,-22 44-259,1 0 0,26-40-1,-25 51-291,-11 12 429,-1 0 0,0 0 0,0 0 0,1 0 0,-1 0 0,0 0 0,1 0 0,-1 0 0,0 0 0,0 0 0,1 0 0,-1 0 0,0 0 0,0 0 0,1 0 0,-1 0 0,0 0 0,0 1 0,1-1 0,-1 0 0,0 0 0,0 0 0,1 0 0,-1 1 0,0-1 0,0 0 0,0 0 0,1 0 0,-1 1 0,0-1 0,0 0 0,0 0 0,0 1 0,0-1 0,0 0 0,0 0 0,1 1-1,-1-1 1,0 0 0,0 1 0,0-1 0,0 0 0,0 0 0,0 1 0,0-1 0,0 0 0,0 1 0,-1-1 0,6 33-37,0-1 1,2 0-1,2-1 0,13 33 0,-19-56 76,0-1 1,1 0-1,1 0 1,4 6-1,-7-11-8,-1 0 1,1-1-1,-1 1 0,1 0 1,0-1-1,0 1 0,0-1 1,0 0-1,0 1 0,0-1 1,0 0-1,0 0 0,0 0 0,1-1 1,-1 1-1,0 0 0,1-1 1,2 1-1,-1-2 20,0 1-1,0-1 1,0 0-1,0 0 1,0-1 0,0 1-1,0-1 1,0 0 0,0 0-1,-1 0 1,1 0-1,2-3 1,10-8 97,17-17 0,-18 16-62,84-89 111,-42 41-227,-32 34 49,-15 16-56,1 1 0,21-18 0,-30 27 20,-1 1-1,1 0 1,0 0-1,-1 0 1,1 0 0,0 1-1,0-1 1,0 0-1,0 1 1,0-1-1,0 1 1,0 0-1,0-1 1,0 1 0,0 0-1,0 0 1,3 1-1,-3-1 4,-1 1 0,1 0 0,-1-1 1,1 1-1,-1 0 0,1-1 0,-1 1 0,0 0 0,1 0 0,-1 0 0,0 0 0,0 0 1,0 1-1,0-1 0,0 0 0,0 1 0,0-1 0,0 0 0,0 1 0,-1-1 0,1 1 1,0 2-1,5 19 44,-1 1 0,-1-1 1,-1 1-1,-1 0 0,-1 1 1,-1-1-1,-6 42 0,0-43 395,6-23-399,0 1 0,0 0-1,0-1 1,-1 1 0,1-1 0,0 1 0,-1 0 0,1-1 0,0 1 0,-1-1-1,1 1 1,-1-1 0,1 1 0,0-1 0,-1 1 0,0-1 0,1 0 0,-1 1-1,1-1 1,-1 0 0,1 1 0,-1-1 0,0 0 0,0 1 0,-2-4 153,-28-48 444,-9-43-1041,51 105 86,18 21-1,-25-27 350,0-1-1,0 1 0,1-1 1,-1 0-1,1-1 1,0 1-1,0-1 0,1 0 1,-1 0-1,0-1 1,1 0-1,7 2 0,-9-2 20,0-2-1,0 1 0,0 0 0,0-1 0,0 0 0,0 0 0,0 0 0,0 0 0,0-1 0,0 1 0,0-1 1,-1 0-1,1 0 0,0-1 0,0 1 0,-1-1 0,1 0 0,6-4 0,80-72 442,-62 53-477,-6 4 34,0-1 0,-2-1 0,0 0 0,-2-1-1,31-53 1,59-152-35,-92 189-78,80-171-160,-92 206-90,-2 7 148,-4 15 33,1-10 79,-1 24 37,-24 344-201,26-215 231,3-122 177,1 0-1,11 41 1,-12-59 0,-2-15-351,-1-1-1,1 0 1,0 1-1,0-1 1,0 0 0,1 1-1,-1-1 1,1 0-1,0 0 1,1 0-1,3 5 1,-6-9 113,0 0-1,0 0 0,0 1 1,0-1-1,0 0 1,1 0-1,-1 0 1,0 0-1,0 0 1,0 1-1,0-1 1,1 0-1,-1 0 1,0 0-1,0 0 1,0 0-1,1 0 1,-1 0-1,0 0 0,0 0 1,0 0-1,1 0 1,-1 0-1,0 0 1,0 0-1,0 0 1,1 0-1,-1 0 1,0 0-1,0 0 1,0 0-1,1 0 1,-1 0-1,0 0 1,0 0-1,0 0 0,1 0 1,-1-1-1,0 1 1,0 0-1,0 0 1,0 0-1,1 0 1,-1 0-1,0-1 1,0 1-1,0 0 1,0 0-1,0 0 1,0-1-1,0 1 1,1 0-1,-1 0 0,0 0 1,0-1-1,0 1 1,0 0-1,0 0 1,0-1-1,1-13-1410,-1 12 828,1-1 306,-1 0 0,0-1 1,0 1-1,0 0 0,0 0 1,-1 0-1,1 0 0,-1 0 1,1 0-1,-1 0 0,0 0 1,-2-3-1,0-1-217,-8-23-1311</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1:04.736"/>
    </inkml:context>
    <inkml:brush xml:id="br0">
      <inkml:brushProperty name="width" value="0.05" units="cm"/>
      <inkml:brushProperty name="height" value="0.05" units="cm"/>
      <inkml:brushProperty name="color" value="#004F8B"/>
    </inkml:brush>
  </inkml:definitions>
  <inkml:trace contextRef="#ctx0" brushRef="#br0">62 60 5888,'-42'-21'2688,"28"15"-2336,9 3 2528,10 6-1632,0-3 704,9 0-1152,20-3 223,7 3-575,35-4 512,4-1-544,11-4-288,-7 9-96,-4-7 256,-13 7-192,10-5-1632,-7 5 832</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1:07.416"/>
    </inkml:context>
    <inkml:brush xml:id="br0">
      <inkml:brushProperty name="width" value="0.05" units="cm"/>
      <inkml:brushProperty name="height" value="0.05" units="cm"/>
      <inkml:brushProperty name="color" value="#004F8B"/>
    </inkml:brush>
  </inkml:definitions>
  <inkml:trace contextRef="#ctx0" brushRef="#br0">17 883 3648,'-13'7'1173,"12"-7"-1081,1 0 0,0 1 1,0-1-1,-1 1 0,1-1 0,0 0 0,0 1 0,-1-1 1,1 1-1,0-1 0,0 0 0,0 1 0,0-1 0,0 1 0,-1-1 1,1 1-1,0-1 0,0 1 0,0-1 0,0 1 0,1-1 1,-1 1-1,0-1 0,0 0 0,0 1 0,0-1 0,0 1 0,0-1 1,1 1-1,-1-1 0,0 0 0,0 1 0,1-1 0,-1 0 1,0 1-1,1-1 0,-1 0 0,0 1 0,1-1 0,-1 0 0,0 1 1,1-1-1,3 0 203,-1-1 0,1 1-1,-1-1 1,0 0 0,1 0 0,-1 0 0,0-1 0,0 1 0,0-1 0,0 1 0,0-1 0,4-4 0,5-3 285,16-18 0,-18 16-337,40-43 269,-1-3 0,64-100 0,85-173 112,-180 292-416,-1-1 0,-2 0 0,15-62 0,-26 81-517,-5 15 41,-5 10-62,-31 47 53,-39 73 0,-38 127 422,90-194-120,22-55-20,-83 210 125,68-165-6,3 0 0,-13 78 0,24-107-74,-5 49 249,8-59-196,0 0-1,0 0 1,1 0 0,0 0-1,2 10 1,-3-18-26,1 1-1,-1-1 0,1 1 1,-1-1-1,1 1 1,0-1-1,0 1 1,-1-1-1,1 0 0,0 1 1,2 0-1,-3-1-43,1-1 0,-1 1 0,1-1 0,-1 0 0,1 1 0,0-1 0,-1 0 0,1 1 0,-1-1 0,1 0 0,0 0 0,-1 0 0,1 0 0,0 0 0,0 1 0,-1-1 0,1 0 0,1-1 0,1 1 48,0-1 0,0-1 0,0 1 0,-1 0 0,1-1-1,0 1 1,0-1 0,3-2 0,-5 2-44,19-13 229,-1-1 0,27-29 0,-5 4-125,19-14-171,69-69-223,-126 121 205,0-1 0,1 1 0,-1-1 0,1 1 0,0 0 0,7-3 0,-10 5 21,0 1 0,0-1 0,0 1 0,0 0 0,1-1 0,-1 1 0,0 0 0,0 0 0,0 0 0,0 0 0,1 0 0,-1 0 0,0 0 0,0 0 0,0 0 0,0 1 0,1-1 0,-1 0 0,0 1 0,0-1 0,0 1 0,0-1 0,0 1 0,0 0 0,0-1 0,0 1 0,0 0 0,0 0 0,-1 0 0,1 0 0,1 1 0,19 25-170,-16-18 207,1-2 0,1 1 0,-1 0 0,1-1 0,0 0 0,1-1 0,14 11 0,-18-15 36,0 1 0,0-1 0,0-1 0,1 1 0,-1 0 0,0-1 0,1 0-1,-1 0 1,1 0 0,-1-1 0,1 1 0,-1-1 0,1 0 0,-1-1 0,1 1 0,-1-1 0,8-2 0,5-1 12,-2 0 0,1-2 0,0 0 0,-1-1 0,0 0-1,-1-1 1,0-1 0,0 0 0,0-1 0,-2 0 0,1-1 0,-1-1 0,-1 0 0,17-22 0,-10 2 14,-17 30-91,-1 1-1,1 0 1,0-1-1,-1 1 1,1-1 0,-1 1-1,0 0 1,0-1-1,1 1 1,-1-1-1,0 1 1,0-1 0,0 0-1,0 1 1,-1-1-1,1 1 1,0 0-1,-1-1 1,1 1-1,-1-2 1,0 2-2,1 1-1,-1-1 1,1 1-1,-1 0 1,1 0-1,-1-1 1,1 1-1,-1 0 1,1 0-1,-1 0 1,0-1-1,1 1 1,-1 0-1,1 0 1,-1 0-1,0 0 1,1 0-1,-1 0 1,1 0-1,-1 1 1,0-1-1,1 0 1,-1 0-1,1 0 1,-1 0-1,1 1 1,-1-1-1,1 0 1,-1 1-1,-21 12-334,16-9 290,-8 6 45,1 1 0,1 0-1,0 1 1,0 0 0,1 1-1,1 0 1,0 0 0,-11 21-1,18-29 22,1-1 0,0 1-1,0 0 1,0-1 0,0 1-1,1 0 1,-1 0 0,1 0 0,0 0-1,1 0 1,0 1 0,-1-1-1,2 0 1,-1 0 0,0 0-1,1 0 1,2 7 0,-2-8 22,1-1 1,-1 1 0,1-1-1,0 1 1,0-1 0,0 0-1,0 1 1,0-1 0,1-1-1,0 1 1,0 0 0,-1 0 0,1-1-1,1 0 1,-1 0 0,0 1-1,1-2 1,-1 1 0,1 0-1,-1-1 1,1 0 0,0 0-1,6 2 1,2-2 50,0 0 0,0 0-1,1-1 1,-1-1 0,1 0 0,-1 0-1,0-1 1,0-1 0,14-4 0,2-3 125,-1-1 0,45-24 1,-55 24-155,0 0 1,0-2-1,-1 1 1,0-2-1,-1 0 0,14-18 1,-1-3 5,39-63-1,102-180 170,-140 232-205,8-12 102,48-99-1,-75 135-136,-7 17-30,0 1 1,-1-1-1,1 0 0,-1 0 1,-1-1-1,1 1 0,-1 0 1,0-1-1,0 1 0,0 0 1,-1-9-1,0 14 38,0-1 1,0 1-1,0-1 0,0 1 1,0-1-1,0 1 0,0 0 0,0-1 1,0 1-1,-1-1 0,1 1 1,0-1-1,0 1 0,-1-1 0,1 1 1,0 0-1,0-1 0,-1 1 1,1 0-1,0-1 0,-1 1 1,1 0-1,-1-1 0,1 1 0,0 0 1,-1 0-1,1 0 0,-1-1 1,1 1-1,-1 0 0,1 0 1,-1 0-1,1 0 0,-1 0 0,1 0 1,-1 0-1,1 0 0,-1 0 1,1 0-1,-1 0 0,1 0 1,-1 0-1,1 0 0,0 0 0,-1 0 1,1 1-1,-1-1 0,1 0 1,-1 1-1,-3 1-31,0 0 1,0 1-1,0 0 1,0 0 0,-5 4-1,-5 7-29,0 0-1,0 1 1,-17 26 0,14-14 5,2 1 1,-19 50-1,-15 66-1,-14 97-11,53-190 156,2 0 1,-1 89-1,9-127-21,0-1 0,1 1 0,1-1-1,0 1 1,7 21 0,-7-30-18,-1-1 1,1 1-1,0 0 0,0 0 1,0-1-1,1 1 0,-1-1 1,1 0-1,4 4 0,-5-5-3,0 0 1,0-1-1,1 1 0,-1-1 0,1 0 0,-1 0 0,1 0 0,-1 0 0,1 0 0,-1 0 0,1-1 1,0 0-1,-1 1 0,1-1 0,5 0 0,0-1 31,-1 0 0,1-1 0,-1 0 1,1 0-1,-1-1 0,12-5 0,42-26 325,-51 29-313,130-78 147,-115 68-311,0-1-1,35-32 1,-60 48 81,0 0-1,0 0 1,1 0 0,-1 0-1,0 0 1,0 0-1,0 0 1,1 0-1,-1 0 1,0-1-1,0 1 1,0 0 0,0 0-1,0 0 1,1 0-1,-1-1 1,0 1-1,0 0 1,0 0-1,0 0 1,0 0 0,0-1-1,0 1 1,0 0-1,0 0 1,0 0-1,0-1 1,0 1-1,0 0 1,0 0 0,0 0-1,0-1 1,0 1-1,0 0 1,0 0-1,0 0 1,0-1-1,0 1 1,0 0 0,-1 0-9,1 0 0,0 0 0,-1 0 0,1 0 0,-1 0 1,1 0-1,-1 0 0,1 0 0,-1 0 0,1 0 0,-1 0 0,1 0 1,0 1-1,-1-1 0,1 0 0,-1 0 0,1 1 0,0-1 1,-1 1-1,-8 5-69,0 1-1,1 1 1,0-1 0,1 1 0,-1 1 0,2 0 0,-1 0 0,-7 13 0,12-17 86,-1 0-1,1-1 1,0 2 0,1-1 0,-1 0 0,1 0 0,0 0 0,0 1-1,0-1 1,1 1 0,0-1 0,0 1 0,0-1 0,1 0-1,0 1 1,0-1 0,0 0 0,1 0 0,2 7 0,-1-6 29,0-1 1,0 1 0,1-1 0,-1 1-1,1-1 1,1-1 0,-1 1-1,8 6 1,-9-9-8,0 1 1,0-1-1,0 0 0,0-1 1,0 1-1,1 0 0,-1-1 1,1 0-1,-1 1 0,1-1 0,-1-1 1,1 1-1,0-1 0,-1 1 1,1-1-1,4 0 0,-3-1 17,0 0 0,0 0 0,0 0 0,0-1 0,0 1 0,0-1 0,0 0-1,-1-1 1,1 1 0,-1-1 0,0 0 0,0 0 0,5-4 0,-4 1-8,0 1 1,0-1-1,-1 0 1,0 0 0,0 0-1,0-1 1,-1 0-1,5-12 1,-4 7 6,-1 0-1,0 0 1,0-1 0,-1 1 0,-1-1-1,0 1 1,-1-1 0,-1-15-1,0 26-60,1-1-1,-1 1 1,0-1-1,0 1 1,0 0-1,-1-1 1,1 1 0,0 0-1,-1 0 1,0 0-1,1 0 1,-1 0-1,0 1 1,0-1-1,0 0 1,0 1-1,0-1 1,0 1-1,-1 0 1,1 0-1,-4-2 1,-1 1-30,1-1-1,-1 1 1,0 1-1,1-1 1,-1 1 0,-13 0-1,17 1 99,4 0-34,13 1-51,23 0-42,85-15 180,6-1-149,-105 14-1,1 1 0,-1 0 0,32 6-1,-48-5 36,0 1 0,0 0 0,-1 0 0,1 0 0,0 1 0,10 6 0,-15-8 15,-1 0 0,1 0 0,-1 0 0,1 0 0,-1 0 1,0 0-1,1 0 0,-1 1 0,0-1 0,0 1 0,0-1 0,0 1 1,0-1-1,0 1 0,0 0 0,-1-1 0,1 1 0,0 0 0,-1-1 0,0 1 1,1 0-1,-1 0 0,0 0 0,0-1 0,0 1 0,0 0 0,0 0 1,0 0-1,-1 0 0,0 2 0,-5 11 71,-1 0-1,0-1 1,-17 23 0,5-6 243,3-11 115,13-19-83,8-12-107,0 5-195,0 0 0,1 0 1,-1 0-1,1 1 0,0 0 1,1 0-1,11-7 0,-5 4-36,11-8-74,1 2 0,0 1-1,1 1 1,0 1 0,1 1 0,46-11-1,-68 20 39,1 0 0,-1 1 0,1-1 0,-1 1 0,0 0 0,1 1 0,-1-1 0,1 1 0,-1 0 0,8 2 0,-11-2 20,0 0 0,1 0 0,-1 0 1,0 0-1,0 1 0,0-1 0,0 1 0,0-1 1,0 1-1,0 0 0,-1 0 0,1 0 0,-1 0 1,1 0-1,-1 0 0,0 0 0,1 0 0,-1 1 0,0-1 1,-1 0-1,1 1 0,0-1 0,0 5 0,-1-7 6,1 9 24,1 0 1,0 0 0,0 0-1,6 13 1,-7-20-9,0 0 1,0 0-1,0 0 1,0 0-1,1-1 0,-1 1 1,0 0-1,1-1 1,-1 1-1,1-1 0,0 1 1,-1-1-1,1 0 1,0 0-1,0 0 1,0 0-1,0 0 0,0 0 1,0 0-1,0-1 1,0 1-1,0-1 0,0 1 1,0-1-1,4 0 1,0-1 6,1 0 1,0 0-1,0 0 1,10-5-1,2 0 5,304-92 449,-275 82-511,65-33 0,-93 39 102,0-1-1,-1-1 0,-1-1 0,0 0 0,27-28 1,-30 21-121,-15 20 49,0 0 1,1-1-1,-1 1 1,0 0-1,0-1 1,0 1-1,0 0 0,1-1 1,-1 1-1,0 0 1,0-1-1,0 1 0,0 0 1,0-1-1,0 1 1,0 0-1,0-1 0,0 1 1,0 0-1,0-1 1,0 1-1,0 0 0,-1-1 1,1 0-9,-1 1 0,0 0 0,1 0 0,-1 0 1,1 0-1,-1 0 0,0 0 0,1 0 0,-1 0 0,1 0 0,-1 0 0,0 0 1,1 0-1,-1 0 0,1 0 0,-1 0 0,1 1 0,-1-1 0,0 0 0,0 1 1,-16 7-84,1 0 0,0 2 0,0 0 0,-19 16 0,0 0 32,13-11 21,0 2-1,1 0 0,-30 32 1,45-42 52,0 0 0,1 0 0,0 1 0,0-1 0,0 2 0,1-1 0,1 0 0,-1 1 0,1-1 0,0 1 0,1 0 0,0 0 0,1 0 0,-1 16 0,2-20 5,0-1 0,1 1 1,-1 0-1,1-1 0,0 1 1,1-1-1,-1 1 0,1-1 0,0 1 1,4 6-1,-5-9-5,0 0 1,1-1-1,-1 1 0,0 0 1,1-1-1,-1 1 0,1-1 1,-1 0-1,1 1 0,0-1 1,0 0-1,-1 0 0,1 0 1,0 0-1,0-1 0,0 1 0,0 0 1,0-1-1,0 1 0,0-1 1,0 0-1,0 0 0,1 0 1,-1 0-1,3 0 0,-1-1 44,0 0-1,0 0 1,0-1-1,0 0 0,0 0 1,0 0-1,-1 0 1,1 0-1,0-1 1,5-5-1,2-2 53,15-20 0,-4 3-51,-2-1 0,0-1 1,-2-1-1,16-37 0,-26 46-272,-6 15-317,-5 22 86,-11 59 210,-50 357 272,56-382-12,-1 1-1,-30 85 1,34-124 40,0 0 1,0-1 0,-1 1 0,-14 18 0,17-26-39,0 0 0,0 0 1,0-1-1,-1 1 1,1-1-1,-1 1 0,0-1 1,0 0-1,0-1 1,0 1-1,0-1 0,-1 0 1,1 0-1,-1 0 1,0 0-1,1-1 0,-1 0 1,0 0-1,-9 0 1,6-1 34,1 0 1,0-1-1,-1 0 0,1-1 1,-15-4-1,6 0 48,-23-12 0,30 13-72,0 0 0,0-1 1,1 0-1,0 0 0,0-1 0,0 0 0,1-1 0,0 1 0,0-1 0,1-1 0,0 1 0,0-1 1,-8-18-1,11 19-26,0 0 0,1 0 1,0 0-1,0 0 1,1-1-1,0 1 1,0 0-1,0-1 1,2 1-1,-1-1 0,1 1 1,0 0-1,0-1 1,1 1-1,0 0 1,1 0-1,6-13 1,-2 8-23,0 1 1,1 0-1,1 0 1,0 1-1,0 0 1,1 1-1,1 0 1,0 0-1,0 1 1,1 0-1,23-12 1,0 3 30,2 1 1,0 2 0,41-12 0,-51 19-107,1 0 1,0 2-1,0 1 1,46-2-1,-66 7-825,0 0 1,0 1-1,-1 0 0,1 1 1,0-1-1,-1 2 0,10 3 1,3 6-1907</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1:08.659"/>
    </inkml:context>
    <inkml:brush xml:id="br0">
      <inkml:brushProperty name="width" value="0.05" units="cm"/>
      <inkml:brushProperty name="height" value="0.05" units="cm"/>
      <inkml:brushProperty name="color" value="#004F8B"/>
    </inkml:brush>
  </inkml:definitions>
  <inkml:trace contextRef="#ctx0" brushRef="#br0">1 880 4480,'0'0'53,"0"0"0,0 0 1,0 0 106,0 0-107,0 0 0,0 0 1,0 0-1,0 0 0,0 0 1,-1 0-1,1 1 0,0-1 1,0 0-1,0 0 0,0 0 1,0 0-1,0 0 0,0 0 1,0 0-1,0 0 0,0 0 0,0 0 1,0 1-1,0-1 0,0 0 1,0 0-1,0 0 0,0 0 1,0 0-1,0 0 0,0 0 1,1 0-1,-1 0 0,0 0 1,0 1-1,0-1 0,0 0 1,0 0-1,0 0 0,0 0 0,0 0 1,0 0-1,0 0 0,0 0 1,0 0-1,0 0 0,0 0 1,1 0-1,-1 0 0,0 0 1,0 0-1,9 4 1330,-7-4-1209,0 0 0,-1 1 0,1-1 0,0 0 0,0 0 0,0 0 0,0 0 0,0 0 0,0-1 0,3 0 0,5-3 424,-1-1-1,0-1 1,-1 1 0,1-1 0,14-14 0,35-42 554,-32 33-809,85-95 185,115-168 0,-166 209-386,55-82 473,-100 142-493,-8 13-148,-1 0-1,0 0 1,5-11-1,-11 20 15,1 1-1,-1 0 1,0-1-1,0 1 0,0 0 1,1-1-1,-1 1 0,0-1 1,0 1-1,0 0 0,0-1 1,0 1-1,0-1 1,0 1-1,0 0 0,0-1 1,0 1-1,0 0 0,0-1 1,0 1-1,0-1 0,-1 1 1,1 0-1,0-1 1,0 1-1,-1-1 0,1 1-9,-1 0 1,0 0-1,0 1 0,1-1 0,-1 0 0,0 0 0,1 1 0,-1-1 1,0 0-1,1 1 0,-1-1 0,0 1 0,1-1 0,-1 1 1,1-1-1,-1 1 0,1-1 0,-1 1 0,1-1 0,-1 2 0,-9 9-59,1 1-1,-15 25 0,-24 49 79,4 3-1,-42 120 0,77-184 35,1 0 0,-8 48 0,15-66 25,0 0-1,0 0 1,1 1 0,0-1 0,0 0 0,1 0 0,0 0 0,0 1 0,1-1 0,0 0 0,0 0 0,0-1-1,1 1 1,0 0 0,5 7 0,-4-10 39,-1 0 1,1-1-1,-1 1 0,1-1 1,0 1-1,1-1 0,-1-1 1,0 1-1,1 0 0,-1-1 1,1 0-1,0 0 0,0-1 1,0 1-1,0-1 0,0 0 1,0 0-1,0-1 0,0 1 1,10-2-1,1 0 33,-1 0-1,1-2 1,-1 0 0,1-1-1,22-8 1,-22 6-46,-1-1 0,0-1 0,21-13 0,-29 16-83,0-1 0,1 0 0,-2 0 0,1 0 0,-1-1 0,0 0 0,10-15 0,-12 6-155,-4 10-21,-3 9-226,-14 25 259,11-20 84,1 0-1,0 1 1,1 0-1,-5 12 0,8-18 75,0 0-1,0 1 1,1-1-1,-1 1 0,1-1 1,0 1-1,0-1 1,0 1-1,1-1 1,-1 0-1,1 1 0,0-1 1,-1 1-1,2-1 1,-1 0-1,2 5 0,0-4 46,-1 1 0,1-1-1,0 0 1,0 1 0,0-1-1,1-1 1,0 1 0,-1 0-1,1-1 1,0 0 0,1 0-1,-1 0 1,1-1 0,-1 1-1,10 2 1,-13-4-28,0-1 0,0 1-1,-1-1 1,1 1 0,1-1 0,-1 0-1,0 0 1,0 1 0,0-1 0,0 0-1,0 0 1,0 0 0,0 0 0,0 0-1,0-1 1,0 1 0,0 0 0,0 0-1,0-1 1,0 1 0,0-1 0,0 1-1,0-1 1,0 1 0,0-1 0,0 0-1,0 0 8,0-1 0,0 1 0,0-1 0,0 1 0,-1-1 0,1 1 0,-1-1 0,1 0-1,-1 1 1,0-1 0,0 1 0,1-1 0,-1 0 0,-1-2 0,0-7 17,0 1-1,-1-1 1,-5-16 0,7 26-62,-34-95-164,35 96 169,-1 0 1,0 0-1,0-1 1,0 1-1,0 0 1,0 0-1,1 0 0,-1 0 1,0-1-1,0 1 1,0 0-1,1 0 1,-1 0-1,0 0 1,0 0-1,1-1 0,-1 1 1,0 0-1,0 0 1,1 0-1,-1 0 1,0 0-1,0 0 0,1 0 1,-1 0-1,0 0 1,0 0-1,1 0 1,-1 0-1,0 0 1,0 0-1,1 0 0,-1 0 1,0 1-1,1-1 1,15 1-99,-11 0 75,306 0 339,-247-3-276,-35 1-15,-2 1 7,29-5 0,-48 4-579,1-1 0,0 0 0,-1 0 0,9-5 0,-7 1-1323,-10 5 1750,1 1 0,-1-1 1,0 1-1,0 0 0,0-1 0,0 1 1,0-1-1,0 1 0,0-1 0,0 1 1,0-1-1,0 1 0,0-1 0,-1 1 1,1 0-1,0-1 0,0 1 0,0-1 1,-1 1-1,1 0 0,0-1 0,0 1 1,-1-1-1,-7-9-1931</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1:08.990"/>
    </inkml:context>
    <inkml:brush xml:id="br0">
      <inkml:brushProperty name="width" value="0.05" units="cm"/>
      <inkml:brushProperty name="height" value="0.05" units="cm"/>
      <inkml:brushProperty name="color" value="#004F8B"/>
    </inkml:brush>
  </inkml:definitions>
  <inkml:trace contextRef="#ctx0" brushRef="#br0">11 94 8064,'-10'-4'3648,"53"4"-3168,-15 0 1056,6 0-928,41-9 128,5 4-448,44-7-128,-7 0-96,16-6 448,-10 6-288,15 0-2688,-16 3 1312</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2:05.553"/>
    </inkml:context>
    <inkml:brush xml:id="br0">
      <inkml:brushProperty name="width" value="0.05" units="cm"/>
      <inkml:brushProperty name="height" value="0.05" units="cm"/>
      <inkml:brushProperty name="color" value="#004F8B"/>
    </inkml:brush>
  </inkml:definitions>
  <inkml:trace contextRef="#ctx0" brushRef="#br0">71 57 6464,'-23'-4'902,"14"2"-252,0 1 1,0 0-1,-11 0 1,28 5 1279,1-3-1536,0 0-1,-1-1 1,1 0-1,13-3 1,2 1 102,350-25 954,-265 18-1412,49-3-1947,-125 11 832</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1:13.415"/>
    </inkml:context>
    <inkml:brush xml:id="br0">
      <inkml:brushProperty name="width" value="0.05" units="cm"/>
      <inkml:brushProperty name="height" value="0.05" units="cm"/>
      <inkml:brushProperty name="color" value="#004F8B"/>
    </inkml:brush>
  </inkml:definitions>
  <inkml:trace contextRef="#ctx0" brushRef="#br0">250 864 4480,'0'-25'1445,"-1"23"-1264,2 1-1,-1-1 0,0 0 1,0 1-1,0-1 0,1 1 1,-1-1-1,1 1 0,1-4 1,-2 5-161,0 0 0,0 0 0,0 0 0,0 0 0,0 0 0,0 0 0,0 0 0,0 0 0,0 0 1,0 1-1,0-1 0,0 0 0,0 0 0,0 0 0,0 0 0,0 0 0,0 0 0,0 0 0,0 0 0,0 0 0,0 0 0,0 0 0,0 0 1,0 0-1,0 0 0,0 0 0,0 0 0,0 0 0,0 0 0,0 0 0,0 0 0,0 0 0,0 0 0,1 0 0,-1 0 0,0 0 0,0 0 1,0 0-1,0 0 0,0 0 0,0 0 0,0 0 0,0 0 0,0 0 0,0 0 0,0 0 0,0 0 0,0 0 0,0 0 0,0 0 0,0 0 1,0 0-1,0 0 0,0 0 0,0 0 0,0 0 0,0 0 0,0 0 0,0 0 0,0 0 0,0 0 0,-1 10 857,-2 6-584,0 0 0,1 23 0,-5 24 599,-66 228 1742,-24-5-930,55-169-784,39-106-400,-1-1-1,-11 20 0,15-30-492,0 0 0,0 0 0,0 0 0,0 1 0,0-1 0,0 0 0,0 0 0,0 0 0,0 0 0,0 0 0,0 1 0,0-1 0,-1 0 0,1 0 0,0 0 0,0 0 0,0 0 0,0 0 0,0 0 0,0 1 1,-1-1-1,1 0 0,0 0 0,0 0 0,0 0 0,0 0 0,-1 0 0,1 0 0,0 0 0,0 0 0,0 0 0,0 0 0,0 0 0,-1 0 0,1 0 0,0 0 0,0-12 653,15-53-182,45-118 1,-25 94-496,48-85-1,-42 99-58,78-105 0,-88 139 5,1 1-1,60-58 1,-85 92-5,0 0 0,1 0 0,0 0 0,11-5 0,-17 9 41,0 1-1,1 0 1,-1 0-1,0 1 1,0-1-1,0 0 1,0 1-1,1-1 1,-1 1 0,0 0-1,1 0 1,-1 0-1,0 0 1,0 0-1,1 0 1,-1 1-1,0-1 1,0 1-1,1-1 1,-1 1-1,0 0 1,0 0-1,2 1 1,0 1 5,0 1-1,0-1 1,-1 1 0,0 0 0,1 0-1,-1 0 1,-1 0 0,1 0-1,-1 1 1,4 8 0,-2-4-6,-1 1 0,0-1 1,-1 1-1,2 17 0,-3-11 23,0-1 0,-1 1 0,-1-1 0,-1 1 0,0-1 0,-1 0 0,0 0 0,-10 26 0,8-31 33,0 0 0,0 0 0,0 0 1,-1-1-1,-1 0 0,1 0 0,-2-1 0,1 0 0,-1 0 0,0-1 0,-1 0 0,1 0 0,-13 6 0,9-6 68,0-1-1,0 0 1,0-1 0,-1-1-1,0 0 1,-16 3-1,23-6-66,0 0 0,0-1-1,0 1 1,-1-1-1,1 0 1,0-1-1,0 0 1,0 0 0,0 0-1,0 0 1,0-1-1,0 0 1,0 0 0,0-1-1,-9-5 1,13 6-50,0 1 1,1 0 0,-1-1 0,1 1-1,-1-1 1,1 0 0,0 1-1,-1-1 1,1 0 0,0 0 0,0 0-1,0 0 1,0-3 0,0 4 1,1 0 0,0 0 1,0 0-1,0 0 0,0 0 1,0 0-1,0 0 0,0 0 1,0 0-1,0 0 0,1 0 1,-1 0-1,0 0 0,1 0 1,-1 0-1,1 0 0,-1 0 1,1 0-1,-1 0 0,1 0 1,-1 1-1,1-1 0,0 0 1,0 0-1,-1 1 0,1-1 1,0 1-1,0-1 0,0 0 1,0 1-1,0 0 0,1-1 1,5-2-55,1 0 1,0 0-1,0 1 0,0 0 1,0 1-1,13-1 1,53 3 39,-29 0 12,3-1 65,77-9 0,-110 6-15,0 0 1,0 0 0,-1-1-1,1-1 1,-1-1 0,0 0-1,-1 0 1,0-1 0,20-15-1,-15 7-30,-1 0 0,-1-2 0,27-34 0,33-63 127,-18 6-421,-58 108 279,0 0-1,0 0 1,0 0-1,0 0 1,0 0-1,0 0 1,0-1-1,0 1 1,1 0-1,-1 0 1,0 0-1,0 0 1,0 0-1,0 0 1,0 0-1,0 0 1,0-1-1,0 1 1,0 0-1,0 0 1,0 0-1,1 0 1,-1 0-1,0 0 1,0 0-1,0 0 1,0 0-1,0 0 1,0 0-1,0 0 1,0 0-1,1 0 1,-1 0-1,0 0 1,0 0-1,0 0 1,0 0-1,0 0 1,0 0-1,1 0 1,-1 0-1,0 0 1,0 0-1,0 0 1,0 0-1,0 0 1,0 0-1,0 0 1,1 0 0,2 8-134,0 13-39,-1 7 73,2-1 0,1 0 0,11 38 0,-11-50 131,1 0-1,0 0 1,1-1 0,1 0 0,0 0-1,0-1 1,17 19 0,-19-27 6,0 1 1,0-1 0,0 0-1,1-1 1,0 0 0,0 0 0,0 0-1,1-1 1,-1 0 0,1 0-1,0-1 1,0 0 0,0 0-1,0-1 1,0 0 0,0 0-1,0-1 1,0 0 0,14-2-1,-12 0 16,0 1-1,-1-1 0,1 0 0,-1-1 0,0 0 1,0-1-1,0 1 0,0-2 0,-1 1 1,1-2-1,-1 1 0,0-1 0,-1 0 0,1 0 1,-1-1-1,8-9 0,-4-1-44,0-1 0,0 0 0,-2-1-1,0 0 1,-1 0 0,-1-1 0,-1 0 0,-1 0 0,-1 0 0,3-26 0,-7 16-84,0 29 56,0-1 0,0 1 1,0 0-1,-1 0 1,1 0-1,0-1 0,-1 1 1,1 0-1,0 0 1,-1 0-1,0 0 0,1 0 1,-1 0-1,1 0 0,-1 0 1,0 0-1,0 0 1,0 0-1,0 0 0,-1-1 1,2 2 11,-1 0 1,1 0-1,-1-1 0,1 1 1,-1 0-1,1 0 1,0 0-1,-1 0 1,1 0-1,-1 0 1,1 0-1,-1 0 0,1 0 1,-1 0-1,1 1 1,0-1-1,-1 0 1,1 0-1,-1 0 1,1 0-1,0 1 0,-1-1 1,0 1-1,-3 2-36,0 0-1,0 0 1,1 0-1,-1 1 1,1 0-1,0 0 1,-3 5-1,-19 33-29,17-28 59,-10 20-25,2 1-1,-16 47 1,29-73 47,0 1 1,1-1 0,0 0-1,1 0 1,0 1-1,0-1 1,1 1 0,0-1-1,3 19 1,-2-22 14,0-1 0,1 1 0,0-1-1,0 0 1,0 1 0,1-1 0,-1 0 0,1-1 0,0 1-1,1 0 1,-1-1 0,1 0 0,0 0 0,0 0 0,0 0-1,1-1 1,8 6 0,-9-6 37,1 0 1,0 0-1,0-1 1,1 1-1,-1-1 1,0-1-1,1 1 1,0-1-1,-1 0 1,1 0-1,0 0 1,-1-1-1,1 0 1,0 0-1,-1 0 0,1-1 1,0 0-1,-1 0 1,9-3-1,2-4-15,-1 0-1,1-1 0,-1-1 0,-1 0 0,22-20 1,-35 29-36,24-22 51,-1 0 0,33-43-1,31-57-79,-46 64-87,-47 69-100,1 1 0,0 0 0,-3 13 1,-11 51 144,12-53 16,0 6 60,0-1 1,2 1 0,1 0 0,2 0 0,1 35-1,0-60 32,1 1-1,-1 0 0,1-1 0,0 1 1,0-1-1,0 1 0,3 4 1,-3-6-16,-1-1 1,1 0-1,0 0 1,-1 0 0,1-1-1,0 1 1,0 0 0,0 0-1,-1 0 1,1 0 0,0-1-1,0 1 1,0 0-1,0-1 1,1 1 0,-1-1-1,0 1 1,0-1 0,0 0-1,0 0 1,0 1 0,1-1-1,-1 0 1,0 0-1,0 0 1,0 0 0,2 0-1,1-1 28,-1 0 1,1 0-1,0 0 0,-1 0 0,1-1 0,-1 1 0,0-1 1,0 0-1,4-3 0,25-22 119,-21 15-133,0 0 1,-1 0-1,-1-1 0,0-1 0,-1 1 0,9-21 0,-7 14-25,72-175-109,-36 75 57,-37 89-95,-8 27 75,-1 0-1,1 0 0,0 1 0,1-1 1,-1 0-1,4-6 0,8 24-208,43 38 139,-48-43 174,1 0-1,-1-1 0,1-1 1,16 11-1,-21-16-30,0 0 0,-1 0 0,1 0 1,0-1-1,1 1 0,-1-1 0,0 0 0,0-1 0,0 1 1,1-1-1,-1 0 0,0 1 0,1-2 0,-1 1 0,8-2 1,0-2 31,0 0 0,0 0 0,-1-1 0,0-1 0,18-11 0,30-26 97,-57 41-168,-1 1 0,1-1 0,-1 0 0,0 1 0,1-1 0,-1 0 0,0 0 0,0 1 0,1-4 0,-2 3-67,0 3 8,-6 13-15,-8 31-18,-25 68-157,26-78 271,1 1 0,1 0 0,3 0-1,-6 48 1,14-80 14,0 1-1,-1-1 0,2 0 1,-1 0-1,0 0 0,1 0 1,0 1-1,0-1 0,0 0 1,1 0-1,1 3 0,-2-5 1,0 0 1,0 0-1,1 0 0,-1 0 0,0 0 0,1-1 1,0 1-1,-1-1 0,1 1 0,0-1 0,0 0 0,0 1 1,0-1-1,0 0 0,0 0 0,0 0 0,0-1 0,0 1 1,0 0-1,1-1 0,-1 1 0,4-1 0,9 0 106,0 0 1,0-1-1,0-1 0,-1-1 0,1 0 0,22-8 1,-7 0-130,-2-1 0,31-18 0,-32 15 15,-1-2 0,-1-1 0,40-37 0,-28 18-20,44-57 0,-76 87-14,17-18-121,-15 22-42,-5 7 71,-4 10-9,2-12 107,-9 32-164,-17 44 0,-3 8 219,25-71-41,1-1 0,1 1 0,0 0 0,0 15 1,2-28 21,0 0 1,0 0-1,0 0 1,0 0 0,0 0-1,1 0 1,-1 0-1,1 0 1,-1 0-1,1-1 1,0 1 0,-1 0-1,1 0 1,0-1-1,0 1 1,0-1-1,1 1 1,-1-1 0,0 1-1,1-1 1,-1 1-1,0-1 1,1 0-1,3 2 1,-3-2 19,1 0 1,-1 0-1,1-1 0,0 1 1,-1-1-1,1 0 0,0 0 1,-1 1-1,1-2 0,0 1 1,-1 0-1,1-1 0,-1 1 1,1-1-1,0 1 0,4-3 1,-1 0 28,0-1 1,0 1-1,0-1 1,-1 0-1,1-1 1,-1 1-1,0-1 1,8-10-1,1-3-50,14-25 1,-16 23 5,0 0 1,17-42 0,-27 56-25,-1 1 0,0 0 1,0-1-1,0 1 0,-1-1 0,0 1 1,0 0-1,0-1 0,-1 1 0,1-1 1,-1 1-1,-1 0 0,-1-7 0,2 10-13,0-1 0,0 1 0,0 0 0,0 0 1,0 0-1,0 0 0,0 0 0,-1 0 0,1 0 0,-1 1 0,0-1 0,1 0 0,-1 1 0,0-1 0,0 1 0,0 0 0,0-1 0,0 1 0,0 0 0,0 0 0,-1 1 0,1-1 0,0 0 0,0 1 0,-1-1 0,1 1 0,0 0 0,-1 0 0,1 0 0,0 0 1,-1 0-1,1 0 0,-4 1 0,-2 2 2,0 0 0,0 0 1,0 0-1,1 1 0,0 0 1,-1 1-1,2 0 0,-1 0 1,0 0-1,1 1 1,0 0-1,-7 8 0,12-13 18,0 0-1,0 0 0,0 0 0,0 0 1,0 1-1,0-1 0,1 0 1,-1 0-1,0 1 0,1-1 0,-1 0 1,1 1-1,-1-1 0,1 1 0,0-1 1,0 1-1,-1-1 0,1 1 1,0-1-1,0 1 0,0-1 0,1 0 1,-1 1-1,0-1 0,1 1 1,-1-1-1,2 3 0,-1-2 3,0-1 1,0 1-1,0-1 0,1 1 0,-1-1 0,1 0 1,-1 1-1,1-1 0,-1 0 0,1 0 1,0 0-1,-1 0 0,1-1 0,0 1 1,0 0-1,0-1 0,-1 1 0,1-1 1,0 0-1,3 1 0,8-1 17,0 0-1,0-1 1,0 0-1,21-6 1,51-17 51,-55 14 2,23-6-26,75-22-204,-123 36 156,1 1 0,0 0-1,0 0 1,-1 0 0,1 1 0,0 0 0,11 1 0,-15-1-5,-1 1 1,1-1-1,0 1 0,-1-1 0,1 1 1,-1 0-1,1-1 0,-1 1 1,0 0-1,1 0 0,-1 0 0,0 0 1,0 0-1,1 0 0,-1 1 0,0-1 1,0 0-1,0 0 0,0 1 1,-1-1-1,1 1 0,0-1 0,-1 1 1,1-1-1,0 1 0,-1-1 0,0 1 1,1 0-1,-1-1 0,0 1 1,0 0-1,0-1 0,0 3 0,-1 4-20,1 0-1,-1 0 1,0-1 0,-1 1-1,0 0 1,-4 10-1,-22 41 127,18-41-31,-13 36 0,18-29-2,5-24-59,0 0 0,0-1 0,0 1 0,0 0 0,0 0 0,0 0-1,0 0 1,1 0 0,-1 0 0,0-1 0,0 1 0,1 0 0,-1 0 0,1 0 0,-1-1-1,1 1 1,-1 0 0,1-1 0,-1 1 0,1 0 0,0-1 0,-1 1 0,1-1 0,0 1-1,1 0 1,1 0 46,0 0 0,0 0-1,1 0 1,-1-1-1,0 0 1,1 1 0,-1-1-1,0 0 1,1-1 0,-1 1-1,0-1 1,1 1-1,-1-1 1,5-2 0,1 0-3,0-1 0,0 0 0,-1 0 0,10-7 0,0-2 0,-2 0 0,28-27-1,26-38-10,-58 64-35,26-25-206,-38 39 191,0-1 1,1 1 0,-1-1 0,0 1 0,1-1-1,-1 1 1,1 0 0,-1-1 0,1 1 0,-1 0 0,1-1-1,-1 1 1,1 0 0,-1-1 0,1 1 0,-1 0-1,1 0 1,0 0 0,-1-1 0,1 1 0,-1 0-1,2 0 1,-1 0-1,-1 1 0,1-1 0,-1 0 0,1 1 0,-1-1 0,0 0-1,1 1 1,-1-1 0,1 1 0,-1-1 0,0 0 0,1 1 0,-1-1 0,0 1 0,0-1-1,1 1 1,-1-1 0,0 1 0,0 0 0,1 4-61,0 0 0,0-1 0,0 1 0,-1 7 1,-8 90-348,0 1 544,8-98-78,0 1 1,1 0-1,0-1 0,0 1 0,0-1 0,0 1 0,4 6 0,-5-10-24,1 0-1,0 0 0,0 0 1,0-1-1,1 1 0,-1 0 1,0 0-1,1-1 0,-1 1 1,1-1-1,-1 1 0,1-1 1,0 0-1,-1 0 0,1 0 1,0 0-1,0 0 0,0 0 1,0 0-1,0 0 0,0-1 1,2 1-1,2 0 29,0-1 0,0 0 0,0 0 0,-1-1 0,1 0 0,0 0 0,-1 0 0,11-4 0,44-22 185,-55 24-227,20-10 0,-2-1 1,0-1-1,0-1 0,-1-1 1,36-37-1,-32 25 10,-2-1 1,0 0-1,29-54 0,-37 56-46,-1 0-85,2 0 1,22-27-1,-39 55 104,0-1 1,0 1-1,0 0 1,1-1-1,-1 1 1,0 0-1,0-1 1,1 1-1,-1 0 1,0-1-1,1 1 1,-1 0-1,0-1 1,1 1-1,-1 0 1,0 0-1,1 0 1,-1-1-1,1 1 1,-1 0-1,0 0 1,1 0-1,-1 0 1,1 0 0,-1 0-1,1 0 1,-1 0-1,0 0 1,1 0-1,-1 0 1,1 0-1,-1 0 1,1 0-1,-1 0 1,0 0-1,1 0 1,-1 1-1,1-1 1,-1 0-1,0 0 1,1 0-1,-1 1 1,0-1-1,1 0 1,-1 0-1,0 1 1,1-1-1,-1 0 1,0 1-1,1 0 1,0 1-22,0 1 0,1 0 0,-1-1 0,-1 1 0,1 0 0,0 0 0,0 3 0,1 13-69,-1 1 0,-1 36 0,-11 44 42,3-28-132,5-42 139,3-8 195,-2 0 0,-1-1 1,-1 0-1,-12 41 0,16-62-134,0 0 0,0 0 0,0 1 0,-1-1-1,1 0 1,0 1 0,0-1 0,0 0 0,0 1-1,0-1 1,-1 0 0,1 0 0,0 1 0,0-1-1,0 0 1,-1 0 0,1 0 0,0 1 0,-1-1-1,1 0 1,0 0 0,0 0 0,-1 0 0,1 0 0,0 1-1,-1-1 1,1 0 0,0 0 0,-1 0 0,1 0-1,0 0 1,0 0 0,-1 0 0,1 0 0,0 0-1,-1 0 1,1 0 0,-1 0 0,0-1 12,0 0 0,0 0-1,0 1 1,0-1 0,0 0 0,0 0 0,0 0-1,0 0 1,0 0 0,-1-2 0,-1-1 27,0 0-1,1-1 1,0 0 0,-4-9-1,4 1-82,0 0-1,1 1 1,0-1 0,3-25-1,0-2-599,-1 41 619,-1 1 0,1-1 0,0 0 0,-1 0 1,1 1-1,0-1 0,0 0 0,0 0 1,0 0-1,0 0 0,0 0 0,1 0 0,-1 0 1,2 1-1,20 12 125,-13-10-95,0 0 0,1-1 1,-1 0-1,1-1 1,-1 0-1,1 0 0,0-1 1,0-1-1,0 0 0,18-2 1,-1-2-20,0-1 1,49-16-1,-47 10 23,0-2-1,0 0 0,-2-2 0,0-2 1,0 0-1,-2-2 0,0-1 0,25-25 0,-2-4 37,-3-2 0,69-98-1,-93 116-31,-2 0-1,-1-1 1,-2-1-1,19-51 1,40-151-132,-69 215 53,12-47-54,-17 61 34,-1 0-1,0 1 1,-1-1 0,1 0-1,-1 0 1,-2-11 0,2 19 66,0 0 0,0-1 0,0 1 0,0 0 0,0 0 0,0-1 0,0 1 1,0 0-1,0-1 0,0 1 0,-1 0 0,1 0 0,0-1 0,0 1 0,0 0 0,0 0 1,-1 0-1,1-1 0,0 1 0,0 0 0,0 0 0,-1 0 0,1-1 0,0 1 1,0 0-1,-1 0 0,1 0 0,0 0 0,-1-1 0,-7 6-112,-9 16-3,3 3-11,0 1 1,-16 47-1,8-19 71,-14 33 128,-26 57-226,47-108 193,1 0 0,1 0 0,-10 50 1,-7 111-82,28-173 78,1-1 1,2 26-1,0-37 25,0 0 0,1 0-1,0 0 1,1-1-1,0 1 1,7 13 0,-9-21-20,1 0 1,0 0 0,0 0 0,0 0 0,0-1 0,0 1-1,0-1 1,1 1 0,-1-1 0,1 0 0,-1 0 0,1 0 0,4 1-1,-5-2-11,0 0 0,0 0 0,0 0 0,0-1 0,1 1 0,-1-1 0,0 0 0,0 1 0,1-1 0,-1 0-1,0 0 1,1-1 0,-1 1 0,0 0 0,0-1 0,0 1 0,1-1 0,-1 0 0,0 0 0,0 0 0,2-1 0,4-3-7,0-1 1,0 0 0,-1-1 0,1 0 0,6-9-1,34-44 108,-27 31-87,20-26 9,-21 26-88,1 1-1,2 1 1,37-36 0,-59 62 28,1-1-1,-1 1 0,0 0 1,1 1-1,-1-1 1,0 0-1,1 0 0,-1 1 1,1-1-1,-1 0 0,1 1 1,-1 0-1,1-1 1,1 1-1,-2 0 5,-1 0 0,1 0-1,-1 0 1,0 0 0,1 0 0,-1 0 0,1 1 0,-1-1 0,1 0-1,-1 0 1,0 1 0,1-1 0,-1 0 0,0 0 0,1 1-1,-1-1 1,0 0 0,1 1 0,-1-1 0,0 0 0,1 1-1,-1 1-1,1-1 0,-1 0 0,1 1-1,-1-1 1,0 1 0,1-1 0,-1 1-1,0-1 1,0 3 0,-1 14-27,0-1 1,-2 1-1,-4 17 1,-18 57-48,5-18 177,11-43-14,6-21 0,0 0 1,0 1-1,1-1 0,0 1 1,1 0-1,0 18 0,2-28-54,-1 0-1,0-1 1,0 1-1,1 0 0,-1 0 1,0-1-1,0 1 1,1 0-1,-1-1 1,1 1-1,-1-1 1,1 1-1,-1-1 0,1 1 1,-1-1-1,1 1 1,-1-1-1,1 1 1,0-1-1,-1 1 0,1-1 1,0 0-1,-1 1 1,1-1-1,0 0 1,0 0-1,-1 0 1,1 0-1,0 1 0,-1-1 1,1 0-1,1 0 1,2 0 69,0-1 1,0 1-1,0 0 1,0-1 0,6-1-1,7-4-6,0 0 0,-1-1 1,19-12-1,48-32-159,-13 7 36,-56 35-45,-9 6 25,-1 0-1,1 0 1,0 1-1,0 0 1,0-1 0,1 1-1,-1 1 1,0-1-1,6 0 1,-10 2 43,0 0 0,-1 0 0,1 0 0,-1 0 1,1 0-1,0 0 0,-1 0 0,1 0 0,-1 0 0,1 0 0,0 0 1,-1 1-1,1-1 0,-1 0 0,1 0 0,-1 1 0,1-1 0,-1 0 0,1 1 1,-1-1-1,1 0 0,-1 1 0,1-1 0,-1 1 0,0-1 0,1 1 1,0 0-1,-1 0-4,1 1 0,-1-1 0,0 0 0,1 1 0,-1-1 0,0 1 0,0-1 0,0 1 0,0-1 0,0 1 0,0 1 0,-1 4-15,-1 0 0,0-1 0,0 1 1,-2 6-1,-1-2 21,-1-1 0,0 1 0,0-1-1,-1 0 1,-14 15 0,10-13 10,-49 63 13,-56 90 0,69-90 87,-49 72 3,71-112 167,-58 63 1,75-90-197,0-1 1,-1 1-1,-15 9 1,19-14-48,0 0 1,0-1-1,-1 0 0,1 0 0,-1 0 0,1-1 0,-1 1 1,-11 0-1,10-2 9,1 0 0,0 0 0,0 0 0,-1-1 1,1 0-1,0 0 0,-9-3 0,12 3-20,-1-1-1,1 1 0,0-1 1,-1 0-1,1 0 1,0 0-1,0 0 1,0-1-1,0 1 0,1-1 1,-1 0-1,1 1 1,-1-1-1,-3-7 1,3 4-5,0 0 1,1 0 0,-1 0-1,1-1 1,1 1 0,-1-1-1,1 1 1,0-1-1,1 0 1,0-9 0,0 6 7,1 0 1,1 1-1,0-1 0,0 1 1,1 0-1,7-17 1,-4 13-23,1 1 0,0 0 0,1 1 1,0-1-1,1 2 0,0-1 0,0 1 1,1 1-1,1-1 0,20-13 1,-6 9-5,1 1 0,0 1 0,1 1 0,54-14 0,117-12-661,-171 33 369,133-16-4020,-53 14-5585,-88 9 7448</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1:13.773"/>
    </inkml:context>
    <inkml:brush xml:id="br0">
      <inkml:brushProperty name="width" value="0.05" units="cm"/>
      <inkml:brushProperty name="height" value="0.05" units="cm"/>
      <inkml:brushProperty name="color" value="#004F8B"/>
    </inkml:brush>
  </inkml:definitions>
  <inkml:trace contextRef="#ctx0" brushRef="#br0">136 97 10720,'-108'-88'4864,"80"80"-4256</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1:17.101"/>
    </inkml:context>
    <inkml:brush xml:id="br0">
      <inkml:brushProperty name="width" value="0.05" units="cm"/>
      <inkml:brushProperty name="height" value="0.05" units="cm"/>
      <inkml:brushProperty name="color" value="#004F8B"/>
    </inkml:brush>
  </inkml:definitions>
  <inkml:trace contextRef="#ctx0" brushRef="#br0">21 1000 2912,'-16'2'1432,"11"-1"11,13-1 791,25 1 259,-6-1-838,-1 0 0,48-7 0,-66 5-1514,0 0-1,0 0 1,-1-1-1,1 0 0,0 0 1,-1 0-1,0-1 0,0 0 1,0-1-1,0 0 1,-1 0-1,0 0 0,8-9 1,-2-2 86,0-1 0,-2 0 1,0 0-1,-1-1 0,11-30 1,-11 27-19,-5 12-137,-1 0-1,1 0 1,-2-1-1,1 0 1,-1 1-1,-1-1 1,0 0 0,0 0-1,-1 0 1,0 0-1,-3-14 1,3 21-77,-1 0 1,0 1-1,0-1 1,0 1-1,0-1 0,0 1 1,0-1-1,-1 1 1,1 0-1,-1-1 1,0 1-1,0 0 1,0 0-1,0 1 1,-3-4-1,3 4-21,0 0 0,1 0 1,-1 0-1,0 0 0,1 1 0,-1-1 0,0 1 0,0-1 0,0 1 0,1-1 1,-1 1-1,0 0 0,0 0 0,0 0 0,0 0 0,0 0 0,1 1 1,-1-1-1,0 0 0,0 1 0,0 0 0,1-1 0,-4 3 0,0 0-1,0 0 1,1 0-1,0 1 0,0-1 0,0 1 0,1 0 0,-1 1 0,1-1 0,0 0 0,0 1 0,-3 6 0,-2 5 48,1 1-1,-6 22 1,2-3 80,-10 67-1,18-81-46,1 1 0,2-1-1,0 0 1,4 33-1,-3-50 30,0-1 0,0 1 0,0-1-1,0 0 1,1 1 0,0-1 0,0 0-1,0 0 1,0 0 0,1 0 0,5 6-1,-7-9-42,1 1-1,-1-1 0,1 0 1,-1 0-1,1 0 0,0 0 0,-1 0 1,1 0-1,0-1 0,0 1 1,0-1-1,-1 1 0,1-1 1,0 0-1,0 1 0,0-1 0,0 0 1,0 0-1,0 0 0,0-1 1,0 1-1,0 0 0,-1-1 1,1 1-1,0-1 0,0 0 1,0 1-1,-1-1 0,1 0 0,0 0 1,1-2-1,24-15 112,-1-2 0,35-33 0,8-8-87,-9 12 34,109-81-89,-136 109-68,58-34 539,-84 51-412,-2 2 20,-5 6 0,-3 11 47,0 1-109,0-1 0,-1 0 1,-11 26-1,0 2 29,-35 85 229,48-122-253,-4 11 331,12-19 43,7-9-340,36-37 75,-33 34-165,21-25 0,-31 32 24,0 0 0,0 0-1,0 0 1,1 1 0,0-1-1,1 2 1,8-7 0,-15 12-2,-1 0 0,1-1 0,-1 1 0,1 0 0,-1-1 0,1 1 0,0 0 0,-1-1 0,1 1 0,-1 0 1,1 0-1,0 0 0,-1 0 0,1-1 0,0 1 0,-1 0 0,1 0 0,-1 0 0,1 0 0,0 1 0,-1-1 1,1 0-1,0 0 0,-1 0 0,1 0 0,-1 1 0,1-1 0,0 0 0,-1 1 0,1-1 0,-1 0 0,1 1 1,-1-1-1,1 1 0,-1-1 0,1 0 0,-1 1 0,0-1 0,1 1 0,-1 0 0,1 0 0,0 2-30,0 1 0,0-1-1,0 1 1,-1-1-1,1 1 1,-1 3 0,1 0 10,0 10 68,-1 1 0,-4 30-1,-1 13 185,9-42 133,-4-23-305,1 0 1,1 0-1,-1 0 0,0 0 0,4-6 1,2-8-23,1-7 17,-3 8-66,0 1 0,1 0 0,1 0 0,0 1 0,17-27 0,-21 37-11,-1 2-5,0 1 0,-1-1 1,1 1-1,0 0 0,0 0 0,3-3 0,-4 5 24,-1 0 0,1-1 0,-1 1 0,1 0 0,-1 0 0,1 0 0,-1 0 0,1-1 0,-1 1 0,1 0 0,-1 0 0,1 0 0,-1 0 0,1 0-1,-1 0 1,1 0 0,-1 1 0,1-1 0,-1 0 0,1 0 0,-1 0 0,0 0 0,1 1 0,-1-1 0,1 0 0,-1 0 0,1 1 0,-1-1 0,0 0 0,1 1 0,-1-1 0,0 0 0,1 1 0,-1-1-1,0 1 1,1-1 0,-1 0 0,0 1 0,0-1 0,0 1 0,1-1 0,-1 1 0,0-1 0,0 1 0,0 0 0,4 9-33,-1 0 0,-1 0-1,0 0 1,0 0 0,1 20 0,1 10-19,0-14 86,-3-15 11,1 1 1,0-1-1,1 0 0,4 13 0,-6-23-30,-1 0 1,1 0-1,-1 0 1,1 0-1,-1 0 1,1 0 0,0-1-1,-1 1 1,1 0-1,0 0 1,0-1-1,0 1 1,-1 0 0,1-1-1,0 1 1,0-1-1,0 1 1,0-1 0,0 0-1,0 1 1,0-1-1,0 0 1,0 0-1,0 0 1,0 1 0,0-1-1,0 0 1,0 0-1,0-1 1,1 1-1,-1 0 1,2-1 0,2 0 14,0-1 1,0 0 0,0 0-1,-1 0 1,8-5 0,11-9 16,0-2 1,-2 0 0,20-21-1,39-33-250,-78 70 198,1 0-4,-1 0 1,1 0 0,-1 1 0,1-1-1,0 0 1,3 0 0,-6 2 11,1 0 1,-1-1-1,1 1 1,0 0-1,-1 0 1,1 0-1,-1 0 1,1 1-1,-1-1 1,1 0-1,-1 0 1,1 0-1,-1 0 1,1 0-1,-1 1 1,1-1-1,-1 0 1,0 0-1,1 1 1,-1-1-1,1 0 1,-1 1-1,0-1 1,1 0-1,-1 1 1,0-1-1,1 1 1,-1-1-1,0 1 1,0-1-1,1 0 1,-1 1-1,0-1 1,0 1-1,0-1 1,0 1-1,1-1 1,-1 1-1,0-1 1,0 1-1,0 0 1,0 0-1,1 10-18,-1 0 1,0 0-1,0 0 0,-1 0 0,0-1 0,-1 1 1,-3 11-1,1-5-5,-3 13-17,-1-1 0,-21 49 0,-35 54 125,-7 20 56,7 36 20,41-114 4,21-70-137,1 2 147,-1 0 1,-1-1-1,-3 9 1,5-13 127,0-4-84,3-9 26,6-25-62,2 3-173,1 0 0,2 1-1,29-53 1,78-106-56,-104 169 39,147-236-175,-72 110-83,-83 136 81,11-17-184,-17 28 322,0 0 0,-1 0 0,1 0 0,0 1 0,0-1 0,0 1 0,0-1-1,0 1 1,0 0 0,0 0 0,4-2 0,-5 3 42,-1 0 0,1 0 0,-1 0 0,1 0 0,0 0 0,-1 0 0,1 0 0,0 0 0,-1 0 0,1 0 0,-1 0 0,1 1 0,0-1 0,-1 0 0,1 0 0,-1 0 0,1 1 0,-1-1 0,1 0 0,-1 1 0,1-1 0,-1 1 0,1-1 0,-1 1 0,1-1 0,-1 0 0,1 1 0,-1 0 0,0-1 0,0 1 0,1-1 0,-1 1 0,0-1 0,0 1 0,1 0 0,-1-1 0,0 1 0,0-1 0,0 2 0,4 33-12,-4-30 14,1 26 2,-1-1-1,-2 1 0,-9 52 0,8-69 49,0 0 0,-1 0 0,-1-1 0,0 0 0,-1 0 0,0 0 0,-1-1 0,-1 0 0,0 0 0,-15 17 0,20-27-24,1 1-1,-1-1 0,0 0 1,0-1-1,-1 1 0,1-1 1,0 1-1,0-1 0,-1 0 1,1 0-1,-1 0 0,1-1 1,-1 1-1,1-1 0,-1 0 1,1 0-1,-1 0 0,1 0 1,-1-1-1,1 1 0,-1-1 1,-4-2-1,5 3-56,0-1 1,0 0-1,1 0 0,-1 0 0,0 0 1,1-1-1,-1 1 0,1-1 0,0 1 1,-1-1-1,1 0 0,0 0 0,0 0 1,0 0-1,0 0 0,1-1 0,-1 1 0,0-1 1,1 1-1,0-1 0,-1 1 0,1-1 1,0 0-1,1 1 0,-1-1 0,0 0 1,0-4-1,1 6-1,0 1-1,1-1 1,-1 0 0,0 0 0,0 0-1,1 0 1,-1 0 0,0 0 0,1 0-1,-1 0 1,1 0 0,-1 0-1,1 1 1,-1-1 0,1 0 0,0 0-1,-1 1 1,1-1 0,0 0 0,0 1-1,-1-1 1,1 1 0,0-1 0,0 1-1,0-1 1,0 1 0,0-1-1,0 1 1,1 0 0,4-2-17,-1 1-1,1 1 1,10-1 0,-8 0 40,25 0 11,-24 1-14,1 0 0,0-1-1,0 0 1,-1 0-1,13-4 1,-13 2 67,0 0 1,0-1-1,0 0 1,-1 0-1,1-1 1,-1 0-1,0-1 1,-1 0-1,1 0 1,-1 0-1,-1-1 0,8-9 1,20-28 245,54-64 21,23-1-155,-52 52-105,-20 19 10,-2-2 1,47-67 0,-65 77-71,-1-1 0,26-62 0,11-66 18,-38 104 27,-13 43-93,0 0 0,-1-1 1,0 0-1,-1 0 0,1-18 1,-3 31 35,0-1 1,0 1 0,0-1 0,0 1 0,0-1-1,0 0 1,0 1 0,0-1 0,0 1 0,-1-1 0,1 1-1,0-1 1,0 1 0,0-1 0,-1 1 0,1-1-1,0 1 1,-1-1 0,1 1 0,0-1 0,-1 1-1,1 0 1,-1-1 0,0 1 3,1 0 0,-1 0 0,1 0 0,-1 0 0,1 0 0,-1 0 0,1 1 0,-1-1 0,1 0-1,0 0 1,-1 0 0,1 1 0,-1-1 0,1 0 0,-1 1 0,1-1 0,0 0 0,-1 1 0,1-1 0,0 0 0,-1 1 0,1-1 0,0 1 0,0-1 0,-1 1-1,1-1 1,0 0 0,0 2 0,-10 19 45,2 0 0,0 0 0,-7 34 0,3-11-20,-16 43-57,-46 98 0,59-150 12,1 1 0,-10 39 0,20-57 108,0 0 1,1 0-1,1 1 0,1 0 1,0-1-1,3 24 0,5-13 176,-1-17-32,-6-12-210,0 0 0,0 0 0,0 0 0,0 1 0,0-1 0,1 0 0,-1 0 0,0 0 0,0 0 0,0 1 0,1-1 0,-1 0 0,0 0 0,0 0 0,1 0 0,-1 0 0,0 0 0,0 0 0,1 0 0,-1 1 0,0-1 1,0 0-1,1 0 0,-1 0 0,0 0 0,0 0 0,1 0 0,-1-1 0,0 1 0,0 0 0,1 0 0,11-6 148,-1-1-1,0-1 1,0 1 0,12-13-1,37-41 189,-40 39-402,42-35-1,-54 50-46,-7 6 74,0-1 0,1 1 0,-1 0 0,0 0 0,0 0 0,1 0 0,-1 0 1,1 0-1,-1 1 0,1-1 0,-1 0 0,1 1 0,0-1 0,-1 1 0,1-1 0,0 1 0,-1 0 0,1 0 0,2 0 0,-4 0 12,1 0 1,0 1-1,-1-1 1,1 1-1,-1-1 1,1 0-1,0 1 1,-1-1-1,1 1 1,-1 0-1,0-1 1,1 1-1,-1-1 1,1 1-1,-1 0 1,0-1-1,1 1 1,-1 0-1,0-1 1,0 1-1,0 0 1,1 0-1,-1-1 0,0 1 1,0 0-1,0-1 1,0 2-1,-2 27-163,2-23 153,-9 71-13,4-47 118,1-1 0,2 1 1,2-1-1,2 37 0,3-51 161,-5-15-227,1 1 1,-1-1-1,0 0 1,0 0-1,1 1 1,-1-1-1,0 0 1,0 0-1,1 1 1,-1-1-1,0 0 1,1 0-1,-1 0 1,0 0-1,0 0 1,1 1-1,-1-1 1,0 0-1,1 0 1,-1 0-1,0 0 1,1 0-1,-1 0 1,1 0-1,-1 0 1,0 0-1,1 0 1,-1 0-1,0 0 1,1 0-1,-1 0 1,0-1-1,1 1 1,-1 0-1,0 0 1,0 0-1,1 0 1,-1-1-1,0 1 1,1 0-1,-1 0 1,0-1-1,0 1 1,1 0-1,-1 0 1,0-1-1,0 1 1,1-1 0,6-9 51,0 0 0,0-1 0,10-20 0,4-9-128,-15 31 42,-4 5 8,0 0 1,0 0-1,0 0 0,1 1 0,0-1 1,0 1-1,0-1 0,0 1 0,0 0 1,0 1-1,1-1 0,5-3 0,-8 6 3,-1 0-1,1-1 0,0 1 1,-1 0-1,1 0 0,-1 0 1,1 0-1,0 0 0,-1 0 1,1 0-1,0 0 0,-1 0 1,1 0-1,0 0 0,-1 1 1,1-1-1,-1 0 0,1 0 1,0 1-1,-1-1 0,1 0 1,-1 1-1,1-1 0,-1 0 1,1 1-1,-1-1 0,1 1 1,-1-1-1,0 1 0,1-1 1,0 2-1,0 0-22,0 0 0,0 0 0,0 0 0,0 0 0,0 0-1,-1 0 1,1 0 0,-1 1 0,1 2 0,-1 8 12,0 1 1,-5 24-1,2-16 19,-2 14-55,-1-1 0,-2 0 0,-21 61 1,23-82 107,-1 1 0,0-1 1,0 0-1,-1-1 1,-1 0-1,-1 0 0,0-1 1,0 0-1,-1-1 1,0 0-1,-17 11 1,17-14 62,0-2 1,0 1 0,-1-1 0,0-1-1,0 0 1,0-1 0,-1 0 0,-23 4-1,27-7-120,1-1 0,0 1 0,0-1-1,-1 0 1,1-1 0,0 0 0,0 0 0,0-1-1,0 0 1,0 0 0,0-1 0,1 0 0,-1-1-1,1 1 1,-9-7 0,12 7-12,0 1 1,1-1 0,0 0-1,-1 0 1,-4-7-1,7 9 7,1 0-1,-1 0 1,0-1-1,0 1 1,1 0-1,-1-1 1,1 1-1,-1-1 0,1 1 1,0-1-1,-1 1 1,1-1-1,0 1 1,0-1-1,0 1 1,0-1-1,0 1 1,0-1-1,1 1 1,0-3-1,0 0-7,1-1-1,1 1 0,-1 0 1,0 0-1,1 0 1,0 0-1,0 0 0,0 1 1,0-1-1,1 1 1,0 0-1,7-5 0,4-2 35,1 1-1,19-7 0,-30 13-15,49-19-69,63-18 0,60-7-270,-125 37-194,-30 7-819,28-9 0,-43 10 123,0-1-1,0 0 1,0 0 0,8-5-1,-4 3-1179</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1:17.423"/>
    </inkml:context>
    <inkml:brush xml:id="br0">
      <inkml:brushProperty name="width" value="0.05" units="cm"/>
      <inkml:brushProperty name="height" value="0.05" units="cm"/>
      <inkml:brushProperty name="color" value="#004F8B"/>
    </inkml:brush>
  </inkml:definitions>
  <inkml:trace contextRef="#ctx0" brushRef="#br0">19 240 10208,'-19'-7'4640,"28"10"-4032,7-6-128,1 3-384,46-9 1727,12 1-991,34-19 64,-1 6-544,20-21-384,-4 9 0,17-18-4863,-13 9 2687</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1:19.939"/>
    </inkml:context>
    <inkml:brush xml:id="br0">
      <inkml:brushProperty name="width" value="0.05" units="cm"/>
      <inkml:brushProperty name="height" value="0.05" units="cm"/>
      <inkml:brushProperty name="color" value="#004F8B"/>
    </inkml:brush>
  </inkml:definitions>
  <inkml:trace contextRef="#ctx0" brushRef="#br0">25 1160 7040,'-6'3'1382,"5"-3"-1247,0 0-1,0 1 0,0-1 0,0 1 1,0-1-1,0 1 0,0 0 0,0 0 1,0-1-1,0 1 0,0 0 0,0 0 1,0 0-1,0 0 0,1 0 0,-2 1 1,1 10 5053,12-17-2527,-6 0-2369,1 0 0,-1 0 0,0 0 0,-1-1 0,1 1 0,-1-1 0,0 0 0,5-11 0,-1 2 141,59-106 1371,13-21-888,-73 131-900,6-10-11,0 0 1,1 1-1,29-30 1,-42 49-21,0 0 1,-1 0 0,1 0 0,0 0 0,0 1-1,0-1 1,0 0 0,0 1 0,1-1-1,-1 0 1,0 1 0,0-1 0,0 1 0,0-1-1,1 1 1,-1 0 0,0 0 0,1 0-1,-1-1 1,0 1 0,0 0 0,1 0 0,-1 1-1,0-1 1,0 0 0,1 0 0,-1 1 0,0-1-1,0 1 1,2 0 0,0 1 37,-1 0 0,1 0 0,-1 1 0,0-1 0,0 0 0,0 1 0,-1 0-1,1-1 1,0 1 0,-1 0 0,2 4 0,2 7-13,-1 0 0,0 1 0,0 0 0,-2 0 0,0 0 0,0 0 0,-2 20 0,-2 2 59,-11 64 1,5-56 26,-3-1 0,-1 0 0,-27 62 0,35-97-35,0 1-1,-1-1 1,0-1-1,-1 1 1,0-1 0,0 0-1,-8 8 1,12-14-57,0 0 0,0 0 0,0 0 0,-1-1 0,1 1 1,0-1-1,-1 1 0,1-1 0,-1 0 0,1 0 0,-1 0 0,0 0 0,1-1 0,-1 1 0,0-1 1,0 1-1,1-1 0,-1 0 0,0 0 0,0 0 0,0-1 0,1 1 0,-1-1 0,0 1 0,0-1 1,1 0-1,-1 0 0,1 0 0,-6-3 0,3 0-47,0 0 0,0 0-1,0 0 1,0-1 0,1 0 0,0 0 0,0 0-1,0 0 1,1-1 0,-4-6 0,0-2-83,0-1 0,-9-30 0,15 42 76,0 0 0,1-1 0,-1 1 0,0-1 1,1 1-1,0-1 0,0 1 0,0-1 1,0 1-1,0-1 0,1 1 0,-1 0 0,1-1 1,0 1-1,0-1 0,3-4 0,-2 5 29,0 1 1,0-1-1,0 1 0,1-1 0,-1 1 0,1 0 0,-1 0 1,1 0-1,0 0 0,0 0 0,0 0 0,0 1 0,0 0 1,0-1-1,1 1 0,-1 0 0,4 0 0,9-3 36,21-4 188,-1-2 0,38-16 0,-1-5 96,-1-3 0,98-64-1,-156 88-216,-2 0 0,1 0-1,-1-1 1,-1-1 0,18-22-1,-15 14-37,-1-1 1,-1 0-1,13-31 0,82-222 32,-58 145 93,15-63-215,-62 187 34,1-4-57,0-1 0,0 0 1,-1-1-1,-1 1 0,1 0 1,-2 0-1,0-16 0,1 25 59,-1 1 1,0-1-1,0 1 0,0 0 0,0-1 0,0 1 1,0-1-1,0 1 0,0-1 0,0 1 0,-1 0 0,1-1 1,0 1-1,0-1 0,0 1 0,0 0 0,-1-1 1,1 1-1,0-1 0,0 1 0,0 0 0,-1-1 1,1 1-1,0 0 0,-1 0 0,1-1 0,0 1 0,-1 0 1,1 0-1,-1-1 0,1 1 0,0 0 0,-1 0 1,1 0-1,-1 0 0,1-1 0,0 1 0,-1 0 0,1 0 1,-1 0-1,1 0 0,-1 0 0,-1 1-23,1 0 0,-1-1-1,1 1 1,-1 0 0,1 0 0,0 0-1,-1 0 1,1 0 0,0 0-1,0 1 1,-2 1 0,-8 13-39,0 0 1,1 1-1,1 0 0,0 1 0,-8 26 1,-24 98 61,32-103-46,-29 99 8,-26 110 329,52-187-263,2 0 1,-2 67-1,11-96 130,1 0 0,2 1 0,6 35 0,-7-63-78,0 0 1,0 0 0,1 0-1,0 0 1,3 6-1,-5-10-51,0 0 0,1 0 0,-1-1 0,1 1 0,-1 0 0,0 0 0,1-1 0,0 1 0,-1 0 0,1-1 0,-1 1 0,1-1 0,0 1 0,-1-1 0,1 1 0,0-1 0,0 0 0,-1 1 0,1-1 0,0 0 0,0 1 0,-1-1 0,1 0 0,0 0 0,0 0 0,0 0 0,0 0 0,-1 0 0,1 0 0,0 0 0,0 0 0,0 0 0,0 0 0,-1 0 0,1-1 0,0 1 0,0 0 0,0-1 0,-1 1 0,1 0 0,1-2 0,2-2 1,0 0-1,0 0 1,0 0-1,0-1 1,-1 1-1,0-1 1,0 0-1,4-10 1,-1 4 12,20-38 183,-12 21-176,2 0-1,37-51 1,-31 52-118,44-40 0,-58 60-42,0 0 1,0 1 0,1 0-1,-1 0 1,2 1-1,-1 0 1,0 0-1,1 1 1,0 1 0,12-3-1,-17 5 73,0 1-1,0-1 0,0 2 1,0-1-1,0 0 0,0 1 0,0 0 1,0 0-1,9 4 0,2 1 108,23 13-1,-18-8-2,-9-5-57,-1 0 0,0 0 0,0 1 1,0 1-1,-1 0 0,15 15 0,-25-23 31,0 0 0,1 0 0,-1 0 0,0 0 0,0 0 0,0 1-1,1-1 1,-1 0 0,0 0 0,0 0 0,0 0 0,0 1 0,1-1 0,-1 0 0,0 0-1,0 0 1,0 1 0,0-1 0,0 0 0,0 0 0,0 0 0,0 1 0,0-1-1,1 0 1,-1 0 0,0 1 0,0-1 0,0 0 0,0 0 0,0 0 0,0 1 0,-1-1-1,1 0 1,0 0 0,0 1 0,-9-3 433,-12-7-284,7 1-254,0 1 0,-1 1 0,0 0 0,0 1 0,-1 1 0,1 0 1,-32-3-1,36 6-3,-1 1 0,1 0 1,-1 1-1,0 0 0,1 1 1,-1 0-1,1 0 0,0 1 1,0 1-1,0 0 1,-16 8-1,21-7 48,0-1 0,-1 0 0,2 1 1,-1 0-1,1 1 0,-1-1 0,1 1 0,1 0 1,-1 1-1,1-1 0,0 1 0,-3 7 0,5-10 55,0 0 0,1 0-1,-1 1 1,1-1-1,0 1 1,0-1-1,0 1 1,1-1-1,0 1 1,0-1-1,0 1 1,0-1 0,1 1-1,-1-1 1,1 1-1,0-1 1,1 1-1,-1-1 1,1 0-1,4 9 1,-5-12-6,0 0 0,0 0 0,0 0 0,0 0 0,0 0 0,0 0 0,0 0 0,0 0-1,0 0 1,0-1 0,1 1 0,-1 0 0,0-1 0,1 1 0,-1-1 0,1 0 0,-1 1 0,0-1 0,1 0 0,-1 0 0,1 0 0,-1 0 0,1 0 0,-1 0 0,0 0 0,1 0 0,-1 0 0,1-1 0,-1 1 0,0-1-1,1 1 1,0-2 0,7-1 74,-1-1 1,-1-1-1,1 1 0,7-7 0,-9 7-59,45-34 262,91-58-1056,-133 94 216,-8 9 163,-1-3 416,0 8-104,-1 2 81,1-1 1,0 1-1,1 0 0,1 0 1,0 0-1,1 0 1,0-1-1,7 15 0,-2-10 88,17 28 0,-21-39-31,1-1-1,-1 0 0,1-1 1,0 1-1,0-1 0,1 0 1,10 7-1,-14-11-44,0 0 1,0 0-1,0 0 1,0 0-1,1 0 1,-1-1-1,0 1 0,0-1 1,1 0-1,-1 0 1,0 1-1,0-2 1,1 1-1,-1 0 1,0 0-1,1-1 1,-1 1-1,0-1 0,0 1 1,0-1-1,0 0 1,0 0-1,0 0 1,0 0-1,0-1 1,0 1-1,2-3 0,4-2 74,-1-1-1,0 0 1,0 0-1,-1-1 1,7-9-1,129-199 250,-42 30-393,-15-9 52,-31 70-9,-35 82-114,-2-1 0,-1-1-1,14-72 1,-29 112 31,0-1 27,0 1 0,-1 0 0,1-1 0,-1-7 0,0 12 25,0 0-1,-1 0 0,1 0 0,0 0 0,0 0 1,0 0-1,-1 0 0,1 0 0,-1 0 1,1 0-1,-1 0 0,1 0 0,-1 0 0,1 0 1,-1 0-1,0 1 0,0-1 0,1 0 1,-1 0-1,0 1 0,0-1 0,0 1 0,0-1 1,0 0-1,1 1 0,-1 0 0,0-1 0,0 1 1,-2-1-1,0 1-21,0 0 0,0 0 0,0-1 0,0 2 0,0-1 0,1 0 0,-1 1-1,0-1 1,0 1 0,0 0 0,0 0 0,0 0 0,1 0 0,-1 1 0,-4 2 0,0 1 2,-1 0 0,1 1-1,1 0 1,-9 8 0,8-5 58,-1 0 0,1 0 0,1 1 1,-11 21-1,-13 46 28,1 9 40,3 1-1,5 1 1,3 2-1,-11 180 1,29-230 88,1 0 0,1-1 0,3 1 0,1-1 0,13 43 0,-18-78-96,0 1 1,1-1 0,-1 0 0,1 0-1,0 1 1,1-1 0,-1 0 0,1-1 0,-1 1-1,1 0 1,1-1 0,-1 1 0,7 5 0,-7-8-36,0 1 1,0-1 0,0 0 0,0 0 0,0 0-1,0 0 1,0-1 0,1 1 0,-1-1 0,0 0-1,0 0 1,1 0 0,-1 0 0,0 0 0,0-1-1,0 1 1,1-1 0,-1 0 0,0 0 0,0 0-1,3-2 1,7-3 32,0-1 1,-1 0-1,0-1 0,18-15 0,44-44 160,-61 54-206,48-45-2,87-106-1,-143 157-44,0 0-1,0-1 1,5-11-1,-10 17-2,1 0 0,0 0 0,0 0 0,-1 0 0,0 0-1,1 0 1,-1 0 0,0-5 0,0 7 7,0-1 0,0 0 0,0 0 0,-1 0 0,1 0 0,0 1-1,0-1 1,-1 0 0,1 0 0,-1 1 0,1-1 0,-1 0 0,1 1 0,-1-1 0,1 0 0,-1 1 0,1-1 0,-1 1 0,0-1-1,1 1 1,-1-1 0,-1 0 0,-1 1-31,0-1 0,0 1-1,0 0 1,0 0 0,0 0-1,1 0 1,-1 1 0,0-1-1,0 1 1,0-1 0,0 1-1,0 0 1,1 0 0,-6 3 0,-8 3-29,-1 1 0,1 0 0,0 1 0,0 1 0,-23 19 0,34-24 102,0-1 1,1 1-1,0 0 1,0 0-1,0 1 1,0-1-1,1 1 0,0 0 1,0 0-1,1 0 1,-1 0-1,1 0 0,1 0 1,-1 1-1,1-1 1,0 1-1,0-1 0,1 1 1,1 8-1,0-4 64,0-1 0,1 0-1,0 0 1,1 0 0,0 0-1,1-1 1,0 1 0,1-1-1,-1 0 1,13 17 0,-13-21-30,0 1 0,1-1 0,0 0 0,0 0 1,0 0-1,1-1 0,-1 1 0,1-1 0,0-1 0,0 1 1,0-1-1,1 0 0,-1-1 0,1 1 0,0-1 0,11 2 1,-13-4-11,0 0 1,-1 0 0,1-1 0,0 1 0,0-1 0,0 0 0,-1-1 0,1 1 0,0-1 0,-1 0 0,0 0 0,1 0 0,-1 0 0,0-1 0,0 0 0,0 0 0,0 0 0,4-5 0,7-8 62,-1 0 0,22-34 0,-20 27 16,24-27-142,2 1-1,68-60 0,-97 97-157,-13 12 176,0 0 0,0 0 1,0 1-1,0-1 0,0 0 0,0 0 1,0 0-1,0 0 0,0 0 1,0 0-1,0 0 0,0 0 0,0 0 1,0 0-1,0 0 0,0 0 1,0 0-1,0 0 0,0 0 1,0 0-1,0 0 0,1 0 0,-1 1 1,0-1-1,0 0 0,0 0 1,0 0-1,0 0 0,0 0 0,0 0 1,0 0-1,0 0 0,0 0 1,0 0-1,0 0 0,0 0 0,0 0 1,0 0-1,0 0 0,0 0 1,0 0-1,0 0 0,0 0 0,1 0 1,-1 0-1,0 0 0,-16 23-460,12-18 428,-6 11 40,0 0 0,1 0 0,-12 34 0,-14 58 211,19-57-205,5-16 87,-1 0 0,-2-1-1,-21 39 1,33-69-17,-1 0 0,1-1 0,-1 1 0,0 0 0,0-1 0,0 0 0,-5 4 0,8-6-68,-1-1-1,1 0 1,0 0-1,0 0 1,0 0-1,-1 1 1,1-1-1,0 0 1,0 0-1,0 0 1,-1 0-1,1 0 1,0 0-1,0 0 0,-1 0 1,1 0-1,0 0 1,0 0-1,0 0 1,-1 0-1,1 0 1,0 0-1,0 0 1,-1 0-1,1 0 1,0 0-1,0 0 1,-1 0-1,1 0 1,0 0-1,0 0 1,0 0-1,-1 0 1,1-1-1,0 1 1,0 0-1,-1 0 1,-1-11 189,5-16-60,-2 20-159,1-1 0,0 1 0,0 0 0,1 0 0,0 1 0,0-1 0,0 0 0,1 1 1,0 0-1,1 0 0,-1 0 0,1 1 0,8-8 0,-7 8-10,1 0 0,0 0 0,0 1 1,0 0-1,0 1 0,1-1 0,-1 1 0,1 1 0,0-1 1,0 2-1,0-1 0,12 0 0,5 1-45,1 1 0,40 6-1,6 0 35,56-6-1374,-106-2-882,40-9-1,-59 11 1764,0-1-1,0 1 1,0-1-1,0 0 1,0 0-1,0 0 1,0-1-1,-1 1 1,1 0-1,0-1 1,-1 0-1,1 0 1,3-4 0,0-6-2618</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1:20.297"/>
    </inkml:context>
    <inkml:brush xml:id="br0">
      <inkml:brushProperty name="width" value="0.05" units="cm"/>
      <inkml:brushProperty name="height" value="0.05" units="cm"/>
      <inkml:brushProperty name="color" value="#004F8B"/>
    </inkml:brush>
  </inkml:definitions>
  <inkml:trace contextRef="#ctx0" brushRef="#br0">6 139 10208,'-5'-12'3776,"21"12"-2912,1-13-256,-1 5 2207,12-1-1663,5 0 928,4 0-1184,26 2-320,26-1-352,19-1-96,6 0-64,-14 0-320,-15-3 128,-15 0-3552,-12 3 2016,-16 6-5439,-4 3 3999,-19 0-1376</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1:20.651"/>
    </inkml:context>
    <inkml:brush xml:id="br0">
      <inkml:brushProperty name="width" value="0.05" units="cm"/>
      <inkml:brushProperty name="height" value="0.05" units="cm"/>
      <inkml:brushProperty name="color" value="#004F8B"/>
    </inkml:brush>
  </inkml:definitions>
  <inkml:trace contextRef="#ctx0" brushRef="#br0">0 12 12224,'6'-5'4511,"30"10"-3487,59-1-320,-15-4 608,20 0-864,10-4 128,35-1-384,26 2-1664,-10-1 800,14 8-9727</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2:35.662"/>
    </inkml:context>
    <inkml:brush xml:id="br0">
      <inkml:brushProperty name="width" value="0.35" units="cm"/>
      <inkml:brushProperty name="height" value="0.35" units="cm"/>
      <inkml:brushProperty name="color" value="#FFFFFF"/>
    </inkml:brush>
  </inkml:definitions>
  <inkml:trace contextRef="#ctx0" brushRef="#br0">577 459 416,'-5'0'42,"3"0"-33,0 0 1,0 0-1,0 0 0,0 0 0,0 0 0,0-1 0,0 1 0,-3-1 0,5 0 26,-1 1 0,0-1-1,1 1 1,-1-1 0,1 1 0,-1-1-1,1 0 1,-1 1 0,1-1-1,-1 0 1,1 1 0,0-1 0,-1 0-1,1 0 1,0 1 0,0-1-1,-1 0 1,1 0 0,0 1-1,0-1 1,0 0 0,0 0 0,0 0-1,-3-11 1367,1 10-1288,2 1-30,-1 1-1,0-1 0,1 0 1,0 0-1,-1 0 0,1 1 0,-1-1 1,1 0-1,0 0 0,-1 0 1,1 0-1,0-1 0,0 0 18,0 0 0,-1 1 0,1-1 1,-1 0-1,1 1 0,-1-1 0,1 1 0,-1-1 0,0 1 0,0-1 0,0 1 0,0 0 0,0-1 0,0 1 0,0 0 0,0 0 1,0 0-1,-2-2 0,-30-18 1015,15 11-756,9 5-151,0 1 1,0 0-1,-1 0 1,1 1-1,-1 0 0,0 1 1,-18-2-1,12 1 36,0 0 1,-22-7-1,22 4 142,1 0-1,-1 1 1,0 1-1,0 1 1,-1 0-1,-19 0 1,23 2 206,23 13-599,2 0 1,-1-1-1,2 0 1,20 15 0,-25-21 0,0 0 0,0-1 0,0 0 0,1 0 1,0-1-1,-1 0 0,1 0 0,0-1 0,0 0 0,14 0 1,-21-1 61,-1-1 0,1 0 0,-1 0 0,1 1 0,-1-1 0,1 1 0,-1-1 0,0 1 0,1-1 0,-1 1 0,0 0 0,1 0 0,-1 0 0,0 0 0,0 0 0,0 0 0,0 0 0,0 0 0,0 0 0,0 0 0,1 3 0,2 3 82,0 0-1,0 1 1,2 7-1,4 10-69,-10-25-67,2 4 8,1-1 1,-1 1 0,0-1-1,6 7 1,-7-10-12,0 1-1,-1 0 1,1-1 0,0 1-1,0-1 1,0 1 0,-1-1-1,1 1 1,0-1 0,0 0 0,0 1-1,0-1 1,0 0 0,0 0-1,0 0 1,0 0 0,0 1-1,0-1 1,0 0 0,0-1-1,0 1 1,0 0 0,0 0-1,0 0 1,-1-1 0,1 1 0,2-1-1,1-1 0,0-1 0,0 1 0,0-1-1,-1 0 1,1 0 0,-1-1 0,1 1 0,-1-1-1,2-4 1,26-40-7,-12 15 10,71-106-374,-48 76-159,-49 78-393,0 1 1,1-1-1,1 1 1,1 0-1,-4 19 1,4-15 1244,0 0 0,-2 0 0,0-1 1,-12 25-1,7-25 252,0 0 0,-2-1 0,-20 24 0,27-35-495,0 0 0,-1-1 0,0 0 0,0 0 0,-1-1 0,1 0 0,-1 0 0,0 0 0,-1-1 0,-15 5 0,22-8-92,0-1 0,0 1 0,0-1 1,-1 1-1,1-1 0,0 0 1,-1 0-1,1 0 0,0 0 1,0-1-1,-1 1 0,1-1 0,0 1 1,0-1-1,0 0 0,0 0 1,0 0-1,-1 0 0,2 0 0,-1 0 1,0 0-1,0-1 0,0 1 1,0-1-1,1 1 0,-1-1 1,1 0-1,-1 0 0,1 1 0,-2-5 1,-2-5 43,0 0 0,0 0 1,1 0-1,-4-21 0,2 9 62,3 10 102,2 9-90,0 0 1,0-1-1,0 1 1,0 0-1,-1 0 0,0 0 1,0 0-1,0 0 1,0 0-1,0 1 1,-1-1-1,0 1 1,-3-4-1,5 6-59,-1 1 0,1-1 1,0 1-1,0-1 0,-1 1 0,1 0 0,0 0 0,-1 0 0,1 0 0,0 0 1,-1 0-1,1 0 0,0 0 0,0 0 0,-1 1 0,1-1 0,0 0 0,-1 1 1,1-1-1,0 1 0,0-1 0,0 1 0,0 0 0,0 0 0,-1-1 0,1 1 1,0 0-1,1 0 0,-3 2 0,-3 3 77,0 1 0,-10 14 0,-10 19 53,-37 81 1,39-72-281,17-36 69,4-8-15,0 0-1,0 1 1,1-1 0,0 0-1,0 1 1,0-1 0,1 1-1,-1 7 1,2-12 34,0-1-1,0 1 1,0-1-1,0 1 1,0-1-1,0 1 1,0 0-1,0-1 1,0 1-1,0-1 1,1 1-1,-1-1 0,0 1 1,0-1-1,1 1 1,-1-1-1,0 1 1,1-1-1,-1 1 1,1-1-1,-1 1 1,1-1-1,-1 0 1,0 1-1,1-1 1,-1 0-1,1 1 1,-1-1-1,1 0 1,0 0-1,-1 0 1,1 1-1,-1-1 1,1 0-1,-1 0 1,1 0-1,0 0 1,-1 0-1,1 0 1,0 0-1,2 0-33,-1-1-1,1 1 1,-1-1 0,1 1-1,-1-1 1,0 0 0,1 0 0,-1 0-1,3-2 1,2-3-6,1 0 0,-1 0 1,0-1-1,0 0 0,-1-1 0,0 0 1,-1 1-1,6-11 0,-9 16 49,138-245 89,-126 221-8,-4 10 162,-8 13-147,0-1 0,0 1 0,0 0 0,0-1 0,0 1 0,-1-1 0,1 0 0,-1 1 0,1-6 0,-2 9-79,0 0-1,0 0 1,0 0 0,0-1-1,0 1 1,0 0 0,-1 0 0,1 0-1,0 0 1,0-1 0,0 1-1,0 0 1,0 0 0,0 0 0,0 0-1,0-1 1,-1 1 0,1 0-1,0 0 1,0 0 0,0 0 0,0 0-1,-1 0 1,1 0 0,0 0 0,0 0-1,0 0 1,0-1 0,-1 1-1,1 0 1,0 0 0,0 0 0,0 0-1,0 0 1,-1 0 0,1 0-1,0 0 1,0 0 0,0 0 0,-1 1-1,1-1 1,0 0 0,0 0-1,0 0 1,0 0 0,-1 0 0,1 0-1,0 0 1,0 0 0,0 0-1,0 1 1,0-1 0,-1 0 0,1 0-1,-12 8 153,-142 138-279,93-85 117,-76 65-199,136-126 176,1 1 1,-1 0 0,0-1 0,1 1 0,-1-1 0,0 1 0,1 0 0,-1 0 0,1-1 0,-1 1 0,1 0 0,0 0-1,-1 0 1,1 0 0,0-1 0,0 1 0,-1 0 0,1 0 0,0 0 0,0 0 0,0 0 0,0 0 0,0 1 0,1 0 1,-1 0-1,1-1 1,0 1 0,0-1 0,-1 1 0,1-1 0,0 1 0,0-1 0,1 1 0,-1-1 0,2 2 0,4 2-19,-1 0 0,1 0 1,0 0-1,9 3 1,59 28-127,49 26 313,-101-49-108,0 1-1,-1 2 0,23 20 1,-26-20-145,-11-9 133,0-1 0,-1 1-1,0 0 1,0 1 0,0 0-1,-1 0 1,0 0 0,-1 1-1,5 9 1,-2 4 181,-1 0 1,6 38-1,-8-39-149,4 48 185,0 1 115,-8-70-362,-1 0-1,0 1 1,0-1-1,0 0 1,0 1-1,0-1 1,0 0 0,0 1-1,0-1 1,0 0-1,0 1 1,0-1-1,0 0 1,0 1-1,0-1 1,0 1 0,0-1-1,0 0 1,0 1-1,0-1 1,0 0-1,0 1 1,-1-1-1,1 0 1,0 1-1,0-1 1,-1 1 0,-8-5 206,-14-19 502,19 19-608,1 1-70,0 0 0,0 1-1,1 0 1,-2-1 0,1 1 0,0 1-1,0-1 1,-1 0 0,1 1-1,-1-1 1,1 1 0,-1 0 0,1 1-1,-1-1 1,0 0 0,0 1 0,1 0-1,-1 0 1,-4 0 0,-11 6-435,10-7 346,0-1 1,-1 1-1,1-2 0,0 1 1,0-1-1,-11-5 0,7 2 111,0 2 0,-18-5 1,23 8 2,-55-8 96,57 8-105,0 1-1,0 0 1,-1 0 0,1 1-1,0 0 1,0 0 0,-11 3-1,16-3-49,0-1 0,0 0 0,1 0 0,-1 1 0,0-1 0,0 0-1,1 1 1,-1-1 0,0 1 0,1-1 0,-1 1 0,0-1 0,1 1-1,-1 0 1,1-1 0,-1 1 0,1 0 0,-1-1 0,1 1-1,-1 0 1,1 0 0,0-1 0,-1 1 0,1 0 0,0 0 0,0 0-1,0-1 1,0 1 0,0 0 0,0 0 0,0 0 0,0 0 0,0-1-1,0 1 1,0 0 0,0 0 0,0 0 0,1 0 0,-1-1-1,0 1 1,1 0 0,-1 0 0,1 0 0,1 3-78,1 0 0,0 0 0,-1-1 1,1 1-1,1-1 0,5 6 0,3 0 37,1-1 0,0 0 0,0-1-1,0 0 1,26 9 0,75 15-132,-75-23 73,0-2 1,72 2 0,79-12 198,-184 4-90,417-43 758,-387 39-688,510-50 129,-246 51-157,-54 3 20,-183-4 5,118-21 0,-119 9-63,106-44-1,-76 25 9,-85 32 2,179-61-16,-125 46-61,66-11 1,-120 28 72,1 0-1,0 0 1,-1 1 0,1 0-1,-1 0 1,1 1 0,12 2-1,-18-3-7,1 1 1,-1 0-1,0-1 0,0 1 1,0 0-1,0 1 0,0-1 0,0 0 1,0 0-1,0 1 0,0-1 1,-1 1-1,1 0 0,-1-1 0,1 1 1,-1 0-1,1 0 0,-1 0 1,0 0-1,0 0 0,0 0 0,0 0 1,0 1-1,-1-1 0,1 0 1,-1 0-1,1 1 0,-1 2 1,10 150 328,-8-116-359,-2-24-6,0 1 1,2 0-1,0-1 0,7 27 0,0-15-56,19 40-1,-21-53 73,1-1 0,0 0 1,1 0-1,16 17 0,-1-2-530,-57-48-774,26 14 1339,-1 1 0,1 0 0,-10-5 0,-1 3 3,-2 1 0,1 0-1,-1 2 1,0 0 0,-26-2-1,15 2-12,6 1-73,-32-5 316,-67-1 1,123 9-265,0 0 1,0 0 0,0 0-1,1 0 1,-1 0 0,0 0-1,0 0 1,0 0 0,0 0-1,0 0 1,1-1 0,-1 1-1,0 0 1,0-1 0,0 1-1,1 0 1,-1-1 0,0 1-1,-1-2 1,2 2-3,0-1 0,0 1 0,0-1 0,1 1 0,-1-1 0,0 1-1,0-1 1,0 1 0,0-1 0,1 1 0,-1-1 0,0 1 0,0 0 0,1-1 0,-1 1 0,0-1-1,1 1 1,-1 0 0,0-1 0,1 1 0,-1 0 0,1 0 0,0-1 0,6-4-107,1 0 1,12-6 0,17-6 120,-1 0-23,-2-1 1,46-30-1,3-19 19,6-5 9,-27 30 15,71-35 0,73-25 65,-203 101-81,47-26 92,-1-1 1,-2-3-1,57-46 0,-99 73-15,28-26 417,-32 29-480,1-1-1,0 0 1,-1 0-1,0 0 0,1 0 1,-1 0-1,0 0 1,0-1-1,0 1 0,0 0 1,-1 0-1,1-1 1,-1 1-1,1-4 1,0 1-57,0 1 1,0-1-1,1 0 1,-1 1-1,1 0 1,0-1-1,0 1 1,5-7-1,12-18-16,-18 28 64,0 0 1,-1-1 0,1 1-1,-1 0 1,1 0 0,-1 0 0,0-1-1,1 1 1,-1 0 0,0 0 0,0-1-1,0 1 1,0 0 0,0-1-1,0 1 1,0 0 0,0 0 0,-1-1-1,0-1 1,0 1 3,0-1 1,0 1-1,-1-1 0,1 1 0,-1 0 1,0 0-1,1 0 0,-5-4 1,-1 0 86,0 1 0,0 1 0,0-1 1,0 1-1,-11-4 0,-41-16 120,-80-36 52,112 45-175,16 8 14,0 1 0,-1 1 0,0 0 0,-24-8 0,21 12-166,0 0 0,0 0 0,-16 3 0,-2-1-14,7-3 131,0 0 0,1-2-1,0-1 1,-48-16 0,-33-7 447,11 13-382,-1 5 0,-1 4 0,-100 7 0,-159 28 221,183-12-237,66-7-204,-185-8 0,-221-13 219,300 35 16,182-19-139,-274 49 758,246-40-562,1 3 0,1 2-1,-64 31 1,101-41-272,13-6 6,0 0-1,0 0 0,0 1 0,1 0 1,-1 0-1,-7 7 0,16-9-67,5 2 59,0 0 1,1-1 0,-1 0 0,1-1-1,0 1 1,0-1 0,0-1-1,0 0 1,11 1 0,14-2-57,33-3 0,-55 2 116,60-6-81,0-3 0,-1-4 0,88-28 0,-84 19 96,296-91-135,11 31 356,-153 64-217,2 19-76,-99 2-82,446-8 344,-539 6-436,-37 0 247,-1 0-1,0 0 1,0 0 0,0 0-1,0 0 1,0 0 0,1 0 0,-1 0-1,0 0 1,0 0 0,0 0 0,0 0-1,1 0 1,-1 0 0,0 0 0,0 0-1,0 0 1,0 0 0,0 0-1,1 0 1,-1-1 0,0 1 0,0 0-1,0 0 1,0 0 0,0 0 0,0 0-1,0 0 1,1-1 0,-1 1 0,0 0-1,0 0 1,0 0 0,0 0-1,0-1 1,0 1 0,0 0 0,0 0-1,0 0 1,0 0 0,0-1 0,0 1-1,0 0 1,0 0 0,0 0 0,0 0-1,0 0 1,0-1 0,0 1-1,0 0 1,0 0 0,0 0 0,-1 0-1,1-1 1,0 1 0,0 0 0,0 0-1,0 0 1,0 0 0,0 0-1,0 0 1,-1 0 0,1-1 0,0 1-1,0 0 1,0 0 0,0 0 0,0 0-1,-1 0 1,-11-12-229,10 10 207,-6-4 4,6 3-11,-1 1 0,0-1 0,0 0 0,1 1 0,-4-7 0,5 9 26,1-1 0,0 0 0,0 1 0,-1-1 0,1 1 1,0-1-1,0 0 0,0 1 0,0-1 0,0 0 0,0 1 1,0-1-1,0 1 0,0-1 0,0 0 0,0 1 0,0-1 1,0 0-1,0 1 0,1-1 0,-1 1 0,0-1 0,1 0 0,-1 1 1,0-1-1,1 1 0,-1-1 0,0 1 0,1-1 0,-1 1 1,1-1-1,-1 1 0,1 0 0,-1-1 0,1 1 0,-1 0 1,1-1-1,0 1 0,-1 0 0,1-1 0,5-1-74,0-1 0,1 1 0,-1 0-1,0 0 1,1 1 0,11-1 0,40 0 28,-49 2 9,163 12 16,-109-5-135,68-2-1,-17-13 270,-1-5 0,121-29-1,-231 42-105,0-1 0,0 0-1,0 0 1,0-1 0,0 1 0,0-1-1,2-1 1,-4 2-13,-1 1 0,1 0-1,-1 0 1,1-1 0,-1 1 0,1 0 0,-1-1 0,0 1 0,1-1-1,-1 1 1,0-1 0,1 1 0,-1-1 0,0 1 0,1 0 0,-1-1-1,0 0 1,0 1 0,0-1 0,0 1 0,1-1 0,-1 1-1,0-1 1,0 1 0,0-1 0,0 1 0,0-1 0,0 0 0,0 1-1,0-1 1,-1 1 0,1-1 0,0 1 0,0-1 0,0 1 0,-1-1-1,1 1 1,0-1 0,0 1 0,-1-1 0,1 1 0,0-1-1,-1 1 1,1 0 0,-1-1 0,0 0 0,-9-8-480,-23-14 0,29 21 533,0-1 0,0 1 0,0 0-1,-1 1 1,1-1 0,0 1 0,-1-1-1,1 1 1,-9-1 0,8 2 18,-1 0 1,1-1-1,-1 0 0,1 0 1,-1 0-1,1-1 0,-8-3 1,10 1-137,3 4 76,0 0 1,0 0-1,0-1 0,0 1 1,0 0-1,-1 0 1,1 0-1,0 0 0,0 0 1,0-1-1,0 1 1,0 0-1,0 0 0,-1 0 1,1 0-1,0 0 1,0 0-1,0 0 0,0-1 1,-1 1-1,1 0 0,0 0 1,0 0-1,0 0 1,-1 0-1,1 0 0,0 0 1,0 0-1,0 0 1,0 0-1,-1 0 0,1 0 1,0 0-1,0 0 0,0 0 1,-1 0-1,1 0 1,0 1-1,0-1 0,0 0 1,0 0-1,-1 0 1,1 0-1,0 0 0,0 0 1,0 0-1,0 1 1,-1-1-1,-13 5 102,-28 4-1,11-2 46,-34 7 275,0 4 0,-93 39 1,18 5-285,-293 147 1560,277-115-1204,-50 28-410,57-50 282,119-59-127,23-10-201,-1 1 0,1 0-1,0 0 1,0 1 0,0 0 0,-10 11 0,15-15-53,0 1 0,1-1 0,0 1 0,-1 0 0,1-1 1,0 1-1,0 0 0,0 0 0,0 0 0,0 0 0,0 0 0,1 0 0,-1 0 0,1 0 0,-1 0 1,1 0-1,0 0 0,0 0 0,0 1 0,0-1 0,0 0 0,0 0 0,0 0 0,1 0 0,-1 0 1,1 0-1,0 0 0,0 0 0,-1 0 0,1 0 0,2 3 0,2 0-31,-1-1 0,0 0 0,1 0-1,0 0 1,0-1 0,0 1 0,0-1 0,1 0 0,-1-1-1,10 4 1,-14-5 33,13 4-122,1 0 1,-1-1 0,1-1 0,0 0-1,0-1 1,0 0 0,0-2-1,27-1 1,9-4-85,62-15-1,-61 9 168,26-6-77,0-3 0,-1-4-1,-2-4 1,79-39 0,-62 20-327,-2-4 0,87-66 1,-171 112 416,2 0-36,1-1 0,-2 0 1,1-1-1,-1 0 0,0 0 1,0-1-1,6-9 0,-12 16 93,0-1 0,0 1 0,0-1 0,0 1 0,-1-1 0,1 0 0,-1 1 0,1-1-1,-1 0 1,1 1 0,-1-1 0,0 0 0,0 1 0,0-1 0,0 0 0,0 1 0,0-1 0,-1-2 0,0 3-1,1-1 1,-1 1 0,0 0 0,0-1 0,0 1 0,0 0-1,0-1 1,0 1 0,0 0 0,0 0 0,-1 0-1,1 0 1,0 0 0,-1 0 0,-2-1 0,-4-1 31,-1 0 0,0 1 0,0-1 1,0 2-1,-12-2 0,-3 1 42,1 1 0,-1 1 0,1 1 1,-24 5-1,-95 22 200,134-26-279,-80 21 299,-92 36 0,-85 51 467,-107 17-554,249-90-382,43-13-209,-2-3 0,-1-3 1,-167 12-1,-149-21 304,241-8 640,-199 27-1,219 1-632,38-7 2,99-22 51,0 0 0,0 0 0,-1 0 0,1 1 0,0-1 0,0 1 0,0-1 0,0 0 0,0 1 0,0 0 0,1-1 0,-1 1 0,0-1 0,0 1 0,0 0 0,0 0 0,1 0 0,-1-1 0,0 1 0,1 0 0,-1 0-1,0 1 1,1-1-6,0-1-1,0 1 1,0-1-1,0 1 1,0-1 0,0 0-1,0 1 1,0-1-1,0 1 1,0-1-1,0 1 1,0-1-1,0 1 1,1-1-1,-1 1 1,0-1-1,0 0 1,1 1-1,-1-1 1,0 1-1,1-1 1,0 1-9,0 0 1,0 0 0,1 0 0,-1 0-1,0 0 1,1 0 0,-1-1-1,1 1 1,2 1 0,9 1 26,0 0 0,1 0 0,0-1 0,15 0 0,60-2 164,-41-1-128,262-19 180,-249 15-182,-55 4 36,0 1 0,0 0-1,0 0 1,-1 0-1,1 1 1,8 1-1,-11-1-19,0 0 0,0 0 0,0 1 0,-1-1 0,1 1 0,0-1 0,-1 1 0,1 0 0,-1 0 0,0 0 0,1 0 0,-1 1 0,2 2 0,39 55 308,-24-32-312,1-1 0,1-1-1,2-1 1,35 32 0,-1-16-97,2-3 0,79 39 1,-90-54-16,2-1 1,51 14-1,103 20 7,-113-37 205,140 13 1,86-15 130,-309-17-287,901-20-654,-757 11 597,-90 1 230,-61 8-164,-1 0-1,1 0 1,-1 0 0,1 0-1,-1 0 1,1 0 0,-1 0 0,1 0-1,-1 0 1,1 0 0,-1 0 0,1 0-1,-1 0 1,1 0 0,-1 0 0,0 0-1,1 0 1,-1-1 0,1 1-1,-1 0 1,1 0 0,-1-1 0,0 1-1,1 0 1,-1-1 0,0 1 0,1 0-1,0-1 1,-2 0-11,1 0-1,0 1 1,-1-1-1,1 0 1,-1 1-1,1-1 1,-1 1 0,1-1-1,-1 1 1,1-1-1,-1 1 1,0-1-1,1 1 1,-1-1 0,0 0-1,-32-14-343,26 13 296,-6-2-17,1 0-1,0 0 0,-14-8 0,0-1 91,14 7-67,0 0 0,1-1 1,0 0-1,-17-15 1,25 19 36,0 0-1,0 0 1,1 0 0,-1 0 0,1-1 0,0 1 0,0-1 0,0 0 0,0 1 0,1-1 0,-1 0 0,1 0-1,0 0 1,1 0 0,-1 0 0,1 0 0,-1 0 0,1-1 0,1-6 0,2-6-16,1 1 0,0 0 0,1 0 0,1 0 0,14-27 0,5-1 160,1 0-1,2 2 0,2 1 0,1 1 1,52-49-1,-74 79-129,-15 14-398,-22 20-190,-69 65-736,-112 92-439,16-46 989,41-31 487,-113 112 440,96-75 452,163-136-565,-72 54 671,67-51-597,0-1 0,-1-1-1,0 0 1,-20 7 0,29-12-111,1 0 1,0 0-1,-1 0 0,1-1 1,-1 1-1,1-1 0,-1 0 1,1 0-1,-1 0 0,1 0 1,-1 0-1,1 0 1,-1-1-1,1 1 0,-1-1 1,1 0-1,0 1 0,-1-1 1,1 0-1,0-1 0,0 1 1,-1 0-1,1-1 0,0 1 1,1-1-1,-1 1 1,0-1-1,0 0 0,-2-3 1,1 0-8,0 0 0,1-1 1,0 1-1,0-1 0,0 0 1,0 0-1,1 0 0,0 1 1,0-1-1,0 0 0,1-10 1,1 1 42,0 0 0,1 0 0,0 0 0,1 1 0,1-1 0,0 1 0,1-1 0,1 1 0,0 0 0,1 1 0,1 0 0,0 0 0,0 1 0,1-1 1,1 2-1,0 0 0,0 0 0,19-14 0,123-83 197,-90 67-130,1-3-36,211-129 84,-138 107-39,-110 56-63,0 0 0,1 2-1,38-6 1,-60 13-51,0 0-1,0 0 0,0 1 1,1 0-1,-1 0 1,0 0-1,0 1 0,0 0 1,0 0-1,0 0 1,9 4-1,-11-4-6,-1 1 0,1-1 1,-1 1-1,0 0 0,0 0 0,1 0 1,-1 0-1,0 1 0,-1-1 0,1 0 1,0 1-1,-1-1 0,1 1 0,-1 0 1,0-1-1,0 1 0,0 0 0,0 0 0,-1 0 1,1 0-1,0 3 0,0 6 34,-1-1 0,0 1 0,-1 0 0,0-1 0,0 1 0,-1-1 0,-1 1 0,0-1 0,0 0 0,-10 20 0,-6 7 0,-39 58 1,40-68-219,-14 23 79,31-51 91,1 1 0,-1 0 0,1-1-1,0 1 1,-1 0 0,1-1 0,0 1 0,0 0 0,0 0 0,-1-1 0,1 1 0,0 0 0,0 0 0,0 0 0,0 0 9,0-1 0,1 0 0,-1 0 0,0 1 1,0-1-1,0 0 0,0 0 0,0 0 0,0 1 1,1-1-1,-1 0 0,0 0 0,0 0 0,0 1 1,1-1-1,-1 0 0,0 0 0,0 0 0,1 0 1,-1 0-1,0 0 0,0 1 0,1-1 0,-1 0 1,0 0-1,1 0 0,1 0-8,0 0 1,0 0-1,0 0 0,0-1 0,0 1 0,1-1 1,-1 1-1,3-2 0,9-5 31,-1 1 0,-1-2 0,1 1-1,-1-2 1,0 0 0,-1 0 0,0-1 0,-1 0 0,0-1-1,-1 0 1,0-1 0,8-12 0,-1-4 33,0 0 0,-2-1 0,-2 0 0,14-45 0,-20 52-29,0 0 0,-2 0 0,3-28 0,-7 37-9,1 1-1,-2-1 1,0 1-1,0-1 1,-1 1-1,-1-1 1,-5-14-1,-1 4-33,-1 1 0,0 0 0,-28-39 0,-51-55-271,65 85 232,-42-52 23,-125-148-42,145 185 256,-74-58 0,112 98-165,-15-11 81,-2 0 0,0 2 0,-54-24 0,74 38-139,-1-1 0,1 1 0,-1 0 0,0 0 0,1 1 0,-1 0 0,0 0 0,0 0 0,1 1 0,-1-1 0,-8 4 0,-27 0-509,39-4 530,1 0 0,-1 0 0,1 0 0,0-1 0,-1 1 0,1-1-1,0 1 1,-1-1 0,1 0 0,0 1 0,0-1 0,-1 0 0,1 0 0,0 0-1,0 0 1,0 0 0,0 0 0,0 0 0,0 0 0,0 0 0,1 0 0,-1-1 0,-1-1-1,-1-5 50,-1 0 0,2 0 0,-3-9 0,0-2 331,4 16-240,-1 0 0,1 0 0,0 0 1,-1 0-1,1 0 0,-1 1 0,0-1 1,0 0-1,0 1 0,0 0 0,-5-5 0,5 6-88,1 1 0,0-1 0,-1 0 0,1 1 0,-1-1 0,1 1 0,-1-1 0,1 1 0,-1 0 0,1 0 0,-1 0 0,1 0 0,-1 0-1,1 0 1,-1 0 0,1 0 0,-1 0 0,1 1 0,-1-1 0,1 1 0,0-1 0,-1 1 0,1 0 0,0-1 0,-1 1 0,1 0 0,0 0 0,-2 1-1,-3 2 30,0 1-1,1 0 0,-1 1 1,1-1-1,0 1 0,0 0 0,1 0 1,0 0-1,0 1 0,0 0 1,1 0-1,0 0 0,-2 8 0,1 1-58,0 0-1,1 0 0,1 0 0,1 0 0,0 17 0,-1-17 106,1-15-143,0 8 4,0-7-6,-1 1-1,0 0 0,0 0 0,0-1 0,0 1 0,0-1 1,-4 4-1,-4 5-93,-18 22 218,0 0-1,-2-2 0,-2-2 0,0-1 1,-2-1-1,-42 25 0,-171 73 113,112-61-21,89-41-233,-1-3 0,-1-2 0,0-2 0,-1-2 0,-1-2 0,0-2 0,-76 4 0,11-17-48,27-2 145,18 3-117,-33 0 239,8 6-167,-92 9 180,28 11-197,55 2-3471,75-19 1162</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2:58.932"/>
    </inkml:context>
    <inkml:brush xml:id="br0">
      <inkml:brushProperty name="width" value="0.05" units="cm"/>
      <inkml:brushProperty name="height" value="0.05" units="cm"/>
      <inkml:brushProperty name="color" value="#66CC00"/>
    </inkml:brush>
  </inkml:definitions>
  <inkml:trace contextRef="#ctx0" brushRef="#br0">7 1390 5472,'-7'1'1917,"10"2"-103,12 2 828,-5-4-1936,-1-1 1,1 0-1,0 0 0,-1-1 1,1 0-1,-1-1 0,1 0 1,9-4-1,-4 1-106,1-1 0,-1-1 0,26-15 0,-26 11-364,0 0-1,-1-1 1,0 0 0,-1-1 0,-1-1-1,17-21 1,52-95 471,52-135 403,-67 87-230,-66 177-899,1 1 0,-1-1 0,0 0 0,1 0 0,-1 0 0,1 0 1,-1 0-1,1 0 0,0 1 0,-1-1 0,1 0 0,0 0 0,-1 1 1,1-1-1,0 1 0,1-2 0,3 5-329,-1 9 126,-1 33 54,-2 0 0,-9 89-1,1-28 189,7-29 97,1-43-56,-2 1 1,-1-1-1,-8 45 0,9-73 16,-1-1 0,1 1 0,-1-1 0,0 0 0,-5 9 0,7-13-64,-1-1 1,1 1-1,-1 0 1,1-1 0,-1 1-1,1-1 1,-1 1-1,1-1 1,-1 1 0,0-1-1,1 0 1,-1 1-1,0-1 1,1 0 0,-1 1-1,0-1 1,1 0-1,-1 0 1,0 0 0,1 0-1,-2 1 1,1-2-7,-1 1 1,1 0 0,0-1-1,0 1 1,-1-1 0,1 1-1,0-1 1,0 0 0,0 1-1,0-1 1,0 0 0,0 0-1,0 0 1,0 0 0,0 0-1,-1-1 1,-5-8 41,0 0 0,1 0 1,0-1-1,0 1 0,2-1 0,-5-13 1,-19-71-91,23 74 9,-1-1-131,-12-36 1,16 48-4,2 10 162,0 0 0,0 0-1,0 0 1,0-1 0,0 1-1,0 0 1,0 0 0,1 0-1,-1 0 1,0 0 0,0 0 0,0 0-1,0 0 1,0 0 0,0-1-1,1 1 1,-1 0 0,0 0-1,0 0 1,0 0 0,0 0-1,0 0 1,1 0 0,-1 0-1,0 0 1,0 0 0,0 0-1,0 0 1,1 0 0,-1 0-1,0 0 1,0 1 0,0-1 0,0 0-1,2 0-20,-1 1 0,1 0 1,-1 0-1,1 0 0,-1 0 0,0 0 0,1 0 0,-1 0 0,1 2 0,15 19-136,-7-8 171,1-1 0,19 21 0,-26-31 12,0 0 1,0 0-1,0 0 0,0 0 1,0 0-1,1-1 0,-1 0 1,1 0-1,0 0 0,-1-1 1,1 1-1,0-1 0,9 1 1,-4-2-3,1-1 0,-1 0 1,0 0-1,0-1 0,0 0 1,0-1-1,17-7 0,0-1 22,35-23-1,92-67 66,-140 90-78,19-19 0,-31 27-50,-5 4-107,-5 8-69,8-6 201,-3 2 173,1-3-254,-1 2-30,5-5 264,0-19-2,3 11-145,0 1 1,1-1-1,0 1 1,0 0-1,1 0 1,14-12-1,-10 9-3,9-8-106,41-31 1,-36 44 247,-21 3-128,1-1 1,-1 1-1,0 0 0,0-1 0,0 0 1,-1 0-1,1 0 0,-1-1 1,0 1-1,0-1 0,2-5 1,-3 6-1,12-20-3,-2-2-1,-1 1 1,11-40-1,15-84-25,-34 139 0,30-164 127,-20 102-228,-12 63 72,0-1 0,0 1-1,-1-1 1,-1-14 0,-3 16-350,-2 9 120,-3 10-2,3 3 215,2 1 1,0-1 0,-4 25-1,2-5 33,-9 43-27,-77 337-101,84-385 285,2-6-92,-5 27 0,-16 68 463,27-117-493,0 0 0,0 0 1,0 0-1,0 0 0,0 0 1,0 0-1,0 1 0,1-1 1,-1 0-1,0 0 0,1 0 1,-1 0-1,1 0 0,-1 0 1,2 1-1,-1 0 1,0-1 1,-1 1-1,1 0 1,0-1-1,-1 1 1,1 0-1,-1 0 1,1-1-1,-1 4 1,-2 33-59,-1 1 0,-2-1 1,-2 0-1,-15 48 0,7-35 83,-22 54 0,8-38 70,-37 134-1,45-120-72,16-71-7,4-10-29,1 1-1,0-1 1,0 0 0,0 0 0,0 0 0,0 0-1,0 0 1,0 0 0,0 0 0,-1 1 0,1-1-1,0 0 1,0 0 0,0 0 0,0 0 0,0 0-1,0 1 1,0-1 0,0 0 0,0 0 0,0 0-1,0 0 1,0 1 0,0-1 0,0 0 0,0 0-1,0 0 1,0 0 0,0 0 0,0 1 0,0-1-1,0 0 1,0 0 0,1 0 0,-1 0 0,0 0-1,0 1 1,0-1 0,0 0 0,0 0 0,0 0-1,0 0 1,0 0 0,1 0 0,-1 0 0,0 0-1,0 0 1,0 1 0,0-1 0,0 0 0,1 0-1,-1 0 1,0 0 0,0 0 0,0 0 0,0 0-1,0 0 1,1 0 0,-1 0 0,0 0 0,0 0-1,0 0 1,2 1-43,-1-22 279,0 1 0,1 0 1,1-1-1,1 2 0,1-1 1,1 0-1,10-23 0,93-264-125,-77 195-112,39-128 0,-62 215-6,33-90-141,-32 90 86,2 1 0,20-33 0,-30 53 27,1 1 0,-1-1-1,1 1 1,0 0 0,0-1-1,0 1 1,0 1 0,1-1-1,4-3 1,-6 6 9,0-1-1,-1 0 1,1 0 0,0 1 0,0-1 0,0 1 0,0 0-1,0-1 1,0 1 0,-1 0 0,1 0 0,0 0-1,0 0 1,0 1 0,0-1 0,0 0 0,0 1-1,0 0 1,-1-1 0,1 1 0,0 0 0,2 1 0,2 2 1,0 0 1,0 1 0,-1-1 0,1 1-1,-1 0 1,0 1 0,-1-1 0,1 1-1,-1 0 1,0 0 0,-1 0 0,1 0-1,-1 1 1,-1-1 0,1 1 0,-1 0-1,3 14 1,-3-4 20,0 1-1,-1-1 1,-1 1-1,0 0 1,-2-1-1,-3 21 1,1-14 68,-1-1 1,-1 0-1,-1 0 1,-1-1 0,-1 0-1,-22 38 1,28-56-37,1 0 0,-1 0 0,0 0 0,0-1 0,-1 1 0,1-1 0,-1 0 0,1 0 0,-1 0 0,0-1 0,-4 3 0,6-4-16,1-1-1,-1 1 0,0-1 1,1 1-1,-1-1 0,0 1 1,1-1-1,-1 0 0,0 0 1,1 0-1,-1 0 0,0 0 1,1 0-1,-1-1 0,0 1 1,1 0-1,-1-1 0,1 1 1,-1-1-1,0 0 0,1 0 1,0 1-1,-1-1 0,1 0 1,-1 0-1,1 0 0,0 0 1,0-1-1,-1 1 0,1 0 1,0 0-1,0-1 0,-1-2 1,1 2-39,-1 1 1,1-1 0,0 0 0,0 0 0,0 0-1,0 0 1,0 0 0,1 0 0,-1 0 0,0 0 0,1 0-1,0-1 1,-1 1 0,1 0 0,0 0 0,0-3 0,1 3-2,0-1 1,0 1 0,0 0 0,1-1 0,-1 1-1,0 0 1,1 0 0,-1 0 0,1 0 0,0 0-1,0 0 1,-1 1 0,4-3 0,9-7 38,0 0 0,0 2 0,29-16 0,66-24 165,-22 10 79,89-53-1,-158 81-261,0-1 0,0-1 0,-1-1 0,0 0 0,-2-1 0,0-1 0,20-26 0,-2-9 89,52-110-1,79-160-87,-146 290-168,16-40-1,-34 71 149,1-1-1,-1 0 0,0 1 1,0-1-1,1 1 0,-1-1 1,0 0-1,0 1 0,0-1 1,0 1-1,0-1 1,0 0-1,0 1 0,0-1 1,0 0-1,0 0 0,-1 1 14,1-1-1,0 1 1,0 0-1,0 0 0,-1 0 1,1 0-1,0-1 1,0 1-1,0 0 0,-1 0 1,1 0-1,0 0 0,0 0 1,0 0-1,-1 0 1,1 0-1,0 0 0,0 0 1,-1 0-1,1 0 1,0 0-1,0 0 0,-1 0 1,1 0-1,0 0 1,0 0-1,-1 0 0,1 0 1,0 0-1,-3 1-18,1 0 0,0 0 0,0 1 0,0-1 0,0 0-1,0 1 1,0-1 0,0 1 0,-3 3 0,-6 9-26,0 1-1,0 0 1,-13 27 0,-6 26 99,-23 76 1,-5 13 26,51-140-78,-129 331 178,116-273 322,19-59-225,2-16-256,-1 0-1,0 0 0,0 1 0,0-1 0,0 0 1,0 0-1,0 0 0,1 0 0,-1 0 0,0 0 1,0 0-1,0 0 0,0 0 0,0 0 0,1 0 1,-1 0-1,0 0 0,0 0 0,0 0 0,0 0 1,1 0-1,-1 0 0,0 0 0,0 0 0,0 0 1,0 0-1,1 0 0,-1 0 0,0 0 0,0 0 1,0 0-1,0 0 0,0 0 0,1 0 0,-1 0 1,0 0-1,0-1 0,0 1 0,0 0 0,0 0 1,0 0-1,1-1 0,19-22 449,-18 20-501,20-27 53,1 1-1,2 2 0,50-45 1,-73 70-52,0 1 0,0 0 1,0-1-1,0 1 0,0 0 1,0 0-1,0 0 0,0 1 1,1-1-1,-1 0 1,5 0-1,-6 1 22,0 0 1,0 0-1,0 0 0,0 1 1,0-1-1,0 0 1,0 0-1,0 1 0,0-1 1,0 1-1,0-1 1,0 1-1,0-1 0,0 1 1,0 0-1,0-1 0,-1 1 1,1 0-1,0-1 1,-1 1-1,1 0 0,0 0 1,-1 0-1,1 0 0,-1 0 1,1 1-1,4 12-21,0-1 0,-2 1 0,1 0 0,-2 0 0,2 24 0,5 29 88,-7-60-7,0 0-1,0 0 1,1 0-1,0 0 1,0-1-1,0 1 1,5 6 0,-6-11-16,0 1 1,0 0 0,0-1 0,1 0 0,-1 1 0,1-1-1,0 0 1,0 0 0,-1-1 0,1 1 0,0 0 0,1-1-1,-1 0 1,0 0 0,0 0 0,0 0 0,1 0 0,-1-1 0,1 1-1,-1-1 1,0 0 0,1 0 0,-1 0 0,0 0 0,1-1-1,-1 1 1,5-2 0,4-2 11,1-1 0,-1 0 0,1 0 0,-1-1 0,16-12 1,1-2 28,-1-2 0,0 0 0,-2-2 0,37-44 0,-56 60-63,-1 0 0,-1 0 1,6-9-1,-9 13-7,0 0 1,0 0-1,-1-1 1,1 1-1,-1 0 1,0 0-1,0-1 0,1-8 1,-2 13-11,0-1-1,0 0 1,0 0 0,0 0 0,-1 1 0,1-1 0,0 0-1,0 0 1,0 0 0,-1 1 0,1-1 0,0 0-1,-1 0 1,1 1 0,0-1 0,-1 0 0,1 1 0,-1-1-1,0 1 1,1-1 0,-1 0 0,1 1 0,-1-1-1,0 1 1,1-1 0,-1 1 0,0 0 0,1-1 0,-1 1-1,0 0 1,0 0 0,0-1 0,1 1 0,-1 0 0,-1 0-1,-2 0-75,-1 0-1,1 0 0,0 0 0,0 1 0,-1 0 0,-5 1 1,-4 3 72,0 0 1,0 1 0,1 0-1,0 1 1,0 1 0,1 0 0,0 0-1,1 1 1,-1 1 0,2 0-1,-1 0 1,2 1 0,-1 1 0,1-1-1,1 1 1,0 1 0,1 0-1,0 0 1,1 0 0,-8 28 0,12-35 20,1 1 0,0 1 1,0-1-1,1 0 1,-1 0-1,2 0 1,-1 0-1,1 0 1,0 0-1,0 0 1,4 11-1,-3-14 23,-1 0 0,1-1 0,0 1-1,0-1 1,0 1 0,0-1 0,1 0 0,-1 0 0,1 0-1,0 0 1,0 0 0,0-1 0,0 1 0,0-1 0,1 0 0,-1 0-1,1 0 1,-1 0 0,1-1 0,0 1 0,6 0 0,0 0 14,-1-2 1,0 1 0,1-1 0,-1-1 0,0 0 0,1 0 0,-1 0 0,0-2 0,0 1-1,0-1 1,0 0 0,15-8 0,0-2 21,-1 0 0,-1-2 0,26-21 0,42-38 96,100-76-154,-171 134 43,-15 13-98,0-1 0,-1 1 0,2 0 1,7-4-1,-12 7 48,0 0 1,0-1-1,0 1 0,0 0 1,0 0-1,1 0 1,-1 0-1,0 0 0,0 0 1,0 0-1,0 0 0,0 0 1,0 0-1,1 0 1,-1 0-1,0 0 0,0 0 1,0 0-1,0 0 1,0 0-1,0 0 0,1 0 1,-1 0-1,0 0 0,0 0 1,0 0-1,0 0 1,0 1-1,0-1 0,1 0 1,-1 0-1,0 0 0,0 0 1,0 0-1,0 0 1,0 0-1,0 0 0,0 0 1,0 1-1,0-1 1,0 0-1,1 0 0,-1 0 1,0 0-1,0 0 0,0 0 1,0 1-1,0-1 1,0 0-1,0 0 0,0 0 1,0 0-1,0 0 1,0 0-1,0 1 0,0-1 1,0 0-1,0 0 0,0 0 1,-1 0-1,1 0 1,0 0-1,0 1 0,0-1 1,-3 8-93,1-2 67,0-1 0,0 1 0,1 0 0,-1 0 0,1 0 0,1 1 0,-1-1 0,1 0-1,0 8 1,1-1 25,1 0-1,0 1 1,6 16-1,-6-22 31,1 0 0,0-1 1,0 1-1,1-1 0,0 0 1,0 0-1,1 0 0,0 0 1,0-1-1,0 0 0,1 0 1,0-1-1,0 1 0,1-1 1,-1-1-1,1 1 0,0-1 0,1 0 1,-1-1-1,0 1 0,1-2 1,0 1-1,0-1 0,0 0 1,0-1-1,0 1 0,0-2 1,0 1-1,15-2 0,-12 0 17,0-1 0,-1 0 0,0-1 0,1 0 0,-1-1-1,0 0 1,0-1 0,-1 0 0,1 0 0,-1-1 0,15-12 0,-8 3 12,-1 0 0,0-1 0,-1 0 0,22-36-1,-31 46-98,-1 0 0,-1 0 0,1-1 0,-1 1 0,0-1 0,0 0 0,-1 0 0,0 0-1,0 0 1,0-12 0,-1 18 32,-2 0 1,1 0-1,0 0 0,0 0 0,0 0 0,0 0 1,-1 0-1,1 0 0,0 0 0,-1 0 0,1 0 1,-1 0-1,1 0 0,-1 1 0,0-1 1,1 0-1,-1 0 0,0 0 0,1 1 0,-1-1 1,0 0-1,0 1 0,0-1 0,0 1 0,0-1 1,1 1-1,-2-1 0,-1 0-9,1 1-1,0-1 1,0 1 0,0-1-1,-1 1 1,1 0-1,0 0 1,0 0 0,-1 0-1,1 0 1,-3 1 0,-1 0-4,1 1 1,-1 0 0,1 0 0,0 0 0,-1 0 0,1 1-1,0 0 1,0 0 0,1 1 0,-1-1 0,1 1 0,0 0-1,-6 6 1,5-3 18,1-1-1,0 1 1,0 0-1,0-1 0,1 2 1,0-1-1,1 0 1,-1 1-1,0 7 1,0 2 29,1 0 1,1 0-1,1 0 1,0 1-1,1-1 1,1 0-1,1-1 1,7 26 0,-8-35 36,0 0 1,1 0-1,0 0 1,1 0-1,0 0 1,0-1-1,0 1 1,0-1-1,11 10 1,-12-13-33,0 0 0,0 0-1,0-1 1,1 0 0,-1 1 0,1-1 0,0 0 0,-1-1 0,1 1 0,0-1-1,0 1 1,0-1 0,0 0 0,0-1 0,0 1 0,0-1 0,0 0-1,1 0 1,6-1 0,3-2-2,-1-1 1,-1 0-1,1-1 0,-1-1 0,1 0 0,-2 0 0,1-2 1,-1 1-1,0-1 0,18-18 0,-5-3-2500,-20 26 2108,-3 2 69,0 0-1,0 0 1,0 0 0,-1 0-1,1 0 1,0 0-1,0 0 1,-1 0 0,1 0-1,0 0 1,-1 0-1,1 0 1,-1 0 0,0 0-1,1-1 1,-1 1 0,0 0-1,0-2 1,3-7-2381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3:08.111"/>
    </inkml:context>
    <inkml:brush xml:id="br0">
      <inkml:brushProperty name="width" value="0.05" units="cm"/>
      <inkml:brushProperty name="height" value="0.05" units="cm"/>
      <inkml:brushProperty name="color" value="#66CC00"/>
    </inkml:brush>
  </inkml:definitions>
  <inkml:trace contextRef="#ctx0" brushRef="#br0">32 24 3328,'8'-9'18682,"-10"9"-18634,-1 0-1,1 0 1,-1 0-1,0 0 1,1 1 0,-1-1-1,1 1 1,-1-1-1,1 1 1,-1 0-1,1 0 1,-5 3 0,7-4-68,0 0 1,0 0 0,-1 0 0,1 1 0,0-1-1,0 0 1,0 0 0,-1 1 0,1-1-1,0 0 1,0 0 0,0 1 0,0-1 0,0 0-1,0 0 1,0 1 0,0-1 0,0 0-1,0 1 1,0-1 0,0 0 0,0 1 0,0-1-1,0 0 1,0 0 0,0 1 0,0-1-1,0 0 1,0 1 0,0-1 0,0 0 0,0 0-1,1 1 1,-1-1 0,0 0 0,0 0-1,0 1 1,0-1 0,1 0 0,-1 0 0,0 1-1,4 5-26,-3-5 75,1 1-1,-1-1 0,1 0 1,-1-1-1,1 1 0,0 0 1,-1 0-1,1-1 0,0 1 1,0-1-1,-1 1 0,1-1 1,0 0-1,0 0 0,3 0 1,-2 0 65,-1-2 1,1 1 0,-1 0 0,1 0 0,-1-1-1,0 1 1,1-1 0,-1 0 0,0 0-1,0 0 1,0 0 0,-1 0 0,1 0 0,0 0-1,-1-1 1,1 1 0,-1-1 0,0 1 0,0-1-1,0 1 1,1-6 0,-4 4 164,-3 7-163,-6 10-71,9-10 38,-14 13 293,11-11-253,0 0-1,0 1 1,0 0-1,-4 7 1,7-9 548,9-9-131,6-6-235,-12 10-328,1 0-1,-1 0 1,0 0 0,1 0 0,-1 0 0,0 0-1,0-1 1,0 1 0,0 0 0,0-1 0,0 1-1,0-1 1,0 1 0,0-1 0,-1 1 0,1-1-1,-1 0 1,1 1 0,-1-3 0,0 4-151,0-1 0,-1 1 0,1 0 0,-1-1 1,1 1-1,-1 0 0,1-1 0,-1 1 0,1 0 0,-1 0 0,1-1 1,-1 1-1,1 0 0,-1 0 0,1 0 0,-1 0 0,1 0 1,-2 0-1,-7-1-1862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2:05.954"/>
    </inkml:context>
    <inkml:brush xml:id="br0">
      <inkml:brushProperty name="width" value="0.05" units="cm"/>
      <inkml:brushProperty name="height" value="0.05" units="cm"/>
      <inkml:brushProperty name="color" value="#004F8B"/>
    </inkml:brush>
  </inkml:definitions>
  <inkml:trace contextRef="#ctx0" brushRef="#br0">14 32 7712,'-13'-17'3520,"16"17"-3072,2-3-864,8 3 128,14-8-1024,4 4 736</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3:09.546"/>
    </inkml:context>
    <inkml:brush xml:id="br0">
      <inkml:brushProperty name="width" value="0.05" units="cm"/>
      <inkml:brushProperty name="height" value="0.05" units="cm"/>
      <inkml:brushProperty name="color" value="#66CC00"/>
    </inkml:brush>
  </inkml:definitions>
  <inkml:trace contextRef="#ctx0" brushRef="#br0">99 21 2400,'0'-1'213,"9"-18"16144,-10 21-16202,0 1 0,-1-1 1,1 1-1,0-1 0,0 1 0,0 0 0,0 0 0,0 5 0,-1 0 86,-18 78 722,-13 133 0,-5 39-585,38-246-382,0-9 10,0 0 0,0 0-1,-1 0 1,1 0 0,0-1 0,-1 1 0,0 0-1,-1 3 1,4-67-13749,0 38 11439</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3:09.909"/>
    </inkml:context>
    <inkml:brush xml:id="br0">
      <inkml:brushProperty name="width" value="0.05" units="cm"/>
      <inkml:brushProperty name="height" value="0.05" units="cm"/>
      <inkml:brushProperty name="color" value="#66CC00"/>
    </inkml:brush>
  </inkml:definitions>
  <inkml:trace contextRef="#ctx0" brushRef="#br0">20 73 10048,'-2'0'391,"1"-1"1,0 1 0,-1-1-1,1 0 1,0 1-1,0-1 1,-1 0 0,1 0-1,0 0 1,0 0-1,0 0 1,0 0 0,-2-5 3190,14 8-938,441-55 657,-338 48-3173,-65 5 89,-23 1-2898,-30 2-597,3-3 3051,1 1 1,0-1 0,-1 1-1,1-1 1,0 0 0,-1 1-1,1-1 1,0 0 0,-1 1-1,1-1 1,-1 0 0,1 1-1,-1-1 1,1 0 0,-1 0 0,1 0-1,-1 1 1,0-1 0,-27 3-7940,9 0 4780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3:10.257"/>
    </inkml:context>
    <inkml:brush xml:id="br0">
      <inkml:brushProperty name="width" value="0.05" units="cm"/>
      <inkml:brushProperty name="height" value="0.05" units="cm"/>
      <inkml:brushProperty name="color" value="#66CC00"/>
    </inkml:brush>
  </inkml:definitions>
  <inkml:trace contextRef="#ctx0" brushRef="#br0">16 63 9728,'-16'7'3120,"16"-7"-3083,0 0 0,0 0 0,0 0 0,0 0 0,0 0 0,1 0 0,-1 0 0,0 0 0,0 0 0,0 0 0,0 0 0,0 0 0,0 0 0,0 0 0,0 0 1,0 0-1,0 0 0,0 0 0,0 0 0,0 1 0,0-1 0,0 0 0,0 0 0,0 0 0,0 0 0,0 0 0,1 0 0,-1 0 0,0 0 0,0 0 0,0 0 0,0 0 1,0 0-1,0 0 0,0 1 0,0-1 0,0 0 0,0 0 0,0 0 0,-1 0 0,1 0 0,0 0 0,0 0 0,0 0 0,0 0 0,0 0 0,0 0 0,0 0 0,0 0 1,0 1-1,0-1 0,0 0 0,0 0 0,0 0 0,0 0 0,0 0 0,0 0 0,0 0 0,0 0 0,0 0 0,0 0 0,-1 0 0,1 0 0,0 0 0,0 0 0,0 0 1,0 0-1,7 2 4650,-5-1-3943,13 2 111,1 0-1,0 0 1,0-2-1,31 0 1,64-12-174,-69 5-424,-20 4-237,57-9 198,-66 9-350,0-2-1,0 1 0,23-10 0,-24 7-620,13-5-2324,-24 11 2691,0-1 0,-1 1 0,1-1 0,0 1 0,0-1 0,0 0 0,-1 1 0,1-1 1,-1 0-1,1 1 0,0-1 0,-1 0 0,1 0 0,-1 0 0,1 0 0,-1 1 0,0-1 0,1 0 1,-1 0-1,0 0 0,0-2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3:11.380"/>
    </inkml:context>
    <inkml:brush xml:id="br0">
      <inkml:brushProperty name="width" value="0.05" units="cm"/>
      <inkml:brushProperty name="height" value="0.05" units="cm"/>
      <inkml:brushProperty name="color" value="#66CC00"/>
    </inkml:brush>
  </inkml:definitions>
  <inkml:trace contextRef="#ctx0" brushRef="#br0">11 301 5568,'0'0'65,"0"0"0,-1 0 0,1 0 1,0 0-1,-1-1 0,1 1 0,0 0 0,-1 0 1,1 0-1,0 0 0,-1 0 0,1 0 0,0 0 1,0 0-1,-1 0 0,1 0 0,0 1 0,-1-1 1,1 0-1,0 0 0,-1 0 0,1 0 0,0 0 1,0 0-1,-1 1 0,1-1 0,0 0 0,0 0 0,-1 1 1,1-1-1,0 0 0,0 0 0,0 0 0,0 1 1,-1-1-1,1 0 0,0 1 0,0-1 0,0 0 1,0 0-1,0 1 0,0-1 0,0 0 0,0 1 1,0-1-1,0 0 0,0 1 0,0 1 1824,1-2-1545,-1 0-1,1 1 0,0-1 0,0 0 1,0 1-1,0-1 0,0 1 0,-1-1 1,1 1-1,0 0 0,0-1 0,0 2 1,0-1-203,0-1 1,0 1 0,0 0 0,0 0-1,0 0 1,0-1 0,1 1-1,-1 0 1,0-1 0,2 1 0,1 0 22,1 0 1,-1-1 0,1 0 0,-1 1 0,1-2 0,0 1-1,-1 0 1,1-1 0,-1 0 0,1 0 0,-1 0 0,0-1-1,1 1 1,-1-1 0,0 0 0,0 0 0,0-1 0,0 1 0,0-1-1,-1 0 1,5-4 0,-1 0-44,-1 0-1,0-1 1,0 0-1,-1 0 1,0-1 0,0 1-1,5-15 1,-8 18-86,0-1 1,0 1-1,-1-1 1,0 0-1,0 0 1,0 0-1,-1 0 0,1 0 1,-2 1-1,1-1 1,-1 0-1,1 0 1,-4-9-1,4 15-40,0-1 0,0 0 1,-1 1-1,1-1 0,0 1 0,0-1 0,-1 1 0,1-1 0,0 1 0,-1-1 0,1 1 0,-1-1 0,1 1 0,-1-1 0,1 1 0,-1-1 0,1 1 0,-1 0 1,1-1-1,-1 1 0,1 0 0,-1 0 0,0-1 0,1 1 0,-2 0 0,1 0 11,0 0-1,-1 0 1,1 0 0,0 0-1,0 1 1,-1-1 0,1 0-1,0 1 1,0-1 0,-1 1-1,-1 0 1,-1 2 53,0-1 0,0 1 0,1 0 0,-1 0 0,1 0-1,-4 5 1,-2 4 77,0 0 0,0 1 0,2 0 0,-10 21 0,15-29-125,0 0 0,0 0-1,1 1 1,0-1 0,0 1 0,0-1 0,1 1 0,0-1 0,0 1-1,0-1 1,0 1 0,1-1 0,0 1 0,0-1 0,5 10 0,-4-8 90,2 0 0,-1 0 0,1-1 0,0 0 0,8 10 1,-10-13-45,1-1 0,-1 1 1,1-1-1,-1 0 0,1 1 0,0-1 1,0-1-1,0 1 0,0 0 1,1-1-1,-1 1 0,0-1 1,1 0-1,6 1 0,0-2 35,-1 0 0,1 0 0,0-1 0,-1 0 0,1-1 0,-1 0 0,17-6 1,62-30 129,-77 33-162,25-12 57,-1-2 1,0-1-1,-1-2 0,-2-2 1,32-28-1,-16 9-320,-48 43 196,0 0-1,1 0 1,-1 0-1,0 0 0,0 0 1,1 0-1,-1 1 1,0-1-1,0 0 1,1 0-1,-1 0 0,0 0 1,0 0-1,0 0 1,1 0-1,-1 0 1,0 0-1,0 1 1,0-1-1,1 0 0,-1 0 1,0 0-1,0 0 1,0 1-1,0-1 1,0 0-1,0 0 0,1 0 1,-1 1-1,0-1 1,0 0-1,0 0 1,0 1-1,0-1 1,0 0-1,0 0 0,0 0 1,0 1-1,0-1 1,0 0-1,0 0 1,0 1-1,3 13-3,-1 3 258,-1 0-1,-2 21 0,1-18-156,1 23-1,0-36-93,0 0 1,0 0 0,1 0-1,0 0 1,0 0 0,1 0-1,3 6 1,-5-12 31,-1 0 0,1 0-1,0 1 1,-1-1 0,1 0 0,0 0 0,0 0-1,0 0 1,0 0 0,0 0 0,0 0 0,0-1 0,0 1-1,0 0 1,1 0 0,-1-1 0,0 1 0,0-1 0,1 1-1,-1-1 1,2 1 0,-1-1 2,0 0 0,0-1 0,0 1 0,1 0 0,-1-1 0,0 1 0,0-1-1,0 1 1,0-1 0,-1 0 0,1 0 0,3-2 0,1-1-8,0 0-1,0-1 1,-1 0-1,0 0 1,0 0-1,0-1 1,7-11-1,-1-6-96,0 0-1,-1-1 1,12-44-1,0-2 26,-17 58-85,0 1 0,8-13 0,-13 24 120,1-1 0,-1 1 1,0-1-1,0 1 0,0 0 0,1-1 0,-1 1 1,0-1-1,1 1 0,-1 0 0,0-1 0,1 1 1,-1-1-1,0 1 0,1 0 0,-1 0 1,1-1-1,-1 1 0,1 0 0,-1 0 0,0-1 1,1 1-1,-1 0 0,1 0 0,0 0 1,0 0 3,-1 0 0,0 1 0,1-1 0,-1 0 1,1 1-1,-1-1 0,0 1 0,1-1 0,-1 1 1,0-1-1,1 1 0,-1-1 0,0 1 1,0-1-1,0 1 0,1-1 0,-1 1 0,0 0 1,4 32-18,-4-30 48,2 35 141,2 1 0,1-1 1,11 41-1,-15-77-137,0 0 0,-1 0 0,1 0 0,0 0 0,0 0-1,0-1 1,0 1 0,0 0 0,0-1 0,1 1 0,-1-1 0,0 0 0,1 1 0,-1-1 0,1 0 0,0 0 0,-1 0 0,1 0 0,3 2-1,-3-3-8,-1 0 0,1 1-1,-1-1 1,1 0-1,-1 0 1,1 0 0,-1 0-1,1 0 1,-1-1-1,1 1 1,-1 0-1,0-1 1,1 1 0,-1-1-1,1 1 1,-1-1-1,0 0 1,0 1-1,1-1 1,-1 0 0,0 0-1,0 0 1,0 0-1,0 0 1,0 0-1,0 0 1,0-1 0,1 0-1,8-14-86,0-1 0,-1 0 0,9-22 0,15-56-216,1-24-549,-34 118 833,0 0 1,0 1-1,0-1 0,0 0 1,0 1-1,1-1 1,-1 0-1,0 1 0,0-1 1,1 0-1,-1 1 1,1-1-1,-1 1 0,1-1 1,-1 1-1,1-1 1,-1 1-1,1-1 0,-1 1 1,1-1-1,-1 1 1,1 0-1,0-1 0,-1 1 1,1 0-1,0-1 1,-1 1-1,1 0 0,0 0 1,-1 0-1,1 0 1,0 0-1,-1 0 0,1 0 1,0 0-1,0 0 1,-1 0-1,1 0 0,0 0 1,-1 0-1,1 0 1,0 1-1,-1-1 0,1 0 1,0 1-1,-1-1 1,2 1-1,3 2 61,0 1 0,0 0 0,0 0 0,6 8 0,-6-7-9,13 13 179,1-2 1,1 0-1,0-1 0,42 22 1,-47-29-192,-1-1 1,1-1 0,1-1-1,-1 0 1,1-1 0,-1 0-1,1-1 1,29 1-1,-38-4-247,0 0 0,0-1-1,0 0 1,0 0-1,10-4 1,-14 4-159,-1 0 1,1 0-1,0-1 0,-1 1 1,1-1-1,-1 1 1,3-4-1,-4 4-105,1 0-1,-1-1 1,0 1 0,0-1 0,0 1-1,0-1 1,0 1 0,-1-1-1,1 1 1,0-1 0,-1 0-1,1 1 1,0-3 0,-2-18-6805,0 0 2283</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3:14.338"/>
    </inkml:context>
    <inkml:brush xml:id="br0">
      <inkml:brushProperty name="width" value="0.05" units="cm"/>
      <inkml:brushProperty name="height" value="0.05" units="cm"/>
      <inkml:brushProperty name="color" value="#66CC00"/>
    </inkml:brush>
  </inkml:definitions>
  <inkml:trace contextRef="#ctx0" brushRef="#br0">0 1187 5216,'8'7'8674,"32"12"-5765,-36-18-2715,0 0-1,0 0 0,0 0 1,0-1-1,0 0 0,0 0 0,0 0 1,1 0-1,-1-1 0,0 1 0,7-3 1,1-2 104,0 1 1,16-10 0,-19 9-219,0 0 17,0 0 0,0-1-1,-1 0 1,0 0-1,0-1 1,0 0 0,-1 0-1,0-1 1,-1 0-1,1 0 1,-2-1-1,1 0 1,-1 0 0,0 0-1,-1 0 1,0-1-1,-1 0 1,0 0 0,0 0-1,-1 0 1,0 0-1,-1 0 1,0-1 0,-1 1-1,0 0 1,-2-15-1,0 12 68,0 0-1,-6-21 0,6 29-137,0 1-1,1-1 1,-1 1 0,-1 0 0,1 0-1,-1 0 1,1 0 0,-1 0-1,-7-6 1,9 9-26,0 0 0,0 0 0,0 0 1,0 0-1,0 0 0,-1 0 0,1 1 0,0-1 0,-1 0 1,1 1-1,0-1 0,-1 1 0,1-1 0,-1 1 0,1 0 1,-1 0-1,1 0 0,-1 0 0,1 0 0,0 0 0,-1 0 1,-2 0-1,2 1-10,0 0 1,0 0-1,0 1 1,0-1-1,0 0 1,0 1-1,0-1 1,1 1-1,-1-1 1,0 1-1,1 0 1,-3 3-1,-1 3-16,0 1 0,1-1-1,0 1 1,0 0 0,-3 14 0,1 0 41,0-1 0,2 1 1,1 0-1,1 0 0,0 0 1,2 1-1,3 29 0,-2-48 33,0 0 0,1 0-1,-1 0 1,1 0 0,0 0-1,0 0 1,0 0-1,1-1 1,0 1 0,0-1-1,0 1 1,0-1 0,1 0-1,-1-1 1,1 1 0,0-1-1,0 1 1,1-1 0,-1 0-1,1-1 1,-1 1-1,1-1 1,0 0 0,0 0-1,0 0 1,0-1 0,0 1-1,0-1 1,9 0 0,2-2 58,0 0-1,-1-1 1,1-1 0,-1 0 0,0-1 0,25-10 0,-14 3 33,0-2-1,43-28 1,-29 13-43,-1-2 0,41-41 0,-58 49-66,-11 11 29,-1 0 0,1 1 0,16-11 1,-27 21-55,1 0 0,-1-1 1,0 1-1,1 0 0,-1 0 0,1-1 1,-1 1-1,1 0 0,-1 0 1,1 0-1,-1 0 0,1 0 1,-1 0-1,1 0 0,-1 0 1,1 0-1,-1 0 0,1 0 1,-1 0-1,1 0 0,-1 0 1,1 0-1,-1 0 0,1 1 1,-1-1-1,1 0 0,-1 0 1,1 1-1,-1-1 0,0 0 1,1 1-1,-1-1 0,0 0 1,1 1-1,-1-1 0,0 0 1,1 1-1,-1-1 0,0 1 1,0-1-1,1 1 0,-1-1 1,0 1-1,0-1 0,0 1 1,0-1-1,1 1 0,3 26 139,-4-27-143,3 45 284,-6 76 0,1-108-204,-1 9 6,3-21-84,0-1 1,0 0 0,0 1-1,0-1 1,0 0 0,0 1-1,0-1 1,0 1-1,0-1 1,0 0 0,0 1-1,0-1 1,0 0 0,0 1-1,0-1 1,0 1 0,1-1-1,-1 0 1,0 1 0,0-1-1,0 0 1,1 0-1,-1 1 1,0-1 0,0 0-1,1 1 1,-1-1 0,0 0-1,1 0 1,-1 1 0,0-1-1,1 0 1,-1 0 0,0 0-1,1 1 1,0-2 8,1 1 1,-1 0-1,0-1 1,0 1-1,1-1 0,-1 0 1,0 1-1,0-1 1,0 0-1,0 1 1,0-1-1,0 0 1,0 0-1,1-1 1,14-18 235,-12 14-209,7-8-59,-1-1-1,-1 0 0,0 0 0,6-18 0,12-20-24,-17 36 25,20-32 61,-27 45-69,0 0 0,0 1-1,0-1 1,0 1 0,1 0 0,-1 0-1,1 0 1,0 1 0,6-4 0,-9 5 19,0 1-1,-1 0 1,1 0 0,0 0-1,-1-1 1,1 1 0,0 0 0,0 0-1,-1 0 1,1 0 0,0 0-1,0 0 1,-1 1 0,1-1-1,0 0 1,0 0 0,-1 0 0,1 1-1,0-1 1,-1 0 0,1 1-1,0-1 1,-1 0 0,1 1 0,-1-1-1,1 1 1,-1-1 0,1 1-1,-1 0 1,1-1 0,-1 1 0,1-1-1,-1 1 1,1 1 0,0 1-11,1 0 0,-1 0 0,0 0 0,0 0 1,0 0-1,1 6 0,0 16 96,-1 1-1,0-1 1,-2 0 0,-8 45-1,9-69-51,-1 4-15,0 1 1,1-1 0,-1 1 0,2 10-1,-1-15-8,0-1-1,0 1 0,0 0 0,1 0 0,-1 0 0,0 0 0,0-1 0,1 1 0,-1 0 0,0 0 0,1-1 0,-1 1 0,1 0 0,-1-1 0,1 1 1,-1 0-1,1-1 0,-1 1 0,1-1 0,0 1 0,-1-1 0,1 1 0,0-1 0,0 1 0,-1-1 0,1 0 0,0 1 0,0-1 0,0 0 0,-1 0 1,1 1-1,0-1 0,0 0 0,0 0 0,0 0 0,-1 0 0,1 0 0,0 0 0,0-1 0,1 1 0,4-2-40,0 0 0,0 0 0,0 0 0,0-1 0,0 0-1,-1 0 1,0 0 0,9-8 0,41-39-227,-39 34 218,102-98-111,-113 110 117,0-1 0,0 1 0,0 0 0,1 0 0,10-5 0,-14 8 33,-1 0 1,0 1 0,1 0 0,-1-1-1,0 1 1,1 0 0,-1-1 0,0 1-1,1 0 1,-1 0 0,0 0 0,1 0 0,-1 0-1,0 1 1,1-1 0,-1 0 0,0 1-1,1-1 1,-1 0 0,0 1 0,0 0 0,1-1-1,-1 1 1,0 0 0,0 0 0,0-1-1,0 1 1,0 0 0,0 0 0,0 0-1,0 0 1,0 0 0,-1 1 0,2 1 0,4 8 70,-1 0 0,0 1 0,-1 0 0,4 14 0,-5-14 18,0 0 0,1-1 0,0 1-1,1-1 1,10 17 0,-13-26-61,-1 0-1,1-1 1,-1 1-1,1-1 1,-1 1 0,1-1-1,0 0 1,0 1-1,0-1 1,-1 0-1,1 0 1,0 0 0,1 0-1,-1-1 1,0 1-1,0-1 1,0 1-1,0-1 1,0 0 0,1 0-1,-1 1 1,0-2-1,0 1 1,0 0-1,3-1 1,5-1 9,0-1-1,-1 0 1,1 0 0,10-7 0,-14 8-31,-5 1-1,0 0 0,0 1 0,0-1 0,0 1 0,1-1 0,-1 1 0,0-1 0,0 1 1,0 0-1,0 0 0,1-1 0,-1 1 0,0 0 0,0 0 0,1 0 0,-1 0 0,0 1 0,0-1 0,0 0 0,1 0 0,-1 1 1,0-1-1,0 1 0,0-1 0,0 1 0,0-1 0,0 1 0,0 0 0,0-1 0,0 1 0,0 0 0,0 0 0,0 0 0,0 0 0,-1 0 1,1 0-1,0 1 0,1 3-18,0 0 1,0-1-1,-1 1 1,0 0-1,0 0 1,-1 0-1,1 0 1,-1 8-1,-5 104 61,-12 191 129,-24 7 242,37-293-156,-3 45 0,8-67-232,0-1 0,0 1 0,-1-1-1,1 0 1,-1 1 0,1-1 0,0 0-1,-1 0 1,1 1 0,-1-1 0,0 0-1,1 0 1,-1 0 0,0 0 0,1 0-1,-1 1 1,0-3 0,29-104-64,-6 17-119,40-133 121,-27 119-28,6 2 0,95-172-1,-128 258 49,2-5-6,1 1 1,1 0-1,1 0 0,27-29 1,-40 48 22,0 0 0,0-1 1,1 1-1,-1 0 0,0 0 1,1 0-1,-1 0 0,1 1 0,-1-1 1,1 0-1,0 0 0,-1 1 1,1-1-1,0 1 0,-1 0 1,1-1-1,0 1 0,-1 0 0,4 0 1,-3 1-2,0-1 1,-1 1 0,1 0-1,-1-1 1,1 1-1,-1 0 1,0 0 0,1 0-1,-1 0 1,0 0-1,0 0 1,0 0 0,0 1-1,0-1 1,0 0-1,0 1 1,0-1 0,0 1-1,0-1 1,-1 1 0,1 1-1,2 4 13,-1 1-1,0-1 0,-1 1 1,1-1-1,-2 1 0,1 0 1,-1 0-1,0-1 0,-1 1 1,1 0-1,-2-1 1,1 1-1,-1 0 0,0-1 1,-1 0-1,1 1 0,-1-1 1,-1 0-1,0-1 1,-5 9-1,4-7-6,-1 1 0,-1-1 0,1 0 0,-1-1 0,-1 0 0,1 0 0,-1-1 0,0 1 0,-1-2 0,1 1 0,-1-1 0,0-1 0,-1 1 0,1-2 0,-12 4 0,12-5-196,1 0 1,-17 1-1,22-3 137,0 0-1,0-1 1,-1 1-1,1 0 1,0-1-1,0 0 1,0 0-1,0 0 1,0 0-1,0 0 1,-4-3 0,4 2-9,2 2-7,-1-1 0,0 0 1,0 0-1,1 0 0,-1-1 0,0 1 1,1 0-1,-1 0 0,1-1 1,0 1-1,-1-1 0,1 0 0,0 1 1,0-1-1,0 0 0,0 1 0,0-1 1,1 0-1,-2-4 0,2 6 61,0-1 0,1 1 0,-1-1-1,0 1 1,0-1 0,1 1 0,-1-1 0,0 1-1,1-1 1,-1 1 0,1-1 0,-1 1-1,0 0 1,1-1 0,-1 1 0,1 0 0,-1-1-1,1 1 1,-1 0 0,1 0 0,0-1 0,-1 1-1,1 0 1,-1 0 0,1 0 0,-1 0-1,2 0 1,21-3 66,-19 3-61,83-1 222,-14 2 132,-57-2-290,17 0 191,61-9 0,-83 8-165,-1-1 0,1 0 0,-1-1 0,0 0 0,0 0 0,0-1 0,0 0 0,-1-1 0,17-13 1,-14 8 3,-1-1 0,0 0 0,16-22 1,25-49 264,-12 18-141,104-148 51,-97 147-154,-15 5 50,45-115 1,-11-32 220,-61 189-256,3-27-1,-7 39-119,0 1 0,-1-1 0,0 1 0,0 0 0,-1-1 0,0 1 1,0 0-1,-2-8 0,3 14-19,0-1 0,0 1-1,-1 0 1,1-1 0,0 1 0,0 0 0,0-1 0,-1 1 0,1 0 0,0-1 0,0 1 0,-1 0 0,1-1-1,0 1 1,-1 0 0,1 0 0,0-1 0,-1 1 0,1 0 0,0 0 0,-1 0 0,1-1 0,-1 1-1,0 0 2,0 0-1,1 0 1,-1 0-1,0 1 1,1-1-1,-1 0 0,0 0 1,1 0-1,-1 1 1,0-1-1,1 0 1,-1 1-1,1-1 0,-1 1 1,0-1-1,1 0 1,-1 1-1,0 0 0,-8 10-43,0 0-1,0 0 0,1 1 1,1 0-1,-10 20 0,-25 71 16,41-101 44,-95 271 443,75-201-277,-22 138 1,20 63 207,23-265-329,1 1 0,-1-1 0,1 1-1,0-1 1,4 13 0,-4-20-26,-1 0 0,0 1 0,1-1 0,0 1 0,-1-1 0,1 0 0,0 0 0,-1 1 0,1-1 0,0 0 0,0 0 0,0 0 0,0 0 0,0 0 0,0 0 1,1 0-1,-1 0 0,0-1 0,0 1 0,1 0 0,-1-1 0,0 1 0,1-1 0,-1 1 0,1-1 0,-1 1 0,0-1 0,1 0 0,-1 0 0,1 0 0,-1 0 1,1 0-1,-1 0 0,1 0 0,-1-1 0,1 1 0,-1 0 0,0-1 0,1 1 0,1-2 0,6-2 25,0-1 0,0 1 0,0-2 0,0 1-1,14-13 1,37-41 142,-57 55-184,191-221-327,-192 222 314,0 0 0,1 0-1,-1 0 1,1 1-1,0-1 1,0 1-1,0-1 1,0 1-1,0 0 1,0 0 0,5-1-1,-7 3 8,-1-1-1,0 1 1,1 0-1,-1 0 1,1 0 0,-1 0-1,1 0 1,-1 0-1,1 0 1,-1 0 0,1 0-1,-1 0 1,1 0 0,-1 1-1,1-1 1,-1 0-1,0 0 1,1 0 0,-1 1-1,1-1 1,-1 0-1,0 0 1,1 1 0,-1-1-1,1 0 1,-1 1-1,1 0 1,6 15-130,-6-7 88,0 0 0,0 13 0,-4 61-5,1-43 63,2 0-1,6 62 0,-5-100-4,-1 1-1,0 0 1,1-1-1,0 1 1,0-1-1,0 1 1,0-1-1,0 1 1,0-1-1,0 1 1,1-1-1,-1 0 1,1 0-1,0 0 1,0 0-1,0 0 1,0 0 0,0 0-1,0-1 1,0 1-1,0-1 1,4 2-1,-3-2 4,0 0-1,0 0 1,0-1-1,0 1 1,0-1 0,0 0-1,0 0 1,0 0-1,0 0 1,0-1 0,0 1-1,0-1 1,0 0-1,-1 0 1,1 0-1,0 0 1,0 0 0,-1-1-1,5-2 1,79-57-41,-86 61 27,0 0 0,0 0 0,1-1 0,-1 1 0,0 0 0,0 0 0,0 0 0,0-1 0,1 1 0,-1 0 0,0 0 0,0 0 0,0 0 0,1-1 0,-1 1 0,0 0 0,0 0 0,1 0 1,-1 0-1,0 0 0,0 0 0,1 0 0,-1 0 0,0 0 0,0 0 0,1 0 0,-1 0 0,0 0 0,0 0 0,1 0 0,-1 0 0,0 0 0,0 0 0,1 0 0,-1 0 0,0 0 0,0 0 0,1 1 0,-1-1 0,0 0 0,0 0 0,0 0 1,1 0-1,-1 1 0,0-1 0,0 0 0,0 0 0,1 0 0,-1 1 0,0-1 0,0 0 0,0 0 0,0 1 0,0-1 0,0 0 0,0 0 0,0 1 0,0-1 0,0 0 0,0 0 0,0 1 0,0-1 0,0 0 0,0 0 0,0 1 0,0-1 1,0 0-1,0 0 0,0 1 0,-5 22-276,5-22 295,-11 31-147,-2 0-1,-31 57 1,18-40-5,1 1 157,-3 0 0,-2-2 0,-2-1 1,-57 63-1,74-93 37,0-2 1,-1 0-1,-1 0 1,-1-1-1,0-2 1,0 1 0,-1-2-1,-1-1 1,-26 11-1,42-20-47,0 1-1,0-1 1,0 0-1,0-1 1,0 1-1,0-1 1,-6 1-1,9-1-12,-1-1 0,1 1 0,-1 0 0,1-1 0,-1 1 0,1-1 0,0 1 0,-1-1 0,1 0 0,0 1 0,-1-1 0,1 0 0,0 0 0,0 0 0,0 0 0,-1 0 0,1 0 0,0 0 0,1 0 0,-1-1 0,0 1 0,0 0 0,0 0 0,0-3 0,-1 0 7,1 0 0,0-1 0,-1 1 0,2-1-1,-1 1 1,0-1 0,1 1 0,0-1 0,0 1 0,1-6 0,0 1-10,1 0 0,0 0 0,1 0 0,5-14 1,0 7 8,0 0 1,1 1-1,1 0 1,22-26 0,-18 26 11,0 1 1,1 0-1,1 1 0,1 1 1,28-16-1,-14 11 48,1 2 0,47-15 0,46-20-1563,-51 18-2107,-67 29 2938,22-9-2101,-28 12 2397,0-1 0,0 1-1,0-1 1,0 1 0,0-1-1,0 1 1,0-1-1,0 0 1,-1 1 0,1-1-1,0 0 1,0 0 0,-1 0-1,1 1 1,0-1-1,-1 0 1,1 0 0,-1 0-1,1-1 1,-1 1 87,0 0 0,-1 0 0,1 0 0,0 0 0,-1 1 0,1-1 0,-1 0 0,1 0 0,-1 1 0,0-1 0,1 0 0,-1 1 0,1-1 0,-1 0 0,0 1 0,0-1 0,1 1 0,-1-1 0,0 1 0,0 0 0,0-1 0,-1 0 0,-2 0-925,-14-9-1860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3:14.692"/>
    </inkml:context>
    <inkml:brush xml:id="br0">
      <inkml:brushProperty name="width" value="0.05" units="cm"/>
      <inkml:brushProperty name="height" value="0.05" units="cm"/>
      <inkml:brushProperty name="color" value="#66CC00"/>
    </inkml:brush>
  </inkml:definitions>
  <inkml:trace contextRef="#ctx0" brushRef="#br0">18 102 12544,'-17'-13'5695,"34"1"-4959,-1 3 800,1 9-992,36-12 1536,4 7-1152,27-4-256,2 9-416,3-7-256,-8 7-32,-1-9-480,-8 4 288,3-2-4064,-9 2 2368,-8-4-6399,-7 9 4671</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2:43.203"/>
    </inkml:context>
    <inkml:brush xml:id="br0">
      <inkml:brushProperty name="width" value="0.05" units="cm"/>
      <inkml:brushProperty name="height" value="0.05" units="cm"/>
      <inkml:brushProperty name="color" value="#66CC00"/>
    </inkml:brush>
  </inkml:definitions>
  <inkml:trace contextRef="#ctx0" brushRef="#br0">5 44 3232,'-5'-6'7370,"8"11"-7183,-1 0-1,0-1 0,0 1 1,0 1-1,0-1 0,0 9 1,2 3-25,1 0-47,3 12 150,6 41 0,-3 0 100,7 67 374,-17-128-688,2 25 581,1-1 0,11 41 0,-12-68 1691,-4-17-1505,-1 1-429,-12-156 118,-14-105-560,28 264 29,-1-1-1,1 1 1,0-1 0,1 1 0,0-1 0,2-11 0,-2 16 18,0 1 1,0-1 0,0 1-1,0-1 1,0 1-1,1 0 1,-1 0 0,1-1-1,-1 1 1,1 0-1,0 0 1,0 1 0,0-1-1,0 0 1,0 1-1,0-1 1,0 1-1,1-1 1,-1 1 0,0 0-1,1 0 1,4-1-1,10-2 74,1 1 0,-1 1 0,1 1 0,0 0 0,0 1 0,-1 1 0,1 0 0,0 2 0,-1 0 0,1 1 0,28 10 0,-42-12 35,3 1 233,1 0-1,-1-1 1,1 0 0,0 0 0,15 1 0,-35-10-1296,-2-6-3542</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2:45.590"/>
    </inkml:context>
    <inkml:brush xml:id="br0">
      <inkml:brushProperty name="width" value="0.05" units="cm"/>
      <inkml:brushProperty name="height" value="0.05" units="cm"/>
      <inkml:brushProperty name="color" value="#66CC00"/>
    </inkml:brush>
  </inkml:definitions>
  <inkml:trace contextRef="#ctx0" brushRef="#br0">369 400 4992,'-23'14'5834,"-18"22"-3440,-64 74 0,-22 52-1294,121-153-1045,-5 5 5,1 0 0,1 1 0,0 0-1,-12 30 1,20-42-24,0 0-1,0 0 1,0 0-1,0 0 0,1 1 1,-1-1-1,1 0 1,0 1-1,0-1 1,0 0-1,0 1 0,1-1 1,-1 0-1,1 1 1,0-1-1,0 0 1,0 0-1,0 0 0,1 0 1,-1 0-1,1 0 1,0 0-1,0 0 1,0-1-1,0 1 1,0-1-1,0 1 0,1-1 1,-1 0-1,1 0 1,5 3-1,-5-3 36,0-1 1,0 1-1,0-1 0,1 0 0,-1 0 1,0 0-1,1 0 0,-1 0 1,0-1-1,1 1 0,3-1 0,4-1 159,0 0 0,13-3 1,-24 4-230,7-1 54,0-1 0,0 0 0,-1 0 0,1-1 0,0 1 0,-1-2 0,0 1 0,1-1 0,-1 0 0,-1 0 0,1 0 0,-1-1 0,0 0 0,0 0 0,6-7 0,0-4 22,0-1-1,-1 0 1,0 0 0,-2 0 0,11-32 0,-4 2-134,10-54-1,-19 74-541,-7 39-147,-2 31 486,1 43 263,1 49 85,2-117-20,1 0 1,6 30 0,-7-43 12,0 0 0,1 0 0,0 0 0,0 0 1,0-1-1,0 1 0,1-1 0,0 1 0,0-1 1,0 0-1,0 0 0,1 0 0,-1 0 0,5 3 1,-7-7-53,-1 1 0,1-1 0,0 1 1,-1-1-1,1 0 0,0 1 1,-1-1-1,1 0 0,0 0 0,-1 1 1,1-1-1,0 0 0,-1 0 0,2 0 1,12-6 411,14-14-239,-2-1 1,42-41 0,-42 35-133,108-103-114,-116 113 10,-10 8 23,1 2 0,-1-1-1,1 1 1,12-7 0,-4 4-55,-11 6 56,0 0 0,0 1-1,10-5 1,2 0 22,-1 0 0,0-1 1,0-1-1,-1 0 0,0-2 0,15-13 0,-31 25-3,1-1-1,0 1 0,-1-1 0,1 1 1,-1-1-1,1 1 0,-1-1 0,1 1 1,-1-1-1,0 1 0,1-1 0,-1 0 1,1 1-1,-1-1 0,0 0 0,0 0 1,0 1-1,1-1 0,-1 0 0,0 1 1,0-1-1,0 0 0,0 0 0,0 1 1,0-1-1,0 0 0,-1-1 0,1 2-19,-1-1 0,0 1-1,1-1 1,-1 0 0,0 1-1,0 0 1,1-1 0,-1 1-1,0-1 1,0 1 0,0 0-1,0 0 1,0-1 0,0 1-1,1 0 1,-1 0 0,0 0 0,0 0-1,0 0 1,0 0 0,0 0-1,0 1 1,0-1 0,0 0-1,1 0 1,-3 1 0,-7 2-82,0 1 0,0-1 0,1 1 0,-1 1 0,-11 7 0,-46 36-196,66-47 288,-122 102-148,103-83 93,1 0 0,0 2-1,-28 43 1,44-61 59,1 1 0,-1 0-1,1 0 1,0 0-1,0 0 1,0 0 0,0 1-1,1-1 1,-1 6-1,2-9 1,0 0 0,0 1 0,1-1 0,-1 0-1,0 0 1,1 0 0,0 0 0,-1 0-1,1 0 1,0 0 0,0 0 0,0 0 0,0 0-1,0 0 1,0 0 0,1 0 0,-1-1 0,1 1-1,-1-1 1,1 1 0,0-1 0,-1 0 0,1 1-1,0-1 1,0 0 0,3 1 0,1 1 20,1 0 0,0-1 0,-1 0 0,1-1 0,0 1 0,0-1 0,0 0 1,1-1-1,7 0 0,1-1 150,0 0 1,30-7 0,-35 5-115,1 0-1,-1-1 1,0 0 0,0-1 0,0 0 0,-1-1 0,0 0 0,19-15-1,-17 10-24,-1 0 0,0-1 1,0-1-1,-2 1 0,1-2 0,8-17 0,6-15 24,-2-2 0,-2 0 0,-2-2 0,-2 0 0,-3 0 0,-2-2 1,-2 1-1,-2-1 0,0-78 0,-6 94-147,-2 0-1,-2-1 1,-7-39 0,9 74 44,1-1 1,0 1 0,-1 0 0,0 0-1,1 0 1,-1 0 0,0 0 0,0 0 0,0 0-1,0 0 1,0 1 0,-1-1 0,1 0-1,0 1 1,-1-1 0,-2-1 0,4 2 33,0 1 1,0 0 0,-1 0-1,1 0 1,0 0-1,0 0 1,-1 0 0,1-1-1,0 1 1,0 0 0,-1 0-1,1 0 1,0 0 0,-1 0-1,1 0 1,0 0 0,0 0-1,-1 0 1,1 0-1,0 0 1,0 0 0,-1 0-1,1 1 1,0-1 0,0 0-1,-1 0 1,1 0 0,0 0-1,0 0 1,-1 0-1,1 1 1,0-1 0,0 0-1,-1 0 1,-1 3-36,-1 0 0,0 0 0,0 0 0,1 0 0,0 1 0,0-1 1,0 1-1,-3 5 0,-11 35-91,12-32 95,-12 33-33,3 2 1,1-1-1,2 2 0,-5 66 1,11-36 45,4 1 1,18 151-1,2-131 196,-17-86-112,1 0 1,1 0 0,0 0 0,0 0 0,9 12 0,-13-22-2,1-1 1,0 0-1,0 1 1,0-1-1,0 0 1,0 0-1,0 0 1,0 0-1,4 2 1,-5-3-23,0-1 1,0 0-1,1 1 0,-1-1 1,0 1-1,0-1 0,0 0 1,0 0-1,0 0 0,0 0 1,1 0-1,-1 0 1,0 0-1,0 0 0,0 0 1,0 0-1,0-1 0,0 1 1,0 0-1,0-1 0,1 1 1,-1-1-1,0 1 1,-1-1-1,3-1 0,1-2 29,1 0 0,-1 0 0,0-1 0,-1 1-1,1-1 1,-1 0 0,3-6 0,20-41 119,-25 48-169,86-219-145,-86 222-298,0 4 132,0 11-7,-1 20 136,-2-6 210,0 11-136,2 41 0,1-55 184,-1-14-41,1-1 0,-1 1-1,2 0 1,0-1 0,3 13-1,-4-21-18,0 1-1,0-1 0,0 0 1,1 1-1,-1-1 0,0 0 1,1 0-1,0 0 0,-1 0 1,1 0-1,0 0 0,0-1 1,0 1-1,0-1 0,0 1 1,1-1-1,-1 0 0,0 0 0,1 0 1,-1 0-1,0 0 0,1 0 1,-1-1-1,1 1 0,0-1 1,3 1-1,0-1 39,0-1 1,0 1-1,0-1 0,0 0 0,0 0 1,-1-1-1,1 0 0,0 0 0,-1 0 1,7-4-1,6-4 141,27-20 1,-28 16-175,1 0 1,-2-2 0,0 0-1,0-1 1,13-19 0,57-98-1,-81 127-36,57-95-428,-54 91 258,-8 11 168,0 0 0,1 0 0,-1 0 0,0 0 0,0-1 0,0 1 0,0 0 0,1 0 0,-1 0 0,0 0 0,0 0 0,0 0 0,0-1 1,1 1-1,-1 0 0,0 0 0,0 0 0,0 0 0,1 0 0,-1 0 0,0 0 0,0 0 0,1 0 0,-1 0 0,0 0 0,0 0 0,0 0 1,1 0-1,-1 0 0,0 0 0,0 0 0,0 0 0,1 1 0,-1-1 0,0 0 0,0 0 0,0 0 0,1 0 0,-1 0 0,0 0 0,0 1 1,0-1-1,0 0 0,0 0 0,1 0 0,-1 0 0,0 1 0,0-1 0,0 0 0,0 0 0,0 0 0,0 1 0,0-1 0,0 0 0,0 0 1,0 1-1,3 13-40,-2 1 1,0 0 0,-1-1-1,-3 26 1,1-18 32,1-1-53,-2 25 19,4 72 0,0-103 38,1 18 107,-1-31-55,-1 1 0,0-1 1,1 0-1,0 0 0,-1 1 0,1-1 1,0 0-1,0 0 0,1 0 1,1 3-1,-3-4-24,1-1 1,0 1 0,-1-1-1,1 1 1,-1-1-1,1 0 1,0 1-1,-1-1 1,1 0-1,0 1 1,-1-1-1,1 0 1,0 0-1,0 0 1,-1 0-1,1 0 1,0 0-1,0 0 1,-1 0-1,1 0 1,0 0-1,0 0 1,-1 0-1,1 0 1,0-1-1,-1 1 1,1 0-1,0 0 1,-1-1 0,1 1-1,0-1 1,-1 1-1,1 0 1,-1-1-1,1 1 1,-1-1-1,1 0 1,0 0-1,3-3 55,-1 0 0,1 0 0,-1 0 0,3-7 0,19-35-60,-3-2 0,21-62 0,-42 107-46,0 0 1,0 0-1,1 0 0,-1 1 0,1-1 0,1-2 0,-3 5 23,1-1 0,-1 1 0,0 0 0,0 0 0,1-1-1,-1 1 1,0 0 0,1 0 0,-1-1 0,0 1 0,1 0 0,-1 0-1,0 0 1,1 0 0,-1 0 0,1 0 0,-1 0 0,0-1 0,1 1-1,-1 0 1,1 0 0,0 1 0,-1-1-1,1 0 0,0 1 1,-1-1-1,1 0 1,-1 1-1,1-1 1,-1 1-1,1-1 1,-1 1-1,1-1 0,-1 1 1,1-1-1,-1 1 1,0-1-1,1 2 1,4 7-53,-1 1 1,-1-1 0,0 1 0,0 0 0,-1 0 0,3 19-1,-3-15 68,0 0 0,8 25 0,-5-26 46,-2-3-37,1 0 0,6 11 0,-9-19 14,0 0 0,0 0 0,0-1 0,0 1 0,0 0 0,1-1 0,-1 1 0,0-1 0,1 0 0,-1 1 0,1-1 0,0 0 0,-1 0 0,1 0 0,0 0 0,0 0 0,3 1 0,-3-2-4,0 0 0,-1 0 1,1 0-1,0-1 1,-1 1-1,1 0 1,0-1-1,-1 1 0,1-1 1,-1 1-1,1-1 1,-1 0-1,1 0 1,-1 1-1,3-3 0,1-1 24,0 0 0,-1 0 0,7-8 0,7-13 92,0-1 0,-2 0 0,25-56 1,-25 47-217,40-62 1,-54 94 44,1 0 0,-1 0 0,1 0 0,-1 0 0,1 1 0,6-5 0,-9 7 21,1-1 0,-1 1 0,1 0 0,-1 0 0,1-1 0,0 1 0,-1 0 0,1 0 0,-1 0 0,1 0 0,-1 0 0,1 0 0,0 0 0,-1 0 1,1 0-1,-1 0 0,1 0 0,0 0 0,-1 0 0,1 0 0,0 1 0,0-1-3,0 1 0,-1 0 0,1-1 0,0 1 0,-1 0 0,1 0 0,0-1 0,-1 1 0,1 0 0,-1 0 0,1 0-1,-1 0 1,0 0 0,1 0 0,-1 0 0,0 0 0,0 2 0,3 11-110,-2 1-1,0 0 1,-1 0 0,-1 19-1,-13 61 170,8-73 13,0-1 0,-2 0 0,0 0 0,-1-1 0,-1 0 0,-1-1 0,-26 35 0,33-49-14,0-1 0,0 1-1,-1-1 1,1 0 0,-1 0 0,0 0 0,-9 5-1,12-8-27,1 0 0,-1-1-1,1 1 1,-1 0 0,1-1-1,-1 1 1,1-1 0,-1 0-1,1 1 1,-1-1 0,0 0-1,1 0 1,-1 0 0,0 0-1,1 0 1,-1 0 0,1-1-1,-1 1 1,0-1 0,1 1-1,-1-1 1,1 1 0,-1-1-1,1 0 1,0 0 0,-1 1-1,1-1 1,0 0 0,-1 0-1,1-1 1,0 1 0,-1-2-1,0 1-3,0 0-1,1-1 0,0 0 1,-1 1-1,1-1 0,0 0 1,0 1-1,1-1 0,-1 0 1,1 0-1,-1 0 0,1 0 1,0 0-1,0 0 0,0 0 1,0 1-1,1-1 1,-1 0-1,1 0 0,0 0 1,0 0-1,0 1 0,0-1 1,0 0-1,3-4 0,-1 2-50,0 1-1,0-1 0,1 1 0,-1-1 0,1 1 1,0 0-1,0 0 0,0 1 0,1-1 1,0 1-1,-1 0 0,7-3 0,4 0 77,0 1-1,0 1 0,0 0 1,1 1-1,-1 1 0,1 0 1,24 1-1,-21 2-765,1 1 1,31 6-1,-33-4-2470,20 8 1,-37-11 2852,0-1 1,1 0-1,-1 1 1,0 0-1,0-1 0,0 1 1,0-1-1,0 1 1,0 0-1,0 0 1,0 0-1,0 0 0,0 0 1,0 0-1,-1 0 1,1 0-1,0 0 1,0 2-1,0 6-2221</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2:45.950"/>
    </inkml:context>
    <inkml:brush xml:id="br0">
      <inkml:brushProperty name="width" value="0.05" units="cm"/>
      <inkml:brushProperty name="height" value="0.05" units="cm"/>
      <inkml:brushProperty name="color" value="#66CC00"/>
    </inkml:brush>
  </inkml:definitions>
  <inkml:trace contextRef="#ctx0" brushRef="#br0">152 12 8384,'-71'-12'3808,"29"21"-3328,28-6-512,5 6-96,-1 0-384,4 3 288</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2:46.837"/>
    </inkml:context>
    <inkml:brush xml:id="br0">
      <inkml:brushProperty name="width" value="0.05" units="cm"/>
      <inkml:brushProperty name="height" value="0.05" units="cm"/>
      <inkml:brushProperty name="color" value="#66CC00"/>
    </inkml:brush>
  </inkml:definitions>
  <inkml:trace contextRef="#ctx0" brushRef="#br0">22 211 4384,'-2'-1'536,"1"-1"0,-1 1 0,1 0-1,0-1 1,0 1 0,-1 0 0,1-1 0,0 0 0,0 1 0,1-1 0,-1 0-1,0 1 1,0-1 0,1 0 0,-1 0 0,1 1 0,-1-4 0,-1-3 666,1 4-672,1 0 0,0 1 1,0-1-1,0 0 1,1-5-1,0-10 757,-1 18-1251,0 0-1,0 0 1,0 0 0,0 0 0,0-1-1,1 1 1,-1 0 0,1 0 0,-1 0-1,1 0 1,-1 0 0,1 0 0,-1 0-1,1 0 1,0 0 0,0 0 0,-1 0 0,1 0-1,0 1 1,0-1 0,0 0 0,0 0-1,0 1 1,0-1 0,0 1 0,0-1-1,0 1 1,1-1 0,-1 1 0,0 0 0,0 0-1,0-1 1,0 1 0,1 0 0,0 0-1,7 0-17,0 0-1,1 0 0,15 3 0,-7-1 173,89 8 109,48 1 166,-133-11-354,-1-1 0,1-1 0,0-1 0,-1-1 0,25-7 0,-39 9-56,-1-1 0,1 0 0,11-6 1,-16 8-49,0-1 0,0 1 0,0 0 0,-1-1 1,1 1-1,0-1 0,-1 0 0,1 1 0,-1-1 1,0 0-1,0 0 0,1 0 0,-1 0 0,-1 0 0,2-3 1,-1 1-269,0-1 0,-1 1 1,0 0-1,1 0 0,-2 0 0,1-1 1,-1-5-1,1 10 46,0-1 0,0 0-1,-1 1 1,1-1 0,0 0 0,0 0-1,0 1 1,-1-1 0,1 1 0,0-1-1,0 0 1,-1 1 0,1-1 0,-1 1-1,1-1 1,-1 0 0,1 1 0,-1-1 0,1 1-1,-1 0 1,1-1 0,-1 1 0,1-1-1,-1 1 1,0 0 0,1-1 0,-1 1-1,0 0 1,1 0 0,-1 0 0,0 0 0,1-1-1,-1 1 1,0 0 0,1 0 0,-1 0-1,0 0 1,1 0 0,-1 0 0,0 1-1,1-1 1,-1 0 0,0 0 0,1 0 0,-1 1-1,0-1 1,1 0 0,-1 1 0,0-1-1,1 1 1,-1-1 0,0 1 0,-6 7-2361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49:56.452"/>
    </inkml:context>
    <inkml:brush xml:id="br0">
      <inkml:brushProperty name="width" value="0.05" units="cm"/>
      <inkml:brushProperty name="height" value="0.05" units="cm"/>
    </inkml:brush>
  </inkml:definitions>
  <inkml:trace contextRef="#ctx0" brushRef="#br0">30 30 6240,'-15'-14'2005,"15"14"-1939,-1-1 0,1 1 0,-1 0 0,1 0 0,0 0-1,-1 0 1,1-1 0,-1 1 0,1 0 0,-1 0 0,1 0 0,-1 0 0,1 0-1,-1 0 1,1 0 0,-1 1 0,1-1 0,0 0 0,-1 0 0,1 0 0,-1 0 0,1 0-1,-1 1 1,1-1 0,0 0 0,-1 0 0,1 1 0,-1-1 0,1 0 0,-1 2 912,2-4 446,0 1-1132,0 0 0,0 1 0,0-1 0,1 0 0,-1 0 0,0 1 0,0-1 0,1 1 0,-1 0 0,1-1 1,-1 1-1,2-1 0,24-2 729,-25 3-965,55-5 657,96 5 0,58 20-859,-186-15-1023,1-1-2952,-13-1 2153</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2:07.957"/>
    </inkml:context>
    <inkml:brush xml:id="br0">
      <inkml:brushProperty name="width" value="0.05" units="cm"/>
      <inkml:brushProperty name="height" value="0.05" units="cm"/>
      <inkml:brushProperty name="color" value="#004F8B"/>
    </inkml:brush>
  </inkml:definitions>
  <inkml:trace contextRef="#ctx0" brushRef="#br0">5 1197 3136,'0'0'63,"-1"1"0,1-1 0,0 1 1,-1-1-1,1 0 0,0 1 0,-1-1 0,1 1 0,0-1 1,0 1-1,0-1 0,-1 1 0,1-1 0,0 1 0,0-1 1,0 1-1,0-1 0,0 1 0,0-1 0,0 1 0,0-1 0,0 1 1,0-1-1,0 1 0,0-1 0,1 1 0,-1-1 0,0 2 1,1-1 177,0 1 1,0-1 0,0 0 0,0 0 0,0 1 0,0-1 0,1 0-1,-1 0 1,3 2 0,-1-1 307,0 0 1,0-1-1,1 1 0,-1-1 1,0 1-1,1-1 1,0 0-1,-1 0 0,7 0 1,-9-1-385,1 0 1,0 0 0,-1 0 0,1-1 0,-1 1 0,1-1 0,0 1 0,-1-1 0,1 1-1,-1-1 1,1 0 0,-1 0 0,0 0 0,1 0 0,-1 0 0,0 0 0,0 0-1,1 0 1,0-2 0,2-3 281,1-1-1,-1 0 1,4-8 0,-6 10-261,47-106 1734,36-118 0,-66 159-1622,-14 46-362,16-41 1,-18 57-52,-2 4 41,1 0 0,-1 1 0,1-1 0,0 1 0,4-7 0,-5 9 63,-1 1 1,0 0-1,1-1 0,-1 1 0,1 0 0,-1-1 0,0 1 0,1 0 1,-1-1-1,1 1 0,-1 0 0,1 0 0,-1 0 0,1-1 0,-1 1 0,1 0 1,-1 0-1,1 0 0,0 0 0,0 0 0,0 0-2,0 1 0,-1-1 1,1 0-1,0 1 0,0-1 0,0 1 0,0-1 0,0 1 1,-1-1-1,1 1 0,0-1 0,-1 1 0,1 0 0,0 0 1,0 0-1,7 9 46,-1 1 0,-1-1 0,0 1 0,0 0 0,-1 1 0,0-1 0,-1 1 0,0 0 0,-1 0 0,-1 0 0,0 1 0,0-1 1,-1 0-1,-1 18 0,-3 14 219,-1 0 0,-18 72 1,18-96-173,3-15-52,-15 61 564,13-60-471,1 0 0,-1 1 0,0-1 1,0 0-1,-1 0 0,0-1 0,-7 10 0,10-14-86,0 1-1,-1-1 1,1 0-1,0 0 1,0 0-1,-1 0 1,1 0-1,-1 0 1,1-1-1,0 1 1,-1 0-1,1-1 1,-4 1-1,4-1-12,0 0 0,0 0-1,-1 0 1,1 0 0,0 0 0,-1-1-1,1 1 1,0-1 0,0 1-1,-1-1 1,1 1 0,0-1 0,0 0-1,0 0 1,0 1 0,0-1-1,0 0 1,0 0 0,-2-2 0,-5-7-127,1 1 0,0-1 0,0-1 1,1 0-1,0 0 0,1 0 1,0 0-1,1-1 0,0 0 0,-2-12 1,6 24 74,0-1 0,0 1 0,0-1 0,0 1 1,0-1-1,0 1 0,0-1 0,0 1 1,0-1-1,0 1 0,0-1 0,0 1 0,0-1 1,1 1-1,-1-1 0,0 1 0,0-1 0,1 1 1,-1-1-1,0 1 0,0-1 0,1 1 1,-1 0-1,1-1 0,-1 1 0,0 0 0,1-1 1,-1 1-1,1 0 0,-1-1 0,1 1 0,-1 0 1,1 0-1,-1 0 0,1-1 0,-1 1 1,1 0-1,0 0 0,24 0-134,-16 0 108,8 0 33,-1-2-1,1 0 0,32-8 0,44-21 354,-18 3-71,91-37 227,-140 53-411,0-2 0,-1 0 0,0-2 0,23-19 0,-31 19-3,-1 0-1,0-1 1,-2-1 0,1-1-1,-2 0 1,-1-1 0,0 0 0,10-26-1,6-23 144,22-81 0,-48 143-202,-1 2-6,40-147 25,-37 132-67,-1 0 0,-1 0 0,-1 1 0,-1-1 0,-3-32 0,2 47-29,0-1 0,0 1 0,-1 0 0,0 0 0,1 0 0,-4-6 0,5 11 38,0-1-1,-1 1 0,1-1 1,0 1-1,-1-1 0,1 1 1,0-1-1,-1 1 0,1-1 1,0 1-1,-1-1 0,1 1 1,-1 0-1,1-1 0,-1 1 1,1 0-1,-1-1 0,1 1 1,-1 0-1,1 0 0,-1-1 1,1 1-1,-1 0 0,1 0 1,-1 0-1,1 0 0,-2 0 1,1 0-22,0 0 0,-1 1 0,1-1 0,0 0 0,0 1 0,0 0 0,0-1 0,0 1 0,0-1 0,0 1 0,0 0 0,-1 1 1,-3 3-98,1 0 1,0 0 0,1 0 0,-6 9 0,0 7 21,0 0 0,-9 37 1,-7 60 82,17-75 16,-31 202 27,32-171 209,4 97-1,4-146-133,-1 4 114,1-1 1,2 1-1,1-1 1,9 34-1,-12-59-130,0 1 0,0-1 0,0 0 0,1 0 0,-1 0-1,1 0 1,2 2 0,-4-4-40,1 0-1,-1-1 1,1 1 0,0-1-1,-1 1 1,1-1 0,0 0-1,-1 1 1,1-1-1,0 0 1,0 1 0,-1-1-1,1 0 1,0 0-1,0 0 1,-1 0 0,1 1-1,0-1 1,0 0 0,0 0-1,-1-1 1,1 1-1,0 0 1,0 0 0,0 0-1,-1 0 1,1-1 0,0 1-1,-1 0 1,1-1-1,0 1 1,0 0 0,-1-1-1,1 1 1,-1-1-1,1 1 1,0-1 0,-1 0-1,1 1 1,0-2 0,13-13 214,0-1-1,14-20 1,1-2-159,3 2 17,60-53 0,44-19-112,-135 107 20,7-6-131,2 1 0,-1-1 0,18-8-1,-24 14 89,0 0-1,0 0 0,0 0 0,0 0 0,0 1 0,1-1 0,-1 1 0,0 0 0,0-1 0,0 2 0,1-1 0,-1 0 1,0 1-1,0-1 0,0 1 0,0 0 0,5 2 0,2 2 35,0 1-1,0 0 1,0 1-1,-1-1 1,-1 2 0,1 0-1,-1 0 1,0 0-1,-1 1 1,0 0 0,0 0-1,8 16 1,-18-25 1315,-7-4-689,-19-10-511,13 6-100,8 5-132,0 0 1,-1 1 0,1 0-1,-1 0 1,0 1-1,0 0 1,0 0 0,1 1-1,-1 0 1,0 1 0,0 0-1,0 0 1,-12 4 0,2 1-71,0 0 1,0 1 0,0 2 0,-29 17-1,42-22 176,-1 0 0,1 1-1,0 0 1,1 0 0,-1 0 0,1 1-1,0-1 1,-7 12 0,10-14 27,1 0-1,-1 0 1,0 0 0,1 0-1,0 1 1,0-1 0,0 1-1,0-1 1,0 1 0,1-1-1,-1 1 1,1-1 0,0 1-1,0-1 1,0 1 0,1 0 0,-1-1-1,1 1 1,0-1 0,0 1-1,1 3 1,-1-5 30,1 0 1,-1 0-1,0 0 1,1 0-1,-1 0 1,1 0-1,-1-1 1,1 1-1,0 0 1,0-1 0,0 1-1,0-1 1,0 0-1,0 1 1,0-1-1,0 0 1,1-1-1,-1 1 1,0 0-1,1 0 1,-1-1-1,0 0 1,1 1-1,-1-1 1,1 0-1,-1 0 1,1 0-1,3-1 1,6-1 112,0-1 1,0 0-1,0 0 1,14-7-1,-23 8-119,23-8 59,0-2 0,0-2 0,-2 0 0,0-1 0,0-1 0,-2-2 0,34-32 0,-41 34-64,-6 6-347,1 0 1,20-15-1,-30 25 298,0 0-1,0-1 0,0 1 1,0 0-1,0 0 0,1 0 1,-1 0-1,0 0 1,0 0-1,0 0 0,0 0 1,0 0-1,1 0 0,-1 0 1,0 0-1,0 0 1,0 0-1,0 0 0,1 0 1,-1 0-1,0 0 0,0 0 1,0 0-1,0 0 1,0 0-1,1 0 0,-1 0 1,0 0-1,0 0 0,0 0 1,0 1-1,0-1 1,0 0-1,1 0 0,-1 0 1,0 0-1,0 0 0,0 0 1,0 0-1,0 1 1,4 9-435,-2 19 237,-1-18 164,2 30 156,-3-26-78,1 0 0,5 22 1,-5-31-72,11 37 127,-11-39-6,1 0 1,-1 0-1,1 0 1,0-1-1,0 1 1,1 0-1,4 5 1,-6-8-53,0 0-1,-1-1 1,1 1 0,0-1 0,0 1 0,0-1 0,0 1 0,0-1 0,0 0 0,0 1 0,0-1 0,0 0 0,0 0 0,0 0 0,0 1 0,0-1 0,0 0-1,0 0 1,0-1 0,0 1 0,0 0 0,0 0 0,0 0 0,-1-1 0,1 1 0,0 0 0,0-1 0,0 1 0,1-1 0,4-3 106,-1 1 0,0-1 0,8-8 0,-3 5 1,22-20 96,95-81 160,-102 84-387,-2-1 1,-1-1-1,21-32 0,-7 2 70,-4-3 0,35-81 0,32-137 111,-91 245-376,0 0 1,4-47 0,-11 71 114,-1 7 34,0 0 0,1-1 1,-1 1-1,0 0 0,0 0 0,0-1 0,0 1 0,0 0 0,0 0 1,0-1-1,-1 1 0,1 0 0,0 0 0,-1-1 0,0 0 1,1 1 33,0 1 0,0 0 0,0 0 0,-1 0 0,1-1 0,0 1 1,0 0-1,0 0 0,0 0 0,0-1 0,-1 1 0,1 0 0,0 0 1,0 0-1,0 0 0,-1 0 0,1 0 0,0-1 0,0 1 1,0 0-1,-1 0 0,1 0 0,0 0 0,0 0 0,-1 0 0,1 0 1,0 0-1,0 0 0,-1 0 0,1 0 0,0 0 0,0 0 0,-1 0 1,1 0-1,0 0 0,0 0 0,0 1 0,-1-1 0,1 0 0,0 0 1,0 0-1,0 0 0,-1 0 0,1 0 0,0 1 0,0-1 0,-10 12-327,6-6 247,-9 12 46,1 1 1,0 0-1,2 0 1,0 1-1,1 1 1,1-1-1,-5 24 1,-27 155 236,33-161-314,-12 112 205,17-119 99,1 0 0,7 56 1,-5-79-165,1 0-1,-1 0 1,2-1 0,-1 1 0,1-1 0,0 1 0,0-1 0,1 0 0,0-1 0,1 1 0,-1 0 0,1-1 0,0 0 0,1 0 0,0-1 0,0 0 0,0 0 0,0 0 0,1 0 0,-1-1 0,1 0-1,0-1 1,1 0 0,-1 0 0,9 2 0,-7-2-1696,0 0 0,0-1 0,0 0 0,17 0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2:47.197"/>
    </inkml:context>
    <inkml:brush xml:id="br0">
      <inkml:brushProperty name="width" value="0.05" units="cm"/>
      <inkml:brushProperty name="height" value="0.05" units="cm"/>
      <inkml:brushProperty name="color" value="#66CC00"/>
    </inkml:brush>
  </inkml:definitions>
  <inkml:trace contextRef="#ctx0" brushRef="#br0">50 93 6400,'-31'-3'2058,"12"4"351,28-2 948,250-42 3400,-79 14-5600,-38 13-706,-80 15-2753,-49 1 958</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2:48.163"/>
    </inkml:context>
    <inkml:brush xml:id="br0">
      <inkml:brushProperty name="width" value="0.05" units="cm"/>
      <inkml:brushProperty name="height" value="0.05" units="cm"/>
      <inkml:brushProperty name="color" value="#66CC00"/>
    </inkml:brush>
  </inkml:definitions>
  <inkml:trace contextRef="#ctx0" brushRef="#br0">65 118 6560,'-8'-8'2222,"1"2"-130,6 5-1124,2 4-90,0-1-715,-1 0 1,0 0 0,1 0 0,-1 0-1,0 1 1,0-1 0,0 0 0,0 0 0,-1 0-1,1 0 1,-1 0 0,0 4 0,-2 6 384,-11 137 1587,-18 322 631,53-229-1957,-15-194-466,-2 2 788,-3-48-721,3-13 636,0-12-835,0-1 1,0-44 0,-2 19-15,-1-87-86,-1 82-196,-3-60 305,0-35-125,9 28-143,22-128 0,-25 236-56,1 0 1,1 0-1,-1 0 0,2 1 1,0-1-1,9-13 1,-14 25 90,-1 1 0,1-1 0,-1 0 1,1 1-1,-1-1 0,1 1 1,-1-1-1,1 1 0,0-1 1,-1 1-1,1-1 0,0 1 1,0-1-1,-1 1 0,1 0 0,0 0 1,0-1-1,-1 1 0,1 0 1,0 0-1,0 0 0,0 0 1,-1 0-1,1 0 0,0 0 0,0 0 1,0 0-1,-1 0 0,1 0 1,0 1-1,0-1 0,0 0 1,-1 1-1,1-1 0,1 1 0,3 2-92,0 0 0,0 1 0,10 7 0,-5-2 71,0-2 21,-1 1 1,0 1-1,-1-1 1,0 1-1,0 1 1,-1 0-1,0 0 0,-1 0 1,0 1-1,0-1 1,-1 1-1,-1 1 1,0-1-1,3 13 1,-4-9 57,0 0 0,-1 0 0,-1 0 1,-1 1-1,0-1 0,-1 0 0,0 0 0,-1 0 1,-1 0-1,-8 27 0,8-33-10,-1 0 0,0 0 0,-1-1 0,0 1 0,0-1 0,0 0 1,-1 0-1,-1-1 0,1 1 0,-1-2 0,0 1 0,-1-1 0,1 0 0,-1 0 0,-1-1 0,1 0 0,-1 0 1,-12 4-1,19-9-21,0 1 1,0 0-1,0-1 1,-1 0-1,1 1 1,0-1-1,-1 0 1,1 0-1,0 0 1,-1 0-1,1-1 1,0 1-1,-1-1 1,1 1-1,-4-3 1,0 0-68,-1 0 0,1-1 0,-10-7 0,10 6-536,0 0 0,-1 1 0,-7-3 0,1 3-2723,2 7 1018</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2:48.948"/>
    </inkml:context>
    <inkml:brush xml:id="br0">
      <inkml:brushProperty name="width" value="0.05" units="cm"/>
      <inkml:brushProperty name="height" value="0.05" units="cm"/>
      <inkml:brushProperty name="color" value="#66CC00"/>
    </inkml:brush>
  </inkml:definitions>
  <inkml:trace contextRef="#ctx0" brushRef="#br0">11 208 2496,'-1'-2'149,"-1"-1"-1,1 1 1,0-1-1,0 0 1,0 1 0,0-1-1,0 0 1,1 0-1,-1 0 1,1 0 0,-1 0-1,1 1 1,0-1-1,0 0 1,1 0-1,0-5 1,2-3 755,0 0 0,9-21-1,-1 2 1118,-9 24-1061,0-1-1,1 1 0,-1 0 1,1 0-1,5-6 1,-5 6 115,-2 12 914,-2 12-1386,-4 42 147,-5 29 201,5-61-781,2 1-1,1-1 0,3 44 1,-1-46 118,0-21-182,-1-1-1,1 0 1,1 1 0,-1-1 0,2 5-1,-2-9-88,0 0-1,0 0 0,0 1 1,0-1-1,0 0 0,0 0 1,0 0-1,0 0 0,0 1 1,0-1-1,0 0 0,0 0 1,0 0-1,0 1 0,0-1 1,0 0-1,0 0 0,1 0 1,-1 0-1,0 0 0,0 1 1,0-1-1,0 0 0,0 0 1,1 0-1,-1 0 0,0 0 1,0 0-1,0 0 0,0 0 1,1 1-1,-1-1 0,0 0 1,0 0-1,0 0 0,1 0 1,-1 0-1,0 0 0,0 0 1,0 0-1,1 0 0,-1 0 1,0 0-1,0 0 0,0 0 1,0-1-1,1 1 0,-1 0 1,0 0-1,0 0 0,0 0 1,1 0-1,-1 0 0,0 0 1,0 0-1,0-1 0,0 1 1,0 0-1,0 0 0,1 0 1,-1 0-1,0 0 0,0-1 1,0 1-1,0 0 0,0 0 1,0 0-1,0-1 0,0 1 1,10-19 669,3-9-383,88-179 44,-88 183-460,2 1 0,1 1-1,30-33 1,-44 52 112,1 1 1,0-1-1,0 1 1,0 0-1,0 0 1,7-3-1,-10 4-3,1 1 0,0 0 0,0-1 0,-1 1 0,1 0 0,0 0 0,0 0 0,-1 0 0,1 0 0,0 0 0,0 0 0,-1 0 0,1 0 0,0 0 0,0 0 0,-1 0 0,1 0 0,0 1 0,0-1 0,-1 0 0,1 1 0,0-1 0,-1 0 0,1 1 0,-1-1 0,1 1 0,0-1 0,-1 1 0,1-1 0,-1 1 0,1-1 0,-1 1 0,1 0 0,-1-1 0,0 1 0,1 0 0,-1-1 0,1 2 0,1 6-16,0 0 0,-1 0-1,1 1 1,-1-1 0,-1 0 0,0 0 0,0 1-1,-3 13 1,2 3 5,-11 75-51,6-63 398,0 46-1,6-82-323,0-1 0,0 0 0,0 0 0,-1 1 0,1-1-1,0 0 1,0 0 0,0 1 0,0-1 0,0 0 0,0 0 0,0 1 0,0-1 0,0 0 0,0 0 0,0 1 0,1-1-1,-1 0 1,0 0 0,0 1 0,0-1 0,0 0 0,0 0 0,0 1 0,1-1 0,-1 0 0,0 0 0,0 0 0,0 1 0,0-1-1,1 0 1,-1 0 0,0 0 0,0 0 0,1 0 0,-1 1 0,0-1 0,0 0 0,1 0 0,-1 0 0,0 0 0,0 0-1,1 0 1,-1 0 0,0 0 0,0 0 0,1 0 0,-1 0 0,0 0 0,0 0 0,1 0 0,-1 0 0,0 0 0,0 0-1,1 0 1,-1 0 0,0-1 0,0 1 0,1 0 0,-1 0 0,0 0 0,0 0 0,0-1 0,1 1 0,-1 0 0,20-33 467,-11 16-396,27-51-44,28-47-62,-49 92-7,0 0-1,34-37 0,-47 58 3,1-1-1,-1 1 1,1 0 0,-1 0-1,1 0 1,0 0 0,0 0-1,0 0 1,0 1-1,6-3 1,-7 4 17,-1 0-1,0 0 1,0 0 0,0 0-1,1 0 1,-1 0-1,0 0 1,0 1 0,1-1-1,-1 0 1,0 1-1,0-1 1,0 1 0,0-1-1,1 1 1,-1-1-1,0 1 1,0 0 0,0 0-1,0-1 1,-1 1 0,1 0-1,0 0 1,0 0-1,0 0 1,-1 0 0,1 0-1,0 0 1,-1 0-1,1 0 1,-1 1 0,1 0-1,1 5 0,1 0-1,-1 0 1,-1 0-1,0 0 0,0 1 1,0-1-1,-1 10 1,-5 56 88,4-61-54,-8 134 254,9-139-214,0-1 1,-1 1 0,0-1-1,0 0 1,-4 11 0,4-12-1255,12-27-8600,-1 1 4367,3 0 1781</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2:49.664"/>
    </inkml:context>
    <inkml:brush xml:id="br0">
      <inkml:brushProperty name="width" value="0.05" units="cm"/>
      <inkml:brushProperty name="height" value="0.05" units="cm"/>
      <inkml:brushProperty name="color" value="#66CC00"/>
    </inkml:brush>
  </inkml:definitions>
  <inkml:trace contextRef="#ctx0" brushRef="#br0">327 6 6464,'-17'-4'3792,"16"4"-3642,1 0-1,-1-1 1,0 1 0,0 0-1,1 0 1,-1 0-1,0-1 1,0 1-1,1 0 1,-1 0 0,0 0-1,0 0 1,1 0-1,-1 0 1,0 1-1,0-1 1,1 0-1,-1 0 1,-1 1 0,-41 11 3580,34-10-3471,-1 0 1,1 1-1,1 0 1,-1 1-1,0-1 1,-9 7-1,9-3-149,0 0 1,0 1-1,1-1 0,1 1 0,-1 1 1,1 0-1,1 0 0,-9 14 0,-38 86 162,18-15-131,32-83-22,0 0 0,1 0 1,0 0-1,1 0 0,0 0 1,1 21-1,0-31-77,0 0 0,0 1 0,1-1 1,-1 1-1,0-1 0,1 0 0,-1 1 0,1-1 0,-1 0 0,1 0 0,0 1 0,0-1 1,-1 0-1,3 2 0,-2-2-4,-1-1-1,1 1 1,0-1 0,0 1 0,0-1 0,0 0-1,-1 1 1,1-1 0,0 0 0,0 1-1,0-1 1,0 0 0,0 0 0,0 0 0,0 0-1,0 0 1,1 0 0,1-1 37,1 0-1,-1 0 1,0 0 0,1-1-1,-1 1 1,0-1 0,0 1-1,0-1 1,0 0 0,-1 0-1,4-4 1,9-8 39,-1-2 0,-1 0 0,16-25 1,32-59 28,-43 68-146,-3 4-66,-11 21-36,-1 0 1,1 0-1,0 0 1,8-9-1,-4 11-310,-5 10 239,-5 16 117,1-18 32,-7 75 179,5-40-101,1-24-101,-2 48-2,4-56 98,0 0 0,1 0 1,-1 0-1,1-1 0,1 1 0,-1 0 1,1-1-1,2 7 0,-1-7 51,-1-1 1,1 1-1,-1-1 0,1 0 0,0 0 0,4 4 1,-5-7-61,-1 0 0,0 1 0,1-1 0,-1-1 1,0 1-1,1 0 0,0 0 0,-1 0 0,1-1 1,-1 1-1,1-1 0,0 1 0,-1-1 0,1 0 1,0 0-1,-1 0 0,1 1 0,0-2 0,-1 1 1,1 0-1,0 0 0,2-1 0,3-2 12,-1 1 1,0-1-1,0 0 0,0 0 0,-1-1 0,1 0 0,-1 0 1,7-6-1,36-42-60,49-70 183,-56 69-93,-29 39-110,0 0 1,0 1-1,23-18 0,-34 30 21,-1 0-1,1 1 0,0-1 1,0 1-1,0-1 0,-1 1 1,1-1-1,0 1 0,0-1 1,0 1-1,0 0 0,0 0 1,0-1-1,0 1 0,0 0 1,0 0-1,0 0 0,0 0 1,0 0-1,0 0 0,0 0 1,1 1-1,0 0 4,-1-1 0,0 1 0,1 0 0,-1 0 0,0 0 0,0 0 0,0 0-1,0 0 1,0 0 0,0 1 0,0-1 0,0 0 0,0 2 0,3 6-11,0-1 1,-1 1-1,4 17 1,-6-21-6,5 20 37,12 48 136,11 92 1,-29-162-544,1 0 1,0 0-1,-1 0 1,1 0-1,0 0 0,3 4 1,-4-6 150,0-1 0,0 1 0,1 0 1,-1-1-1,1 1 0,-1-1 0,0 1 0,1 0 0,-1-1 1,1 1-1,-1-1 0,1 1 0,-1-1 0,1 1 0,0-1 0,-1 0 1,1 1-1,0-1 0,-1 0 0,1 0 0,0 1 0,-1-1 1,1 0-1,0 0 0,-1 0 0,1 0 0,0 0 0,0 0 0,-1 0 1,1 0-1,0 0 0,0 0 0,0 0 0,13-10-3544,4 2 1290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2:50.009"/>
    </inkml:context>
    <inkml:brush xml:id="br0">
      <inkml:brushProperty name="width" value="0.05" units="cm"/>
      <inkml:brushProperty name="height" value="0.05" units="cm"/>
      <inkml:brushProperty name="color" value="#66CC00"/>
    </inkml:brush>
  </inkml:definitions>
  <inkml:trace contextRef="#ctx0" brushRef="#br0">649 0 6560,'-4'0'478,"1"1"-1,-1 0 1,0-1 0,1 1 0,-1 1 0,1-1 0,-1 0 0,1 1-1,0 0 1,0-1 0,-6 5 0,-2 3 587,-17 16 0,24-21-791,-16 16 642,1 1 1,2 1-1,-20 29 0,-1 3 134,38-54-1045,-154 197 2254,122-160-2228,-2-1 0,-1-2 1,-46 33-1,15-19-3978,40-32 1580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2:51.228"/>
    </inkml:context>
    <inkml:brush xml:id="br0">
      <inkml:brushProperty name="width" value="0.05" units="cm"/>
      <inkml:brushProperty name="height" value="0.05" units="cm"/>
      <inkml:brushProperty name="color" value="#66CC00"/>
    </inkml:brush>
  </inkml:definitions>
  <inkml:trace contextRef="#ctx0" brushRef="#br0">303 692 4480,'1'-6'1646,"-1"-1"3645,0 7-5172,-1-1 0,0 1 1,1 0-1,-1 0 0,1-1 0,-1 1 0,0 0 0,1 0 1,-1 0-1,0 0 0,1 0 0,-1 0 0,1 0 1,-1 0-1,0 0 0,1 0 0,-2 1 0,-15 2 32,-1 2-1,1 0 1,1 1-1,-1 0 1,1 2-1,0 0 1,0 0-1,1 2 1,0 0-1,1 0 1,0 2-1,1-1 1,0 2-1,1 0 1,0 0-1,1 1 1,-17 29 0,26-40-89,1 0 1,-1 1 0,1-1 0,0 0 0,-1 1 0,2-1 0,-1 1-1,0-1 1,1 1 0,-1-1 0,1 1 0,1 6 0,-1-9-18,1 1 0,-1 0 0,1 0 0,0 0 1,-1 0-1,1-1 0,0 1 0,0 0 0,0-1 1,1 1-1,-1-1 0,0 1 0,0-1 0,1 0 1,-1 1-1,1-1 0,-1 0 0,1 0 0,0 0 0,0 0 1,-1 0-1,1 0 0,0-1 0,0 1 0,0-1 1,2 1-1,5 1 73,0-1 0,0 0 1,1 0-1,-1-1 0,0-1 0,1 1 1,-1-1-1,0-1 0,0 0 0,0 0 1,17-7-1,-15 5-28,-1-1 0,0 0 0,1-1 0,-2 0 0,1 0 0,-1-1 0,0 0 1,0-1-1,12-14 0,-11 9 6,-1 0 0,0-1 0,-1 0 0,7-17 0,-11 22-100,0-2 1,-1 1 0,0 0-1,0-1 1,-1 1 0,-1-1-1,1-12 1,-2 19-51,0 0 0,-1 1-1,1-1 1,-1 0 0,0 1 0,0-1-1,0 1 1,0-1 0,0 1 0,-1-1-1,-3-4 1,4 6 11,0 1 1,0 0-1,0 0 1,0 0-1,0 0 0,0 0 1,-1 0-1,1 0 0,0 0 1,-1 0-1,1 1 0,0-1 1,-1 0-1,1 1 0,-1-1 1,1 1-1,-1 0 0,1-1 1,-1 1-1,0 0 0,1 0 1,-1 0-1,1 0 0,-1 0 1,1 0-1,-1 1 0,1-1 1,-1 0-1,1 1 0,-3 1 1,-2 0-29,1 1 0,0 0 0,0 0 0,0 0 0,0 1 0,0 0 0,1 0 0,0 0 0,0 0 0,-7 10 0,9-12 110,1 0-1,-1 1 1,0-1-1,1 1 0,0-1 1,0 1-1,0 0 1,0 0-1,0-1 1,0 1-1,1 0 1,-1 0-1,1 0 1,0 0-1,0 0 1,0 0-1,0 0 1,0 0-1,1 0 1,-1-1-1,1 1 1,0 0-1,0 0 1,2 4-1,-2-5 0,0-1-1,0 1 1,0-1-1,0 0 1,0 1-1,0-1 1,1 0-1,-1 0 1,1 1-1,-1-1 1,1 0 0,-1-1-1,1 1 1,-1 0-1,1 0 1,0-1-1,-1 1 1,1-1-1,0 1 1,0-1-1,-1 0 1,1 1 0,0-1-1,0 0 1,0 0-1,-1-1 1,1 1-1,0 0 1,2-1-1,2-1 45,0 0-1,0 0 0,-1 0 0,1-1 0,-1 0 1,1 0-1,4-4 0,3-3 112,0-1-1,0-1 1,19-23 0,26-42 298,-46 59-420,32-44 161,-4-2-1,-2-1 1,-3-2-1,44-122 1,-63 140-39,11-30-184,-21 66-184,-4 18-207,-8 32-90,-21 74 191,15-64 247,-86 392 18,15 4 27,0 51 586,81-482-556,1-7 24,1 1-1,-1-1 0,-1 0 0,1 1 0,-1-1 0,0 0 1,0 0-1,0 0 0,-4 5 0,6-9-44,-1 0-1,1 0 1,-1-1 0,0 1-1,1 0 1,-1 0 0,0-1-1,0 1 1,1-1 0,-1 1-1,0-1 1,0 1-1,0-1 1,0 1 0,-1 0-1,1-1-4,1 0 0,-1 0 0,0 0 0,1 0 0,-1 0 0,1 0-1,-1-1 1,0 1 0,1 0 0,-1 0 0,1 0 0,-1-1-1,1 1 1,-1 0 0,1-1 0,-1 1 0,1 0 0,-1-1 0,1 1-1,-1-1 1,-2-2 29,1 0 0,1-1 0,-1 1 0,0 0 0,1-1 0,-1 1 0,1-1 0,0 1-1,0-1 1,0-3 0,-7-47 116,-2-85 0,11 118-176,0 0 1,1 0-1,1 0 0,0 0 0,12-33 1,-12 44 0,1 1 0,0-1 0,0 1 0,1 0 0,0 1 0,1-1 0,0 1 0,0 0 0,1 1 0,0 0 0,0 0 0,1 0 0,16-11 0,-8 10-10,1 0-1,0 1 1,0 0-1,0 1 0,31-5 1,-3 3-120,53-1 1,-78 8-1064,-1 0 0,1 2 0,25 3 0,-3 7-1630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2:52.427"/>
    </inkml:context>
    <inkml:brush xml:id="br0">
      <inkml:brushProperty name="width" value="0.05" units="cm"/>
      <inkml:brushProperty name="height" value="0.05" units="cm"/>
      <inkml:brushProperty name="color" value="#66CC00"/>
    </inkml:brush>
  </inkml:definitions>
  <inkml:trace contextRef="#ctx0" brushRef="#br0">321 7 4224,'3'-7'8675,"-1"16"-4794,-3-1-4757,-9 29 1542,-1-1 0,-31 65 0,11-28-78,3-1-337,-3-2-1,-4 0 1,-66 99 0,65-117-1099,54-61-6443,6-20 2123,8-4 1670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2:52.755"/>
    </inkml:context>
    <inkml:brush xml:id="br0">
      <inkml:brushProperty name="width" value="0.05" units="cm"/>
      <inkml:brushProperty name="height" value="0.05" units="cm"/>
      <inkml:brushProperty name="color" value="#66CC00"/>
    </inkml:brush>
  </inkml:definitions>
  <inkml:trace contextRef="#ctx0" brushRef="#br0">19 243 8128,'-18'-38'4517,"18"38"-4305,0-1-1,0 0 1,1 1 0,-1-1-1,0 0 1,1 1 0,-1-1-1,1 0 1,-1 1 0,1-1-1,-1 1 1,1-1 0,-1 1-1,1-1 1,-1 1 0,2-1-1,12-10 820,-13 11-855,22-13 450,0 1 1,0 1-1,30-10 0,-20 8-320,35-12-265,1 3-1,1 4 1,0 2 0,1 3 0,81-3 0,-144 15-89,3 0-104,-1 0 0,1 1-1,-1 0 1,1 0-1,-1 1 1,19 5-1,-28-6 31,0 0 0,0 1-1,0-1 1,0 0 0,0 1 0,0-1-1,0 1 1,0 0 0,0-1-1,0 1 1,0 0 0,0-1-1,0 1 1,-1 0 0,1 0-1,0 0 1,-1 0 0,1 0-1,0-1 1,-1 1 0,1 0-1,-1 1 1,0-1 0,1 0 0,-1 0-1,0 0 1,1 0 0,-1 0-1,0 0 1,0 0 0,0 0-1,0 1 1,0-1 0,0 0-1,0 0 1,-1 0 0,1 0-1,0 0 1,-1 0 0,1 0-1,0 0 1,-1 0 0,0 0 0,1 0-1,-2 2 1,-21 23-3654,-2 3 1243</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2:53.117"/>
    </inkml:context>
    <inkml:brush xml:id="br0">
      <inkml:brushProperty name="width" value="0.05" units="cm"/>
      <inkml:brushProperty name="height" value="0.05" units="cm"/>
      <inkml:brushProperty name="color" value="#66CC00"/>
    </inkml:brush>
  </inkml:definitions>
  <inkml:trace contextRef="#ctx0" brushRef="#br0">25 134 8320,'-25'-11'4560,"30"11"-3715,0-1 0,0-1 0,0 1 0,5-2 0,0-1-52,95-29 2232,52-16-2099,-119 40-1366,-1 1-1,48-3 0,-64 9-3303,-2 5 1041</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2:54.466"/>
    </inkml:context>
    <inkml:brush xml:id="br0">
      <inkml:brushProperty name="width" value="0.05" units="cm"/>
      <inkml:brushProperty name="height" value="0.05" units="cm"/>
      <inkml:brushProperty name="color" value="#66CC00"/>
    </inkml:brush>
  </inkml:definitions>
  <inkml:trace contextRef="#ctx0" brushRef="#br0">18 421 6240,'-16'-5'2005,"16"6"-1944,0-1 0,0 0-1,0 0 1,0 0 0,0 0 0,1 0 0,-1 0-1,0 0 1,0 0 0,0 0 0,0 0-1,0 0 1,0 1 0,0-1 0,0 0 0,0 0-1,0 0 1,0 0 0,0 0 0,0 0-1,0 0 1,0 0 0,0 1 0,0-1 0,0 0-1,0 0 1,0 0 0,0 0 0,0 0 0,0 0-1,0 0 1,0 0 0,0 1 0,0-1-1,0 0 1,0 0 0,0 0 0,0 0 0,0 0-1,-1 0 1,1 0 0,0 0 0,0 0-1,0 0 1,0 0 0,0 1 0,0-1 0,0 0-1,0 0 1,0 0 0,0 0 0,-1 0-1,1 0 1,0 0 0,0 0 0,0 0 0,0 0-1,0 0 1,0 0 0,0 0 0,0 0 0,-1 0-1,18-1 860,-1 0-1,0 0 1,1-2-1,-1 0 1,26-9-1,-25 6-630,-1-1 0,0-1 0,-1 0-1,1-1 1,14-12 0,-16 10-232,0-1 0,-1 0 1,0-2-1,-1 1 0,0-1 0,-1-1 0,-1 0 0,0 0 1,-1-1-1,-1-1 0,12-31 0,-16 38-89,-1-1-1,-1 0 1,1 0-1,-1 0 1,0-15-1,-2 24-16,0-1-1,0 1 1,0 0-1,0 0 1,-1-1 0,1 1-1,0 0 1,-1-1-1,0 1 1,0 0 0,0 0-1,1 0 1,-2 0-1,1 0 1,0 0 0,0 0-1,-1 0 1,1 0-1,-1 1 1,1-1 0,-1 0-1,0 1 1,0 0-1,0-1 1,0 1 0,0 0-1,0 0 1,0 0-1,0 0 1,0 0-1,-4 0 1,2 0-7,0 1 0,1 0-1,-1 0 1,0 0 0,0 1-1,0-1 1,0 1 0,0 0-1,1 0 1,-1 0 0,0 1 0,1-1-1,-1 1 1,1 0 0,-1 0-1,-3 3 1,4-3 16,-14 9-25,0 1 0,1 0 0,0 2 0,-16 17-1,11-6 114,0 1 0,2 0 0,1 2 0,-22 46 0,33-62 88,0 1-1,2 1 0,-1-1 0,2 1 0,0 0 0,0 0 0,1 0 0,-1 20 0,4-31-92,1 1 0,-1-1-1,1 1 1,0-1-1,0 0 1,0 1 0,0-1-1,0 0 1,1 0-1,-1 1 1,1-1 0,0-1-1,0 1 1,0 0-1,0 0 1,1-1 0,-1 1-1,1-1 1,-1 0-1,1 0 1,0 0 0,6 3-1,1 1 74,2-1 0,-1 0 0,0-1-1,1 0 1,14 2 0,-3-1 59,0-2-1,1 0 0,-1-1 1,37-3-1,-44 0-91,0-1-1,0-1 0,0 0 0,-1-1 1,0-1-1,0 0 0,26-13 1,-19 4 25,0 0 1,-1-2 0,0 0 0,23-25 0,67-81 19,29-46-22,-133 157-134,-6 8-123,-3 5 116,1 0 1,-1-1-1,1 1 1,0 0-1,0 0 0,-1 0 1,1 0-1,-1 2 1,-15 36-29,-15 48 0,26-68 103,1 1 0,1 0 0,1 0 0,-1 35 0,4-50-15,0-1 0,1 1 0,-1-1 0,1 1 0,1-1 0,-1 1 0,1-1 0,0 0 0,4 9 0,-4-12-4,-1 1 0,1-1 0,0 1 0,0-1-1,0 0 1,0 1 0,0-1 0,0 0 0,1-1 0,-1 1 0,1 0-1,-1-1 1,1 1 0,0-1 0,-1 0 0,1 0 0,0 0 0,0 0 0,0 0-1,5 0 1,3 0 86,-1-1 0,1-1 0,-1 1-1,1-2 1,-1 1 0,1-1 0,14-6 0,-10 2-54,1 0 1,-2-1-1,1-1 0,16-12 1,1-4-26,-2-1-1,0-2 1,31-37-1,43-62-293,-103 124 260,1 1 1,-1-1-1,0 0 1,1 1 0,0-1-1,-1 1 1,1-1 0,0 1-1,-1 0 1,5-2-1,-6 3 4,0 0 0,1 0 0,-1 0 0,0 0 0,1 0 0,-1 0 0,0 0 0,0 0 0,1 0 0,-1 0 0,0 0 1,1 0-1,-1 0 0,0 0 0,0 0 0,1 0 0,-1 0 0,0 1 0,0-1 0,1 0 0,-1 0 0,0 0 0,0 0 0,1 1 0,-1-1 0,0 0 0,0 0 0,0 1 0,1-1 0,-1 2-5,1-1 1,-1 0 0,1 1 0,-1-1 0,1 1 0,-1-1 0,0 1-1,0-1 1,0 0 0,0 3 0,-1 14-40,0 1 0,-2-1 1,-8 36-1,-24 54 252,14-47-176,15-47-41,5-11 52,-1 0-1,1 0 0,0 0 0,0 0 1,0 1-1,0-1 0,1 0 0,-1 0 1,1 1-1,0 4 0,0-8-20,1 0-1,-1 0 1,0 1-1,1-1 0,-1 0 1,0 0-1,1 0 1,-1 1-1,0-1 0,1 0 1,-1 0-1,1 0 1,-1 0-1,0 0 1,1 0-1,-1 0 0,1 0 1,-1 0-1,0 0 1,1 0-1,-1 0 0,1 0 1,-1 0-1,0-1 1,1 1-1,-1 0 1,0 0-1,1 0 0,-1-1 1,0 1-1,1 0 1,-1 0-1,0-1 1,1 1-1,-1 0 0,0 0 1,0-1-1,1 0 1,5-7 99,-1-1 0,9-16 0,-10 17-98,25-50-47,3 1-1,56-74 0,-74 114-14,-9 9 15,1 0 0,0 1 0,0 0-1,1 0 1,0 0 0,0 1-1,1 0 1,15-10 0,-22 16 7,1-1-1,0 0 1,-1 1 0,1-1-1,-1 1 1,1-1 0,0 1-1,0 0 1,-1 0-1,1 0 1,0 0 0,-1 0-1,4 0 1,-4 1 8,0-1 1,0 0-1,0 1 0,0-1 1,0 1-1,-1-1 0,1 1 1,0 0-1,0-1 0,-1 1 1,1 0-1,0-1 0,-1 1 1,1 0-1,-1 0 0,1 0 1,-1-1-1,1 3 0,1 0-9,-1 1-1,-1 0 1,1 0-1,0 0 1,-1 1-1,0-1 1,0 0 0,0 0-1,-1 0 1,0 6-1,-7 19-19,0 1 0,-20 42 0,23-59 59,-19 44 226,-38 63 1,58-107-61,4-12-180,0-1-1,0 0 1,0 0-1,0 0 1,0 1-1,0-1 1,0 0-1,0 0 1,0 1-1,0-1 1,0 0-1,0 0 1,1 1-1,-1-1 1,0 0-1,0 0 1,0 0-1,0 1 1,0-1-1,0 0 1,1 0-1,-1 0 1,0 0-1,0 1 1,0-1-1,0 0 1,1 0-1,-1 0 1,0 0-1,0 0 1,1 0-1,-1 0 1,0 1-1,0-1 1,0 0-1,1 0 1,-1 0-1,0 0 1,0 0-1,1 0 1,-1 0-1,0 0 0,0 0 1,0 0-1,1 0 1,-1 0-1,0-1 1,0 1-1,1 0 1,-1 0-1,0 0 1,0 0-1,0 0 1,1 0-1,-1-1 1,6-2 64,0-1 0,0 1-1,0-1 1,-1-1 0,0 1 0,9-10 0,5-4 89,26-22-91,45-48-1,-41 34-247,96-99-75,-144 153 255,4-6-16,0 2-1,0-1 1,10-6 0,-14 11 11,0-1 1,0 0-1,0 1 0,0 0 0,0-1 1,0 1-1,0 0 0,0-1 0,0 1 1,0 0-1,0 0 0,0 0 0,2 0 1,-2 0-2,-1 0 1,1 0 0,-1 1-1,1-1 1,-1 0 0,1 0-1,-1 1 1,1-1 0,-1 1-1,1-1 1,-1 0 0,1 1-1,-1-1 1,0 1 0,1-1 0,-1 1-1,1-1 1,-1 1 0,0-1-1,0 1 1,1-1 0,-1 1-1,0 0 1,0-1 0,0 2-1,2 8-39,-1-1 0,0 1 0,0 0 0,-2 0-1,-1 19 1,0-3-2,-17 123 58,7-75 177,11-66-177,0 0 0,1 0 0,0 0 0,1 0 0,-1 0 0,4 14 0,-3-21 5,-1 0 0,0-1 0,1 1 0,-1 0 0,1 0 0,-1 0 0,1-1 0,-1 1 0,1 0 0,-1 0 0,1-1 0,0 1 0,-1 0 0,1-1 0,0 1 0,0-1 0,-1 1 0,1-1 0,0 1 0,0-1 0,0 0 0,0 1 0,0-1 0,-1 0 0,1 0 0,0 0 0,0 1 0,0-1 0,0 0 0,0 0 0,0 0 0,0-1 0,0 1 0,0 0 0,1-1 0,2 1 17,-1-1 0,0-1 0,1 1-1,-1 0 1,0-1 0,0 0 0,0 0-1,5-3 1,4-6 8,0 0-1,-1-1 1,13-18-1,29-47 303,-24 35-372,-6 8-4,-9 11-12,2 1 0,1 1-1,31-32 1,-45 50 4,10-6-247,-13 9 281,1 0 1,-1 0-1,0 0 1,1 0-1,-1 0 1,0 0-1,1 0 1,-1 0-1,0 0 1,1 0-1,-1 0 1,0 0-1,1 1 1,-1-1-1,0 0 1,1 0-1,-1 0 1,0 0-1,0 1 1,1-1-1,-1 0 1,0 0-1,0 1 1,1-1-1,-1 0 1,0 0-1,0 1 1,0-1-1,0 0 1,1 1-1,-1-1 1,0 0-1,0 1 1,0-1-1,0 0 1,0 1-1,0-1 1,0 0-1,0 1 1,0-1-1,0 0 1,0 1-1,0-1 1,2 22-26,0-1 0,-2 1 0,-2 32 0,0-25 104,2 34 0,1-41-36,0-3 63,5 30 1,-5-45-69,0 1 1,0-1-1,1 1 1,-1-1 0,1 0-1,0 0 1,0 0 0,1 0-1,-1 0 1,1-1-1,0 1 1,3 3 0,-4-5-163,0-1 0,-1 0 0,1 0 0,0 0 0,0 0 0,0-1 0,0 1 0,0 0 0,0-1 0,0 1 0,0-1 0,0 0 0,0 1 0,0-1 0,0 0 0,3-1 0,-4 1-238,13 0-1326</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2:08.390"/>
    </inkml:context>
    <inkml:brush xml:id="br0">
      <inkml:brushProperty name="width" value="0.05" units="cm"/>
      <inkml:brushProperty name="height" value="0.05" units="cm"/>
      <inkml:brushProperty name="color" value="#004F8B"/>
    </inkml:brush>
  </inkml:definitions>
  <inkml:trace contextRef="#ctx0" brushRef="#br0">28 30 8128,'-28'-29'7296,"31"30"-6954,0-1 0,0 1 0,0-1 0,1 0 0,-1 0 0,0 0 0,4 0 0,10-1 287,102 16 483,147 38 0,-162-24-3011,-77-15-2460,-25-13 3609,11 6-1543</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2:54.801"/>
    </inkml:context>
    <inkml:brush xml:id="br0">
      <inkml:brushProperty name="width" value="0.05" units="cm"/>
      <inkml:brushProperty name="height" value="0.05" units="cm"/>
      <inkml:brushProperty name="color" value="#66CC00"/>
    </inkml:brush>
  </inkml:definitions>
  <inkml:trace contextRef="#ctx0" brushRef="#br0">95 46 11040,'-25'-21'5024,"-3"9"-4385,14 3 801,9 9-928,-4-3-704,4 3 64,-4 0-1472,9 9 865,20 15-9217</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3:17.698"/>
    </inkml:context>
    <inkml:brush xml:id="br0">
      <inkml:brushProperty name="width" value="0.05" units="cm"/>
      <inkml:brushProperty name="height" value="0.05" units="cm"/>
      <inkml:brushProperty name="color" value="#66CC00"/>
    </inkml:brush>
  </inkml:definitions>
  <inkml:trace contextRef="#ctx0" brushRef="#br0">40 1123 5632,'-28'11'1834,"28"-11"-1811,0 0-1,-1 0 0,1 0 0,0 0 0,0 0 0,-1 0 1,1 0-1,0 0 0,0 0 0,-1 0 0,1 0 0,0 0 1,0 1-1,-1-1 0,1 0 0,0 0 0,0 0 0,0 1 1,-1-1-1,1 0 0,0 0 0,0 0 0,0 1 0,0-1 1,-1 0-1,1 0 0,0 1 0,0-1 0,0 0 0,0 0 1,0 1-1,-3 6 168,3-7-66,0 1 1,0-1 0,-1 0 0,1 1 0,0-1-1,0 0 1,-1 1 0,1-1 0,0 0 0,0 1-1,0-1 1,0 1 0,0-1 0,0 0 0,0 1-1,0-1 1,0 1 0,0-1 0,0 1 0,0-1-1,0 0 1,0 1 0,0-1 0,0 1 0,1 0-1,1-1 328,1 0 0,0 1 0,0 0-1,0-1 1,0 1 0,-1 0 0,5 3-1,15 4 623,-11-7-646,-1 0 0,0-1-1,0 0 1,17-3 0,41-9 698,-67 12-1122,14-4 204,1 0 0,0-2 0,-1 0 0,0 0 0,25-16 0,-29 14-127,0 0 0,0-1 0,-1 0-1,0-1 1,-1 1 0,0-2-1,-1 0 1,0 0 0,-1 0 0,8-16-1,7-18 93,23-69 0,-28 67-105,-1-3 15,-9 29-152,0 0 0,1 0 1,21-37-1,-29 57 68,0 0-1,1 1 1,-1-1 0,1 0 0,-1 1 0,0-1 0,1 1 0,-1-1-1,1 1 1,0-1 0,-1 1 0,1-1 0,-1 1 0,1 0 0,0-1-1,-1 1 1,1 0 0,-1-1 0,1 1 0,0 0 0,0 0 0,-1 0-1,1 0 1,0-1 0,-1 1 0,1 0 0,0 0 0,0 0 0,-1 1-1,1-1 1,0 0 0,-1 0 0,1 0 0,0 0 0,-1 1 0,1-1-1,1 1 1,0 0 6,0 1-1,0 0 1,-1-1-1,1 1 0,0 0 1,0 0-1,-1 0 1,1 0-1,-1 1 1,2 2-1,5 14 91,-1 0 0,0 0-1,4 20 1,10 65 85,-20-94-168,3 12 14,13 86 168,-15-90-50,-1 0 1,-1 0 0,0 0 0,-4 19 0,3-31-24,0 1 0,-1-1 0,0 1 0,0-1 0,0 0 0,-1 0 0,0 0 0,0 0 0,-7 8 0,8-11-92,0-1-1,0 1 1,0-1-1,-1 0 1,1 0 0,-1 0-1,1-1 1,-1 1 0,0 0-1,1-1 1,-1 0-1,0 0 1,0 1 0,0-2-1,0 1 1,0 0 0,-1-1-1,1 1 1,0-1-1,0 0 1,-4 0 0,-1-2-65,0 1 0,1-1 0,0 0 0,-1-1 0,1 1 0,0-1 0,0-1 0,0 0 0,1 0 1,-1 0-1,1 0 0,-7-7 0,-19-13-1145,37 28-493,16 7 1721,5-8 184,1 0 1,-1-2-1,52-4 1,-71 2-177,24-1 117,-1-2 1,0-2-1,0 0 0,-1-2 0,1-1 0,53-26 1,-68 28-124,0-2 1,0 0-1,-1 0 0,-1-1 1,1-1-1,-2 0 1,1-1-1,-2-1 1,1 1-1,12-21 1,-6 6 11,-1 0 0,-2-2 1,18-41-1,26-94 334,-45 116-91,13-72 0,-22 80-52,-1 0 1,-1 0 0,-3-1 0,-7-61 0,2 81-155,0 15-138,4 6 33,1 1 0,0-1 0,-1 0 0,1 0 0,0 0 0,-1 0 0,1 1 0,0-1 0,0 0 0,-1 0 0,1 0 0,0 1 0,0-1 0,-1 0 0,1 1 0,0-1 1,0 0-1,0 1 0,-1-1 0,1 0 0,0 1 0,0-1 0,0 0 0,0 1 0,0-1 0,-2 6-53,0 0 1,1 1-1,-2 9 0,1 1 0,-5 33-72,2 2 0,2 56 1,12 105 62,-6-162 72,2 0 0,3-1-1,18 67 1,-23-109 31,-1 0 0,1-1 0,1 1 0,-1-1 1,1 0-1,1 0 0,-1-1 0,1 1 0,10 9 0,-13-14-9,0 0 0,1 0-1,-1-1 1,0 1 0,1-1-1,-1 0 1,1 0 0,-1 0-1,1 0 1,0 0 0,-1 0-1,1-1 1,0 1 0,0-1-1,-1 0 1,1 0 0,0 0-1,0 0 1,0 0 0,-1 0-1,1-1 1,0 0 0,0 1-1,-1-1 1,1 0 0,-1 0-1,1 0 1,-1-1-1,1 1 1,-1-1 0,5-3-1,23-20 42,-1-2 0,32-37 0,-24 20-71,44-44-17,-69 76-25,1 1 0,0 1 0,1 0 0,29-16 0,-40 25 41,0-1-1,-1 1 1,1 0-1,0 0 0,0 0 1,0 1-1,0-1 0,1 1 1,-1-1-1,0 1 0,0 0 1,0 0-1,0 1 0,0-1 1,6 2-1,-5-1 2,0 1 0,0 0-1,0 0 1,0 0 0,-1 0-1,1 1 1,-1 0 0,0-1-1,1 1 1,2 5 0,3 2 4,-1 2 0,0-1 0,-1 1 0,-1 0 0,0 0 1,5 15-1,-1 9 394,-10-35-380,0-1 0,0 0 0,0 0 0,0 0 0,0 1 0,0-1 0,1 0 0,-1 0 0,0 1 0,0-1 0,0 0 0,0 0 0,0 0 0,0 1 0,0-1 0,0 0 0,-1 0 0,1 1 0,0-1 0,0 0 0,0 0 0,0 0 0,0 1 0,0-1 0,0 0 0,0 0 0,-1 0 0,1 1-1,0-1 1,0 0 0,0 0 0,0 0 0,-1 0 0,1 1 0,0-1 0,-1-1 7,0 0 0,0 1 0,0-1 0,0 0 0,0 0-1,0 0 1,0 0 0,0 0 0,1 0 0,-1 0 0,0-2-1,-5-5 28,1 0-1,-1 0 0,0 1 1,0 0-1,-1 0 0,-7-6 1,11 11-71,1 0 0,-1 1 1,1-1-1,-1 1 0,0 0 1,0 0-1,1 0 1,-1 0-1,0 1 0,0-1 1,0 1-1,0-1 0,0 1 1,0 0-1,0 0 1,0 1-1,0-1 0,1 1 1,-1-1-1,0 1 0,0 0 1,0 0-1,0 0 0,-2 2 1,-4 2-64,1 0 0,-1 1 1,1-1-1,1 2 0,-1-1 0,1 1 0,1 1 1,-10 11-1,6-8 25,2 0 24,-1 0 0,2 0 0,-1 0 0,1 1 0,1 0 0,0 0 0,-5 18 0,9-26 30,1 0 0,0 1-1,0 0 1,0-1 0,1 1-1,-1 0 1,1-1 0,0 1-1,0 0 1,1-1 0,0 1-1,-1 0 1,2-1 0,-1 1-1,0-1 1,1 1 0,0-1-1,0 0 1,0 0 0,0 0-1,1 0 1,0 0 0,0 0-1,6 6 1,-5-7 41,-1 0 0,1 0 0,0-1 0,0 1 0,0-1 0,0 0-1,1 0 1,-1-1 0,0 1 0,1-1 0,-1 0 0,1 0 0,0 0 0,-1-1 0,1 0-1,0 0 1,-1 0 0,1 0 0,0-1 0,-1 0 0,1 0 0,-1 0 0,1 0-1,-1-1 1,0 1 0,1-1 0,-1 0 0,0-1 0,6-4 0,-2 1-3,-1-1 1,0 0 0,0-1-1,0 1 1,-1-1-1,-1-1 1,1 1 0,6-16-1,30-82-28,-27 62 14,5-19-160,-20 63 142,0 0-1,0 0 1,0 0 0,0 0-1,0 0 1,0 0 0,0 0-1,0 0 1,0 0 0,0-1-1,0 1 1,0 0 0,0 0-1,0 0 1,0 0 0,0 0-1,0 0 1,0 0 0,0 0-1,0 0 1,0 0 0,0 0-1,0 0 1,0 0 0,1 0-1,-1-1 1,0 1-1,0 0 1,0 0 0,0 0-1,0 0 1,0 0 0,0 0-1,0 0 1,0 0 0,0 0-1,0 0 1,0 0 0,0 0-1,0 0 1,0 0 0,0 0-1,0 0 1,1 0 0,-1 0-1,0 0 1,0 0 0,0 0-1,0 0 1,0 0 0,0 0-1,0 0 1,0 0-1,0 0 1,0 0 0,0 0-1,0 0 1,0 0 0,1 0-1,-1 0 1,0 0 0,0 0-1,0 0 1,0 0 0,0 0-1,0 0 1,0 0 0,3 8-130,1 14-11,-4-21 140,4 27-66,15 73-126,-17-90 165,2 0 1,-1-1-1,2 0 0,-1 0 1,1 0-1,1 0 0,8 11 1,-13-19 47,1 1 0,0-1 0,0 0 0,1 1 0,-1-1 1,0 0-1,1-1 0,-1 1 0,1 0 0,0-1 1,-1 1-1,1-1 0,0 0 0,0 0 0,0 0 0,0 0 1,0 0-1,0-1 0,0 1 0,0-1 0,5 0 1,-1-1 26,0-1 0,-1 1 0,1-1 0,-1 0 0,1-1 0,-1 0 0,0 0 0,0 0 0,0-1 0,-1 1 0,1-1 0,-1-1 0,0 1 0,7-9 0,4-5-9,-1-2 1,21-34-1,-26 38 38,112-201 150,-103 175-203,-1-1 1,-3 0-1,13-60 0,5-90 22,-28 145 13,-3-94 0,-2 135-50,0 2-61,0 1 1,-1-1 0,1 0 0,-1 1-1,-2-9 1,3 13 47,0-1 1,0 1-1,0 0 0,-1 0 0,1 0 1,0-1-1,0 1 0,0 0 1,0 0-1,0-1 0,0 1 0,0 0 1,0 0-1,0 0 0,-1-1 0,1 1 1,0 0-1,0 0 0,0 0 0,0-1 1,-1 1-1,1 0 0,0 0 1,0 0-1,0 0 0,-1 0 0,1 0 1,0-1-1,0 1 0,0 0 0,-1 0 1,1 0-1,0 0 0,0 0 0,-1 0 1,1 0-1,0 0 0,0 0 1,-1 0-1,1 0 0,0 0 0,0 0 1,-1 0-1,1 0 0,0 0 0,0 1 1,-1-1-1,1 0 0,0 0 0,0 0 1,0 0-1,-1 1 0,-8 12-304,8-13 296,-7 15-49,1 1-1,1-1 0,0 1 0,-6 24 1,-9 68 163,21-106-98,-5 36-24,1 0 0,3 0 1,0-1-1,3 1 0,1 0 0,2 0 1,10 39-1,-11-57 25,33 130 14,-29-122 39,2-1 1,0-1 0,21 36-1,-25-51 8,0-1-1,1 0 1,15 17-1,-19-24-39,-1-1 0,1 0 1,-1 0-1,1 0 0,0-1 0,-1 1 0,1 0 1,5 1-1,-6-3-10,0 1 0,-1-1 0,1 0 0,0 1 0,-1-1 0,1 0 0,0 0 0,-1 0 0,1-1 0,0 1 0,0 0 0,-1-1 0,1 1 0,-1-1 0,1 1 0,0-1 0,1-1 0,2-1 11,-1 0-1,0-1 1,0 0-1,0 1 0,0-1 1,0 0-1,4-8 1,0 0 77,10-22 0,-2-4-43,14-48 0,-14 39 87,-15 43-132,13-44 136,-13 44-152,-1 1-1,1 0 1,-1-1 0,0 1 0,0-1-1,0 1 1,0-1 0,0 1 0,-1 0-1,0-1 1,-1-3 0,2 6-11,0 0 1,-1 0 0,1 1-1,0-1 1,-1 0 0,1 0-1,-1 1 1,1-1 0,0 0-1,-1 1 1,0-1 0,1 1-1,-1-1 1,1 0 0,-1 1-1,0-1 1,1 1 0,-1 0-1,0-1 1,0 1-3,1 0 0,-1 0 0,1 0 0,-1 0 0,1 0 0,-1 0 0,1 1 0,0-1 0,-1 0 0,1 0 0,-1 0 0,1 1 0,0-1 0,-1 0 0,1 0 0,-1 1 0,1-1 0,0 0 0,0 1 1,-1-1-1,1 0 0,0 1 0,-1 0 0,-2 5-116,0-1 0,1 1 0,-4 11 0,5-15 131,-5 22-37,0 0 1,2 1-1,0-1 0,2 1 0,1-1 0,1 1 0,1 0 1,1 0-1,1-1 0,11 45 0,-11-60 68,1-1 1,0 1-1,0-1 0,0 0 0,1 0 1,0 0-1,1-1 0,0 1 0,8 7 1,-10-12 9,-1 0 1,0 0-1,1-1 1,-1 1-1,1-1 1,0 0-1,0 0 0,0-1 1,0 1-1,5 1 1,-6-3-24,0 1 1,0-1-1,-1 0 1,1 0-1,0 0 1,0 0-1,0-1 1,0 1-1,0-1 1,0 1-1,0-1 1,0 0-1,-1 0 1,1-1-1,0 1 1,3-2-1,2-3 34,0 0 0,-1-1 0,0 1 0,0-1 0,0-1-1,0 1 1,7-14 0,36-67 169,-30 49-169,118-212-94,-135 247 19,-1 0 1,1 0-1,0 0 0,0 1 0,6-6 0,-9 9 18,0 0 0,1-1-1,-1 1 1,1 0 0,-1-1-1,1 1 1,-1 0 0,1-1-1,-1 1 1,1 0-1,-1 0 1,1 0 0,0-1-1,-1 1 1,1 0 0,-1 0-1,1 0 1,-1 0-1,2 0 1,-2 0 2,1 1-1,-1-1 0,0 1 1,1-1-1,-1 0 1,1 1-1,-1-1 0,0 1 1,0-1-1,1 1 1,-1-1-1,0 1 0,0-1 1,0 1-1,1-1 1,-1 1-1,0-1 1,0 1-1,0-1 0,0 1 1,0 0-1,0-1 1,0 1-1,0-1 0,0 1 1,-8 187-136,5-155 259,-3 1 0,0-2 0,-18 53 0,22-79-67,-1 0 0,0 0 0,0 0 0,0 0-1,0-1 1,-1 1 0,0-1 0,-9 9 0,11-12-21,-1 1 0,-1-1 1,1 1-1,0-1 0,-1 0 0,1 0 0,-1-1 0,1 1 0,-1-1 0,0 0 1,1 0-1,-1 0 0,0 0 0,0-1 0,-7 1 0,2-2-29,9 1-2,0 0 0,0 0 0,0 0 0,0 0 0,0 0 0,-1 0-1,1 0 1,0 0 0,0 0 0,0 0 0,0 0 0,0 0 0,0 0 0,0 0 0,0 0 0,0 0 0,0-1 0,0 1-1,0 0 1,0 0 0,0 0 0,0 0 0,0 0 0,0 0 0,0 0 0,0 0 0,0 0 0,0 0 0,0 0 0,0 0-1,0 0 1,0 0 0,0 0 0,0 0 0,0 0 0,0 0 0,0 0 0,0-1 0,0 1 0,0 0 0,0 0-1,0 0 1,0 0 0,0 0 0,0 0 0,0 0 0,0 0 0,0 0 0,1 0 0,-1 0 0,0 0 0,0 0 0,0 0-1,0 0 1,0 0 0,0 0 0,0 0 0,0 0 0,0 0 0,0 0 0,0 0 0,0 0 0,0 0 0,0 0 0,0 0-1,0 0 1,0 0 0,0 0 0,20-5-12,12 2-65,35 2 1,-7 0-43,-43 1-328,0-1 0,-1-1 0,1 0 0,-1-1 0,28-10 0,-40 12-105,0 0 0,-1-1 1,1 1-1,0-1 0,-1 0 1,0 0-1,1 0 0,-1 0 1,0-1-1,0 0 0,0 1 1,-1-1-1,1 0 0,-1 0 1,3-5-1,-4 6 208,0 1 1,0-1-1,0 0 0,0 0 1,-1 0-1,1 0 0,-1 0 1,0 0-1,0 0 1,1-1-1,-1 1 0,0 0 1,-1 0-1,1 0 0,0 0 1,-1 0-1,1 0 0,-1 0 1,0-2-1,-2-5-975,-5-25-2003</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3:18.045"/>
    </inkml:context>
    <inkml:brush xml:id="br0">
      <inkml:brushProperty name="width" value="0.05" units="cm"/>
      <inkml:brushProperty name="height" value="0.05" units="cm"/>
      <inkml:brushProperty name="color" value="#66CC00"/>
    </inkml:brush>
  </inkml:definitions>
  <inkml:trace contextRef="#ctx0" brushRef="#br0">56 4 10976,'-56'-3'5599,"60"3"-3615,6 0-1216,23 0 704,4 3-896,29-3 192,1 4-448,5-4-128,-8 0-96,3-4-96,-10 4 32,-9-3-384,-6 6 192,-14-3-3328,1 0 1920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3:18.393"/>
    </inkml:context>
    <inkml:brush xml:id="br0">
      <inkml:brushProperty name="width" value="0.05" units="cm"/>
      <inkml:brushProperty name="height" value="0.05" units="cm"/>
      <inkml:brushProperty name="color" value="#66CC00"/>
    </inkml:brush>
  </inkml:definitions>
  <inkml:trace contextRef="#ctx0" brushRef="#br0">61 69 10624,'-61'12'4832,"65"-8"-4192,20-4 415,9 5-703,29-10 704,9 5-608,43-16-160,3-1-160,30-13-128,-9 9 32</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3:22.166"/>
    </inkml:context>
    <inkml:brush xml:id="br0">
      <inkml:brushProperty name="width" value="0.05" units="cm"/>
      <inkml:brushProperty name="height" value="0.05" units="cm"/>
      <inkml:brushProperty name="color" value="#66CC00"/>
    </inkml:brush>
  </inkml:definitions>
  <inkml:trace contextRef="#ctx0" brushRef="#br0">440 381 3552,'2'-2'398,"0"0"0,-1 0 0,0 0 0,0-1 0,1 1 0,-1 0 0,-1-1 0,1 1 0,0-1 0,0 1 0,-1-1 0,0 1 1,1-1-1,-1 1 0,0-1 0,0 1 0,-1-5 0,-1-7 1097,0 0 1,-5-14 0,5 18-807,-33-98 3727,29 95-4182,0 0 1,-1 1 0,0 0-1,-1 1 1,0-1 0,-1 2-1,-1-1 1,1 1 0,-21-16-1,25 22-228,-1 1 0,1-1 0,-1 1 0,0 1-1,0-1 1,0 1 0,0 0 0,0 0 0,-1 1-1,1-1 1,0 2 0,-1-1 0,1 1 0,-1 0 0,1 0-1,-1 0 1,1 1 0,-1 0 0,1 0 0,0 1-1,0 0 1,0 0 0,0 1 0,0-1 0,0 1 0,0 0-1,1 1 1,-1 0 0,1-1 0,0 2 0,0-1-1,-7 9 1,1 1 12,0 1 0,2 1-1,-1 0 1,2 0-1,0 0 1,1 1-1,1 0 1,0 1 0,-4 23-1,4-8 132,2 0 0,1 1 1,1-1-1,2 1 0,1-1 0,10 61 0,60 192 421,-60-248-616,-7-24 51,20 83 124,-23-93-728,1 10 1075</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3:22.510"/>
    </inkml:context>
    <inkml:brush xml:id="br0">
      <inkml:brushProperty name="width" value="0.05" units="cm"/>
      <inkml:brushProperty name="height" value="0.05" units="cm"/>
      <inkml:brushProperty name="color" value="#66CC00"/>
    </inkml:brush>
  </inkml:definitions>
  <inkml:trace contextRef="#ctx0" brushRef="#br0">7 5 10144,'-6'-5'4257,"15"7"-655,8 1-1995,191 0 2590,-141-1-4007,0 2 1,114 23-1,-164-23-1717,24 9 0,-20-4-5458,39 21 0,-37-17 4367</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3:23.003"/>
    </inkml:context>
    <inkml:brush xml:id="br0">
      <inkml:brushProperty name="width" value="0.05" units="cm"/>
      <inkml:brushProperty name="height" value="0.05" units="cm"/>
      <inkml:brushProperty name="color" value="#66CC00"/>
    </inkml:brush>
  </inkml:definitions>
  <inkml:trace contextRef="#ctx0" brushRef="#br0">66 110 6816,'-2'9'3146,"-5"1"-2961,2-5 297,0 6 352,0 1 0,0-1 0,1 1 0,0 0 0,1-1 0,-2 18-1,2-13-249,-1 3 274,0-2-354,0 1-1,1-1 1,1 1-1,1 32 1,1-48-456,1 0 0,-1 1 1,1-1-1,-1 0 0,1 0 0,0 0 0,0 0 0,-1 0 0,2 0 1,-1 0-1,0 0 0,0 0 0,1 0 0,-1-1 0,1 1 0,-1 0 1,1-1-1,0 1 0,-1-1 0,1 0 0,0 0 0,0 0 1,0 1-1,0-2 0,0 1 0,0 0 0,0 0 0,1-1 0,-1 1 1,0-1-1,0 0 0,3 1 0,1-1 48,0 0 0,-1 0 0,1 0 0,0-1 0,0 0 0,-1 0 0,1-1 0,0 1 0,-1-1 0,1 0 0,6-4 0,-2-1 40,-1 0 0,0 0 0,0 0 0,-1-1 0,0-1 0,0 1 0,-1-1 0,0-1 0,-1 1 0,0-1 0,0 0 0,-1 0 0,7-22-1,-9 22-36,0 0 0,-1 1-1,0-1 1,-1 0 0,0 0-1,0 0 1,-2-13-1,1 17-90,-1-1-1,0 1 0,-1 0 0,0-1 0,0 1 1,0 0-1,0 0 0,-1 0 0,0 0 0,-1 0 1,-5-7-1,4 7-155,1 1-1,-1 0 1,0 0 0,-10-6 0,14 9-99,-1 1 0,0 0 0,0 0 0,1 0 0,-1 0 0,0 0 0,0 0 0,0 1 0,0-1 0,0 0 0,0 1 0,0 0 0,-1-1 0,1 1 0,0 0-1,0 0 1,0 0 0,-3 1 0,5-1 167,0 0-1,-1 1 1,1-1-1,0 0 1,0 0-1,0 0 1,0 0-1,0 1 1,0-1-1,0 0 1,0 0-1,0 0 1,0 0-1,0 0 1,0 1-1,0-1 1,0 0-1,0 0 1,0 0-1,0 0 1,0 1-1,0-1 1,0 0-1,0 0 1,1 0 0,-1 0-1,0 0 1,0 1-1,0-1 1,0 0-1,0 0 1,0 0-1,0 0 1,0 0-1,1 0 1,-1 0-1,0 0 1,0 1-1,0-1 1,0 0-1,0 0 1,1 0-1,-1 0 1,0 0-1,0 0 1,10 6-1108,18 6-1238,1-2-1,46 11 1,34 11 1300,-84-21 1629,0 1 0,0 1 1,23 18-1,29 24 5297,-76-54-5594,0-1 0,0 1-1,0 0 1,0-1 0,0 1 0,1 0 0,-1-1-1,0 0 1,0 1 0,1-1 0,-1 0 0,2 1-1,-2-1-107,-1 0-1,1-1 1,-1 1-1,1 0 1,0 0-1,-1 0 0,1 0 1,0-1-1,-1 1 1,1 0-1,-1-1 1,1 1-1,-1 0 0,1-1 1,-1 1-1,1-1 1,-1 1-1,1-1 1,-1 1-1,0-1 0,1 1 1,-1-1-1,0 1 1,1-1-1,-1 1 1,0-1-1,0 0 0,1 1 1,-1-1-1,0-1 1,3-12 430,-1-1-1,-1 0 1,0 0 0,-1 0 0,-1 0 0,-3-21-1,2 20-286,1-1-1,0 0 0,1 1 0,1-1 0,3-18 1,-4 34-223,0 0 1,0 0 0,0 0-1,0 1 1,1-1 0,-1 0 0,0 0-1,1 1 1,-1-1 0,0 0 0,1 0-1,-1 1 1,1-1 0,-1 0-1,1 1 1,-1-1 0,1 0 0,0 1-1,-1-1 1,1 1 0,0-1 0,0 1-1,-1 0 1,1-1 0,0 1-1,0 0 1,-1-1 0,1 1 0,0 0-1,0 0 1,0 0 0,0 0-1,-1 0 1,1 0 0,0 0 0,1 0-1,3 1 25,0 0 0,0 1 0,0-1 0,0 1 0,5 3 0,8 3-124,-4-4-426,0-1-1,1 0 1,21 1 0,45-5-6168,-38 0 3881</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3:23.776"/>
    </inkml:context>
    <inkml:brush xml:id="br0">
      <inkml:brushProperty name="width" value="0.05" units="cm"/>
      <inkml:brushProperty name="height" value="0.05" units="cm"/>
      <inkml:brushProperty name="color" value="#66CC00"/>
    </inkml:brush>
  </inkml:definitions>
  <inkml:trace contextRef="#ctx0" brushRef="#br0">11 198 9728,'-4'-6'1261,"4"5"-969,-1 0-1,0 0 1,1 0-1,-1-1 1,0 1 0,1 0-1,0 0 1,-1 0 0,1 0-1,0-1 1,-1 1-1,1 0 1,0-2 0,2 31 5283,6 20-4060,1 9-1123,38 582 1997,-47-503-1023,6-179-998,13-118-438,24-95-42,-13 78 180,-18 113-56,28-109-100,-27 132 381,1 1-1,23-44 1,-36 83-242,0-1 1,0 1 0,1 0 0,-1-1 0,1 1 0,0 0 0,-1 0 0,1 0-1,0 0 1,0 1 0,0-1 0,0 0 0,1 1 0,-1-1 0,0 1 0,1 0 0,-1 0-1,1 0 1,4-2 0,-5 3-31,0 0 0,0 0 0,0 1-1,0-1 1,0 0 0,0 0 0,0 1 0,0 0 0,0-1-1,0 1 1,0 0 0,0 0 0,-1 0 0,1 0 0,0 0-1,-1 0 1,1 0 0,0 1 0,-1-1 0,0 1 0,1-1-1,-1 1 1,0-1 0,0 1 0,0 0 0,1 2-1,8 14 94,-1 1 0,-1-1 0,-1 2 0,-1-1-1,8 38 1,-10-30 153,-1 0-1,-1 0 1,-3 54 0,1-75-228,-1 0 1,0-1-1,0 1 0,0 0 1,-1 0-1,1-1 1,-2 1-1,1-1 1,0 0-1,-1 1 0,-6 8 1,7-12-37,1-1 1,-1 1-1,1-1 1,-1 0-1,0 0 1,1 1-1,-1-1 1,0 0-1,0 0 1,0 0-1,0-1 1,0 1-1,0 0 1,-3 0-1,2-1-52,0 0 0,0 0 0,0 0 0,0 0 0,0-1-1,0 1 1,-1-1 0,1 0 0,0 0 0,0 0 0,-4-3 0,-6-2-935,0-1 0,1 0 0,-13-10 0,18 11-1656,1 0 0,-1 0 0,-6-9 0,7 10-778</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3:24.466"/>
    </inkml:context>
    <inkml:brush xml:id="br0">
      <inkml:brushProperty name="width" value="0.05" units="cm"/>
      <inkml:brushProperty name="height" value="0.05" units="cm"/>
      <inkml:brushProperty name="color" value="#66CC00"/>
    </inkml:brush>
  </inkml:definitions>
  <inkml:trace contextRef="#ctx0" brushRef="#br0">240 9 1984,'12'-8'22261,"-14"12"-22027,1 0 0,-1 0 0,0 0 0,0-1 0,0 1 0,-1 0 1,1-1-1,-4 4 0,-28 28 474,14-15-494,-7 10 74,-1-2 0,-55 43 0,70-60-315,10-8 114,0 0 0,0 0 0,0-1 0,-1 0 1,-5 4-1,22 1 79,1 1 1,-2 0 0,15 12-1,-5-2-99,0 1 0,-1 1-1,36 43 1,-47-51-437,1 0 0,0-1 0,21 16 0,-21-18-1894</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3:25.725"/>
    </inkml:context>
    <inkml:brush xml:id="br0">
      <inkml:brushProperty name="width" value="0.05" units="cm"/>
      <inkml:brushProperty name="height" value="0.05" units="cm"/>
      <inkml:brushProperty name="color" value="#66CC00"/>
    </inkml:brush>
  </inkml:definitions>
  <inkml:trace contextRef="#ctx0" brushRef="#br0">0 173 8480,'1'-2'434,"-1"1"230,1-1 0,0 1 1,-1-1-1,1 0 0,0 1 0,0-1 0,0 1 0,0 0 0,1-2 0,4 4 2447,1 9-364,-3-1-2486,-1 0 0,0 0 0,-1 1 0,0-1 0,0 1 1,-1-1-1,0 17 0,0-1-89,7 216 400,-6-92-387,2 183 2109,-2-335-1966,1-5-80,-3-62 323,1-90-257,7-78 70,-6 211-363,16-177 153,-14 175-116,2 0 0,1 0 0,1 1 0,24-53 0,-28 71-6,1 1 0,1 0 1,0 0-1,0 0 0,14-14 0,-17 20-36,-1 1-1,1-1 1,1 1-1,-1 0 1,0-1-1,0 1 1,1 1 0,-1-1-1,1 0 1,0 1-1,-1 0 1,1 0-1,0 0 1,0 0-1,0 0 1,0 1-1,0 0 1,-1 0 0,7 0-1,0 2-12,-1 1 1,0-1-1,0 1 0,0 1 0,0 0 1,-1 0-1,1 0 0,-1 1 0,0 1 1,-1-1-1,1 1 0,12 14 0,-12-13 29,-2 1 0,1 0-1,-1 1 1,0 0-1,-1 0 1,0 0-1,0 0 1,-1 1 0,0 0-1,-1 0 1,4 16-1,-7-21-6,1 0 0,-1 0 1,0-1-1,0 1 0,0 0 0,-1 0 0,0 0 0,0-1 0,0 1 0,0 0 0,-1-1 0,0 1 0,0-1 0,0 1 0,0-1 0,-1 0 0,0 0 0,-4 5 0,3-4 7,-1-1 0,1 0 0,-1 0 0,0-1 0,0 1 0,0-1 0,0 0 0,-1 0 0,1-1-1,-1 1 1,0-1 0,0-1 0,0 1 0,-11 1 0,-4-1-270,-1 0 0,1-2 0,0 0 1,-43-7-1,6-7-2875,18 3-2179,27 8 273,6 2 1601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2:08.760"/>
    </inkml:context>
    <inkml:brush xml:id="br0">
      <inkml:brushProperty name="width" value="0.05" units="cm"/>
      <inkml:brushProperty name="height" value="0.05" units="cm"/>
      <inkml:brushProperty name="color" value="#004F8B"/>
    </inkml:brush>
  </inkml:definitions>
  <inkml:trace contextRef="#ctx0" brushRef="#br0">1 90 7456,'0'0'156,"1"0"0,-1 0 1,1-1-1,-1 1 1,1 0-1,-1 0 0,1 0 1,0 0-1,-1 0 0,1 0 1,-1 0-1,1 0 0,-1 0 1,1 0-1,-1 0 1,1 0-1,-1 0 0,1 0 1,-1 1-1,1-1 0,-1 0 1,1 0-1,-1 1 0,1-1 1,-1 0-1,1 0 0,-1 1 1,0-1-1,1 1 1,-1-1-1,1 1 0,0 0 154,1 0-1,-1 0 0,1 0 0,-1 0 0,1 0 1,-1-1-1,1 1 0,0 0 0,1-1 1,13 2 372,0-1 0,0-1 0,0 0 1,24-4-1,-30 2-527,0 0 1,-1-1-1,1 1 1,-1-2-1,1 0 1,-1 0-1,0 0 1,12-9-1,-18 11-91,0 0 1,-1 0-1,0-1 0,1 1 1,2-4-1,-4 5-55,-1 1 0,1-1-1,-1 0 1,1 0 0,-1 0 0,0 0-1,1 0 1,-1 1 0,0-1 0,0 0-1,0 0 1,0 0 0,1 0-1,-1 0 1,0 0 0,-1 0 0,1 0-1,0 0 1,0 0 0,0 0 0,0 0-1,-1 0 1,1 1 0,0-1 0,-1-1-1,0 0-40,0 1 1,-1-1-1,1 1 0,0-1 0,0 1 0,-1 0 0,1-1 0,-1 1 0,1 0 0,-1 0 0,1 0 1,-1 0-1,0 1 0,1-1 0,-1 0 0,0 1 0,0-1 0,0 1 0,1-1 0,-1 1 0,0 0 1,0 0-1,0 0 0,0 0 0,0 0 0,0 0 0,1 0 0,-4 2 0,-4 0 60,0 0 1,0 1-1,0 0 0,-10 6 0,8-3 163,1-1 0,0 1 0,0 1 0,1-1-1,0 2 1,0-1 0,0 1 0,-11 15 0,16-18-109,0 1-1,1 0 1,-1 0 0,1 0 0,0 0 0,1 0 0,-1 1 0,1-1 0,1 1-1,-1-1 1,1 1 0,0 0 0,1 0 0,-1 0 0,2-1 0,0 9 0,0-2-2,2-1 0,0 0 1,0 1-1,1-1 1,1 0-1,0-1 0,0 1 1,1-1-1,1 0 0,8 11 1,-9-14-145,1 0 1,0-1-1,0 1 1,0-2-1,1 1 1,0-1-1,1 0 1,0-1-1,-1 0 0,1 0 1,1-1-1,-1 0 1,13 3-1,-14-5-439,0-1 0,0 0 0,1 0 0,-1 0 0,13-2 0,6 1-895</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3:26.590"/>
    </inkml:context>
    <inkml:brush xml:id="br0">
      <inkml:brushProperty name="width" value="0.05" units="cm"/>
      <inkml:brushProperty name="height" value="0.05" units="cm"/>
      <inkml:brushProperty name="color" value="#66CC00"/>
    </inkml:brush>
  </inkml:definitions>
  <inkml:trace contextRef="#ctx0" brushRef="#br0">15 618 8640,'-1'1'186,"0"-1"-52,1 0 0,-1 0 0,1 0 0,-1 0 0,1 0 0,-1 0 1,1 0-1,-1 0 0,1 0 0,-1 1 0,1-1 0,-1 0 0,1 0 1,-1 0-1,1 1 0,-1-1 0,1 0 0,0 1 0,-1-1 0,1 0 0,0 1 1,-1-1-1,1 1 0,0-1 0,-1 0 0,1 1 0,0-1 0,0 1 1,0-1-1,-1 1 0,1-1 0,0 1 0,0 2 1920,11-11 1435,-8 6-3015,13-9 170,-2-1 1,1 0-1,-2-1 0,1 0 1,15-22-1,237-322 2284,-242 323-2506,33-35-1,1 4 1264,-58 65-1676,0 0-1,1 0 1,-1 0 0,0 0-1,0 0 1,0 0 0,1 0-1,-1 0 1,0 0 0,0 0-1,0 0 1,1 1 0,-1-1-1,0 0 1,0 0 0,0 0-1,0 0 1,1 0-1,-1 0 1,0 0 0,0 0-1,0 1 1,0-1 0,1 0-1,-1 0 1,0 0 0,0 0-1,0 0 1,0 1 0,0-1-1,0 0 1,0 0 0,0 0-1,0 1 1,1-1 0,-1 0-1,0 0 1,0 0-1,0 0 1,0 1 0,0-1-1,0 0 1,0 0 0,0 0-1,0 1 1,2 11 78,-3 11 28,-2-1-1,-6 33 0,-3 15-238,-9 84 284,20-143-43,1-11-116,0 0-1,0 0 0,0 0 0,0 0 1,0 0-1,0 0 0,0 0 0,0 0 0,0 0 1,0 0-1,0 0 0,0 0 0,0 1 0,0-1 1,0 0-1,0 0 0,0 0 0,0 0 0,0 0 1,0 0-1,1 0 0,-1 0 0,0 0 0,0 0 1,0 0-1,0 0 0,0 0 0,0 0 1,0 0-1,0 0 0,0 0 0,0 0 0,0 0 1,0 0-1,0 0 0,0 0 0,1 0 0,-1 0 1,0 0-1,0 0 0,0 0 0,0 0 0,0 0 1,0 0-1,0 0 0,0 0 0,0 0 0,0 0 1,0 0-1,0-1 0,0 1 0,0 0 0,0 0 1,0 0-1,0 0 0,0 0 0,1 0 1,-1 0-1,0 0 0,0 0 0,0 0 0,13-21-119,28-65-40,3-7 169,-38 83-37,0 0 0,1 1 1,0 0-1,1 0 0,-1 0 0,16-12 1,-18 18 71,-1-1 1,1 1-1,0 1 1,7-5 0,-11 7-30,0 0 1,-1-1 0,1 1 0,0-1 0,0 1 0,0 0 0,0 0 0,0-1 0,0 1 0,0 0 0,0 0 0,-1 0 0,1 0 0,0 0 0,0 0-1,0 0 1,0 0 0,0 1 0,0-1 0,0 0 0,0 1 0,0-1 0,-1 0 0,1 1 0,0-1 0,0 1 0,0-1 0,-1 1 0,1 0-1,0-1 1,-1 1 0,1 0 0,0-1 0,-1 1 0,1 1 0,1 4 31,-1-1 0,0 1 0,0 0-1,0 0 1,-1 0 0,0 0 0,0 1 0,-2 9 0,1-2-20,-2 19 2,2-21-57,-1-1-1,2 1 1,0 0-1,1 13 1,-1-24 21,0-1 1,0 1-1,0 0 1,1-1-1,-1 1 1,0 0-1,0-1 0,0 1 1,0 0-1,1-1 1,-1 1-1,0 0 0,1-1 1,-1 1-1,0-1 1,1 1-1,-1-1 1,1 1-1,0 0 0,0-1-1,0 0-1,0 0 1,0 0-1,0 0 0,0 0 1,0-1-1,0 1 1,-1 0-1,1-1 0,0 1 1,0-1-1,0 1 1,-1-1-1,1 1 0,0-1 1,0 1-1,-1-1 1,2-1-1,78-73-167,-57 52 190,-14 15-32,0 1 0,17-12 0,-21 16 39,-1 0-1,1 1 1,0 0 0,0-1-1,0 2 1,0-1 0,1 1-1,5-1 1,-10 1-3,1 1 0,0 0 0,-1 0 0,1 0 0,-1 1 0,1-1 0,0 0 0,-1 1 0,1-1 0,-1 1 0,1-1 0,-1 1 1,1 0-1,-1-1 0,1 1 0,-1 0 0,0 0 0,1 0 0,-1 0 0,0 1 0,0-1 0,0 0 0,0 0 0,0 1 0,0-1 0,0 0 0,0 1 0,-1-1 0,1 1 0,0 2 0,2 4 11,-1 1-1,0 0 1,0-1-1,0 14 1,-1-10-107,-1 27-1167,-1-13-1201,4-2-3695,1-15 3180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3:27.289"/>
    </inkml:context>
    <inkml:brush xml:id="br0">
      <inkml:brushProperty name="width" value="0.05" units="cm"/>
      <inkml:brushProperty name="height" value="0.05" units="cm"/>
      <inkml:brushProperty name="color" value="#66CC00"/>
    </inkml:brush>
  </inkml:definitions>
  <inkml:trace contextRef="#ctx0" brushRef="#br0">208 0 11392,'-13'2'11183,"13"-1"-10970,-8 10 1788,-12 13-1494,0 1 0,2 1 1,-25 46-1,20-26 228,-26 74-1,45-109-752,-4 11-99,7-21 109,1 0 0,0 0 0,0 0 0,0-1 0,0 1 0,0 0 0,0 0 0,0 0 0,0-1 0,0 1 0,0 0 0,0 0 0,0-1 0,1 1-1,-1 0 1,0 0 0,1-1 0,-1 1 0,0 0 0,1-1 0,-1 1 0,2 1 0,-2-2-2,0 0 0,0 0 1,1 1-1,-1-1 0,0 0 0,1 0 0,-1 0 0,0 0 1,1 0-1,-1 1 0,0-1 0,0 0 0,1 0 1,-1 0-1,1 0 0,-1 0 0,0 0 0,1 0 0,-1 0 1,0 0-1,1 0 0,-1 0 0,0 0 0,1-1 0,-1 1 1,0 0-1,1 0 0,-1 0 0,0 0 0,0 0 0,1-1 1,-1 1-1,9-10-254,-6 7 169,0-1 42,0-1 0,1 0-1,-2 1 1,1-1 0,-1 0-1,4-11 1,0 3 0,20-58-55,-14 39 276,0 0-1,22-38 1,-34 69-154,0 1 1,1 0 0,-1-1 0,0 1-1,0-1 1,0 1 0,0 0 0,0-1 0,1 1-1,-1 0 1,0-1 0,0 1 0,0 0-1,1 0 1,-1-1 0,0 1 0,0 0 0,1 0-1,-1-1 1,0 1 0,1 0 0,-1 0 0,0 0-1,1-1 1,-1 1 0,0 0 0,1 0-1,-1 0 1,1 0 0,-1 0 0,0 0 0,1 0-1,-1 0 1,0 0 0,1 0 0,-1 0 0,1 0-1,-1 0 1,0 0 0,1 0 0,0 2 28,0-1 0,0 0 0,-1 0 1,1 0-1,0 1 0,-1-1 0,1 0 1,-1 1-1,1-1 0,-1 0 1,1 3-1,10 77 554,1 1-432,-7-56-153,-2-8-125,1-1 0,0 0-1,1-1 1,13 28 0,-17-42-36,0 1 0,0-1 0,1 0 0,-1 0 0,1 0 0,-1 0 1,1 0-1,0-1 0,0 1 0,-1 0 0,1-1 0,0 1 0,1-1 0,-1 0 0,0 0 0,0 0 1,1 0-1,3 1 0,-2-1-42,-1-1 0,0 0 0,1 0 0,-1 0 0,0 0 0,0-1 0,1 1 0,-1-1 0,0 0 0,0 0 0,0 0 0,5-3 1,3-2-108,1-1 1,-2-1 0,1 1 0,-1-2-1,-1 1 1,12-13 0,16-24 511,32-50 0,-43 57 510,-20 29-576,3-4 502,1 0-1,11-11 1,-17 20-361,0 0 0,0 1 0,0 0-1,0 0 1,0 0 0,1 0 0,0 1 0,-1 0 0,1 0 0,7-2-1,-11 4-215,1-1 0,0 1 0,0 0 0,-1 0 0,1 0 0,0 0 0,0 0-1,0 1 1,-1-1 0,1 0 0,0 1 0,-1 0 0,1-1 0,0 1-1,-1 0 1,1-1 0,-1 1 0,1 0 0,-1 0 0,0 1 0,1-1-1,-1 0 1,2 2 0,2 3 62,0 0-1,-1 0 1,0 0-1,4 9 1,59 140 1027,-35-74-1034,-18-43-273,10 19-3118,-24-56 2980,1 0-1,-1 0 0,0 0 1,1 0-1,0 0 0,-1-1 1,1 1-1,-1 0 1,1 0-1,0-1 0,-1 1 1,1 0-1,0-1 0,0 1 1,0-1-1,1 2 0,-2-2-23,1 0 1,-1 0-1,1 0 0,-1 0 0,1-1 0,-1 1 1,1 0-1,-1 0 0,1 0 0,-1 0 0,1 0 0,-1-1 1,1 1-1,-1 0 0,1 0 0,-1-1 0,0 1 1,1 0-1,-1 0 0,0-1 0,1 1 0,-1-1 1,0 1-1,1 0 0,-1-1 0,0 1 0,1-1 1,7-9-3070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3:27.635"/>
    </inkml:context>
    <inkml:brush xml:id="br0">
      <inkml:brushProperty name="width" value="0.05" units="cm"/>
      <inkml:brushProperty name="height" value="0.05" units="cm"/>
      <inkml:brushProperty name="color" value="#66CC00"/>
    </inkml:brush>
  </inkml:definitions>
  <inkml:trace contextRef="#ctx0" brushRef="#br0">563 1 11040,'-8'0'5024,"2"9"-4385,-2-4 2689,2 2-1952,-16 10 1088,-3 9-1472,-13 16 736,10 7-1024,-14 20 352,3-3-608,-17 2-256,9-8-128,-16-11-704,13-2 352,-17-9-2080,9-10 1312</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3:28.813"/>
    </inkml:context>
    <inkml:brush xml:id="br0">
      <inkml:brushProperty name="width" value="0.05" units="cm"/>
      <inkml:brushProperty name="height" value="0.05" units="cm"/>
      <inkml:brushProperty name="color" value="#66CC00"/>
    </inkml:brush>
  </inkml:definitions>
  <inkml:trace contextRef="#ctx0" brushRef="#br0">273 677 3648,'12'1'1981,"-11"-1"-1735,0 0-1,0 0 1,0 1 0,0-1-1,0 0 1,0 0 0,0 0-1,0 0 1,0 0 0,0-1-1,-1 1 1,1 0 0,0 0-1,0 0 1,7-7 6545,-12 8-3811,-11 7-435,-19 10-1418,12-6-860,0 1 0,1 1 1,1 1-1,0 0 1,1 2-1,-32 36 1,40-39-263,0 0 0,2 1 1,-15 27-1,20-33-36,0 0-1,1 1 1,0-1 0,0 1-1,1 0 1,0 0 0,-1 20-1,3-27 35,0 0 0,0 0 0,1 0 0,-1 1 0,1-1-1,0 0 1,0 0 0,0-1 0,0 1 0,0 0 0,0 0 0,1 0-1,-1-1 1,1 1 0,0-1 0,2 3 0,-2-4 3,-1 1 0,1-1 1,-1 0-1,1 0 0,0 0 0,-1 0 1,1-1-1,0 1 0,0 0 0,-1-1 1,1 1-1,0-1 0,0 0 1,0 1-1,0-1 0,0 0 0,-1 0 1,1 0-1,0-1 0,0 1 0,0 0 1,0-1-1,0 1 0,-1-1 0,1 0 1,0 1-1,2-2 0,2-2-12,0 0 1,0 0-1,-1 0 0,1-1 0,-1 1 0,0-1 1,8-11-1,29-43-198,55-114 390,-78 141 652,-16 44-821,-1 0 0,0 1 0,-1 19 0,2 9 107,0-10 26,1-1 0,2-1 0,0 1 0,2-1 1,14 32-1,-20-56-95,1 0 0,0 0 1,0 0-1,0 0 0,1 0 0,-1-1 0,1 1 1,0-1-1,1 0 0,7 6 0,-9-8-36,0-1 0,0 1 0,0-1 0,1 1-1,-1-1 1,0 0 0,0 0 0,1-1 0,-1 1-1,0-1 1,1 1 0,-1-1 0,1 0 0,-1 0 0,1-1-1,-1 1 1,0-1 0,1 1 0,-1-1 0,4-2-1,5-2 47,0-1-1,0 0 0,-1-1 1,0 0-1,18-16 0,47-50 267,-70 67-296,20-20 36,-2-1-1,0-1 0,-2-1 0,-1-1 1,30-57-1,-29 39 50,22-71 0,4-56-8,37-214 629,-85 387-695,8-46 302,-8 39-511,-7 31-164,-11 51 362,-11 103 0,6 76 166,22-244-195,-3 468-1840,5-460 706,4 29 0,-4-39 115,1 0 0,-1 0-1,1 1 1,1-1-1,-1-1 1,1 1 0,4 6-1,-6-12 948,-1 0 0,0 0 0,0 0-1,0 0 1,0 0 0,0 0 0,0 0-1,0-1 1,0 1 0,0 0-1,0 0 1,0 0-265,1 0 265,-1 0-1,0 0 1,0 0 0,0 0 0,0 0-1,0 0 1,0 0 0,0 0-1,0 0 1,0-1 0,1 1 0,-1 0-1,0 0 1,0 0 0,0 0 0,0 0-1,0 1 1,0-1 0,0 0-1,0 0 1,1 0 0,-1 0 0,0 0-1,0 0 1,0 0 0,0 0 0,0 0-1,0 0 1,0 0 0,0 0 0,1 0-266,-1 1 266,0-1 0,0 0-1,0 0 1,0 0 0,0 0 0,0 0-1,0 0 1,0 0 0,0 0-1,0 1 1,0-1 0,0 0 0,1-12-2724,-1 5 1266,3-22-2028</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3:29.197"/>
    </inkml:context>
    <inkml:brush xml:id="br0">
      <inkml:brushProperty name="width" value="0.05" units="cm"/>
      <inkml:brushProperty name="height" value="0.05" units="cm"/>
      <inkml:brushProperty name="color" value="#66CC00"/>
    </inkml:brush>
  </inkml:definitions>
  <inkml:trace contextRef="#ctx0" brushRef="#br0">20 39 12960,'-19'-3'5887,"29"6"-5119,-1-3 1184,10 0-1216,23 0 416,11 0-672,13-3-288,0 3-128,1-9-992,-11 4 512,5-7-3648,0 3 2272</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3:29.545"/>
    </inkml:context>
    <inkml:brush xml:id="br0">
      <inkml:brushProperty name="width" value="0.05" units="cm"/>
      <inkml:brushProperty name="height" value="0.05" units="cm"/>
      <inkml:brushProperty name="color" value="#66CC00"/>
    </inkml:brush>
  </inkml:definitions>
  <inkml:trace contextRef="#ctx0" brushRef="#br0">54 7 12800,'0'0'250,"0"0"0,0-1 0,-1 1 0,1-1 0,0 1 0,0 0 0,-1-1 0,1 1 0,0 0 1,0-1-1,-1 1 0,1 0 0,0-1 0,-1 1 0,1 0 0,0 0 0,-1-1 0,1 1 0,-1 0 1,1 0-1,0 0 0,-1 0 0,1-1 0,-1 1 0,0 0-91,1 1 0,0-1 0,-1 0-1,1 0 1,-1 1 0,1-1 0,0 0 0,0 1 0,-1-1-1,1 0 1,0 1 0,0-1 0,-1 1 0,1-1 0,0 0 0,0 1-1,0-1 1,0 1 0,-1 0 0,-3 28 1661,4-24-1528,-2 12 17,-26 308 2822,23-1-3196,6-189-2990,-1-85-4167,8-60 919</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3:29.909"/>
    </inkml:context>
    <inkml:brush xml:id="br0">
      <inkml:brushProperty name="width" value="0.05" units="cm"/>
      <inkml:brushProperty name="height" value="0.05" units="cm"/>
      <inkml:brushProperty name="color" value="#66CC00"/>
    </inkml:brush>
  </inkml:definitions>
  <inkml:trace contextRef="#ctx0" brushRef="#br0">41 151 12128,'-37'-3'5450,"33"2"-4250,5-1 161,11-2 233,56-8 1512,111-20-143,163-29-1900,-180 30-4382,-131 27 1580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3:30.254"/>
    </inkml:context>
    <inkml:brush xml:id="br0">
      <inkml:brushProperty name="width" value="0.05" units="cm"/>
      <inkml:brushProperty name="height" value="0.05" units="cm"/>
      <inkml:brushProperty name="color" value="#66CC00"/>
    </inkml:brush>
  </inkml:definitions>
  <inkml:trace contextRef="#ctx0" brushRef="#br0">17 0 10880,'-16'0'3509,"20"21"7454,0-13-10166,-2-5-600,0 0 1,1 0 0,0-1-1,-1 0 1,1 1 0,0-1 0,0 0-1,0 0 1,0-1 0,5 3-1,39 13 558,-34-14-645,206 49 692,-38-12-697,-151-32-88,-4-2 5,0 2 0,-1 0 0,0 2 1,26 13-1,-51-23-20,1 0 0,0 1 0,-1-1 1,1 0-1,0 1 0,-1-1 0,1 0 0,-1 1 0,1-1 0,-1 1 0,1-1 0,-1 1 1,1-1-1,-1 1 0,1-1 0,-1 1 0,0-1 0,1 1 0,-1 0 0,0-1 1,0 1-1,1 0 0,-1-1 0,0 1 0,0 0 0,0-1 0,0 1 0,0 0 0,0-1 1,0 1-1,0 0 0,0-1 0,0 1 0,0 0 0,0-1 0,-1 1 0,1 0 0,0-1 1,-1 2-1,-1 1-10,0-1 0,0 1 0,-1 0 0,1-1 0,-1 1 0,-4 2 1,-2 2-55,-28 31 4,2 1 0,-38 55-1,-17 19-70,-5-17-699,28-35-3053,62-57 3170,-5 5-450,10-9 1044,0 0-1,0 1 0,-1-1 0,1 0 0,0 0 0,0 0 0,0 0 0,-1 0 0,1 0 0,0 1 0,0-1 1,-1 0-1,1 0 0,0 0 0,0 0 0,-1 0 0,1 0 0,0 0 0,0 0 0,-1 0 0,1 0 1,0 0-1,0 0 0,-1 0 0,1-1 0,0 1 0,0 0 0,0 0 0,-1 0 0,1 0 0,0 0 0,0 0 1,0-1-1,-1 1 0,1 0 0,0 0 0,0-1 0,-2-6-2644</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3:30.740"/>
    </inkml:context>
    <inkml:brush xml:id="br0">
      <inkml:brushProperty name="width" value="0.05" units="cm"/>
      <inkml:brushProperty name="height" value="0.05" units="cm"/>
      <inkml:brushProperty name="color" value="#66CC00"/>
    </inkml:brush>
  </inkml:definitions>
  <inkml:trace contextRef="#ctx0" brushRef="#br0">294 2 11712,'-2'-1'1186,"2"1"-1035,-1 0 1,1 0-1,-1 0 0,1 0 0,-1 0 0,1 0 1,-1 0-1,1 0 0,-1 0 0,1 0 0,0 0 1,-1 0-1,1 1 0,-1-1 0,1 0 0,-1 0 1,1 0-1,0 0 0,-1 1 0,1-1 1,-1 0-1,1 1 0,0-1 0,-1 0 0,1 0 1,-1 2-1,-97 87 6734,70-61-5897,2 1 1,-30 42-1,46-55-921,1-1-1,0 1 0,2 0 1,0 1-1,0 0 0,2 0 1,0 1-1,1-1 1,0 1-1,2 0 0,0 0 1,1 28-1,2-32-50,0 0 1,1 0-1,1-1 0,0 1 0,0-1 1,2 0-1,8 19 0,-8-22-31,0-1-1,1 1 0,0-1 1,0-1-1,1 1 1,1-1-1,-1 0 0,1-1 1,1 0-1,10 8 0,-10-10 33,0 0 0,1 0 0,-1-1 0,1 0-1,0 0 1,0-2 0,0 1 0,10 1 0,2-2 69,0 0 1,38-3-1,-37 0-28,0-1-1,0-1 1,0-1 0,0-1-1,-1-1 1,0-1-1,0-1 1,-1-1 0,40-23-1,-38 16 112,0-1-1,38-38 1,31-47 253,-73 79-309,-2 0-1,0-2 1,-1 0 0,-2-1-1,-1 0 1,0-1 0,7-28-1,-18 49-90,2-5 33,-1-1-1,2-16 1,-4 24-55,-1 0 0,0 0 0,0 0 0,0 0 1,-1 0-1,0 0 0,1 0 0,-1 0 0,-1 0 0,-2-7 0,2 7-53,-1-1 1,1 1-1,-1-1 0,0 1 1,-1 0-1,1 1 0,-1-1 1,0 0-1,0 1 0,0 0 1,0 0-1,0 0 0,-1 0 1,1 1-1,-1 0 0,0 0 1,1 0-1,-1 0 0,-8-1 1,-6 0-378,0 1 0,1 1 0,-36 1 1,52 0 391,-47 3-2185,1 3 0,-61 14 1,93-16 1108,-20 2-2505,13-7-1924,8 1 1426</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3:31.354"/>
    </inkml:context>
    <inkml:brush xml:id="br0">
      <inkml:brushProperty name="width" value="0.05" units="cm"/>
      <inkml:brushProperty name="height" value="0.05" units="cm"/>
      <inkml:brushProperty name="color" value="#66CC00"/>
    </inkml:brush>
  </inkml:definitions>
  <inkml:trace contextRef="#ctx0" brushRef="#br0">209 0 9728,'-2'2'432,"1"0"0,-1 0-1,0-1 1,1 1 0,-1-1 0,0 1 0,0-1 0,0 0 0,-1 0 0,1 0 0,-3 1 0,-10 6 1563,5-3 353,0 1 0,-22 6 0,-7 5-139,14-6-1308,-16 10 209,30-17-834,13-10-368,-1 4 84,0 0 0,1 0 0,0 0 0,0 1 0,-1-1 0,1 0 0,0 1 0,3-2 0,6-2 118,6-3 420,-6-3-9874,3 2 5702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2:09.139"/>
    </inkml:context>
    <inkml:brush xml:id="br0">
      <inkml:brushProperty name="width" value="0.05" units="cm"/>
      <inkml:brushProperty name="height" value="0.05" units="cm"/>
      <inkml:brushProperty name="color" value="#004F8B"/>
    </inkml:brush>
  </inkml:definitions>
  <inkml:trace contextRef="#ctx0" brushRef="#br0">72 299 6656,'-50'-11'3008,"32"7"-2624,14-1 1952,13-6-960,9 2-800,13-14 1056,9 3-961,18-16-95,2 7-352,43-6-224,-5 7-32,15-3-128,-10 11 96,-3-5-1599,-20 13 927</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4:07.715"/>
    </inkml:context>
    <inkml:brush xml:id="br0">
      <inkml:brushProperty name="width" value="0.05" units="cm"/>
      <inkml:brushProperty name="height" value="0.05" units="cm"/>
      <inkml:brushProperty name="color" value="#004F8B"/>
    </inkml:brush>
  </inkml:definitions>
  <inkml:trace contextRef="#ctx0" brushRef="#br0">118 8 5216,'0'0'1696,"0"-8"826,1 8-2197,-1 1-1,1-1 0,0 1 0,0-1 0,0 0 0,-1 1 1,1-1-1,0 1 0,-1-1 0,1 1 0,0 0 1,-1-1-1,2 2 0,0 11 161,1 0 1,-2 0-1,0 1 1,-1-1-1,-2 25 1,-16 67 473,7-50-506,-46 281 304,55-324-738,-7 34 304,8-41-258,-1-1-1,1 1 1,-1-1 0,0 1-1,0-1 1,0 0-1,-4 4 1,6-7-132,0-1-1,0 0 0,0 0 1,0 1-1,0-1 1,-1 0-1,1 1 1,0-1-1,0 0 1,0 0-1,-1 1 1,1-1-1,0 0 1,0 0-1,0 0 1,-1 1-1,1-1 1,0 0-1,-1 0 0,1 0 1,0 0-1,0 0 1,-1 0-1,1 1 1,0-1-1,-1 0 1,1 0-1,0 0 1,-1 0-1,1 0 1,0 0-1,-1 0 1,1 0-1,0 0 0,0-1 1,-1 1-1,1 0 1,0 0-1,-1 0 1,1 0-1,0 0 1,0 0-1,-1-1 1,1 1-1,0 0 1,0 0-1,-1 0 1,1-1-1,0 1 1,0 0-1,0 0 0,-1-1 1,1 1-1,-1-1-157,-3-3-2185</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4:09.200"/>
    </inkml:context>
    <inkml:brush xml:id="br0">
      <inkml:brushProperty name="width" value="0.05" units="cm"/>
      <inkml:brushProperty name="height" value="0.05" units="cm"/>
      <inkml:brushProperty name="color" value="#004F8B"/>
    </inkml:brush>
  </inkml:definitions>
  <inkml:trace contextRef="#ctx0" brushRef="#br0">80 643 3232,'-1'1'132,"0"0"1,0 1 0,0-1-1,0 1 1,0-1-1,1 1 1,-1-1-1,0 1 1,1-1 0,-1 1-1,1 0 1,-1-1-1,1 1 1,0 0-1,0-1 1,0 1 0,0 0-1,0-1 1,0 1-1,0 0 1,1 0-1,-1-1 1,0 1 0,1-1-1,0 1 1,-1 0-1,2 2 1,0-1 119,1 0 259,-1 1-1,0-1 1,1 1-1,-1-1 1,1 0 0,6 5-1,-8-7-402,1-1 0,-1 1 0,0-1-1,1 1 1,-1-1 0,0 1 0,0-1 0,1 0-1,-1 0 1,1 1 0,-1-1 0,0 0 0,1 0-1,-1-1 1,0 1 0,1 0 0,-1 0 0,0-1-1,1 1 1,-1-1 0,0 1 0,1-1 0,-1 1-1,0-1 1,2-1 0,5-4 251,-1 0 0,0-1 0,-1 1 0,1-1 0,7-12 1,101-139 1223,-79 105-1265,37-74-1,-37 44-194,43-143-1,-75 210-186,-1 12-297,-2 11 138,-2 18 39,-14 68 269,-4-1 0,-53 157 0,26-129 631,-90 169-1,70-168-239,-65 126 850,128-241-1100,-1-1-1,1 1 1,-1-1-1,-8 9 1,11-14-196,1 1 0,0-1-1,-1 1 1,1-1 0,-1 0 0,1 1 0,-1-1 0,1 0 0,-1 1 0,1-1 0,-1 0 0,0 0 0,1 1 0,-1-1 0,1 0 0,-1 0 0,0 0 0,1 0 0,-1 0 0,0 0 0,1 0 0,-2 0 0,2 0 0,-1-1 0,0 0 0,1 0 0,-1 1 0,1-1 1,-1 0-1,1 0 0,-1 0 0,1 1 0,0-1 0,0 0 1,-1 0-1,1 0 0,0 0 0,0 0 0,0 0 0,0 0 1,0 1-1,0-1 0,0 0 0,0-2 0,1-4-10,0 0-1,0 0 1,1 0 0,-1 0-1,2 0 1,-1 1-1,1-1 1,0 0 0,0 1-1,1 0 1,0 0-1,0 0 1,0 0 0,10-9-1,6-5 57,1 1 1,32-23-1,-46 37-70,109-80 146,131-73-1,-238 153-305,0 0 0,0 1 1,1 0-1,-1 1 0,1 0 0,17-2 0,-22 4 9,-1 1-1,1-1 1,0 1 0,0 1-1,0-1 1,0 1 0,-1 0-1,1 0 1,0 0 0,-1 0-1,1 1 1,-1 0 0,1 0-1,-1 0 1,8 6 0,-8-5-342,-2-1-263,0-1-1,1 1 0,-1 0 1,1-1-1,-1 0 0,1 1 1,0-1-1,2 1 0,13 1-2395</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4:11.689"/>
    </inkml:context>
    <inkml:brush xml:id="br0">
      <inkml:brushProperty name="width" value="0.05" units="cm"/>
      <inkml:brushProperty name="height" value="0.05" units="cm"/>
      <inkml:brushProperty name="color" value="#004F8B"/>
    </inkml:brush>
  </inkml:definitions>
  <inkml:trace contextRef="#ctx0" brushRef="#br0">3 593 1984,'-2'-2'9177,"3"-1"-8093,5-9 55,0 0-1,-2-1 1,5-15 0,-4 11-793,19-62 251,36-101-140,-49 155-455,1 0 1,1 0 0,1 1-1,31-41 1,-37 57-21,-1-1 0,1 1-1,1 0 1,-1 1 0,1 0 0,1 0 0,-1 1 0,1 0 0,12-5-1,-21 11 26,0-1 0,1 1 0,-1 0-1,0-1 1,1 1 0,-1 0-1,0 0 1,0 0 0,1 0 0,-1 0-1,0 0 1,1 1 0,-1-1-1,0 0 1,0 1 0,1-1-1,-1 1 1,0-1 0,0 1 0,0-1-1,0 1 1,0 0 0,0 0-1,0-1 1,0 1 0,0 0-1,0 0 1,0 0 0,0 0 0,0 0-1,-1 0 1,1 1 0,0-1-1,0 2 1,0 6 95,-1-1 1,1 1-1,-2 0 0,-1 16 1,1-18-82,-47 244 120,41-224-138,4-17 122,1 0-1,0 0 1,1 1-1,0-1 1,1 20-1,0-30-73,1 0-1,0 0 0,-1 0 1,1 0-1,0 0 1,-1 0-1,1-1 1,0 1-1,-1 0 1,1-1-1,0 1 1,-1 0-1,1-1 0,-1 1 1,1-1-1,-1 1 1,1-1-1,-1 1 1,1-1-1,-1 1 1,1-1-1,-1 1 1,0-1-1,1 0 1,-1 0-1,84-136 505,-64 107-597,2 1 0,0 1 0,2 2 0,1 0 0,1 1 0,38-26 0,-61 49 36,4-4-54,1 1 1,0 0-1,11-4 0,-17 8 47,-1 1 0,1-1 0,-1 0 0,1 1 0,0-1-1,-1 1 1,1 0 0,0 0 0,-1-1 0,1 1 0,-1 0 0,1 0-1,0 1 1,-1-1 0,1 0 0,0 0 0,-1 1 0,1-1 0,-1 1 0,1 0-1,-1-1 1,1 1 0,-1 0 0,1 0 0,1 1 0,-1 1 7,0-1 1,0 0 0,0 1-1,-1-1 1,1 1-1,-1 0 1,0 0 0,0-1-1,0 1 1,0 0-1,1 5 1,1 32 44,-2-26-24,1 85 148,4 43 26,-5-138-155,-1 1 0,1 0-1,1-1 1,-1 0 0,1 1 0,-1-1-1,6 8 1,-7-11-20,1 0-1,-1 0 0,1 0 1,-1-1-1,1 1 1,0 0-1,0 0 1,-1-1-1,1 1 1,0-1-1,0 1 0,0-1 1,0 1-1,-1-1 1,1 1-1,0-1 1,0 0-1,0 1 0,0-1 1,0 0-1,0 0 1,0 0-1,0 0 1,0 0-1,0 0 0,0 0 1,0 0-1,0 0 1,0 0-1,0-1 1,0 1-1,0 0 0,0-1 1,0 1-1,0 0 1,0-1-1,-1 0 1,1 1-1,0-1 1,0 1-1,0-1 0,-1 0 1,1 1-1,1-2 1,10-13 83,0 1 0,18-29 0,-23 33-84,33-47 83,61-68 0,-57 79-51,86-69 0,-129 114-83,1-1-1,0 1 1,-1 0-1,1-1 1,0 1-1,0 0 1,0 0-1,4-1 1,-6 2 31,0 0 0,1 0 0,-1 0 0,0 0 0,0 0 0,0 0 0,1 1 0,-1-1 0,0 0 0,0 0 0,0 0 0,0 0 0,1 0 0,-1 0 0,0 0 0,0 0 0,0 1 0,0-1 0,1 0 0,-1 0 0,0 0 0,0 0 0,0 1 0,0-1 0,0 0 0,0 0 0,0 0 0,0 0 0,0 1 0,0-1 0,0 0 0,1 0 0,-1 0 0,0 1 0,0-1 0,0 0 0,-3 18-161,-20 60 69,-14 52 1,26-88 90,-10 49 30,19-78-5,0 0 1,1 0-1,1 1 1,1 23-1,0-32 4,0-1 1,0 1-1,0-1 0,0 1 1,1-1-1,0 0 0,0 0 0,0 1 1,0-1-1,1-1 0,0 1 1,-1 0-1,1-1 0,1 1 1,-1-1-1,0 0 0,7 4 0,-7-5 22,0 0-1,0 0 0,0-1 0,1 1 1,-1-1-1,1 0 0,-1 0 0,1 0 1,-1-1-1,1 1 0,-1-1 0,1 0 0,0 0 1,-1 0-1,1 0 0,-1-1 0,1 1 1,0-1-1,-1 0 0,0 0 0,1 0 0,5-3 1,-4 0 21,1 1 0,-1-1 0,0 0 0,0-1 0,0 1 1,0-1-1,-1 0 0,0 0 0,0 0 0,0 0 0,-1-1 0,1 0 1,3-9-1,1-6-8,-1 1 0,8-36 0,-11 38-82,-1 0-1,-1-1 1,0 1-1,-1-1 1,-1 1-1,-3-25 1,2 33 18,-1 1 1,0 0 0,-1-1-1,0 1 1,0 0 0,-1 0-1,0 1 1,0-1 0,-1 1 0,0 0-1,-1 0 1,0 0 0,-11-10-1,10 12-12,0 1 0,0 0 0,-1 0 0,0 1 0,0-1 0,0 2 0,-1-1 0,1 1 0,-11-2 0,7 2-52,-19-5 126,40 4-172,120 8 108,-57-1 204,85-6 1,-142 2-181,-11 1-250,-1 1-1,1-2 0,-1 1 0,0 0 1,1-1-1,-1 1 0,1-1 0,-1 0 1,0 0-1,0 0 0,5-3 0,4-6-3528,2 4 1131</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4:15.029"/>
    </inkml:context>
    <inkml:brush xml:id="br0">
      <inkml:brushProperty name="width" value="0.05" units="cm"/>
      <inkml:brushProperty name="height" value="0.05" units="cm"/>
      <inkml:brushProperty name="color" value="#004F8B"/>
    </inkml:brush>
  </inkml:definitions>
  <inkml:trace contextRef="#ctx0" brushRef="#br0">30 774 3136,'-12'-2'943,"12"2"-913,-1-1-1,1 1 0,-1 0 0,1 0 1,0 0-1,-1 0 0,1 0 0,-1 0 1,1 0-1,-1 0 0,1 0 0,0 0 1,-1 0-1,1 0 0,-1 0 0,1 0 1,-1 0-1,1 0 0,0 0 0,-1 0 1,1 1-1,-1-1 0,1 0 1,0 0-1,-1 0 0,1 1 0,0-1 1,-1 1-1,0-1 139,1 1 0,-1 0-1,1-1 1,0 1 0,-1 0 0,1 0 0,0-1-1,-1 1 1,1 0 0,0 0 0,0 0 0,0-1 0,-1 1-1,1 0 1,0 1 0,-1 2 2224,18-2-1048,-14-1-1188,0-1 0,0 1-1,-1-1 1,1 0 0,0 0-1,0 0 1,0-1 0,-1 1 0,5-1-1,5-3 261,-1-1-1,1 0 1,-1-1-1,12-7 1,41-32 265,-55 39-602,25-19 346,-1-2 1,-1-1-1,-2-1 1,29-36-1,-57 62-383,1 0-1,-1-1 1,0 1 0,0-1-1,0 0 1,0 0-1,-1 1 1,1-1-1,-1 0 1,0 0-1,0 0 1,-1-1-1,1 1 1,-1 0-1,0 0 1,0 0-1,0-5 1,-1 6-50,0 0 0,1 0 0,-1 0 0,0 0 0,-1 1 0,1-1 0,0 0 0,-1 1-1,1-1 1,-1 1 0,0 0 0,0-1 0,0 1 0,0 0 0,0 0 0,-1 0 0,1 0 0,0 1 0,-1-1 0,0 1 0,1-1 0,-1 1 0,-5-2 0,3 1-46,-1 1 0,0 0 0,1 0 0,-1 0 0,0 0 0,1 1 0,-1 0 0,0 0 0,0 1 0,0 0 0,1-1 0,-1 2 0,1-1 0,-1 1 0,1 0 0,-9 4 0,8-3 27,0 1-1,0 0 1,0 1-1,0-1 1,1 1-1,-1 0 1,1 1 0,1-1-1,-1 1 1,1 0-1,0 0 1,-6 11-1,2 2 59,0 0-1,1 1 0,1 0 0,1 0 1,0 0-1,2 0 0,1 1 0,0 0 0,1-1 1,1 1-1,5 33 0,-4-47 80,1-1 0,-1 1-1,1-1 1,1 1 0,-1-1-1,1 0 1,0 0 0,0 0 0,1 0-1,0-1 1,7 9 0,-8-11-44,0 0 0,0-1 0,0 1 0,0-1 1,1 1-1,-1-1 0,1 0 0,0 0 0,-1 0 0,1-1 1,0 0-1,0 1 0,0-1 0,0-1 0,0 1 0,0 0 1,1-1-1,-1 0 0,7-1 0,11-3 131,0-1 1,0-1-1,-1-1 0,37-18 1,-36 14-141,1-2 1,-2-1-1,1 0 0,-2-2 1,21-20-1,84-97-6,12-11 146,-137 143-195,5-3 5,1-1 0,-1 1 0,11-6 0,-16 10-1,1-1-1,0 1 0,-1-1 1,1 1-1,0-1 0,0 1 1,0 0-1,-1-1 1,1 1-1,0 0 0,0 0 1,0 0-1,0 0 0,-1 0 1,1 0-1,0 0 0,0 0 1,0 0-1,0 0 1,0 0-1,-1 0 0,1 1 1,0-1-1,0 0 0,0 1 1,-1-1-1,1 0 1,0 1-1,-1-1 0,1 1 1,0-1-1,-1 1 0,1 0 1,0-1-1,-1 1 1,1 0-1,-1-1 0,1 2 1,3 7 29,-1 0-1,0 0 1,-1 0 0,0 0 0,0 1 0,-1-1 0,0 17 0,0-11-10,1 144 257,-3-89 401,1-71-669,0 1-1,1 0 1,-1 0 0,0 0 0,0 0-1,1 0 1,-1 0 0,0 0-1,0 0 1,0 0 0,1-1 0,-1 1-1,0 0 1,0 0 0,0 0-1,0 0 1,0-1 0,1 1 0,-1 0-1,0 0 1,0 0 0,0-1-1,0 1 1,0 0 0,0 0 0,0 0-1,0-1 1,0 1 0,0 0-1,0 0 1,0-1 0,0 1 0,0 0-1,0-1 1,5-20 60,0 0 1,1 1-1,1-1 1,1 1-1,1 0 1,16-25-1,-17 31-123,1 1-1,1 0 1,0 1-1,0 0 1,1 0-1,1 1 1,0 1-1,1 0 1,21-14 0,-28 21 27,-1 0 0,0 1 0,1 0 0,10-3 1,-14 4 12,0 1 1,-1-1-1,1 1 1,0 0-1,0 0 1,-1 0-1,1 0 0,0 0 1,-1 1-1,1-1 1,0 0-1,-1 1 1,1-1-1,0 1 1,-1 0-1,1-1 1,-1 1-1,1 0 1,-1 0-1,3 2 1,-1 0 1,0 0 1,-1 1-1,1-1 0,-1 1 1,0 0-1,0 0 1,0 0-1,0 0 1,-1 0-1,0 0 1,1 0-1,-1 0 0,-1 1 1,1 3-1,1 10-6,-2-1-1,-2 20 0,2-21 47,-4 22-9,2-26 35,1 0 0,1 0 0,-1 0 1,4 19-1,-3-31-49,-1 1 1,1-1-1,0 0 0,0 0 1,0 1-1,0-1 1,0 0-1,0 1 0,0-1 1,0 0-1,0 0 0,1 1 1,-1-1-1,0 0 1,0 0-1,0 1 0,0-1 1,0 0-1,0 0 0,0 1 1,1-1-1,-1 0 0,0 0 1,0 0-1,0 1 1,1-1-1,-1 0 0,0 0 1,0 0-1,0 0 0,1 1 1,-1-1-1,0 0 1,0 0-1,1 0 0,-1 0 1,0 0-1,1 0 0,-1 0 1,0 0-1,0 0 1,1 0-1,-1 0 0,0 0 1,0 0-1,1 0 0,-1 0 1,1 0-1,13-15 373,-4 1-319,-1 0 0,8-18 0,10-17-198,-24 44 114,48-67-121,-44 64 116,-1 1 0,1 0 0,0 0 0,1 1 0,0 0 0,16-10 0,-23 15 5,1 1 0,-1-1 0,1 0 0,0 1 0,-1-1-1,1 1 1,0 0 0,-1-1 0,1 1 0,0 0 0,-1 0-1,1 0 1,0 0 0,-1 0 0,1 1 0,0-1 0,-1 0 0,1 1-1,-1-1 1,1 1 0,-1 0 0,1 0 0,-1-1 0,1 1-1,-1 0 1,1 0 0,-1 0 0,0 0 0,0 1 0,0-1 0,1 0-1,0 3 1,4 3-14,-2 1 0,1 0-1,-1 0 1,5 14-1,-7-18 83,-1-1-33,1 3 6,1 0 0,0 0 0,0 0 0,0 0 0,1 0 0,5 6 1,-9-11-16,1 0 0,0-1 1,-1 1-1,1-1 0,0 1 0,0-1 1,-1 1-1,1-1 0,0 1 1,0-1-1,0 0 0,0 1 0,0-1 1,-1 0-1,1 0 0,0 0 1,0 1-1,0-1 0,0 0 1,2-1-1,-2 1 13,1-1 0,0 1 0,-1-1 0,1 0 0,0 0 0,-1 0 1,1 0-1,-1 0 0,1-1 0,-1 1 0,0 0 0,1 0 0,-1-1 0,1-2 0,16-20 179,-11 13-164,1 0 1,0 1 0,14-14-1,-21 23-42,-1 0-1,1 1 0,-1-1 1,1 1-1,0-1 0,-1 0 1,1 1-1,0-1 1,0 1-1,-1 0 0,1-1 1,0 1-1,0 0 0,0-1 1,0 1-1,-1 0 0,1 0 1,0 0-1,0 0 1,0 0-1,0 0 0,0 0 1,0 0-1,-1 0 0,1 0 1,0 0-1,0 0 0,0 1 1,0-1-1,-1 0 1,1 1-1,0-1 0,0 0 1,0 1-1,-1-1 0,1 1 1,0-1-1,-1 1 1,1 0-1,0 0 0,2 3-29,-1 0 1,0 0-1,0 0 0,0 0 1,0 0-1,-1 0 0,2 8 0,4 22-20,-1 0-1,-3 0 1,1 40-1,-13 108 112,5-149 189,-1 1-1,-16 60 1,17-85 107,2-9-69,1-9 121,6-37-177,1 5-177,37-193-74,-34 199-62,1 1-1,2 0 1,2 0-1,28-51 1,-34 72 65,1-1 1,0 1-1,18-18 1,-24 27-20,1 0 0,0 1 0,0-1 0,1 1 1,-1 0-1,1 0 0,0 0 0,-1 1 1,1-1-1,0 1 0,0 0 0,1 1 0,-1-1 1,6 0-1,-9 2 32,0 0-1,0 0 1,0 1-1,0-1 1,0 0-1,0 1 1,-1 0 0,1-1-1,0 1 1,0 0-1,-1 0 1,1 0-1,0 0 1,-1 0 0,1 0-1,-1 0 1,1 1-1,-1-1 1,0 1 0,1-1-1,-1 1 1,0-1-1,0 1 1,0 0-1,0-1 1,1 5 0,1 2-11,0 0 1,-1 0-1,1 0 0,1 16 1,-3-7 35,0 0 0,0 0 0,-2 1-1,0-1 1,-1 0 0,-1 0 0,-1 0 0,0-1 0,-10 26 0,11-35 48,0-1 0,-1 0 0,0 0 0,0 0 0,0 0 0,-1-1 0,0 1 0,-7 5 0,10-9-54,0 0 0,-1 0 0,0 0 0,1-1-1,-1 1 1,0-1 0,0 1 0,0-1 0,0 0-1,0 0 1,0 0 0,0-1 0,0 1-1,0-1 1,0 0 0,-1 0 0,1 0 0,0 0-1,-6-1 1,-3 1 16,8 0-17,8 1-118,88-8-318,-62 4 437,-16 1 26,1 0 1,-1-1-1,0-1 1,-1 0-1,1 0 1,-1-2-1,0 0 1,0 0-1,0-1 1,-1 0-1,0-1 1,-1-1-1,0 0 1,19-19-1,18-31 51,-2-1-1,41-72 1,-39 58-184,-42 64 101,48-78 216,-48 76-184,-1 0-1,0 0 1,0-1-1,-1 0 1,3-23-1,-3-4-342,-2-46 0,-13 239-652,2-74 780,3-22 112,2-22 103,1-1 0,2 43-1,7 84 266,-6-120-249,-1-27-11,3 22-1,-2-32-19,1 0 0,-1-1 0,1 1 0,0 0 0,1-1 0,-1 0 0,0 1 0,1-1 0,0 0 0,3 6 0,-4-8-1,0-1 1,0 1-1,0 0 1,-1-1-1,1 1 0,0-1 1,0 1-1,0-1 1,0 1-1,0-1 0,0 1 1,0-1-1,0 0 0,0 0 1,0 0-1,0 1 1,0-1-1,0 0 0,0 0 1,1 0-1,-1-1 1,0 1-1,0 0 0,0 0 1,0 0-1,0-1 1,0 1-1,0-1 0,0 1 1,0-1-1,0 1 1,-1-1-1,3 0 0,1-3 42,1 1-1,-1-1 1,1 1-1,6-9 1,-1 0 0,-1 0 0,11-19 0,1-3-16,-6 11-28,18-24 88,-28 42-150,-1 0 1,1 0 0,0 1-1,0-1 1,0 1 0,8-5-1,-12 9 32,0-1 0,0 1-1,-1 0 1,1-1 0,0 1-1,0 0 1,0 0 0,0-1 0,0 1-1,0 0 1,-1 0 0,1 0-1,0 0 1,0 0 0,0 0-1,0 1 1,0-1 0,0 0 0,0 0-1,-1 0 1,1 1 0,1 0-1,0 0 4,0 0 0,0 1 0,-1-1 0,1 0 0,-1 1 0,1 0 0,-1-1 0,0 1 0,2 2 0,1 3 4,-1 0 0,0 0 0,0 0 0,3 11 0,1 12-101,-5-17 124,1 0 0,1 0 1,0 0-1,1-1 0,0 1 0,9 13 0,-13-24 0,0-1-1,-1 1 1,1-1 0,1 0 0,-1 1 0,0-1-1,0 0 1,0 0 0,1 0 0,-1 0 0,1 0-1,-1 0 1,0 0 0,1-1 0,0 1 0,-1 0-1,1-1 1,-1 0 0,1 1 0,0-1 0,-1 0-1,1 1 1,0-1 0,-1 0 0,1 0-1,0-1 1,-1 1 0,1 0 0,2-1 0,3-2 28,0 1 1,0-1 0,-1-1-1,1 1 1,8-7 0,2-1 29,-16 10-88,0 1 0,0-1 0,1 1 1,-1-1-1,0 1 0,1-1 0,-1 1 0,0 0 1,1-1-1,-1 1 0,0 0 0,1 0 0,1 0 1,-3 0 2,1 0 0,0 1 0,0-1 0,-1 0 0,1 0 0,0 1 0,-1-1 0,1 0 0,0 1 0,-1-1 0,1 1 0,0-1 0,-1 1 0,1-1 0,-1 1 1,1 0-1,0 0 0,0 2 1,1 0 1,-1 1 0,0-1-1,0 0 1,0 1-1,-1-1 1,1 0 0,0 7-1,0 11-4,-1 0 0,0-1 0,-1 1-1,-2 0 1,0-1 0,-1 0 0,-1 0-1,-13 35 1,1-18 75,-2-1-1,-39 57 1,46-77 1,0-1 1,0 0 0,-27 24 0,30-31 14,0-2-1,0 1 1,-1-1-1,0 0 1,0-1-1,0 0 1,-19 6 0,24-10-41,1 0 0,0 0 1,-1 0-1,1-1 0,-1 1 1,1-1-1,-1 0 0,1-1 1,-1 1-1,1-1 0,0 0 1,-1 0-1,1 0 0,0-1 1,0 1-1,-1-1 0,1 0 1,1 0-1,-1 0 0,0-1 1,-4-3-1,3 1-10,0 1 0,1-1 0,0 0 0,0 0 0,0-1 0,1 1 0,-1-1-1,1 1 1,1-1 0,-1 0 0,1 0 0,0-1 0,-2-9 0,3 13-29,1 0 0,0 0 0,0 0 0,0 0 0,0 0-1,1 0 1,-1 0 0,1 0 0,-1 0 0,1 0 0,0 0 0,0 1 0,0-1-1,1 0 1,-1 1 0,1-1 0,0 1 0,-1-1 0,1 1 0,0 0-1,3-3 1,3-2-31,0 0 0,1 1 0,-1 0-1,16-7 1,109-49-170,-99 48 190,186-73-861,-209 83-821,21-6 1,-29 9 1228,-1 1 1,0-1 0,0 1-1,0 0 1,0 0-1,1 0 1,-1 0 0,0 0-1,0 0 1,0 0-1,0 1 1,1-1 0,-1 1-1,0-1 1,0 1-1,0 0 1,3 1 0,-3 3-3049,3 0 1238</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4:15.368"/>
    </inkml:context>
    <inkml:brush xml:id="br0">
      <inkml:brushProperty name="width" value="0.05" units="cm"/>
      <inkml:brushProperty name="height" value="0.05" units="cm"/>
      <inkml:brushProperty name="color" value="#004F8B"/>
    </inkml:brush>
  </inkml:definitions>
  <inkml:trace contextRef="#ctx0" brushRef="#br0">34 96 9312,'-33'-17'4192,"38"17"-3616,-2 0 928,8 0-928,8 0 1055,9 0-959,19-4 160,0-1-480,29-2-224,4-2-64,25-3-224,-11 3 96,6-12-6719,-16 9 3679</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4:18.058"/>
    </inkml:context>
    <inkml:brush xml:id="br0">
      <inkml:brushProperty name="width" value="0.05" units="cm"/>
      <inkml:brushProperty name="height" value="0.05" units="cm"/>
      <inkml:brushProperty name="color" value="#004F8B"/>
    </inkml:brush>
  </inkml:definitions>
  <inkml:trace contextRef="#ctx0" brushRef="#br0">13 1323 1472,'0'0'64,"-1"0"0,0 0 0,1 0 0,-1 0 0,0 1-1,1-1 1,-1 0 0,0 0 0,1 1 0,-1-1 0,1 1 0,-1-1 0,1 0 0,-1 1 0,1-1 0,-1 1 0,1-1-1,-1 1 1,1-1 0,0 1 0,-1 0 0,1 0 143,0 0-1,0 0 0,0 0 1,0-1-1,0 1 0,0 0 1,0 0-1,1-1 1,-1 1-1,0 0 0,0 0 1,1-1-1,-1 1 0,1 0 1,-1-1-1,1 1 1,-1 0-1,1-1 0,-1 1 1,1-1-1,0 2 0,3 0 200,-1 0-1,1 1 1,0-1 0,-1 0-1,1-1 1,0 1-1,0-1 1,0 0-1,0 1 1,8-1-1,9 5 1038,-20-6-1282,1 1 0,0-1 0,-1 0-1,1 1 1,0-1 0,-1 0 0,1 0 0,0 0-1,-1 0 1,1 0 0,-1 0 0,1-1 0,0 1-1,-1 0 1,1-1 0,0 1 0,-1-1 0,1 0-1,-1 0 1,0 1 0,1-1 0,-1 0 0,1 0-1,-1 0 1,0 0 0,0-1 0,0 1 0,0 0-1,0 0 1,0-1 0,0 1 0,1-3 0,2-4 35,0 0 1,-1-1 0,0 0 0,3-15 0,-2 10 40,9-41 265,6-67-1,-14 76-293,3 1 0,22-77 0,-26 110-191,-3 7-57,1 1 0,0-1 0,-1 0 0,1 1 0,4-7 0,-5 11 25,0-1 1,-1 0-1,1 0 1,0 0-1,-1 1 1,1-1-1,0 0 1,0 1-1,0-1 0,0 1 1,0-1-1,-1 1 1,1-1-1,0 1 1,0 0-1,0-1 1,0 1-1,0 0 1,0 0-1,0 0 1,1 0-1,-1 0 1,0 0-1,0 0 0,0 0 1,0 0-1,0 0 1,0 1-1,0-1 1,0 0-1,1 1 1,1 1-2,1 0 1,0 0-1,-1 1 1,0-1-1,1 1 1,-1 0-1,0 0 1,0 0-1,-1 0 1,1 1-1,-1-1 1,1 1-1,-1 0 1,0-1-1,1 6 1,5 10-69,10 36 0,20 112 68,-33-133 28,-2 0 0,-1 0 0,-3 37 0,1-63 61,-1 1 0,0-1 0,0 1 0,-1-1 0,-1 0 0,1 0 0,-5 10 0,6-16-31,0 0 0,-1 1 0,1-1 0,-1 0 0,0 0 0,1 0 0,-1 0 0,0-1 0,0 1 0,0 0 0,0-1 0,0 1 0,-1-1 0,1 0 0,0 0 0,-1 0 0,1 0 0,-1 0 0,1 0 0,-1-1 0,1 1 0,-1-1 0,1 1 0,-1-1 0,0 0 0,1 0 0,-4-1 0,2 0 24,-1 0 1,0 0 0,1-1 0,0 1 0,-1-1 0,1 0-1,0-1 1,0 1 0,0-1 0,0 0 0,-6-5 0,-1-2-120,0-1 1,-13-17 0,20 23 12,3 4 1,-1-1 0,1 1 0,0-1 0,-1 0 0,1 0 0,0 0 0,0 1 0,0-1 0,0 0 0,1 0-1,-1-1 1,0 1 0,0-3 0,2 5 29,-1 0 0,0-1 0,0 1 0,0 0 0,0-1 0,1 1 0,-1 0 0,0 0 0,0-1 0,1 1 0,-1 0 0,0 0 0,1-1 0,-1 1 0,0 0 0,1 0 0,-1 0 0,0-1 0,1 1 0,-1 0 0,0 0 0,1 0 0,-1 0 0,0 0 0,1 0 0,-1 0 0,0 0 0,1 0 0,-1 0 0,1 0 0,-1 0 0,1 0 0,16 1-93,-16-1 83,35 3 9,0-2-1,0-1 1,0-2-1,-1-2 1,1-1-1,60-17 1,-81 18 69,-1-1 0,1 0 1,-1-1-1,0-1 0,0 0 0,0-1 1,-1-1-1,-1 0 0,1 0 0,-2-1 0,16-16 1,9-17 142,-1-1-1,35-60 1,-50 71-162,-1-1-1,-2 0 0,-1-1 1,11-39-1,36-203 170,-35 114-261,-25 142 37,0 1 0,-2-1 0,0 0 0,-2 0 0,0 0 0,-5-29 0,-1 31-56,7 19 64,-1-1-1,1 1 0,0 0 1,0-1-1,0 1 1,0 0-1,0-1 1,-1 1-1,1 0 0,0 0 1,0-1-1,0 1 1,-1 0-1,1 0 0,0 0 1,0-1-1,-1 1 1,1 0-1,0 0 0,-1 0 1,1 0-1,0 0 1,0-1-1,-1 1 1,1 0-1,0 0 0,-1 0 1,1 0-1,0 0 1,-1 0-1,1 0 0,0 0 1,-1 0-1,1 0 1,0 0-1,-1 0 1,1 1-1,0-1 0,0 0 1,-1 0-1,1 0 1,0 0-1,-1 0 0,1 1 1,0-1-1,0 0 1,-1 0-1,1 0 0,0 1 1,0-1-1,0 0 1,-1 0-1,1 1 1,0-1-1,-4 6-7,1 0 0,0 1 0,0-1 0,0 0 0,1 1 0,0 0 0,-1 7 0,-36 193-463,15 7 638,3 94-212,18-229 275,3 1 0,11 86 0,-9-149-104,5 25 29,-6-40-92,0 1 1,0-1-1,0 1 1,0-1-1,0 1 1,1-1 0,-1 0-1,1 0 1,-1 0-1,1 0 1,0 0-1,3 3 1,-4-4-40,-1-1 1,1 1 0,0-1-1,-1 0 1,1 1-1,-1-1 1,1 0-1,0 0 1,-1 1-1,1-1 1,-1 0-1,1 0 1,0 0-1,-1 0 1,1 0-1,0 0 1,-1 0-1,1 0 1,0 0-1,0 0 1,-1 0-1,1 0 1,-1 0-1,1-1 1,0 1-1,-1 0 1,2-1-1,13-13 236,-12 9-182,20-25 44,-1-1 0,27-51 1,4-6-58,-36 62-85,2 1 1,0 1 0,2 1-1,0 1 1,2 0-1,36-27 1,-52 45-25,1-1 1,-1 1-1,0 0 0,1 1 1,0 0-1,0 0 0,0 1 1,0 0-1,0 0 0,9 0 1,-11 2 33,-1 0 1,1 0-1,-1 0 1,1 1-1,0 0 1,-1 0-1,1 0 1,-1 1-1,0 0 1,1 0-1,-1 0 1,0 1-1,0 0 1,-1 0-1,8 5 1,-1 3 48,0-1 1,-1 2-1,0-1 1,-1 1 0,0 1-1,-1 0 1,0 0-1,-2 0 1,1 1-1,6 21 1,-11-26 94,-3-8 22,-5-15 122,-19-54-78,22 59-193,-1 1 0,1 0 1,-2 0-1,1 0 1,-11-14-1,13 19-26,-1 0 1,0 0 0,1 0-1,-1 0 1,0 1-1,0-1 1,-1 1-1,1 0 1,0 0 0,-1 0-1,1 1 1,-1-1-1,0 1 1,0 0-1,-3-1 1,4 1 10,1 1-1,0 0 1,0 0 0,0 1 0,0-1-1,0 0 1,0 1 0,0-1 0,0 1-1,0 0 1,0-1 0,0 1 0,0 0 0,0 0-1,0 0 1,1 1 0,-1-1 0,0 0-1,-1 3 1,0-2-16,-5 5-7,2 0 1,-1 0 0,1 0 0,0 1 0,1 0-1,-1 0 1,-3 9 0,5-11 18,-12 24-31,1-1 0,-16 50 0,25-63 39,1 1 0,1 0 1,1 0-1,1 0 1,0 0-1,1 29 1,1-39 47,1 0-1,0-1 1,1 1 0,0 0 0,0 0 0,0-1 0,1 1 0,0-1 0,0 0 0,0 0 0,1 0 0,5 7 0,-7-11-15,0 0 0,0 0-1,0 0 1,0 0 0,0 0 0,1 0 0,-1-1 0,0 1 0,1-1 0,-1 0 0,1 0 0,0 0 0,-1 0 0,1 0-1,0 0 1,-1-1 0,1 1 0,0-1 0,0 0 0,0 0 0,0 0 0,-1 0 0,1 0 0,0-1 0,0 1-1,-1-1 1,1 0 0,0 0 0,-1 0 0,1 0 0,-1 0 0,5-3 0,-1 0 20,0 0 0,-1-1 0,0 0 1,1 0-1,-1 0 0,-1 0 0,1-1 0,-1 0 1,4-7-1,2-5-42,14-35 1,47-165 67,-38 104-369,-28 102-48,-4 22 35,-2 2 281,2 36 34,14 87 0,-14-125 0,2 0-1,-1 0 1,8 17-1,-9-24 13,0-1-1,1 1 0,-1-1 0,0 1 0,1-1 0,-1 0 0,1 0 0,0 0 0,0 1 0,0-2 0,0 1 0,0 0 0,0 0 0,1-1 0,-1 1 0,0-1 0,1 0 0,4 2 0,-5-2 4,0-1-1,0 0 1,0 0 0,0 0-1,0 0 1,0 0 0,0-1-1,0 1 1,0-1-1,0 1 1,0-1 0,0 0-1,0 1 1,0-1-1,0 0 1,-1 0 0,1-1-1,0 1 1,1-1-1,5-6 61,0 0 0,11-13 0,-17 19-69,124-160 245,-121 155-240,22-26-29,-1-1 1,-2-1-1,39-76 1,-4-44 113,-12-6-27,-18 55-205,21-156 0,-48 253 43,-2 0 1,1 0-1,-1 0 0,-2-14 0,2 23 73,0 0-1,0-1 1,0 1 0,0 0-1,0 0 1,0-1 0,0 1-1,0 0 1,0-1-1,0 1 1,0 0 0,0-1-1,0 1 1,0 0-1,-1 0 1,1-1 0,0 1-1,0 0 1,0 0-1,0-1 1,-1 1 0,1 0-1,0 0 1,0 0-1,-1-1 1,1 1 0,0 0-1,0 0 1,-1 0 0,1 0-1,-1-1 1,-6 8-277,-3 15 153,0 7 82,1 1 0,2 1 0,-4 34 0,4-24 54,-26 226 17,31-207-35,2-1 0,12 98 0,-12-155 29,29 169 254,-21-137-115,1 0 1,25 63 0,-29-88-81,-1 0 1,1 0-1,1-1 0,0 1 1,0-1-1,8 8 1,-13-15-48,0 0 1,0 0-1,0 0 1,0 0-1,1 0 1,-1 0-1,0 0 0,0 0 1,1-1-1,-1 1 1,0-1-1,1 1 1,-1-1-1,1 1 0,-1-1 1,0 0-1,1 0 1,-1 0-1,1 0 1,-1 0-1,1 0 1,-1 0-1,1 0 0,-1 0 1,1-1-1,-1 1 1,0 0-1,1-1 1,-1 1-1,0-1 0,1 0 1,-1 0-1,0 1 1,0-1-1,1 0 1,-1 0-1,1-1 1,3-4 42,1 0 1,-1 0 0,0 0-1,-1-1 1,6-9 0,51-110 260,-51 104-276,1-3 37,20-49 29,-28 64-127,0 0 0,0 0-1,-1 0 1,0 0 0,0-16 0,-2 23-38,0-1 0,0 0 0,-1 0-1,1 0 1,-1 0 0,-2-6 0,3 10 38,0-1 0,-1 1 0,1-1 1,0 1-1,0-1 0,-1 1 0,1 0 1,0-1-1,-1 1 0,1-1 0,0 1 1,-1 0-1,1-1 0,-1 1 0,1 0 0,0 0 1,-1-1-1,1 1 0,-1 0 0,1 0 1,-2-1-1,1 1-1,1 0 1,-1 1-1,0-1 0,0 0 1,0 0-1,0 0 0,0 1 1,1-1-1,-1 1 0,0-1 1,0 0-1,0 1 1,1-1-1,-1 1 0,0 0 1,1-1-1,-2 2 0,-1 2 3,-1 0-1,1 0 1,0 1-1,0-1 0,0 1 1,1 0-1,-1 0 1,1 0-1,0 0 1,-1 7-1,0 2 64,0 1-1,-2 24 1,5-26-50,0 1 0,0-1 1,2 1-1,-1-1 0,2 0 0,0 1 1,8 21-1,-8-26 22,2 1 0,-1-1 0,1 0 0,0 0 0,1-1 0,0 0 0,0 0-1,1 0 1,0 0 0,15 11 0,-18-16 14,0-1 0,0 1 0,0-1 1,0 0-1,0 0 0,1 0 0,-1-1 0,1 0 0,-1 1 0,1-2 0,-1 1 0,1 0 0,0-1 0,-1 0 0,1 0 0,0 0 0,-1-1 0,1 0 0,0 0 1,-1 0-1,1 0 0,-1-1 0,0 1 0,1-1 0,-1 0 0,0 0 0,0-1 0,0 0 0,5-4 0,5-6 93,0 0 0,-2-1 0,17-21 0,27-50 35,-35 52-143,-5 10-89,1 0 0,21-23 0,-37 45 62,0 0 1,0 0-1,0 0 1,1 0-1,-1 0 1,0 1-1,0-1 1,1 0-1,-1 0 1,0 1-1,1-1 1,1 0-1,-3 1 2,0 0 0,1 0 0,-1 0-1,0 0 1,1 0 0,-1 0 0,0 0 0,1 0-1,-1 0 1,0 0 0,0 1 0,1-1 0,-1 0-1,0 0 1,1 0 0,-1 0 0,0 0 0,0 1 0,1-1-1,-1 0 1,0 0 0,0 0 0,0 1 0,1-1-1,2 14-160,-4 1 107,0 0-1,-1 0 1,-1 0 0,-5 17 0,-24 58 159,18-63 130,11-22-170,0 0-1,0 0 1,1 0 0,-4 8 0,1 11 230,14-25-284,0-1 0,0 0 0,0 0 1,16-6-1,3-1-94,-4 1 80,-1 0 0,0-1 1,27-17-1,60-41-3679,-101 60 2109,1 1 0,15-16 0,-10 4-2837,-6 5 1804</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4:18.424"/>
    </inkml:context>
    <inkml:brush xml:id="br0">
      <inkml:brushProperty name="width" value="0.05" units="cm"/>
      <inkml:brushProperty name="height" value="0.05" units="cm"/>
      <inkml:brushProperty name="color" value="#004F8B"/>
    </inkml:brush>
  </inkml:definitions>
  <inkml:trace contextRef="#ctx0" brushRef="#br0">25 228 8896,'-25'-16'4032,"36"7"-3520,-3 4 704,12 2-768,32-15 1087,13 2-863,45-13-32,-2 8-416,20-9-128,-9 6-64,3-3-32,-17 15 0,-7 0-992,-18 7 544</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4:18.782"/>
    </inkml:context>
    <inkml:brush xml:id="br0">
      <inkml:brushProperty name="width" value="0.05" units="cm"/>
      <inkml:brushProperty name="height" value="0.05" units="cm"/>
      <inkml:brushProperty name="color" value="#004F8B"/>
    </inkml:brush>
  </inkml:definitions>
  <inkml:trace contextRef="#ctx0" brushRef="#br0">57 199 7808,'-56'-21'3520,"64"24"-3040,6 1-352,11 1-160,22-10 928,9 5-480,58-21 128,5 0-352,41-21 320,-7 8-288,30-4-3648,-17 10 1888</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4:19.956"/>
    </inkml:context>
    <inkml:brush xml:id="br0">
      <inkml:brushProperty name="width" value="0.05" units="cm"/>
      <inkml:brushProperty name="height" value="0.05" units="cm"/>
      <inkml:brushProperty name="color" value="#004F8B"/>
    </inkml:brush>
  </inkml:definitions>
  <inkml:trace contextRef="#ctx0" brushRef="#br0">263 139 5632,'-6'-14'3088,"6"13"-2897,-1-1-1,1 1 1,0 0 0,-1 0 0,1-1 0,-1 1 0,0 0 0,1 0 0,-1 0 0,0 0 0,0 0-1,0 0 1,0 0 0,1 0 0,-1 0 0,-1 0 0,1 0 0,0 1 0,0-1 0,0 0-1,0 1 1,0-1 0,-1 1 0,1-1 0,0 1 0,-1 0 0,1-1 0,-3 1 0,-6-1-85,0 0 0,-1 1 0,1 0 0,0 1 0,-1 0 0,1 1 0,0 0 0,0 0 0,0 1 0,0 1 0,-18 8 0,22-9-96,0 1 0,0 0-1,0 0 1,1 0-1,-1 1 1,1-1 0,1 1-1,-1 0 1,0 1 0,1-1-1,0 1 1,1 0 0,-1 0-1,1 0 1,0 1 0,1-1-1,-1 1 1,-1 11 0,2-10 39,1 0 0,1 0 0,-1 1 0,1-1 0,1 0 0,-1 1 0,1-1 0,1 0 0,0 0 1,0 0-1,0 0 0,1 0 0,0 0 0,1-1 0,5 9 0,-4-7 70,1-1-1,1 0 1,0 0-1,0 0 1,0-1-1,1 0 1,0 0-1,0-1 1,1 0-1,0-1 1,17 9-1,-23-13-63,1 1 1,-1-1-1,1 1 0,0-1 0,-1 0 0,1 0 0,0-1 0,0 1 0,0-1 0,0 0 0,-1 0 0,1 0 0,0 0 0,0-1 0,0 1 0,0-1 0,-1 0 0,1-1 0,0 1 0,-1 0 0,7-5 0,-3 1 33,-1 0-1,1 0 1,-2-1 0,1 0-1,-1-1 1,1 1-1,-2-1 1,1 0 0,-1 0-1,0 0 1,0 0-1,-1-1 1,0 0 0,-1 0-1,1 0 1,-2 0-1,3-11 1,-3 9-69,0 0 0,0-1 1,-1 1-1,0-1 0,-1 0 0,0 1 0,-1 0 0,0-1 1,0 1-1,-1 0 0,-1 0 0,0 0 0,-6-11 0,7 17-75,0-1-1,0 1 1,0 0 0,-1 0-1,0 0 1,0 1-1,0-1 1,0 1-1,-1 0 1,1 0 0,-1 1-1,-6-4 1,-5 0-6,1 1 1,-26-5 0,30 7 205,11 3-134,0 0 0,0 0-1,0 0 1,0 0 0,0 0 0,0 0-1,0 0 1,0 0 0,0 0 0,0 0 0,0 0-1,0 0 1,0 0 0,0 0 0,0 0-1,0 0 1,0 0 0,0 0 0,1 0 0,-1-1-1,0 1 1,0 0 0,0 0 0,0 0-1,0 0 1,0 0 0,0 0 0,0 0 0,0 0-1,0 0 1,0 0 0,0 0 0,0 0-1,0 0 1,0 0 0,-1-1 0,1 1 0,0 0-1,0 0 1,0 0 0,0 0 0,0 0-1,0 0 1,0 0 0,0 0 0,0 0-1,0 0 1,0 0 0,0 0 0,0 0 0,0 0-1,0 0 1,0 0 0,0 0 0,0 0-1,0 0 1,0 0 0,-1 0 0,1 0 0,0 0-1,0 0 1,0 0 0,0 0 0,0 0-1,0 0 1,0 0 0,0 0 0,9-5 417,23-6-30,-12 5-254,45-15-63,0 3 0,116-15 0,-167 31-63,0 1 0,0 0 0,0 1 0,15 1 1,-24 0 9,-1-1 0,1 1 0,-1 0 1,0 0-1,0 0 0,1 1 1,-1-1-1,0 1 0,0 0 0,0 0 1,-1 1-1,1-1 0,0 1 0,-1 0 1,0-1-1,6 7 0,-8-7-2,0 0 0,0 1 0,1-1 0,-1 0 0,-1 0 0,1 1 0,0-1 0,0 1 0,-1-1 0,1 1 0,-1-1 0,0 1 0,0-1 0,0 1 0,-1 2 0,0 5 83,-1 0 1,-6 16-1,3-9-65,-37 104 47,-2 10 396,38-105-256,6-26-213,-1 1 0,1-1 1,0 0-1,0 0 0,0 1 0,0-1 1,0 0-1,0 0 0,0 1 1,0-1-1,0 0 0,0 1 1,0-1-1,0 0 0,0 0 1,0 1-1,0-1 0,0 0 1,0 0-1,0 1 0,0-1 1,0 0-1,0 0 0,1 1 0,-1-1 1,0 0-1,0 0 0,0 1 1,0-1-1,1 0 0,-1 0 1,0 0-1,0 1 0,0-1 1,1 0-1,-1 0 0,9-5 228,22-34 28,-5 5-189,2-1-61,2 2 0,55-46 1,-57 57-53,-11 7-27,2 0 0,0 2 0,0 0-1,32-15 1,-48 27 43,1-1-1,0 1 0,-1 0 0,1 0 1,0 0-1,0 0 0,-1 1 1,1-1-1,0 1 0,0 0 1,0 1-1,7 0 0,-8 0 17,-1 0 0,1 0 0,0 0 0,-1 1 0,1-1 0,-1 0 0,0 1 0,0 0-1,1 0 1,-1 0 0,0 0 0,0 0 0,-1 0 0,1 0 0,0 0 0,-1 1 0,1-1 0,1 4 0,5 13 118,-1 0 1,-1 1-1,7 38 1,-9-35 34,2-1 0,13 36 0,-17-51-117,1-1 0,0 0 0,1 0 0,0 0 0,-1-1 0,8 8 0,-9-10-70,0-1-1,1 0 0,-1-1 0,1 1 1,0 0-1,-1-1 0,1 1 0,0-1 1,0 0-1,0 0 0,-1 0 0,1 0 1,0-1-1,1 1 0,-1-1 0,6 1 1,25-7-2119,5-3 550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4:21.455"/>
    </inkml:context>
    <inkml:brush xml:id="br0">
      <inkml:brushProperty name="width" value="0.05" units="cm"/>
      <inkml:brushProperty name="height" value="0.05" units="cm"/>
      <inkml:brushProperty name="color" value="#004F8B"/>
    </inkml:brush>
  </inkml:definitions>
  <inkml:trace contextRef="#ctx0" brushRef="#br0">205 239 4384,'-1'-7'496,"1"6"-396,0-1 0,0 1 0,-1-1 0,1 1-1,0 0 1,0-1 0,1 1 0,-1-1 0,0 1 0,0 0 0,1-1 0,-1 1 0,0 0 0,2-3-1,0 0-151,1-4 1317,0 0-1,1 0 1,0 1 0,1-1 0,10-12-1,-28 72 1152,-17 47-1479,-43 132 243,53-172-703,-16 77-1,-1 60-17,20-100-265,10-66-90,5-20 10,-1 0 1,1 0-1,1 0 0,0 0 1,0 0-1,1 0 0,2 16 0,13-83 1860,99-620-1494,-82 463-662,-5 74 338,-25 132-141,-2 8-15,6-25 11,-6 24-24,1-1 0,-1 1 1,1 0-1,-1-1 0,1 1 1,-1 0-1,1 0 0,0 0 1,-1 0-1,1-1 0,0 1 1,0 0-1,0 0 0,0 0 1,2-1-1,-3 2 4,1 0 1,-1 0-1,1 0 1,0 0-1,-1 0 1,1 0-1,0 1 0,-1-1 1,1 0-1,-1 0 1,1 0-1,0 1 1,-1-1-1,1 0 0,-1 0 1,1 1-1,-1-1 1,1 1-1,-1-1 1,1 1-1,12 12-151,-10-9 137,7 8 19,-1 0-1,-1 1 1,0 0-1,-1 0 1,7 19 0,-3-9-12,6 14 6,159 307 382,3-5 546,-126-203-582,-6-12 48,-36-100-235,6 19 198,-14-34-173,-2-14-1290,-3-13-2865,-4-10-3261,5 14 4106</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2:10.281"/>
    </inkml:context>
    <inkml:brush xml:id="br0">
      <inkml:brushProperty name="width" value="0.05" units="cm"/>
      <inkml:brushProperty name="height" value="0.05" units="cm"/>
      <inkml:brushProperty name="color" value="#004F8B"/>
    </inkml:brush>
  </inkml:definitions>
  <inkml:trace contextRef="#ctx0" brushRef="#br0">301 608 3808,'-9'-7'1516,"9"7"-1437,-1 0-1,1 0 0,0 0 0,0 0 1,0 0-1,-1 0 0,1 0 0,0 0 0,0 0 1,0 0-1,0 0 0,-1 0 0,1 0 0,0-1 1,0 1-1,0 0 0,0 0 0,-1 0 1,1 0-1,0 0 0,0 0 0,0-1 0,0 1 1,0 0-1,0 0 0,0 0 0,0 0 0,-1-1 1,1 1-1,0 0 0,0 0 0,0 0 1,0 0-1,0-1 0,0 1 0,0 0 0,0 0 1,0 0-1,0-1 0,0 1 0,0 0 1,0 0-1,1-1 65,-1 1 1,0-1 0,0 1 0,0-1-1,0 0 1,0 1 0,0-1 0,0 1-1,0-1 1,0 1 0,0-1-1,0 1 1,0-1 0,0 1 0,0-1-1,-1 1 1,1-1 0,0 1-1,0-1 1,-1 1 0,1-1 0,0 1-1,0 0 1,-1-1 0,1 1 0,-1-1-1,1 1 1,0 0 0,-1-1-1,1 1 1,-1 0 0,1 0 0,-1-1-1,1 1 1,-1 0 0,1 0-1,-1 0 1,0-1 0,-7 1 144,0-1 0,1 2 0,-1-1 0,0 1 0,0 0 0,0 0 0,1 1 0,-1 0 0,-9 5 0,-8 2 304,-43 22 0,57-25-576,0 1 1,1-1 0,0 2 0,0-1 0,1 2-1,-12 11 1,19-18 6,1 0 1,-1 0-1,1 1 1,-1-1-1,1 1 0,0-1 1,0 1-1,0-1 0,0 1 1,0 0-1,1 0 1,-1-1-1,1 1 0,-1 0 1,1 0-1,0-1 0,0 1 1,1 0-1,-1 0 1,1 0-1,-1-1 0,1 1 1,0 0-1,0-1 0,0 1 1,0-1-1,0 1 1,1-1-1,-1 1 0,1-1 1,-1 0-1,3 3 0,-1-2 38,1 1 0,-1-1 0,1 0-1,-1 0 1,1 0 0,0 0 0,0-1-1,0 0 1,1 0 0,-1 0-1,0 0 1,1 0 0,-1-1 0,1 0-1,0 0 1,-1 0 0,1-1 0,7 1-1,-6-2 42,0 0-1,0 0 1,0 0-1,-1-1 1,1 0-1,0 0 1,-1 0-1,1-1 1,-1 0-1,0 0 1,1 0-1,-2-1 1,1 0-1,0 0 1,6-8-1,-3 4 7,-1-1 0,0-1-1,-1 1 1,0-1 0,-1 0-1,0-1 1,5-14 0,-8 19-88,-1-1 0,0 0 1,1-8-1,-2 10-60,1-1-1,0 1 1,0 0 0,0-1 0,4-9 0,-4 13-1,0 1 1,-1-1 0,1 0 0,-1 1 0,0-1 0,1 1 0,-1-1-1,0 0 1,0-2 0,0 3 9,0-1 0,0 1 0,0-1 0,0 1 0,1 0 0,-1-1 0,0 1 0,1 0 0,-1-1-1,1 1 1,-1 0 0,2-3 0,19-21-14,-15 18 201,1-1-1,-1 0 0,8-14 0,54-117 653,-38 73-511,55-86 1,-67 125-177,1 1 0,35-39 0,-42 51-384,-6 8-608,-9 18 469,-45 158 214,15-46 296,-83 274 142,42-165-26,-22-2 272,81-199-151,-1-2-1,-2 0 1,0-1-1,-24 27 1,39-52-227,0-1 1,0 1 0,0-1-1,-1 1 1,1-1-1,-1 0 1,0-1-1,0 1 1,0-1 0,0 1-1,0-1 1,-8 2-1,12-3-101,-1-1 0,0 0 1,0 1-1,0-1 0,0 0 0,0 0 0,0 0 0,0 0 0,0 0 0,0 0 1,0 0-1,0 0 0,0 0 0,0-1 0,1 1 0,-1 0 0,0-1 0,0 1 1,0 0-1,0-1 0,0 1 0,1-1 0,-1 1 0,0-1 0,0 0 0,1 1 1,-1-1-1,0 0 0,1 1 0,-1-1 0,1 0 0,-1 0 0,1 0 0,-1-1 1,0-1-18,0 0 1,0-1 0,0 1 0,1 0 0,0-1 0,-1 1 0,1-1-1,1 1 1,0-6 0,3-15-98,1-1-1,2 1 0,0 1 1,14-31-1,51-89-507,-58 116 472,1 2-1,1 0 1,23-25-1,-32 41 65,1 1-1,1 0 0,-1 0 0,1 1 0,1 0 1,-1 0-1,1 2 0,0-1 0,1 1 0,19-7 1,-14 7-146,0 1 1,-1 1-1,1 0 1,1 2-1,21-1 1,-31 2-459,1 1 0,0-1 1,-1 1-1,1 1 1,0 0-1,-1 0 0,0 0 1,0 1-1,1 0 0,-2 0 1,1 1-1,0 0 1,7 5-1,12 15-2356</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4:22.025"/>
    </inkml:context>
    <inkml:brush xml:id="br0">
      <inkml:brushProperty name="width" value="0.05" units="cm"/>
      <inkml:brushProperty name="height" value="0.05" units="cm"/>
      <inkml:brushProperty name="color" value="#004F8B"/>
    </inkml:brush>
  </inkml:definitions>
  <inkml:trace contextRef="#ctx0" brushRef="#br0">33 104 4320,'-2'-1'303,"0"0"-1,0 0 1,-1 0-1,1 0 1,0 0 0,0 1-1,-4-1 1,-5 1 5132,37-1 1563,57-6-5330,-54 1-1403,378-59 1059,-362 60-1349,111-7-67,-142 12-2204,29 6 0,-37-4-1272,-1 5 1158</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4:22.522"/>
    </inkml:context>
    <inkml:brush xml:id="br0">
      <inkml:brushProperty name="width" value="0.05" units="cm"/>
      <inkml:brushProperty name="height" value="0.05" units="cm"/>
      <inkml:brushProperty name="color" value="#004F8B"/>
    </inkml:brush>
  </inkml:definitions>
  <inkml:trace contextRef="#ctx0" brushRef="#br0">51 0 3552,'-3'0'1632,"3"4"1248,0 1-1568,3 4-768,-3 6 1088,0 6-896,-3 0 480,-2 0-704,-4 5 224,4-1-448,-9 1 0,8-5-192,-2-5 288,8 1-192</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4:46.710"/>
    </inkml:context>
    <inkml:brush xml:id="br0">
      <inkml:brushProperty name="width" value="0.05" units="cm"/>
      <inkml:brushProperty name="height" value="0.05" units="cm"/>
      <inkml:brushProperty name="color" value="#004F8B"/>
    </inkml:brush>
  </inkml:definitions>
  <inkml:trace contextRef="#ctx0" brushRef="#br0">128 5 3488,'-2'-4'14821,"24"39"-14160,-17-24-489,0-1 0,-1 1 0,-1 0 0,0 0 0,0 1 0,-1-1 0,1 13 0,0 9 192,-1 0-1,-2 0 1,-1 0-1,-2 0 1,-7 33-1,9-63-357,-9 29 414,10-30-378,-1 0 0,0 0 1,0-1-1,0 1 0,0 0 0,0-1 0,-1 1 0,1-1 0,0 0 0,-1 1 0,1-1 0,-1 0 0,1 0 0,-1 0 0,-2 2 0,0-2-15,0 0-1,0-1 1,0 1 0,0-1-1,-1 0 1,1 0 0,0 0-1,0 0 1,0-1 0,-7-1-1,-31-12-1604,2-3 388</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4:50.825"/>
    </inkml:context>
    <inkml:brush xml:id="br0">
      <inkml:brushProperty name="width" value="0.05" units="cm"/>
      <inkml:brushProperty name="height" value="0.05" units="cm"/>
      <inkml:brushProperty name="color" value="#004F8B"/>
    </inkml:brush>
  </inkml:definitions>
  <inkml:trace contextRef="#ctx0" brushRef="#br0">469 734 3328,'2'2'3709,"-2"-3"-3342,1 0 0,-1 1 0,1-1 0,-1 0 0,0 1 0,1-1 0,-1 0 0,0 0 0,0 1 0,0-1 0,1 0 0,-1 0 0,0 1 0,0-1 0,0 0 0,0 0 0,0 0 0,-1-1 0,1-2-146,0 0 1,0-1-1,0 1 0,-1-1 0,0 1 0,0 0 1,0 0-1,0-1 0,-1 1 0,1 0 0,-1 0 0,0 0 1,-1 0-1,1 1 0,-1-1 0,1 1 0,-1-1 1,-3-2-1,-5-3-74,-1 0 0,0 1 0,0 0 0,0 1 0,-1 0 0,0 1 0,0 0 0,-1 1 0,1 1 0,-1 0 0,-17-2 0,21 5-140,1 0-1,0 0 1,0 1-1,-1 0 1,1 1-1,0 0 1,0 0-1,0 1 1,0 0-1,0 1 1,0 0-1,0 0 1,1 1-1,0 0 1,0 1-1,0 0 1,0 0-1,-13 11 1,12-6 5,0 0-1,0 0 1,1 1 0,1 0 0,0 1-1,0-1 1,1 2 0,0-1 0,-3 14 0,5-15 22,1 0 0,0 0 0,1 0 0,0 1 0,1-1 1,0 0-1,1 1 0,1-1 0,-1 1 0,2-1 1,2 14-1,-1-17-3,-1 0 1,1-1-1,0 1 1,1-1-1,0 0 1,0 0-1,1 0 1,0 0-1,0-1 1,11 12-1,-7-11 64,0 0 0,0 0 0,0-1 0,1 0 0,0-1 0,0 0 0,16 5 1,-11-5 18,0-1 1,1 0 0,0-2 0,0 1 0,0-2 0,0 0 0,0-1-1,0-1 1,0 0 0,0-1 0,21-6 0,-21 3-70,0-1 0,-1-1 0,1 0 0,-2-1 0,26-18 0,62-58 122,-98 81-167,18-21-33,-18 19 14,-1 1 1,1 0-1,0 0 1,0 0 0,7-5-1,-1 5-290,-6 6-76,-4 17 42,-1-12 463,-2 18-98,1-19-22,1 0 0,0 0 0,0 1 0,1-1 0,0 0 0,0 1 0,0-1 0,1 0 0,0 1-1,0-1 1,1 0 0,2 7 0,-1-7 20,0 1 0,1-1 0,0 0-1,0 0 1,0 0 0,1-1 0,0 0-1,0 1 1,0-2 0,1 1 0,0-1-1,-1 0 1,2 0 0,-1 0 0,0-1 0,11 4-1,-10-4 83,1-1-1,0 0 0,-1 0 1,1-1-1,0 0 1,0 0-1,0-1 0,0 0 1,0-1-1,0 0 1,0 0-1,10-3 0,-14 4-91,-1-1 0,0-1 0,0 1 0,1 0 0,-1-1 0,0 0 0,0 1 0,0-1 0,-1-1 0,1 1 0,0 0 0,-1 0-1,1-1 1,-1 0 0,0 1 0,0-1 0,0 0 0,0 0 0,-1 0 0,1 0 0,-1-1 0,0 1 0,0 0 0,0-1 0,0 1 0,0 0-1,-1-1 1,1 1 0,-1-6 0,0 3-11,-1-1 0,0 1 0,0 0 0,-1 0 0,1 0-1,-1 0 1,-1 0 0,1 0 0,-1 0 0,0 1 0,0-1 0,-1 1-1,1 0 1,-1 0 0,0 0 0,-1 0 0,1 1 0,-6-5 0,0 2-85,0-1 0,0 2 0,-1-1 0,0 1 0,0 1 0,-1 0 0,1 0 1,-21-4-1,29 8 20,-1 1 0,1-1 0,-1 1 1,1 0-1,-1 0 0,1 0 1,-1 0-1,1 0 0,-1 1 0,0 0 1,-4 1-1,7-2 60,0 1 0,-1 0 0,1-1 0,-1 1 0,1 0 0,0 0 0,-1 0 1,1 0-1,0 0 0,0 0 0,0 0 0,0 1 0,0-1 0,0 0 0,0 1 0,0-1 0,1 0 0,-1 1 0,0-1 0,1 1 0,-1-1 1,1 1-1,0-1 0,-1 1 0,1 0 0,0-1 0,0 3 0,0-2 13,1 0 1,-1 0-1,1 0 1,-1 0-1,1-1 1,0 1-1,0 0 1,0 0-1,0-1 0,0 1 1,0-1-1,0 1 1,0-1-1,1 1 1,-1-1-1,1 0 1,-1 1-1,3 0 1,-2 0 39,1 0 0,0 0 0,0 0 0,1-1 0,-1 1 1,0-1-1,1 0 0,-1 0 0,4 1 0,14 0 13,1-1 0,-1-1-1,0-1 1,0-1 0,0-1-1,39-10 1,-44 8-6,1 0-1,-1-2 1,0 0 0,0-1 0,-1 0-1,0-1 1,0-1 0,23-20 0,-5-5 86,45-62 1,-62 75-92,21-22 50,2 3 1,85-71-1,10-10 64,-114 102-122,-2-1 0,0 0 1,-2-2-1,21-35 0,-29 43-144,0 0 0,-1 0 0,-1-1-1,0 0 1,3-19 0,-9 35 103,2-21-350,-2 20 330,0 1 0,0 0 0,0-1-1,0 1 1,0 0 0,0-1 0,0 1 0,0 0 0,0-1 0,0 1-1,-1 0 1,1-1 0,0 1 0,0 0 0,0 0 0,0-1-1,-1 1 1,1 0 0,0 0 0,0-1 0,-1 1 0,1 0 0,0 0-1,-1 0-14,0 0-1,1 0 0,-1 0 1,1 0-1,-1 0 0,1 0 0,-1 0 1,1 1-1,-1-1 0,1 0 1,-1 0-1,1 0 0,0 1 0,-1-1 1,1 0-1,-1 1 0,1-1 0,0 0 1,-1 1-1,0 0 0,-10 10-233,0 2-1,1-1 0,-15 23 0,-25 53 105,49-87 161,-25 51-1,1 2 0,-28 92-1,34-76 6,-21 142 0,32-148 0,1-22 59,0 53 0,7-87-13,1 1 0,-1-1 0,1 0 0,1 0 0,-1 0 1,2 0-1,-1 0 0,5 9 0,-6-14-11,1 0 0,-1 0-1,1 0 1,0-1 0,0 1-1,0-1 1,0 0 0,0 1-1,0-1 1,1 0 0,-1 0-1,1 0 1,0-1 0,-1 1-1,1-1 1,0 1 0,0-1 0,0 0-1,0 0 1,0 0 0,0 0-1,0-1 1,6 1 0,6-1 69,0-2 1,0 1-1,0-2 1,-1 0-1,1 0 1,-1-2-1,1 0 1,-2 0-1,19-11 1,-18 9-86,0-2 0,0 0 0,-1-1 0,-1 0 1,1-1-1,-2 0 0,1-1 0,-2 0 0,11-16 0,8-16-14,34-71-1,-43 77-97,44-81 14,97-202-8,-160 319 88,85-219-199,-85 217 164,1 1-19,-1-1 0,1 1-1,-1-1 1,-1 1 0,1-1 0,0 0 0,-1 1 0,0-1 0,0-7 0,0 11 45,0 0 0,0 0-1,0 0 1,0 0 0,0-1 0,0 1 0,0 0 0,0 0 0,0 0 0,0 0 0,0-1 0,0 1 0,0 0 0,-1 0 0,1 0 0,0 0 0,0 0 0,0 0 0,0 0 0,0-1 0,0 1 0,0 0 0,-1 0 0,1 0 0,0 0-1,0 0 1,0 0 0,0 0 0,0 0 0,-1 0 0,1 0 0,0 0 0,0 0 0,0 0 0,0 0 0,-1 0 0,1 0 0,0 0 0,0 0 0,0 0 0,0 0 0,0 0 0,-1 0 0,1 0 0,0 0 0,0 0 0,0 0-1,0 0 1,0 0 0,-1 0 0,1 1 0,0-1 0,0 0 0,0 0 0,0 0 0,0 0 0,0 0 0,-1 1 0,-3 3-86,-1 0 1,0 1-1,1 0 1,0 0-1,0 0 1,-5 8-1,-18 38-190,-35 93 332,53-120-11,1 0-1,2 0 0,0 1 0,-4 45 1,7-46-37,-36 397 88,39-417-80,-5 115 270,6-94 2,0 0 1,8 41 0,-9-66-264,0 1 0,0 0 0,0-1 0,0 1 0,0-1 0,0 1 1,1-1-1,-1 1 0,0 0 0,0-1 0,1 1 0,-1-1 0,0 1 1,1-1-1,-1 0 0,0 1 0,1-1 0,-1 1 0,1-1 0,-1 0 0,0 1 1,1-1-1,-1 0 0,1 1 0,-1-1 0,1 0 0,-1 0 0,1 1 1,0-1-1,-1 0 0,1 0 0,-1 0 0,1 0 0,-1 0 0,1 0 0,0 0 1,-1 0-1,1 0 0,-1 0 0,1 0 0,-1 0 0,1 0 0,-1 0 1,1-1-1,0 1 0,0 0 0,1-2 45,0 1-1,0 0 1,0 0-1,0 0 1,-1-1-1,1 1 1,0-1 0,-1 0-1,1 1 1,1-4-1,20-34-126,6-11-30,-20 37 106,7-9-25,0 0 0,1 0 0,1 2 0,34-31 1,-50 49 4,0 1 0,0-1 1,0 1-1,0 0 0,0 0 1,1-1-1,-1 2 1,0-1-1,1 0 0,-1 0 1,1 1-1,-1-1 1,0 1-1,1 0 0,4 0 1,-3 0 10,-1 1 1,0 0-1,0 0 1,0 0 0,0 0-1,0 1 1,0-1 0,0 1-1,0 0 1,0 0-1,3 3 1,97 87 45,-96-87-26,12 11 44,0 0-1,1-2 1,1-1 0,0 0-1,33 14 1,-51-26-4,-1 0 1,1-1-1,-1 1 0,1 0 1,-1-1-1,1 0 1,-1 1-1,1-1 0,0 0 1,-1-1-1,1 1 1,-1 0-1,1-1 0,0 1 1,-1-1-1,1 0 1,1-1-1,0 1 2,-1-1-1,0 0 1,-1-1-1,1 1 1,0 0-1,-1-1 1,1 1-1,-1-1 1,0 0 0,0 0-1,2-3 1,3-7 33,-1-1 1,-1 1-1,0-1 1,6-25-1,2-35 88,-3 14-130,-1 1-133,-5 34-200,11-46 0,-8 57 41,-7 14 232,0-1 0,0 1 0,0 0 0,0 0 0,1 0 0,-1 0 0,0 0 0,0 0-1,0 0 1,0 0 0,0 0 0,1 0 0,-1 0 0,0 0 0,0 0 0,0 0 0,0 0-1,0 0 1,1 0 0,-1 0 0,0 0 0,0 0 0,0 0 0,0 0 0,1 0 0,-1 0-1,0 0 1,0 0 0,0 0 0,0 0 0,0 0 0,1 0 0,-1 0 0,0 0-1,0 1 1,0-1 0,0 0 0,0 0 0,0 0 0,0 0 0,1 0 0,-1 1 0,2 2-20,0 1 0,-1 0 0,1 0 0,1 7 0,-2-7 56,39 181-86,-29-128 201,-8-40-146,-2 0 1,0 29-1,-1-30 10,0-11 25,0 0 0,-1 0 1,0 0-1,0 0 1,0 0-1,0 0 1,-1 0-1,1-1 1,-1 1-1,-1 0 1,-4 7-1,6-10-20,0-1 1,0 1-1,-1-1 0,1 1 0,-1-1 1,1 0-1,-1 0 0,1 1 0,-1-1 0,1 0 1,-1 0-1,0-1 0,0 1 0,0 0 1,1-1-1,-1 1 0,0-1 0,0 1 0,0-1 1,0 0-1,0 0 0,0 0 0,0 0 1,0 0-1,0 0 0,0-1 0,1 1 0,-1 0 1,0-1-1,0 0 0,0 1 0,-3-3 1,0 0-11,-1-1 0,1 0 0,0 0 0,0 0 1,0-1-1,1 1 0,-5-7 0,4 5-116,-1 0 1,1 0-1,-1 1 0,-9-6 1,7 4-83,1 2-600,8 11 413,2-2 354,-1-1-1,1 1 0,0-1 1,0 0-1,0 0 0,0 0 1,1-1-1,-1 1 0,1-1 1,4 3-1,-1-1 32,1 0 1,-1 0-1,1-1 0,9 2 1,-5-3 46,1 0 1,-1-2-1,1 1 1,0-2-1,-1 1 1,19-5-1,-5 2 151,12-2-96,-1-2 0,1-1-1,-2-2 1,0-2 0,0-1-1,-1-2 1,49-28 0,-47 17 4,-16 10-84,-14 12-43,-6 4-53,-1 5-118,-6 19 89,3-15 73,0 0 0,1 1 0,1-1-1,-1 12 1,2-9 43,0 1 0,2-1 1,-1 1-1,2-1 0,-1 1 0,2-1 0,0 0 0,0 0 0,1-1 1,0 1-1,1-1 0,1 0 0,0 0 0,9 10 0,-15-19 7,1-1-1,-1 0 0,1 0 1,0 1-1,-1-1 0,1 0 1,0-1-1,-1 1 1,1 0-1,0 0 0,0-1 1,0 1-1,0-1 0,0 0 1,0 0-1,0 1 1,0-1-1,0 0 0,0-1 1,0 1-1,-1 0 0,1 0 1,0-1-1,0 1 1,0-1-1,0 0 0,0 0 1,-1 1-1,1-1 0,2-2 1,6-3 21,-1 0 0,1-1 0,15-14 1,-25 20-54,128-125 241,-127 125-251,1-1 0,-1 1 0,0-1 0,0 1 0,-1-1 0,1 1 0,0-1 0,0 0 0,-1 1 0,1-4 0,-2 5-42,0 0 0,0 0-1,0 0 1,0 0-1,0 0 1,0 1-1,0-1 1,0 0-1,0 1 1,0-1-1,0 1 1,-1 0-1,-2 2 18,0 0-1,0 0 1,0 1-1,1-1 1,-1 1 0,1 0-1,0 0 1,0 0-1,1 1 1,-1-1 0,1 1-1,-3 8 1,4-11 43,0 0 1,0 1-1,1-1 0,-1 0 1,1 0-1,0 0 1,0 1-1,0-1 1,0 0-1,0 1 1,0-1-1,0 0 0,1 0 1,-1 1-1,1-1 1,0 0-1,-1 0 1,1 0-1,0 0 1,0 0-1,0 0 1,1 0-1,-1 0 0,0 0 1,1 0-1,-1-1 1,1 1-1,0-1 1,0 1-1,3 1 1,-1-1 27,0 0 1,1 0 0,-1-1-1,1 1 1,0-1 0,-1 0 0,1-1-1,0 1 1,0-1 0,0 0-1,-1 0 1,6-1 0,4-1 33,0 0 0,25-8 1,-28 7 12,0-1 1,0-1-1,0 0 1,18-12 0,-25 15-62,-1 0-1,0-1 1,1 0 0,-1 0 0,0 0 0,0 0-1,-1 0 1,1-1 0,-1 1 0,1-1-1,-1 1 1,0-1 0,0 0 0,-1 0 0,1 0-1,1-7 1,-3 8-25,0-1-1,-1 1 1,1 0-1,0 0 0,-1 0 1,0 0-1,1 0 1,-1 0-1,-1 0 1,1 0-1,0 0 1,-1 0-1,-3-5 1,-2-2-41,0 1 1,-11-11-1,13 16-1,0-1-1,0 2 1,-1-1-1,1 1 0,-1-1 1,0 1-1,0 1 0,0-1 1,0 1-1,-1 1 0,1-1 1,-1 1-1,1 0 0,-1 0 1,-8 1-1,13 0 35,0 0 0,1 0 0,-1 0 0,0 1 0,1-1 0,-1 1 1,1-1-1,-1 1 0,1 0 0,-1 0 0,1 0 0,-1 0 0,1 0 0,0 0 0,0 0 0,-1 0 1,1 0-1,0 0 0,0 1 0,0-1 0,0 0 0,-1 4 0,1-4 19,1-1 1,0 1-1,-1 0 0,1 0 0,0 0 1,-1 0-1,1 0 0,0 0 0,0 0 1,0 1-1,0-1 0,0 0 1,0 0-1,0 0 0,1 0 0,-1 0 1,0 0-1,0 0 0,1 0 0,-1 0 1,1-1-1,-1 1 0,1 0 0,-1 0 1,1 0-1,-1 0 0,1 0 0,0-1 1,0 1-1,-1 0 0,1-1 0,0 1 1,0 0-1,0-1 0,0 1 0,0-1 1,-1 0-1,2 1 0,5 1 23,0 0 0,0 0 0,0-1 0,0 0-1,0 0 1,0-1 0,0 0 0,10-1 0,5 0 103,10-1 17,0-1 1,0-2-1,45-13 1,-41 10-25,-3 0 47,35-8 167,-60 15-324,-1 0 0,1 1 0,-1 0 0,1 0 0,-1 1 0,1 0 0,7 2 0,-12-3 12,0 2 0,1-1 0,-1 0 0,0 1 0,0-1 0,0 1 0,-1 0 0,1 0 0,0 0 0,-1 0 0,1 0 0,-1 1 0,0-1 0,0 1-1,0 0 1,0-1 0,0 1 0,0 0 0,-1 0 0,0 0 0,1 1 0,-1-1 0,1 6 0,1 5 41,-1 0 0,-1 0 0,0 0-1,-2 18 1,1-14 136,0-16 121,2-3-288,0 0-56,0 0 0,-1 0 0,1-1 0,0 1 0,-1-1 0,1 1 0,-1-1 0,1 1-1,-1-1 1,0 0 0,0 0 0,0 0 0,2-3 0,8-12-140,6-5 179,-4 4-57,17-17-1,-27 32 16,1-1-1,-1 1 0,1 0 1,0 0-1,0 0 1,0 0-1,0 1 1,1 0-1,-1 0 0,9-3 1,-10 5 26,0 0 1,0 0-1,0 0 1,0 0-1,0 0 1,0 1 0,-1 0-1,1-1 1,0 1-1,0 0 1,0 0-1,-1 1 1,1-1-1,3 2 1,3 4 54,1-1 0,11 11-1,58 59-874,-78-75-4,0 0 0,-1 0 0,1 0 0,0 0 0,0 0 0,-1 1 0,1-1 0,-1 0 0,1 0 0,-1 0 0,0 1 0,1 1 0,-4 10-2673</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4:51.196"/>
    </inkml:context>
    <inkml:brush xml:id="br0">
      <inkml:brushProperty name="width" value="0.05" units="cm"/>
      <inkml:brushProperty name="height" value="0.05" units="cm"/>
      <inkml:brushProperty name="color" value="#004F8B"/>
    </inkml:brush>
  </inkml:definitions>
  <inkml:trace contextRef="#ctx0" brushRef="#br0">31 114 12800,'-30'-35'5791,"35"14"-5023,-5 9-224,5 9-448,-1-11-384,6 7 160,-4-7-2016,2 10 1184,1 1-4255,5 3 2911</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4:51.549"/>
    </inkml:context>
    <inkml:brush xml:id="br0">
      <inkml:brushProperty name="width" value="0.05" units="cm"/>
      <inkml:brushProperty name="height" value="0.05" units="cm"/>
      <inkml:brushProperty name="color" value="#004F8B"/>
    </inkml:brush>
  </inkml:definitions>
  <inkml:trace contextRef="#ctx0" brushRef="#br0">142 52 12704,'-67'-25'5759,"31"20"-4991,22 1-416,3 1-352,3-6-992,2 9 544,6-5-3711,6 10 2335</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4:53.901"/>
    </inkml:context>
    <inkml:brush xml:id="br0">
      <inkml:brushProperty name="width" value="0.05" units="cm"/>
      <inkml:brushProperty name="height" value="0.05" units="cm"/>
      <inkml:brushProperty name="color" value="#004F8B"/>
    </inkml:brush>
  </inkml:definitions>
  <inkml:trace contextRef="#ctx0" brushRef="#br0">249 259 1984,'13'-12'12793,"-13"10"-12178,1-5 899,-2-6 489,-3-23 0,0 17-1270,-11-33 0,7 33-485,-1 1 0,0 1 0,-12-17 0,20 32-256,0 0 1,0 0-1,-1 0 1,1 0-1,0 0 1,-1 1-1,1-1 1,-1 0-1,0 1 1,0 0-1,0-1 0,1 1 1,-1 0-1,0 0 1,-1 0-1,1 0 1,0 0-1,0 0 1,0 1-1,0-1 1,-1 1-1,1 0 0,0-1 1,0 1-1,-1 0 1,1 0-1,0 0 1,-1 1-1,1-1 1,0 1-1,0-1 1,0 1-1,-1 0 0,1-1 1,0 1-1,0 0 1,0 0-1,0 1 1,0-1-1,-3 3 1,-1 1-48,1 0-1,-1 1 1,1 0 0,0 0 0,1 0 0,-6 9 0,-21 43 3,24-43 81,1 0 0,1 0-1,0 1 1,1-1 0,0 1-1,2 0 1,0 1 0,0-1-1,2 30 1,1-36 22,0 0 0,1 1 0,0-1 0,1 0 0,0-1-1,0 1 1,1-1 0,1 1 0,-1-1 0,1 0 0,1 0 0,0-1 0,0 0 0,0 0 0,1 0-1,13 10 1,-9-9 80,1 0-1,0-1 1,0 0-1,14 6 1,-19-11-66,1 0-1,-1-1 1,1 1 0,-1-1 0,1-1 0,0 0 0,-1 0 0,1 0 0,12-1 0,-2-2 23,-1-1 0,1-1 0,0 0 0,-1-1 0,20-9 0,1-3-32,38-23 0,-39 18-132,-1-2 1,-1 0-1,-1-3 1,-2-1-1,-1-1 1,39-47 0,-14 12-98,-46 54 87,-1 1 0,2 0 0,-1 0 0,15-8 0,-24 16 69,1 1-1,-1-1 1,0 1-1,0-1 1,0 1-1,1-1 1,-1 1-1,0 0 1,1 0 0,-1-1-1,0 1 1,1 0-1,-1 0 1,0 0-1,0 0 1,1 1 0,-1-1-1,0 0 1,1 1-1,-1-1 1,0 0-1,0 1 1,0 0 0,1-1-1,-1 1 1,0 0-1,0-1 1,0 1-1,0 0 1,0 0 0,0 0-1,1 2 1,2 1 7,-1 1 0,0 0 0,0 0 0,0 0 0,-1 0 0,3 7 0,9 35 220,15 82 0,-21-87 865,-10-45-612,-5-11-170,-6-19-592,13 32 297,-5-18-261,-12-27 0,15 40 206,0 1-1,-1 1 1,0-1 0,0 0 0,0 1-1,0-1 1,-1 1 0,0 0 0,0 0-1,-6-5 1,8 8 24,0 0-1,0 0 1,0 0-1,0 0 1,0 0-1,0 1 1,-1-1-1,1 1 1,0-1-1,0 1 1,-1 0-1,1 0 1,0 0-1,0 0 1,0 1-1,-1-1 1,1 0 0,0 1-1,0 0 1,0-1-1,0 1 1,-3 1-1,-5 3-48,1 1 0,-1 0-1,-11 10 1,18-14 72,-18 15-5,-34 36 0,44-42 78,1 1 1,1 0 0,0 1-1,-13 23 1,20-33-53,1 0 0,0 0-1,0 0 1,0 0 0,0 0 0,1 1-1,-1-1 1,1 0 0,-1 0 0,1 1 0,0-1-1,1 0 1,-1 0 0,0 0 0,1 1 0,0-1-1,0 0 1,0 0 0,0 0 0,0 0-1,1 0 1,-1 0 0,1-1 0,0 1 0,0 0-1,0-1 1,0 1 0,0-1 0,0 0 0,1 0-1,-1 1 1,5 1 0,2 2 103,1 0 1,-1-1-1,1 0 1,0-1-1,0 0 1,1-1 0,-1 0-1,18 3 1,-22-5-71,0 0 1,1-1 0,-1 1 0,0-1 0,1-1 0,-1 1 0,0-1 0,1 0 0,-1-1 0,0 1 0,0-1-1,0-1 1,0 1 0,0-1 0,-1 0 0,1 0 0,-1 0 0,8-7 0,-7 4-81,-1-1 0,0 0 0,0 0 0,0-1 0,-1 1 0,0-1 0,4-12 0,16-61-260,-24 79 272,6-44-621,-6 46 642,0 0 0,0 0 0,0 0 0,0 0 0,0-1 0,0 1 0,0 0 0,0 0 0,0 0 0,0 0 0,0 0 0,0 0 0,1 0 0,-1-1 0,0 1 0,0 0 0,0 0 0,0 0 0,0 0 0,0 0 0,0 0 0,0 0 0,0 0 0,0 0 0,0 0 0,0 0 0,1-1 0,-1 1 0,0 0 0,0 0 0,0 0 0,0 0 0,0 0 0,0 0 0,0 0 0,0 0 0,1 0 0,-1 0 0,0 0 0,0 0 0,0 0 0,0 0 0,0 0 0,0 0 0,0 0 0,1 0 0,-1 0 0,0 0 0,0 0 0,0 0 0,0 0 0,0 1 0,0-1 0,0 0 0,0 0 0,0 0 0,1 0 0,-1 0 0,0 0 0,0 0 0,0 0 0,0 0 0,0 0 0,0 0 0,0 1 0,0-1 0,0 0 0,0 0 0,0 0 0,6 12-179,-2-3 120,4 1 151,1 0-1,-1-1 0,2-1 0,-1 1 1,1-1-1,0-1 0,0 0 1,19 9-1,-22-13-6,0 1 0,0-2 0,1 1-1,-1-1 1,0 0 0,1 0 0,0-1 0,-1 0 0,1 0 0,0-1 0,0 0 0,-1-1-1,1 1 1,0-1 0,-1-1 0,1 0 0,-1 0 0,10-4 0,-1 0-9,0-2-1,-1 0 1,0-1 0,0 0 0,-1-1 0,-1-1 0,15-14 0,51-56-40,-21 20-72,-57 60 34,0 0-1,0 0 1,0 0-1,0 0 1,0 0-1,0 1 0,0-1 1,0 0-1,0 1 1,0-1-1,1 0 1,-1 1-1,0 0 1,1-1-1,-1 1 1,0 0-1,1 0 1,1-1-1,-2 2 1,0-1 1,1 0-1,-1 1 0,0-1 0,0 0 0,0 1 0,0 0 0,0-1 1,0 1-1,0 0 0,0-1 0,0 1 0,0 0 0,0 0 1,-1 0-1,2 1 0,1 3 5,0-1 1,-1 0 0,0 1-1,0-1 1,-1 1 0,1 0-1,-1-1 1,1 9 0,1 29 119,-3 56-1,-1-38 20,1-59-124,0-1-1,-1 1 1,1 0-1,0-1 0,0 1 1,0 0-1,0-1 1,0 1-1,0 0 0,0-1 1,1 1-1,-1-1 1,0 1-1,0 0 0,0-1 1,1 1-1,-1 0 1,0-1-1,1 1 0,-1-1 1,0 1-1,1-1 1,-1 1-1,1-1 0,0 1 1,0-1-2,-1 0-1,1 0 1,0 0 0,-1-1 0,1 1-1,0 0 1,-1 0 0,1-1 0,0 1-1,-1 0 1,1-1 0,-1 1 0,1-1-1,-1 1 1,1-1 0,-1 1 0,1-1 0,0 0-1,4-6 14,-1 1-1,8-15 1,20-57-182,-24 56 72,1-1 0,1 1 1,20-33-1,-18 41 7,-11 14 76,-1 0 0,0 0 1,1 0-1,-1-1 0,0 1 1,1 0-1,-1 0 0,0 0 1,1 0-1,-1 0 0,0 0 1,1 0-1,-1 0 0,0 0 1,1 0-1,-1 0 0,0 0 1,1 0-1,-1 0 0,0 0 1,1 0-1,-1 0 0,0 0 1,1 0-1,-1 1 0,1-1 1,0 2 6,1 0 0,0 0 0,-1 0 0,0 0 1,1 1-1,-1-1 0,0 0 0,0 1 0,0 2 0,4 6 17,16 48 203,-14-35-58,2 0 1,14 27-1,24 37-51,-43-83-1584,12-5-9502,-2-8 4521</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4:54.224"/>
    </inkml:context>
    <inkml:brush xml:id="br0">
      <inkml:brushProperty name="width" value="0.05" units="cm"/>
      <inkml:brushProperty name="height" value="0.05" units="cm"/>
      <inkml:brushProperty name="color" value="#004F8B"/>
    </inkml:brush>
  </inkml:definitions>
  <inkml:trace contextRef="#ctx0" brushRef="#br0">8 0 13472,'-7'4'5371,"13"-7"-3969,-5 24 1568,-1 50 32,0-25-5044,0-45 1702,0 0-1,0-1 1,0 1-1,0 0 1,0 0-1,0 0 1,0-1-1,0 1 0,1 0 1,-1 0-1,0 0 1,0-1-1,1 1 1,-1 0-1,0 0 1,1-1-1,-1 1 1,1 0-1,-1-1 1,1 1-1,-1 0 0,1-1 1,0 1-1,-1-1 1,1 1-1,0-1 1,-1 1-1,1-1 1,0 0-1,0 1 1,-1-1-1,1 0 1,1 1-1,11 3-3424</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4:54.616"/>
    </inkml:context>
    <inkml:brush xml:id="br0">
      <inkml:brushProperty name="width" value="0.05" units="cm"/>
      <inkml:brushProperty name="height" value="0.05" units="cm"/>
      <inkml:brushProperty name="color" value="#004F8B"/>
    </inkml:brush>
  </inkml:definitions>
  <inkml:trace contextRef="#ctx0" brushRef="#br0">213 11 11808,'-3'-11'5578,"3"11"-5538,-7 16 3747,4-6-3209,-42 97 2258,11-28-2030,-39 136 0,58-157-710,4 0 0,2 1 0,2 1 0,2 87 0,5-129-21,2 0 0,0 0-1,1-1 1,1 1 0,1-1-1,0 0 1,11 24 0,-12-33-81,-1-1-131,1 0 0,0 1 1,0-1-1,1-1 0,8 11 0,-10-14-194,-1-1 0,0 0 1,1 0-1,-1 0 0,1 0 1,-1 0-1,1 0 0,3 1 0,-4-3-105,0 1-1,0-1 1,0 0-1,0 0 1,0 0-1,0 0 0,0 0 1,0 0-1,0 0 1,0-1-1,0 1 1,0-1-1,0 0 0,2-1 1,3 0-1835,11-5-2797,-5-5-206</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4:54.945"/>
    </inkml:context>
    <inkml:brush xml:id="br0">
      <inkml:brushProperty name="width" value="0.05" units="cm"/>
      <inkml:brushProperty name="height" value="0.05" units="cm"/>
      <inkml:brushProperty name="color" value="#004F8B"/>
    </inkml:brush>
  </inkml:definitions>
  <inkml:trace contextRef="#ctx0" brushRef="#br0">15 203 13216,'-14'-9'5983,"42"1"-5215,0-1 576,19-3-896,25-4 1024,12-5-832,-4-5-512,2 1-128,-7 4-2176,11-5 1216,12 10-4639,16 2 3135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2:13.187"/>
    </inkml:context>
    <inkml:brush xml:id="br0">
      <inkml:brushProperty name="width" value="0.05" units="cm"/>
      <inkml:brushProperty name="height" value="0.05" units="cm"/>
      <inkml:brushProperty name="color" value="#004F8B"/>
    </inkml:brush>
  </inkml:definitions>
  <inkml:trace contextRef="#ctx0" brushRef="#br0">27 1465 2304,'-18'2'752,"9"4"5173,9-12-4958,1 0 0,0 0 0,0 0-1,3-12 1,3 0 68,12-24 0,-12 28-425,2-3-203,0 1 0,1-1-1,1 2 1,18-21-1,57-49 761,-50 51-841,31-32 420,-4-4 1,61-84 0,-107 130-595,-8 9 7,1 1 1,1 1-1,0 0 1,1 0-1,18-16 1,-29 29-158,-1 0 1,0-1-1,1 1 0,-1 0 1,0-1-1,1 1 1,-1 0-1,1-1 0,-1 1 1,0 0-1,1 0 0,-1-1 1,1 1-1,-1 0 1,1 0-1,-1 0 0,1 0 1,-1 0-1,1 0 0,-1 0 1,1 0-1,-1 0 0,1 0 1,-1 0-1,1 0 1,-1 0-1,1 0 0,-1 0 1,1 1-1,-1-1 0,1 0 1,-1 0-1,1 0 1,-1 1-1,1-1 0,-1 0 1,0 1-1,1-1 0,0 1 1,0 1-7,0 1 0,0-1 0,0 1 0,0 0 0,0-1 0,-1 1 0,1-1 0,-1 5 0,3 21-9,-2 1 1,-1-1-1,-1 1 0,-7 36 1,-29 114 101,23-132-35,8-30 266,-6 32 0,12-48-298,0 0 1,0 0-1,0 0 1,0-1-1,0 1 1,0 0-1,0 0 1,0 0-1,0 0 1,0 0-1,0 0 1,1-1-1,-1 1 1,0 0 0,1 1-1,0-2-6,-1 0-1,0 1 1,1-1 0,-1 0-1,1 0 1,-1 0-1,1 1 1,-1-1 0,1 0-1,-1 0 1,0 0-1,1 0 1,-1 0 0,1 0-1,-1 0 1,1 0 0,-1 0-1,1 0 1,-1 0-1,1 0 1,-1 0 0,1 0-1,-1-1 1,1 1-1,-1 0 1,0 0 0,1 0-1,-1-1 1,1 1 0,-1 0-1,0 0 1,1-1-1,-1 1 1,0 0 0,1-2-1,8-5 113,-1-1-1,9-11 1,-4 5-52,110-130 300,78-81-757,-200 225 376,3-5-72,1 1 1,-1-1 0,1 2 0,0-1 0,0 0 0,1 1 0,9-5 0,-15 8 67,0 0 0,1 0-1,-1 0 1,1 0 0,-1 0-1,1 0 1,-1 0 0,0 0 0,1 0-1,-1 0 1,1 0 0,-1 0-1,1 0 1,-1 0 0,0 0-1,1 0 1,-1 1 0,0-1 0,1 0-1,-1 0 1,1 1 0,-1-1-1,0 0 1,1 0 0,-1 1-1,0-1 1,0 0 0,1 1 0,-1-1-1,0 0 1,0 1 0,1-1-1,-1 0 1,0 1 0,0-1-1,0 1 1,0-1 0,0 0 0,0 1-1,1 0 1,0 20-174,-1-16 129,-1 13 17,0 0 0,-2-1 1,0 1-1,-10 33 0,-32 66-67,13-38 77,30-73 109,0 0 0,0 0 0,0 1-1,1-1 1,0 0 0,0 1 0,1 12 0,0-17-52,0-1 1,0 0-1,0 0 0,1 0 1,-1 0-1,0 1 0,1-1 1,-1 0-1,1 0 0,0 0 1,-1 0-1,1 0 0,0 0 1,-1 0-1,1 0 0,0-1 1,0 1-1,0 0 0,1 1 1,0-1 10,0-1 1,0 1-1,0-1 1,0 1-1,0-1 1,0 0-1,0 0 0,0 0 1,0 0-1,0 0 1,0 0-1,0 0 1,0-1-1,0 1 1,3-2-1,12-3 34,0-2 0,-1 0 0,0 0 0,0-2 0,-1 0 0,0 0 0,-1-2 0,0 0 0,-1 0-1,0-1 1,22-27 0,-12 10-151,-2-2 0,-1 0-1,-2-1 1,25-59 0,-39 81-49,-3 6 47,0 1-1,1-1 1,0 1-1,-1-1 1,1 1-1,1 0 1,3-5 0,-6 8 62,0-1 0,0 1 0,0 0 0,0 0 0,0 0 0,1 0 0,-1 0 0,0-1 0,0 1 0,0 0 0,0 0 0,1 0 0,-1 0 0,0 0 0,0 0 0,0 0 1,0 0-1,1 0 0,-1-1 0,0 1 0,0 0 0,0 0 0,1 0 0,-1 0 0,0 0 0,0 0 0,0 0 0,1 0 0,-1 0 0,0 1 0,0-1 0,0 0 0,0 0 1,1 0-1,-1 0 0,0 0 0,0 0 0,0 0 0,0 0 0,1 0 0,-1 1 0,0-1 0,0 0 0,0 0 0,2 10-301,-14 135-490,0 4 1401,12-141-468,0 1 0,4 14 0,-4-21-85,0-1 0,1 1 0,-1 0 0,1 0 0,-1 0-1,1-1 1,0 1 0,-1 0 0,1-1 0,0 1 0,0-1 0,1 1 0,-1-1 0,0 1 0,0-1-1,1 0 1,1 2 0,-2-3-6,0 1-1,0-1 1,-1 0-1,1 0 0,0 0 1,0 0-1,0 0 1,-1 0-1,1 0 1,0-1-1,0 1 1,-1 0-1,1 0 0,0 0 1,-1-1-1,1 1 1,0 0-1,0-1 1,0 0-1,15-11 268,-11 7-210,12-8-47,0-1 1,-2 0-1,1-1 0,24-33 1,43-77-217,-48 70 72,-29 46-690,-6 9 776,0 0 1,0 0-1,0 0 1,0 0 0,0 0-1,0 0 1,0 0 0,0 0-1,0 0 1,0 0-1,0 0 1,1 0 0,-1 0-1,0 0 1,0 0-1,0 0 1,0 0 0,0 0-1,0 0 1,0 0 0,0 0-1,0 0 1,0 0-1,0 0 1,0 0 0,0 0-1,0 0 1,0 0-1,0 0 1,0 0 0,0 0-1,0 0 1,0 0 0,0 0-1,0 0 1,0 0-1,0 0 1,0 0 0,0 0-1,0 0 1,0 0 0,0 0-1,1 0 1,-1 0-1,0 0 1,0 0 0,0 0-1,-7 17-671,1 1 534,-8 21 70,8-24 165,1 1 0,0-1 1,1 1-1,1 0 0,-2 25 1,5-39-69,0 1 1,0 0 0,0 0 0,1 0 0,-1-1 0,1 1 0,0 0 0,0 0 0,0-1-1,0 1 1,0-1 0,1 1 0,-1-1 0,1 1 0,-1-1 0,1 0 0,0 0-1,0 0 1,0 0 0,0 0 0,0 0 0,1-1 0,-1 1 0,0-1 0,1 1-1,-1-1 1,1 0 0,0 0 0,-1 0 0,1 0 0,3 0 0,5 1 39,0 0 1,0-1 0,1 0 0,-1-1-1,0-1 1,16-2 0,0 0-15,0-2 1,0 0-1,-1-2 1,0-1-1,42-20 1,-11 1-259,-2-3 0,71-50 0,-109 69 169,-12 7 62,1 1-1,-1-1 1,-1 1-1,1-1 1,4-6 0,-33 46-1013,3-8 934,2 2 0,1 0 0,-20 46 1,37-75 65,-2 8 33,0 1 0,0-1 0,0 0-1,-1 15 1,4-22-19,0 0 1,0-1-1,0 1 0,0 0 0,0 0 0,1 0 0,-1 0 0,0 0 0,1-1 1,0 1-1,-1 0 0,1-1 0,1 3 0,-1-3 3,0 0 1,0 0 0,0 0-1,0 0 1,0 0-1,0 0 1,0-1-1,0 1 1,0 0-1,1-1 1,-1 1-1,0-1 1,0 1-1,1-1 1,-1 0-1,0 0 1,1 1-1,-1-1 1,0 0-1,3 0 1,5-1 82,0 0 0,0-1 1,10-3-1,-8 3-52,46-15 141,57-24 0,-92 30-242,0 0 1,-1-1-1,0-2 0,-1 0 1,0-1-1,-1-1 1,-1 0-1,26-32 0,9-18-169,50-82 0,-67 93 112,141-228-80,-132 197 200,-4-1-1,35-111 1,-72 187-17,-2 6-88,-1 1 0,1-1 0,-1 0-1,0 0 1,0 0 0,-1 1 0,1-10-1,-1 14 78,0 0 1,0-1-1,0 1 0,0 0 0,0-1 0,0 1 0,0-1 0,0 1 0,0 0 0,-1-1 1,1 1-1,0 0 0,0-1 0,0 1 0,0-1 0,0 1 0,-1 0 0,1-1 1,0 1-1,0 0 0,-1 0 0,1-1 0,0 1 0,-1 0 0,1 0 0,0-1 1,-1 1-1,1 0 0,0 0 0,-1 0 0,1 0 0,0-1 0,-1 1 0,1 0 1,0 0-1,-1 0 0,1 0 0,-1 0 0,1 0 0,0 0 0,-1 0 0,1 0 0,-1 0 1,1 0-1,0 0 0,-1 0 0,0 1 0,-16 9-412,9-3 348,1 1 0,0 0 0,0 0 0,1 0 0,0 1 0,-9 18 0,9-16 35,-24 40-81,3 1 1,-25 67-1,28-45 367,3 1 0,4 1 0,3 1-1,3 1 1,-1 81 0,12-153-214,-1 16 156,1 0-1,5 40 1,-5-57-112,1 0 0,0 0 0,1 0 0,-1 0 0,1 0 1,0 0-1,0-1 0,0 1 0,1 0 0,0-1 0,0 0 0,0 0 1,0 0-1,0 0 0,1 0 0,0-1 0,6 6 0,-7-7-31,1 0 0,0-1 1,-1 1-1,1-1 0,0 0 0,-1 1 0,1-2 0,0 1 0,0 0 0,0-1 1,0 0-1,0 0 0,0 0 0,0 0 0,0 0 0,7-3 0,-1 0 3,1-1 0,-1 0-1,1 0 1,15-11 0,-7 3-91,0-1 1,-1-1-1,-1 0 1,0-2-1,-1 0 1,25-33-1,-21 22-22,-1-2 0,-2 0-1,0-1 1,-3-1 0,22-62-1,-35 91 40,0-1-1,0 1 1,0-1-1,-1 0 1,1 0-1,-1 1 1,0-1-1,1 0 1,-1 0-1,-1 1 1,1-1 0,0 0-1,-1-3 1,1 5 7,-1 0 1,1 1 0,0-1 0,0 0 0,-1 0 0,1 1-1,0-1 1,-1 0 0,1 1 0,-1-1 0,1 0 0,-1 1-1,1-1 1,-1 1 0,0-1 0,1 1 0,-1-1 0,1 1-1,-1-1 1,0 1 0,0-1 0,1 1 0,-1 0 0,-1-1-1,0 1-18,0 0 0,0 0 0,0 0 0,0 0 0,0 0-1,0 0 1,0 1 0,1-1 0,-1 1 0,-2 0-1,-5 3-44,1-1-1,0 2 0,-10 6 0,2 1 134,1 1-1,-1 0 1,2 1 0,0 1-1,1 0 1,1 1 0,0 0-1,1 1 1,0 0 0,2 1-1,0 0 1,1 0 0,1 1-1,1 0 1,-5 23 0,10-36-13,0-1 1,0 1 0,1 0 0,0-1 0,0 1 0,0 0-1,1-1 1,0 1 0,1 5 0,-1-8-11,1 0 0,-1 0 0,0 0 1,1 0-1,0-1 0,-1 1 0,1 0 0,0-1 1,0 1-1,1-1 0,-1 0 0,0 0 1,1 0-1,-1 0 0,1 0 0,0 0 0,4 1 1,1 1 43,0-1 0,0 0 0,1-1 0,-1 0 1,1-1-1,0 1 0,0-2 0,-1 1 0,1-1 0,0 0 1,0-1-1,-1 0 0,15-4 0,-11 2 5,0-1 0,0 0 0,0-1 0,-1 0 1,1-1-1,-1 0 0,-1-1 0,1 0 0,10-10 0,9-14-117,-1 0 0,42-60 0,9-11-43,-74 94 32,2 0-216,0-1-1,10-16 1,-84 260 511,65-230-214,-3 6 67,0 0-1,1 1 1,0-1-1,1 0 1,0 1-1,1 0 1,0-1-1,1 18 1,0-28-83,0-1 1,0 0-1,0 0 1,0 1-1,0-1 1,0 0-1,0 1 1,0-1 0,0 0-1,0 0 1,0 1-1,0-1 1,0 0-1,1 1 1,-1-1 0,0 0-1,0 0 1,0 1-1,0-1 1,0 0-1,1 0 1,-1 0-1,0 1 1,0-1 0,0 0-1,1 0 1,-1 0-1,0 1 1,0-1-1,1 0 1,-1 0 0,0 0-1,0 0 1,1 0-1,-1 0 1,0 1-1,0-1 1,1 0 0,-1 0-1,0 0 1,1 0-1,-1 0 1,0 0-1,1 0 1,14-11 180,24-26-418,43-53-1,19-19-143,-56 65-440,-44 44 796,-1 0 1,0-1-1,1 1 0,-1 0 0,0-1 1,1 1-1,-1 0 0,0-1 1,1 1-1,-1 0 0,1 0 1,-1 0-1,1-1 0,-1 1 1,0 0-1,1 0 0,-1 0 1,1 0-1,-1 0 0,1 0 0,-1 0 1,1 0-1,-1 0 0,1 0 1,-1 0-1,1 0 0,-1 0 1,1 0-1,-1 0 0,1 0 1,-1 1-1,0-1 0,1 0 1,-1 0-1,1 1 0,-1-1 1,1 0-1,-1 1 0,0-1 0,1 0 1,-1 1-1,0-1 0,0 0 1,1 1-1,-1-1 0,1 1 1,0 2-19,0 0 0,0 0 0,0-1-1,0 1 1,-1 0 0,1 0 0,-1 4 0,1 14 17,-2 1 0,-3 23 0,1-19 135,0 38 0,3-57-34,1 1 0,0-1 0,0 0 0,1 1 0,-1-1 0,1 0 0,1 0 0,0 0 0,6 11 0,-7-15-25,1 1-1,0-1 1,-1 0-1,1 0 1,1-1-1,-1 1 1,0-1-1,1 1 1,-1-1-1,1 0 1,0 0-1,-1-1 1,1 1-1,0-1 1,0 0-1,0 0 1,4 1-1,-1-1-3,0 0-1,0-1 1,0 1 0,0-2-1,0 1 1,0-1-1,0 0 1,0 0-1,12-4 1,-10 0-14,1 1-1,-2-1 1,1 0 0,0-1-1,-1 0 1,0 0 0,-1-1 0,1 0-1,-1 0 1,12-17 0,2-6-73,28-55 0,-37 63-52,10-20-37,3 1 0,1 1 0,48-55 1,-68 87 10,9-11-245,-15 19 350,0 0 1,0 0-1,0 0 0,0 0 1,0 0-1,0 0 0,0 0 1,0-1-1,0 1 1,0 0-1,0 0 0,1 0 1,-1 0-1,0 0 0,0 0 1,0 0-1,0 0 0,0 0 1,0 0-1,0 0 1,0 0-1,0 0 0,0 0 1,0 0-1,0 0 0,0 0 1,0 0-1,0 0 0,1 0 1,-1 0-1,0 0 1,0 0-1,0 0 0,0 0 1,0 0-1,0 0 0,0 0 1,0 0-1,0 0 0,0 0 1,0 0-1,0 0 1,0 0-1,0 0 0,1 0 1,-1 0-1,0 0 0,0 0 1,0 0-1,0 0 0,0 0 1,0 0-1,0 0 1,0 0-1,0 1 0,0-1 1,0 0-1,0 0 0,0 0 1,0 0-1,0 0 1,0 0-1,0 0 0,0 0 1,0 0-1,0 0 0,0 0 1,0 0-1,0 1 0,-4 13-302,-48 151 192,-41 112 206,89-267 9,-1 0-1,0 0 1,-1-1-1,0 1 0,-12 14 1,18-23-97,-1-1-1,1 1 1,-1 0 0,0-1 0,1 1-1,-1 0 1,0-1 0,0 1 0,0-1-1,1 1 1,-1-1 0,0 1 0,0-1-1,0 0 1,0 1 0,0-1 0,0 0 0,-1 0-1,2 0-16,-1 0 0,0 0 0,1 0-1,-1 0 1,0-1 0,1 1 0,-1 0-1,1 0 1,-1-1 0,1 1 0,-1 0-1,1-1 1,-1 1 0,1-1 0,-1 1 0,1-1-1,-1 1 1,1-1 0,-1 1 0,1-2-1,-2-1-36,1 0 0,-1 0-1,1 0 1,0 0 0,0-1 0,1 1-1,-1 0 1,1-1 0,-1-5 0,3-35 380,2 1 1,13-60 0,-16 101-265,5-17 353,-6 18-404,0 1 0,0 0 1,0-1-1,1 1 0,-1-1 0,0 1 0,0 0 1,1-1-1,-1 1 0,0-1 0,1 1 0,-1 0 1,1 0-1,-1-1 0,0 1 0,1 0 0,-1 0 0,1-1 1,-1 1-1,1 0 0,-1 0 0,0 0 0,1 0 1,-1 0-1,1 0 0,-1 0 0,1 0 0,-1 0 1,1 0-1,-1 0 0,1 0 0,-1 0 0,1 0 1,-1 0-1,1 0 0,-1 0 0,0 1 0,1-1 1,0 0-1,4 4-6,-1 0 0,1 0 0,-1 0 0,0 1 0,0-1 0,-1 1 0,1 0 0,-1 0 0,4 8 0,8 12-25,-7-15-233,0 0 0,0-1-1,1 0 1,0 0 0,1-1-1,0 0 1,11 6 0,11 5-3481,37 14 0,-11-5-5146,-30-12 4994</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4:57.862"/>
    </inkml:context>
    <inkml:brush xml:id="br0">
      <inkml:brushProperty name="width" value="0.05" units="cm"/>
      <inkml:brushProperty name="height" value="0.05" units="cm"/>
      <inkml:brushProperty name="color" value="#004F8B"/>
    </inkml:brush>
  </inkml:definitions>
  <inkml:trace contextRef="#ctx0" brushRef="#br0">211 34 6304,'-4'-10'891,"4"8"-635,-1 0 1,0 0-1,0 0 1,1 0-1,-1 0 1,1 0-1,0 0 1,-1-6 6346,1 12-4944,-5 64 1085,0-20-2091,-6 67 536,-35 156 1,11-105-749,-62 241 1230,96-404-1586,-1 6 771,12-18-619,-3 1-240,0 0 1,0-1-1,-1 0 0,0 0 0,5-13 0,22-55-143,-22 50 85,8-20 5,31-53 0,-34 70 56,-13 22 0,1 0 0,8-13 0,-12 21 0,0 0 0,1-1 0,-1 1 0,0-1 0,0 1 0,0 0 0,1-1 0,-1 1 0,0 0 0,0-1 0,1 1 0,-1 0 0,0 0 0,1-1 0,-1 1 0,0 0 0,1 0 0,-1 0 0,1-1 0,-1 1-1,0 0 1,1 0 0,-1 0 0,1 0 0,-1 0 0,0 0 0,1 0 0,-1 0 0,1 0 0,-1 0 0,1 0 0,-1 0 0,0 0 0,1 0 0,-1 0 0,1 0 0,-1 0 0,0 1 0,1-1 0,-1 0 0,0 0 0,1 0 0,-1 1 0,0-1 0,1 0 0,-1 1 0,0-1 0,1 0-1,-1 0 1,0 1 0,0-1 0,1 1 0,-1-1 0,0 1 0,2 2 8,0 1-1,-1-1 1,0 1-1,1-1 0,0 6 1,2 17 174,0 46 1,-1-22-63,-1-14-62,1 5-12,10 55 0,-11-90-47,-1 0 0,1 0 0,0-1 0,0 1 0,1-1 1,-1 0-1,1 1 0,6 7 0,-7-11 14,0 0-1,0 1 1,0-1 0,1 0-1,-1-1 1,1 1 0,-1 0-1,1-1 1,0 1-1,-1-1 1,1 0 0,0 0-1,0 0 1,0 0 0,0-1-1,0 1 1,0-1 0,0 1-1,3-1 1,13-1-6,0-1 0,-1 0 0,1-2 0,31-9 0,-22 4-74,-1-2 0,37-20 1,-35 14-39,0-2 0,0-1 1,49-48-1,63-86 529,-74 69-19,-61 76-400,-8 9 20,-12 15 9,-25 50 59,-31 71 0,64-122-39,5-12-60,-4 6-26,1 1 0,0 0 0,0 1 0,1-1 1,0 1-1,-2 13 0,5-22 34,0 0 0,0 0 0,0-1 0,0 1 0,-1 0 0,1 0 0,0-1 0,0 1 1,1 0-1,-1 0 0,0-1 0,0 1 0,0 0 0,0-1 0,1 1 0,-1 0 0,0 0 0,1-1 0,-1 1 0,0 0 0,1-1 1,-1 1-1,1-1 0,-1 1 0,1-1 0,-1 1 0,1-1 0,0 1 0,-1-1 0,1 1 0,-1-1 0,1 0 0,0 1 0,-1-1 1,1 0-1,0 1 0,0-1 0,-1 0 0,1 0 0,0 0 0,0 0 0,-1 0 0,1 0 0,0 0 0,0 0 0,-1 0 1,1 0-1,0 0 0,0-1 0,0 1 0,3-1-52,0 0 0,0 0 1,0-1-1,-1 0 0,1 1 1,-1-1-1,1 0 0,4-4 1,0-2-39,0 0 0,-1-1 0,11-16 0,-10 14-7,0 0 1,10-11 0,-17 22 90,-1 0 0,0-1 0,1 1 0,-1 0 0,1-1 0,-1 1 0,1 0 0,-1 0 0,1 0 0,-1-1 0,1 1 0,-1 0 0,1 0 0,-1 0 0,1 0 0,0 0 0,-1 0 0,1 0 0,-1 0 0,1 0-1,-1 0 1,1 0 0,-1 0 0,1 1 0,-1-1 0,1 0 0,-1 0 0,1 0 0,-1 1 0,1-1 0,-1 0 0,1 1 0,-1-1 0,0 0 0,1 1 0,-1-1 0,1 1 0,-1-1 0,0 0 0,1 1 0,-1-1 0,0 1 0,1 0 0,1 3-18,0-1 0,0 1-1,0 0 1,2 6 0,11 33 166,2-1 0,27 48 0,-42-86-120,1 0 0,-1 0 0,1-1 0,0 1 0,0-1 0,0 0 0,1 0 1,-1 0-1,1 0 0,0-1 0,0 1 0,0-1 0,0 0 0,0 0 0,0-1 0,0 1 0,1-1 0,-1 0 1,1 0-1,-1 0 0,1 0 0,-1-1 0,1 0 0,-1 0 0,1 0 0,-1-1 0,1 1 0,6-3 1,6-2 27,0-1 1,-1 0 0,0-2 0,0 0 0,0 0 0,-1-2-1,-1 0 1,1 0 0,-2-2 0,15-14 0,-10 6-21,-2-1-1,19-30 1,-24 35-53,-1-5-128,-10 19 158,1 1-1,-1 0 0,0-1 1,1 1-1,-1 0 1,0-1-1,0 1 0,0-1 1,0 1-1,0 0 0,-1-3 1,1 1 55,1-4-11,0-1 0,0 0-1,3-7 1,-1 4-88,0 0-146,-3 23-128,-13 76 181,-34 119 0,-3-16 123,-56 182 330,82-299 165,63-229-426,-7 19 16,-2 34 72,71-166 0,-62 183-186,36-77 15,-71 154 7,0 0 0,1 0 0,-1 0 0,2 1 0,-1 0 0,1 0 0,7-6 0,-13 12 14,1 0 0,0 1 0,-1-1 0,1 0-1,0 1 1,0-1 0,-1 1 0,1-1 0,0 1 0,0 0 0,0-1 0,0 1-1,-1 0 1,1-1 0,0 1 0,0 0 0,0 0 0,0 0 0,0 0-1,0 0 1,0 0 0,0 0 0,0 0 0,-1 0 0,1 1 0,0-1-1,0 0 1,0 1 0,0-1 0,0 0 0,-1 1 0,1-1 0,0 1 0,0-1-1,0 2 1,2 1 1,-1 0-1,0 0 0,0 0 0,0 1 1,0-1-1,0 1 0,1 4 0,7 19 53,-1 1-1,7 38 0,-13-50 5,-1 1 1,-1-1-1,0 0 0,-1 1 0,-4 29 0,2-33 0,-7 30 251,8-40-311,0 1 1,-1-1-1,1 0 1,-1 0-1,0 0 0,0 0 1,0 0-1,0 0 1,0-1-1,-4 4 0,6-5-18,0-1-1,-1 0 0,1 1 0,0-1 0,-1 0 0,1 1 0,0-1 1,-1 0-1,1 1 0,0-1 0,-1 0 0,1 0 0,0 0 0,-1 1 1,1-1-1,-1 0 0,1 0 0,-1 0 0,1 0 0,-1 0 0,1 0 1,0 1-1,-1-1 0,1 0 0,-1 0 0,1-1 0,-1 1 1,1 0-1,-1 0 0,1 0 0,-1 0 0,1 0 0,0 0 0,-1-1 1,1 1-1,-1 0 0,1 0 0,0-1 0,-1 1 0,1 0 0,0 0 1,-1-1-1,1 1 0,0 0 0,-1-1 0,1 1 0,0-1 0,0 1 1,-1 0-1,1-1 0,0 1 0,0-1 0,0 1 0,0-1 0,0 1 1,-1-1-1,1-1-35,0 1 0,0 0 0,0 0 0,-1-1 1,1 1-1,0 0 0,1-1 0,-1 1 0,0 0 1,0-1-1,1 1 0,-1 0 0,0 0 0,1-1 1,-1 1-1,1 0 0,0 0 0,-1 0 0,1 0 1,1-2-1,0 2 15,-1 0 0,0 0 0,1 0 0,-1 0 1,1 0-1,-1 0 0,1 0 0,-1 1 0,1-1 0,0 0 0,-1 1 1,1-1-1,0 1 0,-1 0 0,1 0 0,0 0 0,0 0 0,-1 0 1,1 0-1,2 0 0,-1 1 9,0 0 0,-1 0 0,1 0 0,0 1 0,-1-1 0,1 1 0,0-1 0,-1 1 0,0 0 0,5 4 1,-1 1 33,0 1 1,0 0-1,0 0 1,-1 0 0,0 0-1,4 12 1,-4-7 25,-1 0 0,0 0 0,-1 0 1,0 1-1,0 13 0,-1 69 129,-2-71-118,0 56 353,-4 0 0,-23 126 0,22-176-215,4-21-47,-1 0 0,-5 18-1,12-54-140,2-2-36,-1 0 1,4-55-1,-5 30-15,3-10 11,3 0 0,2 1 0,4 0 0,24-61 0,55-85 116,-81 183-36,1 0 0,0 1 0,2 0-1,1 2 1,36-35 0,-51 53 3,1 0 0,-1 1 0,1 0 0,0 0 0,0 0 0,8-4 0,-12 7-30,1-1-1,-1 1 0,0 0 1,0-1-1,1 1 1,-1 0-1,0 0 1,1 0-1,-1 0 1,1 0-1,-1 0 1,0 0-1,0 1 1,1-1-1,-1 0 0,0 1 1,1-1-1,-1 1 1,0 0-1,0-1 1,0 1-1,0 0 1,0-1-1,1 1 1,-1 0-1,0 0 1,-1 0-1,1 0 1,0 0-1,0 0 0,0 0 1,-1 1-1,2 0 1,3 8 9,0 0 1,-1 1-1,1-1 1,-2 1-1,0 0 0,0 0 1,-1 0-1,0 0 1,0 21-1,-2-23 25,0 0 0,-1 0 0,0 0-1,-1 0 1,1 0 0,-2-1 0,1 1 0,-1-1 0,-1 1-1,1-1 1,-1 0 0,-1 0 0,-5 8 0,5-10-65,0 0 1,-1 0 0,1-1-1,-1 1 1,0-1 0,-1-1-1,1 1 1,-1-1-1,0 0 1,0-1 0,-13 5-1,11-5-113,0-1-1,-1 0 1,1 0-1,-1-1 1,1-1-1,-1 1 0,1-2 1,-1 1-1,-11-3 1,16 2-42,-1 0 1,1 0 0,-1 0-1,1 0 1,0-1-1,0 0 1,0 0 0,0-1-1,-8-4 1,13 7 174,0 0 0,0 0 0,-1 0 0,1 0 0,0 0 0,0 0 0,0 0 0,0 0 0,0-1 0,0 1 0,0 0 0,0 0 0,0 0 0,0 0 0,0 0 0,0 0 0,0 0 0,0 0 0,0 0 0,0 0 0,0 0 0,0 0 0,0 0 0,0 0 0,0 0 0,0-1 0,0 1 0,0 0 0,0 0 0,0 0 0,0 0 0,0 0 0,0 0 0,0 0 0,0 0 0,0 0 0,0 0 0,0 0 0,0 0 0,0 0 0,0 0 0,0-1 0,0 1 0,0 0 0,0 0 0,0 0 0,0 0 0,0 0 0,0 0 0,0 0 1,1 0-1,-1 0 0,0 0 0,0 0 0,0 0 0,0 0 0,0 0 0,0 0 0,0 0 0,8-2-241,11 2-122,-18 0 297,85 1-370,82-2 909,-139-1-287,1-1-1,-1-2 1,0-1 0,47-16-1,-64 17-68,1 0-1,-1-1 1,0-1-1,-1 0 1,1 0-1,-1-1 1,-1 0-1,1-1 1,-1-1-1,-1 1 1,0-1-1,12-18 1,-10 12-29,-1-2 0,-1 1-1,15-39 1,-21 48-29,-1-1-1,0 0 0,0 0 0,-1 1 1,0-1-1,0 0 0,-1 0 0,0 0 0,-1 0 1,0 0-1,-2-12 0,3 21-35,-1-1 1,1 0-1,0 0 0,0 0 1,-1 0-1,1 0 0,0 1 1,-1-1-1,1 0 0,-1 0 0,1 0 1,-1 1-1,1-1 0,-1 0 1,0 1-1,0-2 0,0 2-10,1 0 0,0 0 0,-1 0 1,1 0-1,-1 0 0,1 0 0,-1 0 0,1 0 0,0 0 0,-1 0 0,1 0 0,-1 0 0,1 0 0,0 0 0,-1 0 0,1 0 0,-1 0 0,1 1 0,0-1 0,-1 0 0,1 0 1,0 1-1,-1-1 0,0 0 0,-1 3 0,-1-1 1,1 1 0,0 0 0,0-1-1,0 1 1,-3 6 0,-3 8-11,1 1 1,0 0 0,1 0-1,2 0 1,-1 1 0,2 0-1,1 0 1,0 0 0,1 0-1,3 27 1,-1-41 28,-1 0 0,1 0 0,1 0 0,-1 0 0,1 0 0,0 0 0,0 0 0,0-1 0,5 7 0,-6-8 4,1-1 1,0 1-1,0-1 1,1 0 0,-1 0-1,0 0 1,1 0-1,-1 0 1,1 0-1,0 0 1,-1-1-1,1 0 1,0 1-1,0-1 1,0 0 0,4 1-1,5-1 38,-1 0 0,0-1 0,1 0 0,-1 0 0,16-4 0,54-15 82,-30 1-168,83-41 0,-116 50 33,11-5 60,-14 6-51,-1 1 0,18-6 0,-31 13-18,0-1 0,0 1 0,0-1 0,0 1 0,1 0-1,-1 0 1,0 0 0,0 0 0,1 0 0,-1 0 0,0 0 0,0 0 0,1 0-1,-1 0 1,0 1 0,0-1 0,0 0 0,1 1 0,-1-1 0,0 1 0,2 1-1,-2-1 8,0 0-1,0 0 0,0 1 0,0-1 0,0 1 0,0-1 0,-1 0 0,1 1 0,0-1 1,-1 1-1,1 0 0,-1-1 0,0 1 0,1 2 0,-1 6 42,1 0 0,-2 0 0,0 0-1,-2 13 1,2-17-41,-2 12 80,0 1 1,-2-1 0,0 0 0,-11 25-1,25-44-469,-2-4 241,-1 0 0,0-1 0,0 0 0,0 0 0,0 0 0,-1-1 0,8-12 0,-11 16 118,42-66-374,-26 38 371,37-46 0,-51 72 25,0 1 0,0-1 0,1 1 0,0 0 1,10-8-1,-13 11 12,0 0 1,0 0-1,0 1 0,0-1 1,0 0-1,0 1 0,0-1 1,1 1-1,-1-1 1,0 1-1,0 0 0,0 0 1,1 0-1,-1 0 0,0 1 1,0-1-1,0 0 1,0 1-1,0 0 0,1-1 1,1 2-1,4 3 54,-1 0 0,0 0 0,0 0 0,0 1 0,-1 0 0,0 0 0,7 9 0,37 54 427,-44-60-451,22 35 183,-11-18-662,38 47 0,-47-63 227,-5-5-2384</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4:58.232"/>
    </inkml:context>
    <inkml:brush xml:id="br0">
      <inkml:brushProperty name="width" value="0.05" units="cm"/>
      <inkml:brushProperty name="height" value="0.05" units="cm"/>
      <inkml:brushProperty name="color" value="#004F8B"/>
    </inkml:brush>
  </inkml:definitions>
  <inkml:trace contextRef="#ctx0" brushRef="#br0">14 0 15712,'-10'13'5823,"6"-1"-4543,8 5-352,1-8 480,0-2-960,-5 2 384,0 0-480,0-1-64,0-4-160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5:00.352"/>
    </inkml:context>
    <inkml:brush xml:id="br0">
      <inkml:brushProperty name="width" value="0.05" units="cm"/>
      <inkml:brushProperty name="height" value="0.05" units="cm"/>
      <inkml:brushProperty name="color" value="#004F8B"/>
    </inkml:brush>
  </inkml:definitions>
  <inkml:trace contextRef="#ctx0" brushRef="#br0">45 126 1984,'-1'-2'165,"1"0"1,0 1-1,0-1 0,0 0 1,0 0-1,0 0 0,1 0 1,-1 0-1,1 0 1,-1 0-1,1 1 0,-1-1 1,1 0-1,0 0 0,0 1 1,0-1-1,0 1 0,0-1 1,0 1-1,1-1 1,1-1-1,5-5 1183,-4 2-492,0 1-1,-1-1 0,5-8 0,7-12 2028,-11 22-2191,-3 3-389,0 0 0,0 0 1,-1 0-1,1 0 0,0 0 1,0 0-1,0-1 0,-1 1 0,1 0 1,-1-1-1,1 1 0,0-2 1,5 66 1525,-5 22-656,-10 98 1,-21 57 122,9-85-720,-6 30-27,26-174-518,-2 7 222,3-18-263,0 0 1,0 0-1,0 0 1,0 0-1,0 0 1,0 0 0,0 0-1,0 0 1,0 1-1,-1-1 1,1 0-1,0 0 1,0 0 0,0 0-1,0 0 1,0 0-1,0 0 1,0 0-1,0 0 1,0 0 0,0 0-1,0 0 1,0 0-1,-1 0 1,1 0-1,0 0 1,0 0-1,0 0 1,0 0 0,0-1-1,0 1 1,0 0-1,0 0 1,0 0-1,0 0 1,0 0 0,0 0-1,0 0 1,0 0-1,0 0 1,0 0-1,-1 0 1,1 0 0,0 0-1,0 0 1,0 0-1,0 0 1,0 0-1,0-1 1,0 1-1,0 0 1,0 0 0,0 0-1,0 0 1,0 0-1,0 0 1,0 0-1,0 0 1,-4-14-1515,-17-78-8359,19 53 6657</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5:00.821"/>
    </inkml:context>
    <inkml:brush xml:id="br0">
      <inkml:brushProperty name="width" value="0.05" units="cm"/>
      <inkml:brushProperty name="height" value="0.05" units="cm"/>
      <inkml:brushProperty name="color" value="#004F8B"/>
    </inkml:brush>
  </inkml:definitions>
  <inkml:trace contextRef="#ctx0" brushRef="#br0">334 383 7296,'3'-49'4001,"-1"35"-2880,-2 1 0,1 0 0,-2-14 0,-1 11-331,0-1 0,-1 0 0,0 1 0,-1-1 0,-1 1 0,-1 0 0,-9-18 0,7 19 25,-19-27 1,22 36-711,1 1 0,-1 0 0,0 0 0,0 1 0,0-1 0,0 1 0,-1 0 0,-8-4 0,9 5-96,0 1 1,1 0-1,-1 1 1,-1-1 0,1 1-1,0 0 1,0 0 0,0 0-1,-9 0 1,10 2-18,0-1 0,1 1 1,-1 0-1,0-1 0,0 2 1,1-1-1,-1 0 0,1 1 1,-1 0-1,1-1 0,0 1 1,-1 1-1,1-1 0,0 0 1,-3 4-1,-3 4 20,0 0-1,1 1 1,1 0 0,-1 0-1,2 0 1,0 1 0,0 0 0,1 1-1,0-1 1,1 1 0,1 0-1,-3 13 1,2 7-5,0 0 1,2-1-1,4 61 0,5-35 142,27 105 1,-9-52-65,8 36-609,5 37-1261,-37-170-3265,-5-26 975,3-8 1270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5:01.168"/>
    </inkml:context>
    <inkml:brush xml:id="br0">
      <inkml:brushProperty name="width" value="0.05" units="cm"/>
      <inkml:brushProperty name="height" value="0.05" units="cm"/>
      <inkml:brushProperty name="color" value="#004F8B"/>
    </inkml:brush>
  </inkml:definitions>
  <inkml:trace contextRef="#ctx0" brushRef="#br0">20 4 10208,'-19'-3'4640,"27"3"-4032,8 0 639,2 9-799,29-6 2368,10 6-1568,19-6-128,4 3-704,6-6-160,-11 3-160,2-6-128,-7 3 0,10-6-3008,-8 12 1664,3 2-6559,-9 5 4415</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5:01.644"/>
    </inkml:context>
    <inkml:brush xml:id="br0">
      <inkml:brushProperty name="width" value="0.05" units="cm"/>
      <inkml:brushProperty name="height" value="0.05" units="cm"/>
      <inkml:brushProperty name="color" value="#004F8B"/>
    </inkml:brush>
  </inkml:definitions>
  <inkml:trace contextRef="#ctx0" brushRef="#br0">56 6 9152,'-2'-6'4422,"8"16"-605,-14 42-62,0 64-1937,-8 115-148,4-47-1250,4-44-189,8-78 57,1-26-2251,-9-56-10303,7 10 9114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5:02.017"/>
    </inkml:context>
    <inkml:brush xml:id="br0">
      <inkml:brushProperty name="width" value="0.05" units="cm"/>
      <inkml:brushProperty name="height" value="0.05" units="cm"/>
      <inkml:brushProperty name="color" value="#004F8B"/>
    </inkml:brush>
  </inkml:definitions>
  <inkml:trace contextRef="#ctx0" brushRef="#br0">43 18 8896,'-32'-10'2869,"21"2"2866,11 8-5678,3 1 392,-1-1 0,1 1 0,-1-1 0,1 0 0,-1 0 0,1 0 0,3-1 0,4 1 97,106-1 1574,205 4-1,-3 25-1531,-242-19-520,38 7-963,-99-11-3051,-11-2 1972</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5:02.438"/>
    </inkml:context>
    <inkml:brush xml:id="br0">
      <inkml:brushProperty name="width" value="0.05" units="cm"/>
      <inkml:brushProperty name="height" value="0.05" units="cm"/>
      <inkml:brushProperty name="color" value="#004F8B"/>
    </inkml:brush>
  </inkml:definitions>
  <inkml:trace contextRef="#ctx0" brushRef="#br0">14 81 10816,'-13'-2'3789,"26"0"347,7-8 365,-2 2-4132,0 0-1,0 1 1,1 1-1,0 1 1,31-5 0,102-4-436,-98 10 210,99-1 446,-87 5-4004,-28 0-2244,-45 1 1669,-1 2 2249,-4 2 165,-23 4-3746</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5:02.766"/>
    </inkml:context>
    <inkml:brush xml:id="br0">
      <inkml:brushProperty name="width" value="0.05" units="cm"/>
      <inkml:brushProperty name="height" value="0.05" units="cm"/>
      <inkml:brushProperty name="color" value="#004F8B"/>
    </inkml:brush>
  </inkml:definitions>
  <inkml:trace contextRef="#ctx0" brushRef="#br0">3 99 9888,'-3'-7'4457,"3"6"-4201,6-2 229,-4 2-233,14-7 2731,31-11 1,19 1-649,68-2-1850,-106 16-93,229-13-638,-249 17-252,0 1 1,1 0-1,-1 0 0,10 3 0,-14-3-565,0 1 0,1-1 0,-1 1 0,0 0 0,0 0 0,0 0 0,0 0 0,-1 1 0,5 3 0,-7-5 768,0 0 1,-1 0-1,1-1 0,-1 1 1,1 0-1,0 0 1,-1 0-1,1 0 1,-1 0-1,0 0 1,1 0-1,-1 1 0,-3 11-3955</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5:03.151"/>
    </inkml:context>
    <inkml:brush xml:id="br0">
      <inkml:brushProperty name="width" value="0.05" units="cm"/>
      <inkml:brushProperty name="height" value="0.05" units="cm"/>
      <inkml:brushProperty name="color" value="#004F8B"/>
    </inkml:brush>
  </inkml:definitions>
  <inkml:trace contextRef="#ctx0" brushRef="#br0">158 86 11136,'-11'0'1175,"9"-1"-1015,0 1-1,1 0 1,-1-1 0,0 1-1,0 0 1,1 1 0,-1-1-1,0 0 1,0 0 0,1 1-1,-1-1 1,0 1 0,0-1 0,1 1-1,-1 0 1,1 0 0,-1 0-1,1 0 1,-1 0 0,1 0-1,-1 0 1,1 0 0,-2 3 0,-21 28 2135,-21 37 1,39-61-2156,2 1 0,-1 0-1,1 0 1,1 0 0,-1 1 0,1-1-1,1 1 1,0 0 0,1-1-1,-1 1 1,2 11 0,0-13-101,1-1 1,0 1-1,0-1 1,1 0 0,0 1-1,0-1 1,0 0-1,1 0 1,1-1-1,-1 1 1,1-1-1,0 1 1,0-1 0,1 0-1,9 9 1,9 6 126,1-1 1,1 0 0,1-2 0,0-1 0,1-2 0,33 14 0,-46-24-113,0 0 0,0-1 0,1-1 0,-1-1 1,1 0-1,0 0 0,0-2 0,-1 0 0,24-3 0,-5-1 48,-1-3 0,1 0 0,34-13 0,-58 16-65,14-3 117,0-1 0,-1-2 0,39-21 0,-56 27-106,1 0-1,0-1 1,-1 0-1,0 0 1,0 0-1,0 0 0,6-10 1,-9 11-16,1 0-1,-1 0 1,0 0 0,-1-1-1,1 1 1,-1-1 0,0 0 0,0 1-1,0-1 1,-1 0 0,1 1-1,-2-9 1,0-1-25,-1 0 1,-1-1-1,0 1 0,-1 0 0,-1 0 0,0 1 1,-1-1-1,-1 1 0,-9-16 0,-1 4-26,-1 1 0,-1 0-1,-33-31 1,39 43-42,0 0-1,0 1 1,-1 1 0,0 0-1,-1 1 1,0 1 0,-22-9-1,26 12-20,-1 2 0,1 0 0,-1 0-1,1 1 1,-1 0 0,0 1 0,0 1 0,0 0-1,0 0 1,1 1 0,-20 4 0,14 0-125,0 0 1,0 0 0,1 2-1,0 0 1,0 1 0,1 0 0,0 1-1,-14 12 1,21-15-362,1 1 1,-1 0 0,1 1-1,0 0 1,1 0-1,-8 13 1,10-15-212,1 0 0,0 1 1,1-1-1,-1 1 0,1 0 1,1 0-1,-1 0 0,1 0 1,0 0-1,0 8 0,2-4-721,0 0 0,3 16-1,5 12-2392</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2:15.221"/>
    </inkml:context>
    <inkml:brush xml:id="br0">
      <inkml:brushProperty name="width" value="0.05" units="cm"/>
      <inkml:brushProperty name="height" value="0.05" units="cm"/>
      <inkml:brushProperty name="color" value="#004F8B"/>
    </inkml:brush>
  </inkml:definitions>
  <inkml:trace contextRef="#ctx0" brushRef="#br0">365 81 5984,'0'-59'3317,"5"38"1163,-5 20-3397,-5 22 575,-19 97-74,-1-35-708,-37 86 1,-50 75 277,77-171-879,-41 77 415,54-103-32,14-30-1,8-13-218,2-6 84,57-71-335,-20 27-328,113-119-521,-145 157 568,-5 6 55,0 0 1,0-1-1,0 2 1,0-1-1,0 0 0,0 0 1,0 1-1,1-1 1,-1 1-1,1-1 1,-1 1-1,6-1 1,-8 2 31,1 0 1,0 0 0,-1 0 0,1 0 0,-1 0-1,1 0 1,0 0 0,-1 0 0,1 1-1,-1-1 1,1 0 0,-1 0 0,1 1 0,-1-1-1,1 0 1,-1 1 0,1-1 0,-1 1 0,1-1-1,-1 1 1,1-1 0,-1 1 0,0-1-1,1 1 1,-1-1 0,0 1 0,1 0 0,6 21 33,-5-1 52,-1 1-1,-1-1 1,-4 38 0,1-15-9,2-32-23,-1 66 322,3-66-219,0-1 0,0 0-1,1 0 1,0 0 0,4 11-1,-5-21-126,-1 0-1,1 1 1,-1-1-1,1 0 0,0 0 1,-1 0-1,1 1 1,0-1-1,0 0 0,0 0 1,0 0-1,0 0 1,0 0-1,0-1 1,1 1-1,-1 0 0,0 0 1,0-1-1,1 1 1,-1-1-1,0 1 0,0-1 1,1 0-1,-1 1 1,1-1-1,-1 0 1,0 0-1,1 0 0,-1 0 1,3 0-1,3-1 16,-1 0 0,0-1 0,1 0 0,-1 0 0,7-3 0,20-11 22,-1-2-1,-1-1 0,40-31 1,-9 7-228,161-118 647,-181 130-437,-35 26-50,14-11-112,-20 16 85,-1 0 1,1-1-1,-1 1 0,1 0 1,-1-1-1,1 1 0,-1 0 1,0-1-1,1 1 0,-1-1 1,0 1-1,1 0 0,-1-1 1,0 1-1,1-1 0,-1 1 1,0-1-1,0 1 0,1-1 1,-1 1-1,0-1 0,0 0 1,0 1-1,0-1 0,0 1 1,0-2-1,-4 4-329,-6 4 113,1 0-1,-12 11 0,-47 50 331,-69 86 0,135-151-75,-46 60 277,43-55-233,0 1 0,1 0 0,-1 0 0,2 0 0,-1 1 0,-2 11 0,5-19-36,1 0 0,0 0 0,0 0 1,-1 1-1,1-1 0,0 0 0,0 0 0,0 1 1,0-1-1,0 0 0,1 0 0,-1 0 1,0 1-1,0-1 0,1 0 0,-1 0 1,1 0-1,-1 0 0,1 1 0,0-1 1,-1 0-1,1 0 0,0 0 0,0 0 0,0-1 1,-1 1-1,1 0 0,0 0 0,0 0 1,0-1-1,0 1 0,1-1 0,-1 1 1,1 0-1,2 0 49,0 0 0,0 0 1,1 0-1,-1 0 0,0-1 1,0 0-1,0 0 0,9-1 1,-1-1-54,0 0 1,1-2 0,-1 1 0,0-2-1,-1 1 1,1-2 0,-1 1 0,0-2-1,0 1 1,-1-1 0,0-1 0,0 0 0,-1-1-1,15-16 1,5-10-174,-2-1 0,38-69-1,-59 95 112,15-21-289,-19 27 146,0 1-120,1 8 82,-2 5 185,-1 1 1,1-1-1,-2 0 1,-1 17 0,-1 18 188,3-1 124,9 55 0,-8-94-212,0 0 0,0 0 0,0-1 0,1 1 0,0 0 0,0 0 0,0-1 0,0 1 0,1-1 0,3 5 0,-5-7-7,1 0 1,0 0 0,-1-1 0,1 1 0,0-1 0,0 0 0,0 0 0,0 1 0,0-1 0,0 0 0,0 0 0,0-1 0,1 1-1,-1 0 1,0-1 0,0 0 0,1 1 0,-1-1 0,0 0 0,0 0 0,1 0 0,-1 0 0,0-1 0,1 1 0,1-1 0,8-3 14,-1 0 0,0 0 1,0-1-1,0 0 1,10-8-1,53-40 159,-18 7-117,54-59 1,43-62 141,-141 152-256,-10 13-142,0 0 0,0-1 0,-1 1 0,1-1 0,-1 1 0,1-1 0,0-5 0,3 71-11,-11 97 113,2-128 153,-1 1 0,-18 59 0,20-83-50,-1 0 1,-1 0-1,0 0 1,-6 8-1,6-10-42,4-5 25,0-1 0,0 1 0,0-1 0,0 1 0,0-1 0,0 0 0,-1 0 0,1 1 0,0-1 0,-1 0 0,1 0 0,-1 0 0,0-1 0,1 1 0,-1 0 0,1 0 0,-1-1 0,0 1 0,-3 0 0,3-1-46,-1-1-1,1 1 1,-1 0 0,1 0-1,-1-1 1,1 0-1,0 1 1,0-1-1,-1 0 1,1 0 0,0 0-1,-4-3 1,-1-1-64,1-1-1,0 1 1,0-1 0,0 0 0,1 0 0,-1-1 0,-4-9 0,9 15 66,1 1 0,-1-1 1,1 0-1,-1 0 1,1 1-1,-1-1 1,1 0-1,0 0 0,0 0 1,-1 0-1,1 0 1,0 0-1,0 0 0,0 1 1,0-1-1,0 0 1,0 0-1,0 0 1,0 0-1,1-1 0,-1 1 6,1 0-1,-1 1 0,1-1 0,-1 1 1,1-1-1,0 0 0,-1 1 0,1-1 1,0 1-1,-1-1 0,1 1 0,0 0 1,-1-1-1,1 1 0,0 0 0,0 0 0,-1-1 1,2 1-1,4-1 33,0 1 1,1-1-1,-1 1 1,10 1-1,121 23 628,-34-5-677,-90-18-386,-1 0 0,0-1 0,18-2 0,13-3-4572,-36 4 3501,4 0-784</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5:04.160"/>
    </inkml:context>
    <inkml:brush xml:id="br0">
      <inkml:brushProperty name="width" value="0.05" units="cm"/>
      <inkml:brushProperty name="height" value="0.05" units="cm"/>
      <inkml:brushProperty name="color" value="#004F8B"/>
    </inkml:brush>
  </inkml:definitions>
  <inkml:trace contextRef="#ctx0" brushRef="#br0">91 23 6144,'1'-1'283,"0"-1"1,0 1-1,0-1 1,0 1-1,0 0 0,0-1 1,0 1-1,0 0 1,1 0-1,-1 0 1,1 0-1,-1 0 1,1 0-1,-1 0 0,1 0 1,-1 1-1,1-1 1,0 1-1,-1-1 1,1 1-1,0-1 1,-1 1-1,1 0 1,3 0-1,-3 0-35,0 0 1,0 0-1,0 0 1,1 0-1,-1 1 1,0-1-1,0 1 1,0 0-1,0-1 0,0 1 1,0 0-1,0 0 1,0 0-1,0 0 1,-1 1-1,1-1 1,0 0-1,-1 1 1,1-1-1,1 4 0,3 5 149,0 0-1,-1 1 1,-1-1-1,0 1 1,4 14-1,-2 3 233,4 30 1,-8-40-529,-1 1 0,0 0 0,-2 0 0,0-1 0,-1 1 0,-1 0 0,-1-1 0,0 0 0,-1 0 0,-1 0 0,-1-1 0,-1 0 0,0 0 0,-1 0 0,-1-1 0,0-1 1,-1 0-1,-17 18 0,23-27-607,-1-1 1,1 0-1,-1 0 0,-8 5 1,11-8-137,0 0-1,0-1 1,0 0-1,0 1 1,0-1-1,-1 0 1,1 0 0,0-1-1,-1 1 1,-6-1-1,-19 0-3367</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5:09.836"/>
    </inkml:context>
    <inkml:brush xml:id="br0">
      <inkml:brushProperty name="width" value="0.05" units="cm"/>
      <inkml:brushProperty name="height" value="0.05" units="cm"/>
      <inkml:brushProperty name="color" value="#004F8B"/>
    </inkml:brush>
  </inkml:definitions>
  <inkml:trace contextRef="#ctx0" brushRef="#br0">275 755 1984,'0'-1'166,"0"1"0,1 0 0,-1-1 0,1 1 0,-1-1 0,1 1 0,-1 0 0,1-1 0,-1 1 0,1 0 0,-1-1 0,1 1-1,-1 0 1,1 0 0,-1-1 0,1 1 0,-1 0 0,1 0 0,0 0 0,0 0 0,10-4 3797,-11 3-3862,0 1 1,0 0 0,0 0-1,0 0 1,0 0 0,0 0-1,0 0 1,0-1 0,0 1-1,0 0 1,0 0 0,0 0-1,0 0 1,0 0 0,0-1-1,0 1 1,0 0 0,0 0-1,0 0 1,0 0 0,0 0-1,0 0 1,0-1 0,-7-10 1886,5 6-1576,-1 1 1,0-1 0,0 1 0,0-1-1,0 1 1,-1 0 0,0 1-1,0-1 1,0 0 0,-5-2-1,0-1-29,-2 0-1,1 1 0,-1 0 0,0 1 0,-16-6 1,19 9-275,-1-1-123,0 1 0,0 0 0,-17-1 0,22 3-17,1 0 0,-1 0-1,1 0 1,0 1-1,-1-1 1,1 1 0,0 0-1,0 0 1,-1 1-1,1-1 1,0 1 0,0-1-1,0 1 1,-4 3-1,3-1 40,-1 0-1,1 0 0,-1 0 0,1 1 0,1-1 1,-1 1-1,1 0 0,0 0 0,0 1 0,0-1 0,1 1 1,-1-1-1,0 7 0,1-5 39,1 0 0,0 0 0,0 1 0,1-1 0,0 0 0,0 0 0,1 1 0,0-1 0,0 0 0,4 11 0,-1-3 18,1-1 1,1 0-1,0 0 1,0 0-1,2-1 0,0 0 1,0 0-1,1-1 1,16 17-1,-21-25-30,-1-1 1,1 0-1,0-1 0,0 1 0,0-1 0,0 1 0,0-1 0,0 0 0,1-1 0,-1 1 0,1-1 0,-1 0 1,1 0-1,0 0 0,-1-1 0,8 0 0,4 0 30,-1-2 0,1 0 0,22-7 1,-37 9-64,59-15-16,-1-3 0,-1-2 0,-1-2 0,82-46 0,-65 27 374,-74 41-364,0 0 1,1 1-1,-1-1 1,0 0-1,1 1 1,-1-1-1,0 0 0,0 0 1,1 1-1,-1-1 1,0 0-1,0 1 1,0-1-1,1 1 1,-1-1-1,0 0 1,0 1-1,0-1 1,0 1-1,0-1 1,0 0-1,0 1 1,0-1-1,0 1 1,0-1-1,0 0 1,0 1-1,0-1 0,0 1 1,0 0-1,0 21 21,0-19-24,0 29 7,6 41-1,-4-60 14,0 1 0,2-1-1,-1 0 1,2 0-1,10 21 1,-12-29 53,0 1 0,0 0-1,1-1 1,0 1 0,0-1 0,6 5 0,-9-9-42,1 1 1,-1-1-1,1 0 1,-1 0-1,1 0 1,-1 0 0,1 0-1,-1-1 1,1 1-1,0 0 1,0-1-1,-1 1 1,1-1 0,0 1-1,0-1 1,0 0-1,-1 0 1,1 0-1,0 0 1,0 0 0,0 0-1,-1-1 1,1 1-1,0-1 1,0 1-1,2-2 1,-1 0-6,0 0-1,0 0 1,0 0-1,0 0 1,-1-1 0,1 0-1,-1 1 1,0-1-1,0 0 1,0 0 0,0 0-1,0 0 1,-1 0-1,1 0 1,-1-1 0,2-5-1,0 0-63,-1-1 0,0 0 1,-1 1-1,0-18 0,-1 15 9,1 1 47,-1 1 1,-1 0-1,0-1 0,0 1 0,-1 0 0,-4-12 1,1 7 170,0 1 1,-1 0 0,-11-20-1,13 27-151,-1 0 0,0 0 0,0 1-1,0-1 1,-1 1 0,0 0-1,0 1 1,-12-9 0,13 10-45,-11-6-433,16 10 428,-1 0 0,1 0 0,0 0 1,0 0-1,-1 0 0,1 0 0,0 0 0,-1 0 0,1 0 0,0 0 0,-1 0 0,1 0 0,0 0 0,0 0 1,-1 0-1,1 1 0,0-1 0,-1 0 0,1 0 0,0 0 0,0 0 0,-1 1 0,1-1 0,0 0 0,0 0 1,0 0-1,-1 1 0,1-1 0,0 0 0,0 0 0,0 1 0,0-1 0,-1 0 0,1 0 0,0 1 1,0-1-1,0 0 0,0 1 0,0-1 0,0 0 0,0 1 0,0-1 0,0 0 0,0 0 0,0 1 0,0-1 1,0 0-1,0 1 0,0-1 0,0 0 0,0 1 0,1 0-8,0 1 1,-1-1-1,1 0 1,0 1-1,0-1 1,0 0-1,0 0 1,-1 0-1,2 0 0,-1 0 1,0 0-1,0 0 1,0 0-1,0 0 1,1 0-1,1 0 1,24 13 65,-19-11 41,0-1 0,1 0 1,-1-1-1,1 0 0,0 0 1,16-1-1,55-9 457,-75 8-514,50-9 310,95-28-1,-135 32-304,0 1 0,0-2 0,0 0-1,-1-1 1,0 0 0,-1-1 0,0-1-1,-1 0 1,1 0 0,-2-1 0,14-17 0,-6 4 18,-1-1 0,-2-1 0,27-55 0,27-90 184,-66 161-206,50-140-70,-51 143 56,-3 6-31,1 1 0,-1-1 1,1 1-1,-1-1 1,0 1-1,0-1 0,1 0 1,-1 1-1,0-1 1,0 1-1,0-1 0,1 0 1,-1 1-1,0-1 1,0 0-1,0 1 1,0-1-1,0 0 0,0 1 1,0-1-1,-1 1 1,1-1-1,0 0 0,0 1 1,0-1-1,-1 0 1,-2 5-426,-3 5 229,1 0 1,0 0 0,1 0 0,0 1 0,-4 15-1,-7 55 94,11-57 34,4-20 92,-35 248-150,30-187 218,2 0 0,6 66 0,-1-105 131,8 35-1,-8-52-110,0-1-1,0 1 0,1-1 1,0 0-1,0 0 1,1 0-1,0 0 0,8 10 1,-10-15-64,-1-1 1,1 1 0,0-1-1,0 0 1,0 0 0,0 0-1,0 0 1,0 0 0,0 0-1,0 0 1,0-1 0,1 1-1,-1-1 1,0 0 0,0 1-1,1-1 1,-1 0 0,0 0-1,0-1 1,1 1 0,-1 0-1,0-1 1,0 1 0,0-1-1,3-1 1,9-3 40,-1-1 0,25-13 0,-24 11-115,20-12-85,55-43 1,-77 55 105,1-2-2,0-1 0,15-15 1,-7 2 15,-2-2-1,-1 0 1,16-29 0,39-90 177,-39 68 42,-3-1-1,23-89 1,-41 120-117,-8 32-64,-1 0 0,0 0 0,-1 0 0,1-24 0,-4 38-26,-1-16-140,1 16 135,0 1 0,0 0 0,0 0 0,0-1 0,0 1 0,0 0 0,0 0 0,-1 0 0,1-1 0,0 1 0,0 0 0,0 0 0,0 0 0,0-1 0,0 1 0,-1 0 0,1 0 0,0 0 0,0-1 0,0 1 0,0 0 0,-1 0 0,1 0 0,0 0 0,0 0 0,0 0 0,-1-1 0,1 1 0,0 0 0,0 0 0,-1 0 0,1 0 0,0 0 0,0 0 0,-1 0 0,1 0 0,0 0 0,0 0 0,-1 0 0,1 0 0,0 0 0,0 0 0,0 0 0,-1 0 0,1 1 0,0-1 0,0 0 0,-1 0 0,1 0 0,0 0 0,0 0 0,0 1 0,-1-1 0,1 0 0,0 0 0,0 0 0,0 0 0,0 1 0,0-1 0,-1 0 0,-9 10-117,1 0 1,0 1-1,0 0 1,-12 22-1,7-8 182,-14 35 1,4 5 58,3 1 0,3 1 1,3 0-1,-11 128 0,24-176-54,1 0-1,1 0 1,1 1-1,1-1 1,0 0 0,2 0-1,0 0 1,1-1-1,1 1 1,15 32-1,-20-49-36,0 0-1,0 0 1,0 1 0,0-1-1,1 0 1,-1 0-1,1 0 1,-1 0-1,1-1 1,0 1-1,-1 0 1,1-1 0,0 1-1,0-1 1,0 0-1,0 1 1,1-1-1,-1 0 1,0 0 0,0 0-1,1-1 1,-1 1-1,0-1 1,1 1-1,-1-1 1,1 0 0,-1 0-1,1 0 1,-1 0-1,1 0 1,-1 0-1,0-1 1,5 0 0,-2-1-38,0 0 1,0 0 0,0-1 0,0 1 0,0-1 0,0 0-1,-1-1 1,0 1 0,1-1 0,3-4 0,68-60-213,-76 67 200,1 0 0,0 0-1,0 1 1,0-1 0,-1 0 0,1 1 0,0-1 0,0 1 0,0 0 0,0-1-1,0 1 1,0-1 0,2 1 0,-2 0 14,-1 0 0,1 0 0,-1 0 0,1 0 1,-1 0-1,1 0 0,-1 1 0,1-1 0,-1 0 0,1 0 0,-1 0 0,1 1 0,-1-1 1,1 0-1,-1 1 0,0-1 0,1 0 0,-1 1 0,0-1 0,1 1 0,1 2 1,0 1-1,0-1 0,-1 1 1,1 0-1,-1-1 0,1 6 0,3 5 112,2 8-42,-5-13-27,1 0-1,0-1 1,0 1-1,1-1 0,6 10 1,-9-17-9,0 1 0,0 0-1,1-1 1,-1 1 0,1-1 0,-1 1 0,1-1 0,-1 0 0,1 0-1,0 0 1,-1 0 0,1 0 0,0 0 0,0 0 0,0-1 0,0 1-1,0 0 1,0-1 0,0 0 0,0 1 0,0-1 0,0 0 0,0 0-1,0 0 1,0 0 0,0-1 0,0 1 0,0-1 0,2 0 0,4-2 32,1 0 1,-1 0 0,1-1 0,-1-1 0,8-5 0,38-31 45,-12 9-129,-2 1-76,20-12-59,-52 38 102,-1 1 1,2 0-1,-1 0 0,0 1 0,1 0 1,9-2-1,-14 5 51,0 0 0,0-1 0,-1 1 0,1 0 0,0 1 0,-1-1 0,1 1 0,0 0 0,-1-1 0,1 1 0,-1 1 0,1-1 0,-1 1 0,0-1 0,1 1 0,-1 0 0,0 0 0,0 0 0,0 1 0,0-1 0,4 6 0,-1-1 43,-1 0 1,1 0-1,-1 0 1,-1 1-1,0 0 1,0 0-1,0 0 0,2 10 1,0 1 24,-1-1-1,-1 1 1,0 0 0,-2 0-1,0 0 1,-1 0 0,-1 0-1,-3 21 1,3-38-53,0 1-1,-1-1 1,1 0 0,-1 0-1,1 0 1,-1-1 0,0 1-1,0 0 1,0 0 0,0 0 0,0 0-1,0-1 1,0 1 0,-1 0-1,1-1 1,0 1 0,-3 1-1,2-2-14,1-1 0,-1 1 0,1 0 0,-1-1 1,0 1-1,0-1 0,1 0 0,-1 1 0,0-1 0,1 0 0,-1 0 0,0 0 0,0 0 0,1 0 0,-1-1 0,-2 0 0,-5-2-47,0 0 1,0-1 0,1 0-1,0-1 1,0 0 0,-11-8 0,-10-7-127,2-2 1,0 0 0,-30-34-1,47 47-110,4 3-231,6 6 515,0 0 0,1 0 1,-1 0-1,0-1 0,0 1 1,0 0-1,1 0 0,-1 0 1,0 0-1,0-1 0,0 1 0,1 0 1,-1 0-1,0 0 0,0 0 1,1 0-1,-1 0 0,0 0 1,0 0-1,1 0 0,-1 0 1,0 0-1,0 0 0,1 0 1,-1 0-1,0 0 0,0 0 1,1 0-1,-1 0 0,0 0 1,1 0-1,7 1-38,0 0 0,0 1 1,-1 0-1,1 0 0,0 0 0,10 6 1,16 4 18,-17-8 76,0 0 0,0-1 0,0-1 0,1 0 0,20-2 1,-29 0 23,1-1 1,-1 0 0,1-1-1,-1 0 1,0-1 0,0 0-1,0 0 1,0-1 0,0 0-1,-1 0 1,9-6 0,-3-1-94,12-5 104,-2-2 0,0-1 0,-2-1 0,24-25 0,-46 43-54,1 1 1,0 0-1,0 0 1,0 1-1,0-1 0,0 0 1,0 0-1,0 0 1,0 1-1,0-1 1,0 0-1,1 1 0,-1-1 1,0 1-1,0-1 1,2 1-1,0 12 216,-2 5-130,0 0 1,-1 19 0,-1-23-107,0 0 0,2 0 0,0 0 0,4 20 0,-4-25-6,2 0 1,-1 0 0,1 0 0,1 0-1,4 9 1,-7-15 1,0 0-1,1 0 1,-1-1 0,1 1-1,-1 0 1,1 0 0,0-1-1,-1 1 1,1-1 0,0 0 0,0 0-1,0 1 1,0-1 0,0 0-1,0 0 1,1-1 0,-1 1-1,0 0 1,0-1 0,1 0-1,-1 1 1,0-1 0,0 0-1,4 0 1,1-1-22,1 0 0,-1-1 0,1 0-1,-1 0 1,0-1 0,12-6 0,42-26-140,-35 19 105,5-3-61,174-108-42,-163 105 148,-49 26-14,1 0 0,0 1-1,1 0 1,-1 0 0,1 0-1,0 1 1,0-1 0,0 1-1,1 1 1,0-1 0,0 0-1,1 1 1,-1 0 0,-3 11-1,6-12 14,-1-1 0,1 0-1,0 1 1,0-1 0,1 1-1,-1-1 1,1 1 0,0-1-1,2 10 1,-1-11 23,0-1 0,0 1 0,0-1 0,1 1 0,-1-1 0,1 1 0,0-1 0,0 0 0,0 0 0,0 0 0,1 0 0,-1 0 0,1 0 0,0-1 0,3 4 0,-4-5-30,0 0-1,0 0 1,0 0 0,-1 0 0,1 0 0,0 0 0,1-1 0,-1 1 0,0-1 0,0 1 0,0-1 0,0 0 0,0 0 0,0 0 0,1 0 0,-1 0 0,0 0 0,0-1 0,0 1 0,0-1 0,0 1 0,0-1 0,0 0 0,0 0 0,0 0 0,0 0 0,0 0 0,-1 0 0,4-3 0,2-2-14,-1 0 1,1 0-1,-1 0 0,-1-1 1,10-13-1,-11 14 17,-1-1 0,1 1-1,-1-1 1,0 0 0,0 0 0,-1 0 0,0 0 0,1-10 0,-2 13 35,-1 1 0,1 0 1,-1-1-1,0 1 0,-1-1 1,1 1-1,-1-1 0,1 1 1,-1-1-1,0 1 0,0 0 1,0 0-1,-1-1 0,1 1 1,-1 0-1,0 0 0,0 0 1,0 0-1,0 1 0,-4-5 1,1 4-8,0 0 1,0-1-1,0 2 1,-1-1-1,1 1 1,-1 0 0,0 0-1,-8-2 1,-13-4-272,23 7 38,2 0-22,3 1 66,14-3-18,-6-1 173,0 1 0,-1 0 1,19-3-1,10-3 132,-13 1-55,-3 1 5,0 1 0,40-6 1,-36 9 74,0 2 0,25 1 1,-43 0-73,1 1 0,-1 0 0,0 0 0,0 1 0,1 0 0,-1 0 0,0 0 0,0 1 0,-1 0 0,1 0 0,8 6 0,-14-7-34,1-1 0,-1 0 0,0 0 0,1 0 1,-1 1-1,0-1 0,0 1 0,0-1 0,0 1 0,0-1 0,0 1 0,0 0 1,0-1-1,-1 1 0,2 3 0,-2-2 11,0-1 0,0 0 0,0 0 0,-1 0 0,1 1 0,0-1 0,-1 0 0,0 0 0,1 0 0,-1 0 0,0 0 0,-2 4-1,-2-1-179,11-11-529,2 1 483,10-7-13,0 1-1,0 1 1,36-14-1,-47 22 245,-1 0 0,0 1-1,0 0 1,1 0 0,-1 0-1,1 1 1,-1 0 0,0 0-1,1 0 1,-1 1 0,1 0-1,-1 0 1,0 1 0,0 0 0,1 0-1,-1 0 1,6 4 0,10 7 211,30 24 0,-23-16-149,-20-10-257,-5-6-1036,-41 25-22324,0-17 21441</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5:10.175"/>
    </inkml:context>
    <inkml:brush xml:id="br0">
      <inkml:brushProperty name="width" value="0.05" units="cm"/>
      <inkml:brushProperty name="height" value="0.05" units="cm"/>
      <inkml:brushProperty name="color" value="#004F8B"/>
    </inkml:brush>
  </inkml:definitions>
  <inkml:trace contextRef="#ctx0" brushRef="#br0">918 25 12128,'-47'-9'5503,"47"6"-4799,0-3-1696,3 6 384,-3-3-2079,5 3 1503</inkml:trace>
  <inkml:trace contextRef="#ctx0" brushRef="#br0" timeOffset="1">128 75 13792,'-95'-8'6239,"71"4"-5407,15-1-2304,9-4-2015,4 2 2303,15-14-4896,5 0 3392</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5:12.756"/>
    </inkml:context>
    <inkml:brush xml:id="br0">
      <inkml:brushProperty name="width" value="0.05" units="cm"/>
      <inkml:brushProperty name="height" value="0.05" units="cm"/>
      <inkml:brushProperty name="color" value="#004F8B"/>
    </inkml:brush>
  </inkml:definitions>
  <inkml:trace contextRef="#ctx0" brushRef="#br0">476 188 4736,'0'-1'271,"-1"0"0,1 0 0,0 0-1,0 0 1,0 0 0,0 0 0,0 0 0,0-1 0,1 1 0,-1 0 0,0 0 0,0 0-1,1 0 1,-1 0 0,1 0 0,-1 0 0,1 0 0,-1 0 0,1 0 0,1-1 0,-1 0 231,0 0 1,0 0 0,0 0-1,0 0 1,0 0 0,-1 0-1,1-1 1,0-2 0,-1 3-234,-1-1 0,1 0 0,-1 0 0,0 0 0,1 0 1,-1 0-1,0 1 0,-1-1 0,1 0 0,0 1 0,-1-1 0,0 1 0,1-1 0,-1 1 1,0 0-1,0 0 0,-3-3 0,-3-1 153,-1-1 0,0 1 1,-11-6-1,3 3-277,0 0 0,-1 1 1,0 0-1,0 2 0,-1 0 0,0 1 1,0 1-1,-30-3 0,40 7-171,-1 0 0,1 0 0,0 1 0,-1 0 1,1 0-1,0 1 0,0 1 0,0-1 0,0 1 0,0 1 0,1 0 0,-1 0 1,1 1-1,0 0 0,0 0 0,1 1 0,-1 0 0,1 0 0,-9 11 0,11-10 28,0 0 0,0 1-1,1 0 1,-1 0 0,2 0-1,-1 0 1,1 1 0,1-1-1,-1 1 1,1 0 0,1-1 0,0 1-1,0 0 1,1 0 0,0 14-1,2-9 43,-1 0 0,2 1 0,-1-1 0,2 0-1,0 0 1,1 0 0,0-1 0,14 25 0,-12-28 20,-1-1 0,2 0 1,-1 0-1,1 0 1,1-1-1,-1-1 0,1 1 1,1-1-1,-1-1 1,1 0-1,0 0 0,1-1 1,-1 0-1,1-1 1,0 0-1,0 0 0,19 2 1,-16-4-8,-1 0-1,0-1 1,1-1 0,-1 0 0,1-1-1,-1 0 1,1-1 0,-1-1 0,0 0-1,0 0 1,0-1 0,-1-1 0,0-1-1,23-12 1,-9 0-35,-1-1 0,33-34 0,-18 16-8,110-84-216,-125 103 109,1 2 0,1 1 0,0 1 1,39-14-1,-57 24 59,1 2 0,0-1 0,-1 1 0,1 1 0,0 0 0,0 0 0,0 1 0,0 0 0,0 0 0,-1 2 0,1-1 0,0 1 0,0 0 0,-1 1 0,11 4 0,-11-3 81,0 1 1,0-1-1,0 1 1,-1 1-1,0 0 1,0 0-1,0 1 1,-1 0 0,0 0-1,0 0 1,8 12-1,-3-3 63,-10-14-51,0 0 0,0 0 0,0 0 0,0 1-1,-1-1 1,1 1 0,-1-1 0,1 1 0,-1 0 0,1 3 54,-2-6-103,0 0 0,0 0 0,0 0 1,0 1-1,0-1 0,0 0 0,0 0 0,0 0 0,0 0 0,0 0 1,-1 0-1,1 0 0,0 0 0,0 0 0,0 0 0,0 0 0,0 0 0,0 0 1,0 0-1,0 0 0,0 0 0,0 0 0,-1 0 0,1 0 0,0 0 0,0 0 1,0 0-1,0 0 0,0 0 0,0 0 0,0 0 0,0 0 0,0 0 1,-1 0-1,1 0 0,0 0 0,0 0 0,0 0 0,0 0 0,0 0 0,0 0 1,0 0-1,0 0 0,0 0 0,0 0 0,0 0 0,-1 0 0,1 0 1,0 0-1,0-1 0,0 1 0,0 0 0,0 0 0,0 0 0,0 0 0,0 0 1,0 0-1,0 0 0,0 0 0,0 0 0,0-1 0,-62-44-783,47 35 741,-1 1 0,0 0 1,0 1-1,0 1 0,-1 0 0,-30-7 1,33 11-45,1 0 0,-1 1 0,0 1 0,1 0 0,-1 1 0,0 0 0,0 1 0,0 0 1,-19 6-1,28-5 79,-1 0 1,1 0 0,-1 1 0,1 0 0,0 0 0,0 0 0,0 1-1,1 0 1,-1 0 0,1 0 0,0 0 0,0 1 0,0 0-1,1-1 1,0 1 0,-1 1 0,-2 7 0,0 0 1,1 1 0,0 0 1,1 0-1,0 0 1,-2 28-1,4-31 41,2 1 0,0-1 1,0 1-1,1 0 0,1-1 1,0 0-1,0 1 0,1-1 0,0 0 1,9 18-1,-10-24-1,1 0 0,0 0 0,0 0 0,0-1 0,0 1 0,1-1 0,0 0 0,0 0 0,0 0 0,0 0 0,1-1 0,0 1 0,-1-1 0,1-1 0,0 1 0,0-1 0,1 1 0,-1-1 0,0-1 0,1 1 0,-1-1 0,1 0 0,8 0 0,-6-1-3,-1 0-1,0-1 0,0 0 1,1 0-1,-1 0 0,0-1 1,0-1-1,11-4 0,-3 0 33,-1-1-1,22-16 0,-18 10-68,1-1-1,-2-1 0,20-23 1,38-57 36,11-29-361,-85 124 325,15-17-318,-15 18 308,-1 0 0,1-1 0,-1 1 0,1 0 0,-1-1 0,1 1 0,-1 0 1,1 0-1,0 0 0,-1-1 0,1 1 0,-1 0 0,1 0 0,-1 0 0,1 0 0,0 0 0,-1 0 0,1 0 0,-1 0 0,1 0 0,0 0 1,-1 1-1,1-1 0,-1 0 0,1 0 0,-1 0 0,1 1 0,0-1 0,-1 0 0,1 1 0,-1-1 0,0 0 0,1 1 0,-1-1 0,1 1 1,3 4 19,-1-1 0,0 1 0,0 0 0,0 0 0,-1 0 0,0 1 0,0-1 0,0 1 0,2 8 0,5 56 44,-8-58-60,8 58 337,20 84 0,-28-151-323,0 0 1,0-1 0,0 1 0,0 0 0,0-1 0,1 1 0,-1-1 0,1 1 0,-1-1 0,5 4 0,-6-5-1,1-1 0,0 1-1,-1-1 1,1 1 0,0-1 0,0 1 0,-1-1-1,1 0 1,0 1 0,0-1 0,0 0 0,0 0-1,-1 0 1,1 1 0,0-1 0,0 0 0,0 0-1,0 0 1,0 0 0,0 0 0,0-1 0,-1 1-1,1 0 1,0 0 0,0-1 0,0 1 0,0 0-1,-1-1 1,1 1 0,0-1 0,0 1 0,-1-1-1,1 1 1,0-1 0,-1 1 0,1-1 0,0-1 0,8-8 76,-1 1 1,11-20 0,-7 11-66,15-23-31,-9 12-26,2 0 1,1 2-1,1 0 0,30-28 0,-22 29-52,0 1 0,55-33-1,-84 57 85,1 0 0,0 0-1,0 0 1,0 0 0,-1 0 0,1 1-1,0-1 1,0 0 0,0 1 0,0 0-1,0-1 1,0 1 0,0 0 0,1 0-1,-1 0 1,0 1 0,0-1 0,0 0-1,3 2 1,-3-1 18,0 0 1,0 0-1,-1 1 0,1-1 1,-1 0-1,1 1 0,-1 0 1,1-1-1,-1 1 0,0 0 1,0 0-1,0-1 0,0 1 1,0 0-1,0 0 0,-1 0 1,1 0-1,0 4 0,3 19 125,0 0-1,-2 1 0,-1 36 1,0 3 60,-1-61-193,0 0-1,1 0 1,-1 0-1,1 0 1,0 0-1,1 0 1,-1 0 0,1-1-1,2 6 1,-4-8-14,1-1 1,-1 1-1,1-1 0,-1 1 1,1-1-1,-1 1 1,1-1-1,-1 1 1,1-1-1,-1 1 1,1-1-1,0 0 1,-1 1-1,1-1 0,0 0 1,-1 0-1,1 1 1,0-1-1,-1 0 1,1 0-1,0 0 1,0 0-1,1 0-5,-1-1 0,1 1 1,-1-1-1,0 1 0,1-1 0,-1 1 0,0-1 1,0 0-1,1 0 0,-1 0 0,0 0 0,0 0 1,0 0-1,0 0 0,1-2 0,10-13-112,0-1 0,16-31 1,4-7 102,-27 47 31,-4 5-6,1-1 0,0 1 0,1 0-1,-1 0 1,4-3 0,-6 5 1,1 1 0,-1 0 0,1-1 0,-1 1 0,1 0 0,-1-1 0,1 1 0,0 0 0,-1-1 0,1 1 0,-1 0 0,1 0 0,0 0 0,-1 0 0,1 0 0,0 0 0,-1 0 0,1 0 0,0 0 0,-1 0 0,1 0 0,-1 0 0,1 0 0,0 0 0,-1 0 0,1 1 0,0-1 0,-1 0 0,1 0 0,-1 1 0,1-1 0,-1 1 0,1-1 0,-1 0 0,2 2 0,2 3 34,1 1 1,-1 0 0,-1 0-1,1 0 1,-1 1-1,5 11 1,-7-14-35,23 66 23,-17-46-485,14 33 1,-16-45-1137,-4-9 766,0 0 1,0 0-1,0 0 0,1 0 0,-1 0 1,1-1-1,1 3 0,-2-4 567,-1-1 1,1 1-1,-1-1 1,1 0-1,0 1 1,-1-1-1,1 0 0,-1 1 1,1-1-1,0 0 1,-1 0-1,1 0 0,0 0 1,-1 0-1,1 1 1,0-1-1,-1 0 1,1-1-1,0 1 0,-1 0 1,1 0-1,0 0 1,-1 0-1,1 0 1,0-1-1,-1 1 0,1 0 1,-1-1-1,1 1 1,0 0-1,-1-1 0,1 1 1,-1-1-1,1 1 1,-1-1-1,1 1 1,-1-1-1,1 0 0,21-20-4648</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5:13.091"/>
    </inkml:context>
    <inkml:brush xml:id="br0">
      <inkml:brushProperty name="width" value="0.05" units="cm"/>
      <inkml:brushProperty name="height" value="0.05" units="cm"/>
      <inkml:brushProperty name="color" value="#004F8B"/>
    </inkml:brush>
  </inkml:definitions>
  <inkml:trace contextRef="#ctx0" brushRef="#br0">4 18 11808,'-4'-14'4352,"4"11"-2337,9 11-2015,-9 8 1536,0 10-832,0 7 128,0 6-480,0 3-960,5 0 352,-1-5-2848,1-2 1729,4-6-6369,1-25 4320,-1-13 192</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5:13.446"/>
    </inkml:context>
    <inkml:brush xml:id="br0">
      <inkml:brushProperty name="width" value="0.05" units="cm"/>
      <inkml:brushProperty name="height" value="0.05" units="cm"/>
      <inkml:brushProperty name="color" value="#004F8B"/>
    </inkml:brush>
  </inkml:definitions>
  <inkml:trace contextRef="#ctx0" brushRef="#br0">492 1 13056,'-2'0'225,"1"0"1,0 0 0,0 0 0,0 0 0,0 0-1,0 0 1,-1 0 0,1 1 0,0-1 0,0 0-1,0 1 1,0-1 0,0 1 0,0-1-1,0 1 1,0 0 0,0-1 0,0 1 0,0 0-1,0 0 1,1-1 0,-1 1 0,-1 2 0,1 0-74,-1 0-1,1 0 1,1 0 0,-1 0 0,0 0 0,1 1 0,-1 4 0,-1 12 85,-16 120 1494,-43 98 706,6-22-3391,40-131-2144,5 0-3745,10-43-1200,0-32 4966</inkml:trace>
  <inkml:trace contextRef="#ctx0" brushRef="#br0" timeOffset="1">0 639 13696,'0'-16'5087,"6"16"-3967,2-5-288,6 2-960,14-6-96,5-3 1024,11-6-448,26 1 32,21 1-224,7-1-2080,2 4 1024,-15 1-6751,4-14 4223,-3 5-1536</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5:16.545"/>
    </inkml:context>
    <inkml:brush xml:id="br0">
      <inkml:brushProperty name="width" value="0.05" units="cm"/>
      <inkml:brushProperty name="height" value="0.05" units="cm"/>
      <inkml:brushProperty name="color" value="#004F8B"/>
    </inkml:brush>
  </inkml:definitions>
  <inkml:trace contextRef="#ctx0" brushRef="#br0">179 21 7808,'-12'-17'2506,"10"13"-10,2 5-2296,0-1 1,1 0-1,-1 0 0,0 1 0,1-1 0,-1 0 1,0 1-1,1-1 0,-1 0 0,0 1 0,0-1 0,1 1 1,-1-1-1,0 0 0,0 1 0,0-1 0,0 1 1,0-1-1,0 1 0,1-1 0,-1 0 0,0 1 0,0-1 1,0 1-1,-1 0 0,1 15 1107,-19 160 1518,7-55-2098,-57 265 857,20-131-987,30-156-282,19-99-326,0 0 0,0 0 0,0 0 1,0 0-1,0 0 0,0 0 0,0 0 0,0 0 1,0 0-1,0 0 0,1 0 0,-1 0 0,0 1 1,0-1-1,0 0 0,0 0 0,0 0 0,0 0 1,0 0-1,0 0 0,0 0 0,0 0 0,0 0 0,0 0 1,0 0-1,0 0 0,0 0 0,0 0 0,0 0 1,0 0-1,0 0 0,0 0 0,0 1 0,3-8-64,1-4-7,42-104-612,-37 95 608,1 2 1,1-1-1,1 1 0,14-16 0,-21 27 75,4-4 6,1 0 1,11-9-1,-19 18 28,0 0-1,1 0 1,-1 0-1,1 0 1,-1 1 0,1-1-1,0 1 1,0 0-1,-1 0 1,1 0-1,0 0 1,0 0-1,0 1 1,0-1-1,6 1 1,-7 0 13,0 0 0,-1 1 0,1 0 0,0-1 0,0 1 0,-1 0 0,1 0 0,-1 0 0,1 0 0,-1 0 0,1 0 1,-1 0-1,0 1 0,1-1 0,-1 1 0,0-1 0,0 1 0,0-1 0,0 1 0,0-1 0,-1 1 0,1 0 0,0-1 0,-1 1 0,1 0 0,-1 0 0,1 3 0,1 6 58,-1 1-1,0-1 1,0 14-1,-1-22-73,-1 82 662,2 100 17,-1-178-686,1-1-1,0 1 1,0 0 0,0-1-1,1 1 1,4 11 0,-5-16-14,1 1 1,-1-1-1,0 0 0,1 0 1,-1 0-1,1 0 0,-1 0 1,1 0-1,0-1 0,0 1 1,0 0-1,0-1 0,0 0 1,0 1-1,0-1 0,1 0 1,-1 0-1,0 0 0,1 0 1,-1-1-1,5 1 1,1 0-46,1-1 1,-1 0-1,0-1 1,0 0-1,0 0 1,0-1-1,0 0 1,0 0 0,0-1-1,-1 0 1,1 0-1,7-6 1,13-7-324,44-34 1,73-80-155,-102 87 528,79-59 1,-57 54 155,32-22 856,-96 70-995,-1 0 1,1 0-1,-1-1 0,0 1 0,1 0 1,-1 0-1,1-1 0,-1 1 0,1 0 1,-1-1-1,0 1 0,1-1 0,-1 1 1,0 0-1,1-1 0,-1 1 0,0-1 1,0 1-1,1-1 0,-1 1 0,0-1 0,-8-1 320,3 3-274,0-1 1,1 1-1,-1 0 1,-5 2 0,1 2-50,1 0 1,0 0-1,0 0 1,0 1-1,1 0 1,0 1-1,0 0 1,0 0-1,1 0 1,0 1 0,1 0-1,0 0 1,0 0-1,-6 14 1,5-7-32,1 0 1,0 1-1,-3 21 1,7-31 8,0 0 0,1 0 0,-1 0 0,1 0 0,1 0 0,-1 0 0,1 0 0,0 0 0,0 0 0,1 0 0,0 0 0,2 6-1,-3-12 13,-1 0-1,0 1 0,0-1 1,0 1-1,1-1 0,-1 0 1,0 1-1,1-1 0,-1 0 0,0 1 1,0-1-1,1 0 0,-1 1 1,1-1-1,-1 0 0,0 0 1,1 1-1,-1-1 0,1 0 0,-1 0 1,0 0-1,1 0 0,-1 0 1,1 1-1,-1-1 0,1 0 0,-1 0 1,1 0-1,0-1-5,1 1 0,-1 0 0,0-1 0,0 1 1,0-1-1,0 1 0,0-1 0,0 0 0,0 1 0,0-1 0,1-1 0,4-4-63,0-1 0,8-11 0,-8 11 21,38-50-309,-20 25 244,1 1-1,38-37 1,-62 68 103,-1-1 1,0 1-1,0 0 0,1-1 1,-1 1-1,0 0 1,0-1-1,1 1 0,-1 0 1,0 0-1,1-1 0,-1 1 1,1 0-1,-1 0 1,0 0-1,1 0 0,-1-1 1,0 1-1,1 0 1,-1 0-1,1 0 0,-1 0 1,0 0-1,1 0 1,-1 0-1,1 0 0,-1 0 1,1 1-1,5 11 14,-4-6 61,25 92 493,-4-12-424,-18-72-169,0 0 1,1-1 0,14 24-1,-17-31 37,1-1 0,0 0-1,0 0 1,0-1 0,0 1 0,1-1 0,0 0-1,0 0 1,0 0 0,0-1 0,1 0-1,-1 0 1,8 3 0,-8-5-1,0 1 0,0-1 1,0 0-1,1-1 0,-1 1 1,0-1-1,0 0 0,0 0 0,1-1 1,-1 1-1,0-1 0,0 0 0,0-1 1,0 1-1,0-1 0,6-3 0,3-3-3,-1 0 0,-1-1 0,1-1 0,-1 0 0,-1-1-1,14-16 1,16-13-55,-22 21 50,13-12-42,-30 29 32,0 0 0,1 0 0,-1 1 0,1-1-1,0 1 1,-1-1 0,1 1 0,0 0 0,0 0 0,5-1-1,-7 2 9,0 0 0,-1 0 0,1 0 0,0 0-1,0 0 1,-1 0 0,1 1 0,0-1 0,-1 0-1,1 0 1,0 0 0,-1 1 0,1-1 0,-1 0-1,1 1 1,0-1 0,-1 0 0,1 1-1,-1-1 1,1 1 0,-1-1 0,1 1 0,-1-1-1,1 2 1,7 18-27,-4-3-7,0 1-1,-2 0 1,0 0-1,-1 0 1,-3 28-1,1-5 18,-12 224 251,-17-4-82,26-229-154,2-16 8,-5 39 122,-16 68 0,17-103-304,3-17 73,0-8 80,1-15 26,2-270-394,14-3 116,-14 279 268,14-175-163,-8 142 66,22-89 1,-22 115 49,2 1 1,1 0 0,13-24-1,-19 39 40,0 0 1,0 1-1,0-1 0,1 1 0,-1 0 0,1 0 1,0 1-1,0-1 0,1 1 0,-1 0 0,1 0 1,-1 0-1,1 0 0,0 1 0,10-4 0,-10 5 39,-1 0 0,0 0-1,1 1 1,-1 0 0,1-1-1,0 1 1,-1 1-1,1-1 1,-1 1 0,0 0-1,1 0 1,-1 0 0,1 0-1,-1 1 1,0 0 0,0 0-1,0 0 1,0 0 0,5 4-1,-4-1 12,0 0 1,0 0-1,0 0 0,-1 1 1,1 0-1,-2 0 0,1 0 1,0 0-1,-1 0 0,0 1 0,-1 0 1,0-1-1,0 1 0,2 10 1,0 4-4,-2 1 0,0-1 0,-1 31 0,-2-27 67,-1-1-1,-2 0 1,-8 35-1,8-45-65,0 1 0,-2-1 0,0 0 0,0 0-1,-1-1 1,-16 22 0,20-31-87,0 0 0,-1 0 0,1-1-1,-1 1 1,0-1 0,0 0 0,0 0 0,0-1 0,-1 1-1,-8 3 1,12-6 8,-1 1 1,1-1-1,0 1 0,-1-1 0,1 0 1,-1 0-1,0 0 0,1 0 0,-1 0 1,1 0-1,-1 0 0,1 0 0,-1 0 1,1-1-1,-1 1 0,1-1 0,0 1 1,-1-1-1,1 0 0,-1 1 0,1-1 0,0 0 1,0 0-1,-1 0 0,1 0 0,0 0 1,0 0-1,0 0 0,0 0 0,0-1 1,0 1-1,1 0 0,-1 0 0,0-1 1,1 1-1,-1-1 0,1 1 0,-1-3 1,-2-4-28,0-1 1,1 0 0,0 0 0,1 0 0,0 0-1,0 0 1,1 0 0,1 0 0,-1 0 0,1 0-1,1 0 1,4-16 0,-5 20 39,1-1 0,1 0 0,-1 1 0,1-1-1,0 1 1,0 0 0,1 0 0,0 0 0,0 1 0,0-1 0,0 1 0,0 0-1,1 0 1,0 0 0,0 1 0,0-1 0,0 1 0,1 0 0,-1 1 0,7-3 0,0 2 22,0 0 0,0 1 0,0 0 0,16 0 0,50 4-9,-55-1 18,31 1 25,71 2 162,-100-5-107,0-1 1,48-9-1,-60 7 22,0 0-1,0-1 1,0 0-1,0-1 1,-1-1-1,0 0 1,-1 0-1,1-1 1,-1-1-1,-1 0 1,0 0-1,9-12 1,-14 17 123,-3 4-89,-5 11-36,-1 3-77,-7 33-6,-43 225 96,29-119-305,-6 41 407,24-140-53,-34 187 419,34-204-555,5-28-58,1 0 0,-1 1 0,-1-1-1,0 0 1,0 0 0,-9 16 0,12-32-191,6-55 105,38-362-401,33 6 183,-66 380 273,1 1 0,1 0 0,27-51 0,-30 70 64,0 2 1,0-1 0,2 1-1,0 1 1,1 0-1,0 1 1,1 0-1,29-21 1,-39 32 30,0 0 0,0 1 0,1 0 0,-1-1 0,1 1 0,-1 1 0,1-1 0,0 1 0,8-2 0,-11 3-12,0 0 0,0 0 0,-1 0 0,1 0 0,0 1 0,0-1 0,0 0 0,0 1 0,0 0 0,-1-1 0,1 1 0,0 0 0,-1 0 0,1 0 0,0 0 0,-1 0 0,1 0 0,-1 0 0,0 1 0,1-1 0,-1 1 0,0-1 0,0 1 0,0-1 0,0 1 0,0 0 1,1 2-1,1 5 20,0-1 0,-1 0 0,0 1 0,-1-1 0,0 1 0,0 0 0,-1-1 0,0 1 0,-2 16 0,1-18-19,-2 33 90,-3-1 0,-1 0 0,-2 0 0,-1 0 0,-2-1 0,-2-1 0,-37 71 0,44-94-166,-2 0 0,0 0-1,0-1 1,-2 0 0,1-1-1,-1 0 1,-1-1 0,-14 11 0,25-21 20,1-1 1,-1 1 0,0 0 0,0 0-1,0-1 1,-1 1 0,1-1 0,0 1 0,0-1-1,0 1 1,0-1 0,0 0 0,-1 1 0,1-1-1,0 0 1,0 0 0,0 0 0,-1 0 0,1 0-1,0 0 1,0 0 0,-1 0 0,1-1 0,0 1-1,0 0 1,0-1 0,0 1 0,0-1 0,0 1-1,-1-1 1,1 0 0,0 1 0,0-1 0,1 0-1,-1 0 1,0 0 0,0 0 0,0 1 0,0-1-1,1 0 1,-1-1 0,1 1 0,-1 0 0,0 0-1,1 0 1,0 0 0,-1-2 0,-1-4-83,0 1 1,0-1 0,1 1-1,0-1 1,0 0-1,1 1 1,0-12-1,1 8 53,0 1 0,1-1-1,0 0 1,1 1 0,0 0-1,0-1 1,1 1-1,0 1 1,5-10 0,-4 12 50,-1 0 0,1-1 0,0 2 0,1-1 0,-1 1 0,1-1 0,0 2 0,0-1 0,1 1 0,-1 0 0,1 0 0,8-3 0,7 0 15,0 0 0,0 2 0,0 1 0,31-2 0,-14 1 0,152-29 480,-179 32-413,0-2 1,0 0-1,0 0 0,-1-1 0,17-9 0,-21 9-17,0 1-1,-1-1 0,1-1 0,-1 1 1,0-1-1,-1 0 0,1 0 1,-1 0-1,5-10 0,-8 13-22,3-4 78,-1-1 0,6-14 0,-9 18-80,0 1-1,0 0 0,0-1 0,-1 1 0,0 0 0,1-1 1,-1 1-1,-1-1 0,1 1 0,-1-6 0,-1-2 42,0 0-31,0 1 0,-5-12 0,6 20-23,1 0 1,-1 0 0,0 0 0,0 1 0,0-1 0,0 0 0,0 1 0,0-1 0,0 0 0,-1 1 0,1 0 0,-1-1 0,1 1 0,-1 0-1,1-1 1,-1 1 0,0 0 0,-1-1 0,2 2-18,1 0 0,0 0 1,-1 0-1,1 0 0,0 0 0,-1 0 0,1 0 0,0 0 0,-1 0 0,1 0 1,0 0-1,-1 1 0,1-1 0,0 0 0,-1 0 0,1 0 0,0 0 0,-1 0 0,1 1 1,0-1-1,0 0 0,-1 0 0,1 0 0,0 1 0,0-1 0,-1 0 0,1 1 1,0-1-1,0 0 0,0 0 0,-1 1 0,1-1 0,0 1 0,-4 11-101,3-2 120,1-1 0,-1 1-1,1 0 1,1 0 0,0 0 0,3 13-1,17 57 94,-18-72-96,-1-2 22,0 4 65,2-1 0,-1 1 0,9 14 0,-11-22-86,0 0 0,0 0-1,0 0 1,1 0 0,-1 0 0,1-1 0,-1 1 0,1-1 0,0 1 0,0-1 0,0 1-1,-1-1 1,1 0 0,0 0 0,1 0 0,-1 0 0,0-1 0,0 1 0,0 0 0,0-1-1,1 1 1,2-1 0,3 0 14,0-1-1,0 0 1,-1-1-1,1 0 0,-1 0 1,1 0-1,6-4 1,53-28 102,-47 22-145,2 1 9,163-81 155,-182 90-151,0 1 0,0 0 0,0 0 0,0 0 0,0 1 0,1-1 1,-1 1-1,0 0 0,0 0 0,5 0 0,-7 0 14,0 1 0,1-1 0,-1 0 0,0 1 0,0-1 0,0 1 0,0 0 0,0-1 0,0 1 0,0 0 0,0 0 0,0 0 0,0-1 0,-1 1 0,1 0 0,0 0 0,0 0 0,-1 0 0,1 0 0,-1 1 0,1-1 0,-1 0-1,1 0 1,-1 0 0,0 0 0,1 1 0,-1-1 0,0 0 0,0 0 0,0 2 0,0 7 80,-1 0-1,0 1 1,-1-1-1,0 0 1,-6 17-1,0 4 99,-10 58-86,17-88-113,1-1 0,0 1 0,0 0 0,0 0 0,0 0 0,0 0 0,0 0 0,0 0 0,0 0 0,0 0 0,0 0 0,0 0 0,0 0-1,1 0 1,-1-1 0,1 2 0,-1-2 0,0 1 0,1-1 0,-1 0-1,0 0 1,1 0 0,-1 0-1,0 0 1,1 0 0,-1 0 0,0 0-1,1 0 1,-1 0 0,0 0-1,0 0 1,1 0 0,-1 0 0,0 0-1,1 0 1,-1 0 0,0-1-1,1 1 1,-1 0 0,0 0 0,0 0-1,1 0 1,-1-1 0,0 1-1,0 0 1,1-1 0,4-3-107,-1 0 0,1-1 0,4-6 0,39-59-215,-34 49 229,0 0 0,32-35 0,-39 49 135,-4 4 54,1-1 0,-1 0 0,1 1 0,8-6 0,-11 9-71,0-1 1,0 1-1,0-1 1,0 1-1,0 0 1,-1-1-1,1 1 0,0 0 1,0 0-1,0 0 1,0 0-1,0 0 1,0 0-1,0 0 0,0 0 1,0 0-1,0 0 1,0 0-1,0 1 0,0-1 1,0 0-1,-1 1 1,1-1-1,0 1 1,0-1-1,0 1 0,0-1 1,-1 1-1,1-1 1,0 1-1,0 1 0,7 8 58,-1 0 0,-1 0 0,0 1-1,0 0 1,-1 0 0,-1 1-1,4 13 1,12 27 80,-17-45-265,1 0 1,0-1-1,-1 1 1,2-1-1,-1 0 1,9 8-1,-11-12-144,1 1-1,0-1 1,-1 0 0,1 0-1,0-1 1,0 1-1,1 0 1,-1-1-1,0 0 1,0 0-1,1 0 1,-1 0 0,0-1-1,1 1 1,6-1-1,5-1-1029,-1-1 0,1 0-1,0-1 1,-1-1 0,0 0 0,0-1-1,17-8 1,30-18-5502</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5:17.717"/>
    </inkml:context>
    <inkml:brush xml:id="br0">
      <inkml:brushProperty name="width" value="0.05" units="cm"/>
      <inkml:brushProperty name="height" value="0.05" units="cm"/>
      <inkml:brushProperty name="color" value="#004F8B"/>
    </inkml:brush>
  </inkml:definitions>
  <inkml:trace contextRef="#ctx0" brushRef="#br0">269 805 7136,'-1'-1'353,"1"0"0,-1 0-1,0 0 1,1 0 0,-1 0 0,1 0 0,-1 0 0,1-1 0,0 1 0,0 0-1,-1 0 1,1 0 0,0-1 0,0 1 0,0 0 0,0-2 0,0 2 169,0-1 1,0 0 0,0 0 0,0 0-1,-1 1 1,1-1 0,-1 0 0,0-1-1,0 0-168,0 1 0,0 0 0,0 0 0,-1 0 0,1 0 0,0 0-1,-1 0 1,0 0 0,1 0 0,-1 1 0,0-1 0,0 0-1,0 1 1,0 0 0,-4-2 0,4 2-281,0 1-1,-1 0 1,1-1 0,0 1 0,0 0-1,0 0 1,0 1 0,0-1 0,0 0-1,0 1 1,0-1 0,0 1 0,0 0-1,0 0 1,0 0 0,0 0 0,0 0-1,0 0 1,1 0 0,-3 2 0,-4 4-34,-1 0 0,1 1 0,0 0 0,1 0 0,0 0 0,-10 17 0,-29 61-11,39-72-9,3-5-11,-43 96 74,43-94-58,0 1 1,1 0 0,1 0 0,0 0-1,0 0 1,1 0 0,1 15 0,0-21 33,1-1 0,0 1 0,1-1 1,-1 0-1,1 1 0,0-1 0,0 0 0,1 0 1,-1 0-1,1-1 0,6 9 0,-6-10-37,-1 0 0,0-1 0,0 0 0,1 1-1,0-1 1,-1 0 0,1 0 0,0 0 0,0-1 0,0 1-1,0-1 1,0 1 0,0-1 0,0 0 0,1 0-1,-1-1 1,0 1 0,1-1 0,-1 0 0,5 1 0,-2-2-53,1-1 1,-1 1 0,0-1-1,0 0 1,-1 0 0,1 0 0,0-1-1,-1 0 1,1 0 0,-1-1 0,0 1-1,0-1 1,0 0 0,-1-1 0,1 1-1,-1-1 1,5-7 0,4-6-64,-2 0-1,0-1 1,13-35 0,89-218 415,-112 269-272,0 0 1,0 0 0,0 0-1,0 0 1,-1 0 0,1 0-1,-1-6 1,-11 36 42,6-8-66,0 1 0,2-1 1,-3 26-1,6-35-30,0 1-1,0-1 1,1 0 0,0 0-1,1 0 1,0 0 0,0 0-1,5 13 1,-5-20 19,0 1 1,0 0-1,0-1 0,0 1 0,0-1 1,0 0-1,1 0 0,0 0 1,0 0-1,0 0 0,0-1 1,0 1-1,0-1 0,7 4 1,-5-4 6,-1 0 0,1-1 0,0 1 0,0-1 0,0 0 0,0 0 0,1-1 0,-1 0 0,0 1 0,7-2-1,2-1 10,1-1 0,-1-1-1,0 0 1,0 0 0,0-2-1,-1 0 1,15-8-1,-4 0 7,-1-2 0,0 0 0,34-33 0,55-69 66,-77 77-55,-3-1 0,-1-1 0,-3-2 0,-1-1 0,20-49 0,94-263 316,-140 356-352,7-18 116,-1 0-1,-1 0 1,5-36-1,-12 42-56,1 13-70,0 1 1,0 0 0,0-1-1,0 1 1,-1 0 0,1 0-1,0-1 1,0 1 0,0 0-1,-1 0 1,1-1 0,0 1-1,0 0 1,0 0-1,-1 0 1,1 0 0,0-1-1,-1 1 1,1 0 0,0 0-1,0 0 1,-1 0 0,1 0-1,0 0 1,-1 0-1,1 0 1,-1 0-2,-1 0 0,1 1 1,0-1-1,0 1 0,0 0 0,0-1 0,0 1 0,-1 0 0,1 0 0,1-1 1,-1 1-1,0 0 0,0 0 0,0 0 0,0 0 0,1 0 0,-1 0 1,0 1-1,0 1 0,-6 13 7,0 1 1,2 0-1,0 0 1,-5 30-1,6-26-22,-47 304-151,45-240 250,7 159 1,4-177-77,8 95-505,3-88-2174,-7-37-672,-2 1-3349,-6-24 3963</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5:18.050"/>
    </inkml:context>
    <inkml:brush xml:id="br0">
      <inkml:brushProperty name="width" value="0.05" units="cm"/>
      <inkml:brushProperty name="height" value="0.05" units="cm"/>
      <inkml:brushProperty name="color" value="#004F8B"/>
    </inkml:brush>
  </inkml:definitions>
  <inkml:trace contextRef="#ctx0" brushRef="#br0">61 1 13632,'-33'0'5055,"19"0"-3935,0 0 480,23 3-1408,10-3 1120,14 4-736,9-4 448,16 0-576,-2 0-256,5 0-128,11 0-2624,8 0 1408,9 5-5215,11-5 3519</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5:19.411"/>
    </inkml:context>
    <inkml:brush xml:id="br0">
      <inkml:brushProperty name="width" value="0.05" units="cm"/>
      <inkml:brushProperty name="height" value="0.05" units="cm"/>
      <inkml:brushProperty name="color" value="#004F8B"/>
    </inkml:brush>
  </inkml:definitions>
  <inkml:trace contextRef="#ctx0" brushRef="#br0">266 763 4736,'-2'-2'1734,"1"2"-1640,1-1 0,0 1 0,0 0 0,-1 0 1,1 0-1,0-1 0,0 1 0,0 0 0,-1-1 0,1 1 0,0 0 1,0 0-1,0-1 0,0 1 0,0 0 0,-1-1 0,1 1 0,0 0 1,0-1-1,0 1 0,0 0 0,0-1 0,0 1 0,0 0 0,1-4 2693,-5-5 4061,0 6-6116,0 1 0,0 0 0,0 0 0,0 1 0,-1-1 0,-8-1 0,9 2-665,-1 1 0,1 0 0,-1 0 0,1 1 0,-1-1 0,1 1 0,0 0 0,-1 0 0,1 0 0,0 0 0,0 1 0,-6 3 0,0 0-39,1 1 0,0 0 1,-1 0-1,2 1 1,-1 1-1,1-1 0,0 1 1,1 1-1,0-1 0,0 1 1,-8 15-1,8-9-8,-1-1-1,2 2 0,0-1 1,0 0-1,2 1 1,0 0-1,-3 20 1,7-26 14,-1-1 0,1 1 0,0-1 0,1 1 0,0-1 0,4 16 0,-4-21-23,0-1 0,0 1 0,0-1 0,0 0 0,1 0 0,-1 0 0,1 0 0,0 0 0,0 0 0,0 0 0,0-1 0,0 1 0,1-1 0,-1 1 0,1-1 0,0 0 0,0 0 0,0 0 0,0 0 0,0-1 0,5 3 0,-5-3-15,0-1 1,0 0 0,0 1-1,1-1 1,-1 0 0,0-1 0,0 1-1,0-1 1,0 1 0,0-1-1,0 0 1,0 0 0,0 0 0,0 0-1,0-1 1,0 1 0,-1-1-1,1 0 1,-1 1 0,4-4 0,1-2-42,1 0 0,-1 0 0,0-1 0,10-16 0,3-9-140,-2-1 1,27-72-1,-9 21 350,-32 75-118,-1 1-1,0-1 1,4-15 0,-14 59-72,2 1 1,0 52 0,5-67 38,1-1 0,1 0 1,0 0-1,2-1 0,0 1 0,13 35 0,-15-49 20,0 0 0,0-1 0,1 1 0,-1-1 0,1 0-1,6 7 1,-7-9-8,-1-1-1,1 1 0,0-1 0,0 1 1,0-1-1,0 0 0,0 0 0,0 0 1,1 0-1,-1 0 0,0 0 1,0-1-1,1 1 0,-1-1 0,1 0 1,3 1-1,0-2 11,-1 1 0,1-1 0,-1 0 0,1 0-1,-1-1 1,0 1 0,8-4 0,1-2 66,21-13 0,16-15-168,-1-1 1,-2-3 0,83-86-1,-112 103 9,-1 0 0,-2-2 0,0 0 0,22-45 0,35-109-44,-45 102 103,73-158 334,-90 208-272,-5 14 3,0-1 0,-2 1-1,1-1 1,-2 1 0,1-1-1,-2 0 1,2-19 0,-4 32-75,0-1 0,1 1 1,-1-1-1,0 1 1,0-1-1,0 1 1,0-1-1,0 0 0,0 1 1,0-1-1,0 1 1,-1-1-1,1 1 1,0-1-1,0 1 0,0-1 1,-1 1-1,1-1 1,0 1-1,0-1 1,-1 1-1,1-1 1,0 1-1,-1-1 0,1 1 1,-1 0-1,1-1 1,-1 1-1,1 0 1,0-1-1,-1 1 0,1 0 1,-1-1-1,0 1 1,1 0-1,-1 0 1,1 0-1,-1 0 0,1 0 1,-1-1-1,1 1 1,-1 0-1,0 0 1,-1 1-37,0 0 1,0-1 0,0 1-1,0 0 1,0 0 0,1 0-1,-1 0 1,0 0 0,1 0-1,-1 1 1,0-1 0,-1 3 0,-1 1 20,0 0 0,0 0 0,1 0 0,-1 1 1,1-1-1,-3 11 0,-11 40-1,12-38 16,-70 293 34,62-240-15,3 0 0,-1 105-1,10-129 148,2 1 0,2-1 0,2 0 0,20 84 0,-24-127-128,1 6 71,1-1 0,1 1 0,6 11 0,-9-19-97,0 0 1,0 0-1,0 0 0,0 0 0,0-1 1,1 1-1,-1-1 0,1 1 0,-1-1 1,1 1-1,0-1 0,0 0 0,-1 0 1,1 0-1,0 0 0,0 0 0,0 0 1,0 0-1,0-1 0,0 1 0,4 0 1,-2-1-13,-1 0 1,1-1 0,-1 1-1,1-1 1,-1 0 0,1 0-1,-1 0 1,1 0 0,-1 0-1,5-4 1,3-1-46,20-17 0,23-24-102,74-86 0,-90 92 124,-8 7 37,-1 0 1,-3-2 0,0 0 0,-3-2 0,-1-1 0,24-58 0,73-260 233,-86 237-31,-26 90-71,5-60 0,-12 88-133,0-1 0,0 0 0,0 0 0,0 0 0,-1 0 0,1 1 0,-2-6 0,2 8-7,0-1 0,0 1 1,-1 0-1,1 0 0,0-1 0,0 1 1,0 0-1,0 0 0,-1-1 0,1 1 1,0 0-1,0 0 0,-1 0 0,1-1 1,0 1-1,0 0 0,-1 0 0,1 0 1,0 0-1,0-1 0,-1 1 1,1 0-1,0 0 0,-1 0 0,1 0 1,0 0-1,0 0 0,-1 0 0,0 0 1,0 0-12,0 1 0,0-1 0,0 1 0,0-1 0,0 1 1,0 0-1,1-1 0,-1 1 0,0 0 0,0 0 0,0 0 1,0-1-1,0 2 0,-6 8-18,0 1 1,1 0-1,0 0 0,0 0 1,1 0-1,-6 24 1,2-8 9,-16 41-33,-51 153 114,55-149 62,-14 85 0,29-116-68,1 0 1,2 0 0,5 68-1,1-80-56,1 0 0,1-1 0,2 1 0,1-1 0,1 0 0,13 27 0,-15-40-512,0-1 1,1 0-1,0 0 1,18 21-1,-22-30-14,0-1 0,1 0 0,-1 0 0,1 0-1,0 0 1,0-1 0,0 0 0,0 0 0,0 0-1,1-1 1,-1 1 0,1-1 0,0-1 0,0 1-1,11 1 1,-5-3-2291,1-1-1,21-3 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2:19.751"/>
    </inkml:context>
    <inkml:brush xml:id="br0">
      <inkml:brushProperty name="width" value="0.05" units="cm"/>
      <inkml:brushProperty name="height" value="0.05" units="cm"/>
      <inkml:brushProperty name="color" value="#004F8B"/>
    </inkml:brush>
  </inkml:definitions>
  <inkml:trace contextRef="#ctx0" brushRef="#br0">1 1059 2304,'0'0'752,"3"15"10858,-2-17-11349,0 0 0,0 0 1,0 0-1,0-1 0,0 2 0,0-1 0,0 0 0,3-2 0,3-8 317,43-85 897,29-49-692,-61 117-680,1 0-1,45-49 0,-29 42 220,2 2-1,1 1 0,71-46 1,-105 77-255,-1-1 0,1 1 1,0 0-1,0 1 1,0-1-1,1 1 0,-1-1 1,0 1-1,1 0 0,6 0 1,-10 1-57,1 0 1,-1 0-1,0 0 0,0 1 1,1-1-1,-1 0 1,0 1-1,0-1 1,0 1-1,0-1 1,0 1-1,0 0 1,1-1-1,-1 1 0,-1 0 1,1 0-1,1 1 1,0-1-15,-1 1 0,0 0 0,0 0 0,0 0 0,0 0 0,0 0 1,-1 0-1,1 0 0,-1 0 0,1 0 0,-1 1 0,0-1 0,0 3 0,1 27 131,-3 0-1,0 0 1,-2 0 0,-1 0-1,-11 32 1,-57 156 614,51-163-378,22-56-354,-1 0-1,1 0 0,0 0 0,-1 0 1,1 0-1,0 0 0,0 0 0,0 0 1,0 0-1,0 0 0,0 0 0,0 0 1,0 0-1,0 0 0,1 2 0,-1-3-7,0 1 0,0-1 0,1 0-1,-1 1 1,0-1 0,1 0 0,-1 0 0,0 1-1,0-1 1,1 0 0,-1 0 0,1 0-1,-1 0 1,0 1 0,1-1 0,-1 0-1,0 0 1,1 0 0,-1 0 0,1 0-1,-1 0 1,0 0 0,1 0 0,-1 0-1,1 0 1,-1 0 0,1 0 0,2-1-2,1-1 1,-1 1 0,1 0-1,-1-1 1,0 0-1,0 1 1,0-1-1,5-4 1,5-6-24,-1-1-1,0 0 1,0 0-1,11-18 1,38-68-77,-8 12-62,-28 51 144,2 1 1,38-38-1,-65 72 17,0 1 0,1-1-1,-1 0 1,0 1 0,1-1 0,-1 1-1,1 0 1,-1-1 0,1 1 0,-1-1 0,1 1-1,-1 0 1,1-1 0,-1 1 0,1 0 0,-1-1-1,1 1 1,0 0 0,-1 0 0,1 0 0,0 0-1,-1 0 1,1-1 0,-1 1 0,1 0 0,1 1-1,-2 0-3,1 0 0,-1 1-1,0-1 1,1 0 0,-1 1 0,0-1-1,0 1 1,0-1 0,0 0-1,0 1 1,0-1 0,0 1 0,0-1-1,-1 3 1,-25 134 423,5-30-63,14-73-253,4-22-19,1 0 1,-3 27-1,5-40-63,0 1 0,0-1 0,0 1 0,0-1 0,0 0 0,0 1 0,0-1 0,0 1 0,0-1 0,0 0 0,1 1 0,-1-1 0,0 1 0,0-1 0,0 0 0,0 1 0,1-1 0,-1 0 0,0 1 0,0-1 0,1 0 0,-1 1 0,0-1 0,1 0 0,-1 0 0,0 1 0,0-1 0,1 0 0,-1 0 0,1 0 0,-1 0 0,0 1 0,1-1 0,1 0-6,-1 0 0,0 0 0,1 0 0,-1 0 0,0-1 0,1 1 0,-1 0 0,0-1 0,1 1 0,1-2 0,5-2-71,-1 0-1,13-10 1,17-18-75,45-51 1,-38 37 116,122-120-134,-165 164 137,1 1 0,-1 0-1,0 0 1,1 0 0,-1 0 0,0 0 0,1 0-1,-1 0 1,3 0 0,3 2-132,-3 11 69,-4 3 64,0 0 1,-1 0 0,-5 26 0,1-15 40,3-9-10,-4 21 178,2-1-1,2 66 1,2-98-106,0 0 1,1-1-1,0 1 0,0-1 0,3 7 1,-4-10-74,0 0 0,1 0 0,-1 0 1,0 0-1,1 0 0,-1 0 1,1-1-1,0 1 0,-1 0 0,1 0 1,-1-1-1,1 1 0,0 0 0,0-1 1,-1 1-1,1-1 0,0 1 0,0-1 1,0 1-1,0-1 0,0 0 1,0 1-1,-1-1 0,1 0 0,0 0 1,0 1-1,0-1 0,0 0 0,0 0 1,0 0-1,0 0 0,1-1 1,4-1-41,-1 0 0,0 0 0,-1 0 1,1-1-1,0 0 0,-1 0 0,1 0 1,-1-1-1,0 1 0,0-1 0,0 0 1,-1 0-1,4-6 0,-3 6 2,15-21-179,-2-1 0,0-1-1,20-43 1,-16 29 181,41-80 43,-54 111-250,-7 10 185,-1 1 0,1 0 1,-1 0-1,0 0 0,0 0 0,0 0 0,1 0 0,-1 0 0,0 0 0,0 0 0,0 0 0,-1 0 1,1 0-1,0 0 0,0-1 0,-1 2 0,-15 111-20,-4 36 305,18-128-217,0-8 130,1 26 1,1-36-114,0 0 1,0-1 0,0 1-1,1-1 1,-1 1 0,1-1-1,0 1 1,0-1 0,0 1-1,0-1 1,0 0 0,0 1-1,0-1 1,1 0 0,0 0-1,1 2 1,-2-3-32,0-1-1,-1 1 1,1-1 0,0 0-1,0 1 1,0-1 0,-1 0-1,1 1 1,0-1-1,0 0 1,0 0 0,0 0-1,0 0 1,0 0 0,0 0-1,-1 0 1,1 0 0,0 0-1,0 0 1,0 0 0,0 0-1,1-1 1,18-9-57,-16 8 40,58-38-220,102-84 1,-110 79 254,95-78-252,-113 99-240,-39 27 445,0-1-1,0 1 1,0 0-1,0 0 1,1 0 0,-1 1-1,1-1 1,0 0-1,0 1 1,-2 4-1,-6 9-12,-20 27-89,-34 53-223,53-78 341,0 2-1,2-1 1,-8 24 0,16-42-7,0 1 0,1-1 1,-1 0-1,1 1 0,-1-1 1,1 0-1,0 1 0,0-1 0,0 0 1,1 1-1,-1-1 0,0 1 1,1-1-1,-1 0 0,1 0 1,0 1-1,2 2 0,-2-2 19,1 0-1,0-1 0,0 1 0,1-1 0,-1 1 0,1-1 1,-1 0-1,1 0 0,-1 0 0,1 0 0,4 1 0,2 1 63,-1-1 0,1 0 0,0 0 0,0-1 0,0 0 0,0-1 0,0 0 0,10 0 0,-4-1-80,0-2 0,-1 0 0,1 0 1,-1-1-1,0-1 0,0-1 0,0 0 0,0 0 1,-1-2-1,0 1 0,0-2 0,-1 0 0,17-13 1,130-123-360,-127 112 315,-6 7 25,158-162-317,-157 155 366,-2-2-1,-1 0 1,-2-2-1,25-51 1,-22 31-15,-3-1-1,21-81 1,-40 128 1,-1-1 0,0 1-1,-1-1 1,0-11 0,-3 3-153,2 19 130,0 0 0,0 0 0,0 0 0,0-1 0,0 1 0,-1 0 0,1 0 0,0 0 0,0-1 0,0 1 0,0 0 0,0 0 0,0 0 0,-1 0 0,1 0 0,0-1 0,0 1 0,0 0 0,0 0 0,-1 0 0,1 0 0,0 0 0,0 0 0,0 0 0,-1 0 0,1 0 0,0 0 0,0 0 0,0 0 0,-1 0 0,1 0 0,-10 8-461,-40 69-19,-25 30 207,-53 87 809,114-169-464,1 0 0,2 1-1,0 1 1,2-1 0,1 1 0,-6 34 0,11-40 29,0 1 0,2-1 0,0 1 1,2-1-1,0 1 0,6 31 0,-5-44-26,0 0-1,1 0 1,0 0 0,1 0-1,0-1 1,0 0-1,1 1 1,0-1-1,0-1 1,1 1 0,0-1-1,0 0 1,1 0-1,0-1 1,0 0-1,0 0 1,12 7 0,-12-9-59,0-1 1,0 0 0,0 0 0,0 0 0,0-1 0,1 0 0,-1-1 0,1 1 0,-1-1 0,1-1 0,0 1 0,-1-2 0,1 1 0,0-1-1,-1 0 1,1 0 0,-1-1 0,1 0 0,-1 0 0,0-1 0,0 0 0,0 0 0,0-1 0,-1 0 0,1 0 0,10-10 0,-3 1-73,0-2 0,-2 0 0,0 0 0,0-1 0,-2-1 0,13-24 0,-6 3-210,24-74-1,-40 110 282,-1-1 1,1 0 0,0 1 0,-1-1 0,1 0 0,-1 1-1,0-1 1,0 0 0,0 1 0,0-1 0,0 0-1,-1 1 1,1-1 0,-1 0 0,1 1 0,-1-1 0,0 1-1,0-1 1,-1 1 0,0-3 0,1 5-4,1-1-1,-1 1 1,1-1 0,-1 1 0,1 0 0,0-1-1,-1 1 1,0 0 0,1 0 0,-1-1-1,1 1 1,-1 0 0,1 0 0,-1 0-1,1 0 1,-1 0 0,0 0 0,1 0 0,-1 0-1,1 0 1,-1 0 0,1 0 0,-1 0-1,0 0 1,1 0 0,-1 0 0,1 1 0,-1-1-1,0 1 1,-15 9-35,10-5 51,0 1-1,0 0 1,1 0-1,0 0 1,0 1-1,1-1 1,0 1-1,0 0 1,0 1-1,-2 7 1,-3 13 58,-9 41 1,15-59-62,0 6 51,0-1 0,1 0 1,1 1-1,0 25 0,1-37-33,0 0-1,1 0 1,-1 1-1,1-1 1,0 0-1,0 0 0,0 0 1,1 0-1,0 0 1,-1 0-1,1 0 1,1 0-1,-1-1 1,0 1-1,1-1 1,0 1-1,0-1 1,0 0-1,0 0 1,0-1-1,6 5 1,-5-6-31,-1 1 0,1-1 1,0 0-1,1 0 1,-1 0-1,0 0 1,0-1-1,0 0 1,0 0-1,1 0 1,-1 0-1,7-2 1,5-1-88,28-9 0,-38 10 84,25-9-67,-1-2 1,-1 0-1,0-2 1,-1-1-1,36-27 1,-1-6-23,57-59 1,-113 102 96,-5 4 2,1 0-1,-1 0 0,0-1 0,0 1 0,0 0 1,0-1-1,1-2 0,-25 26-348,6-3 321,1 0 0,1 1 1,0 1-1,1 0 1,2 1-1,0 0 1,1 1-1,-13 40 1,22-58 64,0 0 0,0 0 1,1 1-1,-1-1 1,1 0-1,0 0 1,0 6-1,1-8-31,-1 0 1,1-1-1,-1 1 0,1 0 1,0-1-1,-1 1 1,1 0-1,0-1 0,0 1 1,0-1-1,0 1 0,0-1 1,1 0-1,-1 1 0,0-1 1,0 0-1,1 0 0,-1 0 1,4 2-1,1-1-12,0 0-1,-1 1 0,1-2 0,1 1 1,-1-1-1,0 0 0,0 0 1,0-1-1,1 0 0,-1 0 0,0 0 1,0-1-1,1 0 0,-1 0 1,0 0-1,0-1 0,0 0 0,0 0 1,-1-1-1,1 0 0,0 0 1,-1 0-1,0 0 0,0-1 0,0 0 1,0 0-1,-1 0 0,8-9 1,-2-3-117,-1 0 1,-1-1 0,10-27 0,14-57-384,-30 91 492,0 0 0,0 0 0,-1 0 0,0 1 0,-1-1 0,0 0 0,-1 0 1,-3-19-1,4 27 4,-1 0 1,1 1 0,-1-1 0,0 0-1,0 0 1,0 1 0,0-1 0,0 0-1,0 1 1,0-1 0,-1 1 0,1 0 0,0-1-1,-1 1 1,1 0 0,-1 0 0,0 0-1,1 0 1,-1 0 0,0 0 0,0 0-1,1 1 1,-1-1 0,0 0 0,0 1 0,0 0-1,0-1 1,0 1 0,0 0 0,0 0-1,0 0 1,-2 1 0,-5 0 18,0 0 1,0 0-1,1 1 1,-1 0-1,-12 6 1,8-2-29,13-6 9,0 0-1,0 0 1,0 0-1,0 0 1,-1 0-1,1 0 1,0 0-1,0 1 1,0-1-1,0 0 1,0 0 0,0 0-1,0 0 1,0 0-1,0 0 1,0 0-1,0 0 1,0 0-1,0 0 1,0 0-1,0 0 1,0 1 0,0-1-1,0 0 1,0 0-1,0 0 1,0 0-1,0 0 1,0 0-1,0 0 1,0 0-1,0 0 1,0 0 0,0 1-1,0-1 1,0 0-1,0 0 1,0 0-1,0 0 1,0 0-1,0 0 1,0 0 0,0 0-1,0 0 1,0 0-1,0 0 1,0 0-1,0 1 1,0-1-1,1 0 1,-1 0-1,0 0 1,0 0 0,0 0-1,0 0 1,0 0-1,0 0 1,25 3-104,-23-3 119,18 1 27,0-2-1,0 0 1,21-5-1,-15 2 8,35-1-1,-44 6 13,0-1 0,0 2 0,0 1 0,0 0 0,-1 1 0,23 8 0,-32-9-5,1 0 1,-1 1 0,-1-1-1,1 2 1,-1-1-1,1 1 1,5 5 0,-9-6-3,1 0 0,-1-1 0,0 1 1,0 1-1,0-1 0,-1 0 1,0 1-1,0-1 0,0 1 1,0 0-1,2 9 0,-3-4-6,0 0 1,0 0-1,-1 1 0,0-1 0,-1 0 1,-2 12-1,-16 59 401,13-62-306,6-18-141,-1 0 0,1 0-1,0 0 1,-1 0 0,1 0 0,0 0-1,0 0 1,0 0 0,0 0 0,0 0 0,0 0-1,0 0 1,0 0 0,0 0 0,0 0-1,0 0 1,1 0 0,-1-1 0,0 1-1,1 0 1,-1 0 0,0 0 0,1 0-1,0 0 1,-1 0 0,1-1 0,-1 1-1,1 0 1,0 0 0,0-1 0,-1 1-1,1 0 1,0-1 0,0 1 0,0-1 0,0 1-1,-1-1 1,1 0 0,0 1 0,0-1-1,0 0 1,0 0 0,0 1 0,0-1-1,0 0 1,0 0 0,0 0 0,0 0-1,0 0 1,2-1 0,6 1-24,0-2-1,1 1 1,-1-1 0,11-4 0,-14 5-3,17-8-45,0 0-1,0-1 0,21-13 1,36-17 133,-78 39-23,0 0 1,1 0-1,-1 0 1,0 1-1,1-1 0,-1 0 1,1 1-1,-1 0 1,0-1-1,1 1 1,-1 0-1,1 0 0,-1 1 1,1-1-1,-1 0 1,1 1-1,-1 0 1,0-1-1,1 1 0,-1 0 1,0 0-1,0 0 1,1 1-1,-1-1 1,0 0-1,0 1 0,-1-1 1,1 1-1,0 0 1,0 0-1,-1 0 0,1 0 1,-1 0-1,1 0 1,-1 0-1,0 0 1,0 0-1,1 4 0,8 20 183,0 2-1,6 33 1,-11-35-360,2 0 1,1-1-1,13 28 0,-20-51-210,0 0-1,0 0 1,0 0 0,0 0 0,0-1-1,1 1 1,-1 0 0,1-1-1,-1 1 1,1 0 0,0-1-1,-1 0 1,1 1 0,0-1-1,0 0 1,0 0 0,0 0-1,0 0 1,0 0 0,0-1-1,0 1 1,0-1 0,0 1-1,1-1 1,-1 0 0,0 0-1,0 0 1,0 0 0,1 0-1,-1 0 1,0 0 0,0-1-1,0 1 1,0-1 0,4-1 0,-1-1-1490,1 0 0,-1-1 1,9-6-1,17-18-3142</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5:20.216"/>
    </inkml:context>
    <inkml:brush xml:id="br0">
      <inkml:brushProperty name="width" value="0.05" units="cm"/>
      <inkml:brushProperty name="height" value="0.05" units="cm"/>
      <inkml:brushProperty name="color" value="#004F8B"/>
    </inkml:brush>
  </inkml:definitions>
  <inkml:trace contextRef="#ctx0" brushRef="#br0">26 56 8128,'-14'-4'15391,"8"17"-13044,0-6-1521,10-7-22,12-8-381,51-53-92,-67 61-326,0 0 0,0 0 0,0-1 0,0 1 0,0 0 0,1 0 0,-1 0 0,0 0 0,0 0-1,0-1 1,0 1 0,0 0 0,0 0 0,1 0 0,-1 0 0,0 0 0,0 0 0,0 0 0,0 0 0,0-1 0,1 1 0,-1 0 0,0 0 0,0 0 0,0 0 0,0 0 0,1 0 0,-1 0 0,0 0 0,0 0 0,0 0 0,0 0 0,1 0 0,-1 0 0,0 0 0,0 0 0,0 1 0,1-1 0,-4 8 140,-13 19-865,11-19-451,4-6 468,0 0 0,0 0 1,1 0-1,-1 0 0,1 0 0,-1 0 1,1 0-1,0 0 0,0 3 0,0-5 568</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6:04.128"/>
    </inkml:context>
    <inkml:brush xml:id="br0">
      <inkml:brushProperty name="width" value="0.05" units="cm"/>
      <inkml:brushProperty name="height" value="0.05" units="cm"/>
      <inkml:brushProperty name="color" value="#FF0066"/>
    </inkml:brush>
  </inkml:definitions>
  <inkml:trace contextRef="#ctx0" brushRef="#br0">196 99 2400,'0'-2'140,"0"1"1,1-1-1,-1 1 1,0-1-1,1 1 0,0-1 1,-1 1-1,1 0 1,0-1-1,0 1 1,-1 0-1,1 0 0,0 0 1,0 0-1,0 0 1,2-2-1,-1 1 301,0 0 0,0 0-1,0 0 1,-1 0-1,1 0 1,2-6 0,-2 4 143,-1 0 0,1-1 0,1 1 0,-1 0 0,1 0 0,-1 0 0,7-6 0,-8 9-509,-1 1-1,1 0 1,0-1 0,-1 1 0,1-1 0,-1 0 0,1 1 0,-1-1 0,1 1 0,-1-1-1,1 0 1,-1 1 0,0-1 0,1 0 0,-1 0 0,0 1 0,0-1 0,1 0 0,-1 0 0,0 1-1,0-1 1,0-1 0,-7 45 1783,-1 0-1455,5-21-260,-10 70 751,-28 97 0,-48 101 503,65-201-1035,-3 9 172,19-71-325,7-21-13,0-1 0,-1 0 0,1 1 0,-6 8 1,7-14-188,0 1 0,0-1 0,0 0 0,0 0 0,0 0 1,0 0-1,-1 0 0,1 0 0,0 0 0,0 0 0,0 0 0,0 0 0,0 0 1,0 1-1,-1-1 0,1 0 0,0 0 0,0 0 0,0 0 0,0 0 1,0 0-1,0 0 0,-1 0 0,1 0 0,0 0 0,0 0 0,0 0 1,0 0-1,0-1 0,-1 1 0,1 0 0,0 0 0,0 0 0,0 0 1,0 0-1,0 0 0,0 0 0,0 0 0,-1 0 0,1 0 0,0 0 1,0-1-1,0 1 0,0 0 0,0 0 0,0 0 0,0 0 0,0 0 1,0 0-1,0-1 0,0 1 0,0 0 0,0 0 0,0 0 0,0 0 1,-1 0-1,1 0 0,0-1 0,1 1 0,-5-8 189,-2-12-437,-2-9-2132,8 27 1407,0-1 0,-1 0-1,1 0 1,0 0-1,0 1 1,0-1 0,2-5-1,2 0-1637</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6:04.829"/>
    </inkml:context>
    <inkml:brush xml:id="br0">
      <inkml:brushProperty name="width" value="0.05" units="cm"/>
      <inkml:brushProperty name="height" value="0.05" units="cm"/>
      <inkml:brushProperty name="color" value="#FF0066"/>
    </inkml:brush>
  </inkml:definitions>
  <inkml:trace contextRef="#ctx0" brushRef="#br0">6 821 3232,'-6'3'1447,"7"-8"2764,0 0-3793,0 0-1,0 0 0,1 0 0,0 0 0,0 1 0,0-1 1,1 0-1,4-5 0,5-13 346,-11 20-675,25-48 1249,19-57 0,21-105-105,-52 158-1026,39-141 340,-43 162-154,8-42 0,-16 66-446,-1 10-38,-3 15-69,1-8 159,-15 218-50,-3 21 120,-30 176 417,47-412-473,-15 104 276,14-95-6,-2-1 1,-1 0-1,-14 35 0,19-53-253,1 1 0,0 0 0,-1 0 0,1-1 0,-1 1 0,1 0 0,-1 0 0,1-1 0,-1 1 0,0-1 0,1 1 0,-1 0 0,0-1 0,1 1 0,-1-1 0,0 0 0,0 1 0,-1 0 0,1-1-16,1 0 1,0 0-1,-1-1 1,1 1-1,-1 0 0,1 0 1,-1 0-1,1 0 0,-1-1 1,1 1-1,0 0 0,-1 0 1,1-1-1,-1 1 1,1 0-1,0-1 0,-1 1 1,1 0-1,0-1 0,0 1 1,-1 0-1,1-1 1,0 1-1,0-1 0,-1 1 1,1-1-1,0 1 0,0 0 1,0-1-1,0 1 1,0-1-1,0 1 0,0-1 1,0 0-1,-1-4 72,0 0 0,1-1 0,0 1 0,0-1 0,1 1 0,-1 0 0,3-9 0,12-35 433,-13 41-436,6-14 73,1 0 0,1 1 0,1 0 0,0 0 0,2 1 0,0 1 0,29-32 0,-28 37-145,0 0-1,2 1 0,-1 1 1,2 0-1,-1 1 0,2 1 0,-1 0 1,1 2-1,30-11 0,-37 15-185,-1 2 0,1-1 1,0 1-1,0 1 0,20-1 0,-24 2-443,-1 1 0,1 0 0,-1 0-1,10 3 1,-11-2-547,1 0 1,-1 0-1,0 1 0,0 0 0,8 5 0,12 12-3047</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6:06.512"/>
    </inkml:context>
    <inkml:brush xml:id="br0">
      <inkml:brushProperty name="width" value="0.05" units="cm"/>
      <inkml:brushProperty name="height" value="0.05" units="cm"/>
      <inkml:brushProperty name="color" value="#FF0066"/>
    </inkml:brush>
  </inkml:definitions>
  <inkml:trace contextRef="#ctx0" brushRef="#br0">9 1034 2912,'0'0'41,"0"0"0,-1 0 0,1 0 0,-1 0 0,1 0 0,0 0 0,-1 0 0,1 0 0,0 0 0,-1 1 0,1-1 1,-1 0-1,1 0 0,0 0 0,0 1 0,-1-1 0,1 0 0,0 0 0,-1 1 0,1-1 0,0 0 0,0 1 0,-1-1 0,1 0 0,0 1 0,0-1 0,0 0 0,0 1 0,0-1 0,-1 1 0,1-1 1,0 0-1,0 1 0,0-1 0,0 1 0,0-1 0,0 0 0,0 1 0,0-1 0,0 0 0,1 1 0,-1 0 0,0-1 92,1 1 0,-1-1 0,1 1 0,-1-1 0,1 0 0,-1 1-1,1-1 1,-1 0 0,1 1 0,-1-1 0,1 0 0,0 0 0,-1 0 0,1 1 0,-1-1 0,1 0-1,0 0 1,-1 0 0,1 0 0,0 0 0,-1 0 0,1 0 0,-1 0 0,2-1 0,6-2 608,1 0 1,-1 0-1,0-1 1,-1 0-1,1-1 0,10-8 1,41-38 857,-38 32-1172,5-4-218,-1-1 1,-2-1 0,0-2 0,-1 0-1,33-57 1,-20 14-58,-3-1 0,-2-2 0,20-81 0,-47 143-355,-1-1 1,0 0-1,0-13 1,-6 35 125,1 0 0,0-1 1,0 1-1,1 0 0,-2 16 1,-1 7 34,-24 165 91,8-48 382,16-114-245,2-1 0,1 1-1,2-1 1,1 1 0,7 37 0,-8-69-96,1 0 1,0-1-1,0 1 0,0 0 1,0 0-1,1-1 1,0 1-1,-1-1 0,4 5 1,-4-7-50,0-1 1,-1 1-1,1 0 0,0-1 1,-1 1-1,1-1 0,0 1 1,0 0-1,0-1 1,-1 0-1,1 1 0,0-1 1,0 0-1,0 1 0,0-1 1,0 0-1,1 0 1,-1 0 9,1 0 0,-1 0 0,1 0 0,-1-1 0,0 1 0,1-1 1,-1 1-1,1-1 0,-1 1 0,0-1 0,0 0 0,0 0 0,1 1 1,1-3-1,5-5 97,0 0 1,0 0-1,-1-1 1,0 0-1,0 0 1,6-14-1,32-74 103,6-38-56,6-18-240,24-27-1,31-82 481,-103 237-248,-2 0-1,-1 0 1,3-32 0,-8 52-166,-1 4-51,0 0 0,0-1 0,0 1 0,0-1 0,0 1 1,0 0-1,0-1 0,0 1 0,-1-3 0,0 4-7,0 1 0,1-1 1,-1 1-1,0-1 0,0 1 0,1-1 0,-1 1 0,0 0 0,1-1 0,-1 1 0,0 0 0,0 1 0,-7 14-11,1 0 0,-8 25-1,3-6 8,2-5 22,-11 56 1,7-27 1,-83 423 32,81-393 152,9-56 6,3-20 84,-2 23 1,4-20 79,1-12 281,6-20-287,-4 14-332,9-26 18,2 1 0,1 0 0,0 1 0,2 0-1,31-39 1,-45 64-27,-1 0 0,1 0 0,0 0 0,-1 1 0,1-1-1,0 0 1,0 1 0,0-1 0,-1 0 0,1 1 0,0-1 0,0 1-1,0 0 1,0-1 0,0 1 0,0 0 0,0-1 0,0 1 0,0 0-1,0 0 1,0 0 0,0 0 0,0 0 0,0 0 0,0 0 0,1 0-1,-1 0 1,0 1 0,0-1 0,0 0 0,0 1 0,-1-1 0,1 1-1,0-1 1,0 1 0,0-1 0,0 1 0,0 0 0,0-1 0,-1 1-1,2 1 1,4 5-68,0-1-1,0 1 0,-1 0 1,5 8-1,-6-9 66,18 29 71,-13-19 53,1-1 1,0 0-1,22 23 1,-28-34-89,0-1 1,0 1-1,1-1 0,-1 1 1,1-1-1,0-1 1,0 1-1,0-1 0,0 0 1,0 0-1,1 0 1,-1-1-1,1 1 0,-1-1 1,1-1-1,8 1 1,-5-2 15,1 0 0,-1 0 1,1-1-1,-1-1 0,0 0 0,0 0 1,0 0-1,0-1 0,-1-1 1,1 1-1,-1-1 0,0-1 1,-1 1-1,1-1 0,-1-1 1,0 0-1,-1 0 0,1 0 0,-2 0 1,1-1-1,-1 0 0,0 0 1,0-1-1,-1 1 0,0-1 1,3-12-1,3-29-24,-9 45-37,0 0 0,-1 1 0,0-1 0,0 0 1,-1 0-1,1 1 0,-1-1 0,-2-8 1,3 13 14,0 0 0,0-1-1,0 1 1,-1 0 0,1-1 0,0 1 0,0 0 0,0-1 0,-1 1 0,1 0 0,0-1 0,0 1 0,-1 0 0,1 0 0,0-1 0,0 1 0,-1 0 0,1 0 0,0 0 0,-1 0 0,1-1 0,0 1 0,-1 0 0,1 0 0,0 0 0,-1 0-1,1 0 1,0 0 0,-1 0 0,1 0 0,-1 0 0,1 0 0,0 0 0,-1 0 0,1 0 0,0 0 0,-1 0 0,1 0 0,0 1 0,-1-1 0,1 0 0,0 0 0,-1 0 0,1 0 0,0 1 0,-1-1 0,1 0 0,0 0 0,-1 1 0,0 0-25,-1 1 0,1-1 0,-1 1 0,1-1 0,0 1 0,-1 0 0,-1 3 0,1 0 47,0 0 0,0 0 0,1 0 0,-1 1 0,1-1 0,0 0 0,1 1 0,-1-1 0,1 1 0,0-1 0,0 1 0,1-1 0,0 1 0,0-1 1,0 0-1,1 1 0,-1-1 0,1 0 0,0 0 0,1 0 0,-1 0 0,1 0 0,0-1 0,0 1 0,1-1 0,5 5 0,-1 0 21,1-1 0,0 0 0,0-1 0,1 0 0,0 0 0,0-1-1,1-1 1,0 1 0,0-2 0,0 0 0,16 4 0,-22-6-95,77 15 109,-68-15-1689,0-1 0,0 0 0,26-2 0,-37 1 1066,-2 0 248,0 0 0,0 0 1,-1 0-1,1 0 0,0 0 0,0 0 0,-1 0 0,1-1 1,0 1-1,-1 0 0,1 0 0,0-1 0,-1 1 1,1 0-1,0-1 0,-1 1 0,1-1 0,-1 1 1,1-1-1,-1 1 0,1-1 0,-1 1 0,1-1 1,0-1-1,4-3-3227</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6:06.898"/>
    </inkml:context>
    <inkml:brush xml:id="br0">
      <inkml:brushProperty name="width" value="0.05" units="cm"/>
      <inkml:brushProperty name="height" value="0.05" units="cm"/>
      <inkml:brushProperty name="color" value="#FF0066"/>
    </inkml:brush>
  </inkml:definitions>
  <inkml:trace contextRef="#ctx0" brushRef="#br0">19 150 7968,'-19'-15'3616,"28"9"-3136,10 3 928,14-1-864,15-10 1344,13 2-1089,0-4-447,5 2-256,-4-1 96,1 6-96,1 6-32,22 3-32,14 0-6591,8-14 3583,-8-11-1824</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6:09.530"/>
    </inkml:context>
    <inkml:brush xml:id="br0">
      <inkml:brushProperty name="width" value="0.05" units="cm"/>
      <inkml:brushProperty name="height" value="0.05" units="cm"/>
      <inkml:brushProperty name="color" value="#FF0066"/>
    </inkml:brush>
  </inkml:definitions>
  <inkml:trace contextRef="#ctx0" brushRef="#br0">186 741 2976,'5'0'762,"-4"0"-759,-7-4 4634,6 5-4411,-1 0-1,1 0 1,0 0-1,-1 0 0,1 0 1,-1 0-1,1 0 0,-1-1 1,0 1-1,1 0 1,-1 0-1,0-1 0,0 1 1,0 0-1,1-1 0,-2 1 1,-22 14 1785,6-3-798,-5 3-361,-11 8-67,33-22-769,-10 9 128,0 1 1,-18 21 0,26-28-125,0 1 0,1-1 0,-1 0 0,1 1 0,0-1 0,0 1 0,1 0 0,-1 0 0,1 0 0,0 0 0,1 0 0,-1 8 0,1-5 38,1 0-1,0 0 1,0 0 0,0 0 0,1 0-1,1 0 1,-1-1 0,1 1 0,1-1 0,-1 0-1,1 0 1,0 0 0,1 0 0,-1-1-1,2 0 1,-1 0 0,7 6 0,-11-10-22,1-1 1,-1 0-1,0 0 1,1 0-1,-1 0 1,1 0-1,-1 0 1,1 0 0,-1-1-1,1 1 1,0 0-1,0-1 1,-1 0-1,1 1 1,0-1-1,0 0 1,-1 0-1,1 0 1,0 0-1,0 0 1,-1 0 0,1 0-1,0-1 1,0 1-1,-1-1 1,1 1-1,0-1 1,-1 1-1,1-1 1,-1 0-1,1 0 1,-1 0-1,3-2 1,-1 1 20,0-1 0,0 0 0,-1 0 1,1 0-1,-1 0 0,1-1 0,-1 1 0,0 0 0,0-1 1,-1 0-1,1 1 0,-1-1 0,2-7 0,-1-3-1,-1-1 0,0-1-1,-1 1 1,-1 0-1,0 0 1,-4-19 0,3 29-98,1-1 0,-1 1 1,0 0-1,0 0 1,-1-1-1,0 2 0,1-1 1,-2 0-1,-3-4 1,4 4-39,-4-7 71,7 12 5,0 0 0,-1 0 0,1 0 0,0 0 0,0 0 0,0 0 0,-1-1 0,1 1 0,0 0 0,0 0 0,0 0 0,0 0 0,-1 0 0,1 0 0,0 0 0,0 0 0,-1 0 0,1 0 0,0 0 0,0 0 0,0 0 0,-1 0 0,1 0 0,0 0 0,0 0 0,0 0 0,-1 0 0,1 0 0,0 0 0,0 1 1,0-1-1,-1 0 0,1 0 0,0 0 0,0 0 0,0 0 0,0 0 0,0 1 0,-1-1 0,1 0 0,0 0 0,0 0 0,0 0 0,0 1 0,0-1 0,0 0 0,0 0 0,0 0 0,-1 1 0,1-1 0,0 0 0,0 0 0,0 1 0,-1 4-3,0-1 1,0 1 0,1 0 0,-1 0-1,1 0 1,0-1 0,0 1-1,2 9 1,-1 10-44,0-10 131,1 1 1,2 15-1,3 11 11,6 38 260,-5-40 272,-8-39-604,0 1 0,0 0 0,0 0 0,0 0 0,0 0 1,0 0-1,1-1 0,-1 1 0,0 0 0,1 0 0,-1 0 0,0-1 0,1 1 0,-1 0 0,1 0 0,0-1 0,-1 1 1,1-1-1,-1 1 0,1 0 0,0-1 0,-1 1 0,2 0 0,-1-1 2,0 0-1,0 0 1,0 0 0,-1 0-1,1 0 1,0-1 0,0 1-1,0 0 1,0 0-1,-1-1 1,1 1 0,0 0-1,0-1 1,-1 1 0,1-1-1,0 1 1,0-1 0,0 0-1,6-5 116,-1-1-1,-1 1 1,9-12 0,-11 14-89,143-171 501,-117 140-531,-1-2-1,-2 0 1,38-75-1,44-128 142,-89 193-132,9-29 11,-3-1-1,15-80 0,-37 145-94,-1 0 0,0 0 1,-1 0-1,-1 0 0,-1-19 0,2 30 38,-1 0 0,0 1 0,0-1 0,0 0 0,0 1 0,-1-1 0,1 0 0,0 1 0,0-1 0,0 1 0,0-1 0,-1 0 0,1 1 0,0-1-1,-1 1 1,1-1 0,0 1 0,-1-1 0,0 0 0,1 1 0,0 0 0,-1 1 0,1-1 0,-1 0 0,1 0 0,0 1 0,-1-1 0,1 0 0,0 1 0,0-1 0,-1 0 0,1 1 0,0-1 0,0 1 0,-1-1-1,1 0 1,0 1 0,0-1 0,0 1 0,-10 30-339,-1 20 331,-10 99 1,10 100 146,17-1-230,11-121 223,-11-88-12,5 7 127,-8-33-130,0-1 0,2 19 0,-5-25-49,0-6-17,0 1 1,0-1 0,0 0-1,0 0 1,0 1-1,0-1 1,0 0 0,1 0-1,-1 1 1,0-1-1,1 0 1,-1 0 0,1 0-1,-1 0 1,1 1-1,1 0 1,-2-2-26,0 0 0,0 0-1,0 0 1,0 1 0,0-1 0,0 0 0,0 0 0,0 0 0,0 0-1,1 0 1,-1 0 0,0 0 0,0 0 0,0 0 0,0 0 0,0 0 0,0 0-1,0 0 1,0 0 0,1 0 0,-1 0 0,0 0 0,0 0 0,0 0-1,0 0 1,0 0 0,0 0 0,0 0 0,1 0 0,-1 0 0,0 0-1,0 0 1,0 0 0,0 0 0,0 0 0,0 0 0,0 0 0,0 0-1,0 0 1,1 0 0,-1-1 0,0 1 0,0 0 0,0 0 0,0 0-1,0 0 1,0 0 0,0 0 0,0 0 0,0 0 0,0-1 0,0 1-1,0 0 1,0 0 0,0 0 0,0 0 0,0 0 0,0 0 0,0-1-1,1-8 249,-1 7-206,3-76 228,-2 71-267,0-1-1,0 1 1,1 0 0,3-12-1,-3 12-20,0-1-1,0 1 0,0-1 0,0-11 0,-3 16-17,1 1 0,0-1 0,1 1 0,-1 0 0,0-1 0,1 1-1,0-4 1,-1 6 17,1 0 0,-1-1 0,0 1 0,0 0 0,0 0 0,0-1 0,1 1 0,-1 0 0,0 0 0,0 0 0,0 0 0,1-1 0,-1 1 0,0 0 0,0 0 0,1 0 1,-1 0-1,0 0 0,0 0 0,1 0 0,-1-1 0,0 1 0,0 0 0,1 0 0,-1 0 0,12 5-196,-8-2 178,0 0 17,0 0 1,0 0-1,-1-1 1,2 1-1,-1-1 0,0 0 1,0 0-1,1-1 1,-1 1-1,1-1 1,0 0-1,-1 0 1,1-1-1,8 1 1,45-4 213,0-1 0,-1-4 1,111-28-1,-140 28-127,0-1-1,-1-2 1,0 0-1,39-25 1,-59 30-206,-14 12-40,-5 8 83,-2-1 0,-28 23 0,-7 6 84,47-40 12,-6 6 17,0 1 1,-11 15-1,17-22-22,0 1 1,1-1-1,-1 1 1,1 0-1,0 0 1,-1 0-1,2 0 1,-1 0-1,0 0 1,0 0-1,1 0 1,0 1-1,0-1 1,0 5-1,0-6 11,1-1 1,-1 1-1,1 0 0,0 0 0,-1 0 0,1-1 1,0 1-1,0-1 0,0 1 0,0 0 1,0-1-1,0 0 0,1 1 0,-1-1 0,0 0 1,1 0-1,-1 1 0,1-1 0,-1 0 0,1 0 1,0-1-1,-1 1 0,1 0 0,0-1 0,0 1 1,0-1-1,-1 1 0,1-1 0,3 1 0,0-1 20,1 1-1,-1-1 1,0 0-1,1-1 1,-1 1-1,1-1 0,-1 0 1,10-3-1,-9 2 23,1-1 0,-1 0 0,1-1 0,-1 1 0,0-1 0,0-1 0,-1 1 0,1-1 0,-1 0 0,0 0 0,-1 0 0,1 0 0,7-13 0,-10 13-48,1 0 1,-1 0-1,1-1 1,-1 0 0,-1 1-1,1-1 1,-1 0 0,0 0-1,-1 1 1,1-1-1,-1 0 1,0 0 0,-1 0-1,1 0 1,-1 0 0,0 0-1,-3-5 1,4 8 6,-2-4-46,-1 0 0,1 1 0,-1-1 0,-5-8 0,7 14 5,1-1 1,-1 1-1,0 0 0,0 0 1,0-1-1,0 1 1,0 0-1,-1 0 0,1 0 1,0 0-1,0 1 1,-1-1-1,1 0 1,0 0-1,-1 1 0,1-1 1,-1 1-1,1-1 1,-1 1-1,1 0 0,-1-1 1,1 1-1,-1 0 1,1 0-1,-1 0 0,-2 1 1,3-1 15,0 0-1,0 1 1,0-1 0,0 0 0,0 1-1,0-1 1,0 1 0,0-1 0,1 1-1,-1 0 1,0-1 0,0 1 0,0 0-1,1-1 1,-1 1 0,1 0-1,-1 0 1,0 0 0,1 0 0,0 0-1,-1 0 1,1 0 0,-1 0 0,1-1-1,0 1 1,0 0 0,0 0 0,-1 1-1,1-1 1,0 0 0,0 0 0,0 0-1,1 1 1,-1 0 5,0 0 0,0 1 0,1-1 0,-1 0-1,1 0 1,0 1 0,-1-1 0,1 0 0,0 0 0,0 0 0,1 0 0,-1 0-1,0 0 1,3 2 0,2 1 29,0 0 0,0-1-1,1 0 1,0 0 0,0 0-1,0-1 1,12 4 0,-12-6 7,0 0 0,0 0 0,0-1 0,0 0 0,1 0 0,-1-1 0,0 0 0,0 0 0,-1-1 0,1 0 0,0 0 0,0-1 0,-1 1 0,1-1 0,6-5 0,9-6 118,0-2-1,33-29 1,-44 35-133,18-17 16,8-8-19,-37 34-23,1 1 0,-1-1 0,1 1 0,-1 0 0,1-1 0,-1 1 0,1 0 0,-1-1 0,1 1 0,-1 0-1,1 0 1,0-1 0,-1 1 0,1 0 0,-1 0 0,1 0 0,-1 0 0,1 0 0,1 0 0,-1 0-16,-1 1 0,1 0 1,0-1-1,-1 1 0,1 0 0,-1 0 0,1-1 0,-1 1 0,1 0 0,-1 0 0,1 0 1,-1 0-1,0 0 0,1 1 0,4 16-36,-1 0 0,0 1 0,1 24 0,5 26 54,-5-47 154,-4-12-83,1 0 1,1 0 0,0 0 0,0 0 0,7 14 0,-9-23 225,0-1-250,0 0 0,0 0-1,-1 0 1,1-1 0,0 1 0,0 0-1,-1-1 1,1 1 0,0 0-1,0-1 1,-1 1 0,1-1 0,0 1-1,-1-1 1,1 1 0,-1-1 0,1 1-1,0-1 1,0-1 0,9-16 124,-6 10-44,17-32 116,80-135-282,-79 138-26,4-6-203,-25 42 261,0 0 0,-1 0 0,1 0 0,0 1 0,-1-1 0,1 0 1,0 0-1,0 1 0,0-1 0,-1 0 0,1 1 0,0-1 1,0 1-1,0-1 0,0 1 0,0-1 0,0 1 0,0 0 1,0 0-1,0-1 0,1 1 0,-1 0 0,0 0 0,0 0 1,0 0-1,0 0 0,0 0 0,0 1 0,0-1 0,0 0 0,0 1 1,0-1-1,0 0 0,0 1 0,0-1 0,1 1 0,3 3-47,-1-1-1,1 1 0,-1 0 0,0 0 1,5 8-1,0-3 131,14 18-58,-1 1 0,22 35 0,-35-51-5,0 0 1,0-1 0,1 0-1,1 0 1,0-1-1,15 11 1,-22-19 29,0 1-1,0-1 1,0 0 0,0 0 0,1-1 0,-1 1-1,0-1 1,1 0 0,-1 0 0,1-1 0,-1 1-1,1-1 1,-1 0 0,1 0 0,-1 0-1,1-1 1,-1 0 0,1 0 0,7-2 0,-5 1-1,-1-1 0,0 1-1,0-1 1,0-1 0,-1 1 0,1-1 0,-1 0 0,1 0 0,-1 0 0,-1-1 0,1 1 0,8-12 0,-11 12-27,0-1 0,0 0-1,0 0 1,-1 1 0,1-1 0,-1 0 0,0 0 0,-1 0-1,1 0 1,-1-1 0,0 1 0,0 0 0,-1 0 0,0 0 0,1 0-1,-2 0 1,-1-8 0,-2-1-58,0 1 0,-1-1 0,0 1 0,-16-24 0,20 34 22,0 0 0,-1 0-1,1 1 1,-1-1 0,0 0-1,-5-3 1,7 5 17,0 1 0,1-1 0,-1 1-1,0-1 1,0 1 0,0-1 0,0 1 0,0-1-1,0 1 1,0 0 0,0 0 0,0 0 0,0-1-1,0 1 1,0 0 0,0 0 0,0 0 0,0 0-1,0 1 1,0-1 0,0 0 0,0 0 0,0 0-1,0 1 1,0-1 0,0 1 0,1-1 0,-1 1-1,-2 0 1,-2 5-12,1-1-1,0 0 1,0 1-1,0 0 1,1 0-1,-1 0 1,1 1 0,1-1-1,-1 1 1,1 0-1,-1 7 1,-1 3 54,2 1 1,-1 0 0,2 23 0,0-33 8,2 0 0,-1 0 1,1 0-1,0 0 1,1 0-1,0 0 1,0-1-1,1 1 1,-1 0-1,2-1 1,-1 0-1,1 0 0,0 0 1,1 0-1,0 0 1,0-1-1,0 0 1,9 8-1,-4-5 33,0-1 1,1 0-1,0-1 0,1 0 0,0 0 0,14 5 1,0-2 73,53 14 0,-60-21-302,0 1-1,0-2 0,29 0 0,4-4-2662,2-3-4192,-9 1 2751</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6:12.421"/>
    </inkml:context>
    <inkml:brush xml:id="br0">
      <inkml:brushProperty name="width" value="0.05" units="cm"/>
      <inkml:brushProperty name="height" value="0.05" units="cm"/>
      <inkml:brushProperty name="color" value="#FF0066"/>
    </inkml:brush>
  </inkml:definitions>
  <inkml:trace contextRef="#ctx0" brushRef="#br0">20 1027 2976,'-2'0'229,"1"0"-167,0 0 0,1 0 0,-1 0 0,0 1 0,0-1 1,0 0-1,1 0 0,-1 0 0,0 1 0,0-1 1,1 0-1,-1 1 0,0-1 0,1 1 0,-1-1 0,1 1 1,-1-1-1,0 1 0,1-1 0,-1 1 0,1 0 0,-1-1 1,1 1-1,0 0 0,-1 1 1547,3-2-1123,1 0 1,-1-1-1,1 1 1,-1-1-1,0 1 1,1-1-1,-1 0 1,0 0 0,1 0-1,-1 0 1,0-1-1,2-1 1,25-22 1129,-13 10-368,108-79 2167,-11 9-1989,-94 69-1259,0-1 0,-2-1 0,26-32 0,-16 11 401,45-81 0,-72 119-543,12-22 161,-8 17-203,-5 15-81,-8 24-97,3 0-1,-5 43 1,4-12 152,5-51 44,0 0 0,2 0 1,1 24-1,-1-32 49,1 1 1,0-1-1,0 1 0,1-1 0,-1 0 0,1 0 1,0 0-1,1 0 0,-1 0 0,1 0 0,5 7 1,-6-10-26,-1-1 0,1 0 0,0 1 0,-1-1 1,1 0-1,0 0 0,0 0 0,-1 0 1,1-1-1,0 1 0,0-1 0,0 1 0,0-1 1,0 1-1,0-1 0,0 0 0,0 0 0,0 0 1,0 0-1,0 0 0,0-1 0,0 1 0,0 0 1,0-1-1,3-1 0,5-2 47,0 0 0,-1 0 0,14-10 0,-22 14-71,13-9 9,127-69 241,-106 62-183,56-23-263,-73 32 171,1 1 0,-1 2-1,22-4 1,-29 6 21,-1 1-5,-1 0 1,1 0-1,0-2 1,-1 1-1,12-5 1,-20 6-20,-4 1 79,0 1-1,0-1 1,0 1-1,-1 0 1,-2 1-1,6-2-50,-49 14 129,20-6-227,0 2 1,-29 13-1,39-14 87,0 1 0,1 1-1,-20 15 1,33-21 11,-1-1-1,1 1 0,0 0 0,0 0 1,1 1-1,0 0 0,-1-1 0,2 1 0,-1 1 1,1-1-1,0 0 0,-4 14 0,6-18 5,1-1-1,-1 1 0,1 0 0,0 0 0,0-1 1,0 1-1,0 0 0,0 0 0,0 0 1,0-1-1,0 1 0,1 0 0,-1 0 1,1-1-1,-1 1 0,1 0 0,0-1 0,-1 1 1,1-1-1,0 1 0,0-1 0,0 1 1,0-1-1,1 1 0,-1-1 0,0 0 1,0 0-1,1 0 0,-1 0 0,1 0 0,2 1 1,-1 0 14,1-1 1,-1 0-1,1 0 0,0 0 1,-1 0-1,1-1 1,0 1-1,0-1 0,-1 0 1,1 0-1,0-1 1,0 1-1,-1-1 1,6-1-1,16-7 123,0-1-1,-1-2 1,0 0 0,-1-1-1,0-1 1,39-34 0,-50 38-128,-1-1 1,0-1-1,-1 0 0,-1-1 1,0 0-1,0 0 0,-1 0 1,-1-1-1,0-1 0,7-24 1,1-10 17,13-92 0,-26 129-35,20-182 32,-21 160-112,-1 0-1,-2 0 1,-10-57 0,11 86 38,0-1 0,0 1 0,-1 0 0,0 0 0,0 0 0,-1 0 0,-4-8 0,6 12 23,0 0-1,1 0 1,-1 1 0,0-1-1,0 0 1,0 0 0,0 0-1,0 1 1,0-1 0,0 1-1,0-1 1,0 1 0,0-1-1,0 1 1,-1-1 0,-1 1-1,2 0-7,-1 0-1,0 0 0,1 0 0,-1 1 0,1-1 1,-1 0-1,0 1 0,1-1 0,-1 1 0,1 0 1,0 0-1,-1-1 0,1 1 0,-1 0 0,-1 2 1,-3 3-5,0 0 0,1 0 0,-1 0 0,1 0 1,1 1-1,-1 0 0,1 0 0,1 0 1,-1 0-1,-4 14 0,1 4-80,-9 53-1,6-10 102,-1 70-1,10-106 19,2 1-1,1-1 1,1 0 0,12 46 0,-6-49 39,2 0 0,1-1 0,1 0 0,1-1 1,2 0-1,0-2 0,2 1 0,1-2 0,27 27 1,-42-46 3,1 0 1,0-1 0,1 1-1,-1-1 1,1 0 0,0-1-1,0 1 1,0-1 0,0-1-1,0 1 1,9 2 0,-10-4-11,1-1 0,-1 1 1,1-1-1,-1 0 0,1 0 0,-1 0 0,0-1 1,1 0-1,-1 0 0,0 0 0,1-1 1,-1 0-1,0 0 0,5-3 0,15-7 85,0-2 0,-2 0 0,0-2-1,0 0 1,27-28 0,-44 38-118,-1-1 1,0 1-1,0-1 1,-1 0-1,0 0 1,0 0-1,0-1 1,4-14-1,-7 19-18,0 0 0,0-1 0,-1 1 0,1 0 0,-1-1 0,0 1 0,0 0 0,0-1 0,0 1-1,0 0 1,-1 0 0,0-1 0,1 1 0,-1 0 0,0 0 0,-1 0 0,1 0 0,0 0 0,-1 0 0,0 0 0,0 0 0,0 0 0,0 1 0,0-1 0,-3-2 0,4 4 11,0 0 0,0 0 0,0 1 0,-1-1 0,1 0 1,0 0-1,-1 1 0,1-1 0,0 0 0,-1 1 0,1 0 1,-1-1-1,1 1 0,-1 0 0,1 0 0,-1 0 1,1-1-1,-1 2 0,1-1 0,-3 0 0,1 1-5,1 0 0,-1 0-1,1 0 1,-1 1 0,1-1 0,0 0-1,0 1 1,0 0 0,0-1-1,0 1 1,-2 2 0,-3 4-19,1 1 0,0-1 0,0 1 0,-7 19 0,10-22 41,0 0-1,1 1 1,0 0-1,0 0 1,0 0-1,1-1 1,0 1-1,0 11 1,1-15-8,1-1 1,-1 1 0,0 0-1,1 0 1,-1 0 0,1-1 0,0 1-1,0 0 1,0-1 0,0 1 0,1-1-1,-1 1 1,1-1 0,-1 0-1,1 0 1,0 1 0,0-1 0,0 0-1,0 0 1,0-1 0,0 1-1,1 0 1,4 1 0,-1 0 11,0 0 1,1-1-1,-1-1 1,1 1-1,0-1 1,-1 0-1,1 0 1,0-1-1,9 0 1,7-2 145,31-6 1,-37 5-34,36-7-56,-1-3 0,82-31-1,-11-10 10,-50 20-184,-70 33 66,1 0 0,-1 0-1,1 0 1,-1 1 0,1-1 0,6 1-1,-9 0 34,-1 0-1,0 0 1,1 0 0,-1 0-1,0 0 1,1 0-1,-1 1 1,0-1 0,1 0-1,-1 0 1,0 0-1,1 1 1,-1-1 0,0 0-1,0 0 1,1 1 0,-1-1-1,0 0 1,0 0-1,1 1 1,-1-1 0,0 0-1,0 1 1,0-1-1,0 0 1,0 1 0,1-1-1,-1 0 1,0 1-1,0-1 1,0 0 0,0 1-1,0-1 1,0 1-1,0-1 1,0 0 0,0 1-1,0-1 1,-1 0-1,1 1 1,0-1 0,0 1-1,-5 13 174,1-10-126,0 0-1,0 0 1,-1 0-1,1 0 1,-1-1-1,0 0 1,0 0 0,0 0-1,-1-1 1,1 1-1,0-1 1,-7 1-1,-9 5 73,4 0-263,-23 16 0,17-10 51,18-11 103,1 0 0,0 1 0,0-1 0,0 1 0,0 0 0,0 0 0,1 0 0,0 0 0,-1 1 1,2-1-1,-1 1 0,0 0 0,1 0 0,0 0 0,0 0 0,-1 8 0,2-12-1,1 0 0,0 1-1,0-1 1,0 1 0,0-1 0,0 0-1,0 1 1,0-1 0,0 0 0,1 1-1,-1-1 1,1 0 0,-1 1 0,1-1-1,-1 0 1,1 0 0,-1 1 0,1-1-1,0 0 1,0 0 0,0 0-1,0 0 1,0 0 0,0 0 0,0 0-1,0 0 1,0-1 0,0 1 0,0 0-1,0-1 1,3 2 0,-1-1 21,-1 0 1,1-1-1,-1 1 1,1-1-1,-1 1 1,1-1 0,0 0-1,-1 0 1,1 0-1,0 0 1,-1-1-1,1 1 1,-1-1-1,1 0 1,3-1-1,2-3 41,0 0 0,0-1 0,-1 0-1,1 0 1,-2 0 0,1-1 0,-1 0 0,0-1-1,6-9 1,16-17-58,-23 28-71,-2 3 24,0 0 0,0 0-1,-1 0 1,1 0-1,-1 0 1,0 0-1,1-1 1,-2 1-1,1-1 1,2-4 0,5 16-312,-6-3 332,-1-1-1,0 1 1,0 0 0,2 7 0,3 7 16,-1-5 9,1-1 0,0 0 0,1 0 0,1-1 0,-1 0 0,2 0 0,13 12 0,-19-20 23,0-1 0,0 1 0,1-1 0,-1 0 0,1 0 0,0-1 0,0 1-1,0-1 1,0 0 0,0-1 0,0 1 0,0-1 0,1 0 0,-1 0 0,0-1 0,1 1 0,-1-1 0,1 0 0,-1-1 0,0 1 0,1-1 0,9-3 0,-3-1 38,0 1 1,0-2 0,-1 0 0,0 0 0,0-1 0,10-8 0,3-6 49,27-28 1,-36 33-97,-2 0 0,0-1 0,-1 0 0,15-30 0,30-80 53,-42 92-73,-11 23-28,-3 10 8,-1 0 0,1 0 0,-1 0-1,1 0 1,0 0 0,0 0 0,0 1-1,0-1 1,0 0 0,0 0 0,1 1-1,-1-1 1,0 0 0,1 1 0,1-2-1,-3 3 12,0 0 0,1 0-1,-1 0 1,0 0 0,0 0-1,0 0 1,0 0-1,0 0 1,0 0 0,0 0-1,0 0 1,0 0 0,0 0-1,0 0 1,1 0-1,-1 0 1,0 0 0,0 0-1,0 0 1,0 0-1,0 0 1,0 0 0,0 0-1,0 0 1,0 0 0,0 0-1,0 0 1,0 0-1,0 0 1,1 0 0,-1 0-1,0 0 1,0 0 0,0 0-1,0 0 1,0 1-1,0-1 1,0 0 0,0 0-1,0 0 1,0 0-1,0 0 1,0 0 0,0 0-1,0 0 1,0 0 0,0 0-1,0 0 1,0 0-1,0 1 1,0-1 0,0 0-1,0 0 1,0 0 0,0 0-1,5 22-152,0 0-1,-1 1 1,0 25-1,0-3 42,-1-23 196,-1 0 1,-1-1 0,-2 1 0,0 0-1,-1 0 1,-9 40 0,11-62-81,-8 20 318,8-19-308,0-1 0,-1 0 0,1 1 1,0-1-1,0 0 0,-1 1 0,1-1 1,0 0-1,-1 0 0,1 1 0,-1-1 0,1 0 1,0 0-1,-1 0 0,1 0 0,-1 1 1,1-1-1,-1 0 0,1 0 0,0 0 1,-1 0-1,1 0 0,-1 0 0,1 0 1,-1 0-1,1 0 0,0 0 0,-1 0 1,1-1-1,-1 1 0,1 0 0,-1 0 1,1 0-1,0 0 0,-1-1 0,1 1 1,0 0-1,-1 0 0,1-1 0,0 1 0,-1 0 1,1-1-1,0 1 0,-1-1 0,-8-9 99,1 0-1,1 0 0,-1-1 0,-9-20 0,-3-3-30,20 34-78,-13-25-128,13 24 121,-1 0-1,1 0 1,0 1-1,-1-1 1,1 0-1,0 0 1,0 0-1,0 0 0,0 0 1,0 0-1,0 0 1,0 1-1,0-1 1,0 0-1,0 0 1,0 0-1,0 0 1,1 0-1,-1 0 0,0 0 1,1 1-1,-1-1 1,1 0-1,-1 0 1,1 1-1,-1-1 1,1 0-1,0 0 0,2-1-14,0 0-1,-1 1 1,1 0 0,0 0-1,0 0 1,0 0-1,0 0 1,0 0-1,0 1 1,0-1-1,0 1 1,0 0-1,1 0 1,-1 0-1,3 1 1,7 1-44,1 1 1,15 5 0,0 0-121,1-3-745,-1-1 0,60-1 0,-1-1-10841,-58 3 7148,-12 2-474</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6:12.782"/>
    </inkml:context>
    <inkml:brush xml:id="br0">
      <inkml:brushProperty name="width" value="0.05" units="cm"/>
      <inkml:brushProperty name="height" value="0.05" units="cm"/>
      <inkml:brushProperty name="color" value="#FF0066"/>
    </inkml:brush>
  </inkml:definitions>
  <inkml:trace contextRef="#ctx0" brushRef="#br0">170 48 10624,'-131'-48'3936,"101"54"-3040,21-6-256,18 0-864,16-6-4960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6:14.233"/>
    </inkml:context>
    <inkml:brush xml:id="br0">
      <inkml:brushProperty name="width" value="0.05" units="cm"/>
      <inkml:brushProperty name="height" value="0.05" units="cm"/>
      <inkml:brushProperty name="color" value="#FF0066"/>
    </inkml:brush>
  </inkml:definitions>
  <inkml:trace contextRef="#ctx0" brushRef="#br0">456 240 3392,'0'0'41,"0"0"0,0 0 1,-1-1-1,1 1 0,0 0 0,0 0 1,0 0-1,0-1 0,-1 1 0,1 0 1,0 0-1,0-1 0,0 1 0,0 0 0,0 0 1,0-1-1,0 1 0,0 0 0,0 0 1,0-1-1,0 1 0,0 0 0,0 0 1,0-1-1,0 1 0,0 0 0,0 0 1,0-1-1,0 1 0,0 0 0,1 0 0,-1-1 1,0 1-1,0 0 0,1-1 199,-1 0 0,0 0 1,0 0-1,1 0 0,-1 1 0,0-1 0,0 0 0,0 0 1,0 0-1,0 0 0,0 0 0,0-1 0,-1-5 1395,1 6-1460,0 0-1,0 0 0,0 1 1,0-1-1,0 0 0,-1 0 1,1 0-1,0 1 0,0-1 1,-1 0-1,1 1 0,0-1 1,-1 0-1,1 1 0,-1-1 1,1 0-1,-2 0 0,-1-3 349,-1 1-1,0-1 1,1 1-1,-1 0 1,-1 1 0,1-1-1,-7-2 1,8 4-431,0 0 0,0 0 0,1 0 0,-1 1 0,0-1 0,0 1 1,0 0-1,0 0 0,0 0 0,0 1 0,0-1 0,0 1 0,0-1 1,-3 2-1,-23 10 53,1 1 0,0 1-1,1 1 1,1 2 0,-43 34 0,44-31 60,-34 37 1,49-46-84,1 0 1,0 1 0,1 0-1,0 1 1,-11 22 0,19-35-122,-9 28 333,9-27-312,0-1-1,-1 1 1,1 0-1,0-1 1,0 1-1,0-1 1,0 1-1,0 0 1,0-1-1,0 1 1,0 0-1,0-1 1,0 1-1,0 0 0,0-1 1,0 1-1,0 0 1,1-1-1,-1 1 1,0-1-1,1 1 1,-1 0-1,0-1 1,1 1-1,-1-1 1,0 1-1,1-1 1,-1 1-1,1-1 1,-1 0-1,1 1 1,-1-1-1,1 1 1,0-1-1,-1 0 1,1 0-1,-1 1 1,2-1-1,2 0 62,0-1 0,0 0 0,0 1 0,0-2 0,0 1 0,-1 0 0,1-1 0,0 0 0,-1 0 0,7-4 0,-6 4-47,32-20 197,57-44-1,-76 52-229,-1-2 0,0 0 0,-1 0 0,26-38 0,31-59-392,-72 129-86,-5 109 118,5-106 480,1 1 0,6 35 0,-6-50-67,0 1 0,0-1 0,1 0 0,0 1 1,0-1-1,1 0 0,-1 0 0,1-1 0,0 1 0,0 0 0,1-1 0,-1 0 0,1 0 1,7 6-1,-10-9-18,1 0 1,-1 0-1,1-1 0,-1 1 1,1 0-1,0-1 1,-1 1-1,1-1 1,0 1-1,-1-1 1,1 0-1,0 1 1,0-1-1,0 0 1,-1 0-1,1-1 0,0 1 1,0 0-1,-1-1 1,1 1-1,0-1 1,-1 1-1,1-1 1,2-1-1,4-2 6,-1-1 0,0 0-1,-1 0 1,7-6 0,-7 6 45,72-70 260,-26 24-239,2-6-101,-36 37-30,-1 1 0,36-28 0,-45 40 4,-6 6 20,-1 0 0,0 0 0,1 0 0,-1 0 0,1 0 0,-1 0 0,1 0 0,-1 0 0,1 0 0,3 0 0,-4 1-7,-1 0 1,1 0 0,-1 0 0,0 0-1,1 0 1,-1 0 0,1 0 0,-1 1-1,1-1 1,-1 0 0,0 0-1,1 0 1,-1 1 0,0-1 0,1 0-1,-1 1 1,1-1 0,-1 0 0,1 1-1,6 14-207,1 11 141,16 34 1,-18-49 130,0 0-1,0-1 0,1 0 1,0 0-1,15 15 1,-3-8 2,0-1 0,1 0 0,1-2 0,35 19 0,-50-30-18,1-1 0,-1 1 0,0-1 1,1 0-1,-1-1 0,1 1 0,-1-1 1,1-1-1,0 1 0,-1-1 0,1 0 1,0-1-1,-1 1 0,1-1 1,-1-1-1,1 1 0,-1-1 0,1 0 1,8-5-1,-6 3-5,-1-1 0,0 0 0,0 0 0,0-1 0,-1 0 0,1 0 1,-1-1-1,-1 0 0,1 0 0,-1-1 0,-1 1 0,1-1 0,3-9 0,-1 1-7,-2 0-1,0-1 0,-1 1 1,0-1-1,-1-1 0,1-17 1,-2-4-91,-2-61 1,-1 93 24,-1 0 0,1 0-1,-1 0 1,-1 0 0,1 0-1,-1 1 1,-4-12 0,5 18 23,1-1 1,0 1 0,0-1 0,0 1 0,-1-1 0,1 1 0,0-1 0,0 1 0,-1 0 0,1-1-1,0 1 1,-1-1 0,1 1 0,0 0 0,-1 0 0,1-1 0,-1 1 0,1 0 0,0-1 0,-1 1-1,1 0 1,-1 0 0,1 0 0,-1 0 0,1-1 0,-1 1 0,1 0 0,-1 0 0,1 0-1,-1 0 1,1 0 0,-1 0 0,1 0 0,-1 0 0,1 1 0,-1-1 0,1 0 0,-1 0 0,1 0-1,-1 0 1,1 1 0,0-1 0,-1 0 0,1 0 0,-1 1 0,1-1 0,0 0 0,-1 1 0,1-1-1,0 0 1,-1 1 0,1-1 0,0 1 0,-1-1 0,1 1 0,0-1 0,0 1 0,-4 4-59,1-1 0,1 1 0,-5 9 0,-2 11 40,0-1 1,2 1 0,-5 31 0,9-39 100,1 0 1,1 0-1,1 0 1,0 0-1,1 0 0,4 18 1,-4-29-32,1 0 0,-1 0 0,1-1 0,1 1 0,-1 0 0,1-1 0,0 0 0,1 1 0,-1-1 0,1 0 0,0-1 0,0 1 0,0-1 0,1 0 0,-1 0 0,1 0 0,0 0 0,0-1 0,1 0 0,-1 0 0,1-1 0,-1 1 0,11 2 0,9 2 76,1-1 0,0-2 0,47 3 0,79-10-931,-40-11-4791,-77 8 3522,51-6-6877</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6:16.156"/>
    </inkml:context>
    <inkml:brush xml:id="br0">
      <inkml:brushProperty name="width" value="0.05" units="cm"/>
      <inkml:brushProperty name="height" value="0.05" units="cm"/>
      <inkml:brushProperty name="color" value="#FF0066"/>
    </inkml:brush>
  </inkml:definitions>
  <inkml:trace contextRef="#ctx0" brushRef="#br0">15 1516 3808,'-12'-2'816,"9"2"-370,5 0 446,0 0-756,-1 0-1,1-1 1,-1 1-1,1-1 1,-1 1-1,1-1 0,-1 0 1,0 1-1,1-1 1,-1 0-1,0 0 1,1 0-1,-1 0 0,2-2 1,16-21 1101,-13 18-719,71-87 2214,-18 23-1010,89-136 0,-97 119-1388,128-200 478,-114 194-449,68-104 75,-108 155-322,-2-1-1,32-84 0,-44 99 24,-2-1-1,-1-1 1,-1 1 0,3-35-1,-10 60-134,0 1 0,0 0 1,0-1-1,0 1 0,-1-1 0,0 1 0,1 0 0,-3-7 0,2 10-6,1-1 0,0 0 0,-1 1 0,1-1 0,-1 0 0,1 1 0,0-1 0,-1 1 0,1-1 0,-1 1 0,0-1 1,1 1-1,-1-1 0,1 1 0,-1 0 0,0-1 0,1 1 0,-2-1 0,1 1-5,0 0 1,-1 0-1,1 0 1,0 0-1,0 1 1,0-1-1,0 0 1,0 0-1,0 1 0,0-1 1,0 0-1,0 1 1,0-1-1,0 1 1,0-1-1,-1 2 0,-8 5-27,0 1 0,0 0-1,1 1 1,-9 11-1,-32 44-96,35-45 109,-82 119 37,79-108 67,0 1 0,-22 57 0,15-11 169,-25 130 0,5 96 565,43-283-703,1 1 0,4 38 0,-2-53-49,0 0-1,0-1 1,0 1-1,1-1 1,-1 1-1,1-1 0,1 0 1,-1 1-1,1-1 1,0-1-1,0 1 1,0 0-1,1-1 0,0 1 1,6 5-1,-8-9-19,0 1-1,1-1 1,-1 1-1,0-1 0,1 0 1,-1 0-1,1 0 1,0-1-1,-1 1 1,1-1-1,0 1 0,-1-1 1,1 0-1,0 0 1,-1 0-1,4 0 1,4-2 60,0 0 0,19-7 0,-20 6-40,128-53 430,-105 42-423,-13 5-28,0 0 1,-1-2-1,0 0 0,-1-1 0,0-1 0,-1 0 0,0-1 0,-1-1 0,0-1 0,-2 0 1,17-24-1,-28 36-32,-1 0-1,1 0 1,-1 0 0,0 0 0,0 0 0,0 0 0,0 0 0,-1-1 0,1 1 0,-1 0 0,-1-8-1,1 1-82,0 10 3,9 10-107,2-1 194,0 0 0,1 0 1,0-1-1,1 0 0,13 5 0,-6-3 1,-15-7-32,0 1 0,0 0 1,-1 0-1,0 0 0,1 0 0,-1 1 1,0 0-1,-1 0 0,1 0 0,-1 0 1,1 0-1,-1 1 0,0 0 0,-1-1 1,1 1-1,1 6 0,1 6 4,0 0-1,-1 0 1,2 30-1,-3-26 71,8 35 0,-11-55-41,0 0 0,0 0 0,1 1 0,-1-1 0,1 0 0,-1 0 0,1-1 0,-1 1 0,1 0 0,-1 0 0,1 0 0,0 0 0,-1 0 0,1-1 0,0 1 0,0 0 0,0 0-1,0-1 1,-1 1 0,1-1 0,0 1 0,0-1 0,0 1 0,0-1 0,0 0 0,0 1 0,1-1 0,-1 0 0,0 0 0,0 0 0,0 0 0,0 0 0,0 0 0,0 0 0,0 0 0,2-1 0,3 0 40,1-1-1,-1-1 0,0 1 1,-1-1-1,8-4 0,-5 2-56,76-36 171,-49 25-134,-1-2 0,50-33 0,-24 2 129,-34 27-115,37-23 0,-62 43-85,1 1 1,0 0 0,0 0-1,0 0 1,0 1-1,0-1 1,2 0 0,-3 1 23,-1 0 0,1 0 0,-1 0 0,0 0 0,1 0 0,-1 0 0,1 0 0,-1 0 0,0 0 0,1 0 0,-1 1 0,1-1 0,-1 0 0,0 0 0,1 0 0,-1 1 0,0-1 0,0 0 0,1 0 0,-1 1 1,0-1-1,1 0 0,-1 1 0,0-1 0,0 0 0,0 1 0,1-1 0,-1 0 0,0 1 0,0-1 0,0 1 0,0-1 0,0 0 0,0 1 0,0-1 0,0 1 0,0-1 0,0 0 0,0 1 0,0-1 0,0 1 1,0-1-1,0 1 0,-2 15-63,0-1 1,-5 22 0,4-27 74,-6 29 54,4-20-38,1 0 1,-4 34-1,8-46-16,-1 40 107,1-43-77,0 1-1,1-1 0,0 0 1,-1 0-1,1 1 0,1-1 1,-1 0-1,3 5 0,-4-9-20,1 1-1,-1-1 1,0 1-1,1 0 1,-1-1-1,1 1 1,-1-1-1,1 1 1,-1-1-1,1 1 1,-1-1-1,1 0 1,0 1 0,-1-1-1,1 0 1,-1 1-1,1-1 1,0 0-1,-1 0 1,1 1-1,0-1 1,0 0-1,-1 0 1,1 0-1,0 0 1,-1 0-1,1 0 1,0 0-1,0 0 1,-1 0-1,1-1 1,0 1-1,-1 0 1,1 0-1,0-1 1,-1 1-1,1 0 1,-1-1-1,1 1 1,0 0 0,0-2-1,4-1 128,-1-1-1,1 0 1,-1 0-1,4-5 1,-4 3-78,22-26-53,-1-1 1,-2-1-1,34-67 1,-47 81-5,13-27 47,-27 89-874,3-32 739,-3 3 86,2 0 0,0 0 0,1 1 0,0-1 0,1 1 0,2 21 0,-1-32-6,1 9 63,1 0 0,0 0-1,1 0 1,0 0-1,8 15 1,-11-24-33,1-1 0,0 1 0,0-1 1,0 1-1,0-1 0,0 0 0,0 0 1,0 0-1,1 0 0,-1 0 0,1 0 1,-1-1-1,1 1 0,0-1 0,0 0 0,-1 0 1,1 0-1,0 0 0,0 0 0,0 0 1,0-1-1,0 0 0,0 0 0,1 1 1,-1-2-1,0 1 0,5-1 0,11-4 11,0 0-1,0-1 0,-1-1 0,26-14 1,-3 2 47,-17 8 32,0-1 1,44-29 0,-55 31-95,-2 1 1,1-1-1,-1-1 1,-1 0-1,0-1 1,14-21 0,-14 16-35,0 0 0,-2-1 1,0 0-1,-1 0 1,-1-1-1,-1 1 1,0-1-1,-1-1 1,-2 1-1,0 0 1,0-1-1,-2 1 1,-2-24-1,-3 30-134,5 12 138,0 1 0,0 0-1,0 0 1,-1 0 0,1-1-1,0 1 1,0 0 0,0 0 0,-1 0-1,1 0 1,0-1 0,-1 1-1,1 0 1,0 0 0,0 0 0,-1 0-1,1 0 1,0 0 0,-1 0-1,1 0 1,0 0 0,0 0 0,-1 0-1,1 0 1,-1 0 0,0 1-18,-1-1 1,1 1 0,-1 0-1,1 0 1,0 0 0,0 0-1,-1 0 1,1 0-1,0 1 1,0-1 0,0 0-1,0 1 1,-1 1 0,-14 25-55,1 0 0,2 1 0,0 1 0,-8 33 0,18-52 102,0 0 0,0 0 0,1 0-1,1 0 1,0 1 0,0 19 0,2-23 17,0 0 0,1 0 0,0 0 0,0 0 0,1 0-1,0 0 1,0-1 0,0 1 0,10 12 0,-6-8 44,1-1 0,1 0 0,0-1 0,0 0-1,1 0 1,1-1 0,-1 0 0,21 12 0,-24-17-73,1 0 0,-1-1 1,1 0-1,1 0 0,-1 0 0,0-1 1,1 0-1,-1-1 0,1 0 0,-1 0 1,1-1-1,-1 0 0,1 0 1,-1-1-1,10-2 0,-3-1-1036,1 0 0,-2-1 0,22-9 0,-27 9-878,1 0 0,-1-1 0,0 0 0,0 0-1,14-14 1,-2-1-2124,2 0-694</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2:21.294"/>
    </inkml:context>
    <inkml:brush xml:id="br0">
      <inkml:brushProperty name="width" value="0.05" units="cm"/>
      <inkml:brushProperty name="height" value="0.05" units="cm"/>
      <inkml:brushProperty name="color" value="#004F8B"/>
    </inkml:brush>
  </inkml:definitions>
  <inkml:trace contextRef="#ctx0" brushRef="#br0">1 614 5216,'3'3'3573,"-3"-3"-3403,0 0 0,0 0 1,1 0-1,-1 0 0,0 0 0,0 0 0,0 0 0,1 0 1,-1 0-1,0 0 0,0 0 0,0 0 0,1 0 0,-1 0 0,1 0 511,-1-1-511,17-4 2492,17-12-818,-24 11-1361,0-1 0,-1 0 1,0-1-1,15-17 0,-1 2-67,1-2-164,0 0-1,-2-2 1,-1 0 0,23-41-1,55-125 304,-98 189-545,28-67 604,-27 65-530,0 0 0,-1 0 0,0-1-1,0 1 1,0-1 0,-1 1-1,1-1 1,-2 1 0,0-8 0,1 14-84,0 0 1,0 0-1,0-1 1,0 1 0,0 0-1,0 0 1,0 0-1,0-1 1,-1 1-1,1 0 1,0 0 0,0 0-1,0 0 1,0-1-1,0 1 1,-1 0-1,1 0 1,0 0 0,0 0-1,0 0 1,0 0-1,-1 0 1,1-1 0,0 1-1,0 0 1,0 0-1,-1 0 1,1 0-1,0 0 1,0 0 0,0 0-1,-1 0 1,1 0-1,0 0 1,0 0-1,0 0 1,-1 0 0,1 0-1,0 0 1,0 1-1,0-1 1,-1 0-1,1 0 1,0 0 0,0 0-1,0 0 1,0 0-1,-1 0 1,1 1 0,0-1-1,0 0 1,0 0-1,-12 12-105,6-2 8,0-1 1,1 1-1,0 1 1,1-1-1,-3 12 0,-13 59-219,16-64 326,2 0 0,0 0 0,1 1 1,0-1-1,2 0 0,0 0 0,1 1 0,0-1 0,8 24 0,-8-36 26,0 0-1,0 0 0,1 0 1,0 0-1,0 0 0,0-1 1,0 1-1,1-1 0,0 0 0,0 0 1,0 0-1,0-1 0,6 5 1,-6-6 12,0 0-1,0 0 1,0 0 0,0 0 0,0 0-1,0-1 1,0 0 0,1 0 0,-1 0 0,0 0-1,1-1 1,-1 1 0,1-1 0,-1-1 0,0 1-1,1 0 1,5-2 0,-1-1 34,0 0-1,0 0 1,0-1 0,0 0-1,-1-1 1,0 1-1,0-2 1,0 1 0,-1-1-1,0 0 1,0-1 0,8-9-1,13-22 14,-3-1-1,-1-1 1,23-51-1,-9 16 552,-30 65-404,-8 10-237,0 0 1,0 0-1,1 0 1,-1 0-1,0-1 1,0 1-1,0 0 1,0 0-1,0 0 1,1 0-1,-1 0 1,0 0-1,0-1 1,0 1-1,0 0 1,1 0-1,-1 0 1,0 0-1,0 0 1,0 0-1,1 0 1,-1 0-1,0 0 1,0 0-1,0 0 1,1 0-1,-1 0 1,0 0-1,0 0 1,0 0-1,1 0 1,-1 0-1,0 0 1,0 0-1,0 0 0,0 1 1,1-1-1,-1 0 1,0 0-1,0 0 1,0 0-1,0 0 1,0 0-1,1 1 1,-1-1-1,0 0 1,0 0-1,0 0 1,0 0-1,0 1 1,0-1-1,0 0 1,0 0-1,1 0 1,-1 1-1,0-1 1,0 0-1,4 28 76,0 1 0,-2-1 0,-1 46 0,-2-44 6,2-17-35,1-9 118,9-24 136,12-29-224,30-58-131,-46 95 33,1 0 0,0 1 0,1 0-1,0 1 1,0 0 0,17-14 0,-22 21-3,-1 1 1,0-1-1,1 1 0,0 0 1,-1 0-1,1 1 0,0-1 1,0 1-1,0-1 0,0 1 1,0 0-1,0 1 0,0-1 1,6 1-1,-7 0 17,1 1 1,0-1-1,-1 1 0,1 0 0,-1 0 1,1 1-1,-1-1 0,1 1 0,-1-1 1,0 1-1,0 0 0,0 0 0,0 1 1,0-1-1,0 1 0,3 4 1,2 2-39,-1 1 0,1 0 0,-2 1 0,1-1 0,-2 1 0,1 1 0,5 19 0,-9-23-985,0-1 0,0 1 0,-1 0-1,0 11 1,-1-7-687</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6:16.553"/>
    </inkml:context>
    <inkml:brush xml:id="br0">
      <inkml:brushProperty name="width" value="0.05" units="cm"/>
      <inkml:brushProperty name="height" value="0.05" units="cm"/>
      <inkml:brushProperty name="color" value="#FF0066"/>
    </inkml:brush>
  </inkml:definitions>
  <inkml:trace contextRef="#ctx0" brushRef="#br0">4 97 6720,'-4'-13'2496,"18"13"-1952,33 0-128,-5 0 1888,30-3-1344,3-6 2559,14-3-1983,25-11-32,24 2-896,-2 9-512,-11 8-64,-28 4 96,-6 4-64,-10 1-800,-6 2 384,19 2-9759,-17 0 5503,-26-9 1152</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6:19.092"/>
    </inkml:context>
    <inkml:brush xml:id="br0">
      <inkml:brushProperty name="width" value="0.05" units="cm"/>
      <inkml:brushProperty name="height" value="0.05" units="cm"/>
      <inkml:brushProperty name="color" value="#FF0066"/>
    </inkml:brush>
  </inkml:definitions>
  <inkml:trace contextRef="#ctx0" brushRef="#br0">336 11 6304,'-1'-1'167,"1"1"-81,0-1-1,0 1 1,0-1-1,-1 1 1,1-1-1,0 1 1,0-1-1,-1 1 1,1-1 0,0 1-1,-1-1 1,1 1-1,-1 0 1,1-1-1,0 1 1,-1 0-1,1-1 1,-1 1 0,1 0-1,-1 0 1,1-1-1,-1 1 1,1 0-1,-1 0 1,1 0-1,-1 0 1,0 0 0,1 0-1,-1 0 1,1 0-1,-1 0 1,1 0-1,-1 0 1,1 0-1,-1 0 1,1 0 0,-1 0-1,0 1 1,1 2 1460,15 60 3341,-8-29-3147,-2 1 0,0 53 0,-5-65-1319,-1-1 0,-2 1 1,0 0-1,-1-1 1,-1 1-1,-1-1 0,-15 34 1,16-45-481,-1 0 1,0 0 0,-1-1-1,0 0 1,0 0 0,-16 15 0,17-19-236,-2 0 1,1-1 0,-1 1 0,0-1 0,0-1 0,0 1 0,0-1 0,-1-1 0,-15 5 0,16-6-390,0-1 1,0 0 0,0 0 0,0-1 0,0 0-1,0 0 1,0-1 0,-1 0 0,1 0-1,0-1 1,1 0 0,-11-4 0,13 3-9,-1 0 0,1 0 1,0-1-1,0 1 0,-7-8 1</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6:21.286"/>
    </inkml:context>
    <inkml:brush xml:id="br0">
      <inkml:brushProperty name="width" value="0.05" units="cm"/>
      <inkml:brushProperty name="height" value="0.05" units="cm"/>
      <inkml:brushProperty name="color" value="#FF0066"/>
    </inkml:brush>
  </inkml:definitions>
  <inkml:trace contextRef="#ctx0" brushRef="#br0">289 667 4640,'-14'-1'1557,"4"2"1227,9-1-2431,1-1 0,-1 1 0,0 0 0,0 0 1,0-1-1,0 1 0,0 0 0,1-1 0,-1 1 0,0-1 0,0 1 0,0-2 0,0 2-124,0-1 0,0 0 1,0 1-1,0-1 0,0 0 0,0 1 0,0-1 0,0 1 0,0 0 0,0-1 0,-1 1 0,1 0 0,-1 0 0,-10-1 301,-1 2 1,1 0-1,0 1 1,0 0-1,0 0 0,0 1 1,0 1-1,1 0 0,-16 8 1,20-8-488,1 0 0,-1 0 0,1 1 0,0 0 0,0 0 0,1 1 1,0-1-1,0 1 0,0 0 0,0 0 0,1 1 0,0 0 1,1-1-1,-1 1 0,1 0 0,-2 9 0,1-2 36,0 1-1,1 0 0,1-1 1,0 1-1,1 0 0,1 0 0,0 0 1,5 29-1,-4-36-68,1 0 1,0 0-1,0 0 0,1 0 1,0 0-1,1-1 0,0 1 1,0-1-1,0 0 0,1 0 1,0-1-1,1 1 0,-1-1 1,1 0-1,0-1 0,1 1 1,11 7-1,-10-8-2,1-1 0,0 0 0,0 0 0,0-1 1,0 0-1,1-1 0,-1 0 0,1 0 0,0-1 0,-1 0 0,1-1 0,17-1 1,-20 0-34,0 0 1,0 0 0,-1-1 0,1 0 0,-1 0 0,1 0 0,-1-1 0,0 0 0,0 0 0,0-1 0,0 0 0,-1 0-1,1 0 1,-1-1 0,0 1 0,0-1 0,-1-1 0,8-9 0,-6 4-124,-1 0-1,1 0 1,-2 0 0,0 0-1,0-1 1,-1 0 0,0 0-1,-1 0 1,1-16 0,-3 18 109,0-1 0,0 1 0,-1 0 0,0 0-1,-1-1 1,0 1 0,-1 0 0,0 0 0,0 1 0,-1-1 0,-6-12 0,6 17 51,0 0 1,0 0-1,0 0 0,0 0 1,-1 1-1,1 0 0,-1 0 1,0 0-1,-1 0 0,1 1 1,-6-3-1,-8-3 93,-39-11-1,54 19-77,-6-1 17,9 2-46,0 0 0,0 0-1,-1 0 1,1-1 0,0 1 0,0 0-1,0-1 1,0 1 0,0 0 0,0-1 0,0 0-1,0 1 1,0-1 0,-1 0 0,11 0 306,183 6 1098,-169-5-1301,-1-2 1,0 0-1,0-1 0,0-1 0,29-10 0,-35 9-19,0-1 0,-1-1 0,1-1 1,-2 0-1,1-1 0,-1-1 0,20-17 0,-31 24-11,-1-1-1,1 1 1,0-1 0,-1 1-1,0-1 1,0 0-1,0 0 1,-1 0 0,1 0-1,-1 0 1,0 0-1,0 0 1,0-1 0,-1 1-1,1 0 1,-1 0-1,0-1 1,0 1 0,-1 0-1,0-5 1,-6-4 185,7 12-262,-1 0-1,0 0 1,1 0-1,-1 0 1,0 0 0,1 0-1,0 0 1,-1 0-1,1-1 1,-1 1-1,1 0 1,0 0 0,0 0-1,0-2 1,14 8-37,136 54-170,-132-51 409,0 1 1,29 20 0,-41-25-115,0 0 1,-1 1-1,0 0 0,0 0 1,0 0-1,0 1 1,-1-1-1,0 1 0,0 0 1,-1 0-1,4 9 0,-3-1-26,-1 0-1,0 0 0,0 0 0,-2 1 0,0-1 0,-1 19 0,-1-19-36,1 0 0,1 0-1,0 0 1,1-1 0,1 1 0,7 24 0,-9-36-17,0 1 1,0-1-1,0 1 1,0-1-1,1 1 0,-1-1 1,1 1-1,-1-1 1,1 0-1,0 0 1,0 0-1,0 0 0,0 0 1,0-1-1,1 1 1,-1-1-1,0 1 1,1-1-1,-1 0 1,1 0-1,-1 0 0,1 0 1,0 0-1,0-1 1,-1 1-1,1-1 1,0 0-1,0 1 0,-1-1 1,1-1-1,0 1 1,0 0-1,3-1 1,2-2-10,0 1 1,0-1 0,-1-1 0,1 1 0,-1-1 0,0 0 0,0-1-1,0 0 1,12-11 0,23-28-106,-2-2 0,38-55 0,-66 85 64,14-22 51,-2-1 0,-1 0-1,-2-2 1,19-54 0,-10 9 70,21-102 0,-32 82 194,-19 105-268,1 0-1,-1 0 1,0 0 0,0-1-1,0 1 1,0 0 0,0 0-1,0 0 1,0 0 0,0-1 0,-1 1-1,1 0 1,0 0 0,-1 0-1,1 0 1,-1 0 0,1 0-1,-1 0 1,1 0 0,-1 0 0,0 0-1,0 0 1,1 0 0,-2-1-1,1 2 1,1 0-1,-1 0 0,1 0 1,-1-1-1,1 1 0,-1 0 1,1 0-1,-1 0 0,1 0 0,-1 0 1,1 0-1,-1 0 0,1 0 1,-1 0-1,1 0 0,-1 1 1,1-1-1,-1 0 0,1 0 1,-2 1-1,1 0 14,0 0-1,-1 0 1,1 0-1,0 0 1,-1 0-1,1 0 1,0 1 0,0-1-1,-1 2 1,-7 12 68,2 0 1,-1 0-1,2 1 1,-9 29-1,-11 72 147,18-81-206,-29 193 350,32-176-274,3 0 0,5 70 0,-2-107-115,2 0 1,-1-1-1,2 1 1,0-1-1,1 0 1,13 27-1,-18-41 14,0 0 0,1 0 0,-1-1 0,1 1 0,-1 0 0,1-1 0,0 1 0,-1 0 0,1-1 0,0 1 0,-1 0 0,1-1 0,0 1 0,0-1 0,-1 0 0,1 1 0,0-1 0,0 0 0,0 1 0,0-1 0,0 0 0,0 0 0,-1 0 0,1 1 0,0-1 0,0 0 0,0 0 0,0-1 0,0 1 0,0 0 0,0 0 0,0 0 0,-1-1 0,1 1 0,0 0 0,0-1 0,0 1 0,0 0 0,-1-1 0,1 1 0,0-1 0,-1 0 0,2 0 0,3-3-35,-1 0 0,0 0 0,0 0 0,0-1 0,6-8-1,-3 2-103,1 0-1,-2-1 1,0 0-1,0 0 1,-1 0-1,-1-1 1,0 0-1,-1 0 0,0 0 1,-1 0-1,1-24 1,-3 28 140,1 6 11,-1 0 0,0 0 0,0 0 0,0 0 0,0 0-1,0 0 1,-1 1 0,1-1 0,-1 0 0,0 0 0,0 0-1,0 0 1,0 1 0,-1-1 0,1 0 0,-1 1 0,-2-4 0,4 6-15,0 0 1,0 0 0,-1 0 0,1 0-1,0 0 1,0-1 0,0 1 0,0 0-1,0 0 1,-1 0 0,1 0 0,0 0 0,0 0-1,0-1 1,0 1 0,0 0 0,0 0-1,0 0 1,0 0 0,-1 0 0,1-1-1,0 1 1,0 0 0,0 0 0,0 0 0,0-1-1,0 1 1,0 0 0,0 0 0,0 0-1,0 0 1,0-1 0,0 1 0,0 0 0,0 0-1,0 0 1,1 0 0,-1-1 0,0 1-1,0 0 1,0 0 0,0 0 0,0 0-1,0 0 1,0-1 0,1 1 0,10-2-87,21 6 215,-30-4-104,199 19 311,-117-13-82,-35-6-91,-36 0-75,0 0 1,18 2-1,-31-2-54,1 0 0,-1 0 0,1 0 0,-1 0 0,1 0 0,0 1 0,-1-1 0,1 0 0,-1 0 0,1 1 0,-1-1 0,0 0 0,1 1 0,-1-1 0,1 0 0,-1 1-1,0-1 1,1 0 0,-1 1 0,0-1 0,1 1 0,-1-1 0,0 1 0,1-1 0,-1 1 0,0-1 0,0 1 0,0-1 0,0 1 0,1-1 0,-1 1 0,0 0 0,0-1 0,0 1 0,0-1 0,0 2 0,-7 23 200,2-10-145,-5 24-40,-3 14 0,12-47-39,0-1-1,1 0 0,0 1 0,0-1 0,0 1 0,0-1 0,3 10 0,-3-14-3,1 1-1,-1 0 1,1-1-1,0 1 1,-1-1 0,1 1-1,0-1 1,0 0-1,0 1 1,0-1 0,0 0-1,0 1 1,0-1-1,1 0 1,-1 0 0,0 0-1,1 0 1,1 1-1,-2-2 0,0 0 0,0 1-1,1-1 1,-1 0-1,0 1 1,1-1-1,-1 0 1,0 0-1,1 0 1,-1 0 0,0 0-1,1-1 1,-1 1-1,0 0 1,1-1-1,-1 1 1,0-1-1,0 1 1,1-1 0,-1 1-1,0-1 1,0 0-1,1-1 1,10-8-90,20-20 1,0-1 2,69-48-35,-69 56 125,0-2 1,-1-1 0,37-42-1,-41 35 31,-2-1 0,-2-1 0,-1-1 0,31-72 0,-13 18 66,35-90 92,-72 172-187,-2 5 21,0 1-1,0-1 0,0 0 1,0 1-1,0-1 1,-1 0-1,1 1 1,-1-1-1,0 0 0,0 1 1,0-1-1,0 0 1,-1-5-1,1 8-19,0 0-1,0-1 1,0 1 0,0 0-1,0 0 1,0 0-1,0 0 1,0-1 0,0 1-1,0 0 1,0 0 0,-1 0-1,1 0 1,0 0-1,0 0 1,0-1 0,0 1-1,0 0 1,0 0 0,0 0-1,-1 0 1,1 0-1,0 0 1,0 0 0,0 0-1,0 0 1,-1 0-1,1 0 1,0 0 0,0-1-1,0 1 1,0 0 0,0 0-1,-1 0 1,1 0-1,0 0 1,0 0 0,0 1-1,0-1 1,-1 0 0,1 0-1,0 0 1,0 0-1,0 0 1,0 0 0,0 0-1,-1 0 1,1 0 0,0 0-1,0 0 1,0 0-1,0 1 1,-8 7 92,0 6-54,1 0 0,1 0 0,0 0 0,1 1 0,-7 29 0,4-12-22,6-25-16,-22 77 266,-16 108 1,36-165-228,2-1-1,0 1 1,2 0-1,1-1 1,1 1-1,1-1 1,2 1-1,12 42 1,-10-49 24,1 0 0,1 0 0,13 22 1,-18-36-62,1 1 0,-1-1 1,1 0-1,1 0 1,-1 0-1,1-1 1,0 1-1,0-1 0,0-1 1,1 1-1,-1-1 1,10 4-1,-13-7-152,0 0-1,1-1 1,-1 1 0,0-1 0,1 1-1,-1-1 1,1 0 0,-1 0 0,1 0-1,-1-1 1,1 1 0,-1-1-1,0 0 1,1 0 0,-1 0 0,0 0-1,0-1 1,1 1 0,2-4-1,2 1-1199,-1-1-1,-1 0 1,1-1-1,-1 1 1,1-1-1,8-12 0,-9 9-1539,-1 0-1,1 0 1,5-16-1,-5 10-1598</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6:21.640"/>
    </inkml:context>
    <inkml:brush xml:id="br0">
      <inkml:brushProperty name="width" value="0.05" units="cm"/>
      <inkml:brushProperty name="height" value="0.05" units="cm"/>
      <inkml:brushProperty name="color" value="#FF0066"/>
    </inkml:brush>
  </inkml:definitions>
  <inkml:trace contextRef="#ctx0" brushRef="#br0">0 164 11808,'0'-5'4352,"9"-4"-3361,24 2-287,-9 2 1152,24 2-1152,22-6 768,15-3-832,4-6-512,2-3-96,-15 6-832,-5-3 416,-10 1-3552,-5 4 2177,-3 1-4897</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6:21.994"/>
    </inkml:context>
    <inkml:brush xml:id="br0">
      <inkml:brushProperty name="width" value="0.05" units="cm"/>
      <inkml:brushProperty name="height" value="0.05" units="cm"/>
      <inkml:brushProperty name="color" value="#FF0066"/>
    </inkml:brush>
  </inkml:definitions>
  <inkml:trace contextRef="#ctx0" brushRef="#br0">109 88 11136,'-86'-24'4128,"67"19"-3200,15-4-289,13-3-3710,10-4 1535,9-5-1088</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6:24.240"/>
    </inkml:context>
    <inkml:brush xml:id="br0">
      <inkml:brushProperty name="width" value="0.05" units="cm"/>
      <inkml:brushProperty name="height" value="0.05" units="cm"/>
      <inkml:brushProperty name="color" value="#FF0066"/>
    </inkml:brush>
  </inkml:definitions>
  <inkml:trace contextRef="#ctx0" brushRef="#br0">14 1212 4480,'-1'1'172,"1"-1"1,-1 0 0,1 0-1,-1 0 1,1 0-1,0 0 1,-1 0-1,1 0 1,-1 0-1,1 0 1,-1 0-1,1 0 1,0-1 0,-1 1-1,1 0 1,-1 0-1,1 0 1,-1 0-1,1-1 1,0 1-1,-1 0 1,1 0 0,0-1-1,-1 1 1,1 0-1,0-1 1,-1 1-1,1 0 1,0-1-1,0 1 1,0-1-1,-1 1 1,1 0 0,0-1-1,0 1 1,0-1-1,0 1 1,0-1-1,-1 1 1,1 0-1,0-1 1,0 1 0,0-1-1,0 1 1,0-1-1,1 1 1,-1-1-1,0 1 1,0 0-1,0-1 1,0 1-1,0-1 1,1 1 0,-1 0-1,0-1 1,3-5 749,0 0 1,0 1-1,7-8 1,-2 2-378,52-100 1952,18-27-1117,-50 97-1129,1 2 0,2 0-1,1 3 1,2 0 0,60-47-1,-76 69-149,-4 2 73,0 2-1,0 0 1,21-11-1,-34 21-155,0-1 0,-1 1 0,1 0 0,-1-1 0,1 1 0,0 0 0,-1 0 0,1-1 0,0 1 0,-1 0 0,1 0 0,0 0 0,-1 0 0,1 0 0,0 0 0,-1 0 0,1 0 0,0 0 0,-1 0 0,1 0 0,0 0 0,-1 1 0,1-1 0,0 0 0,-1 0 0,1 1 0,0-1 1,-1 0-1,1 1 0,-1-1 0,1 1 0,-1-1 0,1 1 0,-1-1 0,1 1 0,-1-1 0,0 1 0,1-1 0,-1 1 0,1-1 0,-1 1 0,0 0 0,0-1 0,1 1 0,-1 0 0,0-1 0,0 1 0,0 1 0,1 2 68,-1 0-1,0 1 1,0-1-1,0 0 1,0 0 0,-1 0-1,-1 6 1,-8 24 412,-19 42 0,2-9-278,-75 224 537,86-240-666,13-42-344,3-17 4,4-21-150,2 6 335,1 0 0,1 1 0,1 0 0,1 0 0,1 1 0,1 0 0,1 1 0,0 0 0,2 1 0,0 1 0,1 0 0,1 1 0,24-19 0,-8 10 130,1 1 0,2 2 0,0 1 0,47-20 0,-78 40-27,-1 0-1,1 1 0,0-1 1,0 1-1,0 0 1,0 0-1,0 1 0,0-1 1,7 1-1,-10 1 1,0-1 0,0 0 0,0 1 0,0-1-1,0 1 1,0-1 0,0 1 0,0 0 0,-1 0 0,1 0-1,0 0 1,0 0 0,-1 1 0,1-1 0,0 0-1,-1 1 1,0-1 0,1 1 0,-1 0 0,0-1 0,0 1-1,0 0 1,0 0 0,2 3 0,-2 1 36,1-1-1,-1 1 1,1 0 0,-1-1 0,-1 1-1,1 0 1,-1 0 0,-1 10 0,-2 2 3,-6 24 0,6-31-38,-53 180 419,49-175-461,2-1-258,5-15 49,3-6-47,35-68-329,-18 32 266,27-39 0,-39 68 335,1 1-1,0 0 1,1 0 0,1 1-1,0 1 1,0 0 0,16-11-1,-23 18 11,0 1 1,0 0-1,0 0 0,0 0 0,1 0 0,-1 1 0,0 0 1,1 0-1,-1 0 0,6 0 0,-8 0 11,0 1 0,0 0 0,0 1 0,0-1 0,0 0 0,0 0-1,0 1 1,-1-1 0,1 1 0,0 0 0,0 0 0,0-1 0,0 1 0,-1 0 0,1 1 0,-1-1-1,1 0 1,-1 0 0,1 1 0,-1-1 0,1 1 0,-1-1 0,0 1 0,0-1 0,2 4-1,-1 1 23,0 0-1,0 0 0,0 1 0,1 7 0,-3-10-31,1 1 1,0-1 0,0 0-1,0 0 1,0 0-1,1 0 1,-1 0 0,1 0-1,0 0 1,0 0 0,1-1-1,3 5 1,-5-6-25,1-1 1,-1 0 0,1 0-1,0-1 1,0 1 0,0 0 0,-1-1-1,1 1 1,0-1 0,0 1-1,0-1 1,0 0 0,0 0-1,0 0 1,0 0 0,3 0-1,3-1-111,0-1-1,12-4 0,209-88-600,-145 56 494,-70 32 306,0 0 0,1 2 1,24-6-1,-39 9-78,1 1 1,-1 0-1,0 0 0,1 0 0,-1 0 0,1 0 1,-1 0-1,1 0 0,-1 0 0,1 0 0,-1 0 1,1 0-1,-1 0 0,1 0 0,-1 0 1,1 0-1,-1 0 0,1 1 0,-1-1 0,0 0 1,1 0-1,-1 0 0,1 1 0,-1-1 0,0 0 1,1 1-1,-1-1 0,0 0 0,1 1 1,-1-1-1,0 0 0,1 1 0,-1-1 0,0 1 1,0-1-1,0 1 0,1-1 0,-1 0 0,0 1 1,0-1-1,0 1 0,0-1 0,0 1 1,0-1-1,0 1 0,0-1 0,0 1 0,0-1 1,0 1-1,0-1 0,0 1 0,0-1 1,0 1-1,-1 0 0,0 5 45,-1-1 1,0 1-1,-5 8 1,5-10-31,-26 61 121,-40 128 0,66-183-135,0-1-1,1 0 1,-1 16 0,2-23-20,0 1 0,0 0 0,0-1 0,0 1 0,1 0-1,-1-1 1,1 1 0,0-1 0,0 1 0,0-1 0,0 1 0,0-1 0,0 1-1,1-1 1,-1 0 0,4 4 0,-4-5-8,0-1 0,0 1-1,1 0 1,-1 0 0,1-1 0,-1 1-1,0-1 1,1 1 0,-1-1 0,1 0 0,-1 0-1,1 0 1,0 1 0,-1-1 0,1-1-1,-1 1 1,1 0 0,-1 0 0,1 0-1,-1-1 1,1 1 0,-1-1 0,1 1-1,-1-1 1,0 0 0,1 0 0,1-1 0,2-1-41,1-1 0,-1 0 0,0 0 1,0 0-1,5-6 0,-1-1-29,-1-1 0,-1 0 0,0 0 0,0-1 0,-1 0 0,-1 0 0,7-26 0,-9 27 67,0-1-1,-1 1 0,-1-1 0,1 1 0,-2-1 1,0 0-1,-1 1 0,0-1 0,0 1 0,-5-14 1,5 20 30,-1 0 0,0 0 1,0 0-1,-1 1 0,1-1 1,-1 1-1,-1-1 1,1 1-1,-1 0 0,0 0 1,0 0-1,0 1 0,-1-1 1,0 1-1,1 0 0,-2 0 1,1 1-1,0 0 0,-1 0 1,1 0-1,-10-3 0,-60-11-251,132 23 88,0-2-1,60-3 1,-70-1 55,81 1-10,8 1 216,143-17 1,-191 11 658,-86 4-352,-3 2-144,-3 3-260,-1 1 1,0-1-1,-1 0 1,1 0 0,-1-1-1,0 0 1,0 0-1,-11 6 1,1-1-9,-20 14-25,-41 34 0,59-42 18,0 1 0,2 1 1,-28 36-1,43-52 5,-45 68-24,42-61-38,0-1-1,0 1 1,1 0 0,0 0 0,1 1 0,0-1 0,-2 12-1,4-18 39,0 0 0,-1 0 0,1 0 0,0-1 0,1 1 0,-1 0 0,0 0 0,0 0 0,1 0 0,-1-1 0,1 1 0,0 0 0,-1 0 0,1-1 0,0 1 0,0 0-1,0-1 1,1 2 0,0-1-6,0-1-1,0 1 0,0-1 0,0 0 1,0 1-1,1-1 0,-1 0 1,0 0-1,0-1 0,1 1 0,-1 0 1,0-1-1,4 1 0,1-1-14,0 1 0,0-1 0,-1-1-1,1 1 1,0-1 0,-1-1 0,1 1 0,0-1 0,-1 0-1,0 0 1,0-1 0,1 0 0,-1 0 0,-1 0-1,7-6 1,5-3-95,-1-2 0,0 0 0,20-24 1,-3-4-71,-1-2 0,-2-1 0,26-51 0,-33 51 21,34-94 1,3-54-147,-31 93 212,-21 75 155,21-77 203,-24 83-133,-2 0 1,0 0-1,0-25 0,-3 40-71,0-1-1,-1 1 1,1 0-1,-1-1 1,-2-6 0,3 10-34,-1 0 1,1 0 0,0 0-1,-1 0 1,1 0 0,-1 0-1,1 0 1,-1 0 0,0 0-1,1 0 1,-1 0 0,0 1-1,1-1 1,-1 0 0,0 1-1,0-1 1,0 0 0,0 1-1,0-1 1,0 1 0,0-1 0,0 1-1,0-1 1,0 1 0,0 0-1,0 0 1,-2-1 0,0 2-17,-1 0 0,0 0 0,1 1 0,-1-1 0,1 1 1,-1 0-1,1 0 0,0 0 0,0 0 0,0 0 1,0 1-1,-3 2 0,0 2 44,-1-1 1,2 1-1,-1 1 1,1-1-1,0 1 1,-8 15-1,-16 55 425,20-52-365,-13 44 231,3 2 1,4 0 0,-9 95-1,23-140-274,0-1 1,2 0-1,1 1 0,1-1 0,1 0 1,1 0-1,2-1 0,0 1 1,14 29-1,-18-48-37,0 1 1,0 0-1,1-1 1,1 0 0,-1 0-1,1 0 1,7 8-1,-9-12-20,-1-1 0,1 0 0,0 0 0,-1 0 0,1 0 0,0-1 0,0 1 0,0-1 0,0 1 0,1-1 0,-1 0 0,0-1 0,0 1 0,1 0 0,-1-1 0,0 0 0,1 0 0,-1 0 0,0 0 0,7-1 0,5-2-121,-1-1 1,1 0 0,-1-1 0,0-1-1,14-8 1,67-42-242,-84 49 328,26-16-147,-2-1 1,48-42-1,-80 62 238,0 1 0,1-1 1,-1 0-1,0 0 0,3-7 0,-5 10-36,-1 0-1,1 1 0,-1-1 0,1 0 1,-1 0-1,0 1 0,0-1 0,1 0 0,-1 0 1,0 1-1,0-1 0,0 0 0,0 0 1,0 0-1,0 1 0,0-1 0,0 0 0,0 0 1,0 0-1,0 1 0,-1-1 0,1 0 1,0 0-1,0 1 0,-1-1 0,1 0 0,-1 0 1,1 1-1,-1-1 0,1 0 0,-1 1 0,1-1 1,-1 1-1,1-1 0,-1 1 0,0-1 1,1 1-1,-1-1 0,0 1 0,1 0 0,-1-1 1,-1 1-1,-2-1 16,-1 0 0,1 0 0,0 1 0,-1 0 1,1 0-1,0 0 0,-1 1 0,1-1 0,0 1 0,-1 0 0,-4 2 0,1-1-1,-8 2 58,0 0 1,0 2-1,1 0 1,0 1-1,0 0 1,0 1-1,1 1 1,1 0 0,-20 17-1,22-16 15,1 0 0,1 0 0,0 1 0,0 0 1,1 1-1,1 0 0,0 0 0,0 1 0,1 0 0,1 0 0,-6 21 0,8-20-54,0 1 0,0-1 0,2 1 0,0 22 0,1-32-35,0 1 0,1 0 0,-1 0-1,1-1 1,1 1 0,-1-1 0,1 1 0,0-1 0,0 1 0,1-1 0,0 0 0,-1 0 0,2 0 0,5 7-1,-2-5-22,1-2-1,-1 1 0,1-1 0,0 0 0,1 0 0,-1-1 0,1 0 0,-1-1 0,1 1 0,0-2 0,1 0 0,-1 0 0,0 0 0,1-1 0,14 0 0,-7-1-30,-1-1-1,1 0 0,-1-1 1,0-1-1,0-1 0,0 0 1,0-1-1,19-9 0,-18 5-47,0-1 0,0 0 0,-1-1 0,24-22 0,53-61-212,-50 48 190,81-87-347,-99 103 280,-1-2 1,33-58-1,-38 52 117,-2 0 1,13-42-1,16-86 260,-43 154-184,6-22 132,7-56 0,-15 80-134,0 0 1,-1 1-1,-1-1 0,1 0 1,-1 0-1,-1 0 0,0 0 1,0 1-1,-1-1 0,-5-12 1,6 18-15,0 1 0,-1-1 1,1 0-1,-1 1 0,0-1 1,0 1-1,0 0 1,0 0-1,0 0 0,-1 0 1,1 1-1,-1-1 1,0 1-1,0 0 0,1 0 1,-2 0-1,1 1 1,0 0-1,0-1 0,0 1 1,-1 1-1,1-1 0,-6 0 1,4 1 23,0 0-1,0 1 1,0-1 0,1 1 0,-1 0 0,0 1-1,1 0 1,-1-1 0,1 2 0,0-1-1,0 1 1,-1-1 0,2 1 0,-1 1 0,0-1-1,1 1 1,-9 8 0,4-1 165,0 1 0,1 0 0,-13 24 0,-15 43 283,35-76-452,-24 63 502,2 0-1,-13 75 1,29-107-435,2 0-1,1 0 1,1 0-1,3 0 1,0 1-1,2-1 1,2 0-1,1 0 1,2 0 0,13 41-1,-16-64-222,0 1 1,2-1-1,-1 0 0,1 0 1,1-1-1,-1 1 0,2-2 1,0 1-1,0-1 0,0 0 0,1-1 1,1 0-1,-1 0 0,1-1 1,13 7-1,-8-6-582,0-1 1,1 0-1,0-1 0,1-1 0,-1 0 0,1-2 1,0 0-1,0 0 0,0-2 0,22 0 1,-11-2-1473,43-9 1,40-12-6197</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6:28.792"/>
    </inkml:context>
    <inkml:brush xml:id="br0">
      <inkml:brushProperty name="width" value="0.05" units="cm"/>
      <inkml:brushProperty name="height" value="0.05" units="cm"/>
      <inkml:brushProperty name="color" value="#FF0066"/>
    </inkml:brush>
  </inkml:definitions>
  <inkml:trace contextRef="#ctx0" brushRef="#br0">15 618 1824,'-15'-6'12972,"17"2"-12035,8-45-159,3 1 1,22-52 0,-22 68-666,2 0-1,1 2 1,27-38 0,-29 48 46,1 2-1,0 0 1,2 0-1,0 2 1,33-26-1,72-46 658,-117 85-754,-1-1 0,1 1 0,1 0 0,-1 0 0,0 1 0,1-1-1,-1 1 1,1 0 0,10-1 0,-15 3-32,0 0 0,0 1 0,1-1 0,-1 1 0,0-1 0,0 1 0,0-1 1,0 1-1,0 0 0,-1-1 0,1 1 0,0 0 0,0 0 0,0 0 0,-1 0 0,1 0 0,0 0 0,-1 0 0,1 0 0,-1 0 0,1 0 0,-1 0 0,0 0 1,1 2-1,7 29 141,-7-18-93,-1 0 0,0 0 0,-1-1 0,-4 23 0,-17 55 620,6-30-368,6-23 33,8-34-325,2-9-54,4-8-81,13-26-16,2 0 0,1 1 0,2 1 0,41-51 0,-62 87 129,-1 0 0,1 1 0,0-1 0,0 0 0,0 0 0,-1 0 0,1 0 0,0 1 0,0-1 0,0 0 0,0 1 0,1-1 0,-1 1 0,0-1 0,0 1 0,0 0 0,0-1 0,0 1 0,1 0 0,-1 0 0,0 0 0,0 0 0,0 0 0,1 0 0,-1 0 0,0 0 0,0 0 0,0 1 0,1-1 0,-1 0 0,0 1 0,0-1 0,0 1 0,0 0 0,0-1 0,0 1 0,0 0 0,0-1 0,0 1 0,0 0 0,0 0 0,-1 0 0,1 0 0,0 0 0,0 0 0,-1 0 0,1 0 0,-1 0 0,1 0 0,-1 0 0,1 0 0,-1 0 0,0 1 0,1 0 0,0 8 118,0-1 1,0 1-1,-1-1 0,-1 10 1,0 4-7,0 2 7,-2-1-1,-8 40 1,-1 7 26,11-61-249,5-21-80,1-12 28,2 0-1,1 0 1,0 1 0,22-38-1,-24 49 104,1 0 0,0 0 0,1 1 0,0 1 0,0-1 0,1 1 0,1 0 0,-1 1 0,1 0 0,20-11 0,-29 18 48,1 1 1,-1-1-1,0 0 0,1 1 1,-1-1-1,0 1 1,1-1-1,-1 1 0,1 0 1,-1-1-1,1 1 0,-1 0 1,1 0-1,-1 0 1,1 0-1,-1 0 0,1 1 1,-1-1-1,0 0 0,1 1 1,-1-1-1,1 1 1,-1-1-1,0 1 0,1 0 1,-1 0-1,0-1 0,0 1 1,0 0-1,1 0 1,-1 0-1,0 0 0,1 2 1,0 0 17,0 0 0,-1 0 1,1 0-1,0 1 0,-1-1 1,0 1-1,0-1 0,0 1 1,0-1-1,-1 1 0,1-1 1,-1 7-1,0 1 10,0 0-1,1 1 1,0-1 0,0 0 0,5 16-1,-5-25-45,0 1 0,0-1-1,0 1 1,0-1-1,1 1 1,-1-1 0,1 0-1,-1 0 1,1 0-1,0 0 1,-1 0 0,1 0-1,0 0 1,1 0-1,-1-1 1,0 1 0,0-1-1,1 0 1,-1 0 0,1 1-1,-1-1 1,1-1-1,-1 1 1,1 0 0,-1-1-1,1 1 1,0-1-1,-1 0 1,4 0 0,6 0-92,0-2 1,0 1 0,0-1-1,21-7 1,46-21-295,-45 17 275,6-3 71,1-1 1,-2-2-1,43-27 0,-74 40 273,-1-1 0,1 1-1,-1-2 1,10-14 0,-2 5 59,-15 17-280,0 0 1,0 0 0,0 0-1,1 0 1,-1-1-1,0 1 1,0 0 0,0 0-1,0 0 1,0 0 0,0 0-1,0 0 1,1 0 0,-1-1-1,0 1 1,0 0-1,0 0 1,0 0 0,0 0-1,0-1 1,0 1 0,0 0-1,0 0 1,0 0 0,0 0-1,0 0 1,0-1 0,0 1-1,0 0 1,0 0-1,0 0 1,0 0 0,0-1-1,0 1 1,0 0 0,0 0-1,0 0 1,0 0 0,0-1-1,0 1 1,0 0 0,-1 0-1,1 0 1,0 0-1,0 0 1,0-1 0,-11 1 147,-13 7-102,-98 65 248,100-58-222,0 2-1,1 1 1,1 0 0,-18 21 0,26-24-71,1 0 0,0 1 0,1 0 0,0 0 0,1 1 0,-11 31 0,18-42-46,0 1-1,0 0 1,1 0-1,0 0 0,0 0 1,1 0-1,-1 0 1,1 0-1,2 10 1,-2-14 36,0 0 0,1 0 0,-1 0 0,1 0 0,0 0 0,-1 0 0,1 0 0,0-1 0,0 1 0,0 0 1,0-1-1,1 1 0,-1-1 0,0 1 0,1-1 0,-1 0 0,1 1 0,-1-1 0,1 0 0,0 0 0,0 0 1,-1 0-1,1 0 0,0 0 0,0-1 0,0 1 0,0-1 0,0 1 0,0-1 0,0 0 0,0 0 0,0 0 0,2 0 1,1 0-13,0-1 1,0 0-1,0 0 1,0 0-1,0-1 1,0 0 0,0 0-1,-1 0 1,1 0-1,-1-1 1,1 0-1,-1 0 1,0 0 0,0 0-1,0-1 1,5-6-1,6-7-66,-2 0-1,18-30 1,-28 41 64,82-140-249,-77 129 349,-1 0-1,7-24 1,-17 55 109,1 0 0,1 0 1,0 0-1,1 0 0,3 21 0,0-10-75,-2-9-63,2-1-1,-1 0 1,2 1-1,7 18 1,-9-28-12,1 0 1,0 1 0,0-1 0,0 0 0,1-1 0,6 8 0,-10-12-46,1-1 0,0 1 0,-1-1 1,1 1-1,-1-1 0,1 1 0,0-1 0,0 0 0,-1 0 0,1 1 1,0-1-1,0 0 0,-1 0 0,1 0 0,0 0 0,0 0 1,-1 0-1,1 0 0,0 0 0,0 0 0,-1 0 0,1 0 1,0 0-1,0-1 0,-1 1 0,1 0 0,0-1 0,0 1 1,19-14-201,-18 12 199,17-16-131,33-40 0,-14 14 61,-14 18 70,1 1 0,1 1-1,49-34 1,-18 20 133,-56 37-121,0 0 1,1 1-1,-1-1 1,0 0-1,0 1 1,1-1-1,-1 1 1,1-1-1,-1 1 1,0 0-1,1-1 1,-1 1-1,1 0 0,-1 0 1,1 0-1,-1 0 1,0 0-1,1 0 1,-1 1-1,1-1 1,-1 0-1,0 1 1,1-1-1,0 2 1,0-1 10,-1 0 1,0 0 0,1 1-1,-1-1 1,0 0 0,0 1-1,0-1 1,0 1 0,0-1-1,-1 1 1,1 0 0,0-1-1,-1 1 1,1 0 0,-1 0-1,1-1 1,-1 1 0,0 0-1,0 2 1,0 26 146,-1 0-1,-2 0 1,-11 52 0,8-48-63,0 1 0,0 44 0,6-77-112,0-1-1,0 1 1,0 0 0,0-1-1,0 1 1,0 0 0,0-1-1,1 1 1,-1-1 0,1 1-1,-1-1 1,1 1 0,0-1-1,1 2 1,-2-2 1,0-1-1,1 0 0,-1 0 1,0 1-1,1-1 1,-1 0-1,0 0 0,1 0 1,-1 0-1,1 0 1,-1 1-1,0-1 0,1 0 1,-1 0-1,1 0 1,-1 0-1,0 0 1,1 0-1,-1 0 0,1 0 1,0-1-1,13-6-131,6-9 2,0-1-1,-2-1 0,0-1 0,16-23 1,-12 15 11,38-36 0,-57 60 161,1 0-1,0-1 1,0 2 0,0-1-1,0 0 1,0 1 0,7-3-1,-11 5-26,0 0 0,1 0 0,-1 0 0,1 0 0,-1 0 0,1 0 0,-1-1 1,1 1-1,-1 0 0,0 0 0,1 1 0,-1-1 0,1 0 0,-1 0 0,1 0 0,-1 0 0,0 0 0,1 0 0,-1 0 0,1 1 0,-1-1 0,0 0 0,1 0 0,-1 1 0,0-1 0,1 0 0,-1 1 0,0-1 0,1 0 0,-1 1 0,0-1 0,1 1 0,4 15 79,-5-13-59,4 17 85,-2 1 0,-1 0 0,0-1 1,-4 37-1,-19 84 271,10-90-274,-2-2 0,-1 0 0,-3 0 0,-32 60 0,29-70-23,-1-2-1,-2 0 0,-2-1 0,-1-2 0,-42 42 0,57-64-71,0-1 0,-1-1-1,0 0 1,-27 15 0,36-23-50,0 0 1,0 0 0,-1 0-1,1 0 1,-1-1 0,1 0-1,-1 0 1,1 0 0,-1 0-1,0-1 1,0 0 0,1 0-1,-1 0 1,0 0 0,1-1-1,-1 0 1,0 0 0,1 0-1,-1-1 1,1 1 0,-5-3-1,3 0-35,0 0-1,0-1 0,1 1 1,-1-1-1,1 0 0,0-1 1,1 1-1,-1-1 0,1 0 1,0 0-1,1 0 0,-4-8 0,-3-10-277,-14-50 0,22 66 305,-2-6 6,1 1 1,0-1-1,1 0 1,1 0 0,0 0-1,1 0 1,0 0-1,3-18 1,-2 26 58,1-1 0,0 0 0,0 0 0,0 1 1,1 0-1,0-1 0,0 1 0,0 0 0,1 0 1,0 1-1,0-1 0,1 1 0,-1 0 0,1 0 0,0 0 1,1 1-1,-1-1 0,12-5 0,1 1 74,0 1 0,0 0 0,1 2 0,22-6 0,80-10 392,-116 21-482,262-26-405,-89 30-6494,-76 11-3904,-61-5 5391</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6:30.667"/>
    </inkml:context>
    <inkml:brush xml:id="br0">
      <inkml:brushProperty name="width" value="0.05" units="cm"/>
      <inkml:brushProperty name="height" value="0.05" units="cm"/>
      <inkml:brushProperty name="color" value="#FF0066"/>
    </inkml:brush>
  </inkml:definitions>
  <inkml:trace contextRef="#ctx0" brushRef="#br0">330 21 4992,'-3'-5'465,"2"4"-372,1 0 1,0 0-1,-1 0 1,1 1-1,-1-1 0,0 0 1,1 0-1,-1 0 1,0 0-1,1 1 0,-1-1 1,0 0-1,0 1 0,0-1 1,0 1-1,0-1 1,1 1-1,-1-1 0,0 1 1,0 0-1,0-1 1,0 1-1,0 0 0,-2-1 1,3 2 100,-1-1 1,0 1-1,1-1 1,-1 1-1,1 0 1,-1-1-1,0 1 1,1-1 0,-1 1-1,1 0 1,0-1-1,-1 1 1,1 0-1,0 0 1,-1-1-1,1 1 1,0 0-1,0 0 1,-1 1-1,0 1 449,-22 49 2580,3-6-1194,-16 54-1,-25 165 946,27-103-1463,-46 232 638,65-304-2045,-12 111-218,28-185-503,8-35 60,19-58-422,-17 44 719,1 0-1,22-42 1,-12 39 518,2 1 0,42-50 0,-66 84-237,1 1 1,-1-1-1,1 0 0,0 1 1,-1-1-1,1 1 1,0-1-1,-1 1 1,1-1-1,0 1 1,0-1-1,-1 1 1,1 0-1,0-1 0,1 1 1,-1 0-3,-1 0-1,1 0 1,-1 0-1,0 0 1,1 0 0,-1 0-1,1 0 1,-1 1 0,0-1-1,1 0 1,-1 0-1,0 0 1,1 1 0,-1-1-1,0 0 1,1 0 0,-1 1-1,0-1 1,0 0-1,1 1 1,-1-1 0,0 0-1,1 1 1,0 3 95,0-1 0,0 0 0,0 1 0,0-1 1,0 1-1,0 6 0,0 12 471,-4 41 0,0-4-75,3-55-490,4 93 354,-3-84-336,0-1 0,2 1 1,-1-1-1,2 0 0,7 20 1,-9-29-45,-1 1 1,1-1-1,0 0 1,0 0-1,0 0 0,0 0 1,1-1-1,-1 1 1,1-1-1,-1 1 1,1-1-1,0 0 1,0 0-1,0 0 0,0 0 1,1-1-1,4 3 1,-3-3-29,0 0 1,0 0-1,-1-1 1,1 1 0,0-1-1,0 0 1,0-1-1,0 1 1,0-1 0,0 0-1,6-2 1,3-2-55,-1 0 0,0-1 0,0-1 0,0 0 0,-1 0 0,0-2 0,17-14 0,107-119-1120,-22 21 901,37-26 974,-150 146-638,0 0 1,0 0-1,0 1 1,-1-1-1,1 0 1,0 0 0,0 0-1,-1 0 1,1-1-1,-1 1 1,1 0-1,-1 0 1,0 0 0,1 0-1,-1 0 1,0-1-1,0 1 1,0 0-1,0 0 1,0-1 0,0 0-1,0 1-11,0 1 0,-1 0 1,1-1-1,0 1 0,-1 0 0,1 0 0,0-1 0,-1 1 0,1 0 0,-1 0 1,1-1-1,0 1 0,-1 0 0,1 0 0,-1 0 0,1 0 0,-1-1 0,1 1 1,0 0-1,-1 0 0,1 0 0,-1 0 0,1 0 0,-1 0 0,1 0 0,-1 0 1,1 1-1,0-1 0,-1 0 0,1 0 0,-1 0 0,1 0 0,-1 1 0,1-1 1,0 0-1,-1 0 0,1 1 0,-1-1 0,-1 1 49,-6 3 11,0 0 0,0 0 1,0 1-1,0 0 0,1 0 1,0 1-1,0 0 0,-12 13 1,8-7-3,1 1 1,1 1-1,0-1 1,-9 20-1,-12 35 216,-22 78-1,40-111-234,8-23-29,-28 94 139,29-91-165,0 0 0,0 0 1,2 0-1,0 0 0,1 17 0,1-28-41,-1 0-1,1 0 0,0 1 1,0-1-1,0 0 0,1 0 0,-1 0 1,5 7-1,-6-10 20,1 1-1,0-1 1,0 0-1,-1 0 1,1 0 0,0 0-1,0-1 1,0 1 0,0 0-1,0 0 1,0 0 0,0-1-1,1 1 1,-1-1 0,0 1-1,0-1 1,0 1-1,1-1 1,-1 0 0,0 1-1,0-1 1,1 0 0,-1 0-1,0 0 1,1 0 0,-1 0-1,0 0 1,0-1 0,1 1-1,-1 0 1,0-1-1,2 0 1,1-1-32,-1 0-1,1 0 0,-1-1 1,1 0-1,-1 0 0,0 0 1,0 0-1,0 0 1,0 0-1,0-1 0,-1 0 1,0 1-1,1-1 0,1-6 1,10-22-210,-2 0 0,-1-1 0,11-57-1,-11 47 101,9-37 7,27-134 513,-38 172 165,-9 35-104,-2 6-50,1 2-339,0 0 1,1-1-1,-1 1 1,1 0-1,-1 0 1,0 0-1,1-1 0,0 1 1,-1 0-1,1 0 1,-1 0-1,1 2 0,-5 23 192,2 1-1,1-1 0,2 42 1,1-32-126,6 112 226,-5-125-273,2 0 0,1-1-1,1 0 1,12 33-1,-17-53-65,0 0 0,-1 0 0,1 0-1,0 0 1,1-1 0,-1 1 0,0 0 0,0 0 0,1-1-1,-1 1 1,1-1 0,-1 0 0,1 1 0,0-1 0,2 2-1,-2-3 3,-1 0-1,0 1 1,1-1-1,-1 0 1,1 0-1,-1 0 1,1 0-1,-1-1 1,0 1-1,1 0 1,-1 0-1,1-1 1,-1 1-1,0-1 1,1 1-1,-1-1 1,0 0-1,0 0 1,0 1-1,1-1 1,-1 0-1,0 0 1,0 0-1,0 0 1,0 0-1,1-2 1,7-9-90,-1 1 0,-1-1 0,1-1 0,9-23 0,-11 22 22,78-153-370,-63 130 565,2 1-1,37-45 1,-46 69 205,-14 12-303,0-1 0,0 1 0,0 0 0,1 0 0,-1 0 0,0 0 1,0 0-1,1 0 0,-1 0 0,0 0 0,0 0 0,0 0 0,1 0 0,-1 0 0,0 0 0,0 0 0,1 0 0,-1 0 0,0 0 0,0 0 1,1 0-1,-1 0 0,0 0 0,0 0 0,0 1 0,1-1 0,-1 0 0,0 0 0,0 0 0,0 0 0,0 1 0,1-1 0,-1 0 1,0 0-1,0 1 0,1 1 38,0 1 0,-1 1 0,1-1 0,-1 0 0,1 0 0,-1 0 0,0 0 0,0 0 0,-1 3 0,-10 134 308,-5 169 470,15-289-811,0-15-23,1 1-1,0-1 1,0 1-1,0-1 1,1 1-1,0-1 0,0 1 1,2 8-1,-2-14-12,-1 1-1,1 0 0,-1 0 0,1-1 0,-1 1 1,1-1-1,-1 1 0,1 0 0,0-1 1,-1 1-1,1-1 0,0 0 0,0 1 0,-1-1 1,1 0-1,0 1 0,0-1 0,-1 0 1,1 0-1,0 1 0,0-1 0,0 0 0,-1 0 1,1 0-1,0 0 0,0 0 0,1 0 0,0-1-51,0 1 0,1-1 0,-1 0 0,0 1 0,0-1 0,0 0 0,0 0 0,3-3-1,1 0-26,-2-1 0,1 1 0,0-1 0,-1 0 0,0-1 0,0 1 0,-1-1 0,1 0 0,-1 0 0,3-7 0,19-50-393,20-74 0,25-64 193,-68 197 319,-1 0 16,0 1 1,1 0 0,0-1 0,-1 1 0,1 0 0,1 0-1,3-4 1,-6 7-15,0 0 0,0-1 0,1 1 0,-1 0 0,0 0 0,1-1 0,-1 1-1,0 0 1,1 0 0,-1 0 0,0 0 0,1 0 0,-1 0 0,0-1 0,1 1 0,-1 0 0,0 0 0,1 0-1,-1 0 1,0 0 0,1 0 0,-1 0 0,0 1 0,1-1 0,-1 0 0,0 0 0,1 0 0,-1 0 0,0 0-1,1 0 1,0 1 0,8 11 434,6 25-24,-13-31-323,5 13 148,-2-3-129,0-1 0,1 0 1,11 18-1,-14-29-122,-1 0 0,1 0 0,0 0 1,0 0-1,1-1 0,-1 0 1,1 0-1,-1 0 0,1 0 0,0 0 1,0 0-1,0-1 0,1 0 1,-1 0-1,9 2 0,-5-2-28,1-1 1,-1 0-1,0 0 1,0-1-1,1 0 1,-1-1-1,0 1 0,1-2 1,-1 1-1,0-1 1,0-1-1,0 1 0,-1-1 1,1-1-1,-1 1 1,11-8-1,1-1-49,-2-1 0,0 0-1,0-1 1,-2-1 0,17-20 0,-19 20-101,16-24 1,-26 35 142,-1-1-1,1 1 1,-1-1 0,1 0 0,-1 0 0,-1 0 0,1 0 0,-1 0 0,0-1 0,1-7 0,-2 12 30,0-1 1,0 1 0,-1-1-1,1 1 1,0-1-1,-1 1 1,1-1-1,-1 1 1,1-1 0,-1 1-1,0 0 1,1-1-1,-1 1 1,0 0 0,0 0-1,0 0 1,0-1-1,0 1 1,0 0-1,0 0 1,-1 1 0,1-1-1,0 0 1,0 0-1,-1 0 1,1 1 0,0-1-1,-1 1 1,1-1-1,-3 0 1,-1 0 31,0 1 1,0-1-1,0 1 0,0 0 1,0 0-1,1 0 0,-1 0 1,-8 3-1,4-1 20,0 1 0,0 0 1,0 0-1,1 1 0,-1 1 0,1-1 0,0 1 0,0 1 0,-7 6 1,5-3 47,0 0 1,1 1 0,1 1 0,0-1 0,-12 22 0,6-6 105,2 1 1,1 1-1,1 0 1,1 0-1,-5 32 0,12-51-154,1 0-1,-1 0 0,2 0 0,-1 1 0,1-1 0,1 0 1,0 0-1,3 16 0,-2-19-47,0 0 0,0 0 0,1-1 0,-1 0 1,1 1-1,0-1 0,1 0 0,-1 0 0,1-1 0,0 1 0,0-1 1,1 0-1,-1 0 0,8 5 0,0-1-91,0-1-1,1-1 1,0 0 0,0-1-1,1 0 1,-1-1 0,1 0-1,17 2 1,-4-3-556,0-1 0,0-1 0,38-3-1,-31-1-1304,0-1-1,0-2 0,-1-1 0,0-2 0,54-21 0,26-24-2694,-3-4-2529</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6:32.898"/>
    </inkml:context>
    <inkml:brush xml:id="br0">
      <inkml:brushProperty name="width" value="0.05" units="cm"/>
      <inkml:brushProperty name="height" value="0.05" units="cm"/>
      <inkml:brushProperty name="color" value="#FF0066"/>
    </inkml:brush>
  </inkml:definitions>
  <inkml:trace contextRef="#ctx0" brushRef="#br0">16 1322 6144,'-1'0'83,"0"1"1,1-1-1,-1 0 1,1 0 0,-1 0-1,1 0 1,-1 0-1,1 0 1,-1 0-1,1 0 1,-1-1-1,1 1 1,-1 0 0,1 0-1,-1 0 1,1 0-1,-1-1 1,1 1-1,-1 0 1,1-1-1,-1 1 1,1 0 0,0-1-1,-1 1 1,1 0-1,0-1 1,-1 1-1,1-1 1,0 1-1,-1-1 1,1 1 0,0-1-1,1-5 5063,11-12-3271,-4 6-320,32-44 918,-8 13-1805,60-98 287,69-97 21,-127 194-773,78-95 403,-91 115-452,2 2-1,0 0 1,43-29 0,-63 49-137,36-22 363,-36 22-287,0 1 0,0-1 0,1 1 0,-1 0-1,1 0 1,-1 0 0,1 0 0,-1 1 0,1-1-1,4 1 1,-6 0-34,-1 1 0,0-1 0,0 0 0,0 1 0,0-1 0,1 1 0,-1-1 0,0 1-1,0 0 1,0-1 0,0 1 0,0 0 0,0 0 0,-1 0 0,1-1 0,0 1 0,0 0 0,-1 0 0,1 0 0,0 0-1,-1 1 1,1-1 0,-1 0 0,1 0 0,-1 0 0,0 0 0,1 1 0,-1-1 0,0 0 0,0 0 0,0 0 0,0 1-1,0-1 1,0 2 0,-1 7 41,0-1-1,0 1 0,-4 13 0,3-16-25,-14 58 92,-9 39 132,-74 297 342,94-377-692,3-16-176,4-13-724,12-60 180,21-72 78,-26 109 546,1 0 1,27-50-1,-22 53 182,2 0 1,0 1-1,2 1 0,0 1 1,2 1-1,36-30 0,-53 47 69,1 1 1,1-1-1,-1 1 0,0-1 0,12-3 0,-16 6-67,1 1-1,-1-1 0,0 1 0,0-1 0,1 1 1,-1 0-1,0 0 0,1 0 0,-1-1 0,0 1 0,0 1 1,1-1-1,-1 0 0,0 0 0,1 0 0,-1 1 1,0-1-1,0 1 0,1-1 0,-1 1 0,0-1 0,0 1 1,0 0-1,0-1 0,0 1 0,0 0 0,0 0 1,0 0-1,0 0 0,0 0 0,0 0 0,-1 0 0,1 0 1,1 2-1,-1 1 6,0 0 0,0 1 0,0-1 0,0 0 1,-1 1-1,0-1 0,0 0 0,0 1 0,0-1 0,-1 0 1,-1 8-1,1-7-7,-18 88 62,-36 112 0,65-214-1291,29-42 277,-19 23 548,2 0-1,1 2 1,38-34-1,-46 47 438,1 0 0,0 2-1,35-19 1,-49 29-37,-1 0 1,1 1-1,-1-1 0,1 1 1,0 0-1,-1-1 0,1 1 1,-1 0-1,1 0 1,0 0-1,-1 0 0,1 0 1,-1 1-1,1-1 0,0 0 1,-1 1-1,1-1 0,-1 1 1,1-1-1,-1 1 1,1 0-1,-1 0 0,0 0 1,1-1-1,-1 1 0,0 1 1,0-1-1,0 0 1,1 0-1,-1 0 0,0 1 1,-1-1-1,1 0 0,0 1 1,1 2-1,3 5 94,-1 1 0,-1-1 0,1 1 0,2 14 1,-6-23-116,13 57 347,24 84 370,-34-133-692,0-1-1,1 0 0,0 0 1,0 0-1,1-1 1,9 13-1,-12-18-54,0 0 1,0 0-1,0 0 0,0 0 0,1 0 0,-1 0 0,1-1 0,-1 1 0,1-1 1,0 0-1,-1 1 0,1-1 0,0 0 0,0-1 0,0 1 0,0-1 1,0 1-1,0-1 0,0 0 0,-1 0 0,1 0 0,0 0 0,6-2 0,-1 0-5,0-1-1,0 0 1,0-1-1,-1 0 0,1 0 1,-1 0-1,0-1 0,0 0 1,11-12-1,2-3-72,28-38 0,32-56-470,-65 90 444,-1-2 0,19-47 1,-31 67 125,-1 0 1,1 0 0,-1 0 0,0 0 0,0 0 0,0 0-1,-1-11 1,0 15 3,-1 0 0,1 1 0,0-1-1,0 1 1,-1-1 0,1 0-1,-1 1 1,0-1 0,1 1 0,-1-1-1,0 1 1,0 0 0,0-1 0,0 1-1,0 0 1,0-1 0,0 1 0,0 0-1,-1 0 1,1 0 0,0 0 0,-1 0-1,1 0 1,-1 1 0,1-1 0,-1 0-1,1 1 1,-1-1 0,1 1 0,-1-1-1,0 1 1,1 0 0,-3 0 0,-2 0 16,0 0 1,1 0-1,-1 1 1,1 0-1,-1 0 1,1 1 0,-1 0-1,1-1 1,0 2-1,0-1 1,0 1 0,0-1-1,0 1 1,1 1-1,-8 6 1,2-2 53,2 1 0,-1 0-1,1 0 1,1 1 0,0 0 0,-7 13 0,-3 7 126,3 0 0,-21 62 1,30-77-150,1 0 0,1 1 0,0 0 0,2-1 0,-1 1 0,2 0 0,0 0 0,4 23 0,-4-33-69,2-1 0,-1 0 0,0 1 0,1-1-1,0 0 1,0 0 0,0 0 0,1 0 0,0-1 0,0 1 0,0-1 0,0 1 0,1-1 0,0 0 0,0-1 0,0 1 0,0 0 0,0-1 0,1 0-1,0 0 1,-1-1 0,1 1 0,0-1 0,0 0 0,0 0 0,1-1 0,-1 1 0,0-1 0,7 1 0,-4-2-7,0 1-1,0-1 1,-1 0 0,1-1 0,0 0 0,-1 0-1,1 0 1,0-1 0,-1 0 0,12-6 0,-9 3-15,0 0 0,0-1 0,-1 0 0,0-1 0,-1 0 0,14-13 0,-3-3-41,-1 0 0,-1 0 0,-1-2 0,22-44 0,8-34-41,-32 66 191,2 2 1,31-51 0,-43 77-72,8-8 36,-12 17-29,0-1 0,1 1 1,-1-1-1,1 1 0,0 0 1,-1-1-1,1 1 1,-1 0-1,1-1 0,0 1 1,-1 0-1,1 0 0,-1 0 1,1 0-1,0-1 1,-1 1-1,1 0 0,0 0 1,-1 0-1,1 0 0,0 0 1,-1 1-1,1-1 1,0 0-1,-1 0 0,1 0 1,0 1-1,0-1 1,2 2 31,0 1 1,0-1 0,0 0-1,0 1 1,0 0 0,0 0-1,-1 0 1,0 0 0,1 0-1,-1 0 1,0 1 0,-1-1-1,1 1 1,1 3 0,1 4 60,0 1 0,0 0-1,2 14 1,-4 18 136,-2-16-32,5 159-59,-4-181-193,0 0 0,0 0-1,0 0 1,1-1 0,4 11 0,-5-14 15,0 0-1,0 0 1,1 0 0,-1 0-1,0-1 1,1 1 0,-1 0-1,3 2 1,-3-4 16,0 1 0,0-1 0,-1 1 0,1-1 0,0 0 1,0 1-1,0-1 0,0 0 0,-1 1 0,1-1 0,0 0 0,0 0 0,0 0 0,0 0 1,0 0-1,0 0 0,-1 0 0,1 0 0,0 0 0,0-1 0,1 1 0,1-2-17,0 0-1,-1 0 1,1-1-1,-1 1 0,1 0 1,-1-1-1,0 0 0,0 1 1,0-1-1,-1 0 0,3-3 1,1-3-39,8-14-144,18-39 0,-11 18 196,-7 15 63,-10 19 46,1 1 1,10-17-1,-8 14 122,-2 5 314,-5 18-209,-8 52 0,2-23-115,2 0 1,0 79-1,5-115-217,1 1 0,-1-1 1,1 0-1,0 1 1,0-1-1,0 0 0,1 0 1,-1 0-1,1 0 0,0 0 1,1 0-1,2 4 0,-3-5-1,0-1-1,0 0 0,1 0 1,-1 0-1,1 0 0,-1-1 0,1 1 1,-1-1-1,1 1 0,0-1 0,-1 0 1,1 0-1,0 0 0,0 0 0,0-1 1,0 1-1,0-1 0,0 0 1,3 0-1,4 0-4,1-2 0,-1 1 0,0-1 0,0 0 0,0-1 0,-1-1 0,1 1 0,-1-2 0,1 1 0,-2-1 0,1 0 0,0-1 0,7-7 0,3-2-37,-1-2 1,-1 0-1,0-1 0,19-28 0,13-23 41,-4-2 1,68-142-1,-93 163 2,-2 0 0,12-63-1,12-104 320,-41 214-296,2-18 48,0-1 0,-2 0 1,0 0-1,-1 0 0,-1 0 1,-6-29-1,7 50-52,0-1 1,0 1-1,0-1 0,-1 1 0,1 0 0,-1-1 1,1 1-1,-1 0 0,1 0 0,-1-1 0,0 1 1,0 0-1,0 0 0,1 0 0,-3-2 0,3 3 1,-1 0-1,1 0 1,-1 0-1,1-1 0,-1 1 1,0 0-1,1 0 1,-1 0-1,1 0 1,-1 0-1,1 0 0,-1 0 1,1 0-1,-1 0 1,0 0-1,1 0 1,-1 0-1,1 1 0,-1-1 1,1 0-1,-1 0 1,1 1-1,-1-1 0,1 0 1,-1 1-1,-3 2 26,1 0-1,-1 1 0,1-1 1,0 1-1,0-1 0,1 1 0,-5 8 1,-6 14 117,2 0 0,-14 45 0,-9 62 202,4-12-116,20-89-114,1 1 0,2 0 1,1 1-1,-2 61 0,8-44 153,14 97-1,-9-124-162,0 0 1,1 0-1,2-1 0,0 0 0,1-1 0,16 26 0,-21-41-103,0-1-1,1 0 1,0 0 0,0 0 0,0-1-1,1 1 1,-1-1 0,2-1 0,-1 1-1,0-1 1,1 0 0,0 0-1,0-1 1,8 3 0,-3-2-214,1 0 0,0-1 0,0-1-1,1 0 1,-1-1 0,0 0 0,17-2 0,-13 0-123,81-8-2169,-89 8 1773,0-1 0,1 0 0,-1-1 0,0 0 0,0-1 0,-1 1 0,17-11 0,-22 12 240,0 0 0,0 0 0,-1-1 0,1 1 0,-1-1 0,1 0 0,-1 1 0,0-1 0,0 0 0,0 0 0,-1-1 0,1 1 0,-1 0 0,1 0 0,-1-1 0,1-5 0,-2 5-694,0 0 0,0 1 0,0-1 0,0 0 0,-2-6 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6:33.244"/>
    </inkml:context>
    <inkml:brush xml:id="br0">
      <inkml:brushProperty name="width" value="0.05" units="cm"/>
      <inkml:brushProperty name="height" value="0.05" units="cm"/>
      <inkml:brushProperty name="color" value="#FF0066"/>
    </inkml:brush>
  </inkml:definitions>
  <inkml:trace contextRef="#ctx0" brushRef="#br0">0 139 14048,'5'-9'5183,"18"-3"-3999,54-6-352,-16 11 736,34-2-1024,4-3 480,1-5-576,-2 4-608,16 5 64,10-1-1504,-2 0 896,-22 0-4896,-15 2 3105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2:21.694"/>
    </inkml:context>
    <inkml:brush xml:id="br0">
      <inkml:brushProperty name="width" value="0.05" units="cm"/>
      <inkml:brushProperty name="height" value="0.05" units="cm"/>
      <inkml:brushProperty name="color" value="#004F8B"/>
    </inkml:brush>
  </inkml:definitions>
  <inkml:trace contextRef="#ctx0" brushRef="#br0">27 14 8736,'-21'-13'3936,"16"13"-3424,15 5-1600,-2-5 288,10 8 448,9-1-4320,4 6 2592</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6:33.597"/>
    </inkml:context>
    <inkml:brush xml:id="br0">
      <inkml:brushProperty name="width" value="0.05" units="cm"/>
      <inkml:brushProperty name="height" value="0.05" units="cm"/>
      <inkml:brushProperty name="color" value="#FF0066"/>
    </inkml:brush>
  </inkml:definitions>
  <inkml:trace contextRef="#ctx0" brushRef="#br0">23 4 18111,'-23'-3'6720,"32"6"-5216,10 2-448,6-1-4288,8 1 1536,9-5-6847</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7:57.060"/>
    </inkml:context>
    <inkml:brush xml:id="br0">
      <inkml:brushProperty name="width" value="0.05" units="cm"/>
      <inkml:brushProperty name="height" value="0.05" units="cm"/>
    </inkml:brush>
  </inkml:definitions>
  <inkml:trace contextRef="#ctx0" brushRef="#br0">9 755 4480,'0'0'36,"0"0"1,0 0-1,0 0 1,0-1-1,-1 1 1,1 0-1,0 0 1,0 0-1,0 0 1,0 0-1,-1 0 1,1-1-1,0 1 1,0 0-1,0 0 0,-1 0 1,1 0-1,0 0 1,0 0-1,-1 0 1,1 0-1,0 0 1,0 0-1,0 0 1,-1 0-1,1 0 1,0 0-1,0 0 1,-1 0-1,1 0 1,0 1-1,0-1 1,0 0-1,0 0 1,-1 0-1,1 0 0,0 0 1,0 0-1,0 1 1,-1-1-1,1 0 1,0 0-1,0 0 1,0 0-1,0 1 1,0-1-1,0 0 1,0 0-1,-1 0 1,1 1-1,0-1 1,0 0-1,0 0 1,0 0-1,0 1 1,0-1-1,0 0 0,0 0 1,0 1-1,0-1 1,0 0-1,0 0 1,0 0-1,0 1 1,0-1-1,1 0 1,-1 2-44,0 0 855,0 2 539,0 0-1198,0-1 0,0 0 0,0 0 0,1 1 0,-1-1 1,1 0-1,0 0 0,0 0 0,2 4 0,-2-5-137,0-1 0,0 1 0,0-1 0,0 1 0,1-1 0,-1 0 0,0 0 0,1 1 0,-1-1 0,1 0 0,-1 0 0,1 0 0,0 0 0,-1-1 1,1 1-1,0 0 0,0-1 0,2 1 0,3 1 106,1-1 1,-1-1 0,0 1-1,0-1 1,0-1 0,0 1-1,0-1 1,0-1 0,13-3 0,-1-2 236,-1 0 0,21-13 1,-13 5-118,0-2-1,-2 0 1,0-1-1,37-38 1,-21 13 95,52-71-1,-77 93-231,0-1 1,-2-1-1,0 0 0,-1-1 1,10-32-1,-10 14 61,-2 0-1,-2 0 1,-2-1 0,2-85-1,-3 88-1086,-4 46 794,0-1 0,0 1 0,0-1 0,1 1 0,0-1 0,3 6 0,2 7 72,73 255 157,-70-226 9,-2 0-1,-2 0 0,-2 1 0,-4 82 0,0-113-27,-1 1-1,-1 0 0,-1 0 1,-7 27-1,9-43-64,1-1 0,-1 1 0,0 0 0,1-1 0,-1 1 0,0 0 0,0-1 0,0 1 0,-1-1 0,1 1 0,0-1 0,0 0 0,-1 0 0,1 1 0,-1-1 0,-2 1 0,3-1-14,-1-1 0,1 1 0,-1-1 0,1 0 1,-1 1-1,0-1 0,1 0 0,-1 0 0,1 0 1,-1 0-1,0-1 0,1 1 0,-1 0 0,1-1 0,-3 0 1,-4-3 13,0 0 0,0 0 0,0-1 1,1 0-1,-10-9 0,16 14-57,-98-76-499,96 74 395,-1 0 0,1 0 0,-1 0 0,0 1 0,1 0 0,-7-1 0,9 1 51,13 19-163,-8-13 245,0 0 0,1-1 0,-1 0-1,1 0 1,0-1 0,0 1-1,1-1 1,-1 0 0,1 0 0,-1-1-1,1 0 1,0 0 0,0 0-1,0 0 1,0-1 0,0 0 0,0-1-1,0 1 1,1-1 0,-1 0-1,0-1 1,0 1 0,0-1 0,0 0-1,0-1 1,0 0 0,11-4-1,3-5 134,-1 0-1,0-1 0,22-18 1,2-2 109,260-153-39,-275 171-244,-2-2 1,0 0-1,31-27 0,42-38 234,-97 80-227,0-1 1,1 1-1,-1-1 0,0 1 1,1 0-1,3-1 0,-6 2 1,0-1 0,0 1 0,1 0 0,-1 0 0,0 0 0,0 0 0,0 0 0,0 0 0,1 0 0,-1 0 0,0 0 0,0 0 0,0 0 0,0 0 0,0 0 0,1 0 0,-1 0 0,0 0 0,0 0 0,0 0 0,0 0 0,1 1 0,-1-1 0,0 0 0,0 0 0,0 0 0,0 0 0,0 0 0,0 0 0,1 0 0,-1 0 0,0 1 0,0-1 0,0 0 0,-4 10-291,-7 4 223,-1 0 1,0 0 0,-1-1-1,-17 13 1,-28 28 136,32-26-74,2 0 0,-36 55 0,53-70 30,0-1 0,0 1 1,2 0-1,-1 1 0,2-1 1,-1 1-1,2 0 1,0 0-1,1 0 0,-1 22 1,3-30-2,0 0 1,1 0 0,0 0 0,1 0-1,-1-1 1,1 1 0,0 0-1,0 0 1,1-1 0,-1 1 0,1-1-1,1 0 1,-1 0 0,7 7-1,-8-10 14,-1-1 0,1 1 0,0 0-1,0-1 1,0 1 0,0-1-1,0 0 1,0 1 0,0-1 0,1 0-1,-1 0 1,0-1 0,1 1 0,-1 0-1,1-1 1,-1 0 0,0 1-1,1-1 1,-1 0 0,1 0 0,-1 0-1,1-1 1,-1 1 0,1 0 0,-1-1-1,0 0 1,1 0 0,-1 1-1,0-1 1,1-1 0,-1 1 0,0 0-1,0 0 1,0-1 0,0 1 0,3-4-1,2-3 50,0 1 0,0-1 0,0-1-1,7-13 1,20-40 268,48-118 127,-73 161-471,-1-1 1,-1 1-1,0-1 0,-2-1 1,4-21-1,-2 5-468,-7 46 20,0 0-1,-3 16 1,-26 145 365,9-44 83,-37 143 168,-7 37 3,49-223-161,-10 66 553,24-130-112,1-19-445,1 0-1,-1 0 1,0 0 0,0 0 0,0 1-1,0-1 1,0 0 0,0 0 0,0 0-1,0 0 1,0 0 0,1 0 0,-1 0-1,0 0 1,0 0 0,0 0 0,0 0-1,0 0 1,0 0 0,0 0 0,1 0-1,-1 0 1,0 0 0,0 0 0,0 0-1,0 0 1,0 0 0,0 0 0,1 0-1,-1 0 1,0 0 0,0 0 0,0 0-1,0 0 1,0 0 0,0 0 0,0 0-1,1 0 1,-1 0 0,0 0 0,0 0-1,0-1 1,0 1 0,0 0 0,0 0-1,0 0 1,0 0 0,0 0 0,0 0-1,0 0 1,0 0 0,1-1 0,-1 1-1,0 0 1,0 0 0,0 0 0,0 0-1,18-33 497,30-70-77,31-62-186,-77 161-244,186-374 7,-75 151 63,-77 168-88,85-135-154,-93 155 45,-26 37 120,-1 1-13,1 0-1,-1 0 1,0-1-1,0 1 0,0 0 1,0-1-1,-1 1 1,1-1-1,0 1 1,0 0-1,0-4 1,-1 5 11,0 0 1,0 0-1,0 0 1,0 0 0,0 0-1,0 0 1,0-1-1,0 1 1,0 0 0,0 0-1,0 0 1,0 0-1,0 0 1,0 0 0,0-1-1,0 1 1,0 0-1,0 0 1,0 0 0,0 0-1,0 0 1,0 0-1,0 0 1,1-1 0,-1 1-1,0 0 1,0 0-1,0 0 1,0 0 0,0 0-1,0 0 1,0 0-1,1 0 1,-1 0 0,0 0-1,0 0 1,0 0-1,0 0 1,0 0 0,0 0-1,1 0 1,-1 0-1,0 0 1,0 0 0,0 0-1,0 0 1,0 0-1,0 0 1,1 0 0,-1 0-1,0 0 1,0 0-1,0 0 1,0 0 0,0 0-1,0 0 1,0 0-1,1 0 1,-1 0-1,3 8-332,-4 3 270,-1 0 0,0 1 0,0-1-1,-1 0 1,-1 0 0,-8 18 0,-2 9 86,0 2 11,2 1 0,2 1 0,2 0 0,1 0 0,0 54 0,7-92 8,0-1-1,0 0 1,1 1 0,-1-1 0,1 0 0,0 1 0,0-1 0,2 4 0,-3-6-17,0-1 0,1 1 0,-1-1 1,0 1-1,1-1 0,-1 1 0,1-1 1,-1 0-1,0 1 0,1-1 0,-1 1 1,1-1-1,-1 0 0,1 0 0,-1 1 1,1-1-1,-1 0 0,1 0 1,0 1-1,-1-1 0,1 0 0,0 0 11,0 0-1,0 0 1,0-1-1,0 1 1,0 0-1,0-1 1,0 1-1,0 0 1,0-1-1,0 1 1,0-1-1,-1 0 1,1 1-1,0-1 1,0 1-1,0-1 1,0-1-1,13-15 138,0-1-1,-2-1 1,0 0-1,14-32 1,-11 23-96,56-97 6,-6 15-148,-55 97-287,-5 9 123,-3 4-262,1 62 79,-3-46 399,1-1-1,3 18 1,-3-27 69,0 0-1,1 0 1,0-1-1,0 1 1,0-1-1,0 1 1,1-1-1,5 9 1,-7-13-24,0 0 0,0 1 1,0-1-1,0 0 1,0 0-1,1 0 1,-1 0-1,0 0 0,1 0 1,-1-1-1,0 1 1,1 0-1,-1-1 1,1 1-1,-1 0 0,1-1 1,-1 0-1,1 1 1,-1-1-1,1 0 0,-1 0 1,1 0-1,0 0 1,-1 0-1,2-1 1,2 0 38,0-1 1,-1 1-1,1-1 1,-1 0-1,0-1 1,1 1-1,3-4 1,18-13 168,16-10-201,97-48-6,-103 60-172,76-25 0,-101 38 102,0 0-16,0 1-1,0 1 1,0-1 0,13 0 0,-22 3 55,8 7 3,-8-6 4,3 1 15,-4-4 76,-2 1-81,1 1 1,0-1-1,-1 1 1,1-1-1,-1 1 1,1-1-1,0 1 1,-1-1-1,1 1 0,-1-1 1,0 1-1,1 0 1,-1-1-1,1 1 1,-1 0-1,1 0 1,-1-1-1,0 1 0,0 0 1,-5-1-19,1 1-1,0 0 1,0 0-1,-1 0 1,1 0-1,0 1 1,0 0 0,-8 2-1,-41 18-234,18-7 103,23-9 98,0 0-1,0 1 0,1 0 1,0 1-1,0 1 1,1-1-1,0 2 0,-13 11 1,19-15 37,0 0 1,1 0-1,0 0 1,0 1-1,0-1 0,1 1 1,0 0-1,0 0 1,0 0-1,1 0 1,0 0-1,0 1 1,0-1-1,1 1 0,0-1 1,0 1-1,1 0 1,0-1-1,0 8 1,1-10 22,0-1 1,0 0-1,0 1 1,0-1 0,0 0-1,0 0 1,1 0-1,0 0 1,-1 0 0,4 4-1,-4-6 1,0 1 0,1-1-1,-1 1 1,0-1 0,1 0-1,-1 0 1,1 0 0,-1 0 0,1 0-1,-1 0 1,1 0 0,0 0-1,-1-1 1,1 1 0,0-1-1,0 1 1,-1-1 0,1 1 0,0-1-1,3 0 1,1-2 74,1 0 1,-1 0-1,0-1 0,1 0 0,-1 0 1,0 0-1,-1-1 0,1 0 1,7-7-1,-6 7-45,14-13 20,-2-1 0,35-40 0,-36 37-21,-4 5-30,20-34-1,-25 36-65,-4 3-8,2-1-138,-5 11-65,-3 7-172,-1 8 344,1 1 0,0-1 0,0 0 0,2 1 0,2 17 0,-2-26 121,0-1 0,0 1 1,1 0-1,0-1 0,0 1 0,0-1 1,0 0-1,1 0 0,0 0 0,0 0 1,1 0-1,-1-1 0,1 1 0,0-1 1,0 0-1,6 4 0,-8-7-9,0 0 0,-1 0 1,1 0-1,0-1 0,0 1 0,-1-1 0,1 0 0,0 1 0,0-1 0,0 0 0,0 0 1,0 0-1,-1 0 0,1 0 0,0-1 0,0 1 0,0-1 0,0 1 0,-1-1 0,1 1 0,0-1 1,-1 0-1,1 0 0,2-1 0,3-3-16,1 0 0,-1-1 0,11-10 0,0-2 157,19-27 0,-24 28-204,1 1 0,24-22 0,-31 30-59,6-6-70,-12 14 157,-1 0 1,0-1 0,1 1-1,-1 0 1,1-1 0,-1 1 0,1 0-1,-1 0 1,1-1 0,-1 1-1,1 0 1,-1 0 0,1 0 0,-1 0-1,1 0 1,-1 0 0,1 0-1,-1 0 1,1 0 0,-1 0 0,1 0-1,-1 0 1,1 0 0,0 0-1,-1 0 1,1 0 0,0 1 0,24 13 12,0-1 0,2-1 0,-1-2 0,2 0 0,-1-2 0,1-1 0,40 5 0,-51-11 80,0 0 1,-1-1 0,1-1-1,0 0 1,-1-2 0,0 0-1,32-10 1,-38 9-35,0 0 0,-1 0 0,1-2 1,-1 1-1,0-1 0,-1 0 0,11-10 0,-15 13-37,0-1-1,0 1 1,-1-1-1,0 0 1,1 0 0,-1-1-1,-1 1 1,1 0-1,-1-1 1,1 0 0,-1 0-1,-1 1 1,1-1-1,-1 0 1,0-1 0,1-6-1,-2 11-27,0 1-1,0 0 1,0 0 0,0 0-1,0-1 1,0 1-1,0 0 1,0 0-1,0 0 1,0-1 0,-1 1-1,1 0 1,0 0-1,0 0 1,0 0 0,0-1-1,0 1 1,-1 0-1,1 0 1,0 0-1,0 0 1,0 0 0,0-1-1,-1 1 1,1 0-1,0 0 1,0 0-1,0 0 1,-1 0 0,1 0-1,0 0 1,0 0-1,0 0 1,-1 0 0,1 0-1,0 0 1,0 0-1,-1 0 1,1 0-1,0 0 1,0 0 0,0 0-1,-1 0 1,1 0-1,0 0 1,0 0 0,0 0-1,-1 1 1,1-1-1,0 0 1,0 0-1,0 0 1,-16 9-274,12-7 172,-9 6 49,0 1 0,1 0 0,0 1 0,1 0 0,0 1 0,0 0 0,-13 20 0,22-29 99,0 0 0,0 1 1,1-1-1,-1 1 0,1-1 0,0 1 0,0 0 1,0-1-1,0 1 0,0 0 0,1 0 1,-1 0-1,1 0 0,-1-1 0,1 1 0,0 0 1,0 0-1,1 4 0,0-4 26,1 0 0,-1 0 0,0 0 0,1 0-1,-1-1 1,1 1 0,0-1 0,0 1 0,0-1 0,0 0 0,1 1 0,-1-1-1,1 0 1,-1 0 0,1-1 0,5 4 0,-1-2 25,0 1 1,0-1 0,0-1-1,0 1 1,1-1 0,0-1-1,-1 1 1,1-1-1,0 0 1,-1-1 0,1 0-1,10-1 1,6-3-206,0 0 0,37-13 0,-31 8-703,2 4-20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7:59.260"/>
    </inkml:context>
    <inkml:brush xml:id="br0">
      <inkml:brushProperty name="width" value="0.05" units="cm"/>
      <inkml:brushProperty name="height" value="0.05" units="cm"/>
    </inkml:brush>
  </inkml:definitions>
  <inkml:trace contextRef="#ctx0" brushRef="#br0">120 755 3328,'0'0'1061,"-1"-2"-634,0-1 266,0-1-1,0 0 1,0 0 0,0 1-1,1-1 1,0 0 0,0 0-1,0-6 1,0-5 1403,1 15-2035,-1-1 0,0 1 0,0 0-1,0 0 1,0-1 0,0 1 0,0 0-1,0-1 1,0 1 0,0 0 0,-1-1-1,1 1 1,0 0 0,0 0 0,0-1-1,0 1 1,0 0 0,0 0 0,-1-1 0,1 1-1,0 0 1,0 0 0,0-1 0,-1 1-1,1 0 1,0 0 0,0 0 0,-1-1-1,1 1 1,0 0 0,0 0 0,-1 0 0,1 0-1,0 0 1,0 0 0,-1-1 0,-12 6 524,-9 12-485,18-10-83,-1 0 0,1 0 0,0 0 0,-4 11 0,5-11-22,-5 11 143,0 0 0,2 0 0,0 1 0,1 0 0,0 0 0,2 0 0,1 1 1,0-1-1,1 25 0,1-41-77,1-1 0,-1 1 1,0-1-1,1 0 0,0 1 1,-1-1-1,1 0 0,0 0 1,2 3-1,-3-4-31,1-1 0,-1 1 0,1 0 1,-1-1-1,1 0 0,-1 1 0,1-1 0,-1 1 0,1-1 0,-1 0 0,1 1 1,0-1-1,-1 0 0,1 1 0,0-1 0,-1 0 0,1 0 0,0 0 0,-1 0 1,1 0-1,0 0 0,-1 0 0,1 0 0,0 0 0,-1 0 0,1 0 0,0 0 1,-1 0-1,1-1 0,0 1 0,-1 0 0,1 0 0,0-1 0,-1 1 0,1 0 1,0-1-1,8-5 234,0 0 0,-1-1 1,0 1-1,14-16 1,27-37 84,-4 4-202,-32 41-348,0 1 1,27-20-1,-39 32 168,0 1 1,0-1-1,-1 1 1,1-1-1,0 1 0,0 0 1,0-1-1,0 1 1,0 0-1,0-1 1,0 1-1,0 0 1,0 0-1,0 0 1,0 0-1,0 0 1,0 0-1,0 0 0,0 0 1,-1 0-1,1 1 1,0-1-1,0 0 1,0 1-1,0-1 1,0 0-1,0 1 1,0-1-1,-1 1 1,1 0-1,0-1 0,0 1 1,-1-1-1,1 1 1,0 0-1,0 1 1,3 3-45,-1 0 1,0 0-1,0 0 1,4 10-1,-2-5 186,-5-9-109,7 14 98,1-1-1,0 0 0,1 0 0,14 17 1,-21-28-40,1 0-1,-1-1 1,1 1 0,0-1 0,-1 0 0,1 0 0,0 0-1,0 0 1,1 0 0,-1 0 0,0-1 0,0 0 0,1 0-1,-1 0 1,1 0 0,-1 0 0,1-1 0,0 1 0,-1-1-1,1 0 1,-1 0 0,1 0 0,0-1 0,-1 1 0,1-1 0,3-1-1,0-1 34,0 0 0,-1 0 0,0-1 0,1 0 0,-1 0-1,-1 0 1,1-1 0,-1 0 0,1 0 0,-2 0 0,9-11-1,3-7 31,22-43 0,-29 48-130,25-57-1159,-34 77 1095,0 0 0,0 0 0,1 1 0,-1-1 0,1 0 0,-1 0 0,1 0 0,0 0 0,0 0-1,0 0 1,0 0 0,0 0 0,0 0 0,3 3 0,-2-2 82,1 0 0,-1 0 0,1 0 0,-1 0 0,1 0 0,0 0 0,0-1 0,0 1 0,0-1 0,5 3 0,3-2 75,0 0-1,0 0 1,0-1 0,0-1 0,0 0 0,0 0 0,0-1-1,0 0 1,1-1 0,-1-1 0,0 0 0,0 0 0,-1-1-1,1 0 1,19-9 0,-16 5-19,-1 0-1,0-1 1,-1 0 0,0-1-1,0-1 1,-1 0 0,0 0-1,0-1 1,-1 0 0,-1-1-1,11-18 1,-15 22-49,17-30-14,-20 34-55,0 0 1,-1 0 0,1 0 0,-1-1 0,0 1-1,0 0 1,0-8 0,-1 11 34,0 1 0,0 0 0,0 0 0,0-1 0,0 1 0,1 0 0,-1-1 1,0 1-1,0 0 0,0-1 0,0 1 0,-1 0 0,1-1 0,0 1 0,0 0 0,0 0 0,0-1 0,0 1 0,0 0 0,0-1 0,0 1 0,-1 0 0,1 0 1,0-1-1,0 1 0,0 0 0,-1 0 0,1 0 0,0-1 0,0 1 0,-1 0 0,1 0 0,0 0 0,0 0 0,-1-1 0,1 1 0,0 0 0,-1 0 1,1 0-1,-1 0 0,0 0-18,0 1 0,0-1 0,0 1 0,0-1 0,0 1 0,0 0 0,0-1 0,0 1 0,0 0 0,-1 1 0,-22 26-316,-1 7 288,0 2 0,3 0 0,-23 50 0,43-82 69,0 0-1,0 1 1,1-1-1,-1 1 1,1-1-1,1 1 1,-1-1-1,1 1 1,0 9-1,0-12 7,1 0-1,-1 0 1,1 0-1,0 0 1,0 0 0,0 0-1,1 0 1,-1-1-1,1 1 1,-1 0-1,1-1 1,0 0-1,0 1 1,0-1 0,0 0-1,0 0 1,1 0-1,-1 0 1,5 3-1,3 0 78,0 0 0,1-1 0,-1 0 1,1 0-1,0-1 0,0-1 0,0 0 0,0 0 0,0-1 0,23 0 0,-15-2 38,1-1 1,-1-1 0,0-1-1,0 0 1,27-11-1,-34 11-92,0-2 0,1 0-1,-2 0 1,1-1-1,-1 0 1,0-1 0,-1 0-1,0-1 1,15-16-1,-10 6 30,-1 0-1,21-40 0,16-46 50,57-133 117,-80 178-104,30-73-57,-49 108-293,0-1-1,-2 0 1,5-33-1,-11 59 195,-1-1-1,0 0 1,0 1 0,1-1 0,-1 1-1,0-1 1,0 0 0,0 1 0,0-1-1,0 1 1,0-1 0,0 0-1,0 1 1,0-1 0,0 1 0,0-1-1,-1 0 1,1 1 0,0-1-1,0 1 1,-1-1 0,1 0 0,-2 2-40,1 0 1,0 0-1,0 0 1,0 1-1,0-1 1,0 0-1,0 0 1,0 1-1,0 2 1,-9 12-179,-18 34-89,13-14 292,2 0 0,1 2 0,-11 60 0,-6 123 44,25-183 42,2 1 1,1-1-1,2 0 1,11 70-1,-10-100-3,0-1 0,0 1 0,1 0-1,0-1 1,0 0 0,1 0-1,0 0 1,5 7 0,-6-11 22,0 1-1,0-1 1,0 0 0,0 0-1,0-1 1,0 1 0,1 0-1,-1-1 1,1 0 0,0 0-1,-1 0 1,1 0 0,0-1-1,0 0 1,0 0 0,7 2-1,-5-3 2,-1 0 0,1 0 0,-1 0 0,1-1 0,-1 0 0,0 0 0,1 0 1,-1 0-1,7-4 0,-1 0 43,-1 0 0,0-1 0,11-7 1,-11 5-64,-1 1 0,0-1 1,-1-1-1,0 0 0,0 0 1,-1 0-1,0-1 1,7-14-1,-9 16-25,25-45 16,-1-2-1,35-96 0,-25 47-126,41-174 0,-71 240 48,-6 27-20,0-2 0,-1 1-1,0 0 1,0-13 0,-1 24 35,-1 1 0,0-1 0,0 0 0,0 1 1,-1-1-1,1 0 0,0 1 0,0-1 0,0 0 1,0 1-1,-1-1 0,1 0 0,0 1 0,0-1 1,-1 0-1,1 1 17,-1 0 0,1 0 0,0-1 0,0 1-1,0 0 1,-1 0 0,1 0 0,0 0 0,0 0 0,-1 0 0,1 0 0,0 0 0,0 0 0,0 0 0,-1 0 0,1 0 0,0 0 0,0 0 0,0 0 0,-1 0 0,1 0 0,0 0 0,0 0-1,-1 1 1,1-1 0,0 0 0,0 0 0,0 0 0,-1 0 0,0 2-31,-1-1-1,1 0 0,0 0 1,-1 1-1,1-1 1,0 1-1,0 0 1,-1 2-1,-19 44 50,2 2 0,3 0 0,1 1 0,3 0 0,2 1 0,3 0 0,-2 70 0,8-90 119,2 0 0,0 0 0,8 37 1,-6-54-78,1 0 1,0 0-1,1 0 1,1-1-1,0 1 1,1-1-1,1-1 1,13 20-1,-18-29-231,1 1 0,0-1 0,0 0 0,0 0 0,0 0-1,10 6 1,17 4-5409,-4-5 2087</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7:59.907"/>
    </inkml:context>
    <inkml:brush xml:id="br0">
      <inkml:brushProperty name="width" value="0.05" units="cm"/>
      <inkml:brushProperty name="height" value="0.05" units="cm"/>
    </inkml:brush>
  </inkml:definitions>
  <inkml:trace contextRef="#ctx0" brushRef="#br0">440 18 5728,'-1'-17'5032,"2"27"-3510,-2 0-940,0 0 0,0 0 0,-1-1 0,0 1-1,-5 12 1,-21 46 1132,10-31-1187,-2-1 0,-2-1 0,-39 50 0,-91 82-59,124-140-452,-34 25 0,28-22-16</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8:00.923"/>
    </inkml:context>
    <inkml:brush xml:id="br0">
      <inkml:brushProperty name="width" value="0.05" units="cm"/>
      <inkml:brushProperty name="height" value="0.05" units="cm"/>
    </inkml:brush>
  </inkml:definitions>
  <inkml:trace contextRef="#ctx0" brushRef="#br0">208 215 4064,'-1'-2'227,"-1"1"0,1-1-1,-1 1 1,1 0 0,-1-1 0,1 1 0,-1 0 0,1 0 0,-1 0-1,0 0 1,0 1 0,0-1 0,1 0 0,-1 1 0,0-1 0,0 1 0,0-1-1,0 1 1,0 0 0,0 0 0,0 0 0,0 0 0,0 0 0,-4 2-1,0 0 164,0 1 0,0 1 0,0-1-1,0 1 1,1 0 0,-9 8 0,-1 2 38,0 0 0,-17 21 0,25-27-264,1 1 0,0 0 0,1-1 0,0 2 0,0-1 0,-6 17 0,11-24-103,-1 1 0,0-1 1,1 1-1,-1-1 1,1 1-1,0 0 1,0-1-1,0 1 1,0-1-1,0 1 0,1-1 1,-1 1-1,1-1 1,-1 1-1,1-1 1,0 1-1,0-1 1,0 0-1,1 1 0,-1-1 1,0 0-1,1 0 1,-1 0-1,1 0 1,0 0-1,0 0 1,0-1-1,0 1 1,0 0-1,0-1 0,0 0 1,0 1-1,1-1 1,-1 0-1,0 0 1,1 0-1,-1-1 1,1 1-1,-1 0 0,1-1 1,-1 0-1,1 0 1,-1 0-1,1 0 1,3 0-1,6-2 45,0 0-1,-1 0 0,1-1 1,0-1-1,-1 0 0,0-1 1,0 0-1,0 0 1,-1-1-1,1-1 0,-1 0 1,-1 0-1,0-1 1,0 0-1,0 0 0,-1-1 1,0 0-1,-1-1 1,0 0-1,6-11 0,-11 17-124,0 0 0,-1 0 0,1 0 0,-1 0 0,0 0-1,0 0 1,-1 0 0,1-1 0,-1 1 0,0 0-1,0 0 1,-1-7 0,1 8-22,-1 0 0,0 1-1,1-1 1,-1 0 0,-1 1-1,1-1 1,0 1 0,0-1 0,-1 1-1,0 0 1,1 0 0,-1-1 0,0 1-1,0 0 1,0 0 0,0 1-1,0-1 1,-1 0 0,1 1 0,0-1-1,-4 0 1,0-1-46,0 1 0,0 0-1,0 0 1,0 1 0,0-1-1,-1 1 1,1 1 0,-1-1 0,1 1-1,-7 1 1,-4-1 207,13 0-45,1 0 0,-1 0 0,1 0 0,-1 1 0,1-1 0,-6 2 0,5 0 669,6-2-312,12-6-93,352-164 1341,-357 166-1674,0 1 0,0 1 1,0-1-1,17-1 0,-22 4-12,0 0 0,0-1 0,0 1 0,0 1 0,0-1 0,0 1-1,0-1 1,0 1 0,-1 0 0,1 1 0,0-1 0,5 3 0,-6-2 9,-1 1 0,0-1 0,1 1 0,-1-1 0,0 1 0,-1 0 0,1 0 0,0 0 0,-1 0 0,1 0 0,-1 0 0,1 6 0,2 1-5,-1-1 28,-1 0-1,0 0 1,-1 0-1,1 0 0,-2 0 1,1 0-1,-2 10 1,2 22 181,0 8 30,-1-35-221,0 1 1,1 0-1,1-1 1,0 1-1,6 21 1,-7-33 32,1 1 1,-1 0-1,1-1 0,0 1 1,0-1-1,0 0 1,0 1-1,1-1 0,-1 0 1,1 0-1,0-1 0,0 1 1,0 0-1,0-1 1,0 0-1,5 3 0,-5-4-124,0 0-1,1 0 1,-1 0-1,0 0 0,1-1 1,-1 1-1,1-1 0,-1 0 1,1 0-1,-1 0 1,0-1-1,1 1 0,-1-1 1,1 0-1,-1 0 1,0 0-1,1 0 0,2-2 1,43-22-6789,-17 8 3419</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8:03.594"/>
    </inkml:context>
    <inkml:brush xml:id="br0">
      <inkml:brushProperty name="width" value="0.05" units="cm"/>
      <inkml:brushProperty name="height" value="0.05" units="cm"/>
    </inkml:brush>
  </inkml:definitions>
  <inkml:trace contextRef="#ctx0" brushRef="#br0">303 303 3808,'-2'6'485,"-2"2"2275,4-9-2572,-1 1 0,1 0 0,-1 0 0,1 0 0,-1-1-1,1 1 1,-1 0 0,1 0 0,-1-1 0,1 1 0,-1-1 0,1 1 0,0 0-1,-1-1 1,1 1 0,0-1 0,-1 1 0,1-1 0,0 1 0,0 0 0,-1-1 0,1 0-1,0 0 1,-2 0-74,1-1 0,-1 1 0,0 0 0,0 0 0,0-1 1,0 1-1,1 1 0,-1-1 0,-1 0 0,1 0 0,0 1 0,0-1 0,0 1 0,0-1 0,0 1 0,0 0 0,-1 0 0,1 0 0,0 0 0,-4 1 0,-1 0 2,-1 0 0,0 0 1,0 1-1,-12 4 0,10-2-1,1 1 0,-16 11 0,-1 0 74,25-15-162,-16 8 184,2 0 0,-29 24-1,40-30-188,0 1-1,1 0 1,-1 0-1,1 0 0,0 0 1,0 0-1,0 1 1,0-1-1,1 1 1,0 0-1,0 0 0,0 0 1,1 0-1,-1 0 1,0 8-1,2-8 41,0 1 0,0-1 1,0 1-1,1 0 0,0-1 0,0 1 0,0-1 0,1 0 1,-1 1-1,1-1 0,1 0 0,-1 0 0,1 0 0,0 0 0,0 0 1,0-1-1,1 0 0,-1 1 0,1-1 0,0 0 0,0-1 0,7 5 1,-5-4 35,0 0 0,0-1 0,0 0 1,0 0-1,0-1 0,1 1 0,-1-1 1,1-1-1,0 1 0,0-1 0,-1-1 0,1 1 1,0-1-1,0 0 0,0 0 0,0-1 1,0 0-1,7-2 0,-1-2-16,0 0 0,0-1 0,-1 0 0,0-1-1,0 0 1,-1-1 0,0-1 0,0 1 0,-1-2 0,0 1 0,-1-1 0,0-1 0,0 0-1,-1 0 1,-1-1 0,7-13 0,-12 21-100,0 0 1,-1 0-1,0 1 1,0-1-1,0 0 1,0 0-1,-1 0 1,1 0-1,-1 0 1,0 0-1,0-1 1,-1 1-1,1 0 0,-1 0 1,0 0-1,0 1 1,0-1-1,0 0 1,-1 0-1,0 0 1,0 1-1,0-1 1,0 1-1,0 0 1,-1-1-1,1 1 0,-1 0 1,0 1-1,0-1 1,0 0-1,0 1 1,0-1-1,-1 1 1,1 0-1,-1 0 1,0 1-1,1-1 0,-1 1 1,0 0-1,0-1 1,0 2-1,0-1 1,0 0-1,-4 1 1,-10-1-5,1 2-1,0 0 1,0 1 0,0 0 0,-18 6-1,31-7 25,-12 3 83,13-3 94,9-1 158,6-3-241,0 0 0,0-1-1,0-1 1,-1 1 0,0-2-1,12-6 1,62-46 42,-32 19 14,-22 18-122,123-79 45,-121 82-149,0 0 0,67-24 0,-93 40 57,0 0 1,-1 0 0,1 1-1,0 0 1,0 0 0,0 0 0,0 1-1,10 1 1,-15-1 14,1 1-1,-1-1 1,0 1-1,1 0 1,-1 0 0,0 0-1,0 0 1,0 0 0,1 0-1,-1 1 1,0-1-1,-1 1 1,1-1 0,0 1-1,0 0 1,-1 0 0,1 0-1,-1 0 1,1 0-1,-1 0 1,0 0 0,0 0-1,0 0 1,0 1-1,0-1 1,-1 0 0,2 4-1,-1 2 35,0-1-1,-1 1 1,0 0-1,0 0 1,0-1 0,-1 1-1,0 0 1,-1-1-1,-3 13 1,-5 8 157,-14 29 0,19-44-131,-7 10 134,9-17-103,0 0 1,0-1 0,0 1 0,1 1 0,-1 5 0,4-10 381,4-4-129,14-11 46,22-23-144,-19 13-191,20-27 0,-26 31-189,0-1 0,1 2 1,21-17-1,-38 35 111,1-1 0,0 0-1,0 0 1,0 0 0,0 1 0,1-1 0,-1 0 0,0 1 0,0-1-1,0 1 1,0 0 0,1-1 0,-1 1 0,0 0 0,0 0-1,0 0 1,1 0 0,-1 0 0,0 0 0,0 0 0,1 0 0,1 1-1,-1-1 6,-1 1-1,0 0 1,1 0-1,-1 0 1,0 0-1,0 0 1,1 1-1,-1-1 1,0 0-1,0 0 1,0 1-1,0-1 1,-1 1-1,2 2 1,2 4 9,-2 1-1,1-1 1,-1 0-1,-1 1 1,2 11-1,2 113-164,-5-96 283,-1-31-81,1 1 1,0 0 0,0-1-1,0 1 1,1-1 0,0 1 0,0-1-1,1 1 1,0-1 0,2 7-1,9 15 374,-13-28-389,1 1 0,-1-1-1,0 1 1,0-1 0,1 0-1,-1 1 1,1-1-1,-1 1 1,0-1 0,1 0-1,-1 1 1,1-1 0,-1 0-1,1 1 1,-1-1 0,1 0-1,-1 0 1,1 0-1,-1 1 1,1-1 0,0 0-1,1 0-27,0 1 1,-1 0-1,1-1 0,0 1 0,-1 0 0,1-1 0,-1 1 0,0 0 0,1 0 0,1 3 0,-2-3-52,-1-1 75,0 1-1,1-1 1,-1 1 0,0 0-1,0-1 1,0 1 0,1 0-1,-1-1 1,0 1 0,1-1-1,-1 1 1,0-1 0,1 1-1,-1-1 1,2 1 0,0 1-5,0 0 12,0-1 0,0 1 0,0-1 0,0 0 0,0 1 0,1-1 0,-1-1 0,0 1 0,0 0 0,1 0 0,-1-1 0,1 1 0,-1-1 0,0 0-1,1 0 1,-1 0 0,4 0 0,22-7 157,0 0-1,-1-2 0,30-14 1,7-2-37,-47 20-92,-1-2 0,1 1 0,-1-2 0,0 0 1,-1-1-1,22-16 0,-26 15-30,0-1 1,-1 0-1,-1-1 0,0 0 1,-1-1-1,0 1 1,0-2-1,-2 1 0,0-1 1,0 0-1,-1 0 0,-1 0 1,0-1-1,2-19 1,-6 31-15,1 0-35,-1 0 0,1-1-1,-1 1 1,0 0 0,0 0-1,0 0 1,0 0 0,0 0-1,-1 0 1,1 0 0,-1 0 0,0 0-1,-2-5 1,2 7 17,1 0-1,-1 0 1,0 1 0,1-1-1,-1 1 1,1-1 0,-1 0-1,0 1 1,1-1 0,-1 1 0,0-1-1,0 1 1,1 0 0,-1-1-1,0 1 1,0 0 0,0-1-1,0 1 1,1 0 0,-1 0 0,0 0-1,0 0 1,0 0 0,0 0-1,0 0 1,1 0 0,-1 0-1,0 0 1,0 1 0,0-1-1,0 0 1,0 0 0,1 1 0,-1-1-1,-1 2 1,-5 1-89,0 1 0,1 1 0,-9 6 0,9-6 85,-121 115 57,116-108-42,0 0 0,1 1 0,-11 17 0,18-25 31,0 1 0,0-1-1,1 0 1,0 1 0,-1 0-1,2-1 1,-1 1-1,1 0 1,0 0 0,0 0-1,0 11 1,2-13 16,0-1 0,0 1-1,0 0 1,0-1 0,1 1 0,0 0 0,-1-1-1,1 0 1,0 1 0,1-1 0,-1 0-1,0 0 1,1 0 0,0-1 0,0 1 0,0-1-1,0 1 1,0-1 0,0 0 0,5 2 0,5 3 40,0-1-1,0-1 1,0 0 0,16 3 0,-9-3 4,0-1 1,1-1-1,-1-1 0,1-1 0,39-3 0,20-10-1871,-1-8-4469,-31 5 2670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8:05.780"/>
    </inkml:context>
    <inkml:brush xml:id="br0">
      <inkml:brushProperty name="width" value="0.05" units="cm"/>
      <inkml:brushProperty name="height" value="0.05" units="cm"/>
    </inkml:brush>
  </inkml:definitions>
  <inkml:trace contextRef="#ctx0" brushRef="#br0">142 838 5728,'0'-39'3275,"0"21"879,-1 19-3803,0 0 0,-1 0 0,1 0 0,0 0 0,0 0 0,0 0 0,0 0 0,0 0 0,0 0 0,-2 2 0,-9 18-29,0 1 0,1 0 0,-14 40 0,-15 75 400,40-137-711,-6 21 149,1-1 110,0 0-1,0 0 0,-1 37 1,5-56-230,1 1 0,0-1 0,0 0 1,1 1-1,-1-1 0,0 1 0,0-1 0,1 0 1,-1 1-1,0-1 0,1 0 0,-1 1 0,1-1 1,0 0-1,0 0 0,-1 0 0,1 1 0,0-1 1,1 1-1,0-1 4,-1-1 1,0 1-1,0-1 0,1 1 1,-1-1-1,1 1 0,-1-1 0,0 0 1,1 0-1,-1 0 0,1 0 1,-1 0-1,1 0 0,-1 0 1,0 0-1,1-1 0,-1 1 1,1 0-1,1-1 0,6-3 83,1 0-1,-1 0 0,1-1 0,-1 0 0,-1-1 1,1 0-1,8-7 0,52-53 10,-59 56-114,118-133-438,-128 142 408,0 1-1,0 0 0,0 0 0,0 0 0,0 0 1,1 0-1,-1-1 0,0 1 0,0 0 0,0 0 1,0 0-1,0 0 0,0 0 0,0 0 0,0 0 1,1-1-1,-1 1 0,0 0 0,0 0 0,0 0 1,0 0-1,0 0 0,0 0 0,1 0 0,-1 0 1,0 0-1,0 0 0,0 0 0,0 0 1,1 0-1,-1 0 0,0 0 0,0 0 0,0 0 1,0 0-1,0 0 0,1 0 0,-1 0 0,0 0 1,0 0-1,0 0 0,0 0 0,0 0 0,1 1 1,1 8-271,-2 21-38,0-23 247,0 6 76,1-1 0,0 1 0,0 0 0,6 19-1,-5-25 21,1 0-1,0 0 0,0-1 1,0 1-1,1-1 0,0 0 1,0 0-1,0 0 0,9 8 1,-6-8 47,-1 0 1,1 0 0,0-1 0,0 0-1,0-1 1,1 0 0,0 0 0,0 0-1,0-1 1,0 0 0,12 2 0,-15-4-28,-1-1 1,0 1-1,1-1 1,-1 1-1,1-1 0,-1-1 1,0 1-1,1-1 1,-1 0-1,0 0 1,1 0-1,-1 0 1,0-1-1,0 1 1,0-1-1,0 0 0,0-1 1,-1 1-1,1 0 1,0-1-1,-1 0 1,0 0-1,4-4 1,1-4-35,-1 1 0,0-2 0,0 1 0,9-23 0,13-51-56,-29 84 44,5-15-55,-2 0 0,0-1 1,2-31-1,-8 34-82,2 13 116,1 0-1,-1 0 1,1 0-1,0 0 1,-1 0-1,1 0 1,0 0 0,0 0-1,0 0 1,0 0-1,0 0 1,0 0-1,0 0 1,0 0 0,0 0-1,1 0 1,-1-1-1,41 0-196,27-15 517,48-10-444,-96 24 110,1 0 1,0 1-1,33 2 1,-51 0 15,0 0 1,1 1 0,-1-1 0,0 1 0,0 0-1,0 0 1,0 0 0,0 0 0,0 0 0,0 1 0,0-1-1,0 1 1,-1 0 0,4 3 0,-4-3 0,0 0 1,0 0-1,-1 1 1,1-1-1,-1 1 1,0-1-1,1 1 1,-1-1-1,0 1 1,-1 0-1,1 0 1,0-1-1,-1 1 1,1 0-1,-1 0 1,0 4-1,-2 13-24,0 0-1,-10 36 1,4-23 4,2-11 44,4-13 0,-1 0 1,1-1-1,1 1 1,-1 10-1,2-17 12,0 0 0,0 0 0,0-1 0,0 1 0,0 0 0,1 0 0,-1-1 0,1 1 0,-1 0 0,1-1-1,-1 1 1,1 0 0,0-1 0,0 1 0,0-1 0,0 1 0,0-1 0,0 0 0,1 1 0,-1-1 0,0 0 0,1 0 0,-1 0 0,0 0-1,1 0 1,1 1 0,2 0 39,0-1 0,0 1 0,0-1 0,0 0 0,0 0-1,1-1 1,-1 1 0,0-1 0,0 0 0,8-1 0,-1-1 42,1-1 1,-1 1 0,14-7-1,-17 6-66,-1-1 0,-1 0 0,1 0 0,-1-1 0,1 0 0,-1-1-1,-1 1 1,1-2 0,-1 1 0,0 0 0,6-10 0,2-4 29,0-1 0,17-37 1,75-165 70,-44 97-100,68-157 78,-117 253-161,22-64-588,-32 81 381,-3 13 250,0 0-1,0 0 0,0 0 0,0 0 0,0 0 1,0 0-1,0-1 0,0 1 0,0 0 0,0 0 1,0 0-1,0 0 0,0 0 0,0 0 1,0 0-1,0 0 0,0 0 0,0 0 0,0 0 1,0 0-1,0 0 0,0 0 0,0-1 0,0 1 1,0 0-1,0 0 0,0 0 0,0 0 0,0 0 1,0 0-1,0 0 0,0 0 0,0 0 0,0 0 1,0 0-1,0 0 0,0 0 0,0 0 0,0 0 1,0 0-1,0-1 0,0 1 0,-1 0 1,1 0-1,0 0 0,0 0 0,0 0 0,0 0 1,0 0-1,0 0 0,0 0 0,0 0 0,0 0 1,0 0-1,0 0 0,0 0 0,0 0 0,-1 0 1,1 0-1,0 0 0,0 0 0,0 0 0,-2 3-97,0-1 0,0 1 0,1-1 0,-1 1 0,1 0 0,-2 3 0,-23 47-183,-24 55 208,29-59 4,3 2 0,3 0 0,-12 68 0,13-48 60,-29 190 208,41-246-133,-1-1 22,2 0 0,0 0 0,0 0 0,1 0-1,4 24 1,5-16 154,-9-22-217,0 1-1,1 0 1,-1-1-1,0 1 1,0-1 0,1 1-1,-1-1 1,1 1-1,-1-1 1,0 1-1,1-1 1,-1 0 0,1 1-1,-1-1 1,1 1-1,0-1 1,-1 0 0,1 0-1,-1 1 1,1-1-1,-1 0 1,1 0-1,0 0 1,-1 1 0,1-1-1,-1 0 1,1 0-1,0 0 1,-1 0 0,1 0-1,0 0 1,-1-1-1,1 1 1,-1 0-1,1 0 1,1-1 0,4-4 110,1-1 0,-1 0 0,0 0 0,-1-1 0,8-10 0,74-132 569,-53 87-712,83-124-40,29-54 9,-94 130-125,58-175 1,-107 274 74,-1 5-3,-1 0 0,1 1-1,1-1 1,5-9 0,-8 14 83,0 1 1,0 0-1,0 0 1,0-1 0,0 1-1,0 0 1,0 0-1,0 0 1,0-1-1,1 1 1,-1 0 0,0 0-1,0 0 1,0 0-1,0-1 1,1 1-1,-1 0 1,0 0 0,0 0-1,0 0 1,1 0-1,-1 0 1,0 0 0,0 0-1,0-1 1,1 1-1,-1 0 1,0 0-1,0 0 1,0 0 0,1 0-1,-1 0 1,0 0-1,1 0 1,1 11-224,-6 36 134,-1 0 0,-20 78 0,-37 88 249,3-17 166,2-5-108,37-126-18,10-31 110,-1 0 1,-17 35-1,27-68-237,-2 7 117,3-8-166,0 1 1,0-1-1,0 0 0,0 0 0,0 0 0,0 0 1,0 0-1,0 0 0,0 0 0,0 1 0,0-1 1,0 0-1,0 0 0,0 0 0,0 0 0,0 0 0,0 0 1,0 0-1,0 0 0,0 1 0,0-1 0,0 0 1,0 0-1,0 0 0,0 0 0,0 0 0,1 0 1,-1 0-1,0 0 0,0 0 0,0 0 0,0 0 1,0 1-1,0-1 0,0 0 0,0 0 0,1 0 1,-1 0-1,0 0 0,0 0 0,0 0 0,0 0 1,0 0-1,0 0 0,0 0 0,1 0 0,-1 0 0,0 0 1,0 0-1,0 0 0,0 0 0,0 0 0,0 0 1,0 0-1,0-1 0,1 1 0,-1 0 0,0 0 1,0 0 6,1 0 0,0 0 0,-1-1 0,1 1 0,-1 0 0,1-1 0,-1 1 0,1 0 0,-1-1 0,1 1 0,-1-1 0,1 1 0,-1-1 0,1 1 0,-1-1 0,1 0 1,22-36 90,17-38 1,24-38-262,-64 112 158,16-19-296,-15 20 279,-1-1-1,1 1 1,-1-1 0,1 1 0,-1 0 0,1-1 0,-1 1-1,1 0 1,-1 0 0,1-1 0,-1 1 0,1 0 0,-1 0 0,1 0-1,0 0 1,-1 0 0,1 0 0,-1 0 0,1 0 0,-1 0-1,1 0 1,0 0 0,-1 0 0,1 0 0,-1 0 0,1 0-1,-1 1 1,1-1 0,-1 0 0,1 0 0,0 1 0,-1-1 0,0 0-1,1 1 1,-1-1 0,1 0 0,-1 1 0,1 0 0,3 5-51,0 1 0,-1-1 0,0 1 0,0 0 0,0 0 0,-1 0 0,2 10 1,-1-5 65,16 77 19,4 11 179,-18-90-157,-1 0 0,2 0 0,-1 0 0,1-1 1,1 0-1,0 0 0,0 0 0,0-1 0,11 8 0,-18-15-117,1 0 0,-1-1 0,1 1 0,-1 0 0,1-1 0,0 1 0,-1-1 0,1 1 0,0-1 0,-1 1 0,1-1 0,0 1 0,0-1 0,0 0 0,-1 0 0,1 1 0,0-1 0,0 0 0,0 0 0,0 0 0,1 0 0,-1 0-138,-1 0-1,1-1 0,-1 1 0,1-1 0,-1 1 0,0-1 0,1 1 0,-1-1 0,1 1 0,-1-1 0,0 1 0,0-1 0,1 0 0,-1 1 0,0-1 1,0 0-1,0 1 0,0-1 0,1 1 0,-1-1 0,0-1 0,0-7-3120,0 0-1,-3-18 1,2 20 2254,0-20-2152</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8:06.143"/>
    </inkml:context>
    <inkml:brush xml:id="br0">
      <inkml:brushProperty name="width" value="0.05" units="cm"/>
      <inkml:brushProperty name="height" value="0.05" units="cm"/>
    </inkml:brush>
  </inkml:definitions>
  <inkml:trace contextRef="#ctx0" brushRef="#br0">6 72 8480,'-5'-3'3840,"38"-6"-3360,-8 0 736,-3 9-768,25-12 32,6 3-288,22-3 0,2 3-96,7 1-128,-7 8 0,-11 0-544,-10 8 320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8:06.518"/>
    </inkml:context>
    <inkml:brush xml:id="br0">
      <inkml:brushProperty name="width" value="0.05" units="cm"/>
      <inkml:brushProperty name="height" value="0.05" units="cm"/>
    </inkml:brush>
  </inkml:definitions>
  <inkml:trace contextRef="#ctx0" brushRef="#br0">34 7 7552,'-33'-7'3424,"36"7"-2976,8 0-3840,8 7 2016</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8:09.937"/>
    </inkml:context>
    <inkml:brush xml:id="br0">
      <inkml:brushProperty name="width" value="0.05" units="cm"/>
      <inkml:brushProperty name="height" value="0.05" units="cm"/>
    </inkml:brush>
  </inkml:definitions>
  <inkml:trace contextRef="#ctx0" brushRef="#br0">13 970 3552,'-13'6'3598,"18"-10"-1671,80-79 1716,-43 46-3091,-2-2 0,44-55 1,-70 77-272,-1-1 0,-1-1 0,-1 0 0,-1 0 0,0-1 0,-2-1 0,0 1 0,8-39 0,-13 49-263,1-9-335,-4 20 302,0-1 0,0 0 0,0 1 0,0-1 0,0 0 0,0 0 0,1 1 0,-1-1 0,0 0 0,0 1 0,0-1 0,1 0 0,-1 0 0,0 1 0,1-1 0,-1 0 0,0 0 0,0 0 0,1 0 0,-1 1 0,0-1 0,1 0 0,-1 0 0,0 0 0,1 0 0,-1 0 0,0 0 0,1 0 0,-1 0 0,0 0 0,1 0 0,-1 0 0,0 0 0,1 0 0,-1 0 0,0 0 0,1 0 0,-1 0 0,0 0 0,1 0 0,-1-1 0,0 1 0,1 0 0,-1 0 0,0 0 0,0-1 0,1 1 0,-1 0 0,0 0 0,0-1 0,1 1 0,-1 0 0,0 0 0,0-1 0,0 1 0,0 0 0,1-1 0,-1 1 0,0 0 0,0-1 0,0 1 0,0 0 0,0-1 0,0 1 0,0 0 0,0-1 0,0 1 0,0 0 0,0-1 0,2 3 8,2 3 0,-1 0 0,1 1 0,-1-1 0,0 1 0,0-1 0,0 1 0,-1 0 0,2 10 1,3 22 322,0 41 1,3 14 175,-9-86-418,0 0 1,1 0-1,0 0 1,1 0-1,-1-1 1,1 1-1,6 8 1,-8-12-13,1-1-1,-1 0 1,1 0 0,0 0-1,-1 0 1,1 0 0,0 0 0,1-1-1,-1 1 1,0-1 0,0 1 0,1-1-1,-1 0 1,0 0 0,1 0 0,-1 0-1,1 0 1,0 0 0,-1-1 0,1 1-1,0-1 1,4 0 0,2-1 76,-1 0-1,0-1 1,0 0 0,0 0 0,9-4 0,40-21 279,-37 18-275,68-31 110,92-49-88,-150 67-195,-25 18-43,1-1 1,0 1-1,0 0 1,0 0 0,0 1-1,1 0 1,11-4 0,-18 7 66,0-1 1,1 1 0,-1 0 0,0 0-1,0 0 1,0 0 0,0 0-1,1 0 1,-1 0 0,0 0 0,0 0-1,0 0 1,0 0 0,0 0-1,1 0 1,-1 0 0,0 1-1,0-1 1,0 0 0,0 0 0,1 0-1,-1 0 1,0 0 0,0 0-1,0 0 1,0 0 0,0 0 0,0 1-1,0-1 1,1 0 0,-1 0-1,0 0 1,0 0 0,0 0-1,0 0 1,0 1 0,0-1 0,0 0-1,0 0 1,0 0 0,0 0-1,0 1 1,0-1 0,0 0 0,0 0-1,0 0 1,0 0 0,0 1-1,0-1 1,0 0 0,0 0 0,0 0-1,0 0 1,0 0 0,0 1-1,0-1 1,0 0 0,0 0-1,0 0 1,-1 0 0,1 0 0,0 0-1,0 1 1,0-1 0,0 0-1,0 0 1,0 0 0,-1 0 0,1 0-1,-9 13-49,7-11 14,-77 114-102,72-107 150,1 1 0,1 0 0,-1 0-1,2 1 1,-1-1 0,-4 20 0,8-26 19,0 0 0,0 1 0,0-1 1,1 0-1,0 0 0,0 1 0,0-1 1,0 0-1,1 0 0,-1 1 0,1-1 1,0 0-1,1 0 0,-1 0 0,1 0 1,-1 0-1,1 0 0,0 0 0,1-1 1,3 6-1,-4-7 19,1 0 0,-1 0 0,0 0 0,1 0 0,-1 0 0,1-1 0,0 1 0,0-1 0,0 0 1,-1 0-1,1 0 0,0 0 0,0 0 0,0-1 0,0 1 0,0-1 0,1 0 0,-1 0 0,0 0 0,0 0 1,0-1-1,0 1 0,0-1 0,3-1 0,3-1 44,-1 0 0,0 0 1,0-1-1,0 0 0,0 0 0,-1-1 0,10-7 1,-10 6-32,-1 0 1,1-1-1,-1 0 1,0 0 0,-1 0-1,0 0 1,0-1 0,0 0-1,-1 0 1,0-1-1,-1 1 1,4-14 0,-6 17-83,1 0 1,-2 0 0,1-1 0,0 1 0,-1 0 0,0 0 0,0 0 0,-1 0 0,1 0 0,-1 0 0,0 0-1,-1 0 1,1 0 0,-1 0 0,0 0 0,0 1 0,0-1 0,-1 1 0,0-1 0,1 1 0,-2 0 0,1 0-1,-6-6 1,4 7-55,1 0-1,-1 0 0,1 1 0,-1-1 0,0 1 1,0 0-1,0 0 0,0 1 0,0 0 1,-7-2-1,4 2 18,1 0 0,0 1 0,-1 0 0,1 0-1,-1 0 1,-9 2 0,14-1 56,0 0-1,-1 1 1,1-1 0,0 0-1,0 1 1,0 0-1,0 0 1,1 0-1,-1 0 1,-3 3-1,6-5 5,-1 1 1,0-1-1,1 1 0,-1 0 0,1-1 1,-1 1-1,1 0 0,-1 0 0,1-1 0,0 1 1,-1 0-1,1 0 0,0 0 0,-1-1 1,1 1-1,0 0 0,0 0 0,0 0 0,0 0 1,0-1-1,0 1 0,0 0 0,0 0 1,0 0-1,0 0 0,0 0 0,1-1 0,-1 1 1,0 0-1,1 0 0,-1 0 0,0-1 1,1 1-1,-1 0 0,1 0 0,-1-1 0,1 1 1,0-1-1,-1 1 0,1 0 0,0-1 1,-1 1-1,2 0 0,4 2 66,0 1 0,0-1 0,0 0 0,1-1 0,-1 0 0,1 0 0,-1 0 0,1 0-1,0-1 1,-1-1 0,1 1 0,0-1 0,0 0 0,0 0 0,8-2 0,3-1 59,-1 0 0,0-2-1,0 0 1,-1 0 0,18-9 0,20-13 63,41-18-169,-38 22 164,65-38 0,-89 44-415,-35 28 156,0 1 0,0-1 0,-1-1 0,-1 1 0,1 0 1,-12 19-1,-1 7 84,15-34-5,-4 10 44,0 0-1,1 1 1,-2 14 0,5-24-30,1 0-1,-1 0 1,1 0-1,0 0 1,0-1-1,1 1 1,-1 0-1,1 0 1,0 0-1,0-1 1,0 1-1,0 0 1,1-1-1,-1 1 1,1-1-1,3 5 1,-3-6 33,-1 0 1,1 1-1,0-1 1,0 0-1,0 0 1,0-1-1,1 1 1,-1 0-1,0-1 1,1 1-1,-1-1 1,1 0 0,-1 0-1,1 0 1,0 0-1,-1 0 1,4 0-1,0 0 59,0-1 0,0 0 0,0-1-1,-1 1 1,1-1 0,0 0 0,7-3 0,3-1-24,0-1 0,-1-1-1,1 0 1,-1-1 0,14-10 0,67-53 33,-62 37-147,-6 6-535,-28 28 554,1 0 0,-1 0 0,0 0 0,1 0 0,-1-1 0,0 1 0,1 0 0,-1 0 0,0 0 0,1 0 0,-1 0 1,0 0-1,1 0 0,-1 0 0,0 0 0,1 0 0,-1 0 0,0 0 0,1 0 0,-1 0 0,0 0 0,1 0 0,-1 0 0,0 0 1,1 1-1,-1-1 0,0 0 0,1 0 0,-1 0 0,0 1 0,0-1 0,1 0 0,-1 0 0,0 1 0,0-1 0,1 0 0,-1 0 1,0 1-1,0-1 0,0 0 0,0 1 0,1-1 0,-1 0 0,0 1 0,0-1 0,0 1 0,6 17 2,-6-18 5,3 20-9,-1 0 0,-1 0 0,-2 37 1,0-16 233,1-39-167,-1-1 1,1 1-1,0 0 0,1 0 0,-1-1 1,0 1-1,0 0 0,1 0 0,-1-1 1,1 1-1,-1 0 0,2 2 1,-1-4-28,0 0 0,-1 1 1,1-1-1,0 0 0,0 1 0,-1-1 1,1 0-1,0 0 0,0 0 1,0 0-1,-1 1 0,1-1 1,0 0-1,0 0 0,0-1 1,-1 1-1,1 0 0,0 0 0,0 0 1,-1 0-1,1-1 0,0 1 1,0 0-1,-1-1 0,1 1 1,0 0-1,0-1 0,6-3-3,1 0-1,-1 0 1,0-1 0,-1 1-1,1-2 1,-1 1-1,6-7 1,36-47-1,-1 1-163,-41 51 97,0 1 0,1 0 1,0 1-1,0 0 0,0 0 0,13-6 0,-18 10 11,0 0 0,-1 0 0,1 0 0,0 0 1,0 1-1,0-1 0,-1 1 0,1 0 0,4-1 0,-6 1 24,0 0 0,1 0-1,-1 0 1,0 0-1,0 1 1,0-1 0,0 0-1,1 0 1,-1 0-1,0 0 1,0 0 0,0 0-1,0 1 1,1-1-1,-1 0 1,0 0 0,0 0-1,0 0 1,0 1-1,0-1 1,0 0 0,0 0-1,1 0 1,-1 1-1,0-1 1,0 0 0,0 0-1,0 0 1,0 1-1,-3 12-158,2-9 163,-1-1 31,1 0 0,0 0 0,0 0 1,0-1-1,0 1 0,1 0 1,-1 0-1,1 0 0,0 0 1,0 0-1,0 0 0,0 0 1,1 4-1,-1-7 1,1 0 0,-1 1 0,0-1 0,1 0 0,-1 1 0,0-1 0,1 0 0,-1 0-1,0 0 1,1 1 0,-1-1 0,1 0 0,-1 0 0,0 0 0,1 0 0,-1 0 0,1 0 0,-1 0 0,1 0 0,-1 0 0,1 0 0,-1 0 0,0 0 0,1 0 0,-1 0 0,1-1 0,17-4 33,-9 3 48,9-3-101,-1-1-1,0 0 1,0-1-1,20-11 1,8-4-19,-43 21-9,0 0-1,0 0 0,0 1 0,0-1 1,0 1-1,-1-1 0,1 1 1,0 0-1,0 0 0,0 0 1,0 0-1,0 0 0,0 0 0,0 0 1,0 1-1,0-1 0,3 2 1,-2-1-23,0 1 1,0 0-1,-1-1 1,1 1-1,-1 1 0,1-1 1,-1 0-1,0 1 1,0-1-1,3 4 1,-5-6 42,5 7-118,0 1-1,7 13 0,-11-19 120,1 1 0,-1 0 0,-1 0-1,1-1 1,0 1 0,-1 0 0,1 0-1,-1 0 1,0 0 0,0 0 0,0 0-1,-1 4 1,0-1 29,0 0 0,0-1 0,1 1 0,0 0 0,0-1 0,0 1 0,1 0 0,2 7 0,-3-11-7,0-1-1,1 0 0,-1 1 0,1-1 0,0 0 1,-1 1-1,1-1 0,0 0 0,0 0 0,0 0 1,0 0-1,0 1 0,0-1 0,0-1 0,0 1 1,0 0-1,1 0 0,-1 0 0,0-1 0,1 1 1,-1 0-1,0-1 0,1 1 0,-1-1 0,0 0 1,1 1-1,-1-1 0,1 0 0,-1 0 0,1 0 1,-1 0-1,1 0 0,-1 0 0,1-1 0,-1 1 1,0 0-1,1-1 0,1 0 0,18-6 16,0-2-1,-1 0 0,0-1 1,-1-1-1,26-19 1,-8 5-96,-25 16 100,17-15-1,-18 15-96,19-14-1,-20 11-208,-9 8 87,-6 7 88,0 1 12,-60 58-431,58-55 488,1 1 1,0 0-1,0 1 1,0-1-1,1 1 1,-7 18-1,11-26 34,1 1 0,0-1 1,-1 0-1,1 0 0,0 1 0,0-1 0,0 0 0,0 0 0,0 1 0,0-1 0,0 0 0,1 1 1,-1-1-1,0 0 0,1 0 0,-1 0 0,1 1 0,-1-1 0,1 0 0,0 0 0,-1 0 0,1 0 1,0 0-1,0 0 0,0 0 0,-1 0 0,1 0 0,0 0 0,0-1 0,1 1 0,-1 0 1,0-1-1,0 1 0,0-1 0,0 1 0,1-1 0,-1 1 0,0-1 0,0 0 0,1 0 0,-1 1 1,0-1-1,0 0 0,1 0 0,1-1 0,3-1 39,1-1 1,-1 0-1,0-1 1,0 0-1,0 0 0,-1 0 1,1 0-1,-1-1 1,6-7-1,-5 6 5,21-23-14,-1-1 0,-1-1-1,-2-1 1,27-51 0,5-22 170,78-217 0,-114 257-503,-17 53 164,0 6 72,-2 4-7,1-1 0,0 1 0,-1-1 0,1 1 0,-1-1 0,0 0 0,0 1 0,0-1 0,0 1 0,-1-5 0,1 7 46,0 0 1,0 0-1,0-1 0,0 1 1,0 0-1,-1 0 0,1-1 1,0 1-1,0 0 0,0 0 1,0 0-1,0-1 1,-1 1-1,1 0 0,0 0 1,0 0-1,0 0 0,0-1 1,-1 1-1,1 0 0,0 0 1,0 0-1,-1 0 0,1 0 1,0 0-1,0 0 0,0 0 1,-1-1-1,1 1 0,0 0 1,0 0-1,-1 0 1,1 0-1,-12 5-266,-10 13-7,10-5 240,1 0 0,0 1-1,1 0 1,0 1 0,1 0 0,-9 22-1,5-6 46,2 0 1,-12 47-1,13-33 19,3 1 0,1 0 0,0 57 0,6-87-8,1 0 1,1 0 0,0 1 0,1-2-1,1 1 1,11 29 0,-12-37 46,0-1 1,1 1-1,0-1 1,0 0-1,1 0 1,0 0-1,0-1 1,1 0-1,0 0 1,0 0-1,0-1 1,0 0-1,1 0 1,0 0-1,10 4 1,-13-7-43,0-1-1,0 0 1,1 0 0,-1 0-1,0 0 1,1-1 0,3 0-1,16 6 228,-6-6-177,0 0-1,0-1 1,0-1-1,0 0 1,-1-1-1,22-8 1,-24 7-51,0-2 0,-1 0 0,1-1 0,-1 0 0,-1-1 0,1-1 0,18-15 0,-29 21-16,0 0 0,-1 0 1,1 0-1,-1 0 0,0 0 1,0-1-1,0 1 1,0-1-1,0 1 0,-1-1 1,1 0-1,-1 1 0,0-1 1,0 0-1,-1 0 1,1 0-1,-1 0 0,0 0 1,0 0-1,0 0 0,-1 0 1,1 0-1,-1 0 1,-1-4-1,2 7-9,-1 1 0,1-1-1,0 0 1,0 1 0,-1-1 0,1 0 0,0 1-1,-1-1 1,1 1 0,-1-1 0,1 1 0,-1-1 0,1 1-1,-1-1 1,1 1 0,-1-1 0,1 1 0,-1 0-1,0-1 1,1 1 0,-1 0 0,0-1 0,1 1-1,-1 0 1,0 0 0,1 0 0,-1 0 0,0-1 0,1 1-1,-1 0 1,0 0 0,0 0 0,1 1 0,-1-1-1,0 0 1,1 0 0,-1 0 0,0 0 0,1 1 0,-1-1-1,0 0 1,1 1 0,-2 0 0,-2 1-48,0 0 0,0 0 0,0 1 0,-6 5 0,3 0 23,0 0 0,1 0 0,-1 1 0,2 0 0,-1 0 0,1 0 1,1 1-1,0 0 0,-6 19 0,9-26 49,0 1 1,1-1-1,-1 1 1,1 0-1,0-1 1,0 1-1,0 0 1,1-1-1,-1 1 1,1 0-1,0-1 1,0 1-1,0-1 1,0 0-1,1 1 1,3 5-1,-4-6 18,1-1-1,0 0 0,0 0 0,0 0 1,0 0-1,0 0 0,0 0 1,0-1-1,1 1 0,-1-1 1,0 0-1,1 1 0,-1-1 1,1 0-1,0 0 0,-1-1 0,1 1 1,0-1-1,-1 1 0,1-1 1,0 0-1,0 0 0,3 0 1,17-4 21,-1 0-1,0-2 1,39-15 0,-41 14-36,283-117-19,-144 33-166,-151 86 38,-6 6-203,-3 5 130,-6 8 6,-10 7 76,-29 26 0,28-29 54,1 0 0,-20 28 0,29-35 96,2-3 35,0 0 0,1 1-1,0-1 1,-5 12 0,9-19-53,0 0 0,1 0 0,-1 0 0,1 1 0,0-1-1,-1 0 1,1 0 0,0 1 0,0-1 0,0 0 0,0 0 0,0 1-1,0-1 1,0 0 0,0 1 0,0-1 0,1 0 0,-1 0 0,0 1 0,1-1-1,-1 0 1,1 0 0,-1 0 0,1 0 0,0 0 0,0 0 0,-1 0-1,1 0 1,0 0 0,0 0 0,0 0 0,0 0 0,0 0 0,0-1 0,0 1-1,0 0 1,0-1 0,1 1 0,1 0 0,2 0 36,0 1-1,1-1 1,-1 0 0,0-1 0,1 0 0,-1 0-1,1 0 1,-1 0 0,0-1 0,1 0-1,-1 0 1,0 0 0,0 0 0,0-1-1,0 0 1,0 0 0,0-1 0,7-4-1,-1 0 23,0-1 0,0 0-1,-1-1 1,0 0-1,0-1 1,8-12 0,-11 13-32,0-1 0,-1 0 0,0-1 0,0 1 1,3-13-1,-1 3 1,19-50-33,-2-2 1,14-77-1,-14 49 28,10-58-595,-33 133 323,-2 24 204,0 0 0,0 0 1,0 0-1,0 0 1,0-1-1,-1 1 1,1 0-1,-1 0 1,1 0-1,-1 0 0,1 0 1,-1 0-1,1 0 1,-2-1-1,2 2 31,0 0 0,-1 0 0,1-1 0,0 1 0,0 0 0,0 0-1,0 0 1,0 0 0,-1 0 0,1 0 0,0 0 0,0-1 0,0 1 0,-1 0 0,1 0-1,0 0 1,0 0 0,0 0 0,-1 0 0,1 0 0,0 0 0,0 0 0,0 0 0,0 0-1,-1 0 1,1 0 0,0 0 0,0 0 0,0 0 0,-1 1 0,1-1 0,0 0 0,0 0-1,0 0 1,0 0 0,-1 0 0,1 0 0,0 0 0,0 1 0,0-1 0,0 0 0,0 0-1,-1 0 1,1 0 0,0 1 0,0-1 0,0 0 0,0 0 0,0 0 0,0 0 0,0 1-1,0-1 1,0 0 0,0 0 0,0 0 0,0 1 0,-8 14-146,0 0-1,2 0 1,-8 26 0,-40 173-33,38-143 260,-21 140 395,34-178-1219,1 1 0,2 0 0,2 0 1,6 41-1,-7-70 165,0 0 1,0 0 0,0 0-1,1 0 1,0 0 0,0 0 0,1 0-1,-1 0 1,1-1 0,0 1-1,0-1 1,0 0 0,1 0-1,-1 0 1,5 3 0,25 18-3640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49:56.834"/>
    </inkml:context>
    <inkml:brush xml:id="br0">
      <inkml:brushProperty name="width" value="0.05" units="cm"/>
      <inkml:brushProperty name="height" value="0.05" units="cm"/>
    </inkml:brush>
  </inkml:definitions>
  <inkml:trace contextRef="#ctx0" brushRef="#br0">32 24 8384,'-32'-15'3808,"32"10"-3328,5 1-800,4 8 64,9-8-2432,3 4 1472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2:22.543"/>
    </inkml:context>
    <inkml:brush xml:id="br0">
      <inkml:brushProperty name="width" value="0.05" units="cm"/>
      <inkml:brushProperty name="height" value="0.05" units="cm"/>
      <inkml:brushProperty name="color" value="#004F8B"/>
    </inkml:brush>
  </inkml:definitions>
  <inkml:trace contextRef="#ctx0" brushRef="#br0">437 117 5632,'-5'-25'4926,"0"-5"727,5 29-5500,-1-1 0,1 1 0,-1 0 0,0-1 0,1 1 0,-1 0 0,0 0 0,0 0 0,0 0 0,0-1 0,0 1 0,0 0 0,0 1 0,0-1 0,-1 0 0,1 0 0,-2-1 0,0 1-20,1 1 0,-1-1 0,0 0 1,1 1-1,-1 0 0,0-1 0,0 1 0,1 0 0,-1 1 1,0-1-1,0 0 0,1 1 0,-1-1 0,0 1 1,-3 2-1,-5 1 129,1 1 0,-18 12 0,-7 8-46,1 3 1,-37 38-1,63-58-198,-2 2-8,-23 22 107,-51 62 1,78-86-162,1-1 1,0 0-1,1 1 1,0 0-1,-5 13 0,8-18 40,0 0-1,0-1 1,1 1-1,-1 0 0,1 0 1,-1 0-1,1 0 1,0 0-1,0-1 0,1 1 1,-1 0-1,0 0 1,1 0-1,0 0 1,-1-1-1,1 1 0,0 0 1,1-1-1,-1 1 1,0 0-1,3 2 0,-1-1 46,1-1 1,0 1-1,-1-1 0,2 1 0,-1-1 0,0-1 0,1 1 0,-1 0 0,1-1 0,0 0 1,-1 0-1,1-1 0,0 1 0,0-1 0,1 0 0,-1 0 0,0-1 0,0 0 0,0 0 0,0 0 1,10-1-1,-4-1 45,0 0 1,0-1 0,0 0-1,-1 0 1,1-1-1,-1-1 1,0 0 0,0 0-1,11-8 1,-12 5-94,1 0 0,-1-1 0,-1 0 1,1 0-1,-2-1 0,1 0 0,-1 0 0,10-21 0,0-7-75,17-52-1,-26 65 86,8-25 309,15-85 0,-29 128-342,-1 13-147,-1 15 11,-6 36 243,0 0 269,2 1 0,7 112-1,-3-165-261,1-1 0,0 0 0,0 1 0,0-1-1,3 7 1,-3-10-64,-1 0 0,0-1 0,0 1 0,1 0 0,-1-1 0,1 1 0,-1-1 0,1 1 0,-1-1-1,1 1 1,-1-1 0,1 1 0,-1-1 0,1 1 0,-1-1 0,1 0 0,0 1 0,-1-1 0,1 0 0,0 0-1,-1 1 1,1-1 0,0 0 0,-1 0 0,1 0 0,0 0 0,-1 0 0,1 0 0,0 0 0,-1 0 0,1 0-1,0 0 1,0 0 0,-1-1 0,1 1 0,0 0 0,-1 0 0,1-1 0,-1 1 0,1 0 0,0-1 0,-1 1-1,1-1 1,-1 1 0,1-1 0,-1 1 0,1-1 0,-1 1 0,1-1 0,33-33 80,-2 0 0,36-51 0,16-18-107,-69 87 7,30-31 0,-40 42 0,0 1 0,0 0 0,1 1 0,-1-1 0,1 1 0,0 0 0,9-3 0,-15 5 2,1 1 0,0 0 0,0 0 0,0-1 0,-1 1 0,1 0 0,0 0 0,0 0 0,0 0 0,0 0 0,0 0 0,-1 0 0,1 0 0,0 1 0,0-1 0,0 0 0,-1 0 0,1 1 0,0-1 0,0 0 0,-1 1 0,1-1-1,0 1 1,0 0 0,0 0 7,0 0-1,0 1 1,0-1-1,0 0 1,-1 1-1,1-1 1,0 0-1,-1 1 1,1-1-1,-1 1 1,0-1-1,1 3 0,0 5 77,-1 0 0,0 0 1,-2 15-1,2-20-41,-5 23 80,0 0 1,-2 0-1,-1-1 0,-16 36 0,5-13 2,19-47-123,-1-1-1,1 0 1,0 1 0,-1-1 0,1 1-1,0-1 1,0 1 0,0-1 0,0 1-1,0-1 1,0 2 0,0-2 2,1-1 0,-1 1-1,0-1 1,0 1 0,1-1 0,-1 1 0,0-1 0,1 0 0,-1 1-1,0-1 1,1 1 0,-1-1 0,1 0 0,-1 1 0,0-1 0,1 0-1,-1 0 1,1 1 0,-1-1 0,1 0 0,-1 0 0,1 0 0,-1 0-1,1 0 1,0 0 0,-1 0 0,1 0 0,-1 0 0,1 0 0,-1 0 0,1 0-1,-1 0 1,1 0 0,-1 0 0,2-1 0,8-1-26,-1-1 0,1 0 0,-1 0 0,0-1 0,0 0 0,15-10 0,48-39-101,-11 7-15,-59 45 141,0-1-1,1 1 1,-1 0-1,0 0 1,0 0-1,1 0 1,-1 0-1,0 0 0,1 0 1,-1 1-1,1 0 1,-1-1-1,1 1 1,-1 0-1,1 0 0,-1 0 1,1 0-1,0 1 1,-1-1-1,0 1 1,1 0-1,-1-1 1,1 1-1,-1 0 0,0 0 1,0 1-1,1-1 1,-1 0-1,3 4 1,3 2 71,0 1 0,0 1 0,-1 0 0,-1 0 0,8 14 0,-4-9 6,6 14-137,-11-18 153,0-1-1,11 15 0,-14-22-381,0 1 0,0-1 0,1 0-1,-1 0 1,0 0 0,1 0 0,-1 0 0,1-1-1,0 1 1,0-1 0,0 1 0,-1-1-1,7 1 1,3 2-1299</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8:12.881"/>
    </inkml:context>
    <inkml:brush xml:id="br0">
      <inkml:brushProperty name="width" value="0.05" units="cm"/>
      <inkml:brushProperty name="height" value="0.05" units="cm"/>
    </inkml:brush>
  </inkml:definitions>
  <inkml:trace contextRef="#ctx0" brushRef="#br0">479 189 4480,'-1'-1'197,"1"1"1,0-1-1,0 1 1,-1-1-1,1 1 1,0-1-1,-1 1 1,1-1-1,-1 1 1,1-1-1,-1 1 1,1-1-1,-1 1 1,1 0-1,-1-1 1,1 1-1,-1 0 1,1 0-1,-1-1 1,1 1 0,-1 0-1,0 0 1,-21-7 2164,14 5-2169,-5-1 165,0 0 1,0 2-1,0-1 0,0 2 0,-21 0 0,11 2-134,0 1 0,-31 8 1,32-5-31,0 1 1,0 1 0,1 2-1,0 0 1,-37 23 0,52-28-121,0-1 0,1 1 0,-1 0 1,1 1-1,0-1 0,1 1 1,-1 0-1,1 0 0,1 0 1,-1 1-1,1 0 0,0-1 1,0 1-1,1 0 0,0 0 0,0 0 1,0 1-1,1-1 0,1 0 1,-1 1-1,1-1 0,0 0 1,0 1-1,1-1 0,0 0 1,1 1-1,0-1 0,0 0 0,5 13 1,-5-17-15,0 1-1,0-1 1,1 1 0,-1-1 0,1 0-1,0 0 1,0 0 0,0 0 0,0 0-1,0-1 1,1 0 0,-1 1 0,1-1-1,-1 0 1,1-1 0,0 1 0,0-1-1,0 1 1,0-1 0,0 0 0,0-1-1,6 1 1,5 0 50,-1-1-1,1-1 1,-1-1 0,1 0-1,14-4 1,17-6 93,0-2 0,-1-2 0,71-35 0,117-84 51,-219 126-321,0 0 0,0-1 0,-2-1 0,1 0 0,-1 0 0,10-15 0,-34 39-489,3-5 523,0 0 1,1 1-1,1 0 1,-1 0-1,2 0 1,-8 14-1,11-16 48,1-1 0,0 1 0,1-1 0,0 1 0,0 0 0,0-1 0,1 1 0,-1 0 0,2 0 0,-1 0 0,4 13 0,-4-16 34,2 0 1,-1 0 0,0 0 0,1-1 0,0 1 0,0 0 0,0-1-1,0 1 1,0-1 0,1 1 0,-1-1 0,1 0 0,0 0 0,0 0 0,0-1-1,1 1 1,-1-1 0,1 0 0,-1 0 0,7 3 0,-6-4-10,-1 0 1,1 0 0,0 0 0,-1-1-1,1 0 1,0 1 0,-1-1-1,1 0 1,0-1 0,-1 1 0,1-1-1,0 0 1,-1 0 0,1 0 0,-1 0-1,6-3 1,3-2 79,0-1-1,-1-1 1,12-9 0,-15 11-65,-1 1-18,2-2 10,0 0 1,0 0-1,0-1 1,10-13-1,-18 19-52,1 0-1,-1 0 1,1 0-1,-1-1 1,0 1 0,0 0-1,0-1 1,0 1-1,0-1 1,0 1 0,-1-1-1,1 1 1,-1-1-1,0 1 1,1-1 0,-1 0-1,-1 1 1,1-1-1,0 1 1,-1-1 0,1 0-1,-1 1 1,0-1-1,1 1 1,-3-5 0,1 4-46,0 0 1,0 0 0,0 0 0,0 0-1,-1 0 1,1 1 0,-1-1 0,0 1-1,0-1 1,1 1 0,-2 0 0,-5-3-1,-2 0-202,0 1 0,-23-5-1,31 8 242,2 2 16,1-1 0,-1 0 0,1 0 0,-1 0 0,1 0 1,-1 0-1,1-1 0,-1 1 0,1 0 0,0 0 0,-1 0 1,1 0-1,-1 0 0,1-1 0,-1 1 0,1 0 0,0 0 1,-1-1-1,1 1 0,-1-1 0,4 0 43,-1-1 1,1 1-1,0 0 1,-1 0-1,1 0 0,5-1 1,2-1-7,3-1 9,0 0 1,1 2-1,16-3 0,18-2-16,103-18-17,-126 23-46,0 1 0,0 2 0,0 0 0,29 5 0,-50-5 16,0 0 1,0 0-1,0 1 1,0-1-1,0 1 1,-1 0-1,1 0 0,0 0 1,-1 0-1,1 1 1,-1-1-1,0 1 0,0 0 1,0 0-1,0 0 1,0 0-1,-1 1 0,0-1 1,1 1-1,-1-1 1,0 1-1,-1 0 1,1 0-1,1 7 0,4 16 53,2 8-16,-9-28-4,2 0 0,-1 0 0,1 0 0,0 0 1,6 11-1,-8-16 11,1-1 0,0 1 1,-1 0-1,1-1 0,0 1 0,0-1 1,0 1-1,1-1 0,-1 1 1,0-1-1,0 0 0,1 0 1,-1 0-1,1 1 0,-1-1 1,1-1-1,-1 1 0,1 0 1,0 0-1,-1-1 0,1 1 1,0 0-1,0-1 0,-1 0 1,1 1-1,0-1 0,2 0 1,3-2 50,1 0 0,-1-1 1,0 0-1,0 0 1,0 0-1,0-1 0,-1 0 1,7-6-1,13-6 105,234-115-85,-241 122-156,-10 5-53,0 0-1,0 0 1,13-2 0,-19 6 68,-1-1 0,1 1-1,0 0 1,0 0 0,-1 0 0,1 0-1,4 1 1,-6-1 27,0 0 1,0 1-1,0-1 0,0 0 1,0 1-1,0-1 0,0 1 1,0-1-1,0 1 0,0 0 1,0-1-1,-1 1 0,1 0 1,0 0-1,0 0 0,-1-1 1,1 1-1,0 0 0,0 1 1,-1 0-8,1 0 0,-1 0 1,1 0-1,-1 0 1,0 0-1,1 0 0,-1 0 1,0 0-1,0 0 0,-1 0 1,1 0-1,0 0 1,-2 3-1,-9 28 116,8-25-72,-4 7 39,-14 23 1,14-27-1,1 1-1,0 0 1,-6 18 0,12-30-35,0 0-1,1 1 1,-1-1-1,0 0 1,1 0-1,-1 0 1,0 0-1,0 0 1,1 0 0,-1 1-1,0-1 1,1 0-1,-1 0 1,0 0-1,1 0 1,-1 0-1,0 0 1,1 0 0,-1 0-1,0 0 1,1-1-1,-1 1 1,0 0-1,1 0 1,-1 0-1,0 0 1,1 0 0,-1 0-1,0-1 1,1 1-1,16-9 175,0-1 0,-1-1 0,26-21 0,3-3-263,-11 10 4,-17 12 18,1 0 0,0 2 0,21-11 0,-36 21-9,1-1 0,-1 1-1,0 0 1,0 0 0,0 0-1,1 1 1,-1-1 0,0 1-1,1 0 1,-1 0 0,0 0 0,6 1-1,-8-1 30,1 0 0,-1 1 0,0 0 0,0-1 0,1 1 0,-1 0-1,0-1 1,0 1 0,0 0 0,0 0 0,0 0 0,0 0 0,0 0 0,0 0 0,-1 0-1,1 0 1,0 0 0,0 1 0,-1-1 0,1 0 0,-1 0 0,1 1 0,-1-1 0,0 0-1,1 1 1,-1-1 0,0 1 0,0-1 0,0 0 0,0 1 0,0 1 0,-1 21-25,0-15 136,0 0 0,1 0-1,1 0 1,2 15 0,-3-23-81,0 0 0,0-1 0,0 1 0,0-1 0,0 1 0,0-1 0,1 1-1,-1-1 1,0 1 0,1-1 0,-1 1 0,0-1 0,1 1 0,-1-1 0,0 1 0,1-1 0,-1 0 0,1 1 0,-1-1 0,1 0 0,-1 1 0,0-1-1,1 0 1,0 0 0,-1 1 0,1-1 0,-1 0 0,2 0 0,17-3 490,-16 2-475,29-9 109,0-2 0,0-2 0,43-25 0,-48 24-86,-1-1 1,33-26 0,-49 33-62,1 0 1,-2-1 0,1 0-1,-2-1 1,1 0 0,-1 0-1,11-22 1,-11 19-75,-6 12 41,-1 0 0,0 1 0,1-1 0,-1 0-1,0 0 1,0 0 0,-1 0 0,1 0 0,0-1 0,-1 1 0,1 0 0,-1 0 0,1 0-1,-1-5 1,0 7 30,0-1 0,-1 1-1,1 0 1,0 0 0,0-1-1,0 1 1,0 0 0,-1 0-1,1 0 1,0-1 0,0 1-1,0 0 1,-1 0 0,1 0-1,0 0 1,-1-1 0,1 1-1,0 0 1,0 0 0,-1 0 0,1 0-1,0 0 1,-1 0 0,1 0-1,0 0 1,0 0 0,-1 0-1,1 0 1,0 0 0,-1 0-1,1 0 1,0 0 0,-1 0-1,1 0 1,-9 4-162,1 2 116,0 0 0,1 0 0,0 1-1,0 0 1,1 0 0,0 1 0,0 0 0,-4 8 0,4-7 52,0-1 12,1 1 0,0-1 0,0 1 0,1 1 0,0-1 0,-4 19 0,7-25 14,0 0-1,1 0 1,0-1-1,-1 1 1,1 0-1,0 0 1,0-1-1,0 1 1,1 0-1,-1 0 1,1-1-1,-1 1 1,1 0-1,0-1 1,0 1-1,0 0 1,1-1-1,-1 0 1,0 1-1,1-1 0,0 0 1,-1 1-1,1-1 1,0 0-1,0-1 1,0 1-1,1 0 1,-1 0-1,0-1 1,3 2-1,6 2 82,0-1 0,0 0 0,0-1 0,1 0 0,-1-1 0,1 0 0,0-1 0,-1 0 0,1-1 0,0 0 0,19-3 0,-14 0-50,0 0 0,0-1 0,0-1 0,0 0-1,-1-2 1,0 0 0,19-11 0,-10 3-62,-2-2 0,0 0 1,0-2-1,29-32 0,-42 43-390,-6 7 0,-3 2 360,-1 0 0,1 0 0,-1 1 0,0-1 0,0 0 0,0 0 0,0 1 0,0-1 0,0 0 0,0 3 0,0 5 95,-1 11-63,1-6-8,0-1 1,0 1-1,2-1 0,3 21 0,-4-30 56,0 0 0,1-1 0,-1 1 0,1-1 0,0 1 0,0-1 0,0 0 0,0 1 0,0-1 0,1 0 0,-1 0 0,1-1 0,0 1 0,0-1 0,0 1 0,0-1 0,0 0 0,1 0 0,-1 0 0,7 2 0,-3-2 28,0 0-1,0-1 0,0 1 1,0-2-1,0 1 1,1-1-1,-1 0 0,0 0 1,0-1-1,8-2 1,8-2 42,37-13 0,-39 10-93,0-2 0,0 0 1,-1-1-1,0-2 0,-1 0 0,-1 0 0,0-2 1,-1 0-1,0-1 0,-1-1 0,17-23 1,-29 34-39,6-8-161,24-23-1,-33 36 173,-1 1-1,1-1 1,0 1 0,-1-1-1,1 1 1,-1-1 0,1 1-1,0 0 1,-1-1 0,1 1-1,-1 0 1,1 0 0,0-1 0,0 1-1,-1 0 1,1 0 0,0 0-1,-1 0 1,1 0 0,0 0-1,0 0 1,-1 0 0,1 0-1,0 0 1,-1 0 0,1 1-1,0-1 1,0 0 0,-1 0-1,1 1 1,-1-1 0,1 0-1,0 1 1,-1-1 0,1 1 0,-1-1-1,1 1 1,-1-1 0,1 1-1,-1-1 1,1 1 0,-1-1-1,1 1 1,-1 0 0,0-1-1,1 1 1,-1 0 0,0-1-1,0 2 1,3 3-68,-1 1 0,0 0-1,0 0 1,2 8 0,0 18 65,-1 0 0,-2 35 0,-10 53 49,2-56 147,6-59-126,1 1 1,-1-1-1,0 0 0,0 0 0,0 1 0,-1-1 0,-3 7 1,5-11-37,-1 0 0,0 0 1,1 0-1,-1 0 0,0 0 1,0 0-1,1-1 0,-1 1 1,0 0-1,0 0 0,0-1 1,0 1-1,0-1 0,0 1 0,0-1 1,-2 1-1,1-1 0,0 1-1,0-1 1,1 0-1,-1 0 1,0 0-1,0-1 1,1 1-1,-1 0 1,0-1 0,0 1-1,1-1 1,-1 0-1,0 1 1,-1-2-1,-23-13 57,-42-31 0,3 0 29,-23-12-103,87 57 101,7 1-47,15 5 10,148 61 568,0 16-169,-38-17-390,16-1-2537,-108-47 954</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8:14.102"/>
    </inkml:context>
    <inkml:brush xml:id="br0">
      <inkml:brushProperty name="width" value="0.05" units="cm"/>
      <inkml:brushProperty name="height" value="0.05" units="cm"/>
    </inkml:brush>
  </inkml:definitions>
  <inkml:trace contextRef="#ctx0" brushRef="#br0">30 413 3808,'-27'23'2213,"26"-22"-2018,1 0 0,0 0 0,-1 0 0,1 0-1,0 0 1,0 0 0,0 0 0,0 0 0,-1 0 0,1 0 0,0 0 0,1 0-1,-1 0 1,0 0 0,0 0 0,0 0 0,1 0 0,-1 0 0,0 0-1,1 0 1,-1 0 0,1 0 0,-1 0 0,1-1 0,0 2 0,0-1-111,-1-1 1,0 0-1,1 0 1,-1 0-1,0 0 1,0 1-1,1-1 1,-1 0-1,0 0 1,1 0-1,-1 0 1,0 0 0,1 0-1,-1 0 1,0 0-1,1 0 1,-1 0-1,1 0 1,-1 0-1,0 0 1,0 0-1,1-1 1,-1 1-1,0 0 1,1 0-1,-1 0 1,0 0 0,1 0-1,-1-1 1,0 1-1,1 0 1,-1-1-22,31-20 1354,-1-2 1,41-40-1,-4 2-704,69-60 290,-108 93-690,-2-1-1,39-55 1,-61 78-252,13-17-336,-17 23 269,0 0 1,0 0-1,0 0 1,0 0-1,0 0 1,0-1 0,1 1-1,-1 0 1,0 0-1,0 0 1,0 0-1,0 0 1,0 0-1,0 0 1,0 0-1,1 0 1,-1 0 0,0 0-1,0 0 1,0 0-1,0 0 1,0 0-1,1 0 1,-1 0-1,0 0 1,0 0-1,0 0 1,0 0 0,0 0-1,1 0 1,-1 0-1,0 0 1,0 0-1,0 0 1,0 0-1,0 0 1,0 0 0,1 0-1,-1 0 1,0 0-1,0 1 1,0-1-1,0 0 1,0 0-1,0 0 1,0 0-1,0 0 1,0 0 0,1 17-223,-3-4 230,-1 0 1,-7 21 0,-3 14 26,9-26 11,1 0 0,1-1 0,0 32 0,3-42 68,0-1 0,0 1 0,1-1-1,0 1 1,1-1 0,0 0-1,1 0 1,0 0 0,6 11-1,-9-19-60,0 0-1,1-1 0,-1 1 0,0-1 0,1 1 0,-1 0 1,0-1-1,1 0 0,0 1 0,-1-1 0,1 0 0,0 0 1,0 0-1,0 0 0,-1 0 0,1-1 0,0 1 0,0 0 1,0-1-1,0 1 0,0-1 0,0 0 0,1 0 1,-1 0-1,0 0 0,0 0 0,0 0 0,0-1 0,0 1 1,0 0-1,0-1 0,0 0 0,0 0 0,0 1 0,-1-1 1,1 0-1,3-2 0,6-6 98,1 1 1,-1-1-1,-1-1 1,18-21-1,-11 12-34,5-7-3,31-48 0,-6 8-321,-44 61 135,-2 4 13,0-1-1,0 0 1,1 1-1,-1 0 1,0-1-1,1 1 1,-1 0-1,2-2 1,-2 3 55,-1 0 0,0 0 0,0 0 0,0 0 0,1 0 0,-1 0 1,0 0-1,0 0 0,0 0 0,1 0 0,-1 0 0,0 0 0,0 0 1,0 0-1,0 0 0,1 0 0,-1 0 0,0 0 0,0 0 0,0 0 1,1 1-1,-1-1 0,0 0 0,0 0 0,0 0 0,0 0 0,0 0 1,1 0-1,-1 1 0,0-1 0,0 0 0,4 13-265,-3-6 244,-1 1 1,0-1-1,-1 0 1,1 0 0,-4 12-1,-11 37-6,13-49 35,-11 32 46,-21 45 0,33-81-23,-1 0 1,1 0-1,-1 0 1,0 0-1,0 0 1,0-1-1,0 1 1,0-1-1,-1 1 0,1-1 1,-1 0-1,0 0 1,1 0-1,-1 0 1,0-1-1,0 1 1,-4 1-1,4-3 4,0 1-1,1-1 1,-1 0-1,0 0 1,0 0-1,1 0 1,-1 0-1,0 0 1,1-1-1,-1 0 1,0 1-1,1-1 1,-1 0-1,1 0 1,-1 0-1,1-1 1,-1 1-1,1 0 0,0-1 1,0 0-1,-3-2 1,3 2-19,1 2 4,0-1 0,0 0 1,0 1-1,1-1 0,-1 0 0,0 0 1,1 0-1,-1 0 0,0 1 0,1-1 1,-2-2-1,3 2 0,-1 1-1,0-1 1,0 1 0,1-1-1,-1 1 1,0-1 0,0 1-1,1-1 1,-1 1 0,1-1-1,-1 1 1,0-1 0,1 1 0,-1 0-1,1-1 1,-1 1 0,1 0-1,-1-1 1,1 1 0,-1 0-1,1 0 1,0-1 0,-1 1-1,1 0 1,-1 0 0,1 0 0,-1 0-1,2 0 1,49-10 167,159-31-291,-62 14-415,-109 15-1630,-1 4 554</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8:14.464"/>
    </inkml:context>
    <inkml:brush xml:id="br0">
      <inkml:brushProperty name="width" value="0.05" units="cm"/>
      <inkml:brushProperty name="height" value="0.05" units="cm"/>
    </inkml:brush>
  </inkml:definitions>
  <inkml:trace contextRef="#ctx0" brushRef="#br0">37 42 7136,'-33'-33'3232,"29"29"-2816,4-1-288,9 10-160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8:17.395"/>
    </inkml:context>
    <inkml:brush xml:id="br0">
      <inkml:brushProperty name="width" value="0.05" units="cm"/>
      <inkml:brushProperty name="height" value="0.05" units="cm"/>
    </inkml:brush>
  </inkml:definitions>
  <inkml:trace contextRef="#ctx0" brushRef="#br0">569 564 4480,'0'0'72,"0"0"0,0 0 1,-1-1-1,1 1 0,0 0 0,0-1 0,0 1 1,-1-1-1,1 1 0,0 0 0,0-1 1,0 1-1,0 0 0,0-1 0,0 1 0,0-1 1,0 1-1,0 0 0,0-1 0,0 1 1,0-1-1,0 1 0,0 0 0,0-1 0,0 1 1,0 0-1,0-1 0,1 1 0,0-7 2020,-1 7-1921,0-1-1,0 1 0,0-1 1,-1 1-1,1-1 0,0 1 1,-1-1-1,1 1 0,-1-1 1,1 1-1,0 0 0,-1-1 1,1 1-1,-1 0 0,1-1 1,-1 1-1,1 0 0,-1-1 1,1 1-1,-1 0 0,1 0 1,-1 0-1,-1-1 0,-11-2 841,0 3-666,0 0 0,0 1 0,0 0 0,0 1 1,0 1-1,-22 7 0,-3 2-101,0 2 0,1 1 0,-49 29 0,59-28-31,2 1 1,0 1-1,1 1 0,-43 43 0,58-52-74,1-1 0,0 1-1,0 1 1,1 0 0,1 0-1,-9 18 1,14-27-100,1 0 1,-1 0-1,1 0 0,-1-1 1,1 1-1,-1 0 0,1 0 1,0 0-1,0 0 0,0 0 0,0 0 1,0 0-1,1 0 0,-1-1 1,1 1-1,-1 0 0,1 0 1,-1 0-1,1-1 0,0 1 0,2 2 1,-2-2 1,0-1 0,1 1 1,-1-1-1,1 0 0,0 0 0,0 0 0,-1 0 1,1 0-1,0-1 0,0 1 0,0 0 1,0-1-1,0 1 0,-1-1 0,1 0 1,0 0-1,0 0 0,0 0 0,0 0 1,0 0-1,0 0 0,3-1 0,6-1 81,1-1 1,-1-1-1,0 0 0,0 0 0,0-1 0,11-7 0,59-41 223,-22 8-343,-2-2 0,54-59 0,-55 33-1141,-55 72 518,-11 17 661,2 0 1,0 0-1,0 1 1,2 0-1,0 1 1,1-1-1,1 1 1,1 0 0,0 0-1,1 1 1,1-1-1,1 0 1,0 1-1,5 25 1,4-15 508,-9-28-514,1 0 0,-1 0 0,1 0 0,-1 0 1,0-1-1,1 1 0,0 0 0,-1 0 0,1 0 1,-1 0-1,1-1 0,0 1 0,0 0 1,-1-1-1,1 1 0,0 0 0,0-1 0,0 1 1,0-1-1,0 0 0,0 1 0,0-1 0,0 0 1,0 1-1,0-1 0,0 0 0,0 0 1,0 0-1,1 0 0,7-4 92,0 0 0,-1 0 0,1-1 0,14-12 0,114-91 220,-35 24-140,-48 42-308,89-90 0,-137 126 51,1-2-53,0 0 1,11-7-1,-18 14 80,1 1-1,0-1 0,-1 1 1,1-1-1,0 1 1,0-1-1,-1 1 0,1 0 1,0-1-1,0 1 1,0 0-1,0 0 0,-1-1 1,1 1-1,0 0 1,0 0-1,0 0 0,0 0 1,0 0-1,0 0 1,-1 0-1,1 1 0,0-1 1,1 0-1,-1 1 0,0 0-1,1 0 1,-1 0-1,0 0 1,0 0-1,0 0 1,0 0-1,0 0 1,0 1-1,-1-1 1,1 0-1,0 0 1,0 2-1,2 5-27,0 1 0,0-1 1,1 16-1,-3-23 51,2 27-20,-1-1-1,-2 1 1,-4 44-1,2-32 76,0 2 35,-3 0 0,-15 70 0,19-106-82,-7 18 168,8-23-164,0 0-1,-1-1 1,1 1-1,-1 0 0,1 0 1,-1-1-1,1 1 1,-1 0-1,1-1 0,-1 1 1,0 0-1,1-1 1,-1 1-1,0-1 0,1 1 1,-1-1-1,0 0 1,0 1-1,0-1 0,1 0 1,-1 1-1,0-1 1,0 0-1,-1 0 0,-1 0 12,0-1-1,0 1 0,0-1 0,1 0 0,-1 0 0,0 0 1,0 0-1,1-1 0,-1 1 0,0-1 0,-2-1 1,-22-21 27,-26-36 47,11 12-240,27 31 45,11 12 59,1 1-1,-1 0 0,0 0 0,0 0 0,0 1 1,0-1-1,0 1 0,-1 0 0,0 0 0,0 0 1,0 1-1,-5-2 0,10 3 38,0 1 1,0 0-1,0 0 1,0 0-1,-1 0 1,1 0-1,0 0 1,0 0-1,0 0 1,0 0-1,0 0 0,0 0 1,0 0-1,0 0 1,0 0-1,0 0 1,0 0-1,-1 0 1,1 0-1,0 0 1,0 0-1,0 0 1,0 0-1,0 0 0,0 0 1,0 0-1,0 0 1,0 0-1,-1 0 1,1 0-1,0 0 1,0 0-1,0 0 1,0 0-1,0 0 1,0 0-1,0 0 0,0 0 1,0 0-1,0 0 1,0 0-1,0 0 1,-1 0-1,1 1 1,0-1-1,0 0 1,0 0-1,0 0 0,0 0 1,0 0-1,0 0 1,0 0-1,0 0 1,0 0-1,0 0 1,0 1-1,0-1 1,0 0-1,5 6 8,10 7 60,-2-5-13,1 0 1,0-1-1,0 0 1,1-2-1,0 0 1,0 0-1,0-1 1,1-1-1,-1-1 0,1 0 1,17 0-1,-22-3 26,0 0 0,0 0 0,0-1 0,0-1 0,-1 0 0,0 0 0,1-1 0,-1 0 0,0-1 0,-1 0 0,11-7 0,11-10 56,53-49 1,-35 28-1,-17 13-121,-1-1 1,30-39-1,4-5-368,-65 74 319,1 0-1,0 0 1,0 0-1,0 0 1,0 0-1,0 0 1,0 0-1,1 0 1,-1 1-1,0-1 0,0 0 1,1 1-1,-1-1 1,0 1-1,0-1 1,1 1-1,1-1 1,-2 1 22,-1 0 0,1 1 0,-1-1 1,0 0-1,1 0 0,-1 0 1,0 0-1,1 1 0,-1-1 0,0 0 1,1 0-1,-1 1 0,0-1 0,0 0 1,1 1-1,-1-1 0,0 0 0,0 1 1,1-1-1,-1 0 0,0 1 0,0-1 1,3 17-187,-5 5 51,0 0-1,-10 39 1,5-27 138,-53 236 113,56-251 13,-2 1 1,-1-1-1,0 0 1,-1-1-1,-12 20 1,19-36-78,0 0-1,0 0-1,-1 0 0,1 0 1,-1 0-1,1 0 1,-4 2-1,5-3-25,-1-1-1,1 1 0,-1-1 1,1 0-1,-1 1 0,1-1 1,-1 0-1,0 0 0,1 0 1,-1 1-1,0-1 1,1 0-1,-1 0 0,1 0 1,-1 0-1,0 0 0,1 0 1,-1 0-1,0 0 0,1 0 1,-1-1-1,1 1 1,-1 0-1,0 0 0,1 0 1,-1-1-1,1 1 0,-1 0 1,0-1-1,1 1 0,-1 0 1,1-1-1,-1 1 1,0-2-1,-5-6 57,0 0-1,0-1 1,-7-12 0,4 5-89,-44-88-123,11 19-184,34 72 265,1 3 53,5 7-68,3 3-93,3 2 134,0 1-1,0-1 0,-1 1 1,1-1-1,-1 1 0,0 1 1,4 2-1,6 7 44,-8-8-21,5 4 3,1 1 0,0-2 0,18 12-1,-25-18 31,1 0 0,-1 0 0,1 0-1,0-1 1,0 1 0,0-1 0,0 0-1,0-1 1,0 1 0,0-1-1,0 0 1,0 0 0,8-2 0,11-3 122,0-1 1,0-1 0,-1-1 0,44-22-1,83-58 22,-138 80-124,16-11-45,-1-2 0,-1-1 0,32-35 1,-46 45-16,-3 2-82,-5 5-518,-6 12 141,-12 24 240,7-16 237,0 1 0,2 0 0,-6 20 0,-6 63 121,16-86-15,0 1 1,1-1 0,0 0-1,1 0 1,4 20 0,-5-32-77,0 0 0,0 0 1,0 0-1,1 0 1,-1 0-1,0 0 1,1 0-1,-1 0 0,0-1 1,1 1-1,-1 0 1,1 0-1,-1 0 1,1-1-1,0 1 0,-1 0 1,1-1-1,0 1 1,0 0-1,0 0 0,0-1-5,0 0 1,-1 0-1,1 0 0,0 0 0,0 0 0,-1 0 0,1 0 0,0 0 0,-1-1 0,1 1 0,0 0 0,-1 0 0,1 0 0,-1-1 0,1 1 0,0 0 0,-1-1 0,1 1 0,-1-1 0,1 1 0,0-1 0,4-5 87,0 1 0,0-1 0,8-13 0,-9 12-128,28-38 56,2 2 1,45-44 0,-45 53-162,-21 22-149,-10 9-26,-3 4-149,-7 9 397,0 0 1,1 1 0,0 0-1,1 0 1,-5 12 0,-15 60-13,24-77 101,-1 0 0,1 0 0,0 0 0,0 0 0,1 0 0,0 0-1,0 0 1,0 0 0,1 0 0,0 0 0,0 0 0,0 0 0,1 0 0,0 0 0,0-1 0,0 1 0,1-1 0,6 10 0,-8-13-11,0-1-1,1 1 1,-1-1 0,0 0 0,1 1 0,-1-1 0,1 0 0,0 0 0,-1 0 0,1 0 0,0 0 0,0-1 0,-1 1 0,1 0 0,0-1 0,0 0 0,0 1 0,0-1 0,0 0-1,-1 0 1,1 0 0,0 0 0,0 0 0,0 0 0,0-1 0,0 1 0,2-1 0,4-2 33,1 0 0,0-1 0,-1 0 0,10-6 0,-12 6-33,180-112 206,-89 53-179,-54 34-29,-25 16-70,0 1 0,27-14 0,-41 25 3,0-1 0,0 1 1,0 0-1,0 0 0,0 0 0,1 0 0,3 1 0,-7 0 27,0 0 0,0-1 1,0 2-1,0-1 0,0 0 0,0 0 0,0 0 0,0 0 1,0 1-1,0-1 0,0 0 0,0 1 0,0-1 0,0 1 1,0-1-1,0 1 0,0-1 0,-1 1 0,1 0 0,0-1 1,0 1-1,-1 0 0,1 0 0,0 0 0,-1-1 0,1 1 1,-1 0-1,1 0 0,-1 0 0,0 0 0,1 0 0,-1 2 1,1 3 31,-1 1 0,0-1 1,0 1-1,-1-1 1,0 1-1,0-1 0,-3 9 1,-1 9 42,1-2 241,-1 31-1,5-53-281,0 0-1,-1 0 1,1 1 0,0-1-1,0 0 1,0 0 0,0 0-1,0 1 1,0-1-1,0 0 1,0 0 0,0 1-1,0-1 1,1 0 0,-1 0-1,0 0 1,0 1-1,0-1 1,0 0 0,0 0-1,0 0 1,0 1-1,0-1 1,1 0 0,-1 0-1,0 0 1,0 0 0,0 1-1,0-1 1,1 0-1,-1 0 1,0 0 0,0 0-1,0 0 1,1 0 0,-1 0-1,0 1 1,0-1-1,1 0 1,8-6 382,15-21-122,-18 21-263,5-8 10,1 1 1,0 0-1,1 1 0,1 0 1,0 1-1,23-13 1,-23 16-147,0 1 1,1 1 0,0 0 0,0 1 0,0 0 0,19-2 0,-32 7 83,-1 0 0,1 0 1,0 0-1,-1 0 0,1 0 1,-1 1-1,1-1 1,0 1-1,-1-1 0,3 2 1,-3-2 31,-1 0-1,1 1 1,-1-1 0,1 0 0,-1 1 0,0-1 0,1 1 0,-1-1 0,1 0-1,-1 1 1,0-1 0,0 1 0,1-1 0,-1 1 0,0-1 0,0 1-1,1-1 1,-1 1 0,0 0 0,0-1 0,0 1 0,0-1 0,0 1 0,0-1-1,0 1 1,0-1 0,0 1 0,0 0 0,0-1 0,0 1 0,0-1-1,-1 1 1,1-1 0,0 1 0,-1 0 0,-6 12 42,0 0 0,-19 22 1,14-18 9,-49 68 588,61-85-628,0 0 0,0 0-1,1 0 1,-1 0-1,0 0 1,0 0 0,0 0-1,0 0 1,0 0 0,0 0-1,0 0 1,0 0 0,0 0-1,0 0 1,0 0-1,0 0 1,0 0 0,0 0-1,0 0 1,0 0 0,0 0-1,0 0 1,0 1 0,0-1-1,0 0 1,0 0 0,0 0-1,0 0 1,1 0-1,-1 0 1,0 0 0,0 0-1,0 0 1,0 0 0,-1 0-1,1 0 1,0 0 0,0 0-1,0 1 1,0-1 0,0 0-1,0 0 1,0 0-1,0 0 1,0 0 0,0 0-1,0 0 1,0 0 0,0 0-1,0 0 1,0 0 0,0 0-1,0 0 1,0 0 0,0 0-1,0 0 1,0 0-1,0 0 1,0 0 0,0 0-1,-1 0 1,1 0 0,0 0-1,0 1 1,7-6 206,11-9-39,5-7-202,0 1 0,1 1-1,1 2 1,1 0 0,0 2-1,2 1 1,50-20 0,-73 33-41,0-1 1,0 0-1,0 1 1,0 0-1,8 0 1,-12 1 50,0 0-1,1-1 1,-1 2 0,0-1-1,0 0 1,0 0 0,0 0-1,0 0 1,0 1 0,0-1-1,0 0 1,0 1 0,0-1-1,0 1 1,0-1 0,0 1-1,-1 0 1,1-1 0,0 1-1,0 0 1,0 0 0,-1-1-1,1 1 1,0 0 0,-1 0-1,1 0 1,-1 0 0,1 0-1,-1 0 1,0 0 0,1 0-1,-1 0 1,0 0 0,1 2-1,-1 4-2,0 1 1,0 0-1,0 0 0,-1-1 0,-2 9 1,-2 29 86,5-42-22,0 1-1,0-1 1,1 0 0,-1 0 0,1 1 0,0-1-1,0 0 1,0 0 0,0 0 0,1 0-1,1 4 1,-2-6-18,0 0 0,0 0 0,0 0 0,1 0 0,-1 0 0,0 0 0,0 0 0,1 0 0,-1 0 0,1 0 0,-1-1 0,0 1 0,1-1 0,-1 1 0,1-1 0,0 1 0,-1-1 0,1 0 0,-1 0 0,1 0 0,0 0 0,-1 0-1,1 0 1,-1 0 0,4-1 0,1-1 47,1 1 0,-1-1 0,1-1-1,10-5 1,20-12 29,66-50 0,26-36-271,-126 104 153,0 0 0,0-1 1,-1 1-1,1-1 0,-1 0 0,0 0 0,0 1 0,0-2 0,0 1 0,0 0 0,2-5 1,-4 8 4,0-1 0,0 1 0,0 0 0,0-1 0,1 1 0,-1 0 0,0-1 0,0 1 0,0 0 0,0-1 0,0 1 0,0 0 0,0-1 0,0 1 0,0-1 0,0 1 0,0 0 0,0-1 0,0 1 0,0 0 0,0-1 0,0 1 0,-1 0 0,1-1 0,0 1 0,0 0 0,0-1 0,0 1 0,-1 0 0,1 0 0,0-1 0,0 1 0,-1 0 0,1 0 0,0-1 0,-1 1 0,0 0-16,0-1 1,0 1-1,-1 0 1,1 0 0,0 0-1,0 0 1,0 0 0,0 0-1,-1 0 1,1 1-1,-2 0 1,-31 12-235,6 2 150,-37 26 0,57-35 124,0 0-1,0 1 1,1 0 0,0 0 0,0 1 0,1 0 0,-1 0 0,-6 14 0,11-19 21,0 1 0,1 0 0,0-1 0,0 1 0,0 0 0,0 0 0,0 0 0,1-1 0,-1 1 0,1 0 0,0 0 0,1 0 0,-1 0 0,1 0 0,-1 0 0,3 7 0,-1-8-9,-1 0 0,0 0 1,1-1-1,0 1 0,0 0 0,0-1 0,0 1 0,0-1 1,0 1-1,0-1 0,1 0 0,-1 0 0,1 0 0,0-1 1,-1 1-1,1 0 0,0-1 0,0 0 0,0 0 1,0 0-1,6 1 0,7 1 41,-1-2-1,0 0 1,1-1 0,17-1-1,65-12 28,-97 13-91,201-39 52,-13 2-213,-175 35 126,-5 0-29,-1 0 1,1 1-1,0 1 1,16 0 0,-25 0 55,0 0 1,1 0 0,-1 1 0,0-1 0,0 0 0,1 0 0,-1 1-1,0-1 1,0 0 0,0 0 0,0 1 0,1-1 0,-1 0 0,0 1-1,0-1 1,0 0 0,0 1 0,0-1 0,0 0 0,0 1 0,0-1-1,0 0 1,0 1 0,0-1 0,0 0 0,0 1 0,0-1-1,0 0 1,0 1 0,0-1 0,0 0 0,0 0 0,-1 1 0,1-1-1,0 0 1,0 1 0,0-1 0,0 0 0,-1 0 0,1 1 0,0-1-1,0 0 1,-1 0 0,1 0 0,-1 1 0,-13 14-131,-2-1 0,-32 23 0,10-8 127,17-13-19,0 2 1,-32 36-1,51-52 46,1 0-1,-1 0 1,0 0-1,1 0 1,-1 0-1,1 1 1,0-1 0,0 0-1,0 1 1,0-1-1,0 1 1,0 0-1,1-1 1,-1 1-1,1-1 1,0 1 0,0 0-1,0-1 1,0 1-1,0 0 1,0-1-1,1 1 1,-1 0-1,1-1 1,0 1-1,0-1 1,0 1 0,0-1-1,0 0 1,1 1-1,-1-1 1,0 0-1,1 0 1,0 0-1,0 0 1,0 0-1,-1 0 1,5 2 0,-4-2 6,0-1 1,0 1 0,0 0 0,0-1 0,1 0 0,-1 0-1,1 1 1,-1-1 0,0-1 0,1 1 0,0 0 0,-1-1 0,1 1-1,-1-1 1,4 0 0,-2 0 7,0 0 1,-1-1-1,1 0 0,-1 0 1,1 0-1,0 0 0,-1 0 1,0-1-1,1 1 0,-1-1 1,6-4-1,6-6 14,0-1 0,-1 0 1,-1 0-1,15-19 0,45-69 0,-23 30 63,14-19-62,60-112 0,32-102-165,-151 295 100,3-7-138,0 0 1,-2 0-1,10-32 1,-16 47 140,0 0 0,1 0 1,-1 0-1,0 0 1,0 0-1,0 1 0,0-1 1,0 0-1,0 0 1,0 0-1,0 0 1,0 0-1,0 0 0,0 0 1,0 1-1,-1-1 1,1 0-1,0 0 0,-1 0 1,1 0-1,-1 1 1,1-1-1,-1-1 1,0 2 1,0 0 0,1 0 0,-1-1 0,0 1 0,0 0 0,0 0 0,1 0 0,-1 0 0,0 0 0,0 0 1,0 0-1,1 0 0,-1 0 0,0 0 0,0 0 0,0 1 0,1-1 0,-1 0 0,0 0 0,-1 2 1,-4 1-36,0 1 1,0 0 0,0 0 0,0 1 0,1-1 0,-9 11 0,-13 18-124,-38 64 0,-20 51 203,75-129-1,-29 53 311,-57 152-1,78-168-1034,3-1 0,1 2-1,-8 92 1,21-145 502,0 5-445,1-1 1,0 15-1,1-20 209,-1-1 0,1 1 1,-1-1-1,1 1 0,0-1 1,0 1-1,0-1 0,0 0 0,0 0 1,0 1-1,1-1 0,-1 0 1,4 3-1,-1-1-501,1 0-1,0-1 1,8 5 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8:17.750"/>
    </inkml:context>
    <inkml:brush xml:id="br0">
      <inkml:brushProperty name="width" value="0.05" units="cm"/>
      <inkml:brushProperty name="height" value="0.05" units="cm"/>
    </inkml:brush>
  </inkml:definitions>
  <inkml:trace contextRef="#ctx0" brushRef="#br0">104 1 10880,'-14'24'4928,"5"39"-4289,-2-37 1217,3-5-1152,-12 0-64,6 0-416,-5-9-2144,10 4 1056</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8:55.433"/>
    </inkml:context>
    <inkml:brush xml:id="br0">
      <inkml:brushProperty name="width" value="0.05" units="cm"/>
      <inkml:brushProperty name="height" value="0.05" units="cm"/>
      <inkml:brushProperty name="color" value="#004F8B"/>
    </inkml:brush>
  </inkml:definitions>
  <inkml:trace contextRef="#ctx0" brushRef="#br0">417 628 2816,'1'0'292,"0"-1"1,0 1 0,0-1-1,0 1 1,0-1-1,0 1 1,0-1-1,0 0 1,0 1 0,0-1-1,0 0 1,0 0-1,0 0 1,-1 0-1,1 0 1,0 0-1,-1 0 1,1 0 0,-1 0-1,1 0 1,-1 0-1,1 0 1,-1 0-1,0 0 1,1 0 0,-1 0-1,0-2 1,-2 2-151,1-1 0,-1 2 0,0-1 0,0 0 0,1 0 0,-1 1 0,0-1 0,0 1 0,-2-1 0,-2-1 54,-8 0-184,-1 1 1,1 0 0,0 1-1,-1 0 1,1 1 0,0 1-1,-25 5 1,25-2-41,-1 0-1,2 0 1,-1 1-1,1 1 1,-19 12-1,21-11 45,0 1 0,1 0 0,0 0 0,0 1 0,1 1 0,0 0 0,1 0-1,0 0 1,1 1 0,0 0 0,1 1 0,-5 13 0,-1 4 155,3 2 0,0 0 0,-8 63 0,13-70 84,1 29 1,3-46-109,1 0 0,-1 0 0,1 0 0,1-1 0,-1 1 0,1 0 0,1-1 0,3 8 1,-6-13-99,1 0 0,0-1 1,0 1-1,0 0 1,0-1-1,0 0 0,0 1 1,0-1-1,1 1 1,-1-1-1,1 0 0,-1 0 1,0 0-1,1 0 1,0 0-1,-1 0 0,1 0 1,0-1-1,-1 1 1,1 0-1,0-1 0,0 0 1,-1 1-1,1-1 1,0 0-1,0 0 0,0 0 1,0 0-1,-1 0 1,1 0-1,0-1 0,0 1 1,0 0-1,-1-1 1,1 0-1,0 1 0,2-3 1,5-3 89,-1-1 0,0-1 0,-1 0 0,1 0 1,11-17-1,-13 17-94,147-195 563,-44 52-390,-83 114-198,-2-1-1,-2-2 0,-1 0 0,22-63 0,-23 43-35,-3-2 0,-3 0 0,-2-1 0,3-71 0,-14 126-67,-1-1-1,0 1 0,0-1 0,-1 1 0,0-1 1,-3-8-1,4 14 11,-1 1 0,0 0 0,0 0 0,0 0 0,0-1 1,0 1-1,0 0 0,0 0 0,-1 1 0,1-1 0,-3-3 0,3 5 42,0-1-1,0 1 1,0-1-1,0 1 1,0-1 0,0 1-1,0 0 1,0-1-1,0 1 1,0 0-1,0 0 1,0 0-1,0-1 1,0 1-1,0 0 1,0 1-1,0-1 1,0 0-1,0 0 1,0 0-1,0 1 1,0-1-1,0 0 1,0 1 0,0-1-1,0 1 1,0-1-1,0 1 1,-1 1-1,-7 5-26,1 1 0,1 0 0,-1 0 0,1 0 0,0 1 0,1 1 0,-9 16 0,-21 40 5,2 3 0,3 0-1,4 2 1,-20 76 0,42-128 126,1 0 0,1 0 1,1 1-1,0-1 1,1 1-1,2-1 1,0 1-1,1-1 0,0 1 1,2-1-1,0 0 1,9 22-1,-10-32 26,1 0 0,0 1-1,1-1 1,0-1 0,1 1-1,-1-1 1,2 0 0,-1 0-1,1-1 1,14 12 0,-16-15-13,0 0 0,1-1 1,-1 1-1,1-1 0,0 0 1,0-1-1,0 0 1,0 0-1,1 0 0,-1 0 1,0-1-1,1 0 0,-1-1 1,1 0-1,0 0 0,-1 0 1,12-2-1,-9 0-8,1-1-1,0 0 1,-1-1-1,0 0 1,1 0-1,9-7 1,49-36 270,-36 20-242,0-1 1,-2-2 0,51-63-1,-73 83-120,12-22 0,-18 29-6,0-1 1,0 0-1,0 0 1,-1 0-1,0 0 0,0-1 1,0 1-1,0 0 1,0-6-1,-1 10 3,0 0 0,0-1-1,0 1 1,0 0-1,0-1 1,0 1-1,0 0 1,0-1 0,0 1-1,0 0 1,0-1-1,0 1 1,0 0-1,0-1 1,0 1 0,0 0-1,0 0 1,-1-1-1,1 1 1,0 0 0,0-1-1,0 1 1,-1 0-1,1 0 1,0-1-1,0 1 1,0 0 0,-1 0-1,1 0 1,0-1-1,-1 1 1,1 0-1,0 0 1,0 0 0,-1 0-1,1 0 1,0 0-1,-1 0 1,1-1 0,-1 1-1,0 1-24,0-1 0,-1 0 0,1 1 0,0-1 0,-1 1 0,1 0 1,0-1-1,0 1 0,-1 0 0,0 1 0,-25 22-287,17-12 289,1 1 0,0 0 0,1 0 0,0 1 0,-6 15 0,7-13 80,0 0-1,2 1 0,0 0 1,0 0-1,2 0 0,0 1 1,1-1-1,0 1 0,2-1 1,0 1-1,1 0 0,1-1 1,0 1-1,2-1 0,7 24 1,-10-37 13,0-1 0,0 0 0,0 0 0,1 0 0,-1 0 0,1-1 0,0 1 1,0 0-1,0-1 0,0 1 0,3 1 0,-3-3-19,-1 0-1,1 0 1,-1 0 0,1 0 0,-1-1-1,1 1 1,0-1 0,-1 1 0,1-1-1,0 0 1,0 0 0,-1 0 0,1 0-1,0 0 1,0 0 0,-1 0 0,1 0-1,0-1 1,-1 1 0,1-1 0,0 1-1,1-1 1,2-1 18,-1-1-1,0 1 1,0 0 0,1-1 0,-1 0-1,-1 0 1,1 0 0,0-1 0,-1 1-1,4-6 1,5-7 92,12-21-1,-12 17-82,-5 8-36,7-10 70,0 0 0,14-37 0,-26 55-87,5-13 54,7-31 0,-13 43-87,0 0 0,0 0 0,0 0-1,-1-1 1,0 1 0,0 0 0,-1-1 0,1 1 0,-1 0 0,-3-9 0,4 12-9,-1 0-1,0 0 1,0 0 0,0 0 0,0 0 0,-1 1 0,1-1 0,0 0 0,-1 1-1,1-1 1,-1 1 0,1-1 0,-1 1 0,0 0 0,0 0 0,0-1 0,0 1-1,1 0 1,-1 1 0,-1-1 0,1 0 0,0 1 0,0-1 0,0 1 0,0 0-1,-4-1 1,1 1-5,0 0 1,0 1-1,0-1 0,1 1 0,-1 0 0,0 0 0,0 1 0,1 0 0,-1-1 0,-5 4 0,-3 2-94,6-4 125,1 0-1,0 0 1,-7 6 0,12-8 0,0 0 1,-1 0 0,1 1 0,0-1 0,0 0 0,0 0 0,0 1 0,0-1-1,0 0 1,0 1 0,1-1 0,-1 1 0,0-1 0,1 1 0,-1 0 0,1-1-1,0 1 1,0-1 0,-1 3 0,1-3 12,1 0 0,-1 0 1,0-1-1,0 1 0,1 0 0,-1 0 0,0 0 0,1 0 1,-1-1-1,1 1 0,-1 0 0,1 0 0,-1-1 0,1 1 1,0 0-1,-1-1 0,1 1 0,0-1 0,-1 1 0,1-1 1,0 1-1,0-1 0,0 1 0,-1-1 0,1 0 0,0 1 1,0-1-1,0 0 0,0 0 0,0 0 0,0 0 0,7 2 6,0-1 0,15-1-1,-9 0-10,24 2 93,0-2 0,51-8 0,75-19 290,-120 18-277,0-3 1,75-28 0,-113 37-68,1 0 1,-1-1 0,0 1-1,0-1 1,-1-1 0,1 1-1,-1-1 1,6-6 0,-9 9-36,0 0 0,0 0 0,-1-1 0,1 1 0,-1 0 0,0-1 0,1 1 0,-1 0 0,0-1 0,0 1 0,-1-1 0,1 0 0,-1 1 0,1-1 0,-1 0 0,0 1 0,0-1 0,0 0 0,0 1 0,0-1 0,-1 0 0,1 1 0,-2-5 0,2 6-38,-1 0-1,1-1 1,-1 1-1,1 0 1,-1 0 0,0 0-1,1 0 1,-1-1-1,0 1 1,0 0 0,0 0-1,0 1 1,0-1-1,0 0 1,0 0 0,0 0-1,0 1 1,-2-2 0,2 2 6,0 0 1,0 0 0,0 0 0,0 0 0,0 0-1,0 0 1,0 0 0,0 0 0,0 0 0,-1 0 0,1 1-1,0-1 1,0 0 0,0 1 0,0-1 0,0 1 0,-1 0-1,-4 4-66,0 0 0,0 0 0,1 0 0,0 1 0,-5 6 0,4-5 36,-1 0 43,1 0 1,1 1-1,-1-1 1,1 1-1,0 1 1,1-1-1,0 1 1,0-1-1,1 1 1,0 0-1,1 0 1,0 1-1,0-1 0,1 0 1,0 1-1,1-1 1,0 11-1,1-3 42,1 1 0,1-1-1,1 1 1,6 19 0,-6-27 36,-1 0-1,2 0 1,-1-1 0,1 1 0,1-1 0,-1 0-1,2-1 1,8 11 0,-14-18-32,0 0 1,0 0-1,0 1 0,1-1 1,-1 0-1,1 0 0,-1 0 1,0 0-1,1-1 0,0 1 1,-1 0-1,1-1 0,-1 1 1,1-1-1,0 1 0,-1-1 1,1 0-1,0 0 0,-1 1 1,1-1-1,0-1 0,0 1 1,-1 0-1,1 0 0,0 0 1,-1-1-1,1 1 0,0-1 1,-1 0-1,1 1 0,1-2 1,3-2 42,-1 0 0,1-1 0,-1 1 0,0-1 1,0 0-1,4-7 0,-6 8-12,70-80 82,142-129 0,-193 190-40,-20 19-108,1 1 1,0 0-1,0-1 1,0 1 0,0 0-1,0 1 1,1-1-1,-1 1 1,6-3-1,-3 2 88,-2 1-149,-1 0 0,1 1 0,0-1 0,0 1 0,0 0-1,5-1 1,-8 2 46,1 0 0,-1 0 0,0 0-1,0 0 1,0 0 0,1 0-1,-1 1 1,0-1 0,0 0 0,0 1-1,1-1 1,-1 1 0,0-1-1,0 1 1,0 0 0,0 0 0,0-1-1,0 1 1,0 0 0,0 0-1,0 0 1,-1 0 0,1 0 0,0 0-1,-1 0 1,1 0 0,0 1-1,2 4-13,-1-1 0,0 1 0,0 0 0,-1 0 0,1 0 0,-1 0 0,-1 0 0,1 0 0,-1 0 1,0 0-1,0 0 0,-1 0 0,-2 10 0,-2 6 38,-2 0 0,-11 27 0,10-26 63,3-10-34,-1 5-27,-1-1 1,-1 1-1,-15 24 1,17-33 40,-2 3 109,0 0-1,-13 14 1,18-24-125,1 1-1,-1-1 0,0 0 0,1 0 0,-1 0 1,0 0-1,0 0 0,0 0 0,0-1 0,-1 0 1,1 1-1,0-1 0,0-1 0,-6 2 0,6-2-5,0 0-1,0-1 0,0 1 1,0-1-1,0 0 1,0 0-1,0 0 0,1 0 1,-1 0-1,0 0 0,1-1 1,-1 1-1,1-1 0,-1 0 1,1 0-1,0 0 1,0 0-1,0 0 0,-3-4 1,-2-3 17,0-1 1,1 1 0,-8-17 0,8 16-95,0 0 0,-9-10 0,8 10-41,7 10 84,0 0 0,1 0-1,-1 0 1,0 0 0,0 0 0,0 0 0,0 0 0,0 0 0,0 0 0,0 0 0,0 0 0,0 0 0,0 0 0,1 0 0,-1 0 0,0 0 0,0 0 0,0 0 0,0 0 0,0 0 0,0 0 0,0 0 0,0 0-1,0 0 1,0 0 0,1 0 0,-1 0 0,0 0 0,0 0 0,0 0 0,0 0 0,0 0 0,0 0 0,0 0 0,0 0 0,0 0 0,0 0 0,0 0 0,0-1 0,0 1 0,0 0 0,0 0 0,0 0 0,1 0-1,-1 0 1,0 0 0,0 0 0,0 0 0,0 0 0,0 0 0,0 0 0,0-1 0,0 1 0,0 0 0,0 0 0,0 0 0,0 0 0,10 6-213,2 4 226,1 0 0,0-1 0,0-1 0,1 0 0,0-1 0,0 0 0,25 7 0,-14-6 86,2-2 0,-1-1 1,46 4-1,-63-9-42,1 0 0,0-1 0,0 0 0,0 0-1,-1-1 1,1 0 0,-1-1 0,1 0 0,-1 0 0,0-1 0,0 0 0,0-1 0,-1 0-1,0 0 1,0-1 0,0 0 0,12-13 0,52-59 57,-48 50-156,0 2 1,50-42-1,-71 66 21,-1 1-1,1-1 1,0 1-1,-1 0 1,1-1-1,0 1 1,0 0-1,0 1 1,0-1-1,7 0 1,-10 1 16,1 0-1,0 0 1,0 0 0,0 0 0,0 0 0,0 0 0,0 0-1,0 0 1,-1 0 0,1 1 0,0-1 0,0 0 0,0 1 0,0-1-1,-1 1 1,1-1 0,0 1 0,0-1 0,-1 1 0,1-1-1,0 1 1,-1 0 0,1-1 0,-1 1 0,1 0 0,-1 0-1,1-1 1,-1 1 0,1 0 0,-1 0 0,0 0 0,1 0 0,-1 0-1,0-1 1,0 1 0,0 0 0,0 0 0,0 0 0,0 0-1,0 1 1,-1 13-3,-1 0 0,0 0 0,-6 19 0,-1 2-26,-15 66 607,24-92-235,1-11-308,-1 1 0,1 0 0,0-1 0,0 1 0,-1 0 0,1-1 0,0 1 0,-1-1 0,1 1 0,-1-1 1,1 1-1,0-1 0,-1 0 0,1 1 0,0-2 0,32-38 179,-20 24-139,0 0 1,0 1-1,2 0 1,0 1-1,29-20 1,-24 21-96,61-32-119,-73 41 64,1 0-1,-1 1 1,1 0 0,0 1 0,0 0-1,0 0 1,17-1 0,-24 3 70,0 0 0,0 0 0,0 1 0,0-1 0,-1 0 0,1 1 1,0-1-1,0 1 0,0 0 0,-1-1 0,1 1 0,0 0 0,-1 0 0,1 0 0,0 0 0,-1 0 0,1 1 0,1 1 0,-2-1 14,1 1-1,0-1 1,-1 1-1,1 0 1,-1-1-1,0 1 0,0 0 1,0 0-1,0 0 1,0 4-1,1 6 58,-2 0-1,1 0 1,-2 0-1,-1 15 1,1-23-37,0 42 163,1-27-97,0-10-221,0-5-3948,7-11-230,6-4 1565</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8:55.802"/>
    </inkml:context>
    <inkml:brush xml:id="br0">
      <inkml:brushProperty name="width" value="0.05" units="cm"/>
      <inkml:brushProperty name="height" value="0.05" units="cm"/>
      <inkml:brushProperty name="color" value="#004F8B"/>
    </inkml:brush>
  </inkml:definitions>
  <inkml:trace contextRef="#ctx0" brushRef="#br0">81 30 8384,'0'-30'3808,"0"36"-3328,0-3 1728,0 2-1312,-4 11 479,-1 5-799,-9 17 0,5 4-320,-6 9-96,6-5-96,-5 1-64,9-5 32,0-9 224,10-3-128,5-9-2496,4-6 1281</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8:56.149"/>
    </inkml:context>
    <inkml:brush xml:id="br0">
      <inkml:brushProperty name="width" value="0.05" units="cm"/>
      <inkml:brushProperty name="height" value="0.05" units="cm"/>
      <inkml:brushProperty name="color" value="#004F8B"/>
    </inkml:brush>
  </inkml:definitions>
  <inkml:trace contextRef="#ctx0" brushRef="#br0">550 1 6816,'-1'0'133,"1"0"0,0 0 0,-1 0 0,1 1 0,0-1 0,0 0 0,-1 0 0,1 0 0,0 1 0,0-1 0,-1 0 0,1 1 0,0-1 0,0 0 0,-1 0 0,1 1 0,0-1 0,0 0 0,0 1 0,0-1 1,0 0-1,0 1 0,-1-1 0,1 0 0,0 1 0,0 0 0,-2 15 587,1-6 536,-44 148 2847,29-111-3460,-17 58 192,-68 231 378,66-162-1700,29-142-1645,4-2 325</inkml:trace>
  <inkml:trace contextRef="#ctx0" brushRef="#br0" timeOffset="1">25 665 8128,'-24'-26'3680,"24"19"-3168,5-2 1952,9 9-1440,9-9 1631,7 1-1535,11-4-128,1 8-608,6-1-128,-1 5-160,-3 0-192,-8 5 32,3-1 32,-6-1 32,-5 2-3808,2 4 2081</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8:58.794"/>
    </inkml:context>
    <inkml:brush xml:id="br0">
      <inkml:brushProperty name="width" value="0.05" units="cm"/>
      <inkml:brushProperty name="height" value="0.05" units="cm"/>
      <inkml:brushProperty name="color" value="#004F8B"/>
    </inkml:brush>
  </inkml:definitions>
  <inkml:trace contextRef="#ctx0" brushRef="#br0">482 667 4736,'4'-9'946,"-3"8"-842,-1 1 0,0-1 0,1 1 0,-1-1 0,0 1 0,1-1 0,-1 1 0,0-1 0,0 0 0,1 1 0,-1-1-1,0 1 1,0-1 0,0 0 0,0 1 0,0-1 0,0 1 0,0-1 0,0 0 0,0 1 0,0-1 0,0 1 0,0-1 0,-1 0 0,1 1 0,0-1 0,0 1 0,-1-1 0,1 1 0,0-1 0,-1 1-1,1-1 1,0 1 0,-1-1 0,1 1 0,-1-1 0,1 1 0,-1 0 0,1-1 0,-1 1 0,1 0 0,-1-1 0,1 1 0,-1 0 0,1 0 0,-1-1 0,0 1 0,-3-1 4,-1-1 0,1 1 1,0 0-1,0 0 0,-1 1 0,1-1 1,0 1-1,-1 0 0,-7 1 1,-38 8 107,38-6-123,-11 2 79,1 2-1,-1 0 1,1 2 0,0 0 0,1 2 0,-35 22 0,42-23-95,0 1 0,1 0 0,0 1 0,1 0 0,0 0 0,1 2 0,1-1 0,0 2 0,-15 27 0,-6 32 476,29-67-398,-1 1 1,1 0-1,1 0 1,-1 0 0,1 0-1,1 0 1,0 13-1,0-20-105,0 1-1,0-1 1,0 0-1,0 0 1,1 1-1,-1-1 0,0 0 1,1 0-1,-1 0 1,1 1-1,-1-1 1,1 0-1,0 0 1,-1 0-1,1 0 1,0 0-1,0 0 1,0 0-1,1 1 1,-1-2-11,0 1 1,0-1 0,0 0 0,0 0 0,0 1-1,0-1 1,0 0 0,0 0 0,1 0 0,-1 0-1,0 0 1,0 0 0,0-1 0,0 1 0,0 0-1,0 0 1,0-1 0,1 0 0,6-3 135,0 0 0,-1-1 0,1 0 0,9-9 0,-15 13-161,114-108 518,-83 76-419,81-89 319,-96 101-386,-1-1 0,-1-1 0,16-30 0,-12 13-53,18-53 1,21-99 27,-50 154-107,-2 1-1,-2-1 0,1-51 0,-6 77-84,0-1-1,-2 1 0,1 0 0,-5-15 1,6 26 128,0-1 1,-1 1-1,1 0 1,0 0-1,-1 0 1,1-1-1,-1 1 1,1 0-1,-1 0 1,0 0-1,1 0 1,-1 0-1,0 0 1,0 0-1,1 0 1,-1 0-1,0 0 1,0 1-1,0-1 0,0 0 1,0 1-1,-1-1 1,1 0-1,0 1 1,0-1-1,0 1 1,0 0-1,-1-1 1,1 1-1,0 0 1,0 0-1,-1 0 1,1 0-1,0 0 1,0 0-1,-1 0 1,1 0-1,0 1 1,0-1-1,-2 1 1,-3 1-51,1 0 0,0 1 0,0-1 1,0 1-1,1 0 0,-1 1 0,-6 5 1,1 1 50,0 2 1,1-1-1,0 1 1,0 0-1,2 1 1,-13 27-1,18-37 39,-20 44 83,2 1 0,3 1 0,-18 73 0,31-103 15,1 0 0,0 0 1,1 1-1,1-1 0,1 1 0,1-1 0,1 1 0,5 23 1,-4-30 16,1 0 1,0 0-1,1 0 1,0 0-1,2-1 1,-1 0 0,1 0-1,1-1 1,0 1-1,0-2 1,2 1 0,12 11-1,-11-12 57,1-1-1,0 0 0,1 0 1,0-1-1,0-1 1,18 7-1,-23-11-75,0 0-1,0 0 1,0-1 0,1-1 0,-1 1-1,0-1 1,1-1 0,-1 0-1,1 0 1,-1 0 0,1-1-1,12-3 1,0-3 51,0-2 0,0 0 0,-1-1 0,0-2 0,-1 0 0,24-19 0,-31 21-55,-1 1-1,0-1 1,10-12 0,-16 16-85,-1 0 1,0 1-1,0-1 1,0-1-1,-1 1 0,0 0 1,0-1-1,2-7 1,-4 10-35,0 0 0,-1 0 0,1 0 1,-1 0-1,0 0 0,0 0 0,-1 0 0,1 0 1,-1 0-1,0 0 0,-1-5 0,1 7-5,0-1 0,1 1-1,-1 0 1,0 0-1,0-1 1,0 1 0,0 0-1,-1 0 1,1 0-1,-1 1 1,1-1 0,-1 0-1,1 0 1,-1 1 0,0-1-1,0 1 1,0 0-1,0-1 1,0 1 0,0 0-1,-4-1 1,3 1-2,0 1 1,0-1 0,0 1-1,0 0 1,0 0-1,0 0 1,0 0 0,0 1-1,0-1 1,0 1-1,0 0 1,1 0 0,-1 0-1,0 0 1,0 0-1,-3 3 1,-4 2 14,1 0 1,-1 0-1,1 1 1,1 1-1,-1-1 1,1 1-1,1 1 0,0-1 1,0 1-1,0 1 1,1-1-1,0 1 1,1 0-1,1 0 0,-1 1 1,1 0-1,1-1 1,0 1-1,1 0 1,0 1-1,-1 17 0,3-16 90,0 0 0,1 0 0,1 0 0,0-1 0,1 1 0,0 0 0,1-1-1,0 1 1,1-1 0,9 16 0,-13-26-32,0 0 0,0-1 0,1 1-1,-1 0 1,1 0 0,-1-1 0,1 1 0,0-1 0,0 1-1,0-1 1,-1 0 0,1 1 0,1-1 0,-1 0 0,0 0-1,4 1 1,-2-2 24,0 1 1,1-1-1,-1 0 0,0 0 0,1 0 0,-1 0 0,0-1 0,0 0 1,6-1-1,13-6 67,0-1 0,-1-1 1,26-16-1,-14 7 100,168-93 39,-167 89-260,-24 16-88,-1 0 1,1 1 0,17-7-1,-28 13 73,0 0-1,0 0 0,0 0 1,1-1-1,-1 1 1,0 0-1,0 0 0,0 0 1,1 0-1,-1 0 1,0 0-1,0 0 0,0 0 1,1 0-1,-1-1 0,0 1 1,0 0-1,0 0 1,1 0-1,-1 0 0,0 0 1,0 0-1,0 1 0,1-1 1,-1 0-1,0 0 1,0 0-1,0 0 0,1 0 1,-1 0-1,0 0 1,0 0-1,0 0 0,1 0 1,-1 1-1,0-1 0,0 0 1,0 0-1,0 0 1,0 0-1,1 1 0,-1-1 1,0 0-1,0 0 0,0 0 1,0 1-1,0-1 1,0 0-1,0 0 0,0 0 1,0 1-1,0-1 1,0 0-1,0 0 0,0 1 1,-6 20-466,-17 35 454,-80 182-38,91-212 45,-111 241-50,87-178 316,-27 99 1,57-163-124,-7 19 424,8-34-248,5-10-295,0 0 0,0 0 1,-1 0-1,1 0 0,0 0 1,0 0-1,0 0 0,0 0 0,0 0 1,0 0-1,0 0 0,0 0 0,0 0 1,-1 0-1,1 0 0,0 0 0,0 0 1,0 0-1,0 0 0,0 0 0,0 0 1,0 0-1,0 0 0,0 0 0,0 0 1,0 0-1,0 0 0,-1 0 0,1 0 1,0-1-1,0 1 0,0 0 1,0 0-1,0 0 0,0 0 0,0 0 1,0 0-1,0 0 0,0 0 0,0 0 1,0 0-1,0-1 0,0 1 0,0 0 1,0 0-1,0 0 0,0 0 0,0 0 1,0 0-1,0 0 0,0 0 0,0 0 1,0-1-1,0 1 0,3-29 748,4 1-601,0 0 0,14-31 1,31-60-90,-44 100-59,38-84-48,54-116-146,75-68 132,-169 277-26,1 0 0,1 0 0,0 1 1,0 0-1,1 1 0,0 0 0,0 0 0,11-6 1,-19 13 54,1 0 1,-1 0 0,0 1 0,0-1 0,0 0 0,0 1-1,1-1 1,-1 1 0,0-1 0,0 1 0,1 0 0,-1-1-1,0 1 1,1 0 0,-1 0 0,0 0 0,1 0 0,-1 0-1,0 0 1,1 0 0,-1 1 0,0-1 0,1 0 0,-1 1-1,0-1 1,1 1 0,-1 0 0,0-1 0,0 1 0,0 0-1,0-1 1,0 1 0,0 0 0,0 0 0,0 0 0,0 0-1,0 0 1,0 0 0,-1 0 0,1 1 0,1 0 0,0 4-12,0 0 0,1 0-1,-2 0 1,1 0 0,-1 1 0,0-1 0,0 9 0,0 14 34,-2 1 0,0 0 0,-3-1-1,-6 33 1,-4-6 116,-23 62 0,34-111-111,-1 7 100,-1-1 0,-9 16 0,12-27-72,1 1 0,-1-1 0,0 1 0,1-1 0,-1 1 0,0-1 0,0 0 0,-1 0 0,1 0-1,0 0 1,-1 0 0,1-1 0,-1 1 0,0-1 0,0 0 0,-3 2 0,4-3-13,0 0 0,0 1 0,0-1 0,0 0 1,0 0-1,0-1 0,-1 1 0,1 0 0,0-1 0,0 1 0,0-1 0,0 0 1,0 0-1,0 1 0,0-1 0,1-1 0,-1 1 0,0 0 0,0 0 0,1-1 0,-1 1 1,1-1-1,-1 1 0,1-1 0,-1 0 0,1 1 0,-2-4 0,0-1-33,0 1-1,0-1 1,1 0 0,-1 1-1,1-1 1,0 0-1,1 0 1,-2-9-1,2 7-44,1-1-1,0 1 0,1-15 0,-1 21 38,0 0 0,1 0 0,-1 0 0,1 0 0,-1 0-1,1 0 1,0 0 0,0 0 0,0 0 0,0 1 0,0-1 0,0 0-1,0 1 1,0-1 0,1 1 0,-1-1 0,1 1 0,-1-1 0,1 1-1,1-1 1,5-1 8,0 0 0,0 0-1,0 1 1,0 0 0,1 1-1,-1 0 1,0 0 0,1 1-1,-1 0 1,12 1-1,32-1-3,-12-4 33,0-1 0,-1-2 0,0-1 0,39-15 0,132-66 113,-184 77-75,-1-1 0,38-28 0,-50 31 28,-1 0 0,1-1 0,-2 0 0,0-1-1,0-1 1,9-14 0,-18 23-92,1 0 1,-1-1-1,1 1 0,-2-1 0,4-8 0,-5 11-21,1 0 0,-1 1 0,0-1 0,0 0 0,1 0 1,-1 1-1,0-1 0,-1 0 0,1 0 0,0 1 0,0-1 0,-1 0 0,1 0 0,-1 1 0,1-1 0,-1 1 0,0-1 0,0 0 0,-1-1 0,2 3 9,-1-1-1,1 1 0,-1-1 0,0 0 0,1 1 1,-1-1-1,0 1 0,1 0 0,-1-1 1,0 1-1,0-1 0,1 1 0,-1 0 0,0 0 1,0 0-1,0-1 0,0 1 0,1 0 1,-1 0-1,0 0 0,0 0 0,0 0 1,0 0-1,1 1 0,-2-1 0,-22 10-315,23-10 331,-76 51-197,62-40 261,6-5-54,1 0 0,0 0 0,1 0 1,0 1-1,0 1 0,0-1 0,1 1 0,0 0 1,0 0-1,1 1 0,-4 10 0,4-9 10,-19 48 56,22-52-43,0 0-1,1 0 1,-1 0 0,1 0 0,1 0-1,-1 0 1,1 12 0,0-17 1,0 1 0,1-1 0,-1 1 0,0-1 0,1 0 0,-1 1 1,1-1-1,-1 0 0,1 1 0,-1-1 0,1 0 0,0 0 0,0 1 1,0-1-1,0 0 0,0 0 0,0 0 0,0 0 0,0 0 0,2 1 1,-1-1-1,0 0 0,0-1 0,0 1 0,0-1 0,0 1 1,0-1-1,0 0 0,1 0 0,-1 0 0,0 0 0,0 0 0,4-1 1,2-1 37,1 0 0,0-1 0,-1-1 1,1 1-1,9-7 0,88-54 103,28-14-307,-131 76 112,0 1-1,1 0 1,-1-1 0,1 1-1,-1 0 1,1 1 0,5-2-1,-8 2 21,0 0-1,0 0 1,0 0 0,0 0-1,1 0 1,-1 0 0,0 1-1,0-1 1,0 0 0,0 1-1,0-1 1,0 0-1,0 1 1,0-1 0,0 1-1,0-1 1,-1 1 0,1 0-1,0-1 1,0 1 0,0 0-1,-1 0 1,1-1-1,0 1 1,-1 0 0,1 0-1,0 0 1,0 2 0,1 8-22,0 1 0,-1-1 0,0 1 1,-1-1-1,0 1 0,-4 17 1,-20 122 237,12-88 357,11-55-311,4-14-31,4-13-28,7-12-133,2 1 0,1 1 1,1 1-1,1 0 0,38-42 0,-41 56-179,1 0 0,0 0-1,37-20 1,-50 31 47,0 1 1,0 0 0,0 0-1,1 0 1,-1 1-1,6-2 1,-8 3 60,-1 0-1,0 0 1,0 0 0,0 0 0,1 0 0,-1 0 0,0 0-1,0 0 1,0 0 0,1 1 0,-1-1 0,0 1 0,0-1-1,0 1 1,0-1 0,0 1 0,0-1 0,0 1 0,0 0-1,0 0 1,0-1 0,0 1 0,0 0 0,0 0 0,-1 0-1,1 0 1,0 0 0,0 2 0,1 1 5,0-1 0,-1 1 0,0 0-1,0 0 1,0 0 0,0 0 0,-1 0 0,1 1 0,-1-1 0,-1 4-1,-5 44-45,3-37 45,-2 21 26,1-1 0,1 69 1,3-101 19,0 1 1,0-1 0,1 1 0,-1-1-1,1 0 1,0 1 0,0-1 0,0 0-1,1 0 1,-1 0 0,1 0 0,3 6-1,-3-8-28,0 1-1,-1-1 0,1 0 0,0 1 0,0-1 0,0 0 1,0 0-1,0 0 0,0 0 0,0-1 0,0 1 0,0 0 1,0-1-1,0 0 0,1 1 0,-1-1 0,0 0 1,0 0-1,0 0 0,1-1 0,2 1 0,6-3 12,1 1 1,-1-2-1,1 1 0,-1-2 0,0 1 0,-1-2 1,1 1-1,-1-1 0,14-11 0,1-3-14,-1-1 0,28-31 0,-9 6 24,-3-2 0,57-88 0,-95 133-44,0 1 0,0-1 1,0-1-1,-1 1 1,0 0-1,1 0 0,-1 0 1,0-1-1,0-5 1,-1 8-2,1 1 0,-1 0 0,0-1 1,0 1-1,0-1 0,0 1 0,0 0 1,0-1-1,0 1 0,0-1 0,0 1 1,0 0-1,0-1 0,0 1 0,0-1 1,0 1-1,0 0 0,0-1 0,0 1 1,-1-1-1,1 1 0,0 0 0,0-1 1,0 1-1,-1 0 0,1-1 0,0 1 1,-1 0-1,1 0 0,0-1 0,0 1 1,-1 0-1,1 0 0,0-1 0,-1 1 1,1 0-1,-1 0 0,1 0 0,0 0 1,-1-1-1,1 1 0,-1 0 1,1 0-1,0 0 0,-1 0 0,1 0 1,-1 0-1,1 0 0,0 0 0,-1 0 1,1 0-1,-1 1 0,-23 9-400,21-8 416,-7 3-48,1 1 1,1 0-1,-1 0 1,1 1-1,-12 13 0,-31 42-47,38-46 62,1 1 25,-1 0 0,2 1 0,0 0-1,-11 26 1,19-37 19,1 1 0,-1-1 0,1 0 0,1 1 0,-1 0 0,1-1 0,1 1 0,-1 0 0,1-1 0,0 1 0,1 0 0,0-1 0,0 1 0,1 0 0,3 8 0,-4-13 11,0-1 0,0 0 0,0-1 0,0 1 0,0 0-1,1 0 1,-1 0 0,1-1 0,-1 1 0,1-1 0,0 1 0,3 1-1,-4-2-5,0 0-1,0-1 0,0 1 1,0-1-1,1 1 0,-1-1 0,0 0 1,0 0-1,0 1 0,1-1 1,-1 0-1,0 0 0,0 0 1,1 0-1,-1-1 0,0 1 0,0 0 1,1 0-1,-1-1 0,0 1 1,0-1-1,0 1 0,0-1 0,0 1 1,0-1-1,1 0 0,0 0 1,6-9 40,1 1 0,-1-2 1,-1 1-1,0-1 0,7-12 1,52-106 44,-24 45 38,104-234 139,-19 5-422,-120 296-7,0-1-1,0 0 0,6-35 1,-13 51 107,1 0 1,-1-1 0,0 1 0,0 0 0,1 0 0,-2 0 0,1 0 0,0-1 0,-1-2 0,0 4 19,1 0 0,0 1 0,-1-1 0,0 1 0,1 0 0,-1-1 0,1 1 0,-1-1 0,1 1 0,-1 0 0,0-1 0,1 1 0,-1 0 0,0 0 1,1-1-1,-1 1 0,0 0 0,1 0 0,-1 0 0,0 0 0,0 0 0,1 0 0,-1 0 0,0 0 0,1 0 0,-1 0 0,0 1 0,1-1 0,-2 0 0,0 1-8,-1 0 0,1-1 0,0 1 0,0 0 0,0 0 0,-1 0 0,1 0 0,0 1 0,0-1 0,1 1 0,-1-1 0,0 1 0,-1 1 0,-10 12-46,1 0 0,0 0-1,2 1 1,-16 30 0,-29 79 49,28-56 142,-31 135 1,49-158-224,2 1 1,2 0-1,2 93 1,4-124-725,0 0 0,2 0 0,0 0 0,0-1 0,2 1 0,11 28 0,12 8-2338</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9:00.151"/>
    </inkml:context>
    <inkml:brush xml:id="br0">
      <inkml:brushProperty name="width" value="0.05" units="cm"/>
      <inkml:brushProperty name="height" value="0.05" units="cm"/>
      <inkml:brushProperty name="color" value="#004F8B"/>
    </inkml:brush>
  </inkml:definitions>
  <inkml:trace contextRef="#ctx0" brushRef="#br0">386 55 3904,'-1'-2'151,"1"1"-20,0 0 0,0 0-1,0 0 1,-1 0 0,1 0 0,0 0 0,-1 0 0,1 0 0,-1 0 0,1 0 0,-1 1 0,0-1-1,1 0 1,-1 0 0,-1-1 0,0 0 1908,1 0-1738,0 1 0,0-1 1,-1 1-1,1 0 1,0-1-1,-1 1 1,1 0-1,-1 0 1,1 0-1,-1 0 0,0 0 1,-2-1-1,-2 1-103,0-1 0,0 2 0,0-1 0,0 1 0,-1 0 0,1 0 0,-7 1 0,-40 10 432,38-7-545,0 1 0,0 1 0,1 0 0,0 1 0,0 1 0,0 0 0,1 1 0,0 0 0,-14 14 0,19-15-24,-1 1-1,1 0 1,0 0-1,1 1 1,0 0-1,1 0 1,0 1-1,0 0 1,1 0-1,1 0 1,0 1-1,-4 17 1,7-23 25,-1 0-1,2 0 1,-1 0 0,1 0-1,0 0 1,0 0 0,1 0 0,0 0-1,0 0 1,0 0 0,1-1 0,-1 1-1,1 0 1,1-1 0,-1 1-1,1-1 1,0 0 0,0 0 0,1 0-1,0 0 1,0 0 0,0-1 0,0 0-1,0 0 1,1 0 0,5 4-1,-4-5-2,1 0-1,-1 0 0,1 0 1,-1-1-1,1 0 0,0 0 1,0 0-1,0-1 0,0 0 1,0-1-1,0 1 0,0-1 1,0-1-1,0 0 0,0 1 1,0-2-1,12-3 0,-8 1 1,-1 0 0,0 0 0,-1-1-1,1-1 1,-1 1 0,0-2-1,0 1 1,-1-1 0,0-1 0,0 1-1,7-10 1,0-2 69,-1-1 1,18-32-1,-26 41-165,-1 0-1,0 0 1,0-1-1,-1 1 1,-1-1-1,4-22 1,-7 31-13,0 1 0,0-1 0,0 0 0,0 0 0,0 1 0,0-1 0,-1 0 0,1 1 0,-1-1 0,0 0 0,0 1 1,0-1-1,0 1 0,0-1 0,-1 1 0,1-1 0,-1 1 0,1 0 0,-1 0 0,0 0 0,0 0 0,0 0 0,0 0 0,0 0 0,0 1 1,-1-1-1,1 1 0,0-1 0,-1 1 0,1 0 0,-6-1 0,-5-1-57,1 0 0,-1 1 0,1 0 0,-1 1 0,-17 1 0,25 0 100,-1 0 0,1 0 0,-1 1 0,1 0 0,-1 0 0,1 0 0,-1 1 0,1-1 0,-7 4 0,11-3 126,5 0 14,6-1 173,28-4-74,-1-1 0,0-2 1,63-18-1,-11 2-353,-86 21 99,117-20 200,-103 19-181,1 1 0,-1 0 0,1 2 0,31 4 0,-47-5-13,0 0-1,-1 1 1,1-1-1,0 1 1,0 0-1,-1 0 1,1-1-1,0 1 1,-1 0-1,1 0 1,1 2-1,-2-2 0,0 0 0,-1 0 0,1-1 0,-1 1 0,1 0 0,-1 0-1,1 0 1,-1 0 0,0-1 0,0 1 0,1 0 0,-1 0 0,0 0-1,0 0 1,0 0 0,0 0 0,0 0 0,0 0 0,0 0 0,0 0 0,0 0-1,0 0 1,-1 0 0,1 0 0,0-1 0,-1 1 0,0 2 0,-5 8 63,-1 0 0,-1 0 0,-16 18-1,12-15-8,-13 20-1,18-21 4,4-7 32,-1-1 0,1 1 0,-1-1 0,0 1 0,0-1 0,0 0 0,-7 5 0,45-34 704,26-16-701,2 2 1,71-31-1,-117 62-146,2-1 45,35-12-1,-49 19-25,1 0 0,0 0 0,-1 0 0,1 1 0,0-1 0,0 1 0,-1 0 0,1 0 0,0 1 0,0 0 0,0-1 0,8 4 0,-11-2 7,0-1 1,0 1-1,1-1 0,-1 1 0,0 0 1,0 0-1,-1 0 0,1 0 0,0 0 0,-1 0 1,1 0-1,-1 1 0,0-1 0,2 4 1,12 38 27,-3 20 250,6 17 107,-16-73-298,1 1 1,0-1-1,1 0 1,0-1-1,0 1 0,1 0 1,7 8-1,-11-15-94,0 1 0,0-1 0,0 1 0,0-1-1,1 1 1,-1-1 0,0 0 0,1 0 0,-1 0-1,1 0 1,0 0 0,-1 0 0,1 0 0,0-1-1,-1 1 1,1 0 0,0-1 0,0 1 0,0-1-1,-1 0 1,1 0 0,0 0 0,0 0 0,0 0 0,0 0-1,-1 0 1,5-1 0,16-11-3113,2 0 863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2:25.117"/>
    </inkml:context>
    <inkml:brush xml:id="br0">
      <inkml:brushProperty name="width" value="0.05" units="cm"/>
      <inkml:brushProperty name="height" value="0.05" units="cm"/>
      <inkml:brushProperty name="color" value="#004F8B"/>
    </inkml:brush>
  </inkml:definitions>
  <inkml:trace contextRef="#ctx0" brushRef="#br0">602 761 5152,'9'-5'12080,"-22"5"-9387,-2 2-2076,-1 0 1,1 1 0,-27 8-1,27-7-357,-17 6-26,0 1-1,1 2 0,1 1 1,0 1-1,1 2 0,-48 35 0,48-28-221,0 1-1,2 1 1,0 1-1,2 2 0,-36 53 1,60-80-23,-6 8-87,0 2 0,-7 16-1,12-26 95,1 1-1,0-1 0,1 1 1,-1 0-1,0-1 0,1 1 1,-1 0-1,1 0 0,0-1 1,0 1-1,0 0 0,0 0 1,1 0-1,-1-1 0,1 1 1,0 0-1,0 2 0,0-4 17,-1 0 1,1 0-1,-1 0 0,1 0 0,-1 0 1,1 0-1,0-1 0,0 1 0,-1 0 0,1 0 1,0-1-1,0 1 0,0 0 0,-1-1 1,1 1-1,0-1 0,0 1 0,0-1 0,0 0 1,0 1-1,0-1 0,0 0 0,0 0 1,0 0-1,1 1 0,-1-1 0,0 0 0,0 0 1,0-1-1,0 1 0,0 0 0,2-1 1,2 0 31,1-1 0,0-1 0,-1 1 0,9-7 1,-11 8-46,31-20 65,0-1 0,-2-2 0,49-45 0,55-79-81,-88 93 77,-46 52-67,0 1 1,0 0 0,1 0-1,-1 0 1,5-3-1,-7 5 1,1-1 1,-1 1-1,1 0 1,-1 0-1,0 0 0,1-1 1,-1 1-1,1 0 1,-1 0-1,1 0 0,-1 0 1,1 0-1,-1 0 0,1 0 1,-1 0-1,0 0 1,1 0-1,-1 0 0,1 0 1,-1 0-1,1 0 1,-1 0-1,1 0 0,-1 1 1,0-1-1,1 0 0,-1 0 1,1 1-1,-1-1 1,0 0-1,1 0 0,-1 1 1,0-1-1,1 0 1,-1 1-1,0-1 0,1 1 1,-1-1-1,0 0 0,0 1 1,0-1-1,1 1 1,-1-1-1,0 0 0,0 1 1,0-1-1,0 1 0,0-1 1,0 1-1,0 0 1,4 19-35,-2 0 1,0 26 0,-2-28 132,1 1 0,1-1 0,7 35 0,-7-48-76,0 1 0,0-1 0,0 0 0,1 0 0,-1 0 0,1 0 0,0 0 0,1-1 0,-1 0 0,1 1 0,0-1 0,0 0 0,0-1 0,0 1 0,1-1 0,0 0 0,6 4 0,-8-6 20,1 1 0,0 0 1,0-1-1,0 0 0,0 0 1,0 0-1,0-1 0,0 1 1,0-1-1,0 0 0,1 0 1,-1 0-1,0-1 0,0 1 1,0-1-1,0 0 0,0 0 1,0-1-1,0 1 0,-1-1 1,1 0-1,0 0 0,-1 0 1,1 0-1,3-4 0,13-13 17,-1-1-1,19-26 0,63-90 98,-20 25-158,-39 54-178,-2-1 0,-2-2-1,28-66 1,-28 42 281,-5-2 0,42-169 0,-72 244-123,0-1 1,-2 0-1,2-18 0,-6 17-70,3 12 89,0 1 1,0 0 0,0 0 0,0 0 0,0 0 0,-1-1 0,1 1 0,0 0 0,0 0 0,0 0 0,0 0-1,0 0 1,-1 0 0,1 0 0,0-1 0,0 1 0,0 0 0,-1 0 0,1 0 0,0 0 0,0 0 0,0 0 0,-1 0-1,1 0 1,0 0 0,0 0 0,0 0 0,-1 0 0,1 0 0,0 0 0,0 0 0,0 0 0,-1 0 0,1 1 0,-2 0-36,-1 1 0,1 0 0,0 0 0,-1 0 1,1 0-1,0 1 0,0-1 0,-2 4 1,-26 41-75,-31 67 0,44-80 57,4-8 26,-22 40 211,-34 96 0,53-114-59,2 1-1,2 0 0,3 1 1,2 0-1,-2 70 0,9-105-47,1 0 0,0 0 0,1 0-1,1 0 1,0 0 0,1 0 0,0-1-1,9 19 1,-10-27-44,0 0 0,1 0 0,-1-1 0,1 1 0,0-1 0,0 0 0,1-1 0,-1 1 0,1-1 0,0 0 0,0 0 0,1 0 0,-1-1 0,1 1 0,0-1 0,0-1 0,0 1 0,0-1 0,0 0 0,1-1 0,8 2 0,-9-2-32,1-1 1,-1 1-1,0-2 0,1 1 1,-1-1-1,1 0 0,-1 0 0,0 0 1,1-1-1,8-4 0,-6 2-14,-1 0 0,0-1 0,0 0 0,0-1-1,-1 1 1,10-11 0,2-5-37,-2 0 0,0-1 0,26-47 0,60-113 244,-116 240-1003,2-10 821,2 0 1,2 1-1,-1 74 0,8-114 7,0 0 0,1 0 0,1 0 0,-1 0 1,4 9-1,-3-14 29,-1 0 1,1 1-1,0-1 1,0 0 0,0-1-1,0 1 1,1 0-1,-1-1 1,1 1 0,0-1-1,0 0 1,6 5 0,-7-7-4,-1 0 0,1 0 1,0-1-1,-1 1 0,1 0 0,0-1 1,0 1-1,0-1 0,0 1 1,0-1-1,0 0 0,0 0 1,0 0-1,-1 0 0,1 0 1,3-1-1,2 0 23,0-1 0,0 0 0,6-4 0,-8 4-108,3-2 36,0 0 0,0-1 0,-1 1 0,0-2 0,0 1 0,0-1 0,0 0 0,-1-1 0,0 1 0,-1-1 0,1 0 0,5-10 1,-6 8 31,-1 1 1,1-1-1,-1 0 1,-1 0 0,0 0-1,0 0 1,-1-1-1,0 1 1,0-1 0,-1 1-1,-1-17 1,-1 13-1,0 0 1,-1 0 0,-1 0-1,0 0 1,-10-24 0,11 32-48,-1-1-1,0 1 1,1 0 0,-2 0 0,1 1 0,0-1 0,-1 0 0,0 1-1,0 0 1,0 0 0,-1 0 0,1 1 0,-1-1 0,0 1-1,0 0 1,-7-3 0,9 5 0,1 0 0,-1 1 0,0-1 0,0 0 1,1 1-1,-1 0 0,0-1 0,0 1 0,0 0 0,0 1 0,1-1 0,-1 0 0,-5 2 0,2 1-31,0-1 0,0 1-1,0 1 1,-7 4 0,4-2-67,3-2-396,11-4 119,6-1 410,115-13-36,-51 5 424,0 3-1,95 5 1,-160 1-331,0 1 0,-1 1 0,0 0 1,1 0-1,-1 1 0,0 0 1,0 0-1,0 1 0,13 8 0,-18-9-31,0 1 0,1-1 0,-1 1-1,0-1 1,-1 1 0,1 0-1,-1 1 1,1-1 0,-1 1 0,-1-1-1,1 1 1,-1 0 0,1 0 0,-1 0-1,-1 0 1,1 1 0,-1-1-1,1 6 1,-1 1 39,0 0 0,-1 0 1,-1 1-1,1-1 0,-2 0 0,-5 20 0,-1-4 93,-19 44 0,27-71-159,2-3 12,6-9 45,14-19 18,26-58-249,-32 55 60,22-32 0,13-3 29,-46 62 50,1 0 0,-1 0 0,1 1 0,0 0 0,1 0 0,0 0 0,-1 1 0,11-5 0,-16 9 36,1-1 0,-1 0 1,1 1-1,-1-1 0,1 1 1,0-1-1,-1 1 0,1 0 0,0 0 1,-1-1-1,1 1 0,0 0 1,-1 1-1,1-1 0,0 0 0,-1 0 1,1 1-1,-1-1 0,1 1 1,2 1-1,-3-1 4,0 0 1,1 0 0,-1 0-1,0 1 1,0-1 0,0 0-1,0 1 1,0-1 0,-1 1-1,1-1 1,0 1-1,-1-1 1,1 1 0,-1 0-1,1-1 1,-1 3 0,1 7 25,0-1 1,-1 1-1,-1-1 0,-3 20 1,-1-2 87,-15 43 1,-1 5 43,20-76-167,1 3 3,-1-1 0,1 1 0,-1-1 0,1 1 0,0-1 0,0 1 0,0 2 0,0-5-8,1 1 0,-1-1 0,0 0-1,0 1 1,0-1 0,0 0 0,0 0 0,0 0 0,1 1 0,-1-1 0,0 0 0,0 0 0,0 1 0,0-1-1,1 0 1,-1 0 0,0 0 0,0 0 0,1 0 0,-1 1 0,0-1 0,0 0 0,1 0 0,-1 0 0,0 0-1,1 0 1,12-3-66,3-6-32,-1 0 0,0 0 0,-1-1 0,16-15 0,50-54-216,-47 45 277,113-101-293,-145 133 345,1 1-1,0-1 0,0 1 1,-1 0-1,1 0 0,0 0 1,0 0-1,0 1 0,1-1 1,-1 0-1,4 0 0,-5 1 0,0 0 0,0 0 0,0 0 0,1 0 0,-1 1 0,0-1 0,0 0 0,0 1 0,0-1 0,0 0 0,1 1 0,-1-1 0,0 1 0,0 0 0,0-1 0,0 1 0,-1 0 0,1 0 0,0 0 0,0-1 0,0 1 0,1 2 0,1 2 25,0 1-1,0 0 0,0-1 1,-1 1-1,0 0 1,0 0-1,0 0 1,0 7-1,4 55 231,-1-14-41,-2-28-127,-3-16-47,1 0-1,1-1 1,0 1 0,0-1-1,6 17 1,-7-25-46,-1 0 1,1-1-1,-1 1 0,1 0 1,0 0-1,-1 0 0,1-1 1,0 1-1,-1 0 0,1-1 1,0 1-1,0-1 0,0 1 0,-1-1 1,1 1-1,0-1 0,0 1 1,0-1-1,0 0 0,0 0 1,0 1-1,0-1 0,0 0 1,0 0-1,0 0 0,0 0 1,0 0-1,0 0 0,0 0 1,0-1-1,0 1 0,0 0 0,0-1 1,0 1-1,0 0 0,-1-1 1,1 1-1,0-1 0,1 0 1,4-3 19,0 0 1,-1 0 0,0 0-1,0 0 1,5-7 0,62-81 77,-24 27-61,63-63-207,-91 106 198,-15 16-69,-3 6-79,-8 13-184,-1 2 181,-6 22 68,-12 55 0,20-70 35,1 0 0,2 0 1,0 0-1,2 26 0,0-43 26,1 1 0,0-1-1,-1 0 1,2 0 0,-1 0 0,0 0 0,1 0-1,0-1 1,3 7 0,-3-8-7,0-1 0,1 1 0,-1 0 0,0-1 0,1 1 0,-1-1 0,1 0 0,0 0 0,0 0 0,-1 0 0,1 0 0,1-1 0,-1 1 0,0-1 0,4 1 0,3 1-68,1-1-1,-1-1 0,1 1 1,19-2-1,44-5-248,-59 4 274,4-2-287,1 0 1,31-9-1,-42 9-368,-1 0-1,1 0 0,-1-1 1,0 0-1,0-1 0,-1 1 1,14-12-1,-19 14 198,0-1 1,1 0-1,-1 1 0,-1-1 0,1 0 1,0 0-1,-1-1 0,0 1 0,1 0 1,-1 0-1,-1-1 0,1 1 0,0-1 1,-1 1-1,1 0 0,-1-7 0,-1-3-1702,0 1 0,-1-1 0,-3-14-1,-1-5-916</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9:00.877"/>
    </inkml:context>
    <inkml:brush xml:id="br0">
      <inkml:brushProperty name="width" value="0.05" units="cm"/>
      <inkml:brushProperty name="height" value="0.05" units="cm"/>
      <inkml:brushProperty name="color" value="#004F8B"/>
    </inkml:brush>
  </inkml:definitions>
  <inkml:trace contextRef="#ctx0" brushRef="#br0">413 131 6560,'-3'-7'723,"2"3"1194,0 10-124,-1 2-1330,1 3 0,-1 3 108,-6 23 0,-83 214 2163,-24 0-1511,95-210-1122,-86 198 475,86-187-320,9-28 324,2 1 0,1 1 0,-6 30 0,14-52 72,2-5-153,7-12 142,15-27-91,79-156-252,-68 129-258,46-116 0,-16-10-106,51-126-97,-109 302 76,1 0 0,1 1 0,0 0 1,1 0-1,1 1 0,24-26 0,-34 40 53,1-1 1,-1 1-1,0 0 1,1 0-1,-1 0 1,1 0-1,-1 0 1,1 0-1,-1 1 1,1-1-1,-1 0 0,1 1 1,0-1-1,-1 1 1,1-1-1,2 1 1,-3 0 17,-1 0 1,1 0 0,0 1-1,-1-1 1,1 0 0,0 1-1,-1-1 1,1 0-1,0 1 1,-1-1 0,1 1-1,-1-1 1,1 0 0,-1 1-1,1 0 1,0 0 0,8 19-135,4 32 55,9 73 0,-9-37 221,39 150 607,12 69-16,-43-145-544,11 65 337,-25-200-107,-7-26-479,1 0-1,-1-1 1,0 1 0,1 0-1,-1 0 1,1-1 0,-1 1-1,1 0 1,-1-1 0,1 1-1,-1-1 1,1 1-1,0 0 1,-1-1 0,1 1-1,0-1 1,-1 0 0,1 1-1,0-1 1,0 0 0,-1 1-1,1-1 1,0 0-1,0 0 1,0 0 0,0 1-1,0-2-76,0 1-1,0 0 1,0 0 0,0-1-1,0 1 1,0-1-1,-1 1 1,1-1-1,0 1 1,0-1-1,-1 1 1,1-1-1,0 0 1,-1 1 0,1-1-1,0 0 1,-1 0-1,1 1 1,-1-1-1,1 0 1,-1 0-1,0 0 1,1 0 0,-1 1-1,0-1 1,0 0-1,1 0 1,-1-1-1,2-4-835,7-16-1459</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9:01.215"/>
    </inkml:context>
    <inkml:brush xml:id="br0">
      <inkml:brushProperty name="width" value="0.05" units="cm"/>
      <inkml:brushProperty name="height" value="0.05" units="cm"/>
      <inkml:brushProperty name="color" value="#004F8B"/>
    </inkml:brush>
  </inkml:definitions>
  <inkml:trace contextRef="#ctx0" brushRef="#br0">30 4 7808,'-29'-4'3520,"29"8"-672,5-4-1056,9 8-993,10-4 129,10 5-544,13-9-352,5 5-64,4-5-64,2 3 32,-7-3-1919,-4 4 1087</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8:41.067"/>
    </inkml:context>
    <inkml:brush xml:id="br0">
      <inkml:brushProperty name="width" value="0.05" units="cm"/>
      <inkml:brushProperty name="height" value="0.05" units="cm"/>
      <inkml:brushProperty name="color" value="#004F8B"/>
    </inkml:brush>
  </inkml:definitions>
  <inkml:trace contextRef="#ctx0" brushRef="#br0">26 961 2720,'-19'21'1328,"18"-20"-1185,0 1 1,0-1-1,1 0 0,-1 1 1,0-1-1,1 0 0,-1 1 1,1-1-1,0 1 1,-1-1-1,1 1 0,0-1 1,0 1-1,0-1 0,0 1 1,1 1-1,0 4 767,2 3 841,-2-9-1677,-1-1 1,0 0-1,1 0 1,-1 0-1,1 0 1,-1 1-1,1-1 1,-1 0-1,1 0 1,-1 0-1,0 0 1,1 0-1,-1 0 1,1 0-1,-1 0 1,1 0-1,-1 0 0,1-1 1,-1 1-1,0 0 1,1 0-1,-1 0 1,1 0-1,-1-1 1,1 1-1,26-14 1364,47-34 0,-24 15-788,65-44 377,-90 58-843,-1-1-1,33-34 1,-40 33 5,-1 0-1,25-43 0,17-51 154,22-86-92,-12 27-127,-20 40-182,-47 131 46,-1 0 0,1 0 0,1 0 0,-1 1 0,0-1 0,1 0 0,2-3 0,-4 6 8,0-1-1,1 1 0,-1 0 0,0-1 0,1 1 1,-1 0-1,1 0 0,-1-1 0,0 1 1,1 0-1,-1 0 0,1 0 0,-1 0 1,0 0-1,1-1 0,-1 1 0,1 0 1,-1 0-1,1 0 0,0 0 0,0 1 0,0-1-1,0 0 1,0 1 0,-1-1-1,1 1 1,0-1 0,0 1-1,0-1 1,0 1-1,-1-1 1,1 1 0,0 0-1,0 0 1,9 11 30,-1 0-1,0 1 1,-1 0 0,0 0-1,-1 0 1,9 27 0,22 89 368,-34-115-449,20 90 150,21 195 1,-44-277-17,0 1 0,-1-1 0,-4 25 1,4-39 12,-2-1 0,1 1 1,-1-1-1,0 0 0,-1 1 0,1-1 1,-2 0-1,1-1 0,-1 1 1,0 0-1,0-1 0,-8 9 0,9-13-26,1 0-1,-1 0 0,1 0 0,-1-1 1,0 1-1,0-1 0,1 0 1,-1 0-1,0 0 0,0 0 0,0 0 1,-1-1-1,1 1 0,0-1 0,0 0 1,0 0-1,0 0 0,0 0 1,0-1-1,0 1 0,0-1 0,-1 0 1,2 0-1,-5-2 0,-7-2 39,0-1 0,0-1-1,-18-13 1,27 17-133,-14-8 18,1-1 0,0-1 0,1 0 0,-27-28 1,38 35-253,1 0 1,-1 0-1,0 0 1,-13-8-1,19 14 249,0 0 0,0 0 1,0 0-1,0 0 0,0 0 0,0 0 0,0 0 0,-1 0 1,1 0-1,0-1 0,0 1 0,0 0 0,0 0 0,0 0 1,0 0-1,0 0 0,-1 0 0,1 0 0,0 0 0,0 0 1,0 0-1,0 0 0,0 0 0,0 0 0,-1 0 0,1 1 1,0-1-1,0 0 0,0 0 0,0 0 0,0 0 0,0 0 1,0 0-1,0 0 0,-1 0 0,1 0 0,0 0 0,0 0 1,0 0-1,0 1 0,0 5-265,5 8 118,1-4 130,1 0 0,0 0 0,0-1 0,1 1 0,0-2 0,1 1 0,0-2 0,0 1 0,0-1 0,21 11 0,-23-14 88,1 0 0,0-1 0,0 0-1,0-1 1,0 0 0,0 0 0,0-1 0,1 0 0,-1 0-1,1-1 1,-1 0 0,0 0 0,1-1 0,-1 0-1,11-3 1,4-2 165,-1-1-1,0-1 0,-1-1 0,28-16 0,-30 15-180,0-1 0,-1 0 0,-1-2 0,0 0 0,-1-1 0,0 0 0,-2-1 0,1-1 0,14-21 0,-5-1-139,-2 0 1,20-47-1,-42 85 91,0 0 0,0 0 0,0 0-1,0 0 1,0-1 0,0 1 0,0 0 0,0 0 0,0 0 0,0 0-1,0-1 1,0 1 0,0 0 0,0 0 0,0 0 0,1 0 0,-1-1-1,0 1 1,0 0 0,0 0 0,0 0 0,0 0 0,0 0-1,0 0 1,1-1 0,-1 1 0,0 0 0,0 0 0,0 0 0,0 0-1,0 0 1,1 0 0,-1 0 0,0 0 0,0 0 0,0 0 0,0 0-1,1 0 1,-1 0 0,0 0 0,0 0 0,0 0 0,1 0 0,1 10-203,-2 25 77,0-26 95,-1 35-27,0-17 91,1 1 0,1-1 0,1 0 0,11 50 0,-10-67 3,1 0-1,8 16 1,-11-24 7,0 0 0,0 0 1,0 0-1,0 0 0,1 0 0,-1-1 1,1 1-1,-1 0 0,1-1 0,-1 1 1,1-1-1,0 1 0,0-1 0,0 0 1,0 0-1,0 0 0,0 0 0,3 1 1,-2-2-3,-1 0 1,0-1 0,0 1 0,0 0-1,0-1 1,0 1 0,0-1 0,1 0-1,-1 0 1,0 0 0,-1 0 0,1 0-1,0 0 1,0 0 0,0-1 0,-1 1-1,2-2 1,26-29 254,-29 31-278,33-44 170,31-59-1,-62 100-178,3-4-41,21-34-239,-23 38 233,0 0 0,0 0 1,0 1-1,0 0 1,0 0-1,1 0 0,-1 0 1,7-3-1,-10 5 42,1 1 1,0 0-1,0-1 0,0 1 1,0 0-1,0 0 0,0 0 1,0 0-1,0 0 0,0 0 1,0 0-1,0 0 0,0 0 1,0 0-1,0 1 0,-1-1 1,1 0-1,0 1 0,0-1 1,0 0-1,0 1 0,0-1 1,-1 1-1,1 0 0,0-1 1,0 1-1,-1 0 0,1-1 1,0 1-1,-1 0 0,1 0 1,0 1-1,1 1-11,0 0 0,0 1 0,0-1 0,-1 1 0,1-1 0,-1 1-1,1 4 1,0 11 40,0 0-1,-1-1 0,-4 34 0,1-2 188,-1-26 184,3-24-383,0 0 0,0 0 0,0 0 0,0 0-1,0 1 1,0-1 0,0 0 0,0 0 0,0 0 0,0 0 0,0 0 0,0 0 0,0 0 0,0 0-1,0 0 1,0 1 0,0-1 0,0 0 0,0 0 0,0 0 0,1 0 0,-1 0 0,0 0-1,0 0 1,0 0 0,0 0 0,0 0 0,0 0 0,0 0 0,0 0 0,1 0 0,-1 0-1,0 0 1,0 0 0,0 0 0,0 0 0,0 0 0,0 0 0,0 0 0,0 0 0,1 0-1,-1 0 1,0 0 0,0 0 0,0 0 0,0 0 0,0 0 0,0 0 0,0 0 0,0 0 0,0 0-1,1 0 1,4-4 99,4-7 57,-1-1 0,9-14 0,16-22-117,-8 15-50,39-46-79,-52 66-2,1 0-1,0 0 0,24-16 0,-35 28 47,0 0 1,0-1-1,0 1 1,0 0-1,0 0 1,1 0-1,-1 1 1,0-1-1,0 0 1,1 1-1,-1 0 0,1-1 1,4 1-1,-6 0 18,1 1 0,0-1 0,0 1 0,0-1 0,-1 1 0,1 0 0,0 0 0,-1 0 1,1 0-1,-1 0 0,1 0 0,-1 0 0,1 0 0,-1 0 0,0 1 0,1-1 0,-1 1 0,1 2 0,7 10-72,-2 0 1,0 1-1,8 24 0,0 0 140,-12-34-22,0 4 19,1 0 0,0-1 0,0 0 0,1 0 0,6 9 0,-9-15-33,0-1 1,-1 1 0,1 0-1,0-1 1,0 1 0,0-1-1,0 0 1,0 1 0,0-1-1,0 0 1,0 0 0,1 0 0,-1-1-1,0 1 1,1-1 0,-1 1-1,0-1 1,1 0 0,-1 1-1,1-1 1,-1 0 0,0-1-1,1 1 1,-1 0 0,4-2-1,6-3 38,0 0-1,0-1 0,-1 0 1,0 0-1,0-2 0,10-8 1,-14 10-51,23-17-23,42-25-1,-15 15 123,-56 32-88,1 0 1,-1 1 0,0-1 0,0 0 0,0 0-1,1 0 1,-1-1 0,0 1 0,-1 0 0,1 0-1,0-1 1,0 1 0,0 0 0,-1-1 0,2-2-1,-2 4-13,0-1 0,0 0 0,0 0 0,0 0 0,0 0 0,0 1 0,0-1-1,0 0 1,-1 0 0,1 0 0,0 1 0,0-1 0,-1 0 0,1 0 0,-1 1-1,1-1 1,0 0 0,-1 0 0,1 1 0,-1-1 0,0 1 0,1-1 0,-1 0-1,1 1 1,-1-1 0,0 1 0,-1-1 0,1 0-6,-1 1 0,1-1 0,-1 1 0,0 0 0,1-1 0,-1 1 1,0 0-1,1 0 0,-1 0 0,1 0 0,-1 1 0,0-1 0,1 0 0,-1 1 0,1-1 0,-1 1 0,1-1 0,-1 1 0,1 0 1,-1 0-1,0 1 0,-4 0-10,-2 2-8,0 1-1,-1 0 0,2 1 1,-1 0-1,1 0 0,-1 1 1,2-1-1,-11 14 0,8-8-47,0 0-1,1 1 1,1 0-1,-11 27 1,16-34 77,0-1 0,0 1 1,1 0-1,0-1 1,0 1-1,0 0 1,1 0-1,0 0 0,0 0 1,1 9-1,0-12 1,0 0 1,0 0-1,0 0 0,0-1 1,0 1-1,0-1 0,1 1 0,-1-1 1,1 1-1,-1-1 0,1 0 1,0 1-1,0-1 0,0 0 0,1 0 1,-1-1-1,0 1 0,1 0 1,-1-1-1,1 0 0,-1 1 0,1-1 1,3 1-1,3 0 28,0 1-1,0-2 1,1 0 0,-1 0-1,0 0 1,18-2 0,57-11 86,-67 9-90,30-6 82,-1-2 0,68-24 1,-93 27-70,-1-2 0,1 0 0,-1-1 0,-1 0 0,0-2 1,-1-1-1,24-22 0,-29 21-40,-1 0-1,-1-1 1,0-1-1,-1 0 1,14-32-1,-9 10 42,-15 36-50,1 1 1,0 0 0,-1 0-1,0 0 1,1-1-1,-1 1 1,0 0 0,0 0-1,0-1 1,-1 1 0,1 0-1,-1 0 1,1 0-1,-2-4 1,2 6 0,0-1 0,-1 1 0,1 0-1,0-1 1,-1 1 0,1 0 0,0 0 0,-1-1 0,1 1 0,0 0-1,-1 0 1,1-1 0,0 1 0,-1 0 0,1 0 0,-1 0 0,1 0-1,0 0 1,-1 0 0,1 0 0,-1 0 0,1 0 0,0 0 0,-1 0 0,1 0-1,-1 0 1,1 0 0,-1 0 0,1 0 0,0 0 0,-1 0 0,1 0-1,-1 1 1,1-1 0,0 0 0,-1 1 0,-15 10-78,6 0 54,0 1-1,0 0 1,2 0 0,-1 1-1,2 0 1,0 0-1,0 1 1,-7 22-1,13-31 30,-1 0 0,1 1-1,0-1 1,0 0-1,1 0 1,-1 0 0,1 0-1,0 1 1,1-1 0,-1 0-1,1 0 1,0 0-1,1 0 1,-1 0 0,1 0-1,3 7 1,-2-6-7,1 0-1,0-1 1,0 0-1,0 1 1,1-1-1,-1-1 1,1 1-1,0-1 1,1 0 0,-1 0-1,11 5 1,-8-4-31,1-2 0,-1 1 1,1-1-1,0 0 1,0-1-1,0 0 0,0-1 1,14 1-1,-16-2-25,0 0 0,0 0 0,-1-1 0,1 0 0,0 0 0,0-1 0,-1 0-1,1 0 1,-1 0 0,1-1 0,8-5 0,-13 7-551,0-1 0,1 0 0,-1 0 0,0 0 0,0 0 0,0 0 0,0 0 0,0 0 0,0-1 0,-1 1 0,1-1 0,-1 0 0,1 1 0,-1-1 0,1-4 0,3-11-2421</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8:41.417"/>
    </inkml:context>
    <inkml:brush xml:id="br0">
      <inkml:brushProperty name="width" value="0.05" units="cm"/>
      <inkml:brushProperty name="height" value="0.05" units="cm"/>
      <inkml:brushProperty name="color" value="#004F8B"/>
    </inkml:brush>
  </inkml:definitions>
  <inkml:trace contextRef="#ctx0" brushRef="#br0">156 16 8224,'-100'-16'3712,"63"25"-3200,27-6-224,5 1-256,1-4-512,18 0-1760,5 9 1312</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8:42.888"/>
    </inkml:context>
    <inkml:brush xml:id="br0">
      <inkml:brushProperty name="width" value="0.05" units="cm"/>
      <inkml:brushProperty name="height" value="0.05" units="cm"/>
      <inkml:brushProperty name="color" value="#004F8B"/>
    </inkml:brush>
  </inkml:definitions>
  <inkml:trace contextRef="#ctx0" brushRef="#br0">206 110 3072,'3'-14'903,"-1"8"-273,-1 0 0,1 1 1,4-9-1,-5 11-236,0 0 0,0 1 0,0-1 0,0 0 0,0 0 0,-1 0 0,1 0 0,-1 1 0,0-1 0,0-4 1,0 5-236,0 1 0,0-1 0,0 1-1,0-1 1,0 1 0,-1-1 0,1 1 0,0 0 0,-1-1 0,1 1 0,-1-1 0,0 1 0,0 0 0,1-1 0,-1 1 0,0 0 0,0 0 0,0 0 0,-2-2 0,3 3-135,0 0 0,0 0 0,-1 0 0,1 0 0,0 0 0,-1-1 0,1 1 0,0 0 0,-1 0 0,1 0 0,0 0 0,-1 0 0,1 0 0,0 0 0,-1 0 0,1 0 0,0 0 0,-1 1 0,1-1 0,0 0 0,-1 0 0,1 0 0,-1 0 0,-6 3 67,0 0-1,1 1 0,-1 0 1,0 0-1,1 0 1,0 0-1,0 1 0,1 0 1,-1 1-1,1-1 0,0 1 1,-7 11-1,-1 3-42,1 1-1,-18 41 1,13-22 164,-12 48 0,23-67-143,1 1 1,2 0 0,0 0 0,0 25 0,3-41-26,0 0 1,1 1-1,-1-1 1,1 0-1,1 1 1,-1-1 0,1 0-1,4 8 1,-6-12-2,1 0 1,1 0-1,-1-1 1,0 1 0,0 0-1,1 0 1,-1-1 0,1 1-1,-1-1 1,1 1-1,0-1 1,0 0 0,-1 0-1,1 0 1,0 0 0,0 0-1,0 0 1,0 0-1,0-1 1,1 1 0,-1-1-1,0 1 1,0-1 0,0 0-1,0 0 1,5 0-1,2-1 114,1-1 0,-1 0-1,1-1 1,-1 1-1,1-2 1,-1 0-1,9-5 1,5-4 102,29-21 0,-21 10-241,-1-1 1,-1-2-1,-2-1 0,0-1 0,-2-2 1,32-50-1,-51 72-72,-4 6 14,0-1 0,0 1 0,0 0 0,0 0 1,5-4-1,-6 7 29,-1 0-1,0 0 1,0-1 0,0 1 0,1 0 0,-1 0 0,0 0-1,0 0 1,0 0 0,1 0 0,-1 0 0,0 0-1,0 0 1,1 0 0,-1 0 0,0 0 0,0 0 0,0 0-1,1 0 1,-1 0 0,0 0 0,0 0 0,0 1 0,1-1-1,-1 0 1,0 0 0,0 0 0,0 0 0,1 0 0,-1 0-1,0 1 1,0-1 0,0 0 0,0 0 0,0 0-1,1 1 1,6 11-180,3 15 12,0 14-93,-8-29 260,0-1 0,2 1 0,8 21 0,-7-23 38,0 0-1,1 0 1,0-1 0,1 0 0,8 10-1,-13-17 22,0 1 0,0-1 0,1 0 0,-1 0 0,1 0-1,-1 0 1,1 0 0,0-1 0,0 1 0,0-1 0,0 0-1,0 0 1,0 0 0,0 0 0,0 0 0,0-1 0,0 1 0,0-1-1,1 0 1,-1 0 0,0 0 0,4-1 0,-4 0 5,0 0 1,0 0 0,0-1-1,-1 1 1,1-1-1,0 0 1,-1 1 0,1-1-1,-1 0 1,0-1-1,0 1 1,1 0 0,-1-1-1,-1 1 1,1-1-1,2-3 1,2-5 90,0-1 0,6-18-1,-9 22-112,9-25 22,-1 1 1,8-38-1,-14 37-44,-1 11-140,0 1-1,8-23 1,-7 37-360,-1 11 164,4 20-5,-5-14 243,1 1 68,1 0 1,0 0-1,1-1 0,0 0 0,1 0 0,0 0 1,0-1-1,1 0 0,0 0 0,1-1 1,0 0-1,17 12 0,-11-11 84,0-1 1,1 0-1,0 0 0,0-2 0,1 0 1,0-1-1,0 0 0,20 1 0,-20-3 17,1-1-1,-1-1 0,0 0 1,1-1-1,-1-1 0,19-4 0,-29 4-40,-1-1 0,0 1 0,0-1 0,0-1 0,-1 1 0,1-1 0,-1 0 0,1 0 0,-1 0 0,0-1 0,0 0 0,0 0 0,-1 0-1,1-1 1,-1 0 0,0 1 0,0-1 0,-1-1 0,6-8 0,-6 5 11,1 0 1,-1 0-1,0 0 1,-1 0-1,0 0 1,1-13-1,-2 0 71,-2-30 1,1 46-134,0 0 0,-1 0 1,1 0-1,-1 1 0,-1-1 1,1 0-1,-5-9 0,6 15 0,0-1-1,0 0 0,-1 1 1,1-1-1,-1 0 0,1 1 1,0-1-1,-1 0 0,1 1 0,-1-1 1,0 1-1,1-1 0,-1 1 1,1-1-1,-1 1 0,0 0 1,1-1-1,-1 1 0,0 0 1,0-1-1,1 1 0,-1 0 1,0 0-1,0 0 0,1-1 1,-1 1-1,0 0 0,0 0 0,1 0 1,-1 0-1,0 0 0,0 1 1,-1-1-1,-1 1-36,0 1 1,0-1-1,0 1 1,0 0-1,1 0 0,-1 0 1,1 0-1,-3 2 0,-9 13-32,0 0 0,1 1 0,2 0 0,-15 29 0,21-39 82,-3 7 2,1 0 0,0 0 0,1 0 0,-8 32 0,13-41 23,0 0 0,0 0 0,1-1 0,-1 1-1,1 0 1,1 0 0,-1 0 0,1 0-1,0 0 1,1 0 0,-1-1 0,1 1 0,0 0-1,1-1 1,-1 0 0,7 10 0,-4-8 44,0-1 0,0 0 1,1 0-1,-1 0 1,1-1-1,1 0 0,-1 0 1,1-1-1,13 8 1,-9-8 7,0 1 0,0-2 1,0 0-1,0 0 0,1-1 1,14 2-1,-2-3 10,0-2 0,0 0 0,-1-1 1,1-1-1,0-2 0,25-7 0,3-6-1148,1 1 255</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8:46.101"/>
    </inkml:context>
    <inkml:brush xml:id="br0">
      <inkml:brushProperty name="width" value="0.05" units="cm"/>
      <inkml:brushProperty name="height" value="0.05" units="cm"/>
      <inkml:brushProperty name="color" value="#004F8B"/>
    </inkml:brush>
  </inkml:definitions>
  <inkml:trace contextRef="#ctx0" brushRef="#br0">1 1449 2720,'0'1'140,"1"0"0,-1 0 0,1 0 0,-1 0 0,1-1-1,0 1 1,-1 0 0,1 0 0,0 0 0,-1 0 0,1-1 0,0 1 0,0 0 0,0-1 0,0 1 0,0-1 0,0 1 0,0-1-1,0 1 1,0-1 0,0 0 0,0 1 0,0-1 0,0 0 0,0 0 0,2 0 0,31 3 2668,-27-3-2332,1-1 0,-1 0 0,0 0-1,0-1 1,1 0 0,8-4 0,41-21 1502,-41 19-1399,0-1-292,1-1 0,-1 0 0,-1-1 0,0-1 0,-1-1-1,0 0 1,15-18 0,-14 13-159,-2-1 0,0 0-1,-1-1 1,-1 0 0,14-36-1,-7 9-7,19-49 142,-29 79-315,1 0 1,0 1-1,15-20 0,-23 34 30,0 0 0,1 1 0,-1-1 1,1 1-1,-1 0 0,1-1 0,-1 1 0,1 0 0,0 0 0,1-1 0,-2 2 16,0 0-1,-1-1 0,1 1 0,0 0 0,-1 0 0,1 0 0,0 0 0,-1 0 0,1 0 1,-1 0-1,1 0 0,0 0 0,-1 0 0,1 1 0,0-1 0,-1 0 0,1 0 0,0 1 1,-1-1-1,1 0 0,-1 1 0,1-1 0,-1 0 0,1 1 0,-1-1 0,1 1 0,-1-1 1,1 1-1,-1-1 0,0 1 0,1-1 0,0 2 0,4 7-64,0 1-1,-1 0 1,1 0 0,3 16-1,9 47 221,-14-61-142,7 42 139,-1 0 0,-3 1 0,-3-1 0,-2 1 0,-8 78-1,7-129-65,-1 1 0,1-1 0,-1 0 0,0 1 0,0-1 0,0 0 0,-1 0 0,1 0 0,-1 0 0,0 0 0,0 0 0,-1-1 0,1 1-1,-4 3 1,5-6-47,0-1 0,0 1 0,0-1 0,0 0 0,0 1 0,0-1 0,0 0 0,0 0-1,0 0 1,0 0 0,0 0 0,0 0 0,0 0 0,0 0 0,0 0 0,0 0 0,0 0 0,0-1-1,0 1 1,0 0 0,0-1 0,0 1 0,1-1 0,-1 1 0,0-1 0,0 1 0,0-1 0,0 0-1,-28-24 460,24 21-424,1 0-29,-6-4-39,1-1 0,0 0-1,1-1 1,-11-15 0,-11-12-148,20 25-81,-14-21 1,24 33 221,-1 0 1,1-1-1,0 1 0,0 0 1,-1-1-1,1 1 0,0-1 1,0 1-1,0 0 0,0-1 0,-1 1 1,1-1-1,0 1 0,0 0 1,0-1-1,0 1 0,0-1 1,0 1-1,0-1 0,0 1 1,0-1-1,0 1 0,1 0 0,-1-1 1,0 1-1,0-1 0,0 1 1,0 0-1,1-1 0,-1 1 1,0 0-1,0-1 0,1 1 1,-1 0-1,0-1 0,1 1 0,-1 0 1,0-1-1,1 1 0,-1 0 1,1 0-1,-1 0 0,0-1 1,1 1-1,-1 0 0,1 0 1,-1 0-1,0 0 0,1 0 0,-1 0 1,1 0-1,-1 0 0,1 0 1,-1 0-1,1 0 0,29 0-118,-27 1 96,29-1-126,11 2 275,-34-1-108,0 1-1,0-1 1,0-1 0,0 0-1,0 0 1,0-1 0,0 0-1,0 0 1,11-4 0,4-3 63,-1-1 0,0 0 0,0-2 0,-1 0 0,0-2 0,-1 0 0,-1-2 0,29-25 0,0-11 63,-2-2 0,43-62 0,-82 104-122,69-99 74,-60 81-72,-1 0 0,13-35 0,3-26 71,27-131 0,-53 193-68,72-374-424,-77 389 78,-1 13 321,0 0 0,0 0 0,0 0 0,0 1 0,0-1 0,0 0 0,0 0 0,0 0 1,0 0-1,0 0 0,0 0 0,0 0 0,0 0 0,0 0 0,0 0 0,0 0 0,0 0 0,0 0 1,0 0-1,0 0 0,0 0 0,0 0 0,0 1 0,0-1 0,0 0 0,0 0 0,0 0 0,0 0 1,0 0-1,0 0 0,0 0 0,0 0 0,0 0 0,0 0 0,-1 0 0,1 0 0,0 0 0,0 0 1,0 0-1,0 0 0,0 0 0,0 0 0,0 0 0,0 0 0,0 0 0,0 0 0,0 0 0,0 0 0,0 0 1,0 0-1,0 0 0,0 0 0,-1 0 0,1 0 0,0 0 0,0 0 0,0 0 0,0-1 0,-8 29-195,-27 188 66,22-127 145,-48 207 127,49-245-105,-30 154 141,-31 120 430,58-264-390,-12 37 900,27-98-1094,0 0-1,-1 0 1,1 0-1,0 0 0,0 0 1,0 0-1,0 1 1,0-1-1,0 0 0,0 0 1,-1 0-1,1 0 1,0 0-1,0 1 1,0-1-1,0 0 0,0 0 1,0 0-1,0 0 1,0 1-1,0-1 0,0 0 1,0 0-1,0 0 1,0 0-1,0 1 1,0-1-1,0 0 0,0 0 1,0 0-1,0 0 1,0 1-1,0-1 0,0 0 1,1 0-1,-1 0 1,0 0-1,0 0 1,0 1-1,0-1 0,0 0 1,0 0-1,0 0 1,1 0-1,-1 0 0,8-6 215,12-20-203,22-41-56,-26 39-213,31-40-1,-45 66 218,-1 0-1,1 0 0,0 0 1,0 0-1,0 1 0,0-1 1,0 1-1,0-1 0,0 1 1,0 0-1,0 0 0,1 0 1,-1 0-1,5-1 0,-5 2 10,-1 0 0,1 0 0,0 0 0,-1 0-1,1 0 1,-1 1 0,1-1 0,-1 1 0,1-1 0,-1 1-1,1 0 1,-1-1 0,1 1 0,-1 0 0,0 0 0,1 0-1,-1 0 1,0 0 0,0 0 0,0 0 0,0 1 0,0-1-1,0 0 1,1 2 0,2 5-18,0-1 1,-1 1 0,0 0-1,0 0 1,0 0-1,-1 0 1,2 17-1,-2-10 10,5 36 13,-5-32 84,1 1 0,5 19 0,-7-37-54,-1 0-1,1 0 1,0 0 0,0 0 0,0 0-1,0 0 1,0 0 0,0 0-1,0-1 1,1 1 0,-1 0 0,1-1-1,-1 1 1,1-1 0,0 0-1,0 1 1,-1-1 0,1 0 0,0 0-1,0 0 1,0 0 0,0 0-1,0-1 1,0 1 0,1-1 0,-1 1-1,0-1 1,0 0 0,4 0-1,3 0 43,-1-1 0,1-1 0,-1 1 0,1-1 0,-1-1 0,9-3 0,20-10-18,0-1 0,0-2-1,-2-2 1,0-1 0,-2-1 0,-1-2 0,0-1-1,28-32 1,-36 28-39,-19 23-76,1 0 1,0 0 0,8-8 0,-14 15 59,1-1-1,-1 1 1,1 0-1,-1-1 1,1 1 0,-1 0-1,1-1 1,0 1-1,-1 0 1,1 0 0,-1 0-1,1 0 1,0 0-1,-1-1 1,1 1 0,0 0-1,-1 0 1,2 1-1,-2-1 6,0 0 0,1 0-1,-1 0 1,0 0-1,0 1 1,1-1 0,-1 0-1,0 0 1,0 1-1,1-1 1,-1 0 0,0 0-1,0 1 1,0-1-1,1 0 1,-1 0 0,0 1-1,0-1 1,0 0-1,0 1 1,0-1 0,0 0-1,0 1 1,0-1 0,1 0-1,-1 1 1,0-1-1,-1 0 1,1 1 0,0-1-1,0 0 1,0 1-1,0-1 1,0 0 0,0 1-1,0-1 1,0 0-1,-1 1 1,1-1 0,0 1-1,-8 17-161,-17 30 0,-2 5 191,15-29-123,6-11 64,0 0-1,0 0 1,2 0 0,-6 19 0,10-30 46,-1 1 0,1-1 0,0 1 1,-1 0-1,1-1 0,0 1 0,1 0 1,-1-1-1,0 1 0,1-1 0,-1 1 0,1-1 1,0 1-1,0-1 0,0 1 0,0-1 1,0 0-1,0 1 0,1-1 0,-1 0 1,1 0-1,0 0 0,0 0 0,-1 0 0,1-1 1,0 1-1,0 0 0,1-1 0,1 2 1,0-2 30,-1 1 0,0-1 0,1 0 0,-1 0 0,1-1 0,0 1 1,-1-1-1,1 0 0,-1 0 0,1 0 0,-1 0 0,1 0 0,0-1 1,-1 0-1,1 1 0,-1-1 0,7-3 0,-4 1-5,0 0-1,0 0 1,0 0-1,-1-1 1,1 0-1,-1 0 1,0 0-1,8-9 1,-7 5-20,-1 0-1,0 0 1,0 0 0,-1-1-1,0 0 1,-1 0 0,0 0 0,0 0-1,-1 0 1,3-18 0,-4 13-20,0-1 1,-1 1-1,0-1 1,-1 1-1,0-1 1,-6-21 0,6 32-26,0 0 0,0 0 1,-1 0-1,0 0 0,1 0 0,-1 1 1,-5-7-1,6 9 14,1 0 0,-1 0 0,0 0 0,0 0 0,0 0 0,0 1 0,0-1 0,-1 0 0,1 1 1,0-1-1,0 1 0,0-1 0,-1 1 0,1-1 0,0 1 0,0 0 0,-1 0 0,1 0 0,0 0 0,-1 0 0,1 0 0,0 0 0,0 0 0,-1 0 0,1 0 0,0 1 0,0-1 0,-1 1 1,1-1-1,-1 1 0,-5 3-36,0-1 1,0 1-1,1 0 1,0 1-1,0 0 1,-7 6 0,-32 38-18,37-39 19,6-8 37,0 0 1,0 0 0,0 1-1,1-1 1,-1 1-1,1-1 1,-1 1-1,1 0 1,0-1-1,0 1 1,0 3-1,1-5 10,0 0-1,0 0 1,0 0-1,0 0 1,0 0-1,1 0 1,-1 0-1,0 0 1,1 0-1,-1 0 1,0 0-1,1 0 0,0 0 1,-1 0-1,1 0 1,-1 0-1,1-1 1,0 1-1,0 0 1,-1 0-1,1-1 1,0 1-1,0-1 1,0 1-1,0-1 0,0 1 1,0-1-1,0 1 1,0-1-1,0 0 1,0 1-1,0-1 1,0 0-1,1 0 1,6 1 19,-1 0 1,0 0 0,1-1-1,-1 0 1,1-1 0,-1 1-1,0-2 1,0 1 0,10-3 0,0-2 7,0 0 1,25-13 0,-13 3 4,45-35 1,-26 17 27,-27 19-39,-6 4-87,1 0-1,0 2 1,1 0 0,26-11 0,-41 19 57,0 1-1,0-1 1,0 1-1,0 0 1,1-1-1,-1 1 1,0 0 0,0 0-1,0 0 1,4 1-1,-5 0 1,0-1-1,0 0 0,0 1 0,0-1 0,0 1 0,0-1 0,0 1 0,-1-1 0,1 1 1,0 0-1,0-1 0,0 1 0,0 0 0,-1 0 0,1 0 0,0 0 0,-1-1 0,1 1 1,-1 0-1,1 0 0,-1 0 0,0 0 0,1 0 0,-1 2 0,2 5 15,-1 0 0,0 0-1,0 0 1,-1 0 0,0 0 0,-3 14-1,-13 48-71,12-57 81,0 0 0,1 1 1,1-1-1,0 1 0,0 0 1,2-1-1,1 24 0,-1-36 15,0 1 1,0 0-1,1-1 0,-1 1 0,1 0 0,-1-1 0,1 1 1,0-1-1,0 1 0,0-1 0,0 1 0,0-1 0,0 0 1,0 1-1,0-1 0,0 0 0,2 2 0,-2-3-5,0 1 0,1-1 0,-1 1 0,0-1 0,0 0 0,0 1 0,0-1 0,1 0 0,-1 0-1,0 0 1,0 0 0,1 0 0,-1 0 0,0 0 0,0-1 0,0 1 0,1 0 0,-1-1 0,0 1 0,0 0 0,0-1 0,0 0 0,0 1-1,0-1 1,0 0 0,1 0 0,5-5 2,0 0 0,0 0 0,-1 0 0,0-1 0,0 0 0,-1 0 0,8-14 0,28-65 34,-8 16-7,-30 65-64,0-2-49,1 0 0,0 1 1,0 0-1,7-7 0,-11 12 49,1 0-1,0 1 1,-1-1 0,1 0-1,-1 1 1,1-1 0,0 1-1,-1-1 1,1 1 0,0 0-1,-1-1 1,1 1 0,0 0-1,0-1 1,-1 1 0,1 0-1,0 0 1,0-1 0,0 1-1,-1 0 1,1 0-1,0 0 1,0 0 0,0 0-1,0 0 1,-1 1 0,1-1-1,0 0 1,0 0 0,-1 0-1,1 1 1,0-1 0,0 0-1,-1 1 1,1-1 0,0 1-1,-1-1 1,1 1 0,0-1-1,-1 1 1,1 0 0,-1-1-1,1 1 1,-1-1 0,1 1-1,-1 0 1,1 0 0,-1 0-1,9 15-129,0 1 0,-2-1 0,7 22 0,-9-24 163,0 1 0,1-2 0,0 1 0,1-1 1,16 23-1,-21-34-2,-1 0 0,0-1 1,0 1-1,0-1 0,1 0 0,-1 1 0,1-1 0,-1 0 1,1 0-1,-1 0 0,1 0 0,0 0 0,0 0 1,-1-1-1,1 1 0,0 0 0,0-1 0,0 0 1,0 1-1,0-1 0,0 0 0,-1 0 0,1 0 1,0 0-1,0 0 0,0 0 0,0-1 0,0 1 1,0-1-1,0 1 0,-1-1 0,1 0 0,0 0 1,-1 0-1,1 0 0,0 0 0,1-1 0,1-3 9,0 0 0,0 0 0,0-1 0,-1 1 0,0-1 0,0 0 0,-1 1 0,0-1 0,0 0 0,2-8 0,-1 3-24,31-129-5,-6 20-370,-26 107 252,-2 11 4,2 5-3,-1-1 78,13 28-63,-8-17 40,-1-1 0,1 0 0,1 0 0,0-1 0,1 0 0,14 16 0,-15-20 92,0-1 0,0 0 0,1 0 1,0 0-1,0-1 0,0-1 0,1 1 0,0-1 0,0-1 0,0 1 0,0-2 0,0 1 0,0-1 0,1-1 0,-1 1 0,18-1 0,-15-2-1,-1 0-1,1-1 1,0 0-1,-1-1 1,0 0 0,0-1-1,1 0 1,-2-1-1,1 0 1,-1-1-1,0 0 1,0 0-1,0-1 1,-1 0 0,0-1-1,-1 0 1,1-1-1,-2 1 1,1-2-1,-1 1 1,0-1-1,-1 0 1,6-14 0,-6 11-11,0 1 0,7-27 0,-11 34-29,-1 0-1,-1 0 1,1 0-1,-1 0 0,0 0 1,0 0-1,0 0 1,-1 0-1,1 0 0,-1 0 1,-2-5-1,3 9-3,-1 0 1,1-1-1,0 1 0,-1 0 0,0 0 1,1 0-1,-1 0 0,0 0 0,1 0 1,-1 0-1,0 0 0,0 0 0,0 1 1,0-1-1,0 0 0,0 0 0,0 1 1,0-1-1,0 1 0,-2-2 0,1 2-9,0-1 0,0 1 0,0 0 0,-1 0 0,1 0 0,0 0 0,0 0 0,0 0 0,0 1 0,0-1 0,-3 2-1,-2 0-33,-1 2-1,1-1 0,0 1 1,0 0-1,-8 6 0,-5 6-6,1 1-1,1 1 1,0 1 0,-25 34-1,26-31 35,2-3 2,0 1 0,2 0 0,0 0 0,2 2 0,0-1 0,1 2 0,-9 28 0,18-48 39,0 0 0,1 0 0,-1 0 0,1 0 0,-1 0 0,1 0 0,0 0 0,0 0 0,1 0 0,-1 0 0,0 0 0,1 0-1,0 0 1,0 0 0,0-1 0,0 1 0,0 0 0,0 0 0,1-1 0,2 4 0,-1-3 7,0 0 0,0 0 0,0-1 0,1 0 0,-1 1 0,1-1 0,0 0 0,-1-1 0,1 1 0,0-1 0,0 0 0,0 0 0,0 0 0,0 0 0,5 0 0,10 0 19,1-1 0,0 0 0,-1-1 1,1-1-1,-1-1 0,0-1 0,0 0 1,0-2-1,0 0 0,-1-1 0,21-11 0,22-15 76,103-74 0,-99 63-92,154-105-112,-234 160 55,0 1-1,0 1 1,2 0-1,0 1 1,-17 22 0,5-2-90,-29 56 1,47-76 116,0 0 1,1 0-1,0 1 0,-4 17 0,9-28 18,0 0 0,0 0-1,1 0 1,-1 0 0,1 1-1,0-1 1,0 0 0,0 1-1,1-1 1,-1 0 0,1 0-1,0 0 1,1 0 0,-1 0 0,1 0-1,-1 0 1,1 0 0,0 0-1,1 0 1,2 3 0,-4-6-2,0 0 0,0 0 0,0 0 1,0 0-1,1 0 0,-1 0 0,0-1 1,1 1-1,-1 0 0,1-1 0,-1 1 0,1-1 1,-1 1-1,1-1 0,-1 0 0,3 1 1,0-1 6,0 0 1,0-1-1,0 1 1,0-1-1,-1 0 1,7-1 0,3-3 27,0-1 0,21-12 0,-29 16-36,6-5 21,1-1-1,-1 0 1,0-1 0,-1 0-1,0-1 1,0 0 0,13-18-1,6-11 30,-2 0 0,-2-2 1,-1-2-1,-2 0 0,-2-1 0,19-62 0,-16 26-41,-3-2 0,16-150 0,-32 196-194,-2-51 0,-2 85 155,0-1-1,0 0 0,0 1 0,-1-1 1,1 1-1,-3-5 0,3 6 16,0 1-1,0 0 1,0 0-1,0-1 1,0 1-1,-1 0 1,1 0-1,0-1 0,0 1 1,0 0-1,-1 0 1,1 0-1,0 0 1,0-1-1,0 1 1,-1 0-1,1 0 1,0 0-1,0 0 0,-1 0 1,1 0-1,0-1 1,0 1-1,-1 0 1,1 0-1,0 0 1,-1 0-1,1 0 1,0 0-1,0 0 0,-1 0 1,1 0-1,0 0 1,-1 0-1,1 1 1,0-1-1,-4 2-49,1 1 0,-1 0 1,1 0-1,0 1 0,0-1 0,1 0 0,-1 1 0,-2 4 0,-13 22-36,0 1 0,3 1 0,0 0 1,-13 47-1,18-42 118,3 1 0,0-1 0,3 2 1,1-1-1,2 0 0,1 1 1,2-1-1,2 0 0,2 0 0,18 68 1,-15-79-120,0 0 0,22 42 0,-24-55-619,2 0-1,-1-1 1,1 0-1,1 0 1,0-1-1,15 13 1,-18-19-575,-1-1 1,1-1 0,11 7 0,24 8-2247</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8:47.992"/>
    </inkml:context>
    <inkml:brush xml:id="br0">
      <inkml:brushProperty name="width" value="0.05" units="cm"/>
      <inkml:brushProperty name="height" value="0.05" units="cm"/>
      <inkml:brushProperty name="color" value="#004F8B"/>
    </inkml:brush>
  </inkml:definitions>
  <inkml:trace contextRef="#ctx0" brushRef="#br0">7 1391 2656,'0'0'24,"0"0"-1,0 0 1,0 0 0,0 1 0,0-1 0,0 0-1,0 0 1,0 0 0,0 0 0,0 0-1,0 1 1,0-1 0,0 0 0,0 0-1,0 0 1,0 0 0,0 0 0,0 0-1,0 1 1,0-1 0,0 0 0,0 0-1,0 0 1,0 0 0,0 0 0,0 0 0,-1 1-1,1-1 1,0 0 0,0 0 0,0 0-1,0 0 1,0 0 0,0 0 0,0 0-1,0 0 1,-1 0 0,1 0 0,0 0-1,0 1 1,0-1 0,0 0 0,0 0 0,0 0-1,-1 0 1,1 0 0,0 0 0,0 0-1,0 0 1,0 0 0,0 0 0,-1 0-1,1 0 1,0 0 0,0-1 0,0 1-1,0 0 1,0 0 0,0 0 0,-1 0-1,1 0 1,0 0 0,-2-2 681,4 3-32,-1-1-553,0 0 1,-1 0-1,1 0 1,-1 1-1,1-1 1,0 0-1,-1 0 1,1 0-1,-1 0 1,1 0-1,0-1 1,-1 1-1,1 0 1,-1 0-1,1 0 1,0-1-1,-1 1 1,1 0-1,-1 0 1,1-1-1,-1 1 1,1 0-1,-1-1 1,1 1-1,-1-1 1,1 0-1,3-1 637,2-2-430,-1 1 0,1-1-1,-1 1 1,1-2 0,-1 1 0,-1 0-1,1-1 1,-1 0 0,1 0 0,3-7 0,74-114 1331,-24 34-1210,39-41-166,22-34-185,-74 94 60,-3-1 1,-4-2-1,31-87 0,-4-37-173,-98 331-1786,-1-22 1781,-18 67 367,3 52 303,42-176-401,2 0-1,4 72 1,1-115-107,0 0 0,1 0 0,0 0 0,1-1 0,0 1 0,0 0 0,1-1 0,4 9 0,-6-16-54,0 1-1,-1-1 0,1 1 1,0-1-1,0 0 0,0 1 1,0-1-1,1 0 1,-1 0-1,0 0 0,0 0 1,1 0-1,2 1 1,-3-1-49,0-1 0,0 0 0,0 0 1,-1 1-1,1-1 0,0 0 1,0 0-1,0 0 0,0 0 1,0 0-1,0-1 0,0 1 1,0 0-1,0 0 0,0-1 1,0 1-1,1-1 0,2-2 61,0 0 0,0 0 0,-1 0 0,1 0 0,-1-1 1,6-7-1,-5 6 17,19-25 157,-1-1 0,34-66 1,-23 37-155,154-281 36,-97 167-173,42-79-23,-101 199-60,-11 20-161,26-62 1,-169 391-677,95-231 868,-6 12 145,-84 209 442,110-263-455,-118 375 948,118-360 96,8-34-499,4-20-107,2-6-339,2 0-1,0 0 1,2 1-1,19-35 1,-4 18-221,43-55 0,-61 86 33,2-4-57,0 0-1,1 1 1,0 0-1,1 1 0,0 0 1,22-14-1,-31 23 55,-1 0 0,1 0-1,0 0 1,0 1 0,0-1-1,0 0 1,0 1 0,0 0-1,0-1 1,0 1 0,0 0 0,0 0-1,0 0 1,3 1 0,-3-1 14,-1 0 0,0 1 0,1 0 1,-1-1-1,0 1 0,0 0 0,1-1 1,-1 1-1,0 0 0,0 0 1,0 0-1,0 0 0,0 0 0,0 1 1,0-1-1,-1 0 0,1 0 0,0 0 1,0 1-1,-1-1 0,1 0 0,-1 1 1,0-1-1,1 2 0,2 20-29,-1-1 0,0 0 1,-2 1-1,-3 23 0,2-7 45,0-25 11,2 86-100,0-83 102,1-1 1,0 0 0,1 0-1,7 18 1,-9-30 13,0 0 0,1 0 1,0-1-1,0 1 0,0-1 1,0 1-1,0-1 0,1 0 1,-1 0-1,1 0 0,0 0 1,0 0-1,0-1 0,0 1 1,0-1-1,1 0 0,-1 0 1,1 0-1,-1 0 0,1-1 1,0 0-1,0 1 0,4 0 1,-2-2 2,1 0 1,-1 0-1,0-1 1,0 0-1,0 0 1,0 0-1,0-1 1,0 1-1,0-2 1,-1 1-1,1 0 1,-1-1 0,1 0-1,-1-1 1,0 1-1,0-1 1,8-8-1,1-2 42,0-1-1,-1 0 0,-1-1 1,12-20-1,128-194-87,-146 222 17,-4 6-13,-1 0-1,1-1 1,0 1-1,-1 0 1,0-1-1,1 1 1,-1-1-1,0 1 1,0-1-1,-1 0 0,2-5 1,-2 8 8,0 0-1,0 0 1,0 0 0,0 0-1,0-1 1,0 1 0,0 0 0,0 0-1,0 0 1,0-1 0,0 1-1,0 0 1,0 0 0,0 0-1,0 0 1,0-1 0,0 1 0,-1 0-1,1 0 1,0 0 0,0 0-1,0-1 1,0 1 0,0 0 0,0 0-1,0 0 1,-1 0 0,1 0-1,0 0 1,0 0 0,0-1-1,0 1 1,-1 0 0,1 0 0,0 0-1,-7 3-138,-5 8-102,12-11 239,-9 12-48,0 0 0,0 1 0,1 0 1,1 1-1,0-1 0,1 1 0,-5 16 1,3-9-45,-12 30 110,3-1 0,1 2 0,-11 76 0,25-94 147,2-32-129,0 0 1,1 0-1,-1-1 1,0 1-1,1 0 1,-1 0-1,1 0 1,-1 0 0,1-1-1,0 1 1,0 0-1,0-1 1,1 3-1,-1-3-11,0-1 0,0 0 0,-1 1 0,1-1 0,0 0 0,0 0 0,-1 0 0,1 0 0,0 1 0,0-1 0,0 0 0,-1 0 0,1-1 0,0 1 0,0 0 0,0 0 0,-1 0 0,1 0 0,0-1 0,0 1 0,-1 0 0,1-1 0,0 1 0,-1-1 0,1 1 0,0-1 0,-1 1 0,1-1 0,-1 1 0,1-1 0,0 0 0,6-6 56,-1 0 0,0 0 0,0 0-1,-1-1 1,0 0 0,5-10 0,23-58 221,-26 59-268,100-239-636,-111 269 436,0-1-1,1 1 1,1-1-1,0 1 1,0 16-1,2-6 225,0 1 0,4 31-1,-3-50-31,0-1 1,0 0-1,0 0 0,1 0 0,-1 0 0,1 0 1,0-1-1,0 1 0,0 0 0,3 2 0,-3-4-1,-1 0 0,1 0 0,0 0-1,0 0 1,0-1 0,0 1 0,0-1 0,0 1-1,1-1 1,-1 0 0,0 0 0,1 0-1,-1 0 1,1 0 0,-1-1 0,1 1-1,3 0 1,-1-1 15,0-1 0,0 1 0,0-1 0,0 0 0,0 0 0,0 0 0,0-1 0,0 1 0,8-6 0,-1 1 29,-1-1 0,16-12-1,-8 3-8,-1 0 1,-1-2-1,26-32 0,35-63 87,-56 77-115,-1-2 1,-2-1 0,-2 0-1,13-43 1,22-76-251,43-211 0,-94 350-99,-1 17 114,-1 4-4,-1 15-125,-18 132 31,-6 53 60,20-151 259,-14 226 253,19-233-232,4 124 168,0-133-220,0-1-1,16 60 1,-19-93 13,1 2-237,0 0 1,-1 0 0,1 0 0,1 0-1,-1 0 1,0 0 0,1-1 0,2 5-1,-3-7 149,-1 0 0,0 0-1,1 0 1,-1 0 0,0 0-1,0 0 1,1 0 0,-1 0-1,0 0 1,1 0 0,-1 0-1,0 0 1,1 0 0,-1 0-1,0 0 1,0 0 0,1 0-1,-1 0 1,0 0 0,1-1-1,-1 1 1,0 0 0,0 0-1,1 0 1,-1 0 0,0-1-1,0 1 1,0 0 0,1 0-1,-1-1 1,0 1 0,0 0-1,0 0 1,0-1 0,1 1-1,-1 0 1,0 0 0,0-1-1,0 1 1,0-1 0,8-16-2454,-7 11 1798,0 0 0,-1-1 0,0 1 1,0 0-1,0 0 0,-2-11 0,-10-34-2932,12 50 3637,-11-42-2147</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8:48.356"/>
    </inkml:context>
    <inkml:brush xml:id="br0">
      <inkml:brushProperty name="width" value="0.05" units="cm"/>
      <inkml:brushProperty name="height" value="0.05" units="cm"/>
      <inkml:brushProperty name="color" value="#004F8B"/>
    </inkml:brush>
  </inkml:definitions>
  <inkml:trace contextRef="#ctx0" brushRef="#br0">48 102 7456,'-48'-9'3840,"54"6"-2144,2 3-1024,20-5 416,6 1-608,13-5-160,5 6-192,6-11-32,-7 10-32,6-13 288,-4 10-160,-11-10-1312,-4 8 608</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8:48.692"/>
    </inkml:context>
    <inkml:brush xml:id="br0">
      <inkml:brushProperty name="width" value="0.05" units="cm"/>
      <inkml:brushProperty name="height" value="0.05" units="cm"/>
      <inkml:brushProperty name="color" value="#004F8B"/>
    </inkml:brush>
  </inkml:definitions>
  <inkml:trace contextRef="#ctx0" brushRef="#br0">11 90 6880,'-11'-14'3136,"44"7"-2720,1-2 320,9 9-480,38-9 128,8 9-256,19-12 224,2 0-224,27-6-256,-4 10 64</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8:49.593"/>
    </inkml:context>
    <inkml:brush xml:id="br0">
      <inkml:brushProperty name="width" value="0.05" units="cm"/>
      <inkml:brushProperty name="height" value="0.05" units="cm"/>
      <inkml:brushProperty name="color" value="#004F8B"/>
    </inkml:brush>
  </inkml:definitions>
  <inkml:trace contextRef="#ctx0" brushRef="#br0">8 1124 3552,'-7'0'1730,"14"1"-92,16-2 978,-5-6-1344,-1-1 0,1 0 0,20-14 0,-14 8-494,12-8-82,-2-1 1,60-52-1,48-68 31,-34 15-282,113-175 1,-193 261-421,-2-1 0,26-59-1,-61 120-463,-8 21 121,13-28 264,-69 216-265,-16 146 351,84-351 88,1 0 1,1 0-1,1 1 1,1 32-1,2-52-38,-1-1 0,0 1 0,1 0-1,0 0 1,-1-1 0,1 1 0,2 4-1,-2-6-36,-1 0 0,1 0 0,0 0 0,-1-1 0,1 1 0,0 0 0,0 0 0,-1-1 0,1 1 0,0 0 0,0-1 0,0 1 0,0-1-1,0 1 1,0-1 0,1 1 0,0-1 13,1 0 1,-1 0-1,0 0 0,1 0 0,-1 0 0,1-1 0,-1 1 1,0-1-1,1 0 0,-1 0 0,0 0 0,0 0 0,0 0 1,0 0-1,0 0 0,0-1 0,0 1 0,0-1 1,2-2-1,14-14 126,-1-2 0,-1 1 0,18-29 0,162-233-8,-159 232-199,8-12 104,61-107-1,-60 72-440,54-159 0,-108 281-187,0-2 327,-19 43 1,-12 11 242,-72 155 370,35-35-206,61-151-77,1 0 0,-9 68 0,22-105-16,0-1-1,0 1 1,1 0 0,2 18-1,-2-25-174,0-1 0,1 1 0,-1-1 0,1 0 0,0 0 0,0 1 0,0-1 0,0 0 0,0 0 0,0 0 0,1 0 0,-1 0 0,1 0 0,-1 0 0,1 0 0,0-1 0,-1 1 0,1 0 0,0-1 0,0 0 0,0 1 0,0-1 0,1 0 0,2 1 0,27 7-1221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2:25.534"/>
    </inkml:context>
    <inkml:brush xml:id="br0">
      <inkml:brushProperty name="width" value="0.05" units="cm"/>
      <inkml:brushProperty name="height" value="0.05" units="cm"/>
      <inkml:brushProperty name="color" value="#004F8B"/>
    </inkml:brush>
  </inkml:definitions>
  <inkml:trace contextRef="#ctx0" brushRef="#br0">55 0 7872,'-31'0'3584,"18"5"-3104,3-5-1056,10 3 224</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8:49.971"/>
    </inkml:context>
    <inkml:brush xml:id="br0">
      <inkml:brushProperty name="width" value="0.05" units="cm"/>
      <inkml:brushProperty name="height" value="0.05" units="cm"/>
      <inkml:brushProperty name="color" value="#004F8B"/>
    </inkml:brush>
  </inkml:definitions>
  <inkml:trace contextRef="#ctx0" brushRef="#br0">90 122 7712,'-16'45'2506,"7"-26"-1524,4-12-944,-46 84 2937,50-87-2824,-1-1-1,1 1 1,0 0-1,0-1 1,0 1 0,1 0-1,-1 0 1,1 0-1,0-1 1,0 1 0,0 0-1,0 0 1,1 0-1,1 6 1,-1-7-62,0-1-1,0 0 1,0 0 0,0 0 0,0 0-1,0 0 1,1 0 0,-1-1-1,1 1 1,-1 0 0,1-1-1,0 1 1,0-1 0,-1 1-1,1-1 1,0 0 0,0 0 0,0 0-1,1 0 1,-1 0 0,0-1-1,0 1 1,0 0 0,1-1-1,3 1 1,1-1 77,0-1 0,0 1-1,-1-1 1,1-1 0,-1 1 0,1-1 0,-1 0-1,1-1 1,-1 1 0,0-1 0,11-7-1,-10 6-103,0 0 0,0 0 0,0-1 0,-1 0 0,0 0 0,0 0 0,0-1 0,-1 0 0,1 0 0,-2-1 0,1 1 0,7-14 0,-8 8-66,1 0 1,-2 1-1,0-1 0,0 0 1,-1 0-1,-1-1 1,0 1-1,0 0 1,-1-1-1,-1 1 1,0 0-1,-1 0 0,0-1 1,-1 1-1,0 1 1,-1-1-1,-6-13 1,9 22-55,-1 0 0,0-1 0,0 1 0,0 0 0,0 1 0,0-1 0,-1 0 0,1 1 0,-1-1 0,1 1 0,-1 0 0,0 0 1,-4-3-1,5 5-7,0-1 1,1 0 0,-1 1 0,0 0 0,0-1 0,0 1-1,1 0 1,-1 0 0,0 0 0,0 0 0,0 0-1,1 0 1,-1 0 0,0 1 0,0-1 0,1 1 0,-1-1-1,0 1 1,1 0 0,-1-1 0,0 1 0,1 0-1,-1 0 1,1 0 0,0 1 0,-3 1 0,-3 5-724,0 0-1,0 0 1,1 1 0,-10 16 0,1 11-1148</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9:05.168"/>
    </inkml:context>
    <inkml:brush xml:id="br0">
      <inkml:brushProperty name="width" value="0.05" units="cm"/>
      <inkml:brushProperty name="height" value="0.05" units="cm"/>
      <inkml:brushProperty name="color" value="#004F8B"/>
    </inkml:brush>
  </inkml:definitions>
  <inkml:trace contextRef="#ctx0" brushRef="#br0">5 1432 2976,'-2'-4'274,"-1"-4"475,3 8-738,0 0-1,0 0 0,0 0 1,0 0-1,0 1 0,0-1 1,1 0-1,-1 0 0,0 0 1,0 0-1,0 0 1,0 0-1,0 0 0,0 0 1,0 0-1,0 0 0,0 0 1,0 0-1,0 0 0,0 0 1,0 0-1,0 0 1,0 0-1,1 0 0,-1 0 1,0 0-1,0 0 0,0 0 1,0 0-1,0 0 0,0 0 1,0 0-1,0 0 1,0 0-1,0 0 0,0 0 1,1 0-1,-1 0 0,0 0 1,0 0-1,0 0 0,0 0 1,0 0-1,0 0 1,0 0-1,0 0 0,0 0 1,2-1 1220,21-18 4075,-16 14-4847,0-1-1,-1-1 0,0 1 1,0-1-1,0 0 0,6-12 0,22-49 342,-27 53-584,7-16 78,61-125 684,-53 118-958,49-69 0,13 7-51,-69 84-38,1 2-1,0 0 1,1 0-1,21-12 1,-34 24 27,-1 0 0,1 0 0,0 0 0,0 1 0,0-1 1,0 1-1,0 0 0,0 0 0,1 1 0,-1-1 1,8 1-1,-10 0 35,0 0 0,0 1 0,0-1 0,0 1 1,0 0-1,0-1 0,0 1 0,0 0 0,0 0 0,-1 0 1,1 0-1,0 1 0,-1-1 0,1 0 0,-1 1 0,1-1 0,-1 1 1,0-1-1,1 1 0,-1 0 0,0-1 0,0 1 0,0 0 1,0 0-1,-1 0 0,1 0 0,0 2 0,2 8 23,0 0-1,-1 0 1,-1 1 0,0 15-1,-4 54 1,1-30 2,2 166 196,0-212-35,1 0 1,-1 0 0,1 0 0,2 7 0,-3-13-155,0 1 1,0-1-1,0 0 1,0 1-1,0-1 1,0 0-1,0 1 1,0-1-1,1 0 0,-1 1 1,0-1-1,0 0 1,0 0-1,1 1 1,-1-1-1,0 0 0,0 0 1,1 1-1,-1-1 1,0 0-1,0 0 1,1 1-1,-1-1 0,0 0 1,1 0-1,-1 0 1,0 0-1,1 0 1,-1 0-1,1 1 1,0-2 20,0 0 1,0 1 0,0-1 0,0 0 0,0 0-1,0 1 1,-1-1 0,1 0 0,0 0 0,-1 0 0,1 0-1,0 0 1,-1 0 0,1 0 0,0-2 0,12-28 344,11-41 0,-5 15-363,-8 26-84,2-1 0,1 2 0,1 0 0,1 1 0,2 0 0,1 2 0,27-31 0,-44 55-17,1 0 0,0 0 0,0 0-1,1 1 1,-1-1 0,7-3-1,-10 6 55,1 0 0,0-1-1,0 1 1,0 0 0,0 0-1,-1-1 1,1 1 0,0 0-1,0 0 1,0 0 0,0 0-1,0 0 1,-1 0 0,1 0-1,0 0 1,0 1 0,0-1-1,0 0 1,0 0 0,-1 1-1,1-1 1,0 1 0,0-1-1,-1 0 1,1 1 0,0-1-1,-1 1 1,1 0 0,0-1-1,-1 1 1,1 0 0,-1-1-1,1 1 1,-1 0-1,1-1 1,-1 1 0,1 2-1,2 4 1,-1 1-1,0-1 0,0 1 0,0 0 1,-1 0-1,0 0 0,-1 0 0,0-1 0,0 1 1,-2 9-1,1 14 13,0 38 11,-1-27 10,2-1 0,2 1-1,10 55 1,-11-89 51,2-1 0,-1 0 0,1 0 0,0 0 1,0 0-1,0 0 0,1-1 0,7 10 0,-10-14-28,1-1 1,-1 1-1,1 0 0,0 0 1,0-1-1,-1 1 0,1-1 1,0 0-1,0 1 0,0-1 1,0 0-1,1 0 1,-1 0-1,0 0 0,0-1 1,1 1-1,-1-1 0,0 1 1,1-1-1,-1 0 0,0 0 1,1 0-1,-1 0 1,0 0-1,1-1 0,-1 1 1,0-1-1,1 1 0,-1-1 1,0 0-1,4-2 0,4-3 43,0 0 0,-1-1 0,0 0 0,0 0 0,14-17 0,33-46 112,25-52-52,-35 50-98,-7 11-16,32-70 1,-61 114 15,-8 15-47,0 0 0,-1 0 1,1 0-1,-1-1 0,0 1 0,0-1 0,0 1 1,0-1-1,0 1 0,0-5 0,-1 7-4,0 0 0,0-1-1,0 1 1,0 0 0,0-1-1,0 1 1,-1 0 0,1 0-1,0-1 1,0 1 0,0 0 0,0-1-1,-1 1 1,1 0 0,0 0-1,0-1 1,-1 1 0,1 0-1,0 0 1,0 0 0,-1-1-1,1 1 1,0 0 0,0 0-1,-1 0 1,1 0 0,0 0-1,-1-1 1,1 1 0,0 0-1,-1 0 1,1 0 0,0 0-1,-1 0 1,1 0 0,0 0-1,-1 0 1,1 0 0,0 0 0,-1 0-1,1 1 1,0-1 0,-1 0-1,1 0 1,-15 5-158,9-2 136,1 1-1,-1-1 1,1 1 0,-1 1 0,-5 5 0,-20 15-118,28-22 197,2-2-36,0-1 1,1 1 0,-1-1-1,0 1 1,1-1 0,-1 1 0,0-1-1,0 1 1,0-1 0,0 0 0,1 1-1,-3-1 1,2 0-22,-1 0 0,0 1-1,1-1 1,-1 0 0,1 1 0,-1-1-1,1 1 1,-1-1 0,1 1 0,-1 0 0,1-1-1,-1 1 1,1 0 0,0 0 0,-1 0-1,1 0 1,-2 2 0,1 0-10,-1 1 0,1-1 0,0 0 0,0 1 0,0-1 0,1 1-1,-2 4 1,-1 6-38,0 0-1,1 1 0,0 18 1,2-16 61,1 0 0,1 0 1,1 0-1,1 0 1,0-1-1,1 1 0,0-1 1,2 0-1,0 0 0,8 16 1,-11-27 24,0 0 0,0 0 0,0 0 0,0-1 0,1 1 0,-1-1 0,1 1 0,0-1 0,1-1 0,-1 1 1,1 0-1,0-1 0,0 0 0,0 0 0,5 2 0,-5-4-3,-1 1 1,1-1-1,-1 0 0,1 0 1,-1-1-1,1 0 0,-1 1 1,1-1-1,-1-1 0,1 1 1,-1-1-1,1 0 1,-1 0-1,1 0 0,-1 0 1,0-1-1,1 0 0,-1 0 1,0 0-1,4-3 0,16-11 240,-1-2-1,36-34 0,39-50 73,9-9-416,-75 80 108,-10 10-29,39-30 0,-49 43-155,-12 8 149,0 0 0,1 0 0,-1 0-1,0 0 1,0-1 0,0 1 0,0 0 0,0 0 0,0 0-1,0 0 1,1 0 0,-1 0 0,0 0 0,0 0 0,0 0-1,0-1 1,1 1 0,-1 0 0,0 0 0,0 0-1,0 0 1,0 0 0,0 0 0,1 0 0,-1 0 0,0 0-1,0 0 1,0 0 0,0 0 0,1 0 0,-1 1 0,0-1-1,0 0 1,0 0 0,0 0 0,0 0 0,1 0-1,-1 0 1,0 0 0,0 0 0,0 0 0,0 1 0,0-1-1,0 0 1,1 0 0,-1 0 0,0 0 0,0 0 0,0 0-1,0 1 1,0-1 0,0 0 0,0 0 0,0 0-1,0 0 1,0 1 0,0-1 0,0 0 0,0 0 0,0 0-1,0 0 1,0 1 0,0-1 0,0 0 0,-13 48-85,8-30 52,0-1 1,-2 22-1,5-17 13,0 0 0,4 39 1,-1-48 52,1-1 0,0 0 0,1 0 0,0 0 0,1 0 1,8 17-1,-11-27-9,0 1 1,1-1-1,-1 0 1,1 1-1,-1-1 1,1 0-1,0 0 1,0 0-1,-1 0 1,2 0 0,-1-1-1,0 1 1,0 0-1,0-1 1,1 0-1,-1 1 1,1-1-1,-1 0 1,1 0-1,4 0 1,-4 0 19,1-1 1,-1 0-1,1 0 0,-1-1 1,1 1-1,-1-1 0,0 0 1,1 0-1,-1 0 1,0 0-1,1 0 0,-1-1 1,0 0-1,0 1 0,4-5 1,5-4-5,0-1 0,-1 0 1,0-1-1,0-1 1,-2 1-1,1-2 0,9-18 1,-7 12-13,0 1 0,26-29 0,-28 36-38,0 0 1,16-25 0,-9 17 159,-11 15-301,-4 2 178,8-6 101,0-2-1,-1 0 1,14-21-1,-3 2 63,-13 19-117,0 0 0,11-22 1,-3-6-7,14-54-1,5-47 95,-23 92-137,-7 32-11,5-21-100,5-51 0,-14 85 18,0 0 1,0-1-1,0 1 0,0 0 0,-1-1 0,1 1 0,-3-5 0,3 7 64,0 1-1,0 0 0,0 0 1,0-1-1,0 1 1,0 0-1,0 0 0,-1-1 1,1 1-1,0 0 0,0 0 1,0 0-1,0 0 0,-1-1 1,1 1-1,0 0 1,0 0-1,0 0 0,-1 0 1,1-1-1,0 1 0,0 0 1,0 0-1,-1 0 0,1 0 1,0 0-1,0 0 1,-1 0-1,1 0 0,0 0 1,0 0-1,-1 0 0,1 0 1,0 0-1,0 0 0,-1 0 1,1 0-1,0 0 1,-2 1-12,1 0 1,0 0-1,0 0 1,0 1-1,0-1 0,0 0 1,0 0-1,0 1 1,0-1-1,0 1 1,0 1-1,-15 37-162,1 1 0,-15 75 0,27-105 176,-16 77-104,-9 119 0,14-10 176,14-161 0,1-1 0,2 0 0,12 58 0,-14-90-57,0 5 38,1 0 0,0-1 0,1 1 0,0-1 1,0 0-1,0 0 0,7 11 0,-9-17-25,0 0 0,0 0-1,0 0 1,0 0 0,0 0-1,0 0 1,0 0 0,0 0-1,0 0 1,1-1 0,-1 1-1,0 0 1,1-1 0,-1 1-1,0-1 1,1 1 0,-1-1-1,0 0 1,1 0 0,-1 0-1,1 1 1,-1-1 0,1 0-1,-1-1 1,0 1 0,1 0-1,2-1 1,0 0 33,0-1-1,1 0 1,-1 0 0,0-1-1,0 1 1,0-1 0,-1 0-1,1 0 1,3-4 0,133-157 421,-114 132-444,-2-1 0,-1-2 0,-1 0 0,21-48 0,65-238 2,-22 64 85,-61 188-236,21-46-754,-43 112 487,-1 7 130,-3 14 13,-9 60 45,-54 349 188,5-79 511,42-251 427,17-90-410,5-18-157,5-22-83,-5 17-281,1 0-1,1 1 1,0 0-1,0 0 1,2 0-1,0 1 0,1 1 1,13-16-1,-21 27-23,0 0 0,-1 0-1,1 1 1,0-1 0,0 1 0,0-1-1,0 1 1,0 0 0,0 0 0,0 0-1,0 0 1,0 0 0,1 1 0,-1-1-1,0 0 1,1 1 0,-1 0 0,0 0-1,1-1 1,-1 1 0,1 1-1,-1-1 1,0 0 0,1 1 0,-1-1-1,0 1 1,0-1 0,1 1 0,-1 0-1,0 0 1,0 0 0,0 1 0,0-1-1,0 0 1,3 4 0,4 2-13,-2 0 1,1 1-1,-1 0 0,0 1 1,0 0-1,7 13 1,25 51 22,-19-35 58,37 54 0,-50-82 6,1 0 0,0-1 0,0 0-1,1-1 1,0 1 0,1-2 0,0 1-1,0-1 1,22 10 0,-27-15-13,0 0 0,1 0 1,0-1-1,-1 0 0,1 0 0,0 0 1,0-1-1,5 0 0,5-1 63,24-5-1,-38 6-81,0-1 0,1 0-1,-1 0 1,0 0 0,0 0 0,1 0-1,-1 0 1,0 0 0,0-1-1,0 1 1,-1-1 0,1 0 0,2-2-1,17-27 203,-15 20-101,1-3-52,0 0 1,-1 0-1,-1-1 1,5-22-1,7-18-45,-13 42-13,1 0-1,-2 0 0,1 0 1,-2-1-1,0 1 0,1-22 1,-3 33-9,0 0 1,0 0 0,0 1 0,0-1 0,-1 0-1,1 0 1,0 1 0,-1-1 0,1 0 0,-1 1-1,1-1 1,-1 0 0,0 1 0,0-1 0,0 1-1,-2-3 1,-9-8-123,7 12 42,4 0 30,-2 0 21,1 0 1,-1 0-1,1 0 1,-1 0-1,1 0 1,-1 1-1,1-1 1,0 1-1,-1 0 0,1 0 1,0 0-1,-1 0 1,1 0-1,0 0 1,0 1-1,0-1 1,0 1-1,0-1 0,0 1 1,0 0-1,1-1 1,-1 1-1,1 0 1,-3 3-1,-1 3-7,0 0-1,1 1 0,-1-1 1,-5 18-1,6-13 22,0 1-1,1-1 1,1 1-1,0 0 1,1 0-1,1 18 1,1-23 42,-1-1 0,1 1 0,1-1 0,0 1 0,0-1 1,0 0-1,1 0 0,1 0 0,-1 0 0,1 0 0,8 10 0,-10-15-10,0-1-1,0 1 0,1-1 1,-1 0-1,0 0 0,1 0 1,0 0-1,-1 0 0,1 0 1,0-1-1,0 0 0,0 1 1,0-1-1,0 0 0,0-1 1,1 1-1,-1 0 0,0-1 1,0 0-1,1 1 0,-1-1 1,0-1-1,0 1 0,0 0 1,1-1-1,-1 0 0,4-1 1,14-7 109,-1-2 1,0 0-1,27-20 1,-9 6-74,10-4-73,54-25 1,-76 42-27,2 2 0,0 0 1,50-10-1,-69 19 30,0-1 1,0 2 0,-1-1 0,1 1 0,0 0-1,0 1 1,0 0 0,0 0 0,-1 1-1,1 0 1,-1 1 0,1 0 0,-1 0 0,0 1-1,0 0 1,0 0 0,-1 1 0,0 0-1,1 0 1,-2 1 0,1 0 0,-1 0 0,7 8-1,15 22-24,-18-22 146,0-1 1,1 0 0,1 0 0,0-1-1,0-1 1,16 12 0,-23-21-297,0 1 0,0-1 0,0 0 0,11 1-1,2-2-3083,-17-1 3071,-1 0 1,1 0-1,-1-1 1,0 1-1,1 0 1,-1 0-1,1 0 1,-1 0-1,0-1 0,1 1 1,-1 0-1,0 0 1,1-1-1,-1 1 1,0 0-1,0-1 0,1 1 1,-1 0-1,0-1 1,0 1-1,1 0 1,-1-1-1,0 1 0,0-1 1,0 1-1,0 0 1,0-1-1,0 1 1,0-1-1,1 1 0,-1-1 1,0-8-2440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9:05.516"/>
    </inkml:context>
    <inkml:brush xml:id="br0">
      <inkml:brushProperty name="width" value="0.05" units="cm"/>
      <inkml:brushProperty name="height" value="0.05" units="cm"/>
      <inkml:brushProperty name="color" value="#004F8B"/>
    </inkml:brush>
  </inkml:definitions>
  <inkml:trace contextRef="#ctx0" brushRef="#br0">90 88 3648,'-20'-2'457,"-21"-2"729,36 2-1083,3 2-12,1-1 0,0 1 1,-1-1-1,1 1 0,-1 0 1,1 0-1,-1-1 0,1 1 1,0 0-1,-1 0 0,1 1 1,-3-1-1,1 1 1932,9-1-526,112-8 1730,-77 4-2678,374-51 539,-341 49-1754,-31 3-967,-22 0-1476,-2 7 912</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9:05.853"/>
    </inkml:context>
    <inkml:brush xml:id="br0">
      <inkml:brushProperty name="width" value="0.05" units="cm"/>
      <inkml:brushProperty name="height" value="0.05" units="cm"/>
      <inkml:brushProperty name="color" value="#004F8B"/>
    </inkml:brush>
  </inkml:definitions>
  <inkml:trace contextRef="#ctx0" brushRef="#br0">30 46 6400,'-30'-28'2880,"50"20"-2496,-10 2-832,4 6 160,19-3-1568,9 6 1024</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9:07.743"/>
    </inkml:context>
    <inkml:brush xml:id="br0">
      <inkml:brushProperty name="width" value="0.05" units="cm"/>
      <inkml:brushProperty name="height" value="0.05" units="cm"/>
      <inkml:brushProperty name="color" value="#004F8B"/>
    </inkml:brush>
  </inkml:definitions>
  <inkml:trace contextRef="#ctx0" brushRef="#br0">604 600 3136,'-1'0'65,"1"-1"0,-1 1 0,1-1 1,-1 1-1,1-1 0,-1 1 0,1-1 0,0 0 0,-1 1 1,1-1-1,0 0 0,-1 1 0,1-1 0,0 0 0,0 1 1,0-1-1,-1 0 0,1 0 0,0 1 0,0-1 0,0-1 1,0 1 33,0 1-1,1-1 1,-1 1 0,-1-1 0,1 1 0,0-1 0,0 1-1,0-1 1,0 1 0,0-1 0,0 1 0,-1-1 0,1 1 0,0-1-1,0 1 1,-1-1 0,1 1 0,-1-1 0,0 0 172,0 0 1,-1 0-1,1 0 1,0 1-1,-1-1 1,1 1 0,-1-1-1,1 1 1,-3-1-1,-6-2 363,3 1-446,0 0 1,0 1-1,0 0 1,0 1-1,-12-1 1,-9 2 209,1 2 1,-1 0 0,-43 12-1,51-8-281,0 1 0,0 0 0,1 1-1,0 1 1,0 1 0,1 1 0,1 0-1,0 1 1,1 1 0,-18 20 0,18-16-81,0 1 1,2 0 0,1 1 0,0 1 0,1-1 0,2 2 0,0 0-1,-13 42 1,20-51 46,-1 0 0,2 1 1,-2 14-1,4-25-15,0 0 0,0-1 1,0 1-1,0 0 0,0 0 0,0 0 1,1-1-1,-1 1 0,1 0 0,0-1 1,0 1-1,0 0 0,0-1 1,0 1-1,0-1 0,1 1 0,0-1 1,-1 0-1,1 0 0,0 0 1,3 3-1,-3-3-17,0-1 1,-1 0-1,1-1 1,0 1-1,0 0 1,0-1-1,0 1 1,0-1-1,0 1 1,0-1 0,0 0-1,4 0 1,24-5 478,-22 2-408,4 0-21,1-2-1,-1 0 0,0 0 0,0-1 0,-1-1 0,0 0 0,0 0 1,11-10-1,24-21 65,-1-1 0,72-84 1,-85 85-36,-2-1 1,-2-1 0,38-75-1,-51 83-110,-1-1 0,-2-1-1,-1 0 1,-2 0-1,9-65 1,-12 55-112,-3 1 0,-1-1 0,-7-84 0,4 125 50,-3-23-261,4 25 270,-1-1-1,1 1 0,-1-1 1,1 1-1,-1 0 0,1-1 1,-1 1-1,0-1 0,0 1 1,1 0-1,-1 0 0,0-1 0,-2 0 1,3 2 13,-1 0 0,1-1 0,-1 1 1,0 0-1,1 0 0,-1 0 0,1 0 0,-1 0 1,1 0-1,-1 0 0,0 0 0,1 0 0,-1 0 1,1 0-1,-1 1 0,0-1 0,1 0 0,-1 0 1,1 0-1,-1 1 0,1-1 0,-1 0 0,1 1 0,-1-1 1,1 0-1,0 1 0,-1-1 0,0 1 0,-15 20-216,0 10 180,1 1-1,2 0 0,-10 38 1,7-24 10,3-4 20,0 0-1,3 1 1,2 0-1,-5 79 1,12-97 60,1 0 1,1 0-1,2 0 1,0 0 0,2 0-1,1 0 1,0-1-1,2 0 1,18 39-1,-20-53 55,0 1-1,0-1 1,1 0-1,12 14 0,-15-21-6,-1 1-1,1 0 1,1-1-1,-1 0 0,0 0 1,1 0-1,0-1 1,-1 1-1,1-1 0,0 0 1,10 2-1,-11-3-32,-1 0-1,1-1 1,0 0-1,-1 1 1,1-1-1,-1-1 1,1 1-1,0 0 1,-1-1-1,6-1 1,-1-1 35,-1-1 1,1 1-1,8-7 0,-12 8-54,42-29 209,76-65 0,-79 60-167,-11 11-53,-19 15-60,0 0 0,0-2-1,-1 1 1,14-17 0,-20 19-166,-8 8-2,-5 7-42,-9 10 187,1 1 0,1 1 0,1 0 0,0 0 0,1 1 0,-11 25-1,5-4 107,2 1-1,-14 53 0,30-94-41,-6 19 30,-3 31-1,8-46 21,0 1-1,1 0 0,0-1 0,0 1 0,0 0 1,1-1-1,0 1 0,0 0 0,0-1 0,0 1 0,0-1 1,4 7-1,-4-9-20,0-1 0,0 1 1,1-1-1,-1 1 0,0-1 1,1 0-1,-1 1 0,1-1 0,0 0 1,-1 0-1,1 0 0,0 0 1,-1 0-1,1 0 0,0-1 1,0 1-1,0 0 0,0-1 1,0 0-1,0 1 0,0-1 0,0 0 1,0 0-1,0 0 0,3-1 1,4 0 67,0-1 0,-1-1 1,1 1-1,10-6 1,-17 8-89,8-5 55,0 0 0,1-1 0,-2 0 0,1-1-1,-1 0 1,0 0 0,-1-1 0,1 0 0,-1-1 0,-1 1-1,0-2 1,9-14 0,-3 1 6,-1 0 0,0-1-1,-2-1 1,9-33 0,-14 42-50,-2 0 0,1 0 0,-2-1 0,1-20 0,-3 31-44,0-1 0,-1 0-1,1 1 1,-1-1 0,0 1-1,-1-1 1,0 1 0,0 0-1,0-1 1,-1 1 0,0 0 0,0 0-1,-6-7 1,7 10-12,0 1-1,0-1 1,0 1-1,-1 0 1,1 0-1,-1 0 1,0 0-1,0 1 1,1-1 0,-1 1-1,0-1 1,0 1-1,-1 0 1,1 0-1,0 0 1,0 1-1,0-1 1,-1 1 0,1 0-1,0 0 1,0 0-1,-1 0 1,1 0-1,0 1 1,0 0-1,0-1 1,0 1 0,-1 0-1,-3 3 1,0-1 2,0 0 0,0 1 0,1 0 1,0 1-1,-1-1 0,2 1 0,-1 0 0,1 0 1,-1 1-1,1 0 0,-7 10 0,9-9 26,-1-1 0,1 1 0,0 0 0,1 0 0,0 0 0,0 0 0,0 1 0,1-1 0,0 1 0,0-1 0,1 1 0,0-1-1,0 1 1,1-1 0,0 0 0,0 1 0,1-1 0,3 10 0,-2-9 21,0-1 0,1 1 0,-1-1 0,2 0 1,-1 0-1,1 0 0,0-1 0,0 0 0,1 0 0,-1 0 0,1 0 0,1-1 0,-1 0 0,1-1 1,0 1-1,12 5 0,-6-5 19,0 0 1,1-1-1,-1-1 1,1 0-1,0-1 1,0 0-1,0-1 1,0-1-1,26-2 1,-26 0 4,-1-1 0,0 0-1,0-1 1,0-1 0,-1 0 0,1 0 0,-1-1-1,21-14 1,4-7 123,42-40 0,-60 50-118,5-4 3,64-59 299,-70 62-216,-1-1 0,24-34 1,-36 46-107,-1 0 1,0 0 0,6-15 0,-9 20-27,0 0 1,-1 0 0,1 0 0,-1 0 0,1 0 0,-1 0-1,0 0 1,0 0 0,0 0 0,0 0 0,0 0 0,0 0-1,-1 0 1,1 0 0,-1 0 0,1 0 0,-1 1 0,0-1-1,1 0 1,-1 0 0,-2-2 0,2 3-27,0 0 0,0 0 0,-1 0 1,1 1-1,0-1 0,-1 0 0,1 0 0,-1 1 0,1-1 1,-1 1-1,1-1 0,-1 1 0,1 0 0,-1-1 0,1 1 0,-1 0 1,0 0-1,1 0 0,-1 0 0,1 0 0,-1 1 0,1-1 1,-1 0-1,1 1 0,-1-1 0,1 1 0,-2 0 0,-4 2-55,1 0-1,-1 0 0,1 0 1,-9 8-1,8-5 38,0 0 0,1 1 0,0 0 0,0 0 0,0 1 0,1 0 0,-5 11 0,1-3 39,1 1 0,1 0-1,1 1 1,-8 34 0,7-11 48,-3 44 0,9-69-33,0 1-1,1 0 1,1-1-1,1 1 1,4 21 0,-4-31 8,0 0 1,0-1-1,1 1 1,-1 0 0,1-1-1,1 0 1,-1 0-1,1 0 1,0 0-1,1 0 1,-1-1-1,1 1 1,0-2 0,1 1-1,5 4 1,-3-4 54,0 0 1,1-1 0,-1 0 0,1-1 0,-1 0-1,1 0 1,0-1 0,0 0 0,0-1 0,1 0-1,-1 0 1,0-1 0,0 0 0,17-3 0,-15 1-17,0 0 0,0-1 0,0 0 0,0-1 1,0 0-1,-1-1 0,0 0 0,0 0 0,0-1 1,-1-1-1,17-14 0,-14 8 8,0 0 1,0-1-1,-2-1 1,11-18-1,31-66 48,-46 87-107,67-154 199,-65 144-221,4-13-226,21-42 0,-25 68 15,-8 9 223,0 0 1,1 0 0,-1 0-1,0 0 1,0 0 0,0 0-1,0 0 1,0 0 0,1 0-1,-1 0 1,0 0 0,0 0 0,0 0-1,0 0 1,1 0 0,-1 0-1,0 0 1,0 0 0,0 0-1,0 1 1,0-1 0,0 0 0,1 0-1,-1 0 1,0 0 0,0 0-1,0 0 1,0 1 0,0-1-1,0 0 1,0 0 0,0 0-1,0 0 1,0 0 0,0 1 0,0-1-1,1 0 1,-1 3-50,1 1-1,-1-1 1,0 0-1,0 1 1,0 6-1,-13 107-80,-52 214-1,61-316 230,0-1-1,-2 1 1,-8 17 0,13-29-71,0-1 23,0 0-1,0 0 1,0 0-1,0 0 0,0 0 1,0 0-1,-1 0 0,1 0 1,-1-1-1,1 1 1,-1-1-1,0 1 0,1-1 1,-1 1-1,0-1 1,-3 2-1,4-3-24,0 0 1,1 1-1,-1-1 0,0 0 0,0 0 1,1 0-1,-1 1 0,0-1 1,0 0-1,0 0 0,0 0 0,1 0 1,-1 0-1,0 0 0,0-1 1,0 1-1,1 0 0,-1 0 0,0 0 1,0-1-1,1 1 0,-1 0 1,0-1-1,1 1 0,-1-1 1,0 1-1,1-1 0,-1 1 0,1-1 1,-1 0-1,0 1 0,1-1 1,-1 1-1,1-1 0,0 0 0,-1 0 1,1 1-1,0-1 0,-1 0 1,1 0-1,0 1 0,0-2 0,-1-2 17,0 0 0,0-1 0,0 1-1,1 0 1,0 0 0,1-6-1,0 1-40,0 0 0,1 0-1,0 0 1,1 1 0,0-1-1,0 1 1,1 0 0,0 0-1,7-12 1,-8 16-3,0 0 0,0 1 0,0-1 0,0 1 0,1-1 0,-1 1 0,1 0 0,0 0 0,0 0 0,0 1 0,0 0 0,1-1 0,-1 1 0,1 1 0,-1-1 0,1 1 0,-1 0 0,11-2 0,-4 3 13,0 1-1,1 0 1,-1 0 0,0 1 0,0 0 0,0 1 0,18 7 0,3 4-449,36 21 0,32 30-12621,-67-47 9162</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9:09.180"/>
    </inkml:context>
    <inkml:brush xml:id="br0">
      <inkml:brushProperty name="width" value="0.05" units="cm"/>
      <inkml:brushProperty name="height" value="0.05" units="cm"/>
      <inkml:brushProperty name="color" value="#004F8B"/>
    </inkml:brush>
  </inkml:definitions>
  <inkml:trace contextRef="#ctx0" brushRef="#br0">0 1520 3072,'1'0'62,"-1"0"1,0 1-1,0-1 1,1 1-1,-1-1 1,0 0-1,1 1 1,-1-1-1,0 0 1,1 1-1,-1-1 1,0 0-1,1 0 1,-1 1-1,1-1 0,-1 0 1,1 0-1,-1 0 1,0 0-1,1 0 1,-1 1-1,1-1 1,-1 0-1,1 0 1,-1 0-1,1 0 1,18-4 1906,19-12 885,-35 14-2735,11-5 344,-1-1 0,0 0 0,0-1 0,17-16-1,-23 19-307,110-106 1435,-102 97-1430,-3 3-68,204-228 1224,-10-80-676,-3-69 106,-193 360-971,-9 27 184,0 0 0,-1 0 0,1 0 0,-1 0 0,0 0-1,1 0 1,-1 0 0,0 0 0,0 0 0,-1-3 0,1 5 24,0-1 0,0 1 1,0 0-1,0 0 0,0-1 0,-1 1 1,1 0-1,0 0 0,0-1 0,0 1 1,0 0-1,0 0 0,-1 0 0,1-1 1,0 1-1,0 0 0,0 0 0,-1 0 1,1 0-1,0-1 0,0 1 1,-1 0-1,1 0 0,0 0 0,0 0 1,-1 0-1,1 0 0,0 0 0,0 0 1,-1 0-1,1 0 0,0 0 0,0 0 1,-1 0-1,1 0 0,0 0 0,0 0 1,-1 0-1,1 0 0,0 0 0,0 0 1,-1 0-1,1 1 0,0-1 0,-1 0 1,0 1-39,-1 1 1,0-1 0,1 1 0,-1-1-1,1 1 1,-1 0 0,1-1-1,-2 5 1,-24 42-121,3 1 0,-27 74-1,-21 113 132,51-150 312,3 0 0,4 1 0,-5 149 0,19-232-229,-1 8 190,1-1 0,1 1 0,0 0 0,0 0 0,6 21 0,-6-32-188,-1 0 1,0 0 0,1 1 0,-1-1-1,0 0 1,1 0 0,0 0-1,-1 0 1,1 0 0,-1 0-1,1 0 1,0-1 0,0 1-1,0 0 1,-1 0 0,1 0-1,0-1 1,0 1 0,0 0-1,0-1 1,0 1 0,0-1-1,1 1 1,-1-1 0,0 0-1,0 1 1,0-1 0,0 0-1,0 0 1,1 0 0,-1 0-1,0 0 1,0 0 0,0 0-1,0 0 1,1 0 0,-1-1-1,0 1 1,0 0 0,0-1-1,0 1 1,2-2 0,12-8 195,0-1 0,-1 0 0,-1-1 0,19-20 0,-26 26-206,61-67 243,80-111 1,-100 112-239,-2-3-1,60-138 1,-50 88 9,51-169 0,-103 282-82,16-54-165,19-112-1,-39 174-41,0 9 46,-6 17-72,2-5 166,-32 95-227,1 6 292,-29 88 153,-18 29-10,-80 234 410,138-395-344,-16 57 1068,40-131-1206,1 0 0,0 1 0,0-1-1,0 1 1,-1-1 0,1 1 0,0-1-1,0 1 1,0-1 0,0 1 0,0-1 0,0 1-1,0-1 1,0 1 0,0-1 0,0 1-1,0 0 1,0-1 0,1 0 0,-1 1-1,7-7 545,11-29-21,63-138-207,-64 141-419,2 1 0,0 1 0,37-41 0,-56 70 63,4-4-62,0 0-1,1 0 1,-1 1-1,1-1 1,0 1-1,0 0 1,0 0-1,1 1 1,-1-1-1,1 1 1,12-4-1,-17 7 50,1 0 0,-1 0-1,1 0 1,0 0 0,-1 0 0,1 0-1,-1 0 1,1 1 0,-1-1 0,1 1-1,-1-1 1,1 1 0,-1 0-1,0-1 1,1 1 0,-1 0 0,0 0-1,0 0 1,1 0 0,-1 0-1,1 2 1,2 1 0,0 1-1,0 0 0,0 0 1,2 6-1,2 5 10,-2 0-1,0 1 0,0 0 0,2 20 0,2 1-83,-3-13 108,15 35 0,-19-52 54,1-1-1,0 0 1,0 1-1,1-1 1,-1-1-1,2 1 1,-1-1-1,13 11 1,-16-15-33,1-1 1,0 1 0,-1-1 0,1 1 0,0-1-1,0 0 1,0 0 0,0 0 0,1 0 0,-1-1-1,0 1 1,0-1 0,0 0 0,0 0-1,1 0 1,-1 0 0,0-1 0,0 1 0,0-1-1,0 0 1,0 1 0,0-2 0,0 1 0,4-2-1,5-4 39,0 1 1,-1-2-1,1 1 0,13-14 0,0-2-23,0-1-1,-2-1 1,-1 0 0,-1-2-1,-1-1 1,-1-1 0,17-35-1,-32 56-62,0 0 0,-1 0 0,-1 0 0,1 0 0,-1 0 0,0-1 0,-1 1 0,0 0 0,-1-1 0,0-8 0,0 16-5,1 0 0,-2 0 0,1 0 1,0 0-1,0 0 0,0 0 0,0 0 1,-1 0-1,1 0 0,0 0 0,-1 0 1,1 0-1,-1 0 0,1 0 1,-1 0-1,1 1 0,-1-1 0,1 0 1,-1 0-1,0 1 0,0-1 0,1 0 1,-1 1-1,0-1 0,0 1 0,0-1 1,0 1-1,0-1 0,1 1 0,-1 0 1,0-1-1,0 1 0,0 0 0,0 0 1,0 0-1,0 0 0,0-1 1,0 2-1,0-1 0,0 0 0,-2 0 1,-3 1-44,0 1 0,0 0 0,0 0 0,0 0 0,-7 4 0,13-5 63,-9 3-15,1 1 0,-1 1 0,1 0-1,0 0 1,1 1 0,-1 0 0,1 0 0,1 0-1,-1 1 1,1 0 0,1 0 0,-1 1 0,2 0-1,-1 0 1,1 0 0,0 0 0,1 1-1,0-1 1,1 1 0,0 0 0,-1 13 0,1-12 36,2 0 1,-1 0-1,2 0 1,-1 0 0,2 0-1,-1 0 1,2 0 0,-1 0-1,1 0 1,1-1 0,0 1-1,0-1 1,1 0-1,1-1 1,0 1 0,0-1-1,0 0 1,15 14 0,-11-13 41,1-1 1,0-1-1,0 0 1,1 0 0,0-1-1,20 8 1,-26-12-273,0-1-1,0 0 1,0 0 0,0-1 0,1 1-1,-1-2 1,0 1 0,1-1 0,-1 0-1,1 0 1,-1 0 0,1-1 0,-1 0-1,0 0 1,0-1 0,7-2 0,16-10-1638</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9:09.539"/>
    </inkml:context>
    <inkml:brush xml:id="br0">
      <inkml:brushProperty name="width" value="0.05" units="cm"/>
      <inkml:brushProperty name="height" value="0.05" units="cm"/>
      <inkml:brushProperty name="color" value="#004F8B"/>
    </inkml:brush>
  </inkml:definitions>
  <inkml:trace contextRef="#ctx0" brushRef="#br0">29 255 7712,'-28'-8'3520,"56"13"-3072,1-10 128,5 5-416,30-13 352,8 5-288,56-26 96,5 1-192,17-14 576,-7 10-416,4-5-2720,-11 9 1312</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9:12.379"/>
    </inkml:context>
    <inkml:brush xml:id="br0">
      <inkml:brushProperty name="width" value="0.05" units="cm"/>
      <inkml:brushProperty name="height" value="0.05" units="cm"/>
      <inkml:brushProperty name="color" value="#004F8B"/>
    </inkml:brush>
  </inkml:definitions>
  <inkml:trace contextRef="#ctx0" brushRef="#br0">545 849 5888,'-3'-2'369,"-1"1"0,0-1-1,1 1 1,-1 0 0,0 0 0,0 0 0,0 0 0,0 1 0,0-1-1,0 1 1,0 0 0,0 0 0,0 1 0,-4 0 0,-10 2-170,-29 10 0,35-10 126,-7 4-173,0 0 0,-22 12 0,25-11-75,-3 2 24,1 0 1,0 1-1,1 2 0,0-1 1,1 2-1,1 0 0,-26 31 1,18-16 34,1 2 0,1 0 0,-23 50 0,35-62-31,0 0 1,-6 22-1,14-36-9,-1 1-1,1-1 1,0 0-1,0 1 1,1-1-1,-1 1 1,1-1-1,1 1 0,-1-1 1,1 1-1,0-1 1,0 1-1,2 5 1,-2-9-58,-1-1-1,1 0 1,0 0 0,-1 1 0,1-1-1,0 0 1,0 0 0,0 0-1,0 0 1,0 0 0,0 0 0,0 0-1,0 0 1,0-1 0,0 1 0,0 0-1,1 0 1,-1-1 0,0 1-1,1-1 1,-1 0 0,2 1 0,-1-1-1,1 0 0,-1 0 0,1 0 0,-1 0 0,0 0 0,1-1 0,-1 1 0,0-1 0,1 0 1,-1 1-1,0-1 0,0 0 0,0 0 0,0-1 0,2 0 0,16-14 168,-1 0 0,20-23 0,-27 27-137,55-56 310,77-76-10,-123 125-342,41-42 44,-37 31-11,-3-1 0,37-66 0,20-76 143,-42 70-285,35-159 1,-67 244-96,-2-2 1,0 1 0,0-21-1,-3 36 98,0 0-1,0 0 1,-1-1-1,0 1 0,-1-4 1,2 7 65,0 1-1,0-1 1,0 1 0,0-1 0,0 1 0,-1-1 0,1 1 0,0-1-1,0 1 1,-1-1 0,1 1 0,0 0 0,-1-1 0,1 1 0,-1-1-1,1 1 1,0 0 0,-1-1 0,1 1 0,-1 0 0,1 0 0,-1-1-1,1 1 1,-1 0 0,1 0 0,-1 0 0,1 0 0,-1 0 0,1-1 0,-1 1-1,1 0 1,-1 0 0,1 0 0,-1 0 0,1 1 0,-1-1 0,1 0-1,-1 0 1,1 0 0,-1 0 0,1 0 0,-1 1 0,1-1 0,-1 0-1,1 0 1,-1 1 0,1-1 0,0 0 0,-1 1 0,1-1 0,-1 0-1,1 1 1,-1 0 0,-8 7-72,1 0 0,-1 0 0,1 1 0,1 0 0,-8 12 0,-12 24 31,3 2 0,2 1 0,-23 72 0,32-80 72,2 0 0,1 0 1,2 0-1,-3 58 0,11-77 49,0 1 0,1 0 0,1 0 0,1-1 0,1 1 0,1-1 0,1 0-1,1 0 1,17 37 0,-16-44 51,0 1 0,1-1 0,1 0 0,0-1 0,1 0 0,20 18 0,-26-26-48,1 0 1,0 0 0,0-1 0,0 0-1,0 0 1,1-1 0,0 0-1,0 0 1,0 0 0,0-1-1,0 0 1,0-1 0,0 1-1,1-1 1,-1-1 0,0 1-1,11-2 1,-7-1 50,0 0 0,0-1 0,-1 0 0,1-1 0,16-9-1,49-30 349,-65 36-404,120-80 638,-114 73-656,0 0 0,-1-1 0,0-1 0,-2 0 0,14-19-1,-23 28-39,-1 0-1,0 0 1,0 0-1,-1 0 1,0-1-1,-1 1 1,1-1-1,1-9 1,-4 14-10,1 0 1,-1 1-1,0-1 1,0 0-1,0 1 1,0-1-1,0 0 1,-1 0-1,1 1 1,-1-1 0,1 1-1,-1-1 1,0 0-1,0 1 1,0-1-1,-1 1 1,1 0-1,0-1 1,-1 1 0,0 0-1,1 0 1,-1 0-1,0 0 1,0 0-1,0 1 1,-5-4-1,4 4-22,0 0 0,0 0 0,0 0 1,0 0-1,0 1 0,0-1 0,-1 1 0,1 0 0,0 0 0,0 0 0,-1 0 0,1 1 0,0-1 0,0 1 0,0 0 0,0 0 0,-4 1 0,-6 4-58,0-1-1,0 2 1,-20 13 0,25-14 53,-8 4-2,0 1 1,1 1 0,1 1 0,-24 25-1,29-28 41,1 1 0,1-1 0,0 2 0,0-1-1,1 1 1,1-1 0,-8 24 0,11-29 10,1 0 0,0 0 0,1 0 1,-1 0-1,1 8 0,0-12-1,0 1-1,1-1 1,-1 0-1,0 0 1,1 1 0,-1-1-1,1 0 1,0 0-1,0 0 1,0 0-1,0 1 1,0-1-1,0-1 1,0 1 0,1 0-1,1 2 1,-1-3 13,0 1 1,1-1-1,-1 0 1,0-1-1,0 1 0,1 0 1,-1 0-1,0-1 1,1 0-1,-1 1 1,3-1-1,2 0 35,0 0-1,0 0 1,9-2 0,25-9 347,73-28 0,-84 28-321,187-70 11,-214 80-93,5-2-80,0 1 0,1-1 1,-1 2-1,1-1 1,9 0-1,-16 2 56,-1 0 0,1 0 0,0 0 0,-1 0 0,1 0 0,-1 0-1,1 1 1,-1-1 0,1 0 0,-1 1 0,0-1 0,1 1 0,-1 0-1,1 0 1,-1-1 0,0 1 0,0 0 0,1 0 0,-1 0 0,0 0 0,0 0-1,0 0 1,0 1 0,0-1 0,0 0 0,-1 1 0,1-1 0,0 0 0,-1 1-1,1-1 1,-1 1 0,1-1 0,-1 1 0,0-1 0,1 1 0,-1-1-1,0 3 1,0 31-38,-2 0 0,-1 0 0,-10 47-1,11-73 48,-14 67-7,-3-1 0,-34 86 0,-3 9 154,-14 38 98,57-173-80,-8 21 292,11-44 66,9-12-503,1 0-1,0 0 0,0 1 0,0-1 1,-1 0-1,1 0 0,0 0 0,0 0 1,-1 0-1,1 0 0,0 0 1,0 1-1,-1-1 0,1 0 0,0 0 1,0 0-1,-1 0 0,1 0 0,0 0 1,0 0-1,-1 0 0,1 0 1,0 0-1,0-1 0,-1 1 0,1 0 1,0 0-1,0 0 0,-1 0 0,1 0 1,0 0-1,0 0 0,0-1 1,-1 1-1,1 0 0,0 0 0,0 0 1,0-1-1,0 1 0,-1 0 0,1 0 1,0 0-1,0-1 0,0 1 1,0 0-1,0 0 0,0-1 0,0 1 1,0 0-1,-1 0 0,1-1 0,0 1 1,0 0-1,-1-8 84,0 0 0,1-1 0,0 1 0,0 0 0,0 0 0,1 0 0,0 0 0,4-12 0,26-72-2,-19 59-39,59-150-4,-31 84-182,-20 46 51,63-148-110,-65 165 99,1 2 0,1 0 0,37-46 0,-51 73 35,0 1 1,0-1-1,1 1 1,0 0-1,12-8 1,-16 12 24,0 0 0,0 1 0,0-1 0,0 1 0,1 0 0,-1-1 0,0 2 0,1-1 1,-1 0-1,1 0 0,-1 1 0,0 0 0,1 0 0,-1 0 0,1 0 0,5 2 0,-7-2 18,0 1 0,-1 0 1,1-1-1,-1 1 0,1 0 0,-1 0 1,1 0-1,-1 1 0,1-1 0,-1 0 0,0 0 1,0 1-1,0-1 0,0 1 0,0-1 0,0 1 1,0-1-1,0 1 0,-1 0 0,1-1 1,0 3-1,1 2-10,-1 0 0,0-1 0,0 1 0,-1 0-1,0 0 1,0 6 0,-3 27 24,-2 0-1,-13 50 0,12-66 87,-1 1 0,-2-1 0,0-1 0,-1 0 0,-13 21 0,21-40-54,0 0 1,1-1-1,-1 1 1,0-1-1,0 1 1,0-1-1,-1 0 1,1 0-1,0 0 1,-1 0-1,-2 1 1,4-2-20,0-1 0,0 0 0,1 0 0,-1 0 1,0 1-1,1-1 0,-1 0 0,0 0 0,0 0 1,1 0-1,-1 0 0,0 0 0,1-1 0,-1 1 0,0 0 1,1 0-1,-1 0 0,0-1 0,0 0 0,-1 0 3,1 0-1,-1 0 0,1 0 0,0 0 0,0-1 1,0 1-1,0 0 0,0-1 0,0 1 1,0-1-1,-1-1 0,1 1-28,1 1-1,-1-1 1,1 1 0,-1-1 0,1 0-1,0 1 1,0-1 0,0 1-1,0-1 1,0 0 0,0 1-1,0-1 1,0 1 0,0-1 0,1 0-1,-1 1 1,1-1 0,-1 1-1,1-1 1,0 1 0,-1 0 0,1-1-1,0 1 1,0 0 0,2-3-1,2-1-22,0 0-1,0 0 0,1 0 0,7-4 0,-11 8 39,137-80 14,-86 53 99,-26 13-66,32-18 32,58-41 0,-86 51-76,-1-2 0,-1 0 1,-1-2-1,28-37 1,-19 14 67,-2-2 1,47-94 0,45-109-203,-115 233 123,7-13 0,-2-1-1,14-42 0,-26 65-41,20-57-482,-23 64 201,-6 9 41,-11 19-42,-7 17 211,1 2 1,-28 80-1,-16 94 177,64-211-58,-26 98 72,4 0 1,5 1-1,-5 124 0,20-196 54,2-22-28,0 1 0,1-1 1,0 1-1,0 0 0,1 0 0,3 17 1,1-19 262,-1-8-140,2-9 9,-4 5-140,42-59 312,80-92 0,-86 111-395,-2-1 1,-2-2-1,-3-2 1,43-84-1,-9-5 55,34-69 45,-74 159-128,-3-1 1,22-71-1,-27 71-92,6-27-288,-23 87-298,-3 13 479,-22 72-208,-122 408 337,44-217 399,99-277-214,1 0 0,0 1 0,1-1 0,-2 18 0,4-28-78,0 1 1,0 0-1,0-1 1,-1 1-1,1 0 1,0-1 0,0 1-1,0 0 1,0-1-1,0 1 1,0 0-1,0-1 1,1 1 0,-1 0-1,0-1 1,0 1-1,0-1 1,1 1-1,-1 0 1,0-1-1,1 1 1,-1-1 0,1 1-1,-1-1 1,0 1-1,1-1 1,0 2-1,1-2 20,0 0 0,-1-1 0,1 1 0,0 0 0,-1-1 0,1 1 0,-1-1-1,1 1 1,-1-1 0,1 0 0,-1 1 0,1-1 0,1-2 0,8-5 34,0-1 1,0 0-1,-1-1 1,13-15-1,-4 3-50,6-5-85,24-35 0,-48 59 32,1 1 1,0-1-1,0 1 0,0 0 0,0 0 1,0 0-1,1 0 0,-1 0 0,1 0 1,5-2-1,-7 4 8,0 0-1,0-1 1,0 1 0,0 0-1,1 0 1,-1 0 0,0 0 0,0 0-1,1 0 1,-1 0 0,0 1 0,0-1-1,0 0 1,0 1 0,0-1 0,1 1-1,-1-1 1,0 1 0,0 0 0,0-1-1,0 1 1,0 0 0,-1 0 0,1-1-1,0 1 1,0 0 0,0 0-1,-1 0 1,2 2 0,4 7-36,-1 0-1,0 0 1,0 0 0,4 17-1,4 9 86,-5-18 42,-4-8 17,1 0 0,-1 0 0,2 0 0,-1-1 0,1 0 0,14 16 1,-19-24-133,1 1 1,-1-1 0,0 0 0,0-1 0,1 1 0,-1 0-1,0 0 1,1 0 0,-1-1 0,1 1 0,-1-1-1,1 1 1,0-1 0,-1 0 0,1 1 0,-1-1 0,1 0-1,-1 0 1,3 0 0,-1-1-249,0 0-1,0 1 1,0-1-1,0 0 1,0 0 0,-1-1-1,1 1 1,0-1 0,3-2-1,0 0-812,-1 0-1,0-1 1,-1 1-1,1-1 1,-1 0-1,0 0 1,0-1-1,5-8 1,0 1-1259</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9:12.709"/>
    </inkml:context>
    <inkml:brush xml:id="br0">
      <inkml:brushProperty name="width" value="0.05" units="cm"/>
      <inkml:brushProperty name="height" value="0.05" units="cm"/>
      <inkml:brushProperty name="color" value="#004F8B"/>
    </inkml:brush>
  </inkml:definitions>
  <inkml:trace contextRef="#ctx0" brushRef="#br0">9 109 8384,'-9'-29'3808,"43"8"-3328,-12 8 544,6 10-672,30-15 416,8 10-448,29-5-224,-1 10-96,6 3 0,-11 7 0,-9 7-2912,-13 2 1600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9:13.862"/>
    </inkml:context>
    <inkml:brush xml:id="br0">
      <inkml:brushProperty name="width" value="0.05" units="cm"/>
      <inkml:brushProperty name="height" value="0.05" units="cm"/>
      <inkml:brushProperty name="color" value="#004F8B"/>
    </inkml:brush>
  </inkml:definitions>
  <inkml:trace contextRef="#ctx0" brushRef="#br0">434 641 2816,'0'-1'74,"0"0"0,0 0 1,0 1-1,0-1 0,0 0 0,-1 0 0,1 0 0,0 1 1,0-1-1,-1 0 0,1 0 0,-1 1 0,1-1 1,-1 0-1,1 1 0,-1-1 0,1 0 0,-1 1 1,1-1-1,-1 1 0,0-1 0,0 0 0,1 1-73,-5-9 3252,5 7-3062,-1 0 0,1 1-1,-1-1 1,0 0-1,0 0 1,0 1 0,0-1-1,0 1 1,0-1 0,0 1-1,0-1 1,-1 1-1,1-1 1,0 1 0,-3-1-1,0-1-60,0 1 0,-1 0 0,1 0 0,-1 0 0,0 1 0,0 0 0,1-1 0,-1 2 0,0-1 0,0 1-1,0-1 1,0 1 0,0 1 0,-9 0 0,-3 3 56,1 0 0,-32 13 0,45-16-172,-114 50 718,105-45-653,0 1 1,1 1-1,-1 0 1,2 0-1,-1 1 0,1 0 1,-10 13-1,16-18-11,1 0 0,1 0 0,-1 0 0,0 0 0,-2 9 0,4-12-32,1 0 0,-1 1 0,1-1 0,0 0 0,-1 1 0,1-1 0,0 0 0,0 1 0,0-1 0,0 1 0,1-1 0,-1 0 0,0 1 0,0-1 0,1 1 0,-1-1 0,1 0 0,-1 0 0,1 1 0,0-1 0,-1 0 0,1 0 0,0 0 0,0 1 0,1 0 0,2 1 38,-1 0 1,1-1-1,0 1 0,-1-1 1,1 0-1,0 0 0,0-1 0,1 1 1,-1-1-1,0 0 0,8 1 0,4 0 169,30 0-1,-17-2 63,0-1 1,39-8-1,-52 6-171,0-1 1,-1-1-1,1 0 1,-1-1-1,25-14 1,-36 18-110,1-1 1,-1 0-1,0 0 0,1 0 1,-2-1-1,1 1 0,0-1 1,-1 0-1,1 0 1,-1 0-1,0-1 0,-1 1 1,1-1-1,-1 1 0,0-1 1,0 0-1,0 0 1,-1 0-1,1 0 0,-1 0 1,-1 0-1,1 0 0,-1-1 1,0 1-1,0 0 1,0 0-1,0 0 0,-3-10 1,1 8-82,0-1 0,-1 1 0,0 0-1,0 0 1,0 0 0,-1 1 0,0-1 0,-1 1 0,-5-7 0,8 11-13,-1-1-1,1 1 1,-1-1-1,0 1 0,0 0 1,0 0-1,0 0 1,0 0-1,-1 1 1,1-1-1,-1 1 1,1 0-1,-1 0 0,1 0 1,-1 0-1,1 1 1,-1-1-1,0 1 1,1 0-1,-1 0 1,-6 1-1,2 1 5,0 0-1,1 0 1,0 1-1,-1 0 1,1 0 0,-8 6-1,11-7 48,1 0 0,0 0 0,-1 1 0,1-1 0,0 1 0,0 0 1,0 0-1,1 0 0,-1 0 0,1 1 0,-1-1 0,1 1 0,-3 6 0,5-9 17,0 0 0,-1 0 1,1-1-1,0 1 0,0 0 0,0 0 1,0 0-1,0 0 0,0 0 1,0 0-1,0 0 0,0 0 0,0 0 1,1 0-1,-1 0 0,0 0 1,1 0-1,-1 0 0,0 0 0,1 0 1,0 1-1,1-1 12,-1 0 0,0 1 0,1-1 0,-1 0 0,1 0 0,0 0 0,-1 0 0,1 0 0,0-1 0,2 2 0,5 0 134,0 0 0,0 0 0,15 0 0,-22-2-100,9 1 74,-1-1-1,1 0 0,-1-1 0,0 0 0,1-1 0,-1 0 0,0-1 0,0 0 0,19-9 0,-18 6-39,0 0-1,0-1 1,-1 0 0,0-1-1,0 0 1,-1-1-1,0 0 1,10-13-1,127-192 415,-70 97-180,-68 105-310,21-30 62,-2-1 0,31-66-1,-57 107-435,-4 6 81,-7 22-25,-37 125 139,-81 292-53,82-251 223,-34 126 38,-35 49 400,101-328-130,-33 64-1,42-94-240,3-5-7,0 0 1,0 0-1,0 0 0,-1-1 0,-3 4 1,6-6-17,-1 0 1,0 0-1,0-1 0,0 1 1,0 0-1,0-1 1,0 1-1,-1-1 1,1 1-1,0-1 0,0 1 1,0-1-1,0 0 1,-1 0-1,1 0 0,0 0 1,0 0-1,0 0 1,-1 0-1,1 0 1,-2 0-1,2-1-9,-1 1 0,1 0 0,0-1 0,0 1 0,0 0 0,0-1 0,0 0 0,0 1 0,-1-1 0,1 0 0,1 1 0,-1-1 0,0 0 0,0 0 0,0 0 0,0 0-1,0 0 1,1 0 0,-1 0 0,0 0 0,1 0 0,-1 0 0,0-2 0,0-1 37,0 0-1,0-1 1,0 1 0,1-9-1,0 12-53,-1-14 48,2-1 0,0 0 1,1 0-1,1 0 0,1 1 0,4-16 1,38-85-3,-24 66-122,2 1 1,42-61 0,-54 93 59,1 0 0,0 1 0,1 1 0,0 0 0,2 1 0,0 0 0,0 2 0,1 0 0,24-13 0,1 6-884,1 3 0,81-20-1,-121 35 733,45-9-1535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2:25.936"/>
    </inkml:context>
    <inkml:brush xml:id="br0">
      <inkml:brushProperty name="width" value="0.05" units="cm"/>
      <inkml:brushProperty name="height" value="0.05" units="cm"/>
      <inkml:brushProperty name="color" value="#004F8B"/>
    </inkml:brush>
  </inkml:definitions>
  <inkml:trace contextRef="#ctx0" brushRef="#br0">352 0 11136,'-26'0'4277,"-7"8"-2443,23-5-978,0 1 0,1 1-1,0-1 1,0 1 0,0 1-1,-12 9 1,1 3 211,-19 21 0,34-34-828,-17 20 701,-23 34 0,16-20-340,20-28-488,0 1 0,1 1 0,1-1 0,0 1 0,-6 15 0,12-26-111,1 1 1,-1-1 0,1 0-1,-1 1 1,1-1 0,0 1 0,0-1-1,0 0 1,0 1 0,1-1-1,-1 1 1,1-1 0,-1 0-1,1 1 1,0-1 0,0 0-1,0 0 1,0 1 0,0-1-1,0 0 1,0 0 0,1 0-1,2 3 1,0-2-67,-1 0 1,0 0-1,1 0 0,0 0 1,0 0-1,0-1 1,0 0-1,0 0 0,0 0 1,1 0-1,-1 0 0,6 0 1,14 2-767,0-1 0,0-1-1,0-1 1,31-3 0,95-20-5616,-82 9 3808</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9:15.144"/>
    </inkml:context>
    <inkml:brush xml:id="br0">
      <inkml:brushProperty name="width" value="0.05" units="cm"/>
      <inkml:brushProperty name="height" value="0.05" units="cm"/>
      <inkml:brushProperty name="color" value="#004F8B"/>
    </inkml:brush>
  </inkml:definitions>
  <inkml:trace contextRef="#ctx0" brushRef="#br0">31 1493 5152,'-27'10'1648,"23"-8"-881,6-1-225,4-1 1295,-4-1-1658,-1 1 0,1-1 0,0 0 0,-1 1 0,1-1 0,-1 0 0,1 0 0,-1 0 0,1 0 0,-1 0 0,1-1 0,0 0 0,7-6 449,187-144 3185,-166 127-3626,-1 0-1,-1-2 1,-1-2 0,-1 0-1,34-53 1,22-47-123,22-34 16,59-63 197,-155 216-322,-4 6-85,-1-1 1,0 0-1,0 0 1,4-8-1,-9 16-221,-5 7 247,0-1 0,1 2-1,-7 13 1,-95 289-186,95-270 281,-46 184 15,54-207 136,-1 24 1,5-40-60,1 1 1,-1 0 0,1 0-1,1 0 1,-1 0 0,1-1-1,-1 1 1,1 0 0,1 0-1,2 6 1,-4-10-31,1 0-1,-1 0 1,1 0-1,0 0 1,0 0-1,0 0 1,-1 0-1,1 0 1,0-1 0,0 1-1,0 0 1,0 0-1,0-1 1,0 1-1,0-1 1,1 1-1,-1-1 1,0 0-1,0 1 1,0-1-1,0 0 1,1 0 0,-1 0-1,0 0 1,0 0-1,1 0 1,-1 0-1,0 0 1,0 0-1,0 0 1,2-1-1,3-1 100,-1 0-1,0 0 0,1-1 0,8-6 0,15-11 185,40-35-1,-59 47-291,21-20 25,-1-1 1,31-38-1,43-74-10,-40 40-43,61-127 0,-85 139-35,47-153 0,-79 217 12,63-226-82,-67 220-689,-28 95 132,-70 220 417,-70 133 384,56-194-12,-50 114 322,137-284-311,-9 18 1937,40-86-1879,0 0 1,2 0-1,23-23 1,-5 5-156,-21 23-52,198-237-149,-183 212 71,22-27-121,-45 60 162,1 1 0,-1-1-1,1 0 1,-1 1 0,1-1-1,0 0 1,0 1 0,-1 0-1,1-1 1,0 1 0,0 0-1,0 0 1,0 0 0,3 0-1,-4 1 14,0 0-1,0 0 1,0 1-1,0-1 0,0 0 1,0 1-1,0-1 1,0 1-1,0-1 1,0 1-1,0-1 0,0 1 1,0 0-1,-1-1 1,1 1-1,0 0 1,0 0-1,-1-1 0,1 1 1,-1 0-1,1 0 1,-1 0-1,1 0 1,-1 0-1,1 0 1,-1 2-1,4 6-39,-1 1 0,0-1 1,-1 1-1,0 0 0,-1 0 0,0 0 0,0 0 1,-2 11-1,2 3 33,0 12 87,2 40 7,-1-66-28,0 0-1,0 0 1,1 0 0,0 0 0,7 14 0,-9-22-8,0 0 0,0 0-1,0-1 1,0 1 0,0 0-1,1 0 1,-1 0-1,1-1 1,-1 1 0,1-1-1,0 0 1,0 1 0,-1-1-1,1 0 1,0 0 0,0 0-1,0 0 1,3 1 0,-2-2 8,1 1 0,-1-1 0,0 1 0,1-1 0,-1 0 0,1 0 1,-1-1-1,1 1 0,-1-1 0,6-1 0,6-4 48,0-1-1,0 0 1,-1 0 0,15-11-1,-13 7-64,16-9 60,0-1 1,47-42-1,-61 46-51,-1-1 0,-1 0 0,0-1 1,-2-1-1,15-24 0,-18 24-69,0-1 1,-1 0 0,-2 0-1,0-1 1,7-30-1,-15 49 11,1 0-1,-1 0 1,0 0-1,0 1 0,0-1 1,0 0-1,0 0 1,0 0-1,-1 1 0,1-1 1,-3-4-1,3 6 9,-1 0-1,1 0 1,-1 0-1,0 1 1,1-1-1,-1 0 1,0 0-1,0 1 0,0-1 1,0 0-1,1 1 1,-1-1-1,0 0 1,0 1-1,0 0 1,0-1-1,0 1 1,-1 0-1,1-1 1,0 1-1,0 0 0,0 0 1,0 0-1,0 0 1,0 0-1,0 0 1,0 0-1,-1 0 1,1 0-1,0 1 1,0-1-1,0 0 0,-2 2 1,-7 1-34,-1 2 1,1-1-1,0 1 1,0 1-1,1 0 1,-1 0-1,1 1 0,-9 9 1,-10 11-56,-27 34 1,45-49 71,-72 91-137,72-89 230,1 1 1,0 0-1,1 1 1,1 0-1,-8 25 1,14-38-37,0 0 0,0 0 1,0 1-1,1-1 1,-1 0-1,1 1 0,0-1 1,0 0-1,0 0 0,0 1 1,1-1-1,-1 0 0,1 0 1,0 1-1,0-1 1,0 0-1,0 0 0,1 0 1,-1 0-1,1 0 0,-1 0 1,1-1-1,0 1 1,1-1-1,-1 1 0,0-1 1,1 0-1,-1 1 0,1-1 1,-1-1-1,1 1 1,0 0-1,0-1 0,0 1 1,4 0-1,7 3 39,0-1-1,1 0 1,0-1 0,-1-1-1,23 1 1,75-6 103,-9-10-1763,-76 7-1300,45-15 0,-69 20 2502,-1 0-1,1 1 1,-1-1 0,0 0-1,1 0 1,-1-1 0,0 1-1,0 0 1,0-1 0,0 1-1,0-1 1,0 0 0,0 0-1,-1 0 1,1 0 0,-1 0-1,3-4 1,6-7-2552</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9:15.477"/>
    </inkml:context>
    <inkml:brush xml:id="br0">
      <inkml:brushProperty name="width" value="0.05" units="cm"/>
      <inkml:brushProperty name="height" value="0.05" units="cm"/>
      <inkml:brushProperty name="color" value="#004F8B"/>
    </inkml:brush>
  </inkml:definitions>
  <inkml:trace contextRef="#ctx0" brushRef="#br0">58 182 7872,'-57'-21'3584,"62"21"-3104,9-5 704,5 5-736,34-12 736,3 3-672,34-12-256,0 0-160,48-9-32,-7 9-32,7-3-1152,-16 6 608</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9:17.296"/>
    </inkml:context>
    <inkml:brush xml:id="br0">
      <inkml:brushProperty name="width" value="0.05" units="cm"/>
      <inkml:brushProperty name="height" value="0.05" units="cm"/>
      <inkml:brushProperty name="color" value="#004F8B"/>
    </inkml:brush>
  </inkml:definitions>
  <inkml:trace contextRef="#ctx0" brushRef="#br0">214 755 3552,'-5'-25'1682,"5"11"3276,-19 62-1502,-8 29-2431,-3-1 1,-60 109 0,81-169-947,1-1 0,-10 30 0,16-41-26,1 1 1,0 0-1,-1 0 1,2 0-1,-1 0 1,1 0 0,0 0-1,0 1 1,0-1-1,0 0 1,1 0-1,0 0 1,0 0-1,2 5 1,-2-7 11,0-1 1,0 0 0,0 0-1,1 0 1,-1 0-1,0-1 1,1 1 0,-1 0-1,1 0 1,0-1-1,-1 1 1,1-1 0,0 0-1,0 1 1,0-1 0,0 0-1,2 1 1,0-1 15,-1 0 0,0 0 0,1-1 0,-1 1 0,1-1 1,-1 0-1,0 0 0,1 0 0,-1 0 0,5-2 0,4-1 68,0 0 0,0-1-1,0-1 1,-1 0-1,13-7 1,8-8-68,0-1 0,-1-2-1,-1-1 1,-1-2 0,-1 0 0,36-47-1,-46 52-208,-2-1 0,25-43 0,-74 114-922,18-26 1035,1 1 0,2 1-1,0 0 1,1 1 0,-13 51 0,24-75 29,-1-1 0,1 1 0,0 0 0,0 0 0,-1 0 0,1 0 0,1 0 0,-1 0 0,0 0 0,0 0 0,1 0 0,-1-1 0,1 1 0,-1 0 0,1 0 0,0 0 0,0-1 0,0 1 0,0 0 0,0-1 0,0 1 0,0-1 0,0 1 0,1-1 0,-1 0 0,1 1 0,-1-1 0,1 0 0,-1 0 0,1 0 0,0 0 0,-1 0 0,1 0 0,0-1 0,0 1 0,0-1 0,0 1 0,1-1 0,6 2 94,0-1 0,0 0 0,0-1 0,0 0 0,0-1-1,17-2 1,-5-1 50,0-1 0,0-1-1,37-16 1,-46 17-136,-1-1 1,0-1-1,0 1 0,-1-2 1,0 1-1,0-2 1,-1 1-1,11-12 0,-8 3 10,0 0 0,-1-1 1,17-36-1,15-62-235,-38 98-228,-2 0 1,3-22 0,-6 45 421,1 1 0,-1 0 0,1-1 0,0 1 0,0 0 0,1-1-1,0 0 1,0 1 0,0-1 0,1 0 0,-1 0 0,1 0 0,0 0 0,1-1 0,-1 1 0,1-1 0,0 0 0,0 0-1,0 0 1,1-1 0,7 6 0,-4-4 23,0-1-1,0 0 1,0-1-1,1 0 1,0 0-1,-1 0 1,1-1-1,0-1 1,0 1-1,0-2 1,0 1-1,0-1 1,10-1-1,-2-2 68,-1 0 0,1 0 0,-1-2 0,1 0 0,-1-1-1,-1-1 1,26-14 0,-29 14-38,0-1 0,0 0 0,-1-1 0,0-1 0,-1 1 0,0-2 1,0 1-1,-1-1 0,11-19 0,-16 23-24,0-1-1,-1 0 1,0 0 0,-1-1 0,1 1 0,-1 0 0,0-13-1,-1 17-43,-1-1 0,1 1 0,-1-1 0,0 1 0,-1-1 0,1 1 0,-1-1 0,0 1 0,0-1 0,-1 1-1,1 0 1,-1 0 0,0-1 0,0 1 0,-4-5 0,5 7-4,-1 0-1,1 1 1,-1-1 0,0 1 0,0 0-1,1-1 1,-1 1 0,0 0-1,0 0 1,0 0 0,0 0-1,-1 1 1,1-1 0,0 1 0,0-1-1,0 1 1,0 0 0,-1-1-1,1 1 1,0 0 0,0 1-1,-1-1 1,1 0 0,0 1 0,-3 0-1,-1 1-35,0 0-1,-1 1 0,1 0 1,0 0-1,0 0 0,-9 8 1,4-2 13,1 0 0,1 1 1,0 0-1,0 0 0,1 1 1,-14 23-1,9-11 32,2 1 0,-13 37 0,17-42 30,2 0-1,0 0 1,-2 26-1,6-37 15,0 0 0,1 0-1,0 0 1,1 0 0,0 0 0,0 0-1,0 0 1,1 0 0,1-1-1,4 13 1,-4-15 9,0 0-1,0-1 1,1 1 0,0-1-1,0 0 1,0 1 0,0-2 0,0 1-1,1 0 1,0-1 0,0 0-1,0 0 1,0-1 0,0 1-1,1-1 1,5 2 0,5 1 82,1-1 0,0-1 0,0 0 0,18 0 0,-21-2-53,-1 0 0,1-1 0,-1-1 0,1 0 0,-1-1 0,1 0 0,-1-1 0,0 0 1,0-1-1,0-1 0,-1 0 0,1-1 0,20-13 0,-13 3-8,0 0 1,20-23-1,38-48 9,-19 22-54,17-14 26,102-117 132,-139 145-177,-2-1 1,-2-2-1,-2-2 0,-3-1 0,-3-1 0,27-81 0,-51 130-4,0 2-71,-1 0 0,0 0 0,0 0 0,-1 0 0,1 0 0,-2-1 0,1 1 0,-1 0 0,-1-12 0,-2 10-190,3 9 267,0-1 0,0 1 0,-1 0 0,1 0 0,0 0 0,0 0 0,0 0 0,-1-1 0,1 1 0,0 0 0,0 0 0,-1 0 0,1 0 0,0 0 0,-1 0 0,1 0 0,0 0 0,0 0 0,-1 0 0,1 0 0,0 0 0,0 0 0,-1 0 0,1 0 0,0 0 0,-1 0 0,1 0 0,0 1 0,-6 1-59,1 1 0,0 0 1,0 0-1,0 0 0,1 1 0,-8 6 0,-35 38-147,-4 8 70,3 3 0,-68 109 0,86-115 157,2 2 1,2 1-1,-22 75 1,33-81 52,3 0 0,2 0 0,3 1 0,-3 66 0,10-117-66,0 14 70,0 1 0,4 23 0,-4-34-35,0-1 0,1 0-1,0 0 1,0 0 0,0 0-1,0 0 1,0 0 0,1 0-1,-1 0 1,1 0 0,0 0-1,0-1 1,0 1 0,0-1-1,0 0 1,1 1 0,-1-1-1,5 3 1,-3-3 24,0-1 1,1 1-1,-1-1 0,1 0 1,-1 0-1,1 0 0,-1-1 0,1 1 1,0-1-1,-1 0 0,1-1 1,-1 1-1,1-1 0,0 0 1,5-2-1,5-1 73,1-2-1,27-14 1,-25 10-75,-2-1-1,1 0 1,-1-1 0,-1-1-1,0-1 1,-1 0 0,20-25-1,7-14 6,50-82-1,-55 74-50,-3-2-1,-3-1 1,31-96 0,31-155-326,-89 303 299,2-5-189,-1 0-1,-1 0 1,2-30 0,-7 32-109,2 15 308,0 0-1,-1 0 1,1 0-1,0 0 1,0-1 0,0 1-1,0 0 1,0 0-1,0 0 1,0 0-1,0 0 1,-1-1-1,1 1 1,0 0-1,0 0 1,0 0 0,0 0-1,0 0 1,-1 0-1,1 0 1,0 0-1,0 0 1,0-1-1,0 1 1,-1 0-1,1 0 1,0 0 0,0 0-1,0 0 1,0 0-1,-1 0 1,1 0-1,0 0 1,0 0-1,-1 1 1,0 0-28,-1 0 0,0 0 0,1 0 0,-1 1 0,1-1 0,-1 1 0,1-1 0,0 1 0,-2 2 0,-8 13-84,0 0-1,2 1 1,-10 23-1,8-17 33,-114 296-96,106-259 248,3 0-1,3 1 1,-7 85-1,19-125-18,0 0-1,2 0 1,0-1-1,8 37 0,-6-46 12,0 0 0,1 0 0,0-1 0,1 1 0,0-1 0,1 0-1,0-1 1,1 1 0,11 13 0,-12-18-241,0-1 1,1 1-1,-1-1 1,1 0-1,0-1 0,0 0 1,1 0-1,-1 0 1,1-1-1,0 0 0,0-1 1,0 1-1,14 1 1,5-1-1818,1 0 1,47-3 0,19-4-993</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9:18.342"/>
    </inkml:context>
    <inkml:brush xml:id="br0">
      <inkml:brushProperty name="width" value="0.05" units="cm"/>
      <inkml:brushProperty name="height" value="0.05" units="cm"/>
      <inkml:brushProperty name="color" value="#004F8B"/>
    </inkml:brush>
  </inkml:definitions>
  <inkml:trace contextRef="#ctx0" brushRef="#br0">165 1 2912,'0'0'70,"0"0"0,0 0-1,-1 0 1,1 0 0,0 0 0,0 0 0,0-1 0,0 1 0,-1 0-1,1 0 1,0 0 0,0 0 0,0 0 0,-1 0 0,1 0 0,0 0-1,0 0 1,0 0 0,-1 0 0,1 0 0,0 1 0,0-1 0,0 0-1,0 0 1,-1 0 0,1 0 0,0 0 0,0 0 0,0 0 0,0 0-1,0 0 1,-1 1 0,1-1 0,0 0 0,0 0 0,0 0 0,0 0-1,0 1 1,0-1 0,0 0 0,-1 0 0,1 0 0,0 0 0,0 1-1,0-1 1,0 0 0,0 0 0,0 0 0,0 1 0,0-1 0,0 0-1,0 0 1,0 0 0,0 0 0,0 1 0,0-1 0,0 0-1,0 0 1,1 0 0,-1 1 0,0-1 0,0 0 0,0 0 0,0 0-1,0 0 1,0 0 0,0 1 0,1-1 0,-1 0 0,0 1 115,1-1 1,-1 1-1,0 0 0,0-1 1,1 1-1,-1 0 1,0-1-1,0 1 0,0 0 1,0-1-1,0 1 1,0 0-1,0 0 0,0-1 1,0 1-1,0 0 1,0-1-1,0 1 0,0 0 1,-1 0-1,1-1 1,0 1-1,0-1 1,-1 2-1,-5 6 286,-1-1 0,0 0 0,0 0 0,0 0 0,-1-1 1,0 0-1,0-1 0,0 1 0,-1-2 0,0 1 0,-10 3 0,2 0 40,15-6-375,-1 0 1,0 0-1,0-1 1,0 0-1,-1 1 0,1-1 1,0 0-1,-7 0 1,10 0-119,0-1 1,-1 0-1,1 0 1,0 0-1,0 0 1,0 0 0,0 0-1,-1 0 1,1 0-1,0 0 1,0 0-1,0 0 1,-1 0-1,1-1 1,0 1-1,0 0 1,0 0-1,0 0 1,-1 0 0,1 0-1,0 0 1,0 0-1,0 0 1,0 0-1,0-1 1,0 1-1,-1 0 1,1 0-1,0 0 1,0 0-1,0 0 1,0-1 0,0 1-1,0 0 1,0 0-1,0 0 1,0 0-1,0-1 1,0 1-1,0 0 1,0 0-1,0 0 1,0-1 0,0 1-1,0 0 1,0 0-1,0 0 1,0 0-1,0-1 1,0 1-1,0 0 1,0 0-1,0 0 1,0 0-1,0-1 1,7-9 428,-6 8-375,17-16 376,-15 16-453,-1 0-1,1 0 0,-1-1 0,1 1 1,-1 0-1,0-1 0,0 1 0,0-1 0,-1 0 1,1 0-1,-1 0 0,2-3 0,-4 6-4,0 0 1,0 0-1,-1 0 0,1 0 0,0 0 0,0 0 0,0 0 1,0 0-1,0 0 0,0 0 0,0 1 0,-2-1 0,1 3 10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9:56.237"/>
    </inkml:context>
    <inkml:brush xml:id="br0">
      <inkml:brushProperty name="width" value="0.05" units="cm"/>
      <inkml:brushProperty name="height" value="0.05" units="cm"/>
    </inkml:brush>
  </inkml:definitions>
  <inkml:trace contextRef="#ctx0" brushRef="#br0">5 1038 1888,'-4'9'701,"6"-16"-281,0 4 1052,0 8-670,-1 2 1184,4-15 339,-3 0-1642,1 1 0,0 0 0,7-11 0,12-24 31,21-76 13,-2 3-409,-11 51-330,2 2 0,56-81 0,-82 134 16,55-83 104,75-125 189,-120 186-212,40-63-260,-56 93 151,0 0 1,1 1-1,-1-1 1,1 0-1,-1 0 1,1 0 0,0 1-1,-1-1 1,1 0-1,0 0 1,0 1 0,-1-1-1,1 1 1,0-1-1,0 1 1,0-1-1,0 1 1,-1-1 0,1 1-1,0 0 1,2-1-1,-3 1 8,0 1 0,1-1-1,-1 0 1,0 0 0,0 1-1,1-1 1,-1 0 0,0 0-1,0 1 1,1-1-1,-1 0 1,0 1 0,0-1-1,0 0 1,0 1 0,0-1-1,1 0 1,-1 1 0,0-1-1,0 0 1,0 1 0,0 17-128,-3 12 155,-2 0 0,-1 0-1,-18 50 1,-41 82 146,44-115-170,-147 337 349,127-292-246,-136 324 1356,148-345-841,-6 19 1872,40-104-2133,11-23 0,-16 37-344,13-28 48,1 1 0,27-36 0,-4 17-75,2 2 1,88-75-1,-74 74 4,145-125 185,-149 117-207,-34 36-173,21-19 1,-35 35 200,0 0 0,0 0 0,0 0 1,0 1-1,0-1 0,0 0 0,0 1 1,1-1-1,-1 1 0,0-1 0,1 1 1,-1-1-1,0 1 0,2 0 0,-2 0 6,-1 0 1,1 0-1,0 0 0,-1 0 0,1 0 0,0 0 0,-1 1 0,1-1 0,-1 0 0,1 0 0,-1 1 0,1-1 0,0 0 0,-1 1 1,1-1-1,-1 1 0,1-1 0,-1 0 0,0 1 0,1-1 0,0 2 0,0 0-3,0 0 0,0 0 0,-1 1 0,1-1 0,0 0 0,-1 1 1,0-1-1,1 1 0,-1-1 0,0 0 0,0 1 0,0-1 0,-1 1 0,1-1 0,-1 4 0,-17 55 11,-5 26 86,19-67-42,-2 29-1,6-42 23,0-1-1,0 0 0,1 0 0,-1 0 1,1 0-1,1 0 0,-1 0 1,1 0-1,4 8 0,-6-12-29,1-1 0,0 0 0,-1 0 0,1 0 1,0 1-1,0-1 0,0 0 0,0 0 0,0 0 0,0 0 0,0 0 0,0-1 0,1 1 0,-1 0 1,0-1-1,0 1 0,1 0 0,-1-1 0,0 1 0,1-1 0,-1 0 0,1 1 0,-1-1 0,0 0 1,1 0-1,-1 0 0,1 0 0,-1 0 0,1 0 0,-1-1 0,0 1 0,1 0 0,-1-1 0,0 1 1,1-1-1,-1 1 0,0-1 0,3-1 0,0 0 56,0-1 0,0 0 1,0 1-1,0-1 0,-1-1 0,1 1 0,-1 0 0,0-1 1,0 0-1,5-6 0,-2-3-11,0 0 1,-1 0-1,0 0 1,5-26-1,3-57 61,-10 72-174,-3 17 10,0-1 0,0 0 0,-2-13 0,-1-6 18,3 25-8,0-1-1,1 1 0,-1 0 1,0 0-1,1-1 0,-1 1 1,1 0-1,0 0 0,0 0 1,0 0-1,0 0 0,0 0 1,0 0-1,0 0 0,3-3 1,2 3 1,-1 0 0,1 1 1,-1-1-1,1 1 0,0 0 1,-1 1-1,1-1 0,0 1 0,0 0 1,-1 1-1,1-1 0,0 1 1,0 0-1,7 3 0,9 3 40,0 1 0,24 12 0,-17-5 50,-1 1 0,-1 1 0,0 2 0,-1 0 1,-2 2-1,43 45 0,-61-59-52,1 1 0,1-2 0,-1 1 0,1-1 0,0 0 0,0-1 0,1 1 0,0-2 0,15 7 0,43 8-8029,-39-11 4640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9:59.922"/>
    </inkml:context>
    <inkml:brush xml:id="br0">
      <inkml:brushProperty name="width" value="0.05" units="cm"/>
      <inkml:brushProperty name="height" value="0.05" units="cm"/>
    </inkml:brush>
  </inkml:definitions>
  <inkml:trace contextRef="#ctx0" brushRef="#br0">1 575 2912,'18'-12'8942,"29"-12"-6210,-39 20-2592,-1-1 0,0 0 0,-1 0 0,1 0 0,-1-1 0,0 0 0,10-13 0,30-51 479,-42 64-534,73-143 486,-59 111-481,11-22 292,40-58-1,-67 115-384,1-1 0,-1 1-1,1 0 1,0 0 0,0 0 0,0 0-1,0 1 1,5-3 0,-8 4 2,1 1 0,0-1 1,0 1-1,0 0 0,-1-1 0,1 1 0,0 0 1,0 0-1,0-1 0,0 1 0,0 0 0,0 0 1,0 0-1,-1 0 0,1 0 0,0 1 0,2-1 1,-2 1 1,0-1 0,0 1 0,0 0 1,0-1-1,-1 1 0,1 0 0,0 0 0,0 0 1,0 0-1,-1-1 0,1 1 0,0 0 1,-1 0-1,1 0 0,-1 1 0,1-1 1,0 2-1,1 4 22,0 1-1,0 0 1,-1 0 0,1 0 0,-1 11 0,-3 45 34,1-47-49,-1 30 78,-2 0-1,-17 73 0,18-105 15,-2 28 0,2-11 191,2-19 125,2-11 53,7-18 154,-6 12-611,44-77 58,-20 36-71,-2 2-49,2 1-1,1 1 0,3 2 1,1 0-1,59-55 0,-83 88-2,0 0-1,0 1 0,0 0 0,0 0 0,13-6 1,-18 10 43,-1 1 1,1-1 0,-1 0-1,1 1 1,-1-1-1,1 1 1,0 0 0,-1-1-1,1 1 1,-1 0 0,1 0-1,0 0 1,-1 0 0,1 0-1,-1 1 1,1-1-1,0 0 1,-1 1 0,1-1-1,-1 1 1,1 0 0,-1-1-1,0 1 1,1 0 0,-1 0-1,1 0 1,-1 0-1,0 0 1,0 0 0,0 0-1,0 0 1,0 1 0,0-1-1,0 0 1,0 1-1,0-1 1,0 0 0,0 3-1,4 8-15,-2 1-1,1-1 0,-1 1 1,-1 0-1,-1-1 0,1 23 1,-7 80-62,-11-15 135,1-13-112,14-77 90,0 0 1,1 0-1,0 1 1,1-1-1,0 0 1,1 0 0,0 0-1,6 16 1,-7-23 7,0 1 1,1-1-1,0 0 1,0 0-1,0 1 1,0-1-1,0-1 1,1 1-1,-1 0 1,1-1-1,5 5 0,-6-6-3,1 1 0,-1-1-1,1 0 1,0 0 0,0 0-1,-1 0 1,1-1-1,0 1 1,0-1 0,0 1-1,0-1 1,0 0 0,-1 0-1,1-1 1,0 1-1,5-2 1,0 0 27,0 0 0,0-1 0,-1 0 0,1-1 0,-1 0 0,14-9 0,-7 3 26,-1-1-1,16-16 0,-18 14-40,1-1 0,-2 0 0,0 0 0,-1-1 0,0 0 0,-1-1 0,8-22 0,-2-4 97,15-72 0,-27 101-91,1-1 1,-1-22-1,-2 31-75,0 0-1,0 0 1,-1-1-1,0 1 0,0 0 1,0 0-1,0 0 1,-1 0-1,-3-6 1,5 11 13,0-1 0,0 1 0,-1 0 0,1-1 1,0 1-1,0 0 0,-1-1 0,1 1 0,0 0 0,-1-1 1,1 1-1,0 0 0,-1 0 0,1-1 0,0 1 0,-1 0 1,1 0-1,-1 0 0,1-1 0,-1 1 0,1 0 0,0 0 1,-1 0-1,1 0 0,-1 0 0,1 0 0,-1 0 0,1 0 1,0 0-1,-1 0 0,1 0 0,-1 0 0,1 0 0,-1 1 1,1-1-1,0 0 0,-1 0 0,1 0 0,-1 1 0,1-1 1,0 0-1,-1 0 0,1 1 0,0-1 0,-1 0 0,1 1 0,-3 2-44,1-1-1,-1 1 0,1 0 1,0 0-1,-4 5 0,-2 11-58,1 0-1,0 0 0,-6 28 0,2-7 35,4-16 47,-19 72 60,23-82-13,1 1-1,0 0 1,1 0 0,0 22-1,2-32-2,-1 0 0,1-1-1,0 1 1,0 0 0,0-1 0,1 1-1,0-1 1,0 1 0,3 5 0,-4-9 14,0 1 0,0-1 1,0 1-1,1-1 1,-1 0-1,0 1 0,1-1 1,-1 0-1,1 0 1,0 0-1,-1 0 1,1 0-1,0-1 0,-1 1 1,1 0-1,0-1 1,0 1-1,-1-1 1,1 0-1,0 1 0,0-1 1,0 0-1,0 0 1,0 0-1,-1-1 1,4 1-1,4-3 34,1 0 0,-1-1 0,0 0 0,0 0-1,0-1 1,9-5 0,13-8 9,14-5 142,43-30 0,-66 37-157,-1 0-1,0-1 1,30-34 0,63-97 18,-112 145-108,14-17-141,-16 20 174,1-1-1,-1 1 1,0 0-1,0-1 1,1 1-1,-1 0 1,0 0-1,0-1 1,1 1-1,-1 0 1,0 0-1,1 0 0,-1-1 1,0 1-1,1 0 1,-1 0-1,0 0 1,1 0-1,-1 0 1,1-1-1,-1 1 1,0 0-1,1 0 0,-1 0 1,0 0-1,1 0 1,-1 0-1,1 1 1,-1-1-1,0 0 1,1 0-1,-1 0 1,0 0-1,1 0 0,-1 0 1,1 1-1,-1-1 1,0 0-1,0 0 1,1 0-1,-1 1 1,0-1-1,1 0 1,-1 1-1,0-1 1,0 0-1,1 0 0,-1 1 1,0-1-1,0 0 1,0 1-1,1 0 1,0 2-17,0 0 0,-1 1 0,1-1 0,-1 0 1,1 1-1,-1-1 0,0 0 0,0 1 0,-1 5 0,-7 32-94,6-33 100,-46 160 89,19-72 75,28-95-121,1 0-1,-1 1 1,1-1 0,0 0 0,0 1 0,-1-1 0,1 0-1,0 1 1,0-1 0,0 0 0,0 0 0,1 1 0,0 2 0,-1-4-10,0 0 1,0 0-1,0 1 1,1-1-1,-1 0 1,0 1-1,1-1 1,-1 0-1,0 0 0,1 0 1,-1 1-1,0-1 1,1 0-1,-1 0 1,0 0-1,1 0 1,-1 0-1,0 0 1,1 1-1,-1-1 1,1 0-1,-1 0 1,0 0-1,1 0 1,-1 0-1,0-1 1,1 1-1,-1 0 1,1 0-1,3-1 54,0-1-1,0 0 1,0 0 0,-1 0-1,1 0 1,-1 0-1,4-4 1,3-3-14,0-2-1,0 1 1,-1-1-1,-1 0 1,8-14-1,-8 13-47,14-24-52,35-77-1,4-44-420,-61 157 458,0 0 0,0-1 0,1 1 1,-1 0-1,0-1 0,0 1 0,0 0 0,0-1 1,0 1-1,0 0 0,0-1 0,1 1 0,-1 0 1,0-1-1,0 1 0,0 0 0,1 0 1,-1-1-1,0 1 0,0 0 0,1 0 0,-1 0 1,0-1-1,1 1 0,-1 0 0,0 0 1,1 0-1,-1 0 0,0 0 0,1-1 0,-1 1 1,0 0-1,1 0 0,-1 0 0,1 0 0,-1 1-2,1-1 0,-1 1 0,1-1 0,-1 1 0,1-1 0,-1 1 0,1-1 0,-1 1 0,0 0 0,1-1 0,-1 1 0,0 0 0,0-1 0,1 1 0,-1 0 0,0-1 0,0 1 0,0 1 0,2 23-72,-2 41 1,-1-23 129,0 16-130,5 114 151,0-153 178,-4-20-225,0 1-1,0-1 1,0 1-1,0-1 1,1 1-1,-1-1 1,0 1-1,0-1 1,0 0-1,1 1 1,-1-1 0,0 1-1,1-1 1,-1 0-1,0 1 1,1-1-1,-1 0 1,0 1-1,1-1 1,-1 0-1,1 0 1,-1 1 0,1-1-1,-1 0 1,0 0-1,1 0 1,-1 1-1,1-1 1,-1 0-1,1 0 1,-1 0-1,2 0 1,0-1 19,0 0 0,0 0 0,0 0 0,0 0 0,0 0 0,0 0 0,-1-1 0,1 1 0,0-1 0,-1 1-1,1-1 1,-1 0 0,1 0 0,-1 0 0,2-2 0,15-33 88,-13 26-46,51-130-68,-14-5-181,-41 130 144,-1 9-38,-1 8 22,1 0-81,1 20-58,-1-21 142,0 0-1,0 0 0,0 0 0,0 0 1,1-1-1,-1 1 0,0 0 1,0 0-1,0 0 0,0 0 0,0 0 1,0 0-1,0 0 0,0 0 1,0 0-1,0 0 0,0 0 1,0 0-1,1 0 0,-1-1 0,0 1 1,0 0-1,0 0 0,0 0 1,0 0-1,0 0 0,0 0 0,0 0 1,0 0-1,1 0 0,-1 0 1,0 0-1,0 0 0,0 0 0,0 0 1,0 0-1,0 0 0,0 0 1,0 0-1,1 1 0,-1-1 0,0 0 1,0 0-1,0 0 0,0 0 1,0 0-1,0 0 0,0 0 1,0 0-1,0 0 0,0 0 0,0 0 1,0 0-1,0 0 0,1 1 1,-1-1-1,0 0 0,0 0 0,0-5-1309</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0:02.093"/>
    </inkml:context>
    <inkml:brush xml:id="br0">
      <inkml:brushProperty name="width" value="0.05" units="cm"/>
      <inkml:brushProperty name="height" value="0.05" units="cm"/>
    </inkml:brush>
  </inkml:definitions>
  <inkml:trace contextRef="#ctx0" brushRef="#br0">0 832 416,'0'-12'96,"0"17"197,0-3 614,1 5 1263,0-10-6,1-15 936,-1 10-2599,0-1 0,0 0 0,1 0-1,0 1 1,4-10 0,1-4-60,39-127 1228,-37 124-1487,6-22 287,23-44 0,113-264 816,-130 292-1386,-24 90-747,-22 86 312,-22 120 827,21 137 519,26-353-714,1 1 0,0-1 0,1 1 0,1-1 0,9 29 0,-11-43-24,0 0 0,0-1-1,0 1 1,0 0 0,1-1-1,-1 1 1,1-1 0,-1 0-1,1 0 1,0 1 0,0-1-1,0 0 1,0 0 0,0-1 0,1 1-1,-1 0 1,0-1 0,1 0-1,-1 1 1,4 0 0,-3-1-6,-1-1 0,1 1 0,0-1 0,0 0-1,0 0 1,-1 0 0,1 0 0,0-1 0,0 1 0,0-1 0,-1 1 0,1-1 0,0 0 0,-1 0 0,1 0 0,-1-1 0,1 1 0,-1-1 0,0 1 0,4-4 0,2-2 11,-1 0 1,0-1-1,0 0 1,0 0-1,8-15 1,23-47 22,52-141-10,-81 189-63,-1 3 184,7-34 0,-10 42-152,-5 11-64,0 0 1,1 0-1,-1 0 0,0 0 0,0 0 0,0 0 0,1-1 0,-1 1 0,0 0 1,0 0-1,0 0 0,1 0 0,-1 0 0,0 0 0,0 0 0,1 0 0,-1 0 1,0 0-1,0 0 0,0 0 0,1 0 0,-1 1 0,0-1 0,0 0 0,0 0 1,1 0-1,-1 0 0,0 0 0,0 1 0,16 17-331,-10-8 391,-2-4-64,0 0 1,-1 1-1,0 0 1,0 0-1,-1 0 0,3 14 1,2 5-82,5 16 43,9 65-1,6 25 346,-24-116-321,-2-11 78,0 1 1,1-1 0,-1 0 0,1 0 0,2 6-1,-3-10-32,-1-1-1,1 1 0,-1 0 0,1 0 0,-1-1 1,1 1-1,0 0 0,-1 0 0,1-1 0,0 1 0,0-1 1,-1 1-1,1-1 0,0 1 0,0-1 0,0 1 1,0-1-1,0 0 0,-1 0 0,1 1 0,0-1 1,0 0-1,0 0 0,0 0 0,0 0 0,0 0 0,0 0 1,0 0-1,0 0 0,0 0 0,0-1 0,-1 1 1,1 0-1,2-1 0,1-1 28,1-1 0,0 1 0,-1-1 0,0 0 0,0 0 0,1 0 0,-2-1 0,1 1 0,5-8 1,4-5 11,11-20 1,-14 21-102,95-157 170,-46 73-76,-39 61-199,-55 146-569,25-76 680,4-12 8,1 0 0,1 0 1,-3 28-1,7-39 12,-1 1 0,2-1 0,-1 0 0,1 1 0,0-1 0,1 0 0,0 0-1,1 0 1,5 13 0,-6-18 32,0 0 0,0-1-1,1 1 1,-1 0-1,1-1 1,0 0-1,0 0 1,0 0 0,0 0-1,1 0 1,-1-1-1,1 1 1,0-1-1,-1 0 1,1 0 0,0 0-1,0-1 1,0 1-1,1-1 1,-1 0-1,6 0 1,-3 0 38,-1-1 1,1 1-1,0-2 0,-1 1 0,1-1 1,0 0-1,-1 0 0,1-1 1,-1 0-1,1 0 0,-1 0 0,0-1 1,7-4-1,-10 5-23,0 0 0,0 0 0,-1 0 0,1-1 0,-1 1-1,1-1 1,-1 0 0,0 1 0,0-1 0,0 0 0,0 0 0,-1 0 0,1-1 0,-1 1 0,2-6 0,0-3 44,-2 1 0,1 0 0,-1-16 0,0 16-53,1-22-42,-2 0-1,-1 1 1,-9-54 0,9 79-8,0 1-1,-1 0 1,0 0 0,0 0 0,0 0 0,-1 0 0,0 0 0,0 1 0,-4-6-1,6 9 10,-1 1-1,1-1 0,-1 1 0,1 0 0,-1-1 0,0 1 0,1 0 0,-1 0 1,0 0-1,0 0 0,0 1 0,0-1 0,0 0 0,0 1 0,0-1 1,0 1-1,0 0 0,0 0 0,0 0 0,0 0 0,-1 0 0,1 0 0,0 0 1,0 1-1,0-1 0,0 1 0,0-1 0,0 1 0,-2 2 0,-4 0-16,0 1 0,1 0-1,0 0 1,0 1 0,0 0-1,0 0 1,-8 9 0,15-13 34,-1-1 1,1 0 0,0 0-1,0 0 1,-1 1 0,1-1-1,0 0 1,0 0 0,-1 0-1,1 1 1,0-1 0,0 0-1,0 1 1,0-1 0,-1 0 0,1 1-1,0-1 1,0 0 0,0 0-1,0 1 1,0-1 0,0 0-1,0 1 1,0-1 0,0 0-1,0 1 1,0-1 0,0 0-1,0 1 1,0-1 0,0 0-1,0 1 1,0-1 0,0 0-1,1 1 1,-1-1 0,0 0-1,0 1 1,0-1 0,0 0 0,1 0-1,-1 1 1,0-1 0,0 0-1,1 0 1,-1 0 0,0 1-1,0-1 1,1 0 0,-1 0-1,0 0 1,1 0 0,-1 1-1,0-1 1,1 0 0,-1 0-1,0 0 1,1 0 0,-1 0-1,0 0 1,1 0 0,-1 0-1,0 0 1,1 0 0,-1 0 0,0 0-1,1-1 1,26-1-79,22-8 49,95-33-1,-25 5 105,-93 31-82,0 1-1,43-3 1,-63 9-1,-1 0 1,1 0-1,0 0 1,-1 0-1,1 1 0,-1 0 1,1 0-1,-1 1 1,0-1-1,1 1 1,6 4-1,-9-5 18,-1 1 0,1 0-1,-1 0 1,0 0 0,0 0 0,0 0 0,0 1 0,0-1 0,0 1-1,0-1 1,-1 1 0,0 0 0,1-1 0,-1 1 0,0 0 0,0 0-1,0 0 1,-1 0 0,1 0 0,-1 0 0,0 0 0,0 0-1,0 3 1,0 11 78,-2-1 0,0 0 0,-8 29 0,-20 50 185,12-42 62,17-41-98,2-9 125,4-11-74,47-91-75,-41 80-223,0 0 0,2 1 0,0 0 0,1 1 0,28-26 0,-37 37-48,1 1 0,0 0-1,1 0 1,12-7 0,-17 10 37,0 1 0,0 0 0,1 1 0,-1-1 0,0 0 0,0 1 0,0-1 0,0 1 0,1 0 0,-1-1 0,0 1 0,0 0 0,0 1 0,1-1 0,-1 0 0,0 0 0,0 1 0,0 0 0,0-1 0,1 1 0,-1 0 0,2 1 0,1 2 23,0 0 0,0 0 0,-1 0 0,1 1 0,-1-1 0,0 1 0,-1 0 0,1 0 0,3 8 0,4 9 55,8 23-1,-15-35-64,9 24 105,1 0 1,2-1-1,2-1 0,24 34 0,-38-60-32,1-1 0,0 0 1,0 1-1,0-2 0,0 1 1,1-1-1,0 0 0,0 0 0,0 0 1,8 2-1,-12-5-152,0 0 0,1 0 0,-1 0 1,1-1-1,0 1 0,-1-1 0,1 0 0,-1 1 0,1-1 1,0-1-1,-1 1 0,1 0 0,-1 0 0,1-1 0,-1 0 1,1 1-1,-1-1 0,1 0 0,-1 0 0,0 0 1,1-1-1,-1 1 0,0-1 0,0 1 0,0-1 0,0 0 1,0 1-1,2-4 0,-1 1-319,0-1 1,-1 1-1,0 0 1,0 0-1,0-1 1,0 1-1,-1-1 1,0 0-1,0 1 1,0-1-1,0 0 1,-1 0-1,0-5 1,0-9-2312,-5-33 0,4 47 2217,-5-43-2445</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0:02.441"/>
    </inkml:context>
    <inkml:brush xml:id="br0">
      <inkml:brushProperty name="width" value="0.05" units="cm"/>
      <inkml:brushProperty name="height" value="0.05" units="cm"/>
    </inkml:brush>
  </inkml:definitions>
  <inkml:trace contextRef="#ctx0" brushRef="#br0">19 85 5152,'-8'-5'2336,"-3"-8"-2048,16 10 640,4 3-576,24-9 1600,6 6-1056,46-11 1184,5 10-1184,23-5-32,-4 6-512,15-6-256,-11 4-32,10-2 191,-15 7-127</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0:04.252"/>
    </inkml:context>
    <inkml:brush xml:id="br0">
      <inkml:brushProperty name="width" value="0.05" units="cm"/>
      <inkml:brushProperty name="height" value="0.05" units="cm"/>
    </inkml:brush>
  </inkml:definitions>
  <inkml:trace contextRef="#ctx0" brushRef="#br0">4 1106 2720,'-4'-10'1133,"5"22"-661,-1-12-410,0 1 1,1-1-1,-1 0 0,0 1 0,0-1 0,1 0 0,-1 1 1,0-1-1,1 0 0,-1 1 0,0-1 0,1 0 1,-1 1-1,0-1 0,1 0 0,-1 0 0,1 0 0,-1 1 1,0-1-1,1 0 0,-1 0 0,1 0 0,-1 0 1,1 0-1,-1 0 0,1 0 0,-1 0 0,1 0 0,-1 0 1,0 0-1,1 0 0,0 0 0,13-3 1523,-7 0-1069,0 0-1,-1 0 1,1-1-1,-1 1 0,0-2 1,0 1-1,-1-1 0,1 1 1,5-7-1,40-52 1315,-49 61-1774,16-23 389,-2-2-1,21-41 0,1-4-6,174-280 842,-202 333-1231,3-2 65,-1-1 0,-1-1 0,-1 0 0,7-25-1,-5 8-38,-2-1 0,-2-1-1,-2 1 1,2-52 0,-11 60 69,3 32-147,0 1 0,0-1 1,0 0-1,-1 1 1,1-1-1,0 0 0,0 1 1,0-1-1,-1 1 0,1-1 1,0 1-1,-1-1 1,1 1-1,-1-1 0,0 0 1,1 1-8,-1 0-1,1 0 1,0 0 0,-1 0 0,1 0 0,-1 0 0,1 0 0,-1 0 0,1 0 0,0 0 0,-1 0 0,1 0 0,-1 0 0,1 0 0,0 1-1,-1-1 1,1 0 0,0 0 0,-1 0 0,1 1 0,0-1 0,-1 0 0,1 1 0,0-1 0,-1 0 0,1 1 0,0-1 0,0 0 0,-1 1-1,1-1 1,0 0 0,0 1 0,0-1 0,-1 1 0,-2 7-59,-1-1 0,1 0 0,1 1 0,-4 11 0,5-13 46,-101 340-425,1 48 395,-8 95 308,37-160 188,47-227 69,23-90-441,2-10-19,0 1-1,-1 0 0,1 0 1,-1 0-1,0 0 0,0 0 1,0 0-1,0-1 1,-1 1-1,1 0 0,0-1 1,-1 1-1,0-1 0,0 0 1,0 0-1,-3 4 0,5-6-42,-1 0-1,1 0 0,0 0 1,-1 0-1,1 0 1,0 1-1,0-1 0,-1 0 1,1 0-1,0 0 0,-1 0 1,1 0-1,0 0 0,0 0 1,-1 0-1,1 0 0,0 0 1,-1-1-1,1 1 0,0 0 1,0 0-1,-1 0 1,1 0-1,0 0 0,0 0 1,-1-1-1,1 1 0,0 0 1,0 0-1,-1 0 0,1-1 1,0 1-1,0 0 0,0 0 1,0 0-1,-1-1 0,1 1 1,0 0-1,0-1 1,0 1-1,0 0 0,0 0 1,0-1-1,0 1 0,0 0 1,0-1-1,0 1 0,0 0 1,0 0-1,0-1 0,-2-17 116,4-9-110,1 0 1,11-51-1,-10 64-36,2-16 8,2 1 0,2 0-1,0 1 1,2 0 0,1 1 0,1 0-1,2 1 1,0 0 0,2 2 0,1 0 0,38-38-1,69-42-63,-13 11 24,-87 69 56,-1-1-1,23-30 0,1-13 33,41-77 0,45-62 320,-127 190-196,-7 16-147,-1 0 0,0 0-1,1 0 1,-1-1 0,0 1 0,1 0 0,0 0-1,-1 0 1,1 1 0,0-1 0,0-2 0,-1 55-102,-16 229-42,16-281 133,2 67 13,-1-60 14,0 1 0,0 0 0,1 0 0,0-1 0,1 1 0,4 9 0,-6-15-6,0 0 0,-1-1 0,1 0 0,1 1 0,-1-1 0,0 0 0,0 1 0,0-1 0,1 0 0,-1 0 0,1 0 0,-1 0 0,1 0 0,-1 0 0,1 0 0,-1-1 0,1 1 0,0-1 0,-1 1 0,1-1 0,0 0 0,0 1 0,-1-1 0,1 0 0,0 0 0,2 0 0,2-1 38,0 0 0,0 0 0,-1-1 1,1 0-1,0 0 0,6-3 1,1-1 21,0-2 0,0 1 0,-1-2 1,20-17-1,40-45 56,-38 37-147,21-21 1,45-45 61,-85 83-95,48-46-70,-54 55 92,0 1 0,0 0 0,1 1-1,0 0 1,18-9 0,-26 14 23,-1 1-1,1-1 1,0 0 0,0 1-1,0-1 1,0 1 0,0-1-1,0 1 1,0 0 0,0 0-1,0 0 1,0 0 0,0 0-1,0 1 1,-1-1 0,1 1-1,0-1 1,0 1 0,0-1 0,0 1-1,0 0 1,-1 0 0,1 0-1,0 0 1,-1 0 0,1 1-1,-1-1 1,1 0 0,-1 1-1,0-1 1,1 1 0,-1-1-1,0 1 1,1 2 0,8 14-10,-1 1-1,-1-1 1,0 1 0,6 29 0,4 6-15,-6-21 136,1-1-1,23 40 1,-28-59-76,1 0-1,0 0 0,1-1 1,0 0-1,0-1 0,1 0 1,21 16-1,-18-17-217,-6-4 420,0 0-1,0 0 1,11 4 0,-17-9-348,0 0 0,0 0 0,1 0 1,-1-1-1,0 1 0,1-1 0,-1 1 1,1-1-1,-1 0 0,0 0 0,1 0 1,-1 0-1,1 0 0,-1-1 0,0 1 0,1-1 1,4-1-1,-6 1-480,1-1 0,0 0 0,-1 0 1,1 0-1,-1 1 0,0-1 0,1-1 0,-1 1 0,0 0 1,0 0-1,-1 0 0,1 0 0,1-4 0,-1 1-377,8-21-1722</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0:04.616"/>
    </inkml:context>
    <inkml:brush xml:id="br0">
      <inkml:brushProperty name="width" value="0.05" units="cm"/>
      <inkml:brushProperty name="height" value="0.05" units="cm"/>
    </inkml:brush>
  </inkml:definitions>
  <inkml:trace contextRef="#ctx0" brushRef="#br0">857 5 6048,'0'0'81,"0"-1"0,0 1 0,0 0 1,0 0-1,-1-1 0,1 1 0,0 0 1,0 0-1,0-1 0,-1 1 0,1 0 0,0 0 1,0 0-1,-1 0 0,1-1 0,0 1 1,0 0-1,-1 0 0,1 0 0,0 0 0,-1 0 1,1 0-1,0 0 0,0 0 0,-1 0 1,1 0-1,0 0 0,-1 0 0,1 0 0,0 0 1,-1 0-1,1 0 0,0 0 0,0 0 0,-1 0 1,1 0-1,0 0 0,-1 0 0,1 1 1,0-1-1,-1 0 0,-14 13 1119,4-4-350,-57 38 1043,56-39-1674,-180 134 2293,-12 72-677,56-53-1334,95-109-317,-77 58 0,120-98-575,7-6-933,3-6 1282,0 0 0,0 0 1,0 0-1,0 0 0,0 0 1,0 1-1,0-1 0,0 0 0,0 0 1,0 0-1,0 0 0,0 0 1,0 0-1,0 0 0,0 0 1,0 0-1,0 0 0,1 1-375,-1-1 375,0 0 1,0 0-1,0 0 0,0 0 1,0 0-1,0 0 0,0 0 1,0 0-1,0 0 0,0 0 0,1 0 1,-1 0-1,0 0 0,0 0 1,0 0-1,0 0 0,0 0 1,0 0-1,0 0 0,0 0 0,0 0 1,0-1-1,0 1 0,0 0 1,0 0-1,1 0-375,14-9-3114,6-1 1153</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2:26.368"/>
    </inkml:context>
    <inkml:brush xml:id="br0">
      <inkml:brushProperty name="width" value="0.05" units="cm"/>
      <inkml:brushProperty name="height" value="0.05" units="cm"/>
      <inkml:brushProperty name="color" value="#004F8B"/>
    </inkml:brush>
  </inkml:definitions>
  <inkml:trace contextRef="#ctx0" brushRef="#br0">65 97 6048,'-65'22'7998,"71"-19"-5983,13 2-748,-17-5-1065,15 3 601,0 0-1,1-2 1,17 0 0,327-26 1754,8-29-3323,-206 29-1116,-55 7-1894,-13 5 1110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0:05.422"/>
    </inkml:context>
    <inkml:brush xml:id="br0">
      <inkml:brushProperty name="width" value="0.05" units="cm"/>
      <inkml:brushProperty name="height" value="0.05" units="cm"/>
    </inkml:brush>
  </inkml:definitions>
  <inkml:trace contextRef="#ctx0" brushRef="#br0">15 284 3904,'-12'8'1253,"12"-8"-1241,0 0 0,0 0 0,0 0 0,-1 0 0,1 0 0,0 0 0,0 0 0,0 0 0,0 0 0,0 0 0,0 0 0,0 1 0,0-1 0,-1 0 0,1 0 0,0 0 0,0 0 0,0 0 0,0 0 0,0 1-1,0-1 1,0 0 0,0 0 0,0 0 0,0 0 0,0 0 0,0 1 0,0-1 0,0 0 0,0 0 0,0 0 0,0 0 0,0 0 0,0 1 0,0-1 0,0 0 0,0 0 0,0 0 0,0 0 0,0 1 0,1 3 221,0 0 0,0 0 0,0 1 0,1-1 0,-1 0 0,1 0 0,0 0 0,0 0 0,0-1 0,1 1 0,-1 0 0,1-1 0,0 0 0,0 0 0,0 0 0,0 0 0,1 0 0,-1 0 0,1-1 0,0 0 0,0 1 0,0-2 0,0 1 0,0 0 0,0-1 0,0 0 0,0 0 0,8 1 0,-6-1-63,0-1 1,1 0-1,-1-1 0,0 1 1,0-1-1,0 0 1,0-1-1,0 1 0,0-1 1,0-1-1,0 1 0,0-1 1,-1 0-1,0 0 0,1-1 1,-1 1-1,8-8 1,-3 0 27,-1-1 0,0 1 0,14-26 0,19-44 273,-26 49-220,-10 20-162,-1 0 0,5-14 0,-9 21-75,0 0 1,0 1-1,0-1 0,-1 0 0,1 0 0,-1 0 0,0 1 1,-2-9-1,2 12-27,0 1 1,0-1 0,0 1-1,0-1 1,0 0-1,0 1 1,-1-1-1,1 1 1,0-1 0,0 1-1,-1-1 1,1 1-1,0-1 1,-1 1-1,1-1 1,0 1 0,-1-1-1,1 1 1,-1-1-1,1 1 1,-1 0-1,1-1 1,-1 1 0,1 0-1,-1-1 1,1 1-1,-1 0 1,1 0-1,-1 0 1,0-1 0,1 1-1,-1 0 1,1 0-1,-1 0 1,0 0-1,1 0 1,-1 0 0,1 0-1,-1 0 1,0 0-1,1 1 1,-1-1-1,-2 1-39,0 0 0,0 0-1,1 0 1,-1 1-1,1-1 1,-5 4 0,3-1 27,0-1 1,0 1 0,1 0 0,-1 1 0,1-1 0,0 1 0,1-1 0,-1 1 0,1 0 0,-3 7 0,4-8 11,-15 37 80,3 1 1,1 1-1,2-1 0,-7 82 0,15-107 26,1-1 0,1 0 0,1 0-1,2 17 1,-2-25 31,1-1 0,0 1-1,0-1 1,1 0-1,0 0 1,0 0 0,1 0-1,0 0 1,0-1-1,9 11 1,-12-15-67,1 0-1,0 0 0,-1 0 1,1-1-1,0 1 1,0-1-1,0 1 1,0-1-1,0 0 1,0 0-1,1 0 1,-1 0-1,0 0 1,1 0-1,-1-1 0,0 1 1,1-1-1,-1 0 1,1 1-1,-1-1 1,1 0-1,-1-1 1,0 1-1,1 0 1,-1-1-1,1 1 0,-1-1 1,4-1-1,2-2 49,-1 0 0,1 0-1,-1-1 1,0 0-1,0 0 1,6-7-1,34-38 220,-21 16-158,37-60 0,-16 20-92,118-152-32,-156 214-72,0 1 0,0 0 0,1 0 0,1 1 0,-1 0 0,2 1 0,13-9 0,-24 17 24,0 1-1,0-1 0,0 1 0,0 0 0,0-1 1,0 1-1,0 0 0,0 0 0,1-1 0,-1 1 1,0 0-1,0 0 0,0 0 0,0 0 0,0 1 1,0-1-1,1 0 0,-1 0 0,0 1 1,0-1-1,0 0 0,0 1 0,0-1 0,0 1 1,0 0-1,0-1 0,0 1 0,0 0 0,-1-1 1,1 1-1,1 1 0,0 1-8,0 0 1,0 0-1,0 0 0,0 1 1,-1-1-1,0 0 0,1 0 1,-1 1-1,0-1 0,0 4 1,3 30 7,-2 0 0,-4 55 0,1-65-15,-1 31 168,-2 0 0,-17 84-1,19-134-56,0-1 1,0 0-1,0 0 0,-1 0 0,0-1 0,-7 13 0,8-18-55,1 1 0,0 0 0,-1 0-1,1-1 1,-1 1 0,0 0 0,0-1-1,1 0 1,-1 1 0,0-1 0,0 0-1,0 0 1,0 0 0,0 0 0,-1 0-1,-3 0 1,2 0-2,1-1 0,-1 0 0,0 0 1,1 0-1,-1 0 0,0-1 0,1 0 0,-1 1 0,-6-4 0,0 0-23,0-1-1,0 0 1,1 0-1,-1-1 1,1-1-1,-10-8 1,5 2-4,-21-26 1,35 38-24,-1 0 1,0 0-1,1 0 0,-1 1 1,1-1-1,-1 0 1,1 0-1,-1 0 1,1 0-1,0 0 1,-1-2-1,1 3 11,0 0 0,0-1 0,0 1 1,0 0-1,0 0 0,0 0 0,0-1 0,1 1 0,-1 0 1,0 0-1,0 0 0,0-1 0,0 1 0,0 0 0,0 0 1,1 0-1,-1 0 0,0-1 0,0 1 0,0 0 0,0 0 1,1 0-1,-1 0 0,0 0 0,0 0 0,0 0 0,1-1 1,-1 1-1,0 0 0,0 0 0,0 0 0,1 0 0,2 0-23,0 0-1,0 0 0,-1 0 1,1 1-1,0-1 1,4 2-1,45 12 68,78 18 144,-101-26-142,1-2 1,46 1-1,-41-5 163,1-1 0,42-8 1,-69 7-478,1 0 0,-1 0 0,1-1 1,-1 0-1,0 0 0,0-1 0,0 0 1,-1-1-1,1 0 0,-1 0 0,0-1 1,13-13-1,-18 16-129,0 0 0,-1-1 0,0 1 1,1-1-1,-1 1 0,-1-1 0,1 0 0,0 0 1,-1 0-1,0 0 0,0 0 0,0 0 0,0-7 1,3-18-2013</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0:05.797"/>
    </inkml:context>
    <inkml:brush xml:id="br0">
      <inkml:brushProperty name="width" value="0.05" units="cm"/>
      <inkml:brushProperty name="height" value="0.05" units="cm"/>
    </inkml:brush>
  </inkml:definitions>
  <inkml:trace contextRef="#ctx0" brushRef="#br0">185 30 7392,'-95'-30'3360,"48"36"-2944,28-6-128,10 3-256,-2-3-384,8 5 224</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0:07.414"/>
    </inkml:context>
    <inkml:brush xml:id="br0">
      <inkml:brushProperty name="width" value="0.05" units="cm"/>
      <inkml:brushProperty name="height" value="0.05" units="cm"/>
    </inkml:brush>
  </inkml:definitions>
  <inkml:trace contextRef="#ctx0" brushRef="#br0">6 1517 2816,'0'0'75,"0"1"0,-1-1 0,1 0 0,-1 1 0,1-1 0,0 0 0,-1 1 0,1-1 0,0 0 0,-1 1 0,1-1 0,0 1 0,0-1 0,-1 0 0,1 1 0,0-1 0,0 1 0,0-1 0,0 1 0,-1-1 0,1 1 0,0-1 0,0 1 0,0-1 0,0 1 0,0-1-1,0 1 1,0-1 0,1 1 0,-1-1 0,0 1 0,0-1 0,0 1 0,0-1 0,1 1 0,-1-1 0,0 0 0,0 1 0,1-1 0,-1 1 0,0-1 0,1 0 0,-1 1 0,0-1 0,1 0 0,-1 1 0,1-1 0,-1 0 0,1 1 0,3 0 238,1-1 1,-1 1-1,0-1 0,1 0 0,-1 0 1,1 0-1,-1-1 0,0 1 1,1-1-1,-1 0 0,0 0 0,0-1 1,5-1-1,4-4 202,0 0 0,19-13 0,-12 4-216,-1 1 0,0-2 1,-1-1-1,17-22 0,-28 33-233,62-73 673,61-92 0,48-120 13,59-174-17,-233 458-736,-2 5-51,-1-1 1,1 1 0,-1 0-1,0-1 1,0 1 0,0 0-1,0-1 1,0-4-1,-1 7-100,-3 6 48,-10 23 1,-12 37-1,-60 238-238,27-41 398,48-196 97,-4 129 1,14-175-30,-1-4-37,2 1-1,2 16 1,-3-28 4,1 0 1,0-1-1,1 1 1,-1-1-1,1 1 1,0-1 0,0 0-1,0 0 1,1 0-1,-1 0 1,6 6-1,-7-9-63,-1 0-1,1 0 1,0 0-1,0-1 0,0 1 1,0 0-1,0 0 1,0-1-1,0 1 0,0-1 1,0 1-1,0-1 1,0 1-1,0-1 0,0 0 1,0 1-1,0-1 1,1 0-1,-1 0 0,0 0 1,0 0-1,0 0 1,1 0-1,-1 0 0,0 0 1,2-1-1,1-1 50,0 0-1,-1 0 0,1 0 1,-1-1-1,1 1 0,3-4 1,0-1 56,18-14 113,-1-2-1,36-45 0,76-107-53,-106 134-176,38-73-1,9-51-3,78-281 11,-135 385 2,54-196-382,-71 247-1,-2 12 70,-3 17 64,-39 153 171,-29 119 526,0 5-50,6-112-126,35-107 62,27-70-331,-14 32 325,15-36-308,0-1-1,0 0 0,-1 0 0,1 0 0,0 0 0,-1 0 0,0 0 0,1-1 0,-1 1 0,0 0 1,0-1-1,-3 3 0,4-4-25,0 0-1,0 1 1,0-1 0,0 0 0,0 0 0,0 0 0,0 0 0,0 0 0,-1 0-1,1 0 1,0 0 0,0-1 0,0 1 0,0 0 0,0-1 0,0 1-1,1-1 1,-1 1 0,0-1 0,0 1 0,0-1 0,0 1 0,0-1 0,1 0-1,-1 0 1,0 1 0,1-1 0,-2-1 0,-16-26-44,16 24 68,-19-23-74,17 23 22,0-1 0,1 0 0,-1 1 0,1-2 0,-4-6 0,7 11 8,-1 0-1,1-1 0,-1 1 1,1-1-1,0 1 0,0-1 1,0 1-1,0-1 0,0 1 1,0-1-1,0 1 0,0 0 1,0-1-1,1 1 0,-1-1 1,0 1-1,1-1 0,-1 1 1,1 0-1,0-1 0,0 1 1,-1 0-1,1 0 0,0 0 1,2-3-1,3 0-8,0-1 0,0 1 0,0 0 0,1 1 0,0-1 0,-1 1 0,1 0 0,13-3 0,-2 0-23,1-1 7,-2 1-52,-1 0 0,20-4 0,-32 9 59,0 1 0,1-1 0,-1 1 0,0 0 0,0 0 1,0 0-1,1 0 0,-1 1 0,0-1 0,0 1 0,0 0 0,0 1 0,0-1 0,4 3 0,-5-3 32,-1 1-1,0 0 1,1 0-1,-1 0 0,0 1 1,-1-1-1,1 0 1,0 1-1,-1-1 0,1 1 1,-1 0-1,0-1 1,0 1-1,0 0 0,1 4 1,1 5-5,-1 0 1,1 14-1,-3-26-8,8 184 6,-7-170 28,0 0 0,0 0 0,2-1 0,6 25 0,-8-35-7,0 0 0,0-1-1,0 1 1,1 0-1,-1-1 1,1 1-1,0-1 1,2 4 0,-4-5-5,1 0 0,0 0 0,1 0 0,-1 0 0,0-1 0,0 1 0,0 0 0,0 0 0,1-1 1,-1 1-1,0 0 0,1-1 0,-1 0 0,0 1 0,1-1 0,-1 0 0,1 1 0,-1-1 0,1 0 0,-1 0 1,2-1-1,1 1 10,0-1 0,0-1 0,0 1 0,0-1 1,-1 1-1,1-1 0,-1 0 0,5-4 0,27-22 116,-24 19-100,101-98 264,-46 42-112,-46 46-158,-1 0 1,23-32-1,-35 40-12,1 0 0,-2 0 0,1-1 0,-2 0-1,0 0 1,7-25 0,-11 33-29,0 0 0,0 0 1,-1 0-1,0 0 0,0 0 0,0 0 0,0 0 1,-2-7-1,2 10-13,-1 0 0,1 0 1,0 0-1,-1 0 0,1 0 0,-1 0 1,1 0-1,-1 0 0,0 0 0,1 0 1,-1 0-1,0 0 0,0 1 0,1-1 1,-1 0-1,0 1 0,0-1 0,0 0 1,0 1-1,0-1 0,0 1 1,0-1-1,0 1 0,0 0 0,0 0 1,0-1-1,0 1 0,-1 0 0,1 0 1,0 0-1,0 0 0,0 0 0,0 0 1,0 0-1,0 0 0,0 1 0,0-1 1,0 0-1,-2 1 0,-11 4-24,0 0 1,0 1-1,1 0 0,-1 1 0,1 1 0,1 0 0,0 1 1,0 0-1,0 1 0,1 0 0,1 1 0,0 0 0,-17 24 1,21-25 45,0 0 1,0 0-1,2 0 1,-1 1 0,1-1-1,1 1 1,0 0-1,-3 18 1,5-20 1,1 0 0,0 0 0,0 0 0,0 0 0,2 0 0,-1-1 1,1 1-1,0 0 0,1 0 0,-1-1 0,9 15 0,-6-13 10,1-1-1,1 0 1,0 0 0,0 0-1,1-1 1,0 0 0,0 0-1,1-1 1,0 0 0,0-1-1,1 0 1,0 0 0,12 4-1,-6-3 31,1 0-1,0-2 1,0 0-1,0-1 0,0 0 1,1-2-1,30 1 1,-40-3-225,1 0 0,-1-1 1,0 0-1,0 0 1,0-1-1,0 0 0,0-1 1,0 1-1,0-2 0,-1 1 1,1-1-1,-1 0 1,10-8-1,-12 8-395,0 0 0,0-1 0,-1 0 0,0 0 0,0 0 0,0-1 0,0 1 0,-1-1 0,0 0 1,0 0-1,-1 0 0,0 0 0,0 0 0,0-1 0,-1 1 0,0-1 0,1-7 0,-1-20-2077</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0:07.817"/>
    </inkml:context>
    <inkml:brush xml:id="br0">
      <inkml:brushProperty name="width" value="0.05" units="cm"/>
      <inkml:brushProperty name="height" value="0.05" units="cm"/>
    </inkml:brush>
  </inkml:definitions>
  <inkml:trace contextRef="#ctx0" brushRef="#br0">18 205 7712,'-18'-12'3520,"60"3"-3072,-8 5 192,-1 1-448,33-15 192,4 1-224,49-11 0,0 5-96,17-5 576,-8 7-352,10-5-4608,-21 10 2336</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0:09.680"/>
    </inkml:context>
    <inkml:brush xml:id="br0">
      <inkml:brushProperty name="width" value="0.05" units="cm"/>
      <inkml:brushProperty name="height" value="0.05" units="cm"/>
    </inkml:brush>
  </inkml:definitions>
  <inkml:trace contextRef="#ctx0" brushRef="#br0">181 907 2816,'0'-2'211,"0"1"-1,1-1 1,-1 1 0,0-1 0,1 1-1,0-1 1,-1 1 0,1-1 0,0 1 0,0-1-1,0 1 1,0 0 0,0-1 0,2-1-1,-3 3 106,1-1-1,0 0 1,-1 0 0,1 1-1,0-1 1,-1 0-1,1 0 1,-1 0-1,1 0 1,-1 0 0,0 0-1,1-1 1,-1 2-279,0 0-1,0 0 1,0 0 0,-1-1 0,1 1 0,0 0 0,0 0 0,0 0 0,0 0-1,0 0 1,-1 0 0,1 0 0,0 0 0,0 0 0,0 0 0,0 0 0,0 0-1,-1 0 1,1 0 0,0 0 0,0 0 0,0 0 0,0 0 0,0 0 0,-1 0-1,1 1 1,0-1 0,0 0 0,0 0 0,0 0 0,0 0 0,0 0-1,0 0 1,-1 0 0,1 0 0,0 0 0,0 1 0,0-1 0,0 0 0,0 0-1,0 0 1,0 0 0,-7 6 298,-11 16 185,0 0 1,1 1-1,2 1 0,0 0 1,-21 51-1,20-34-384,2 1-1,2 1 0,-8 49 1,18-74-25,-1-1 1,2 32-1,1-42-8,0 0-1,1 1 1,0-1-1,1 0 1,-1 1-1,2-1 1,-1 0-1,1 0 1,4 7-1,-7-13-74,0 0 0,1-1 0,-1 1 0,1 0 0,-1 0 0,1 0 0,0-1-1,-1 1 1,1 0 0,0-1 0,0 1 0,-1-1 0,1 1 0,0-1 0,0 1-1,0-1 1,0 0 0,-1 1 0,1-1 0,0 0 0,0 0 0,0 1-1,0-1 1,0 0 0,0 0 0,0 0 0,0 0 0,0 0 0,0 0 0,1-1-1,1 0 44,0 0 0,0-1 0,0 1 0,0-1 0,0 0 0,0 0 0,-1 0 0,1 0 0,3-3 0,65-80 635,-33 38-682,179-173 145,-199 204-226,23-26-209,-48 49 101,1 1 0,-7 13 1,4-8 108,4-3 54,0 0-1,0 1 1,1-1-1,0 1 1,1 0-1,0 0 1,0 0-1,2 0 1,-1 1-1,1-1 1,1 1-1,0-1 1,1 0-1,0 1 1,0-1-1,7 21 1,-7-28 46,1 0 1,0-1-1,-1 0 1,1 1-1,1-1 1,-1 0-1,0 0 1,1 0-1,0 0 1,4 3-1,-6-4-21,1-1 1,-1 0-1,1 0 0,0 0 0,-1 0 1,1 0-1,0 0 0,0-1 0,-1 1 1,1-1-1,0 1 0,0-1 0,0 1 1,0-1-1,0 0 0,0 0 0,0 0 0,0 0 1,0 0-1,-1-1 0,1 1 0,2-1 1,2-2 38,0 0 0,0 0 1,0-1-1,-1 0 0,1 0 0,-1 0 1,0-1-1,8-9 0,33-48 240,-32 42-210,86-131-44,-97 146-64,-1-1 0,0 1-1,0 0 1,0-1 0,1-6-1,2-8-77,-4 19 56,-1-1-1,1 1 0,-1 0 0,1 0 0,0 0 0,-1-1 0,1 1 1,0 0-1,0 0 0,0 0 0,0 0 0,0 0 0,2-1 0,4 9-156,-4-1 86,6 1 110,0 0 0,0 0 0,0-1-1,1 0 1,-1 0 0,1-1 0,1-1-1,-1 0 1,1 0 0,0-1 0,18 4-1,-5-4 75,1 0 0,-1-2 0,1 0 0,32-4 0,-40 1-17,0 0-1,0-1 0,0 0 0,-1-2 0,0 0 0,17-7 0,-17 4 129,0 0 0,23-18 0,-31 21-159,-1-2-1,0 1 0,-1-1 0,0 0 1,0 0-1,0 0 0,5-10 0,-5 5-16,0-1 0,0 1 0,-1-1 0,-1-1 0,0 1-1,-1-1 1,0 1 0,-2-1 0,1 0 0,-1 0 0,-1 0 0,-2-20-1,1 31-19,1 0 0,-1 0-1,1 0 1,-1 0 0,0 0 0,0 0-1,0 0 1,-1 1 0,1-1 0,-1 0-1,1 1 1,-1-1 0,-2-2-1,3 4 0,0 0 0,0 1-1,0-1 1,0 0-1,0 1 1,0-1-1,-1 1 1,1-1 0,0 1-1,0-1 1,0 1-1,0 0 1,-1 0-1,1 0 1,0-1 0,0 1-1,0 0 1,-1 1-1,1-1 1,0 0-1,0 0 1,0 0 0,0 1-1,-1-1 1,1 0-1,-1 2 1,-6 1-44,1 0 0,0 1 0,-7 5-1,11-7 41,-19 14-84,1 0-1,1 1 0,-27 31 1,19-17 34,-37 56 0,57-76 85,2 0-1,0 0 0,0 1 0,1-1 0,-8 25 1,12-32-15,0 0-1,1 1 1,-1-1 0,1 0 0,-1 1 0,1-1 0,1 1 0,-1-1 0,1 0 0,-1 1 0,1-1 0,1 0 0,-1 1 0,0-1 0,1 0-1,0 0 1,0 0 0,0 0 0,1-1 0,3 6 0,0-3 33,0-1 0,0 0 1,0 0-1,1 0 0,-1-1 0,1 0 0,0 0 0,0-1 1,1 0-1,-1 0 0,1-1 0,-1 0 0,16 3 0,-4-3 93,0 0 0,0-2 0,0 0 0,33-4 0,-33 1-37,0-2 0,-1 1 0,0-2 0,0-1 0,24-11 0,-14 3 20,-1-1 1,35-28-1,-19 10-119,-2-2-1,-2-2 1,-2-2 0,35-46-1,102-159 53,-131 175 23,55-129 0,-85 167-109,-1-1 0,8-34 0,-19 54-107,-1 13 143,0-1-1,0 1 0,0 0 0,0 0 1,0 0-1,0 0 0,0 0 0,0 0 1,0 0-1,0 0 0,0 0 1,0 0-1,0 0 0,0 0 0,0-1 1,0 1-1,0 0 0,0 0 0,0 0 1,0 0-1,0 0 0,0 0 0,0 0 1,-1 0-1,1 0 0,0 0 0,0 0 1,0 0-1,0 0 0,0 0 0,0 0 1,0 0-1,0 0 0,0 0 0,0 0 1,0 0-1,0 0 0,-1 0 0,1 0 1,0 0-1,0 0 0,0 0 0,0 0 1,0 0-1,0 0 0,0 0 0,0 0 1,0 0-1,0 0 0,0 0 0,0 0 1,-1 0-1,1 0 0,0 0 0,0 0 1,0 0-1,0 0 0,0 0 0,0 0 1,-15 19-428,3-4 357,-12 13-36,-41 53-41,11 5 84,-75 165 0,51-63-45,64-148 105,2 1 0,-12 69 0,22-97 54,1 0 0,0 0-1,2 24 1,-1-33-26,0-1 1,1 1-1,0-1 0,0 0 1,0 1-1,0-1 0,0 0 1,0 1-1,1-1 0,0 0 0,-1 0 1,1 0-1,0-1 0,1 1 1,-1 0-1,0-1 0,1 1 1,4 2-1,-3-2 25,1-1 0,-1 0 0,1-1 0,0 1-1,0-1 1,0 0 0,-1 0 0,1 0 0,0-1 0,0 1 0,1-1 0,-1-1-1,0 1 1,5-2 0,8-1 36,-1-1 0,26-10-1,-28 9-49,-1-2 0,0 0 0,-1 0 0,0-2 0,0 1 0,-1-2 0,17-16 0,-12 11 14,-1-2 1,0 0-1,24-36 0,28-65 87,-63 107-131,145-285-194,-32 31-16,-99 208 304,21-97 0,-37 142-95,1-14-25,-4 25 7,0 0-1,0 0 1,0 0-1,0 0 1,0 0-1,0 0 1,0 0-1,-1 0 1,1 0-1,0 0 1,-1 0-1,1 0 1,0 0-1,-1 1 1,1-1-1,-1 0 1,0 0-1,1 0 0,-2-1 1,1 2 10,1 0 1,0 0-1,0 0 0,-1-1 0,1 1 1,0 0-1,-1 0 0,1 0 0,0 0 1,-1 0-1,1 0 0,-1 0 0,1 0 1,0 0-1,-1 0 0,1 0 0,0 0 1,-1 0-1,1 0 0,0 0 1,-1 0-1,1 0 0,0 0 0,-1 1 1,1-1-1,0 0 0,-1 0 0,1 0 1,0 1-1,-1-1 0,1 0 0,0 0 1,0 1-1,-1-1 0,1 0 0,0 0 1,0 1-1,-8 7-67,2-1 0,-1 1 1,1 1-1,-8 13 0,-21 44-20,24-44 77,-13 31 27,2 2-1,3 0 1,2 1-1,-16 97 1,20-67 78,-1 119 0,13-161 59,6 56-1,-3-84-108,0 1-1,1-1 0,1 0 1,1 0-1,0-1 0,13 26 1,-15-36-531,0 0 1,1 0-1,-1 0 1,1-1 0,0 1-1,1-1 1,-1 0-1,1 0 1,0-1-1,0 0 1,0 1-1,0-1 1,0-1 0,1 1-1,-1-1 1,1 0-1,0 0 1,0-1-1,-1 0 1,10 1 0,21 2-2852</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0:12.154"/>
    </inkml:context>
    <inkml:brush xml:id="br0">
      <inkml:brushProperty name="width" value="0.05" units="cm"/>
      <inkml:brushProperty name="height" value="0.05" units="cm"/>
    </inkml:brush>
  </inkml:definitions>
  <inkml:trace contextRef="#ctx0" brushRef="#br0">459 1174 2560,'1'-1'176,"0"0"0,-1-1 1,1 1-1,0 0 0,0 0 0,0 0 1,0 0-1,0 0 0,0 1 0,1-1 0,-1 0 1,0 0-1,0 1 0,3-2 0,-4 2 78,1 0-1,-1 0 0,1 0 1,0-1-1,-1 1 0,1 0 0,-1-1 1,1 1-1,-1 0 0,1-1 1,-1 1-1,1-1 0,-1 1 0,1 0 1,-1-1-1,0 0 0,1 1 1,-1-1-1,0 1 0,1-2 0,-11-3 1955,5 3-2020,-1 0-1,1 1 0,0-1 1,-1 1-1,1 1 0,-1-1 1,0 1-1,-5 0 0,-42 6-22,26 0-252,0 2 0,1 0 0,0 2 0,0 1 1,1 1-1,-34 22 0,35-19-10,-31 25 0,46-32 102,-1 0 1,1 1 0,1 1 0,0 0-1,-10 14 1,16-21 34,1 0 0,-1-1 0,1 1 0,0 0 0,-1 1 0,2-1 0,-1 0 0,-1 5 0,2-8-17,0 1 0,0 0 1,0 0-1,0 0 0,0 0 0,0 0 0,1 0 0,-1 0 0,0 0 0,0 0 0,1 0 0,-1 0 0,0 0 0,1-1 0,-1 1 0,1 0 0,-1 0 1,1 0-1,0-1 0,-1 1 0,1 0 0,0-1 0,0 1 0,-1-1 0,1 1 0,0 0 0,0-1 0,0 0 0,-1 1 0,1-1 0,2 1 1,1 0 55,1 0 1,0 0-1,0-1 1,-1 1-1,1-1 1,0 0-1,0-1 1,0 1-1,4-2 1,47-12 416,-39 9-315,5-1-51,-1-1 1,0 0-1,0-2 1,-1 0 0,0-1-1,-1-1 1,25-19 0,-23 11-37,-2 0 0,-1-1 0,0-1 0,-2-1 0,0 0 0,-1-1 0,17-39 0,-6 5-106,-2-2 0,-4 0 1,-2-1-1,-2-1 0,-3-1 0,-3 0 1,-3 0-1,-2-1 0,-5-68 0,0 114-91,0 12-25,0 0 0,0 0 1,0 0-1,-1 0 0,0 0 0,0 0 0,0 0 1,-1 1-1,-1-6 0,2 9 106,1 1 1,0-1-1,0 1 0,0 0 1,-1-1-1,1 1 0,0 0 1,0-1-1,-1 1 0,1 0 1,0-1-1,0 1 0,-1 0 1,1-1-1,0 1 0,-1 0 1,1 0-1,-1 0 0,1-1 1,0 1-1,-1 0 0,1 0 1,-1 0-1,1 0 0,0 0 1,-1 0-1,1 0 0,-1 0 1,1 0-1,-1 0 0,1 0 1,0 0-1,-1 0 0,1 0 1,-1 0-1,1 0 0,0 0 1,-1 1-1,1-1 0,-1 0 1,-12 14-493,2 1 356,1 1 1,1 1 0,1-1 0,-8 23 0,-20 74-113,26-76 344,2 0 1,2 0 0,1 1-1,2 0 1,2 0 0,1 0-1,2-1 1,2 1 0,15 67-1,-14-84 42,1 0 0,1-1 0,0 0 0,13 22 0,-15-33-40,0 0 0,0-1 0,1 0 0,1 0 0,-1 0 1,1-1-1,0 0 0,1 0 0,0-1 0,0 0 0,9 5 1,-2-3 66,1-1 0,-1-1 1,1-1-1,0 0 0,1-1 1,-1-1-1,30 2 0,-19-3 57,0-2-1,0-2 1,0 0-1,29-6 0,-40 4-133,0 0 0,0 0 0,0-2 0,-1 0 0,28-15 0,-36 16-25,1 1 0,-1-1 0,-1-1 0,1 1 0,-1-1 0,0-1 0,0 1 1,0-1-1,-1 0 0,0 0 0,-1 0 0,0-1 0,4-8 0,-3 4-7,-2 0 0,1-1 0,-2 1 0,0-1 1,2-21-1,-4 28-53,0 0 1,0 0 0,-1 0 0,1 0-1,-1 0 1,0 0 0,-1 0 0,0 0-1,0 0 1,0 1 0,0-1 0,-1 1-1,0-1 1,-4-5 0,4 9 1,1-1-1,0 1 1,-1 0 0,1 1 0,-1-1 0,1 0-1,-1 1 1,0-1 0,0 1 0,0 0-1,0 0 1,0 0 0,0 0 0,0 1 0,0-1-1,0 1 1,0 0 0,0 0 0,0 0 0,0 0-1,-1 0 1,-2 1 0,-3 1-15,1 0 0,-1 1 0,0 0 1,1 0-1,0 0 0,-9 6 0,-1 2-27,2-1 0,0 2 0,0 0 0,-25 27 0,33-31 47,0 2 0,0-1 1,1 1-1,0 0 1,1 1-1,0-1 0,1 1 1,-8 22-1,13-30 21,-1-1 0,0 1 0,1-1 0,-1 1 0,1 0-1,0-1 1,0 1 0,0-1 0,0 1 0,1 0 0,-1-1 0,1 1 0,-1-1-1,1 1 1,0-1 0,0 1 0,0-1 0,0 0 0,0 1 0,1-1 0,-1 0 0,1 0-1,-1 0 1,1 0 0,0 0 0,0 0 0,0 0 0,0-1 0,0 1 0,0-1 0,1 1-1,-1-1 1,3 1 0,7 3 77,-1-1-1,1 0 1,-1-1 0,1-1-1,23 3 1,121-2 411,-92-4-354,-54 1-205,0 0 0,1 1-1,16 3 1,-24-3 55,0-1 0,0 1 0,0 0-1,-1 1 1,1-1 0,0 0 0,-1 1 0,1-1-1,-1 1 1,1 0 0,-1 0 0,0 0-1,0 0 1,0 0 0,0 1 0,0-1 0,2 4-1,-1 1-1,0 1-1,0-1 1,-1 1-1,0-1 1,0 1 0,-1 0-1,0 0 1,0 14-1,-3 55 109,-21 128-1,7-110 50,-43 132-1,-52 79 657,90-264-192,11-30-220,7-13-111,2-7 82,1 1-303,1 1 0,0-1 0,0 1 0,1 0 0,0 0 0,0-1 0,0 1 0,4-6 0,-1 1-8,13-31 66,83-204 319,-28 32-421,-50 145-137,4 1 0,54-102 0,11 10-63,-71 126 98,3 2 0,44-50-1,-62 76 57,-1 1-1,1-1 1,0 1-1,0 0 1,1 0-1,-1 1 0,1 0 1,0 0-1,1 1 1,7-4-1,-13 7 23,-1-1 0,1 1 0,0 0 1,-1-1-1,1 1 0,0 0 0,-1 0 0,1 0 0,0 0 0,-1 0 0,1 0 0,0 1 0,-1-1 0,1 1 0,-1-1 0,1 1 0,-1-1 0,1 1 0,-1 0 0,1 0 0,-1 0 0,1 0 0,-1 0 0,0 0 0,0 0 1,1 0-1,-1 1 0,0-1 0,0 0 0,0 1 0,-1-1 0,1 0 0,0 1 0,1 2 0,0 2 6,-1-1 1,1 1-1,-1 0 0,0 0 1,-1 0-1,1-1 0,-1 1 1,-1 11-1,-2-1 9,0-1 1,0 0-1,-2-1 1,0 1-1,0-1 0,-11 19 1,-52 81-18,38-67 133,9-11-19,-23 35 146,37-61-159,0-1 1,-1 0-1,0 0 1,-14 12-1,21-21-77,0 1 0,1 0 0,-1-1 0,0 1-1,0-1 1,1 1 0,-1-1 0,0 1 0,0-1 0,0 1 0,0-1 0,0 0 0,0 1-1,0-1 1,1 0 0,-1 0 0,0 0 0,0 0 0,0 0 0,0 0 0,0 0 0,0 0-1,0 0 1,0 0 0,0-1 0,-1 1 0,1-1 4,-1-1 0,1 1 0,0 0 0,0 0 0,0-1 0,0 1 0,0-1 0,0 1 0,0-1 0,0 1 0,0-1 0,1 0 0,-1 1 0,0-4 0,-1-4-42,0 0 0,0-1 0,1 1 0,1-1 0,0 1 0,0 0 0,1-1 0,0 1 0,0-1 0,1 1 0,0 0 0,1 0 0,0 0 0,0 0 0,1 1 0,1-1 0,4-8 0,-7 16-7,-1-1 0,1 0 0,-1 0 0,1 1 0,0-1-1,0 1 1,-1-1 0,1 1 0,0 0 0,0 0 0,0 0 0,1 0-1,-1 0 1,0 0 0,0 1 0,1-1 0,-1 1 0,0-1 0,0 1-1,4 0 1,3 0-28,0 1 0,-1 0-1,1 1 1,10 3 0,12 3 76,-1-3 50,0-2-1,1 0 1,-1-2 0,1-1-1,-1-2 1,0-1 0,1-1-1,-1-1 1,40-14 0,-55 13-72,1 0 1,-2-1 0,1-1 0,-1-1 0,0 0-1,21-18 1,-1-4-29,32-38 0,-11 6 155,93-139 1,-95 117-88,64-144-1,26-160-34,-134 363 0,-3 9-36,42-138-802,-71 251 667,-69 240 139,75-277 78,-65 237-236,25 4-2,57-296 191,-2 11 97,0-1 1,2 0-1,0 16 0,0-27-61,1 0-1,-1-1 1,0 1-1,1 0 0,-1-1 1,1 1-1,0-1 1,0 1-1,0-1 1,0 1-1,0-1 0,1 0 1,-1 1-1,1-1 1,-1 0-1,1 0 1,0 0-1,0 0 0,0 0 1,0-1-1,0 1 1,0-1-1,3 2 1,-3-2-14,1 0 0,-1 0 0,0-1 0,1 1 0,-1-1-1,1 0 1,-1 1 0,1-1 0,-1 0 0,0-1 0,1 1 0,-1 0 0,1-1 0,-1 1 0,4-2 0,-2 0 5,1 0-1,-1 0 0,0-1 0,1 1 1,-1-1-1,0 0 0,4-4 1,3-5-8,0 0 1,-1 0 0,15-24 0,105-202-35,-71 125 64,83-136-80,-91 161 11,170-267-11,-212 341-9,3-5-70,0 1 0,1 0-1,28-29 1,-40 46 99,0 0-1,0 0 1,0 0 0,1 0-1,-1 0 1,0 0-1,0 0 1,1 1-1,-1-1 1,0 0-1,1 1 1,-1-1 0,1 1-1,1-1 1,-2 1 9,-1 0 1,0 0 0,1 1-1,-1-1 1,1 0 0,-1 0-1,0 0 1,1 0-1,-1 0 1,0 1 0,1-1-1,-1 0 1,0 0 0,0 1-1,1-1 1,-1 0 0,0 0-1,0 1 1,1-1 0,-1 0-1,0 1 1,0-1 0,0 0-1,0 1 1,1 0-1,-1 1 3,1 0-1,-1 0 0,0 0 0,1 0 0,-1 0 0,0 0 0,0 0 0,-1 2 0,-6 43-27,-1-1 0,-3 0 1,-18 49-1,-60 137-31,77-204 96,-127 336 112,91-237-15,-13 42 324,40-106 220,20-62-648,1 0 1,0 0 0,-1 0-1,1 0 1,0 0 0,0 0 0,0 0-1,0 1 1,0-1 0,0 0 0,0 0-1,0 0 1,0 0 0,1 0-1,-1 0 1,1 2 0,-1-3-21,1 0 0,-1 1 1,0-1-1,1 0 0,-1 0 1,0 0-1,1 1 0,-1-1 1,1 0-1,-1 0 0,1 0 1,-1 0-1,0 0 0,1 0 1,-1 0-1,1 0 0,-1 0 0,1 0 1,-1 0-1,0 0 0,1 0 1,-1 0-1,1 0 0,-1 0 1,1 0-1,-1 0 0,1-1 1,5-2 21,1 0 1,-1-1-1,0 0 1,6-5 0,-1 1-21,56-36-50,59-34-46,-119 74 58,1 0 0,0 1 1,1 0-1,-1 0 0,1 1 1,-1 0-1,16-2 0,-20 4 13,0 0-1,0 0 1,0 1-1,0-1 1,1 1-1,-1 0 1,0 0-1,0 0 1,0 1-1,-1-1 1,1 1-1,0 0 1,-1 0-1,1 0 1,-1 1 0,1-1-1,4 6 1,39 46 7,-36-39 39,1-1 0,0-1 0,1 0 1,15 11-1,-26-22-14,1-1-1,0 1 1,-1-1 0,1 0 0,0 0 0,0 0 0,0 0 0,0 0 0,0-1 0,0 1 0,0-1 0,0 0 0,0 0 0,0 0 0,0 0 0,0 0-1,4-2 1,5-1-390,-1-1 0,-1 0 0,15-7 0,-11 5-949,34-20-2782,-19 16 2502</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0:12.532"/>
    </inkml:context>
    <inkml:brush xml:id="br0">
      <inkml:brushProperty name="width" value="0.05" units="cm"/>
      <inkml:brushProperty name="height" value="0.05" units="cm"/>
    </inkml:brush>
  </inkml:definitions>
  <inkml:trace contextRef="#ctx0" brushRef="#br0">81 1 9312,'-77'21'4192,"73"-4"-3616,8-13-544,10 5-128,24-1 1440,10 5-704,46-5 95,11 1-447,31-5 224,-8 1-288,29-14-1599,-10 6 735</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39:51.928"/>
    </inkml:context>
    <inkml:brush xml:id="br0">
      <inkml:brushProperty name="width" value="0.05" units="cm"/>
      <inkml:brushProperty name="height" value="0.05" units="cm"/>
    </inkml:brush>
  </inkml:definitions>
  <inkml:trace contextRef="#ctx0" brushRef="#br0">19 360 3232,'-15'-11'1035,"15"11"-1028,0 0 1,0 1 0,0-1 0,0 0 0,0 0-1,0 0 1,0 0 0,0 0 0,0 0 0,0 0-1,0 0 1,0 0 0,0 0 0,0 1 0,0-1-1,0 0 1,0 0 0,0 0 0,0 0 0,0 0-1,0 0 1,0 0 0,0 0 0,0 0 0,-1 0-1,1 0 1,0 0 0,0 0 0,0 0 0,0 0-1,0 1 1,0-1 0,0 0 0,0 0 0,0 0-1,0 0 1,0 0 0,-1 0 0,1 0 0,0 0-1,0 0 1,0 0 0,0 0 0,0 0 0,0 0-1,0 0 1,0 0 0,0 0 0,0 0 0,-1 0-1,1 0 1,0-1 0,0 1 0,0 3-22,0-2 101,0 0-1,-1 0 1,1 0-1,0-1 1,0 1-1,0 0 1,0 0-1,0 0 1,1 0-1,-1 0 1,0 0-1,0 0 1,1 0 0,-1 0-1,0 0 1,1 0-1,-1 0 1,1-1-1,-1 1 1,1 0-1,-1 0 1,1 0-1,0-1 1,-1 1-1,1 0 1,0-1-1,0 1 1,-1-1-1,1 1 1,0-1-1,0 1 1,0-1-1,2 1 1,23 5 1602,-16-3-1095,-1-1-1,1 0 1,18 0 0,114-9 2147,-134 6-2627,-1 0-1,0-1 1,0 0 0,1 0 0,-1 0 0,0-1-1,-1 0 1,1 0 0,0-1 0,-1 0-1,0 0 1,0-1 0,0 1 0,-1-1 0,1-1-1,-1 1 1,0-1 0,-1 0 0,1 0-1,-1 0 1,-1 0 0,1-1 0,4-13-1,-4 9-7,0-1 0,-1 0 0,0 0 0,-1-1 0,-1 1 0,0 0 0,-1-1 0,-2-24 0,1 28-115,-1-1-1,0 1 1,-1 0 0,0-1-1,0 1 1,-1 0 0,0 1-1,0-1 1,-1 1 0,0 0-1,-1 0 1,-7-8-1,12 14-12,0 1 0,0-1 0,-1 1-1,1 0 1,0-1 0,-1 1 0,0 0 0,1 0-1,-1 0 1,1 0 0,-1 0 0,0 0-1,0 1 1,0-1 0,1 0 0,-1 1-1,0-1 1,0 1 0,0 0 0,0 0-1,0 0 1,0 0 0,0 0 0,0 0 0,1 0-1,-4 2 1,1-1-27,0 1 1,0 1-1,1-1 0,-1 0 1,1 1-1,-1 0 0,1 0 1,0 0-1,0 0 0,-4 6 0,-1 3 10,0-1 0,1 2 0,1-1-1,0 1 1,0-1 0,2 2 0,-5 17-1,3-9 55,2 0-1,1 1 1,-1 38-1,5-51-14,-1 0 0,1 0 0,1 0 0,0 0 0,0-1 0,1 1 0,0 0 0,1-1 0,0 0 0,1 0 0,-1 0 0,10 12 0,-9-14 83,1 0 1,-1-1-1,1 0 1,0-1-1,1 1 0,-1-1 1,1 0-1,0-1 0,0 1 1,1-1-1,-1-1 0,1 0 1,0 0-1,0 0 0,11 2 1,-14-5-2,0 1-1,1-1 1,-1 1 0,0-2-1,0 1 1,1 0 0,-1-1 0,0 0-1,0 0 1,0-1 0,0 0 0,0 0-1,0 0 1,0 0 0,0 0 0,-1-1-1,5-3 1,5-6-23,0 0 1,-1-1-1,19-23 1,-17 19 1,98-120-29,-112 136-37,3-4-34,0 0 0,0 1 0,0-1 1,10-7-1,-14 11 31,1 0 0,0 1 0,0-1 0,0 1-1,0-1 1,0 1 0,0-1 0,0 1 0,0 0 0,0-1 0,0 1 0,0 0 0,0 0 0,0 0 0,0 0 0,0 0-1,0 0 1,0 0 0,0 0 0,0 0 0,0 0 0,0 0 0,0 1 0,0-1 0,0 0 0,0 1 0,0-1 0,0 1-1,0-1 1,0 1 0,0 0 0,-1-1 0,1 1 0,0 0 0,0 0 0,-1-1 0,2 2 0,2 4-12,0 1 0,0-1 0,0 1 1,-1 0-1,0 0 0,0 0 0,-1 0 0,0 0 1,0 1-1,-1-1 0,0 1 0,0 8 0,0 12 188,-6 53 0,4-68-118,-1 48 435,1-55 677,5-19-212,2-1-898,1 0-1,1 1 1,0-1-1,1 2 1,20-24-1,97-84-211,-122 116 114,1 0 1,0 0-1,0 1 0,0-1 0,1 2 0,-1-1 1,1 0-1,0 1 0,6-2 0,-8 3 17,-1 1-1,1-1 1,-1 1-1,1 0 1,-1 0-1,1 0 1,-1 0-1,1 1 1,-1-1-1,1 1 1,-1 0-1,1 0 1,-1 0-1,0 1 1,0-1-1,1 1 1,-1-1-1,3 3 1,-2 0 6,1 0 0,-1 0 0,0 0 0,0 0 0,0 1 0,-1 0 0,1 0 0,4 8 0,0 6 7,9 23 1,-12-28 2,0 0 1,2 0-1,8 14 1,-10-19 108,1 0 1,0-1 0,0 1 0,1-1-1,1 0 1,14 12 0,-20-19-70,0 0-1,0 0 1,0-1 0,1 1-1,-1 0 1,0-1 0,0 0-1,0 0 1,0 1 0,0-1-1,1 0 1,-1-1 0,0 1-1,0 0 1,0-1 0,0 1-1,0-1 1,0 1 0,4-3-1,0 0 45,0 0-1,1 0 1,-2-1-1,10-6 0,-8 3 8,-1 1-1,12-14 0,-10 11-26,-2 1-16,0-1 0,-1 0 1,1 0-1,-2-1 0,1 1 0,-2-1 1,1 0-1,-1 0 0,0 0 0,-1 0 1,1-11-1,-1-6-69,0 0 0,-2 1 1,-4-34-1,4 56 26,0 1 0,-1-1-1,0 1 1,0 0 0,0-1 0,0 1 0,-3-6-1,4 9 3,0 0-1,0-1 0,-1 1 1,1 0-1,0-1 0,0 1 1,-1 0-1,1-1 0,0 1 1,-1 0-1,1 0 0,0-1 1,-1 1-1,1 0 0,0 0 1,-1 0-1,1 0 0,0-1 0,-1 1 1,1 0-1,-1 0 0,1 0 1,-1 0-1,1 0 0,0 0 1,-1 0-1,1 0 0,-1 0 1,0 1-15,0-1 0,0 1 0,-1 0 1,1 0-1,0-1 0,0 1 0,0 0 1,1 0-1,-1 0 0,0 0 0,0 0 1,0 0-1,1 0 0,-2 2 0,-4 8-104,1 0 0,0 0-1,1 1 1,-5 16 0,-9 53-154,15-63 230,-1 2 20,1-1 1,0 0-1,1 1 1,2-1-1,3 39 1,-3-55 42,0 0 0,1 0 1,-1 0-1,1 0 0,0 0 0,0 0 1,0-1-1,1 1 0,-1 0 0,1 0 0,-1-1 1,1 1-1,0-1 0,0 0 0,0 1 1,0-1-1,1 0 0,-1 0 0,0 0 0,1 0 1,0-1-1,-1 1 0,1-1 0,0 0 1,0 1-1,5 0 0,4 0 76,0-2 0,0 1 1,0-1-1,0-1 0,0 0 0,0-1 0,0-1 0,-1 1 1,1-2-1,16-6 0,13-8-34,54-32-1,-91 48-70,33-21-47,-1 0 0,42-38-1,-73 57 34,0 0 0,0 0 0,0 1 0,0-1-1,1 2 1,-1-1 0,1 0 0,7-1 0,-11 3 13,-1 1 1,1 0 0,0-1 0,-1 1 0,1 0 0,0 0-1,0 0 1,0 0 0,-1 1 0,1-1 0,0 0-1,-1 1 1,1-1 0,0 1 0,-1-1 0,1 1 0,0 0-1,-1 0 1,1 0 0,-1 0 0,0 0 0,1 0 0,-1 0-1,0 0 1,1 0 0,-1 1 0,0-1 0,0 0 0,0 1-1,0-1 1,0 1 0,-1 0 0,2 1 0,1 5 2,-1 1 0,1-1 1,-1 1-1,-1 0 0,2 17 0,-3-17 11,0-1-1,1 0 0,1 1 0,-1-1 0,1 0 1,1 0-1,0 0 0,5 11 0,-5-14 53,0 1 0,1-1-1,-1 0 1,1-1-1,8 9 1,-10-11-16,1 0-1,-1-1 1,1 1-1,-1-1 1,1 1-1,0-1 0,0 0 1,-1 0-1,1 0 1,0-1-1,0 1 1,0-1-1,0 1 1,5-1-1,1 0 15,0-1-1,0 0 1,-1-1-1,1 0 0,14-5 1,42-21 118,-31 13-110,101-51 174,-108 49-248,0 0 0,42-37 0,-53 39 74,0 0-1,13-18 1,-25 28-61,1-1 1,-2 1-1,1-1 1,-1 0-1,1 0 1,-2-1-1,1 1 1,-1-1-1,0 1 1,2-10-1,-4 15 3,0 1 1,0 0-1,0-1 0,0 1 0,1 0 0,-1-1 0,0 1 0,0 0 1,0-1-1,0 1 0,0 0 0,0-1 0,-1 1 0,1 0 0,0-1 1,0 1-1,0 0 0,0-1 0,0 1 0,0 0 0,-1-1 0,1 1 1,0 0-1,0-1 0,0 1 0,-1 0 0,1 0 0,0-1 0,0 1 1,-1 0-1,1 0 0,0 0 0,-1-1 0,1 1 0,0 0 0,0 0 1,-1 0-1,1 0 0,0 0 0,-1 0 0,1 0 0,-1-1 1,1 1-1,0 0 0,-1 0 0,1 0 0,0 0 0,-1 0 0,1 1 1,0-1-1,-1 0 0,1 0 0,0 0 0,-1 0 0,1 0 0,-1 1 1,-2 0-32,-1 1 1,0-1 0,1 1 0,0 0 0,-5 4 0,-30 23-264,-52 54 0,70-61 298,0 1 1,1 1 0,-27 44-1,39-56-12,1 0-1,1 0 1,0 1-1,-4 20 0,7-26 17,1 1-1,-1 0 0,2-1 1,-1 1-1,1 0 0,0 0 0,1-1 1,0 1-1,2 8 0,-2-13-3,-1-1-1,1 1 0,0-1 1,0 0-1,0 1 0,0-1 1,1 0-1,-1 0 0,1 0 0,-1 0 1,1 0-1,0 0 0,-1 0 1,1-1-1,0 1 0,0 0 1,1-1-1,-1 0 0,0 1 1,3 0-1,-2-1 30,0-1 0,-1 1 0,1 0 0,0-1 0,0 0 0,0 0 0,0 0 0,0 0 0,-1 0 0,1-1 1,0 1-1,0-1 0,0 0 0,-1 0 0,1 0 0,0 0 0,3-2 0,1-1 44,0-1 0,0 0 0,-1 0 1,0-1-1,0 1 0,0-1 0,-1-1 0,7-8 0,34-60-87,-32 49 84,-3 6 1,-1 0 0,11-35 0,-15 21-49,-6 30-77,1-1-1,0 0 0,-1 1 0,1-1 0,1 1 0,2-8 1,0 21-662,-2 14 531,-3 30 0,1-20 109,0 43 12,-13 365 73,11-418 57,-1 0-1,-1 0 1,-1 0 0,-1 0-1,-1-1 1,-1 0 0,-14 27-1,18-41-41,-1-1 0,1 0-1,-2-1 1,1 1 0,-1-1-1,0 0 1,0 0 0,0-1-1,-1 0 1,-14 8 0,11-7 31,0-2-1,0 1 1,0-1 0,-1-1 0,1 0 0,-1 0 0,0-1 0,-12 1 0,13-3-2,0 0 0,-1 0 0,1 0 0,0-2 0,0 1 0,0-1-1,0-1 1,-17-6 0,20 6-37,0 0 0,0-1-1,1 0 1,-1 0 0,1 0 0,0-1-1,0 0 1,1 0 0,0-1-1,-1 1 1,2-1 0,-7-9 0,7 7-32,0-1 0,0 1 1,0-1-1,1 0 0,1 0 1,-1 0-1,1 0 0,1 0 1,0 0-1,0 0 0,1-1 1,0 1-1,0 0 0,1-1 1,1 1-1,-1 0 0,6-14 1,-1 6-29,0 0 0,1 0 0,1 1 0,1 0 0,1 0 0,0 1 0,23-27 0,-9 17 35,2 0-1,0 2 1,47-32 0,95-48 9,-100 63-12,-7 3 70,58-46-1,-105 70-58,-1 0 0,0-1 0,19-25 0,10-14 0,-13 20-202,-28 33 190,-1 0 0,0 0 0,1 1 0,-1-1-1,0 0 1,1 0 0,-1 1 0,0-1 0,0 0 0,1 0 0,-1 1 0,0-1 0,0 0 0,1 1 0,-1-1 0,0 0 0,0 1 0,0-1 0,0 0 0,0 1 0,1-1 0,-1 0 0,0 1 0,0-1 0,0 1 0,0-1 0,0 0 0,0 1 0,0 0 0,3 15-139,0 22-72,-2-18 220,5 23 0,-5-37 8,0-1 0,1 1 0,0-1-1,0 0 1,0 0 0,0 0-1,1 0 1,0 0 0,4 5-1,-6-9 39,1 1-1,0 0 1,-1 0 0,1-1-1,0 1 1,0-1-1,0 1 1,1-1-1,-1 0 1,0 0-1,0 0 1,1 0 0,-1 0-1,0 0 1,1-1-1,-1 1 1,1-1-1,-1 0 1,1 0 0,-1 0-1,1 0 1,-1 0-1,1 0 1,-1 0-1,1-1 1,-1 0-1,0 1 1,1-1 0,-1 0-1,4-2 1,4-2 57,0-1 0,0-1 0,0 1 0,-1-1 0,9-10 0,-7 7-122,-3 2-28,0 0 1,1 1-1,0 0 1,0 0-1,0 1 1,1 0-1,0 1 1,0 0-1,12-4 1,-21 9 32,1 0-1,-1-1 1,1 1 0,-1 0-1,0 0 1,1 0 0,-1 0 0,1 0-1,-1 1 1,0-1 0,1 0-1,-1 1 1,0-1 0,1 0-1,-1 1 1,0 0 0,1-1 0,-1 1-1,0 0 1,0 0 0,0 0-1,0-1 1,0 1 0,0 0 0,0 0-1,0 1 1,0-1 0,0 0-1,-1 0 1,1 0 0,0 1-1,-1-1 1,1 2 0,2 3-16,-1 0 1,-1 1-1,1-1 1,-1 0-1,0 1 1,0-1-1,-1 9 1,-3 52 35,-2-1 0,-4 1 1,-2-2-1,-39 124 0,30-130 59,-3-1 0,-43 80 1,40-92 141,-2-1 0,-40 51 1,64-90-156,-1-1 0,0 1 0,0 0 0,-1-1 0,0 0 0,0-1 0,0 1 0,0-1 1,-11 5-1,14-8-36,0 0 1,1 0-1,-1 0 1,0 0 0,0-1-1,0 0 1,0 1-1,0-1 1,0 0 0,0-1-1,0 1 1,0 0-1,0-1 1,0 0 0,0 1-1,0-1 1,1 0-1,-1-1 1,0 1-1,1 0 1,-1-1 0,1 1-1,-1-1 1,-3-3-1,2 1-2,-1-1 0,1 1 0,0-1 0,1 0-1,-1 0 1,1 0 0,0 0 0,0-1 0,0 1-1,1-1 1,-2-6 0,1 2 14,0 0 0,1-1 0,0 1 0,0 0 0,1-1 0,1 1 0,0-1 0,0 1 0,1-1 0,0 1 0,1 0 0,4-15 0,1 8-45,0 1 0,0 0 0,2 0 0,0 0 0,1 1 0,0 1 0,20-22 0,1 6 6,1 2 0,1 1 1,1 1-1,38-20 0,118-67-109,-183 110 115,52-28-480,-53 29 389,-1-1 0,0 2 1,1-1-1,-1 1 1,1-1-1,0 1 0,-1 1 1,1-1-1,5 1 1,-10 0 15,0 0 0,0 0 0,-1 1 0,1-1 0,0 0 0,-1 0 0,1 0 0,0 1 0,-1-1 0,1 0 0,0 1 0,-1-1 0,1 0 0,-1 1 0,1-1 0,-1 1 0,1-1 0,-1 1 0,1-1 0,-1 1 0,1-1 0,-1 2 0,5 14-2427,-4-7 1366,8 28-1634</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0:31.474"/>
    </inkml:context>
    <inkml:brush xml:id="br0">
      <inkml:brushProperty name="width" value="0.05" units="cm"/>
      <inkml:brushProperty name="height" value="0.05" units="cm"/>
    </inkml:brush>
  </inkml:definitions>
  <inkml:trace contextRef="#ctx0" brushRef="#br0">245 11 2496,'0'-1'163,"1"1"1,-1 0-1,0 0 0,0 0 1,1-1-1,-1 1 0,0 0 1,0-1-1,0 1 1,0 0-1,0 0 0,1-1 1,-1 1-1,0 0 0,0-1 1,0 1-1,0 0 0,0-1 1,0 1-1,0 0 1,0-1-1,0 1 0,0 0 1,0-1-1,0 1 0,0 0 1,0-1-1,-1 1 0,1 0 1,0 0-1,0-1 0,0 1 1,-7 1 4412,-1 3-4310,6-3-787,-10 4 938,-5 3-168,0 0 0,1 0 0,-23 17 0,28-16-164,-6 4 241,-17 16 1,29-23-238,-1 0-1,1 0 1,0 1 0,1-1 0,0 1 0,-5 10 0,3-3 7,1 0 1,1 0-1,0 0 1,1 0-1,0 1 0,1 0 1,1-1-1,1 28 1,0-34-7,1 1 1,0 0 0,1-1 0,-1 1-1,2-1 1,-1 0 0,1 1 0,0-1-1,1-1 1,0 1 0,0 0 0,1-1-1,0 0 1,0 0 0,1 0 0,6 6-1,-9-10-33,1 0 0,-1-1 0,1 0 0,-1 0 0,1 0 0,0 0 0,0 0 0,0-1 0,0 1 0,0-1 0,0 0 0,0-1 0,1 1 0,-1-1 0,0 1 0,0-1 0,0-1 0,1 1 0,7-2 0,-1-1 50,-1 0 0,0-1 0,1 0 0,-2 0 0,1-1-1,12-8 1,-2-1 49,-1-1-1,0 0 0,-1-1 0,26-31 0,53-80 312,-93 121-434,0 1-1,-1 0 1,1-1-1,-1 0 1,-1 0 0,1 1-1,-1-2 1,2-7-1,-4 12-22,1 0 0,-1 0 0,0 0 0,0 0 0,0 0 0,0 0 0,0 0 0,-1 0 0,1 0 0,0-1 0,-1 1 0,0 0 0,1 0 0,-1 1 0,0-1 0,0 0 0,0 0 0,-2-2 0,1 1-13,-1 0 0,0 0 0,0 1 0,0-1 0,0 1 1,0 0-1,0 0 0,-1 0 0,-4-2 0,-2 0-67,0 1 0,0 0 0,0 1-1,0 0 1,0 0 0,-19 0 0,16 2 34,-1 1 0,1 0-1,0 0 1,-1 2 0,1 0 0,0 0 0,0 1 0,0 0 0,1 2 0,0-1 0,0 1 0,-15 10-1,25-14-172,-1 0-1,1 0 1,0 0-1,0 0 1,0 1-1,0-1 1,0 1-1,0-1 1,-1 4-1,2-4-169,0-1 0,1 0 0,-1 1 0,1-1-1,0 1 1,-1-1 0,1 1 0,0-1 0,0 0 0,0 1 0,0-1 0,1 3 0,3 9-2213</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0:31.916"/>
    </inkml:context>
    <inkml:brush xml:id="br0">
      <inkml:brushProperty name="width" value="0.05" units="cm"/>
      <inkml:brushProperty name="height" value="0.05" units="cm"/>
    </inkml:brush>
  </inkml:definitions>
  <inkml:trace contextRef="#ctx0" brushRef="#br0">226 1 4384,'-12'0'845,"1"0"0,-21 4-1,28-3-509,0 0 0,0 0 0,0 1 0,0-1 0,0 1 0,0 0 0,0 0 0,0 0 0,1 1-1,-6 4 1,-3 4 117,2 1-1,-1 0 0,2 1 1,-1 0-1,2 1 0,0 0 1,0 0-1,2 1 0,-6 16 1,5-9-64,1 1 0,1-1 0,1 1 0,0 0 1,1 39-1,3-49-238,1-1-1,0 1 1,0 0 0,1-1 0,1 1-1,0-1 1,1 0 0,0 0 0,1 0 0,0 0-1,12 19 1,-14-28-107,-1 0 0,1 0 0,0 0 0,-1 0 0,1 0 0,1-1 0,-1 0 0,0 1 0,0-1 0,1-1 0,-1 1 0,1 0 0,0-1 0,-1 0 0,1 1-1,0-2 1,0 1 0,0 0 0,7 0 0,-5-2 27,0 1-1,0-1 0,-1 0 0,1 0 1,0 0-1,0-1 0,-1 0 1,1 0-1,-1 0 0,0-1 0,0 0 1,10-7-1,-3 0 78,-1 0 1,1-1-1,-2 0 0,0-1 1,0-1-1,-1 1 0,10-20 1,-16 27-130,0 0 1,-1 0 0,1 0-1,-1 0 1,0 0 0,-1-1-1,1 1 1,-1-1 0,0 1-1,-1-1 1,1 1 0,-1-1-1,0 0 1,0 1 0,-1-1-1,0 1 1,0-1 0,0 1-1,-4-10 1,1 4-62,-1 1 0,-1 0 1,1 1-1,-1-1 0,-1 1 0,0 0 0,0 1 1,-1 0-1,0 0 0,-16-13 0,18 17-82,0 0-1,0 1 1,0 0 0,0 0-1,-1 0 1,1 1-1,-1 0 1,-9-2 0,12 3-109,-1 1 0,0-1 1,0 1-1,1 0 1,-1 1-1,0-1 1,1 1-1,-1 0 1,0 0-1,1 0 0,-1 1 1,1 0-1,-5 2 1,6-3-154,2 0 143,0-1 0,0 0-1,0 1 1,0-1 0,1 1-1,-1-1 1,0 1 0,0-1 0,1 1-1,-1-1 1,0 1 0,0 0-1,1-1 1,-1 1 0,1 0 0,-1 0-1,1-1 1,-1 1 0,1 0-1,-1 0 1,1 0 0,-1 1 0,4 7-2316</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2:30.881"/>
    </inkml:context>
    <inkml:brush xml:id="br0">
      <inkml:brushProperty name="width" value="0.05" units="cm"/>
      <inkml:brushProperty name="height" value="0.05" units="cm"/>
      <inkml:brushProperty name="color" value="#004F8B"/>
    </inkml:brush>
  </inkml:definitions>
  <inkml:trace contextRef="#ctx0" brushRef="#br0">18 106 2912,'-15'-14'923,"15"14"-916,0 0 0,0 0 1,-1 0-1,1 0 0,0 0 0,0 0 1,0 0-1,0 0 0,0 0 1,0 0-1,0 0 0,-1 0 1,1 0-1,0 0 0,0-1 1,0 1-1,0 0 0,0 0 1,0 0-1,0 0 0,0 0 1,0 0-1,0 0 0,0 0 1,0-1-1,0 1 0,0 0 1,-1 0-1,1 0 0,0 0 0,0 0 1,0 0-1,0-1 0,0 1 1,0 0-1,0 0 0,0 0 1,0 0-1,1 0 0,-1 0 1,0 0-1,0-1 0,0 1 1,0 0-1,0 0 0,0 0 1,0 0-1,0 0 0,0 0 1,0 0-1,7-13 938,-6 11-37,0 0 0,1 0 1,-1 0-1,0 0 0,1 0 1,-1 0-1,1 1 0,2-3 1,-3 3-152,0 0 1,0 1 0,0-1 0,0 0 0,0 1 0,0-1 0,0 1 0,0-1 0,0 1-1,2-1 1,15 1 2575,-3 1-3520,437-35 992,-401 25-1576,-31 3-4031</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0:32.832"/>
    </inkml:context>
    <inkml:brush xml:id="br0">
      <inkml:brushProperty name="width" value="0.05" units="cm"/>
      <inkml:brushProperty name="height" value="0.05" units="cm"/>
    </inkml:brush>
  </inkml:definitions>
  <inkml:trace contextRef="#ctx0" brushRef="#br0">68 84 4320,'-2'-3'2512,"1"5"-993,0 14-353,1 3-603,-31 257 3218,5 11-1834,22-240-1665,3-28-105,0 0 1,0 0-1,4 22 0,-3-40-134,0-1-1,0 0 0,0 1 1,0-1-1,0 0 0,0 1 0,0-1 1,0 0-1,0 0 0,0 1 0,0-1 1,0 0-1,0 1 0,0-1 0,1 0 1,-1 1-1,0-1 0,0 0 0,0 0 1,1 1-1,-1-1 0,0 0 0,0 0 1,1 1-1,-1-1 0,0 0 1,1 0-1,4-6 520,7-24-209,-11 25-260,12-38 101,6-44-1,-8 35-153,23-141-3,10-67-165,-35 185-74,-5 55 20,1 14-154,-5 6 327,0 0 1,1 0-1,-1 1 1,0-1 0,0 0-1,1 0 1,-1 1-1,0-1 1,0 0 0,0 0-1,1 1 1,-1-1-1,0 0 1,0 0 0,0 1-1,0-1 1,0 0-1,1 1 1,-1-1 0,0 0-1,0 1 1,0-1-1,0 0 1,0 1 0,0-1-1,0 0 1,0 1-1,0-1 1,0 0 0,-1 1-1,10 187 221,-3-52-115,-3-46-5,-2-41 211,2 0 1,9 48 0,-4-65 192,-2-24-58,-6-8-398,0 0 0,1 0 0,-1 0 0,0-1 0,1 1-1,-1 0 1,0 0 0,1-1 0,-1 1 0,0 0 0,0 0 0,1-1 0,-1 1-1,0 0 1,0-1 0,1 1 0,-1 0 0,0-1 0,0 1 0,0-1 0,0 1 0,0 0-1,0-1 1,0 1 0,0 0 0,0-1 0,0 1 0,0-1 0,14-71 392,0-102-691,-3 34-138,-3 57 298,12-102-250,-20 181 303,1-1-28,-1 1 0,1 0 1,0 0-1,0 0 0,0 0 0,0-1 1,1 2-1,3-9 0,-5 12 66,0 0 1,1 0-1,-1-1 0,0 1 0,0 0 0,0 0 0,0 0 0,0 0 0,1 0 0,-1-1 0,0 1 0,0 0 0,0 0 0,1 0 1,-1 0-1,0 0 0,0 0 0,0 0 0,1 0 0,-1 0 0,0 0 0,0 0 0,0 0 0,1 0 0,-1 0 0,0 0 0,0 0 0,0 0 1,1 0-1,-1 0 0,0 0 0,0 0 0,0 0 0,1 0 0,-1 0 0,0 0 0,0 0 0,0 0 0,1 1 0,-1-1 0,0 0 1,0 0-1,0 0 0,0 0 0,1 1 0,4 10-12,0 10 211,-2 0 0,0 1-1,-1 31 1,0-15 118,0-2-156,22 234 1067,-18-229-1600,2-1 0,2-1 0,1 0-1,27 62 1,-36-98-61,-1 0 0,0 0 0,1 0 0,0 0 0,0-1 0,0 1-1,0 0 1,0-1 0,0 0 0,1 1 0,-1-1 0,1 0 0,5 3 0,11 4-2583</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0:33.211"/>
    </inkml:context>
    <inkml:brush xml:id="br0">
      <inkml:brushProperty name="width" value="0.05" units="cm"/>
      <inkml:brushProperty name="height" value="0.05" units="cm"/>
    </inkml:brush>
  </inkml:definitions>
  <inkml:trace contextRef="#ctx0" brushRef="#br0">117 141 7296,'-19'-4'3296,"27"1"754,11-9-2525,-13 9-1010,4-4-199,0 1 0,0-2 0,12-10 0,-19 15-258,0 0-1,0-1 1,-1 1-1,1-1 0,-1 0 1,0 0-1,0 0 1,0 0-1,0 0 1,0 0-1,-1 0 0,1-6 1,-2 9-58,1 0 1,-1 0-1,0 1 0,0-1 1,0 0-1,1 0 1,-1 0-1,0 1 0,0-1 1,0 0-1,0 0 1,-1 0-1,1 1 1,0-1-1,0 0 0,0 0 1,-1 1-1,1-1 1,0 0-1,-1 1 0,1-1 1,-1 0-1,1 1 1,0-1-1,-1 0 0,0 1 1,1-1-1,-1 1 1,1-1-1,-2 0 1,1 1-21,-1-1 1,0 1 0,1 0 0,-1 0 0,0 0-1,0 0 1,1 0 0,-1 0 0,0 0-1,1 0 1,-1 1 0,0-1 0,-1 2 0,-8 2 41,1 0 1,0 1 0,-12 8-1,12-7 176,0 1-1,0 0 0,1 1 0,1 0 0,-1 1 0,1 0 0,1 0 0,0 1 0,0-1 0,0 2 0,2-1 0,-1 1 1,1-1-1,-4 17 0,6-19-95,1 1 0,0-1 0,1 1 1,0-1-1,1 1 0,-1 0 1,2-1-1,-1 1 0,1 0 0,0-1 1,1 1-1,0-1 0,1 1 0,-1-1 1,2 0-1,-1 0 0,1 0 0,0 0 1,1-1-1,5 8 0,-5-9-49,-1-1 0,1 0-1,-1-1 1,2 1 0,-1-1-1,0 1 1,1-2 0,10 7 0,-12-9-45,0 1 0,0-1 0,0 1 0,0-1 0,0 0 0,0-1 0,0 1 0,0-1 0,0 1 0,1-1 0,-1-1 0,0 1 0,0 0 0,0-1 0,6-2 0,-2 0-403,-1 0 0,0-1 0,0 0 0,0 0 0,0-1 0,-1 1-1,0-2 1,0 1 0,0-1 0,-1 1 0,0-2 0,7-8 0,13-24-2064</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0:33.580"/>
    </inkml:context>
    <inkml:brush xml:id="br0">
      <inkml:brushProperty name="width" value="0.05" units="cm"/>
      <inkml:brushProperty name="height" value="0.05" units="cm"/>
    </inkml:brush>
  </inkml:definitions>
  <inkml:trace contextRef="#ctx0" brushRef="#br0">20 303 6816,'-16'-10'2197,"16"10"-2147,0 0-1,0 0 1,-1 1-1,1-1 1,0 0-1,0 0 1,-1 0-1,1 0 1,0 1-1,0-1 1,0 0-1,0 0 1,0 0-1,-1 1 1,1-1-1,0 0 1,0 0-1,0 1 1,0-1-1,0 0 1,0 0-1,0 1 1,0-1-1,0 0 0,0 0 1,0 1-1,0-1 1,0 0-1,0 0 1,0 1-1,0-1 1,0 0-1,0 0 1,0 1-1,1 11 1008,25 197 4357,31 104-2423,19-1-239,-76-309-2585,1 0-1,0 0 1,0 0-1,0 1 1,0-2-1,3 5 1,-4-7-151,0 1 0,0-1 1,0 0-1,1 0 0,-1 0 1,0 0-1,0 0 1,0 0-1,0 0 0,1 0 1,-1 1-1,0-1 0,0 0 1,0 0-1,0 0 1,0 0-1,1 0 0,-1 0 1,0 0-1,0 0 0,0 0 1,1 0-1,-1 0 1,0 0-1,0 0 0,0 0 1,0 0-1,1-1 1,-1 1-1,0 0 0,0 0 1,0 0-1,0 0 0,0 0 1,1 0-1,-1 0 1,0 0-1,0-1 0,0 1 1,0 0-1,0 0 0,0 0 1,0 0-1,0 0 1,1-1-1,-1 1 0,0 0 1,0 0-1,0 0 0,0 0 1,0 0-1,0-1 1,0 1-1,0 0 0,0 0 1,0 0-1,0 0 0,0-1 1,2-9 238,0 0 0,0 0 0,0-12 0,13-121 359,47-257-790,9 106-1261,-14 108-3574,-21 93 2317</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0:47.440"/>
    </inkml:context>
    <inkml:brush xml:id="br0">
      <inkml:brushProperty name="width" value="0.05" units="cm"/>
      <inkml:brushProperty name="height" value="0.05" units="cm"/>
    </inkml:brush>
  </inkml:definitions>
  <inkml:trace contextRef="#ctx0" brushRef="#br0">4 31 3072,'2'-9'1527,"-2"9"-1455,0 0 0,1-1 0,-1 1 0,0-1 0,0 1 0,1-1 0,-1 1 0,0-1 0,0 1 0,0-1-1,0 1 1,0-1 0,0 1 0,0-1 0,0 1 0,0-1 0,0 1 0,0-1 0,0 0 0,0 1 0,-1-1 0,1 1 0,0 0 0,0-1 0,-1 1 0,1-1 0,0 1-1,0-1 1,-1 1 0,1-1 0,0 1 0,-1 0 0,0-1 0,0-4 2766,3 14 511,-2 604 698,5-407-2740,-5-205-1276,0-1 0,0 0 0,0 0 0,1 1 0,-1-1 0,0 0-1,0 0 1,0 1 0,0-1 0,0 0 0,0 0 0,0 1 0,-1-1 0,1 0 0,0 1 0,0-1 0,0 0-1,0 0 1,0 1 0,0-1 0,0 0 0,-1 0 0,1 0 0,0 1 0,0-1 0,0 0 0,0 0 0,-1 0 0,1 1-1,0-1 1,0 0 0,-1 0 0,1 0 0,0 0 0,0 0 0,-1 0 0,1 1 0,0-1 28,-1-1 0,1 1 0,0 0 0,-1 0 1,1 0-1,0 0 0,0-1 0,-1 1 0,1 0 0,0 0 1,0-1-1,0 1 0,0 0 0,-1 0 0,1-1 0,0 1 1,0 0-1,0 0 0,0-1 0,0 1 0,0 0 1,-1-1-1,1 1 0,0 0 0,0-1 0,0 1 0,0 0 1,0-1-1,1-13 221,1 1 1,3-15 0,0 0-297,-4 19 5,0-4-18,1-1 0,1 1-1,0 0 1,0 1 0,9-21 0,-12 32 27,7-16-113,1 1-1,0 1 1,1-1 0,14-18-1,-20 30 91,0 1 0,0 0 0,0-1-1,1 1 1,-1 0 0,1 0 0,-1 1-1,1-1 1,0 1 0,0 0 0,0 0-1,0 0 1,1 1 0,-1-1 0,0 1 0,1 0-1,-1 0 1,1 1 0,-1-1 0,1 1-1,-1 0 1,1 0 0,5 1 0,-5 0 1,1 1-1,-1-1 1,1 1 0,-1 0 0,0 1 0,0-1 0,0 1 0,0 0 0,0 0-1,0 1 1,-1-1 0,0 1 0,0 0 0,0 0 0,0 1 0,4 5-1,-4-2 23,1-1 0,-1 1 0,0 0 0,0 0 0,-1 1-1,0-1 1,-1 1 0,0-1 0,2 18 0,-4-19 28,0 0 0,-1 1 0,0-1 0,-1 0 0,0 0 1,0 0-1,0 0 0,-1 0 0,-5 9 0,5-10 27,0-1-1,0 0 1,-1 1 0,0-1-1,0-1 1,0 1-1,0 0 1,-1-1 0,0 0-1,0 0 1,0-1 0,0 1-1,-1-1 1,1 0 0,-1 0-1,0-1 1,0 0-1,0 0 1,0 0 0,0-1-1,0 0 1,-9 1 0,-26 1 19,-56 2-742,96-5 505,3 1 154,0 1-1,-1-1 1,1 0 0,0 1-1,1-1 1,-1 0 0,4 1-1,1-1 123,0 0 0,0 0 0,0-1 0,1 0 0,-1-1 0,0 1 0,0-1 0,12-4 0,57-21 253,-49 16-271,-11 3-60,0 0-1,-1-1 1,0 0-1,0-1 1,-1-1-1,-1-1 0,1 0 1,-2 0-1,19-22 1,2-8-29,48-79 0,-74 109-1,-3 5-56,0 0 0,0 1-1,0-1 1,1 1 0,10-9-1,-15 14 45,0 0 0,0 0 0,0 0 0,0-1-1,1 1 1,-1 0 0,0 0 0,0 0 0,0 0-1,0-1 1,1 1 0,-1 0 0,0 0 0,0 0 0,0 0-1,1 0 1,-1 0 0,0 0 0,0 0 0,0 0-1,1-1 1,-1 1 0,0 0 0,0 0 0,1 0-1,-1 0 1,0 0 0,0 0 0,0 0 0,1 1 0,-1-1-1,0 0 1,0 0 0,1 0 0,-1 0 0,0 0-1,0 0 1,0 0 0,0 0 0,1 0 0,-1 1-1,0-1 1,0 0 0,0 0 0,0 0 0,1 0 0,-1 1-1,0-1 1,0 0 0,0 0 0,0 0 0,0 1-1,0-1 1,0 0 0,1 0 0,-1 0 0,0 1-1,0-1 1,0 0 0,0 0 0,0 1 0,0-1 0,0 0-1,0 1 1,0 21-386,-1-14 385,5 205-65,-5-208 120,1 0 1,0 0-1,1 0 0,-1-1 1,1 1-1,0 0 0,0 0 1,1-1-1,-1 1 0,1-1 1,0 1-1,0-1 0,4 6 1,-5-10-25,-1 1 1,1-1 0,-1 1 0,1-1 0,-1 1-1,1-1 1,0 0 0,-1 1 0,1-1 0,0 0-1,-1 0 1,1 0 0,0 1 0,-1-1 0,1 0-1,0 0 1,-1 0 0,1 0 0,0 0 0,-1 0-1,1 0 1,0 0 0,-1-1 0,1 1 0,0 0-1,-1 0 1,1 0 0,0-1 0,0 0-1,18-12 522,-14 9-523,2-2-7,-1 0-1,0-1 1,0 1 0,0-1 0,-1-1 0,0 1 0,-1-1 0,7-14 0,14-22 111,-14 29-455,25-25 0,-36 40 321,1 0-1,-1 0 1,0 0 0,0 0-1,1 0 1,-1 0-1,0 0 1,1 0 0,-1 0-1,0 0 1,1 0-1,-1 0 1,0 0 0,0 0-1,1 1 1,-1-1-1,0 0 1,1 0 0,-1 0-1,0 1 1,0-1-1,0 0 1,1 0 0,-1 0-1,0 1 1,0-1-1,0 0 1,1 1-1,-1-1 1,0 0 0,0 0-1,0 1 1,0-1-1,0 0 1,0 1 0,0-1-1,0 1 1,6 12-107,-2 7 129,0-1 0,-1 1 0,-1 0-1,-1 25 1,4-11 692,-4-36-641,0-1 0,1 1 0,-1 0 1,0 0-1,1 0 0,-1 0 0,1 1 0,0-1 0,-1 0 0,1 1 1,0-1-1,0 1 0,2-2 0,14-13 8,29-39-28,-27 31-171,0 1 0,1 1-1,27-22 1,-47 43 103,1 0 0,-1 0-1,1 0 1,0 0 0,-1 0-1,1 1 1,0-1-1,-1 0 1,1 1 0,0-1-1,0 1 1,-1 0 0,1 0-1,0-1 1,3 1 0,-4 1 7,1-1 1,-1 0 0,0 1-1,0-1 1,0 1-1,0-1 1,0 1 0,0-1-1,0 1 1,0 0 0,0-1-1,0 1 1,0 0 0,0 0-1,-1 0 1,1 0-1,0-1 1,-1 1 0,1 0-1,0 0 1,-1 1 0,1-1-1,-1 0 1,0 0-1,1 0 1,-1 2 0,3 9-12,-1 1 0,-1 0 0,-1-1 0,0 18 0,-1-13 149,2-1-1,2 20 0,-3-35-100,0-1 0,0 1 0,0 0 0,0-1 0,0 1 0,1 0 0,-1-1 0,0 1 0,0 0 0,1-1 0,-1 1 0,1-1 0,-1 1 0,0 0 0,1-1 0,-1 1 1,1-1-1,0 0 0,-1 1 0,1-1 0,-1 1 0,1-1 0,1 1 0,-1-1 9,0 1 0,1-1 0,-1 0 0,0 0-1,1 0 1,-1 0 0,0 0 0,1 0 0,-1 0 0,0-1 0,3 0 0,2-1 14,0 0 0,0-1 0,0 0 1,5-4-1,13-10-54,0 0 0,0-2 1,-2-1-1,-1-1 1,37-45-1,4-18-46,-66 118-1030,-20 43 838,7-29 222,6-17 47,8-24 22,0 0 0,0 1-1,1-1 1,0 1 0,0 0 0,1 0 0,0 0-1,0 0 1,1 14 0,0-22-34,0 1 0,0-1 1,0 0-1,0 0 0,0 0 0,0 1 1,0-1-1,1 0 0,-1 0 1,0 0-1,0 1 0,0-1 0,0 0 1,0 0-1,0 0 0,0 1 0,0-1 1,0 0-1,1 0 0,-1 0 0,0 0 1,0 1-1,0-1 0,0 0 0,1 0 1,-1 0-1,0 0 0,0 0 0,0 0 1,0 1-1,1-1 0,-1 0 0,0 0 1,0 0-1,1 0 0,-1 0 0,0 0 1,0 0-1,0 0 0,1 0 0,-1 0 1,10-7 269,7-18 32,5-19-117,-10 5-107,-2 0 1,-1-1-1,4-49 1,-4 24-50,3-16-156,4-133 0,-16 213 85,1 0-1,-1 0 0,0 1 0,0-1 1,0 0-1,0 1 0,0-1 0,0 0 1,-1 0-1,1 1 0,0-1 0,0 0 1,0 1-1,-1-1 0,1 0 1,0 1-1,-1-1 0,0-1 0,1 2 9,-1 1 0,1-1 0,0 0 0,-1 0 0,1 0 0,-1 1 0,1-1 0,0 0 0,-1 0 0,1 1 0,0-1 0,-1 0-1,1 1 1,0-1 0,0 0 0,-1 1 0,1-1 0,0 0 0,0 1 0,0-1 0,-1 1 0,-11 28-277,4 12 252,1-1 1,2 1-1,0 59 0,4-62 45,1 126 14,3-135 103,0-1 0,1 0 1,16 50-1,-18-74-45,-1 0-1,1 0 0,0 0 1,0 0-1,0 0 0,1-1 1,4 6-1,-6-8-34,0 0-1,-1 0 1,1 0 0,0 0-1,0-1 1,0 1 0,0 0-1,0-1 1,0 1 0,0-1-1,0 1 1,0-1 0,0 1-1,0-1 1,1 0 0,-1 0-1,0 1 1,0-1-1,0 0 1,0 0 0,1 0-1,-1 0 1,0 0 0,0-1-1,0 1 1,0 0 0,0 0-1,1-1 1,-1 1 0,0-1-1,0 1 1,1-2 0,11-7 19,-2-1-1,1 0 1,-1-1 0,-1-1 0,12-15 0,21-23 90,-35 43-106,-2 0-116,0 1 0,1 0 0,8-6 0,-9 8 65,-6 3 15,0 1 0,1 0 0,-1 0 0,0-1 0,0 1 0,1 0 0,-1 0 0,0-1 1,0 1-1,1 0 0,-1 0 0,0 0 0,1 0 0,-1-1 0,1 1 0,-1 0 0,0 0 0,1 0 0,-1 0 0,0 0 1,1 0-1,-1 0 0,0 0 0,1 0 0,-1 0 0,1 0 0,-1 0 0,0 0 0,1 0 0,-1 0 0,0 1 0,1-1 1,-1 0-1,0 0 0,1 0 0,-1 0 0,0 1 0,1-1 0,-1 0 0,0 0 0,0 1 0,1-1 0,-1 0 0,0 1 1,6 5-29,-2-1 0,1 1 0,-1 0 1,1 1-1,-2-1 0,7 14 1,11 43 22,-16-44 137,0-1 1,12 24-1,-14-35-109,-3-6 1,0-1 0,0 1-1,1-1 1,-1 1 0,0 0 0,0-1-1,1 1 1,-1 0 0,0-1-1,1 1 1,-1-1 0,1 1 0,-1-1-1,0 1 1,1-1 0,-1 1-1,1-1 1,-1 0 0,1 1 0,0-1-1,-1 0 1,1 1 0,-1-1-1,1 0 1,0 0 0,-1 1 0,1-1-1,0 0 1,-1 0 0,1 0-1,0 0 1,0 0 0,33-4 379,-15 0-320,1-3-108,-9 2-3,-1-1 74,5-1 16,-13 7-60,0-1 1,0 0 0,0-1 0,0 1-1,-1 0 1,1 0 0,0-1 0,-1 1 0,1-1-1,-1 1 1,1-1 0,-1 0 0,0 0-1,2-2 1,5-7-55,79-96 386,-67 80-566,-14 20 169,0-1-228,-4 9 118,-2 5 19,1 21-87,0-15 190,-1 0 0,-1 12 0,0-6 107,1 22 0,0-15 60,-3 12 154,3-38-258,0 1 0,0 0 1,0 0-1,0 0 1,0 0-1,0 0 0,0 0 1,0 0-1,0 0 1,0 0-1,0 0 0,0 0 1,0 0-1,0-1 1,0 1-1,0 0 0,0 0 1,1 0-1,-1 0 0,0 0 1,0 0-1,0 0 1,0 0-1,0 0 0,0 0 1,0 0-1,0 0 1,0 0-1,0 0 0,0 0 1,1 0-1,-1 0 1,0 0-1,0 0 0,0 0 1,0 0-1,0 0 1,0 0-1,0 0 0,0 0 1,0 0-1,0 0 1,1 0-1,-1 0 0,0 0 1,0 0-1,0 0 1,0 0-1,0 0 0,0 1 1,0-1-1,0 0 1,0 0-1,0 0 0,0 0 1,0 0-1,0 0 1,0 0-1,0 0 0,0 0 1,0 0-1,0 1 1,34-57 476,32-50-866,-65 105 339,0 0 0,0-1 0,-1 1 0,1 0 0,0 0 0,1 0 0,-1 0 0,0 0 0,0 0 0,0 0 0,1 0 0,0-1 0,-1 2 30,-1 0 1,0 0 0,0 0-1,0 0 1,1 0-1,-1 0 1,0 0-1,0 0 1,1 0 0,-1 0-1,0 1 1,0-1-1,1 0 1,-1 0-1,0 0 1,0 0 0,0 0-1,1 0 1,-1 0-1,0 0 1,0 1 0,0-1-1,0 0 1,1 0-1,-1 0 1,0 0-1,0 1 1,4 11-135,-3 3 109,-1 1 1,-2 27-1,-1 5-7,3-45 64,1 1-1,-1 0 0,1-1 1,0 1-1,2 6 0,-3-10-9,0 1-1,1 0 0,-1 0 1,0 0-1,1-1 1,-1 1-1,0 0 0,1-1 1,-1 1-1,1 0 0,-1 0 1,1-1-1,-1 1 0,1-1 1,0 1-1,-1-1 0,1 1 1,0-1-1,-1 1 0,1-1 1,0 1-1,-1-1 0,1 0 1,0 0-1,0 1 0,0-1 1,-1 0-1,1 0 1,0 0-1,0 0 0,1 0 1,6-3 49,1-1 1,-2 0-1,1 0 1,0 0-1,-1-1 1,0-1-1,8-7 1,1 0-76,-3 2-25,-1 0 0,17-20 1,-1 0 3,-25 29 30,16-19-29,-18 20 13,0-1-1,0 1 1,0-1 0,0 1 0,0-1-1,0 1 1,0-1 0,-1 0 0,1 1-1,-1-1 1,1 0 0,-1-2 0,0 4 16,0 0 1,0 0-1,0-1 1,0 1 0,0 0-1,0 0 1,0 0 0,0 0-1,0-1 1,0 1 0,0 0-1,0 0 1,0 0 0,0-1-1,0 1 1,0 0-1,0 0 1,0 0 0,0 0-1,0-1 1,-1 1 0,1 0-1,0 0 1,0 0 0,0 0-1,0 0 1,0 0 0,-1-1-1,1 1 1,0 0-1,0 0 1,0 0 0,0 0-1,-1 0 1,1 0 0,0 0-1,0 0 1,0 0 0,0 0-1,-1 0 1,-9 4-144,-8 10-117,10-5 247,2 1 0,-1-1-1,1 1 1,0 1 0,1-1 0,1 1 0,-1-1-1,2 1 1,-5 18 0,8-26 41,-1-1-1,1 1 1,0-1 0,0 0-1,0 1 1,0-1 0,1 1-1,-1-1 1,0 0 0,1 1 0,0-1-1,-1 0 1,1 1 0,2 1-1,-3-4-1,0 1 1,1-1-1,-1 0 0,1 0 0,-1 0 1,1 0-1,0 0 0,-1 0 0,1 0 1,-1 0-1,1 0 0,-1 0 0,1 0 0,-1 0 1,1 0-1,-1 0 0,1 0 0,-1 0 1,1-1-1,-1 1 0,0 0 0,1 0 1,-1-1-1,1 1 0,0-1 0,13-4-17,-14 5-14,0 0 0,1 0-1,-1 0 1,0 0 0,1 0-1,-1 0 1,1 0 0,-1 1-1,0-1 1,1 0 0,-1 0-1,0 0 1,1 0-1,-1 0 1,0 1 0,1-1-1,-1 0 1,0 0 0,1 0-1,-1 1 1,0-1 0,0 0-1,1 1 1,-1-1 0,0 0-1,0 1 1,0-1 0,1 0-1,-1 1 1,0-1 0,0 0-1,0 1 1,2 5-40,-1 0 1,0-1-1,0 1 1,-1 0-1,0 8 1,1 4-10,0 40 25,-1 0-1,-15 100 1,0-69 109,-29 92 1,39-161 21,-1 1 0,-1-1 0,-1-1 0,-1 0 0,-20 33 0,26-47-36,0-1 0,0 0 0,0 0 0,0-1 0,-1 1 1,-4 3-1,6-6-28,0 0 0,0 0 1,0 0-1,0 0 0,0 0 1,0-1-1,0 1 0,0-1 0,0 1 1,0-1-1,-1 0 0,1 0 1,0 0-1,0 0 0,0 0 1,-1 0-1,1-1 0,-2 0 1,-3 0-4,1-1 0,0 0 0,0 0 0,0-1 0,1 1 0,-1-1 0,1-1 0,-1 1 0,1-1 0,0 0 0,0 0 0,1 0 0,-1-1 0,1 0 0,0 0 0,0 0 0,-6-10 0,4 1-15,1 0 0,0 0 0,1 0 0,0-1 0,1 1-1,1-1 1,0 0 0,1 0 0,1 0 0,0 1 0,1-1 0,4-24 0,2 7-287,2 1 0,0-1 0,2 2 0,28-55 0,-29 65-197,24-45-3139,-26 53 413,0-1-1,18-20 0,-2 14-845</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0:47.791"/>
    </inkml:context>
    <inkml:brush xml:id="br0">
      <inkml:brushProperty name="width" value="0.05" units="cm"/>
      <inkml:brushProperty name="height" value="0.05" units="cm"/>
    </inkml:brush>
  </inkml:definitions>
  <inkml:trace contextRef="#ctx0" brushRef="#br0">1371 409 7968,'-23'-17'3616,"4"13"-3136,10-1-832,9 10 96</inkml:trace>
  <inkml:trace contextRef="#ctx0" brushRef="#br0" timeOffset="1">112 56 8384,'-61'-29'3808,"28"16"-3328,24 8-224,4 5-256,1-3-448,4-3 256</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0:57.594"/>
    </inkml:context>
    <inkml:brush xml:id="br0">
      <inkml:brushProperty name="width" value="0.05" units="cm"/>
      <inkml:brushProperty name="height" value="0.05" units="cm"/>
    </inkml:brush>
  </inkml:definitions>
  <inkml:trace contextRef="#ctx0" brushRef="#br0">125 1 1984,'0'0'6037,"5"14"-3712,-14 330 1926,-6 69-2671,10-203-840,5 91-116,1-142-336,-21 463 1018,-16-256-435,8-91-563,16-127-70,7 1 0,15 171 1,-1-213-50,16 163 65,-13-188-108,28 103 1,-36-170-173,0 0 0,2-1 0,-1 0 1,2 0-1,14 24 0,17 21-182,-31-45-77,4 5 90,-11-18 259,6 8-501,-3-5 98,1 1 979</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1:04.200"/>
    </inkml:context>
    <inkml:brush xml:id="br0">
      <inkml:brushProperty name="width" value="0.05" units="cm"/>
      <inkml:brushProperty name="height" value="0.05" units="cm"/>
    </inkml:brush>
  </inkml:definitions>
  <inkml:trace contextRef="#ctx0" brushRef="#br0">1 3694 3072,'1'-3'12716,"10"4"-10556,10 4-3042,-8-2 989,-1-1-1,1 0 1,-1-1 0,1-1-1,22-2 1,0 1 85,163 9 229,-48-6-60,-82-3-135,419 1 121,-455-1-281,-1-2-1,35-7 1,-51 9-29,1 0 0,0 0-1,17 3 1,5-1-19,86 4 41,31 8 16,1-1 111,-149-12-207,0 1-1,0 0 0,0 1 0,13 3 1,14 4-31,-20-6 118,0 0 0,24 10 0,-35-12-65,0 0 1,1-1 0,-1 1 0,0-1 0,6 0-1,-6 0-21,1 0-1,-1 0 1,0 0 0,1 0-1,4 2 1,-2 1 48,0-1 0,0 0 0,0 0 0,1-1 0,-1 0 0,1 0 1,-1 0-1,1-1 0,-1 0 0,12-2 0,13-2-97,-21 4 141,-1-1 1,1-1-1,-1 0 1,12-4-1,-15 4-7,1 0 0,-1 1-1,11-2 1,-13 3-51,1-1 1,-1 0 0,1 0-1,-1 0 1,0 0-1,1-1 1,-1 0-1,6-3 1,-6 2-16,0 0-1,0 1 1,1-1 0,-1 1 0,1 0 0,-1 0 0,1 0 0,0 1-1,0-1 1,0 1 0,0 0 0,0 1 0,6-1 0,-9 1-6,1-1 0,-1 1 0,0-1 0,1 1 0,-1-1 0,0 0 0,1 0 0,-1 0 0,0-1 0,3-1 0,-3 2 15,-1-1 1,1 1-1,-1 0 0,1 0 0,0 1 1,0-1-1,-1 0 0,1 0 1,0 1-1,0-1 0,0 1 0,-1 0 1,1-1-1,0 1 0,0 0 0,3 1 1,-3-1-5,-1 0 1,1 0-1,0 0 1,-1 0-1,1 0 1,0 0-1,-1-1 1,1 1-1,-1 0 0,1-1 1,-1 1-1,1-1 1,-1 0-1,1 1 1,-1-1-1,1 0 1,-1 0-1,0 0 1,0 0-1,3-2 1,-2 1 5,0 1 0,0-1 0,0 0 1,1 1-1,-1 0 0,0 0 0,5-2 1,42-13-159,-37 11 173,1 4 73,-12 1-93,1 0 0,-1 0-1,0 0 1,1 0 0,-1 0-1,0 0 1,0-1 0,1 1 0,-1 0-1,0-1 1,0 1 0,1-1-1,-1 1 1,0-1 0,0 1-1,0-1 1,0 0 0,0 0-1,1-1 1,2-4 51,-4 5-46,0 1-1,1-1 1,-1 0-1,0 0 1,1 1-1,-1-1 1,1 0-1,-1 1 1,1-1-1,-1 0 1,1 1-1,0-1 1,-1 1-1,1-1 1,-1 1-1,1-1 1,0 1-1,0 0 1,-1-1-1,2 1 1,2-1 21,25-7-87,-28 7 62,0 1 0,1-1 0,-1 1-1,0-1 1,1 0 0,-1 0 0,0 1-1,0-1 1,0 0 0,0 0 0,0 0-1,0 0 1,0 0 0,0-1 0,0 1-1,0 0 1,-1 0 0,1-1 0,0 1-1,0-2 1,0 1-11,0-1 0,0 1 0,0-1 0,1 1 1,-1 0-1,1-1 0,0 1 0,0 0 0,0 0 0,0 0 0,0 1 0,0-1 1,0 0-1,0 1 0,1-1 0,4-1 0,-4 1 26,1 0 0,-1 0 0,1-1 0,-1 1 0,0-1 0,5-5 0,-6 5-13,0 1 1,-1-1-1,1 1 0,1 0 0,-1 0 1,0 0-1,0 0 0,4-2 1,0 0 22,-1-1 0,1 1 1,-2-1-1,1 0 0,0-1 1,-1 1-1,7-12 0,1-2 247,35-50-65,-40 58-345,-6 8 145,1 0 1,0 0-1,0 0 1,0 0-1,0 1 1,3-3 0,-3 3 2,-1 0 1,1 0 0,-1 0-1,0 0 1,0 0 0,0 0-1,0 0 1,0-1-1,1-1 1,5-13 62,48-57-143,-29 42 86,-17 21-17,15-22 0,-20 26 68,1 0-1,1 1 1,-1 0-1,8-6 1,-2-5-133,-10 14 49,0 1 1,1-1-1,-1 1 1,1-1-1,0 1 1,2-2-1,5-4 56,-6 7-30,-1-1 0,0 1-1,0-1 1,0 0 0,0 0 0,0 0 0,0 0 0,-1 0 0,1 0-1,1-3 1,3-6-11,0 1-1,1 0 0,0 0 0,10-10 0,-14 16 23,0 1-1,-1-1 1,1 0-1,-1 0 1,0 1-1,0-2 1,2-4-1,-1 2 27,11-17 18,-8 13-110,-5 10 46,0 0-1,0 0 1,-1 0 0,1 0 0,-1-1 0,1 1 0,-1 0-1,1 0 1,-1-1 0,0 1 0,1 0 0,-1-1-1,0 1 1,0 0 0,0-2 0,0 0-8,1 1 0,-1 0-1,1 0 1,-1 0 0,1-1 0,0 1 0,0 0 0,2-4-1,-2 4 5,0 0 0,0-1 0,0 1 0,0 0 0,0-1 0,-1 0 0,1 1 0,-1-1 0,1-2 0,3-23-37,-3 22 44,1-1 0,-2 1-1,2-11 1,-2 12-4,1 0 0,-1 1 0,1-1 0,1 0 0,2-7 0,-2 5-3,1 0 0,-1-1 0,1-9-1,4-44 20,10-138 49,-17-60 69,-1 248-133,0 0 0,-4-14 0,-1-16 2,5-81-8,1 72 3,9-58 0,-7 86 17,-2-42 1,-1 27 108,1 30-101,-1 0-1,0 0 1,0 0 0,-1 1-1,-2-8 1,2 8-58,0 0 0,1 1 0,0-1 0,-1-12 0,2 10-4,0 4 31,0 0 0,0 1 0,-1-1-1,1 0 1,-2-5 0,1 2 26,0-1 0,1 1 1,0-1-1,1-10 0,1-8-22,6-249-241,-7 138 494,-1 70-396,-1 62 136,1 0 0,-1 1 0,0-1 0,-2-6 0,2 8-1,0 0 0,1 0 1,-1 1-1,0-1 0,1 0 1,0 0-1,0 0 0,0 1 1,0-1-1,0 0 0,0 0 1,2-4-1,2-14-42,-3 17 69,-1 1-1,1 0 0,0-1 0,0 1 0,0 0 0,2-4 0,11-31-67,-13 35 51,-1 0-1,1 0 1,-1 1-1,0-1 0,0 0 1,0 0-1,-1-4 1,1-4 175,0-98-290,4 81 220,1-7-238,-5 32 122,1 0-1,-1 0 1,1-1 0,0 1-1,0 0 1,3-3-1,4-18-6,13-49 68,-5 7-85,-10 52 42,-5 13-16,0-1 1,-1 1 0,1-1 0,0 1-1,-1 0 1,1-1 0,-1 1 0,1-1 0,-1-2-1,3-9 82,0 0-1,1 1 0,10-25 0,1-1-205,4-9 194,-11 22-91,-7 23 21,-1 1 0,1 0 0,-1-1 0,1 1 0,0 0 0,0 0 0,0-1 0,0 1 0,0 0 0,0 0 0,0 0 0,0 0 0,0 0 0,3-1 0,-3 1 13,0 1 0,0-1 0,0 0 0,0 0 0,0 0 0,0 0 0,0 0 0,0 0 0,0 0 0,0 0 0,0 0 0,-1 0 0,1 0 0,0-2 0,0 2-18,0-1 1,-1 1-1,1 0 1,0 0-1,0 0 1,0-1-1,0 1 1,0 0-1,1-1 1,17-11 68,-16 10-43,0 1-1,0 0 1,0 0-1,1 0 1,-1 0 0,0 0-1,1 1 1,-1-1-1,1 1 1,5-1-1,5-4-102,1-1 75,-11 7 61,4-2 111,-7 2-158,38-11-166,-28 8 194,-10 3-29,1 0-1,-1-1 0,0 1 1,1-1-1,-1 1 0,0-1 0,0 1 1,0-1-1,0 0 0,1 1 1,0-2-1,5 1 4,1 1 1,-1 0-1,10 1 1,-4 0-45,9-2 148,33-5 0,-40 3-51,-11 2-59,1 0-1,0 0 1,0 1-1,0-1 1,0 1-1,7 1 1,-8-1 4,1 0 1,-1 0 0,0 0 0,0 0 0,0-1 0,0 0 0,0 1 0,0-1 0,5-3 0,-4 2 12,0 1 1,0 0-1,0 0 1,0 0 0,6 0-1,2 0-18,0 1 0,0-2-1,0 0 1,14-4 0,20 2 212,-39 3-186,-1 0-1,1 0 1,-1 0 0,1 1-1,7 0 1,-1 0 19,2-3-28,-15 2-12,0 1-1,0 0 1,-1-1-1,1 1 1,0 0-1,0 0 1,0 0-1,0 0 0,0-1 1,0 1-1,0 1 1,0-1-1,0 0 1,0 0-1,0 0 0,1 1 1,-1-1 1,1 1 1,-1-1-1,1 0 1,-1 0-1,0 1 1,1-1-1,-1 0 1,0 0-1,1 0 1,2-1-1,7 1 72,19 0-157,-13 0 70,2 0 26,-12 1 28,-1-1 0,1 0 1,0-1-1,7 0 0,-6 0-33,0 0 0,0 1-1,0 0 1,8 1 0,-7 0-5,1 0 0,17-2 0,81-10 134,-69 8-50,21-1-43,33-3-93,-64 5 72,55 2 1,-30 1 78,-52-1-94,4 0-27,0 0-1,0 0 1,0 1 0,0 0 0,7 2 0,-10-2 48,1-1 0,-1 1 0,0-1 0,0 1 0,1-1 0,-1 0 0,4-1 0,15 3-293,21 1 264,-36-2 1,1 0 0,-1 0 0,1-1 0,15-1-1,0 0 188,9 0-209,58-6 0,-80 6 51,1 0 0,17 2 1,-18-1-54,0 0 0,-1 0 0,19-3 1,-19 2 35,1 0 1,-1 0-1,13 1 0,-12 1-39,1-1-1,17-3 0,22-2-21,-13 4 151,-29 1-129,0 0 0,1 0 1,9-3-1,-13 3 45,0-1 0,0 1 0,0 0-1,-1 0 1,9 2 0,-7-1-18,-1-1 0,1 0 0,0 1-1,8-2 1,-8-1 64,-5 2-69,0 0-1,0 0 0,0-1 1,0 1-1,0 0 0,0 0 1,0 0-1,1 0 0,-1 0 1,0 0-1,0 0 1,0 0-1,2 1 0,-1 0 21,1 0 0,-1-1-1,1 1 1,-1-1 0,1 0 0,-1 0-1,4 0 1,4 1-3,3 0 56,0 0 0,1-1 0,-1 0 0,0-1 1,0-1-1,14-3 0,-8 2-34,35-2 1,45-1 38,1 0-127,-42 2-61,-42 2 147,1 1-1,23 1 1,57 1 258,-46-2-401,-13 5 265,-19 1-267,48-1 181,-50-2 6,17 1-38,23 0-159,8 6 127,-28-4 163,-32-3-169,0-1 0,0 0-1,1 0 1,-1-1-1,1 0 1,-1 0 0,0 0-1,1 0 1,5-2 0,0 0 37,0 0 1,0 1 0,0 0 0,12 1 0,-12 0-19,1 0 1,-1-1 0,1 0-1,12-3 1,-16 2-24,1 1-1,-1 0 1,1 1 0,-1 0-1,12 2 1,8-1 133,-19-1 46,-5 0-128,1-1 0,-1 2 0,1-1 0,-1 0 0,0 1 0,9 2 0,8-2 288</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1:08.687"/>
    </inkml:context>
    <inkml:brush xml:id="br0">
      <inkml:brushProperty name="width" value="0.05" units="cm"/>
      <inkml:brushProperty name="height" value="0.05" units="cm"/>
    </inkml:brush>
  </inkml:definitions>
  <inkml:trace contextRef="#ctx0" brushRef="#br0">0 127 1824,'0'-7'15253,"19"7"-14325,-13 0-786,-1 0 1,0 0 0,0 1-1,0-1 1,1 1 0,-1 1-1,0-1 1,0 1 0,0-1-1,-1 1 1,6 3 0,-4-2-65,0 0 1,0 0-1,1-1 0,-1 0 1,1 0-1,7 0 0,7 3-24,-7-2 36,1 0-1,-1-1 1,1 0-1,0-1 1,-1-1-1,1-1 1,0 0-1,22-4 1,-28 1-30,0 0 0,0 0 0,-1-1 0,1 0 0,-1 0 0,0-1 0,-1 0 0,13-12 0,-16 14-40,16-20 416,-17 19-361,0 1 0,1 0-1,0-1 1,5-3 0,4-8 251,-11 17-317,-1 0 0,0-1 0,1 1 0,-1 0 0,0 1 0,0-1 0,0 0 0,0 0 1,0 0-1,0 1 0,0-1 0,0 0 0,0 1 0,0 1 0,16 29 313,-16-28-297,1-1 0,0 1 0,0-1-1,0 0 1,1 0 0,3 5 0,-3-5-9,-1 0 1,1 0-1,-1 0 0,0 1 1,2 3-1,-3-6-11,-1-1 0,1 1-1,0-1 1,-1 1-1,1-1 1,0 1 0,-1-1-1,1 1 1,0-1 0,0 0-1,0 1 1,-1-1 0,1 0-1,0 0 1,0 0-1,0 0 1,0 0 0,-1 0-1,1 0 1,0 0 0,0 0-1,0 0 1,0 0 0,-1 0-1,1 0 1,0-1-1,0 1 1,0 0 0,0-1-1,28-10 207,-27 10-193,10-5 38,-1-1 0,1 0 0,-2 0 0,17-16 0,-13 11 1,18-11 1,-11 9-61,-11 7-115,-1 1 0,21-9 0,-28 15 137,0 0 1,0 0 0,0 0 0,0 0 0,0 1 0,0-1 0,0 1 0,0-1 0,0 1 0,0 0 0,0 0-1,0 0 1,0 0 0,-1 0 0,1 0 0,0 0 0,-1 1 0,3 1 0,31 30 55,130 163 245,-163-194-309,0 0-1,0 0 1,0 0 0,0 0 0,1 0 0,-1 0-1,0 0 1,1-1 0,0 1 0,-1-1-1,6 2 1,-6-2 2,-1-1 0,1 1 0,-1-1 0,1 0 0,-1 0 0,1 0 0,-1 1 0,1-1 0,-1 0 0,1-1 0,-1 1 0,1 0 0,-1 0 0,1-1 0,-1 1 0,1-1 0,-1 1 0,0-1-1,1 0 1,-1 1 0,0-1 0,1 0 0,-1 0 0,2-2 0,6-8 40,-1 0-1,10-20 1,-11 18-115,40-87 9,-42 90 109,-5 9-58,0 0-1,0 1 0,0-1 0,0 0 0,0 1 1,1-1-1,-1 1 0,0-1 0,0 1 1,1-1-1,-1 1 0,0-1 0,1 1 0,-1-1 1,1 1-1,-1-1 0,0 1 0,1-1 1,-1 1-1,1 0 0,0-1 0,-1 1 0,1 0 1,-1-1-1,1 1 0,-1 0 0,2 0 1,-2 1-4,1 0 0,-1 0 0,0 1 0,1-1 1,0 0-1,-1 0 0,1 0 0,0 1 1,0-1-1,0 0 0,1 1 0,17 27 44,-14-21-22,-1-1 0,10 11 0,53 51 389,-65-67-391,0-1 0,1 1 0,-1-1 0,1 1-1,0-1 1,-1 0 0,1 0 0,0 0 0,-1 0 0,1 0 0,0-1 0,0 0 0,0 1 0,0-1 0,0 0 0,0 0-1,0 0 1,-1-1 0,1 1 0,0-1 0,0 1 0,0-1 0,0 0 0,-1 0 0,6-3 0,2-1 14,0-1 1,0 0-1,-1-1 1,0 1 0,13-14-1,-1 0-66,2 0-1,0 2 0,47-28 1,-61 40 44,-7 5-2,-1 0 0,1 0 0,0 0 0,0 0 0,0 0 0,0 0 0,0 0 0,2 0 0,-3 1-4,0 0 1,0 0 0,0 0-1,0 1 1,0-1 0,0 0-1,0 0 1,-1 1 0,1-1 0,0 0-1,0 1 1,0-1 0,0 1-1,-1-1 1,1 1 0,0-1-1,0 1 1,-1 0 0,1-1-1,-1 1 1,1 0 0,0 0 0,0 1-1,59 95-37,-16-23 53,-19-28 27,-20-35-31,0 0-1,1 0 1,1-1 0,10 13-1,-16-21 3,0-1 0,1 0-1,-1 1 1,0-1 0,1 0-1,-1 0 1,1 0 0,-1 0-1,1-1 1,0 1 0,-1 0 0,1-1-1,0 1 1,0-1 0,-1 1-1,1-1 1,0 0 0,0 0-1,-1 0 1,1 0 0,0 0 0,0 0-1,0 0 1,-1-1 0,1 1-1,0 0 1,-1-1 0,4-1-1,-2 1 5,0-1-1,-1 0 0,1 0 0,0 0 1,-1 0-1,1 0 0,-1 0 0,0-1 1,0 1-1,0-1 0,0 0 0,0 1 1,0-1-1,1-5 0,49-110 101,-47 103-122,1 1 0,0 1 0,1-1 0,0 1 0,1 0 0,1 1 0,10-12 0,-17 21 3,0 1 0,0 0 1,0 0-1,0 0 0,1 0 1,-1 0-1,1 0 1,-1 1-1,1-1 0,3 0 1,-5 1 0,1 1 0,0 0 0,0 0 0,0 0 0,0 0 0,0 0 0,0 0 0,0 0 1,0 1-1,0-1 0,0 1 0,0-1 0,-1 1 0,1 0 0,0 0 0,0 0 0,2 2 0,11 7 0,-1 0-1,0 1 0,14 16 1,-16-16-5,1 1 0,0-1 1,24 15-1,-31-23-7,0-1 1,1 0 0,-1 0-1,1 0 1,-1-1-1,1 0 1,7 0 0,-1 1 54,-10-2-22,0-1 0,-1 1 0,1 0 0,0-1 0,-1 1 0,1-1 0,-1 0 1,1 0-1,-1 0 0,1 0 0,-1 0 0,0 0 0,0-1 0,1 1 0,-1-1 0,0 0 0,3-3 0,5-6 2,0 0-1,8-13 0,-9 13-52,5-9-190,-10 14 225,0 0 0,0 0-1,1 1 1,-1-1 0,1 1-1,9-7 1,-12 13-10,-1-1-1,1 0 1,-1 1 0,1 0-1,-1-1 1,1 1 0,-1 0-1,1 0 1,-1 0-1,0 0 1,0 0 0,3 2-1,-3-2 34,5 6-36,-1-1 0,0 1 0,-1 0 0,1 1 0,-1-1 1,-1 1-1,6 15 0,-3-7-15,10 27 163,-11-28-144,1-1-1,0 1 1,13 22 0,-18-35 21,1 0 0,-1 0 1,1-1-1,-1 1 0,1 0 1,-1-1-1,4 2 0,-5-2-17,1-1 0,-1 0-1,1 1 1,-1-1 0,1 0-1,0 0 1,-1 1-1,1-1 1,-1 0 0,1 0-1,0 0 1,-1 0 0,1 0-1,0 0 1,-1 0 0,1 0-1,0 0 1,-1 0 0,1 0-1,-1 0 1,1 0 0,0-1-1,-1 1 1,1 0 0,-1 0-1,1-1 1,0 1 0,-1 0-1,1-1 1,4-5 37,0 0 1,0-1 0,-1 1-1,0-1 1,5-13-1,2 0 26,-4 6-46,-5 10-32,0 0 1,1 0-1,-1 0 1,1 0-1,0 1 1,0-1-1,0 0 1,0 1-1,5-4 1,-8 7 13,1 0 1,-1 0 0,1 0-1,-1-1 1,0 1 0,1 0-1,-1 0 1,0 0-1,1 0 1,-1 1 0,0-1-1,1 0 1,-1 0-1,1 0 1,-1 0 0,0 0-1,1 0 1,-1 0 0,0 1-1,1-1 1,-1 0-1,0 0 1,0 1 0,1-1-1,-1 0 1,0 1 0,10 8-46,-10-8 48,45 62 137,-33-46-125,0 1 0,23 24 1,-28-36 21,0 0 1,0-1 0,0 0-1,1 0 1,0 0 0,10 3-1,3 1 236,28 7 0,-40-14-287,0 0-1,-1 0 1,1-1 0,0-1-1,0 1 1,0-1 0,17-2-1,-22 1-270,-1 0 0,1 1-1,0-1 1,-1-1 0,1 1 0,-1 0-1,1-1 1,-1 0 0,0 1-1,1-2 1,-1 1 0,0 0-1,0 0 1,-1-1 0,1 0-1,0 1 1,-1-1 0,0 0 0,0 0-1,0-1 1,3-4 0,-1-18-4632,1 3 1543</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1:15.411"/>
    </inkml:context>
    <inkml:brush xml:id="br0">
      <inkml:brushProperty name="width" value="0.05" units="cm"/>
      <inkml:brushProperty name="height" value="0.05" units="cm"/>
    </inkml:brush>
  </inkml:definitions>
  <inkml:trace contextRef="#ctx0" brushRef="#br0">0 508 1728,'7'12'13983,"-6"-12"-13611,5 0 1965,0 0-4592,0 0 2398,0-1 1,0 1 0,0-2-1,0 1 1,0-1-1,0 1 1,-1-2-1,1 1 1,0 0 0,-1-1-1,0 0 1,0-1-1,7-4 1,4-7 110,1 0 0,18-24 0,-14 15-24,47-60 258,6-6-90,-64 80-293,-1 0 0,0-1 1,0 0-1,-1-1 0,0 0 1,-1 0-1,8-20 0,-9 23 482,-4 6-304,-5 2 5,1-3-125,1 2-123,-5 9-25,1-1-92,5-6 76,0 0-1,0 0 1,0 0 0,0 0-1,0 0 1,-1 0 0,1 0 0,0 0-1,0 0 1,0 0 0,0 0-1,0-1 1,-1 1 0,1 0-1,0 0 1,0 0 0,0 0-1,0 0 1,0 0 0,0 0 0,-1 0-1,1 0 1,0 0 0,0 0-1,0-1 1,0 1 0,0 0-1,0 0 1,0 0 0,0 0-1,0 0 1,0-1 0,-1 1-1,1 0 1,0 0 0,0 0 0,0 0-1,0 0 1,0-1 0,0 1-1,0 0 1,0 0 0,0 0-1,0 0 1,0 0 0,0-1-1,0 1 1,0 0 0,1 0 0,-1 0-1,0 0 1,0 0 0,0 0-1,0-1 1,8-56-511,-8 58 593,1-1-80,-1 0 1,0 0 0,0 0 0,1 0 0,-1 1 0,0-1 0,0 0-1,0 0 1,0 0 0,1 0 0,-1 1 0,0-1 0,0 0 0,0 0 0,0 0-1,0 0 1,1 1 0,-1-1 0,0 0 0,0 0 0,0 1 0,0-1-1,0 0 1,0 0 0,0 0 0,0 1 0,0-1 0,0 0 0,0 0 0,0 1-1,0-1 1,0 0 0,0 1 0,-2 3-6,1 0 0,0 0 1,-1 0-1,1 0 0,1 1 0,-1-1 0,1 8 0,-3 14 147,-4 9 26,2 0 1,2 1-1,1 63 0,3-64-119,-1-25-20,1 1 1,-1-1 0,2 0-1,3 18 1,-1-14-13,-4-11-17,1 0 0,0 0 0,0 0 0,0 0 0,0-1-1,3 6 1,-3-8 3,-1 1 0,0-1 0,1 0-1,-1 1 1,1-1 0,0 1-1,-1-1 1,1 0 0,-1 1 0,1-1-1,-1 0 1,1 0 0,0 1-1,-1-1 1,1 0 0,0 0 0,-1 0-1,1 0 1,0 0 0,-1 0 0,1 0-1,0 0 1,-1 0 0,1 0-1,0 0 1,-1-1 0,1 1 0,-1 0-1,1 0 1,0-1 0,-1 1-1,1 0 1,-1-1 0,2 0 0,3-2 9,-1-1-1,1 0 1,-1 0 0,1 0 0,-1-1 0,-1 1 0,1-1 0,4-7 0,11-13 9,43-48 6,35-39 35,-84 98-76,-1 0 0,-1-1 0,12-22 0,9-11 172,-29 43-123,1 0 0,-1 0 0,0 0 0,-1-1 0,1 1 0,-1-1 0,0 0 0,0 1 1,-1-1-1,1 0 0,-1 0 0,0-7 0,-1 13-31,0 0 1,0 0-1,0 0 1,0 0 0,0-1-1,0 1 1,0 0-1,0 0 1,0 0-1,0 0 1,0 0-1,0 0 1,-1 0-1,1-1 1,0 1-1,0 0 1,0 0-1,0 0 1,0 0-1,0 0 1,0 0-1,0 0 1,0 0-1,0 0 1,0-1-1,-1 1 1,1 0-1,0 0 1,0 0-1,0 0 1,0 0-1,0 0 1,0 0-1,0 0 1,-1 0-1,1 0 1,0 0-1,0 0 1,0 0-1,0 0 1,-1 0-1,-6 3-81,-5 5-95,9-2 205,0 0 1,1 0-1,-1 0 1,1 0-1,-2 13 0,2-11 48,-2 12 27,2-1 0,0 1 0,2 0 0,2 39 0,-1-49-142,2 14 161,1 0 0,1-1 1,8 24-1,-6-22-198,-3-11-36,-1 1 10,1-1 0,0 0-1,2-1 1,10 22 0,-16-34-299</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1:15.976"/>
    </inkml:context>
    <inkml:brush xml:id="br0">
      <inkml:brushProperty name="width" value="0.05" units="cm"/>
      <inkml:brushProperty name="height" value="0.05" units="cm"/>
    </inkml:brush>
  </inkml:definitions>
  <inkml:trace contextRef="#ctx0" brushRef="#br0">43 5 4064,'-2'0'274,"1"0"-212,1 0 0,0 0 0,-1 0 0,1 0 0,0 0 1,0 0-1,-1 0 0,1 0 0,0 0 0,-1 0 0,1 0 1,0 0-1,-1 0 0,1 0 0,0 0 0,0 0 0,-1 0 1,1-1-1,0 1 0,0 0 0,-1 0 0,1 0 0,0 0 1,0-1-1,0 1 0,-1 0 0,1 0 0,0 0 0,0-1 1,0 1-1,-1 0 0,1-1 0,0 1 189,-1 0-1,0 0 1,1 0-1,-1 0 1,0 0-1,1 0 1,-1 0-1,0 0 1,1 0-1,-1 0 1,0 1-1,1-1 1,-1 0-1,1 0 1,-1 1-1,0-1 1,1 0-1,-1 1 1,1-1-1,-1 0 1,1 1-1,-1-1 1,1 1-1,0-1 1,-1 1-1,1-1 1,-1 1-1,1-1 1,0 1-1,0 0 1,-1-1-1,1 1 1,0-1 0,0 1-1,-1 1 1,0 3 200,0 0 0,1 0 0,-1 0 0,1 6 0,-3 22 573,1-20-832,0 0-1,0 0 0,1 0 0,1 0 1,0 0-1,4 24 0,-3-31-149,2 9 188,0 1 1,9 25 0,-10-38-184,-1 0-1,0 0 1,1 0 0,0 0-1,-1 0 1,1 0 0,0 0 0,1-1-1,-1 1 1,0-1 0,1 1-1,-1-1 1,1 0 0,0 0 0,0 0-1,0 0 1,0 0 0,4 1-1,-5-3-21,-1 1-1,1-1 1,0 0-1,-1 1 1,1-1 0,0 0-1,-1 0 1,1 0-1,0 0 1,-1-1-1,1 1 1,-1 0-1,1-1 1,0 1-1,-1-1 1,1 0-1,1 0 1,-1-1 4,1 0 0,0 0 0,-1 0 0,1 0 0,-1 0 0,0 0 0,0-1 1,3-3-1,1-4 25,0-1 0,0 0 1,6-18-1,-11 24-41,6-11 113,-2 0 1,0 0-1,-1-1 1,0 0-1,-1 0 0,0-28 1,-3 42-51,0-1 1,-1 0-1,1 0 1,-1 1-1,0-1 1,0 1-1,-1-1 0,1 1 1,-1-1-1,0 1 1,-4-6-1,6 8-79,-1 1 0,0-1 1,1 1-1,-1 0 0,0-1 0,1 1 0,-1 0 0,0 0 0,0 0 0,0-1 0,1 1 0,-1 0 1,0 0-1,0 0 0,0 0 0,1 0 0,-1 0 0,0 0 0,0 1 0,1-1 0,-1 0 0,0 0 1,0 1-1,1-1 0,-1 0 0,0 1 0,0-1 0,1 1 0,-1-1 0,1 1 0,-2 0 0,-20 18-528,15-10 86,0 0 0,1 1 0,-6 12 0,5-10-1289,-13 20 0,7-19-2772,10-15 2214,1-8 13,6-6-371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2:32.500"/>
    </inkml:context>
    <inkml:brush xml:id="br0">
      <inkml:brushProperty name="width" value="0.05" units="cm"/>
      <inkml:brushProperty name="height" value="0.05" units="cm"/>
      <inkml:brushProperty name="color" value="#004F8B"/>
    </inkml:brush>
  </inkml:definitions>
  <inkml:trace contextRef="#ctx0" brushRef="#br0">9 1095 5728,'-1'0'109,"1"0"-1,-1 1 1,1-1 0,0 0-1,-1 0 1,1 0 0,-1 1 0,1-1-1,0 0 1,-1 1 0,1-1-1,0 0 1,-1 0 0,1 1 0,0-1-1,-1 1 1,1-1 0,0 0-1,0 1 1,0-1 0,-1 1 0,1-1-1,0 0 1,0 1 0,0-1-1,0 1 1,0-1 0,0 1 0,0-1-1,0 1 1,0 0 81,1 0 0,-1-1 1,1 1-1,-1-1 0,1 1 0,0 0 0,-1-1 0,1 0 0,0 1 1,-1-1-1,1 1 0,0-1 0,-1 0 0,1 1 0,1-1 1,3 2 404,1-1 1,-1 0 0,1 0 0,6 0 0,-7-1-425,-1-1 1,1 1 0,0-1 0,0 0 0,-1 0 0,1-1 0,-1 0 0,1 1 0,5-4 0,0 0 108,10-5 113,0-1 0,31-22 0,-30 19-206,90-67 360,-4-5 1,145-149-1,-216 199-380,-3-2-1,-1-1 1,-2-1-1,42-75 0,-58 88 18,-1-2 0,-1 0 0,16-60 0,-26 80-66,-1 0-1,0 0 1,0 0-1,0 1 1,-2-15-1,0 20-86,1-1 1,-1 1-1,1 0 0,-1 0 0,0 0 1,0 0-1,-1 0 0,-1-4 1,2 6-36,1 0 1,-1 0-1,0 0 1,0 0-1,0 0 1,0 0-1,0 0 1,0 0 0,0 0-1,0 1 1,-1-1-1,1 0 1,0 1-1,0-1 1,0 1-1,-1-1 1,1 1 0,0 0-1,-3-1 1,1 1-7,0 1-1,0-1 1,0 0 0,1 1 0,-1 0 0,0 0 0,0 0-1,1 0 1,-1 0 0,1 0 0,-1 1 0,1-1 0,-1 1 0,1 0-1,0-1 1,0 1 0,0 0 0,0 0 0,0 1 0,-3 3-1,-3 7 13,0-1 0,-11 23-1,15-28-6,-27 62 102,-30 100-1,45-120 10,-62 217 484,66-214-476,3 1 0,2-1-1,1 62 1,6-96 21,1 0-1,5 31 1,-5-43-34,1 0 0,-1 0 0,1-1 0,0 1 0,1-1 0,-1 0 0,1 1 0,0-1 0,0 0 0,1-1 0,7 9 0,-9-11-58,0 0 0,0-1-1,0 1 1,0-1 0,1 0-1,-1 0 1,0 0 0,1 0-1,-1 0 1,0 0 0,1-1-1,-1 1 1,1-1 0,0 0-1,-1 0 1,1 0 0,-1 0 0,1 0-1,-1 0 1,1-1 0,-1 1-1,5-2 1,1-1 16,0-1 1,0 1-1,-1-1 1,1 0-1,11-9 1,136-123 173,-83 70-119,14-22-210,-87 89 93,1-1 0,0 0 1,0 0-1,0 0 0,0 1 1,0-1-1,0 0 0,0 0 1,0 1-1,0-1 0,1 0 1,-1 0-1,0 0 1,0 1-1,0-1 0,0 0 1,0 0-1,0 0 0,0 1 1,0-1-1,1 0 0,-1 0 1,0 0-1,0 0 1,0 0-1,0 1 0,0-1 1,1 0-1,-1 0 0,0 0 1,0 0-1,0 0 0,1 0 1,-1 0-1,0 0 0,0 0 1,0 1-1,1-1 1,-1 0-1,0 0 0,0 0 1,0 0-1,1 0 0,-1 0 1,0-1-1,0 1 0,1 0 1,-1 0-1,0 0 0,0 0 1,0 0-1,1 0 1,-1 0-1,0 0 0,0 0 1,0 0-1,0-1 0,1 1 1,-1 0-1,0 0 0,0 0 1,0 0-1,0-1 1,0 1-1,1 0 0,-4 19-73,3-18 71,-15 60-72,9-40 123,0 1 1,2-1-1,0 1 1,2 0 0,0 31-1,2-50-27,0 0 0,0 0-1,1 0 1,-1 0 0,1 0-1,0 0 1,0-1 0,0 1-1,0 0 1,0 0 0,1-1-1,-1 1 1,1-1 0,0 1-1,0-1 1,0 0 0,0 1-1,0-1 1,0 0 0,0-1-1,1 1 1,-1 0 0,1-1-1,0 1 1,-1-1 0,1 0-1,0 0 1,0 0 0,3 1-1,3 0 25,0-1-1,0 0 1,1-1 0,-1 0-1,0 0 1,0-1 0,1 0-1,-1-1 1,0 0 0,0 0-1,0-1 1,-1 0 0,1-1-1,10-5 1,-6 0-14,0-1 0,-1 0 0,-1-1 0,0 0 0,20-24 0,43-75 66,-55 79-92,184-238-227,-185 247 201,39-51-29,21-45-145,118-247 0,-183 337 252,1-3-847,-13 30 561,-1 4 26,-8 20-51,-29 72 245,-65 118 0,82-175 47,-122 249 307,25 14 298,46-112 238,66-177-807,-3 7 586,8-17-338,4-10-170,32-66-309,66-104 1,-78 144 61,1 1 1,1 1-1,2 1 0,56-47 1,-62 59-46,35-26-16,-51 41 125,0 1 0,0-1 0,0 1-1,0 0 1,1 1 0,-1 0 0,13-3-1,-17 4 20,1 1 0,-1 0 0,0 0 0,0 0 0,0 0 0,0 0-1,0 0 1,0 0 0,1 1 0,-1-1 0,0 1 0,0-1-1,0 1 1,0 0 0,0 0 0,-1 0 0,1 0 0,2 2-1,-2-1 8,0 0 0,0 0-1,0 1 1,0-1 0,-1 0-1,1 1 1,-1-1 0,0 1 0,1 0-1,-1-1 1,-1 1 0,2 3-1,0 4 12,-1 1 0,1 0 0,-2 0 0,0 1 0,0-1 0,-2 11 1,-2 10 146,-12 48 1,14-72-178,-1 1 0,0-1 0,0 1 0,-1-1 0,0 0-1,0 0 1,-1-1 0,0 1 0,0-1 0,-10 10-1,14-16 12,-1 0 0,1 0 0,-1 0 0,0-1-1,1 1 1,-1 0 0,0-1 0,1 1 0,-1-1-1,0 1 1,-3-1 0,-1 3-695,19 5 312,1-1 499,-1 0 0,1-1 1,22 6-1,-31-10-54,1-1 0,-1 0 0,1-1 0,0 1-1,-1-1 1,1 0 0,0 0 0,-1-1 0,1 1 0,-1-1 0,1-1-1,-1 1 1,7-3 0,1-2 36,0-1 1,0-1-1,-1 0 0,0-1 0,0 0 0,-1 0 0,-1-1 1,16-18-1,-8 5-61,-1-1 0,-1 0 0,17-35 0,-27 47-60,0 0-1,6-22 0,-11 30 39,0 0 0,0 0 1,0 1-1,-1-1 0,1 0 1,-1 0-1,0 0 0,-1 0 1,1 1-1,0-1 0,-1 0 1,0 0-1,-2-4 0,3 7-7,0 0 0,-1 0-1,1 1 1,0-1-1,-1 0 1,1 0-1,-1 1 1,1-1-1,-1 0 1,0 1-1,1-1 1,-1 0-1,0 1 1,1-1-1,-1 1 1,0-1 0,0 1-1,1-1 1,-1 1-1,0 0 1,0-1-1,0 1 1,0 0-1,0 0 1,1 0-1,-1 0 1,0 0-1,0 0 1,0 0-1,0 0 1,0 0-1,0 0 1,0 0 0,1 0-1,-1 0 1,0 1-1,0-1 1,0 0-1,0 1 1,-1 0-1,-2 1-19,0 1 0,-1 0 0,1 0 0,1 0-1,-8 7 1,5-3 47,1 0 0,0 1 0,0-1 0,0 1 0,1 0 0,0 1 0,-2 8 0,-3 6 33,2 0-1,0 0 1,1 1-1,2 0 1,0 0 0,0 29-1,5-42-29,-1-1 1,1 0-1,0 0 0,1 0 1,1 0-1,-1-1 0,1 1 0,1 0 1,5 10-1,-6-15-201,0 1 0,0-2 1,1 1-1,0 0 0,-1-1 0,2 1 1,-1-1-1,0 0 0,1 0 0,0-1 0,0 0 1,0 1-1,0-1 0,0-1 0,0 1 1,12 2-1,-8-2-868,-1-2 0,1 1 0,0-1 0,0-1 0,0 1 0,0-1 0,15-3 0,3 0-1332</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1:18.181"/>
    </inkml:context>
    <inkml:brush xml:id="br0">
      <inkml:brushProperty name="width" value="0.05" units="cm"/>
      <inkml:brushProperty name="height" value="0.05" units="cm"/>
    </inkml:brush>
  </inkml:definitions>
  <inkml:trace contextRef="#ctx0" brushRef="#br0">273 0 2144,'0'0'13680,"-7"7"-12054,-2 6-629,8-12-945,0 0 0,0 1 0,0-1 0,0 0 0,0 1-1,1-1 1,-1 1 0,0-1 0,1 1 0,-2 2 0,-8 46 713,3 0 1,-3 80-1,14 102-387,-4-220-343,28 497 616,-25-429-554,9 150 3,-6-51 221,-6-125-306,-1-44-2,0 1 0,-1-1 0,-4 16-1,-3 18-84,-21 254 520,29-256-309,1-28-113,0-1 1,-1 1 0,-1-1-1,-3 14 1,-2 14 18,6-33 21,0 0 1,0 0 0,-1-1 0,0 1-1,0 0 1,-6 11 0,2-13 24,6-6-87,0 0 0,-1 1 0,1-1 1,0 0-1,-1 0 0,1 0 0,0 1 1,0-1-1,-1 0 0,1 1 0,0-1 0,0 0 1,0 1-1,-1-1 0,1 0 0,0 1 0,0-1 1,0 0-1,0 1 0,0-1 0,0 0 1,0 1-1,-1 0 0,-5 12 141,6-12-45,-1 0-41,0 0-60,1-1-1,0 1 0,-1-1 0,1 0 0,0 1 1,0-1-1,-1 0 0,1 0 0,-1 1 0,1-1 1,0 0-1,-1 0 0,1 1 0,-1-1 0,1 0 1,0 0-1,-1 0 0,1 0 0,-1 0 0,1 0 1,-1 0-1,1 0 0,-1 0 0,-4 0 2,-3-3 0,6 2 0,0 1 0,1-1 0,-1 0 0,0 0 0,1 0 0,-1 0 0,1 0 0,-1 0-1,1 0 1,0 0 0,-2-3 0,-16-15 12,9 11 42,8 7-48,0-1 0,0 1 0,0-1 0,1 1 0,-1-1 0,-2-3 0,-13-13-34,15 16 37,-1-1 0,1 1 0,0-1 0,-1 0 0,1 1 0,0-1 0,1 0 0,-1 0 0,0 0 0,1 0 0,-2-4 0,3 5-5,-1-1 14,0 0 0,0 0 0,0 0 0,-1 0 1,1 0-1,-1 1 0,-3-6 0,3 5-32,0 0-1,1-1 0,-1 1 0,1 0 1,0-1-1,0 1 0,0-1 1,0-4-1,0 5 10,1-1 1,-1 1-1,0 0 1,0-1 0,0 1-1,-1 0 1,1 0-1,-1 0 1,1 0-1,-5-6 1,5 7 278,3 14-196,-2-5-90,1-1-1,0 0 1,0 1 0,4 9-1,2 10-10,16 78 257,10 12-54,-8-35 296,-18-60-506,0-1 0,11 23 0,-17-42 44,-1 0 0,0 0 1,1 0-1,-1 0 0,1 0 1,-1 0-1,1 0 1,0-1-1,-1 1 0,1 0 1,0 0-1,-1-1 0,1 1 1,0 0-1,0-1 1,0 1-1,-1-1 0,1 1 1,0-1-1,2 1 0,-2-1 10,0 0 0,-1 0 0,1 0 0,0-1 0,0 1 0,0 0-1,0-1 1,-1 1 0,1 0 0,0-1 0,0 1 0,0-1 0,-1 1-1,1-1 1,0 0 0,-1 1 0,1-1 0,-1 0 0,1 1-1,-1-1 1,2-1 0,3-6 2,-1 0 0,1 0 0,-1-1 0,-1 1 0,5-15 0,9-49 63,-10 41-78,5-28-44,-5 23-78,19-57 0,-21 81 89,0 0 0,1 0 0,0 1 0,0 0 0,1 0 0,1 1 0,0 0 0,13-14 0,32-25-175,5-5-1202,-21 17-3250,-34 33 3518,0 0 1,0 0-1,0-1 0,0 1 1,2-8-1,-2 6-192,10-15-2175</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1:19.146"/>
    </inkml:context>
    <inkml:brush xml:id="br0">
      <inkml:brushProperty name="width" value="0.05" units="cm"/>
      <inkml:brushProperty name="height" value="0.05" units="cm"/>
    </inkml:brush>
  </inkml:definitions>
  <inkml:trace contextRef="#ctx0" brushRef="#br0">110 152 1984,'5'-9'9376,"-5"18"-5920,-2-6-3050,1 0 1,0 1 0,0-1 0,0 0 0,-1 7 0,-4 15 511,-40 71 618,41-85-1506,1-1-1,-2 0 0,-11 18 1,14-24 6,1 0 0,1 0 0,-1 0 0,-1 6 1,3-8-29,-1 0 0,1 0 0,0-1 0,-1 1 1,0 0-1,1-1 0,-1 1 0,0-1 1,0 1-1,0-1 0,0 1 0,-2 2 1,3-10 123,0 3-153,0 0 0,0 0 0,0 0-1,0 0 1,1 0 0,0-5 0,23-51-187,-15 34 259,18-32 1,0-2 42,-9 13-74,-9 22 419,0 1 0,1 0 0,17-27 0,-26 49-407,-1 1 1,0-1-1,1 0 1,-1 1-1,1-1 0,-1 1 1,1-1-1,-1 1 1,1-1-1,-1 1 1,1 0-1,-1-1 0,1 1 1,-1 0-1,1-1 1,0 1-1,-1 0 0,1 0 1,0-1-1,-1 1 1,1 0-1,0 0 1,-1 0-1,2 0 0,-1 0 20,0 0 0,0 1 0,1-1 0,-1 1 0,0-1 0,0 1 0,0-1 0,0 1 0,0 0 0,0-1 0,0 1 0,-1 0 0,2 1 0,3 3 173,-1 1-1,1 0 1,5 11 0,-8-14-182,28 45-27,40 47 0,-67-89-327,4 5-1378,7-3-8913</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1:21.144"/>
    </inkml:context>
    <inkml:brush xml:id="br0">
      <inkml:brushProperty name="width" value="0.05" units="cm"/>
      <inkml:brushProperty name="height" value="0.05" units="cm"/>
    </inkml:brush>
  </inkml:definitions>
  <inkml:trace contextRef="#ctx0" brushRef="#br0">139 1 480,'5'7'14169,"-3"-5"-13999,0 1 1,-1 0-1,1-1 0,-1 1 0,1 0 0,-1 0 0,2 5 0,-1 12 489,-1 1 0,0-1-1,-4 35 1,-1 11-227,2 235 1365,2-78-1296,0-212-437,-1 0-1,0-1 0,-1 1 0,0-1 1,-1 0-1,-4 12 0,6-22-66,1 1 0,0 0 0,-1-1 0,1 1 1,0 0-1,0-1 0,0 1 0,0 0 0,0-1 0,-1 1 0,1 0 0,0-1 1,1 1-1,-1 0 0,0 1 0,1 7 545,-21-32-313,0-19-127,15 28-140,-11-19 1,15 30 17,-4-9-3,-9-6 36,11 14-111,7 2-9,-5 3 99,0 0-1,0 0 0,0 0 0,0 0 0,0 0 1,1 0-1,-1 0 0,0 1 0,1-1 1,-1 0-1,1 0 0,-1 1 0,1-1 1,0 0-1,-1 3 0,-5 25 213,3-4-89,1 0 0,1 1-1,1-1 1,1 0 0,5 28-1,1-18 76,19 53-1,-16-57-173,-10-29 805,0-7-565,0-3-226,-1 0 1,0 0-1,-1 0 0,-5-14 0,-2-12-26,2 8 29,-12-30 0,1 1-51,13 39 50,-7-20-117,12 36 84,0-1 1,0 1 0,-1-1-1,1 1 1,0-1 0,0 1-1,0 0 1,0-1 0,0 1-1,0-1 1,0 1 0,0-1-1,0 1 1,0-1-1,0 1 1,0-1 0,0 1-1,0-1 1,2-11-505,26 67 30,48 97 747,-69-137-242,-2-3 104,1-1 0,9 14 0,-15-25-129,1 0 0,-1 0 0,0 0 0,0 1 0,0-1 0,0 0 0,0 0 0,0 0-1,1 0 1,-1 0 0,0 0 0,0 0 0,0 0 0,0 0 0,0 0 0,1 0 0,-1 0 0,0 0 0,0 0 0,0 0 0,0 0 0,0 0 0,0 0 0,1 0 0,-1 0 0,0 0 0,0-1 0,0 1 0,0 0-1,0 0 1,0 0 0,1 0 0,-1 0 0,0 0 0,0 0 0,0 0 0,0 0 0,0-1 0,0 1 0,0 0 0,0 0 0,0 0 0,0 0 0,1-1 0,5-10 156,5-16 15,5-26-187,-13 38-106,1 0-1,1 1 1,1 0 0,0-1-1,0 2 1,1-1 0,11-14 0,-4 9-670,15-18-3500,-24 32 2979,0 1 0,0-1-1,0 1 1,1 0 0,6-3 0,6-2-1486</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1:22.462"/>
    </inkml:context>
    <inkml:brush xml:id="br0">
      <inkml:brushProperty name="width" value="0.05" units="cm"/>
      <inkml:brushProperty name="height" value="0.05" units="cm"/>
    </inkml:brush>
  </inkml:definitions>
  <inkml:trace contextRef="#ctx0" brushRef="#br0">119 18 1472,'-3'-4'475,"6"8"1226,-3-5-1638,0 1 1,0 0-1,0 0 1,0 0-1,0-1 1,0 1-1,1 0 1,-1 0-1,5-9 7708,-5 5-6269,0 7 323,0 2-732,2 6-837,-1-1 0,0 1 0,-1-1 0,0 1 0,0-1 0,-1 1 0,-3 10 0,-21 75 502,18-74-721,3-10 34,0-1 0,-7 12 0,-3 7 73,10-22-49,0 0 0,0 0 0,-1 0 1,0-1-1,-11 13 0,16-18-80,-1-1 0,-9 0-19,1-2-369,15-13 378,2-3 6,0-5 87,14-28 0,-4 11 5,24-42 158,-13 28-83,-20 40 81,-1-2 1,-1 1-1,6-17 1,-11 19 575,1 25 389,64 146 88,-38-95-1352,12 32 554,-40-95-494,0 1 0,-1-1 0,1 1-1,-1-1 1,0 0 0,1 1 0,-1-1 0,0 1-1,0-1 1,0 1 0,0-1 0,0 1 0,0-1-1,0 1 1,-1-1 0,1 1 0,0-1-1,-1 1 1,1-1 0,-1 0 0,0 1 0,1-1-1,-1 0 1,0 1 0,0-1 0,0 0 0,0 0-1,0 0 1,0 0 0,0 0 0,0 0 0,0 0-1,-1 0 1,1 0 0,0-1 0,-1 1 0,1 0-1,0-1 1,-1 1 0,1-1 0,-1 0 0,1 1-1,-1-1 1,-2 0 0,-30 1 47,-52-4-1,49-3-490,29 4-1193,-1 1 0,-14-1 1,23 2 1498,0 0 0,-1 0 0,1 0 1,0 0-1,0 0 0,0 0 0,-1 1 0,1-1 1,0 0-1,0 0 0,0 0 0,-1 0 1,1 0-1,0 0 0,0 0 0,-1 0 0,1 0 1,0 0-1,0-1 0,0 1 0,-1 0 1,1 0-1,0 0 0,0 0 0,0 0 0,-1 0 1,1 0-1,0 0 0,0-1 0,0 1 1,0 0-1,0 0 0,-1 0 0,1 0 0,0 0 1,0-1-1,0 1 0,0 0 0,0 0 1,0 0-1,0-1 0,-1 1 0,1 0 0,0 0 1,0 0-1,0-1 0,0 1 0,0 0 1,0 0-1,0-1 0,0 1 0,0 0 0,0 0 1,0 0-1,0-1 0,0 1 0,1 0 1,-1 0-1,0 0 0,0-1 0,0 1 0,0 0 1,0 0-1,0 0 0,0 0 0,1-1 1,12-10-5715,8-2 2014</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1:23.598"/>
    </inkml:context>
    <inkml:brush xml:id="br0">
      <inkml:brushProperty name="width" value="0.05" units="cm"/>
      <inkml:brushProperty name="height" value="0.05" units="cm"/>
    </inkml:brush>
  </inkml:definitions>
  <inkml:trace contextRef="#ctx0" brushRef="#br0">37 154 1728,'0'0'560,"-18"5"14746,21-5-15086,1 0 1,-1-1-1,0 1 0,1-1 0,-1 0 1,0 0-1,1 0 0,-1 0 0,4-3 1,7-1-122,-1 1 0,1 0 0,0 1 0,22-2 1,-26 3-15,-9 2-72,10-1 165,-11 1-141,0 0 0,0 0 1,0 0-1,0 0 0,0 0 0,0 0 0,0 0 0,0 0 1,0 0-1,0 0 0,0 0 0,0 1 0,0-1 0,0 0 1,0 0-1,0 0 0,0 0 0,0 0 0,0 0 0,0 0 1,0 0-1,0 0 0,0 0 0,1 0 0,-1 0 0,0 0 1,-23 14 554,21-13-623,0 1 0,0 0 1,0-1-1,0 0 1,-1 1-1,1-1 1,0 0-1,-1 0 1,1-1-1,-4 2 1,15-22-509,33-19 790,15-22 463,-57 61-693,0-1 0,0 1-1,0-1 1,0 0 0,0 1-1,0-1 1,0 0 0,0 1 0,0-1-1,0 1 1,0-1 0,0 0-1,0 1 1,-1-1 0,1 1-1,0-1 1,0 0 0,-1 1-1,1-1 1,0 1 0,-1-1-1,1 1 1,0-1 0,-1 1 0,1 0-1,-1-1 1,1 1 0,-1-1-1,1 1 1,-2-1 0,0-1-3,-1 0 1,1 0-1,-1 1 0,0-1 1,-5-2-1,5 3-17,0 0 0,0 1 0,0-1 0,-1 1 0,1-1 0,0 1 0,0 0 0,0 0 0,0 1 0,-1-1 0,1 1 0,0 0 0,0-1 0,0 1 0,0 0 0,0 1 0,0-1 0,-4 3 0,-3 3-45,0 0 0,0 1-1,-12 12 1,13-12-6,-33 36-350,14-12-4101,24-25 2870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1:27.623"/>
    </inkml:context>
    <inkml:brush xml:id="br0">
      <inkml:brushProperty name="width" value="0.05" units="cm"/>
      <inkml:brushProperty name="height" value="0.05" units="cm"/>
    </inkml:brush>
  </inkml:definitions>
  <inkml:trace contextRef="#ctx0" brushRef="#br0">288 25 2496,'4'-5'12627,"-10"6"-9684,-2 0-4460,-26-4 2833,26 1-1094,1 2 0,-1-1 0,0 1 0,-13 1 0,-6 2 407,16-2-500,0 1 0,0-1 0,0 2-1,0 0 1,0 0 0,-16 7 0,23-8-117,0 0 0,0 0-1,0 0 1,1 1 0,-1 0-1,1-1 1,0 1 0,-1 0 0,1 0-1,0 1 1,1-1 0,-1 1 0,1-1-1,-1 1 1,1 0 0,0 0-1,1 0 1,-1 0 0,-2 8 0,1 4 87,0-1 0,0 1 0,0 29 0,3-38-51,0 0 0,1 0 0,0 0 0,0 0-1,1 0 1,0 0 0,0 0 0,0-1 0,1 1 0,0-1-1,5 8 1,0-2 41,-5-6-51,0-1 0,0 0 1,1 1-1,0-2 0,0 1 1,0 0-1,1-1 0,0 0 1,-1 0-1,1 0 0,1 0 1,5 3-1,0-3 55,-1-1 1,1 0 0,0-1-1,-1 0 1,1 0-1,0-1 1,0-1-1,16 0 1,-13-1-8,0-1 0,0 0 0,-1-1 1,1-1-1,-1 0 0,16-7 0,-17 5-36,0 0 0,0-1 1,-1-1-1,0 0 0,0-1 0,-1 0 0,0 0 0,-1-1 0,0 0 0,9-14 0,-8 8 45,0 0-1,-1 0 0,-1-1 0,0 0 0,-1-1 1,8-35-1,-14 50-93,0 0 0,-1 0 1,0 0-1,0 0 0,0 0 0,0 0 1,0 0-1,0 0 0,-1 0 1,1 0-1,-1 0 0,0 0 0,0 0 1,0 0-1,0 1 0,-1-1 0,1 0 1,-1 1-1,0-1 0,1 1 0,-1-1 1,0 1-1,-1 0 0,1 0 0,0 0 1,-3-2-1,-1 0-3,1 1 0,-1 0 0,0 0 0,0 1 0,0 0 0,0 0 0,0 0 0,0 1 0,0-1 0,-1 2 1,-12-1-1,7 1-229,0 1 1,-1 1-1,1 0 1,0 0-1,0 1 1,1 1-1,-1 0 0,-13 7 1,14-7-1613,5-1-1128</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1:28.324"/>
    </inkml:context>
    <inkml:brush xml:id="br0">
      <inkml:brushProperty name="width" value="0.05" units="cm"/>
      <inkml:brushProperty name="height" value="0.05" units="cm"/>
    </inkml:brush>
  </inkml:definitions>
  <inkml:trace contextRef="#ctx0" brushRef="#br0">214 50 3488,'-10'-5'4400,"9"4"-4012,1 0 1,-1 1-1,1-1 1,-1 0 0,0 0-1,1 0 1,-1 1-1,0-1 1,0 0 0,1 0-1,-1 1 1,0-1-1,0 1 1,0-1-1,0 1 1,0-1 0,0 1-1,0 0 1,0-1-1,-1 1 1,0-1-136,0 0 0,0 1 1,0-1-1,0 1 0,0 0 1,0-1-1,0 1 0,0 0 1,0 0-1,0 0 0,-3 1 0,-5 3 317,-1-1-124,-1 1-1,1 1 1,-16 9-1,16-6-174,0 1-1,-19 20 1,25-25-214,2 1 0,-1-1 0,0 1 0,1 0 0,0 0 0,0 0 0,1 1 0,0-1 0,-3 9 0,4-12-34,1 1 0,0-1 0,-1 0 0,1 0 0,0 0 0,0 1 0,1-1 0,-1 0 1,0 0-1,1 0 0,-1 1 0,1-1 0,0 0 0,0 0 0,-1 0 0,1 0 0,1 0 0,-1 0 0,0-1 1,0 1-1,1 0 0,-1-1 0,1 1 0,0 0 0,-1-1 0,1 0 0,0 1 0,0-1 0,0 0 1,0 0-1,0 0 0,0 0 0,4 1 0,3 1 96,1-1-1,0 1 1,0-2 0,0 1-1,0-1 1,13-1 0,-1 0-90,1-1 1,0-2 0,41-9 0,-51 8 8,1 0 1,-1-1-1,0 0 1,0-1-1,-1-1 0,0 0 1,16-11-1,-22 13-39,1-1 1,-1 1-1,1-1 0,-1 0 0,8-12 1,-13 16 3,0 0 1,0 0-1,0 0 1,0 0-1,0 0 1,0 0-1,-1-1 1,1 1-1,-1 0 1,0 0-1,1-1 1,-1 1-1,0 0 1,0-1 0,0 1-1,-1 0 1,1-1-1,-1 1 1,1 0-1,-1 0 1,0-1-1,1 1 1,-1 0-1,0 0 1,-1 0-1,-1-2 1,0-1-9,-1 0 0,0 1 0,0 0 1,0 0-1,0 0 0,-1 1 0,0-1 0,0 1 0,0 0 1,0 0-1,0 1 0,0-1 0,-1 1 0,1 1 0,-1-1 1,0 1-1,1 0 0,-8-1 0,-4 1-354,0 0 0,0 1 0,0 1 0,0 1 1,-18 3-1,-8 0-2744,27-4-1234</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1:29.924"/>
    </inkml:context>
    <inkml:brush xml:id="br0">
      <inkml:brushProperty name="width" value="0.05" units="cm"/>
      <inkml:brushProperty name="height" value="0.05" units="cm"/>
    </inkml:brush>
  </inkml:definitions>
  <inkml:trace contextRef="#ctx0" brushRef="#br0">69 46 3648,'-1'-1'116,"0"1"24,0-1 0,1 0 1,-1 1-1,0-1 0,-9 2 7949,9 9-4745,-3 50-1488,-13 106 724,8-95-1880,-7 99 319,16-146-871,0-8-24,-4 0 66,2-13-149,3-11-171,1-8-10,0-1 0,-1-16 0,0-3 171,22-294 107,-22 307-52,0 7 129,0-1 0,5-19 0,14 100 2430,-9-13-2302,3 11 83,36 99 0,-48-157-426,0 0 1,0 0-1,0 0 1,1 0-1,0 0 1,4 5-1,-7-9 1,0 1 0,1-1 0,-1 1 0,1-1 0,-1 1 0,1-1 0,-1 1 0,1-1 0,-1 0 0,1 1 0,0-1 0,-1 0 0,1 1 0,-1-1 0,1 0 0,0 0 0,-1 0 0,1 0 0,0 1 0,-1-1 0,1 0 0,0 0 0,-1 0 0,1 0 0,0-1 0,-1 1 0,1 0 0,0 0 0,-1 0 0,1 0 0,0-1 0,-1 1 0,1 0 0,-1-1 0,1 1 0,0 0 0,-1-1 0,1 1 0,-1-1 0,1 1 0,-1-1 0,1 1 0,-1-1 0,0 1 0,1-1 0,-1 1 0,0-1 0,1 0 0,-1 0 0,6-7-92,-3 3 26,0 0 0,0 0-1,5-11 1,5-25-89,9-47-1,5-17 0,11-12-37,-36 104 147,0 2-31,0 11 58,1 6 29,21 78 975,-10-29-489,13 41 35,42 126 424,-55-190-1075,7 21 29,-19-47-570,-1-1 0,0 0 0,0 0 0,0 9 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1:30.584"/>
    </inkml:context>
    <inkml:brush xml:id="br0">
      <inkml:brushProperty name="width" value="0.05" units="cm"/>
      <inkml:brushProperty name="height" value="0.05" units="cm"/>
    </inkml:brush>
  </inkml:definitions>
  <inkml:trace contextRef="#ctx0" brushRef="#br0">0 151 6304,'1'-6'6316,"-1"6"-6214,0 0 0,0 0-1,0 0 1,0 0 0,0 0 0,-1 0 0,2 1 133,-1 0 0,1 0 0,0-1 0,-1 1 0,1 0 0,0 0 0,-1 0 0,1-1 0,0 1 0,0-1 0,0 1 0,0 0 0,0-1 0,-1 0 0,1 1 0,0-1 0,2 1 0,1 1 580,0 0-722,-1-1-1,1 1 1,0-1-1,0 0 1,0 0 0,0 0-1,0 0 1,0-1-1,0 1 1,0-1-1,0 0 1,0-1 0,0 1-1,0 0 1,0-1-1,-1 0 1,1 0-1,0 0 1,0-1-1,0 1 1,-1-1 0,1 0-1,-1 0 1,1 0-1,-1-1 1,0 1-1,0-1 1,0 1 0,0-1-1,0 0 1,-1 0-1,1-1 1,-1 1-1,0 0 1,0-1 0,0 1-1,-1-1 1,1 0-1,-1 1 1,0-1-1,1-5 1,-1 3-63,0 0 1,-1 1-1,1-1 0,-2 0 1,1 1-1,-1-1 0,1 0 1,-1 1-1,-1-1 1,1 1-1,-1-1 0,-4-8 1,5 13-5,1 0 1,0 1-1,-1-1 0,1 0 1,-1 1-1,1-1 1,-1 0-1,1 1 1,-1-1-1,1 1 1,-1-1-1,1 1 1,-1-1-1,0 1 0,1 0 1,-1-1-1,0 1 1,1 0-1,-1-1 1,0 1-1,0 0 1,1 0-1,-1 0 1,0 0-1,0 0 0,1 0 1,-1 0-1,0 0 1,0 0-1,0 0 1,1 0-1,-1 0 1,0 0-1,1 1 0,-1-1 1,0 0-1,0 0 1,1 1-1,-1-1 1,0 1-1,1-1 1,-1 1-1,1-1 1,-1 1-1,1-1 0,-1 1 1,1-1-1,-2 2 1,-2 4 184,-1 0 0,1 0 0,0 1-1,-3 7 1,1-4 52,1-1-50,1 1 0,-1-1 0,1 1 0,1 0 0,0 0 0,0 0 0,1 0 0,1 1 0,-1-1 0,2 1 0,-1-1 0,2 14 0,0-17-135,0-1 1,0 0 0,1 1 0,0-1-1,0 0 1,0 0 0,0 0 0,1 0-1,0 0 1,1-1 0,-1 1 0,1-1-1,0 0 1,0 0 0,1 0 0,0-1-1,-1 1 1,1-1 0,1 0 0,-1-1-1,7 4 1,-8-4-196,1-1 0,-1 0 1,1-1-1,0 1 0,0-1 0,0 0 0,-1 0 0,1 0 0,0-1 1,0 0-1,0 0 0,0 0 0,9-2 0,-10 1-631,0 0 0,0 0-1,0 0 1,0-1 0,0 0 0,0 0 0,-1 0-1,1 0 1,-1-1 0,5-3 0,25-18-8809,-14 14 5509</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1:31.101"/>
    </inkml:context>
    <inkml:brush xml:id="br0">
      <inkml:brushProperty name="width" value="0.05" units="cm"/>
      <inkml:brushProperty name="height" value="0.05" units="cm"/>
    </inkml:brush>
  </inkml:definitions>
  <inkml:trace contextRef="#ctx0" brushRef="#br0">15 1 5472,'-15'0'10710,"22"29"-7681,-4-10-2049,19 74 961,12 47-412,-24-108-1053,0-1-1,22 42 0,-7-28-117,50 69-1,-75-114-340,1 2 19,1 0 1,-1 0-1,0-1 1,0 1-1,1 0 1,-1-1-1,1 1 1,0-1-1,-1 0 1,1 1-1,0-1 1,0 0-1,2 1 1,-2-3-11,-1 1 1,1-1 0,0 0-1,-1 0 1,1 0-1,-1 0 1,1 0 0,-1-1-1,0 1 1,2-3-1,-1 3-9,15-18 86,-1-1 0,0 0 0,-2-1 0,21-39-1,35-99-264,-6-22-1876,-43 120-1470,-12 25-3975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2:32.923"/>
    </inkml:context>
    <inkml:brush xml:id="br0">
      <inkml:brushProperty name="width" value="0.05" units="cm"/>
      <inkml:brushProperty name="height" value="0.05" units="cm"/>
      <inkml:brushProperty name="color" value="#004F8B"/>
    </inkml:brush>
  </inkml:definitions>
  <inkml:trace contextRef="#ctx0" brushRef="#br0">64 0 10400,'-50'0'4704,"42"12"-4096,3-9-480,10 2-192,-2-2-736,10 9 416,6 0-2688,7 4 1664</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1:42.171"/>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234 207 1728,'-5'-9'6288,"7"7"-6152,-1 0 0,1 0 0,0 0 0,-1 0 1,1 0-1,-1-1 0,0 1 0,0-1 0,1-2 0,1-1 161,2-1 83,-4 6-309,0 0 0,0 0-1,0 0 1,0 0 0,-1 0-1,1 0 1,0 0 0,-1 0-1,1 0 1,-1 0 0,1-1-1,-1 1 1,0 0 0,0 0-1,1-1 1,-1 1 0,0 0-1,0-2 1,0 2-47,0 0 0,0 0 0,0-1-1,0 1 1,1 0 0,-1 0 0,0 0 0,1 0 0,-1-1 0,1 1-1,-1 0 1,1 0 0,0 0 0,-1 0 0,1 0 0,1-1 0,3-5 231,-5 7-246,1 0-1,-1 0 0,0-1 1,0 1-1,0 0 0,0 0 1,0 0-1,0 0 0,0 0 1,0-1-1,0 1 0,0 0 1,0 0-1,0 0 0,0-1 1,0 1-1,0 0 0,0 0 1,0 0-1,0 0 0,0-1 1,0 1-1,0 0 0,0 0 1,0 0-1,0 0 0,0-1 1,0 1-1,0 0 0,0 0 1,0 0-1,0 0 0,0 0 1,-1-1-1,1 1 0,0 0 1,0 0-1,0 0 0,0 0 1,0 0-1,-1 0 0,1 0 1,0-1-1,0 1 0,0 0 1,0 0-1,-1 0 0,1 0 1,0 0-1,0 0 0,0 0 1,0 0-1,-1 0 0,1 0 1,0 0-1,0 0 0,-1 0 0,1 0-1,0 0 1,-1 0 0,1 0-1,-1 0 1,1-1-1,0 1 1,-1 0-1,1 0 1,0 0-1,-1-1 1,1 1 0,0 0-1,-1 0 1,1-1-1,0 1 1,0 0-1,-1 0 1,1-1 0,0 1-1,0 0 1,0-1-1,-1 1 1,1 0-1,0-1 1,0 1-1,0-1 1,0 1 0,0 0-1,0-1 1,0 1-2,0-1 1,0 1 0,0 0-1,0 0 1,0-1 0,0 1 0,0 0-1,-1-1 1,1 1 0,0 0 0,0 0-1,0 0 1,0-1 0,0 1-1,0 0 1,0 0 0,-1-1 0,1 1-1,0 0 1,0 0 0,0 0-1,-1-1 1,1 1 0,0 0 0,0 0-1,0 0 1,-1 0 0,1-1 0,-5-2-10,-4-11 50,4 4 55,3 9-57,0-1-1,1 0 1,-1 0 0,1 0 0,-1 0-1,1 0 1,0 0 0,0 0-1,0 0 1,0 0 0,0 0 0,-1-3-1,-2-2-54,0 3-33,-1 0 0,0 1 1,0 0-1,0 0 0,-11-5 1,6 8-140,4 3 310,-49-6-58,52 3-71,-36 1-152,37 0 136,-1-1 0,0 1 1,1-1-1,-1 1 0,1 0 1,-1 0-1,1 0 0,-5 3 1,23 1-139,31 3 0,-17-5 433,-1-1-1,52-2 0,-54-3-98,0-1 156,0 2 0,35 2 0,61 4 444,-38 1-363,-37-1-178,-27-3-244,1 2-1,25 5 0,-33-5 92,-1-1 0,0 0 0,15-1 0,-13-1 49,0 1 0,19 4 0,-1 3-12,1-2 1,-1-1 0,36 1-1,-30-3-204,-33-2 134,1 0 0,0 0 0,0-1 0,0 0 1,-1 0-1,11-2 0,-2 0 90,0 1 0,0 0-1,25 3 1,-3-1-266,-16-1 115,-1 1 0,30 5 0,-33-3 19,0-2-1,26-1 1,21 2 57,36 2 61,-57-4-225,-32-1 110,1 1-1,-1 0 0,21 3 0,-5 1 55,0-2-1,46 0 1,-50-3-43,12 3 173,-23 0-163,0-2 0,20-1 0,-27 1-72,119-20 113,-104 17-107,0 1 0,0 1 0,1 0 1,-1 2-1,23 3 0,-28-3 111,24 3-75,45 2 88,-72-6-130,0 2-1,0-1 1,16 6 0,-15-4 36,6 5 34,-16-6-29,-1-1 0,1 1 0,-1-1 0,1 0 0,0 0 0,0 0 0,0 0 0,-1 0 0,1-1-1,3 1 1,45 8 205,-34-7-191,-16-1-7,-1-1 0,1 0 0,0 1 0,-1-1 1,1 0-1,0 0 0,0 0 0,-1 0 0,1 0 0,0 0 0,-1 0 0,1 0 0,0 0 0,0 0 0,-1 0 0,1 0 0,0 0 0,0-1 0,-1 1 1,1 0-1,0 0 0,-1-1 0,1 1 0,-1-1 0,1 1 0,0 0 0,0-2 0,33-7-191,-19 8 106,-13 2 101,-1-1-1,1 0 0,0 0 1,0 0-1,0 0 1,0-1-1,0 1 1,2-1-1,4 1-56,-8 0 31,0 0 1,0 0 0,0 0-1,1 0 1,-1 0 0,0 1-1,0-1 1,0 0 0,0 0-1,1 0 1,-1 0 0,0 0-1,0 0 1,0 0 0,1 0-1,-1 0 1,0 0 0,0 0-1,0-1 1,1 1 0,-1 0-1,0 0 1,0 0 0,0 0 0,0 0-1,1 0 1,-1 0 0,0 0-1,0 0 1,0-1 0,0 1-1,0 0 1,1 0 0,-1 0-1,0 0 1,0-1 0,0 1-1,0 0 1,0 0-1,0 0 0,0-1 0,0 1 0,0 0 0,0 0 0,0 0 0,1-1-1,-1 1 1,0 0 0,0 0 0,0 0 0,0 0 0,0-1 0,0 1 0,0 0 0,1 0 0,-1 0 0,0 0 0,0 0-1,0 0 1,0 0 0,1-1 0,-1 1 0,0 0 0,0 0 0,0 0 0,0 0 0,1 0 0,-1 0 0,0 0 0,0 0-1,0 0 1,1 0 0,-1 0 0,0 0 0,0 0 0,0 0 0,1 0 0,-1 0 0,0 0 0,0 0 0,0 0 0,0 0-1,1 1 1,-1-1 0,0 0 0,0 0 0,0 0 0,0 0 0,1 0 0,-1 0 0,0 1 0,0-1 0,0 0 0,0 0-1,0 0 1,0 0 0,0 0 0,1 1 0,-1-1 0,0 0 0,0 0 0,0 0 0,0 1 0,1 0-75,1-1 89,-1 0 1,1 0-1,0 0 0,0-1 0,0 1 0,0-1 1,-1 1-1,1-1 0,2-1 0,-3 1-29,0 1-1,1-1 1,-1 1-1,0-1 1,1 1-1,-1-1 1,1 1-1,-1 0 1,0 0-1,1 0 1,-1 0-1,1 0 0,-1 0 1,3 0-1,32 1-26,-35-1 40,-1 0 1,1 0-1,-1 0 1,1 0-1,-1 0 1,1 0-1,0 1 1,-1-1-1,1 0 1,-1 0-1,1 1 1,-1-1-1,1 0 1,-1 1 0,1-1-1,0 1 1,-1-1-5,0 1 1,1-1-1,-1 1 1,1-1-1,-1 0 1,1 1 0,0-1-1,-1 0 1,1 0-1,-1 1 1,1-1 0,0 0-1,-1 0 1,1 0-1,-1 0 1,2 0-1,2 0 31,-4 0-9,1 0 0,0 0 0,0 0 0,-1 0 0,1 0 1,0 0-1,0 0 0,0 0 0,-1 1 0,1-1 0,0 0 0,0 0 1,-1 1-1,1-1 0,0 0 0,0 1 0,0 0 21,1 0-10,2 0-41,1 1-1,-1-1 1,1 0 0,0-1 0,-1 1-1,1-1 1,0 0 0,0 0-1,5-1 1,16 0 360,-24 1-593,-1 0 245,-1 0-1,0 0 1,0 0 0,0 0-1,1 0 1,-1 0-1,0 0 1,0 0 0,1 0-1,-1 0 1,0 0 0,1 0-1,-1 0 1,0 0-1,0 0 1,1 0 0,-1 0-1,0 0 1,0 0-1,0 0 1,1 0 0,-1 0-1,0 0 1,0 1 0,1-1-1,-1 0 1,0 0-1,0 0 1,0 0 0,0 1-1,1-1 1,-1 0 0,0 0-1,0 0 1,0 1-1,0-1 1,0 0 0,0 0-1,1 1 1,-1-1-1,0 0 1,-1 9 20,0 0-1,-1-1 1,1 0-1,-2 1 1,1-1-1,-7 13 1,4-11 10,-1-1-1,-12 17 1,12-18-27,0 0-1,0 1 1,-8 17-1,7-11 18,2-4-22,1 0-1,0 0 1,-3 13-1,-1 21 2,3 0-1,-1 54 0,-3 56-33,7-128 100,1-23-77,0 2 1,1-1-1,0 0 0,0 6 1,1 0 12,0-1 0,-1 1 0,0 0 0,-1-1 0,-4 21 0,4-21 83,1-1 0,-1 0 0,3 17 0,-1 1-202,1 1 8,-2-20 130,1 1 1,-1-1-1,0 1 0,-2 10 0,-5 39 89,6-54-125,1 1 0,0-1 1,0 1-1,1 8 0,-1-8 38,1 1-1,-1 0 1,-1 9-1,-4 26-88,0 44-1,5-76 101,-1 0 0,-1 1 0,-5 16 0,5-20-37,0 0 0,1 0 0,0 0 0,0 0 0,0 0 0,0 0 0,1 0 0,0 0 0,1 7 0,1-6 44,-1 1-1,0-1 0,-1 10 1,0-10-54,0-5-144,11 43 261,-11-44-89,0 1-1,0-1 1,0 1-1,0-1 1,0 1-1,0 0 1,0-1-1,0 1 1,-1-1-1,1 1 1,-1-1-1,1 1 1,-1-1-1,0 0 1,1 1-1,-1-1 1,0 0-1,0 1 1,0-1-1,0 0 1,0 0-1,0 0 1,-2 2 0,3-3-22,-2 1 6,1 1 0,0 0 0,0-1 0,0 1 1,0 0-1,0 0 0,0 0 0,0 1 0,0 0 19,1-1-1,-1 0 0,0 1 1,-1-1-1,1 0 0,0 0 0,-2 2 1,-21 25 150,19-25-72,1 0-60,-1 0 1,0-1-1,0 1 1,0-1-1,-9 5 0,-26 13-99,28-13 102,-1-1 1,-21 8-1,26-11-38,-1 0-1,1 1 0,0 1 1,1-1-1,-1 1 1,1 0-1,0 1 1,1 0-1,-7 8 1,2-2-71,-17 14 0,-15 10 172,-24 19-246,52-47 261,-31 16 0,32-18-6,9-5-94,1-1-1,0 0 1,-1 0-1,1 0 1,0-1-1,-1 0 0,-5 0 1,-18 2-116,-45 16 102,35-6 85,36-11-78,-1 0 0,1 0 0,0 0 0,0 0 0,0 0 0,-4 3 0,4-3-17,1 0-1,-1 0 1,0 1 0,0-2 0,0 1 0,0 0-1,0 0 1,0 0 0,-2 0 0,-30 4 191,32-4-188,-1 0-1,0-1 1,0 1-1,0 0 1,0-1-1,0 0 0,0 0 1,-1 0-1,1 0 1,0 0-1,0 0 1,0-1-1,0 1 1,0-1-1,0 0 1,1 0-1,-1 0 1,0-1-1,0 1 1,1-1-1,-1 1 1,0-1-1,1 0 1,0 0-1,-1 0 1,-1-2-1,-12-15-105,0 1 0,-1 1-1,-33-25 1,38 34 99,-1 0 0,0 1-1,0 1 1,0 0 0,-1 1 0,1 0 0,-26-4-1,17 3-164,13 4 177,0 1 0,0-1 0,-1 2 0,1-1 0,0 1 0,-12 2 0,-54 11-142,45-6 51,-78 25 59,23-6-172,54-16 360,22-6-117,0-1 1,-1-1-1,1 1 1,-1-2-1,1 1 1,-11-1-1,-16-6-68,30 3 25,0 1 0,0 0 0,0 0 0,0 1-1,0 0 1,-1 0 0,-7 1 0,11-1-5,0 0 1,0 1-1,1-1 0,-1 0 0,0-1 1,0 1-1,1 0 0,-5-2 0,2 1 39,1 0 0,-1 0-1,0 1 1,1 0 0,-7 0-1,-42 1-16,18 4-72,1 2 0,0 1 0,0 2 0,1 1 0,0 2 0,-41 21 0,-8 5 67,45-21-29,-14 9 24,39-22 24,-23 9-1,29-12 45,-1 1-53,-1-2 0,1 1 0,0-1 0,0 0 0,-1 0 0,-12-1 0,2-4 78,17 4-99,-1-1 0,1 1-1,0-1 1,-1 1 0,1 0 0,0 0 0,-1 0-1,1-1 1,-1 1 0,1 0 0,0 1 0,-1-1-1,-1 0 1,1 1 7,0-1 0,0 0 0,0 0 0,-1 0 0,1 0 0,0-1-1,0 1 1,-1 0 0,1-1 0,0 0 0,0 1 0,0-1 0,0 0 0,0 0 0,0 0 0,-3-3 0,-4-2-62,0-1-1,-9-10 1,5 5 64,-46-45 23,42 42 19,15 14-40,0-1 0,1 1 1,-1-1-1,0 1 0,0 0 0,0 0 1,-3-2-1,-7-2-76,7 2 68,-1 0-1,1 1 1,-1 0 0,1 0-1,-1 1 1,0-1-1,1 1 1,-1 1 0,0-1-1,-8 1 1,6-1-4,7 1 4,0 0 0,1 0 0,-1 0 0,1 0 0,-1 0 0,1 0 0,-1-1-1,0 1 1,1 0 0,-1 0 0,1-1 0,-1 1 0,1 0 0,-1-1 0,1 1 0,0 0-1,-1-1 1,1 1 0,-1-1 0,1 1 0,0-1 0,-1 1 0,1-1 0,0 1-1,-1-1 1,1 1 0,0-1 0,0 1 0,0-1 0,0 0 0,-1 1 0,1-1 0,0 1-1,0-1 1,0 1 0,0-1 0,0 0 0,0 1 0,0-1 0,1 1 0,-1-1-1,0 0 1,0 1 0,1-2 0,0-2 87,-8-51-91,7 42-44,-3-34 95,1 22 88,3-44 1,1 15-33,7-260 123,-9 79-437,-6 150 277,6 78-68,-1 0 1,-1 0-1,1 0 1,-4-10-1,-4-14 246,7 20-287,0-1 1,0-15-1,0 12 49,1 13-6,0 0 0,1-1-1,0 1 1,-1-1 0,1 1 0,0-1 0,0 1 0,1-3-1,0-7-52,0-1 0,0 1 0,-3-22-1,1 20 29,1 0-1,1-19 0,3 9-25,2 0 1,0 0-1,1 0 0,1 1 0,1 1 0,2-1 0,0 1 0,1 1 0,1 0 0,1 1 0,1 1 0,20-22 0,-26 33 77,-1 0-1,1 1 1,0 0-1,14-8 1,-17 11-10,-1 1-1,1 1 1,0-1 0,0 1 0,0 0 0,0 0 0,1 0 0,-1 1 0,10-1-1,-10 3 35,0 0-1,0 0 0,0 0 0,0 0 0,-1 1 0,1 0 1,-1 0-1,1 1 0,-1 0 0,0 0 0,8 5 0,22 12 6,-18-12-60,3 2 66,0-1 0,1-1 0,38 10 0,183 8 605,-130-18-720,184-2 882,-187-7-782,223 10 233,-252-6-101,0-2 0,107-15 0,17-3-110,149-23 588,-297 34-398,-52 6-239,1-1 0,-1 1 0,1 0 0,7 1 0,7 0 175,-19-1-190,1 1 0,-1-1 1,1 0-1,0 0 0,-1 0 0,1 1 0,-1-1 0,1 0 0,0 1 0,-1-1 0,1 0 0,-1 1 0,1-1 0,-1 1 0,0-1 0,1 1 1,-1-1-1,1 1 0,-1-1 0,0 1 0,1-1 0,-1 1 0,0 0 0,0-1 0,1 1 0,-1-1 0,0 1 0,0 0 0,0-1 1,0 1-1,0 0 0,0-1 0,0 1 0,0 0 0,0-1 0,0 1 0,0 0 0,-5 32-8,3-26 184,-19 87-128,-46 124 0,56-185 37,-3 4-104,-3-1 0,-37 63 1,47-88-20,-6 14 92,7-15-2,1 1 0,-2-1 0,-11 15 0,17-24-42,-11 8 181,-11-7 13,-19-1-142,-1 2 0,1 1 0,-74 19 0,46-1-124,-10 2-54,68-22 159,0 0 0,0 0 0,0-1 0,0-1 0,-14-1 0,-17-6-49,1-2 0,-78-27-1,45 12-9,-140-36 94,-31 4-93,164 39-48,-169-27 55,100 18-79,118 21 26,-61-2 0,0 1 6,68 5-19,-46 4 0,66-3 21,0 1-1,-1 0 1,1 1-1,0-1 1,0 1-1,0 0 1,0 1-1,1-1 1,-1 1-1,1 1 1,-1-1-1,1 1 1,0-1-1,1 1 1,-1 1-1,0-1 1,1 1-1,-4 5 1,2 0 31,0-1 1,1 1-1,0 0 1,0 1-1,1-1 1,1 1-1,-1-1 1,2 1-1,-2 14 1,1 0-13,1 0 1,2-1-1,0 1 1,2 0-1,0-1 1,2 1-1,1-1 1,0 0-1,2 0 1,20 44-1,-18-51 32,0-1 0,2 0 0,0-1 0,1 0 0,25 24 0,-30-33 11,-1-1 0,1-1 0,0 1 0,0-1 0,0 0 0,0-1 0,1 1 0,-1-1 0,1-1-1,0 0 1,0 0 0,0 0 0,0-1 0,1 0 0,9-1 0,12 0 50,0-2 0,49-9 0,-17-1-21,-1-3 0,116-44 1,104-76 275,-220 102-316,2 3 0,0 2 0,2 4 0,109-27 0,-169 50 25,-2 0-4,1 0 0,-1 0 0,0 0 0,0 1 0,1-1 0,-1 1 0,1 0 0,-1 0 0,0 1 0,6 0 0,-9 0-5,0 0 0,1 0 0,-1 0 0,0 0 1,0 0-1,0 0 0,1 0 0,-1 0 0,0 0 0,-1 0 0,1 0 1,0 0-1,0 0 0,0 0 0,0 0 0,-1 0 0,0 2 0,0 2 14,0-1-19,0-1 0,0 1 1,-1 0-1,1 0 0,-1-1 0,0 1 1,0-1-1,0 1 0,-1-1 0,1 0 1,-5 5-1,-4 5-7,-1 2-37,-1 0-1,0 0 1,-1-1 0,-24 18 0,3-6 12,-2-1 0,0-3-1,-47 22 1,-135 42 37,201-81-40,9-2-365,22-4-67,269-29 776,-231 23-315,40-4-29,98-27 0,-126 18-188,-55 17-548,-1 0-1,0 0 0,0-1 1,0 0-1,-1 0 1,8-6-1</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1:43.459"/>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1 3 1312,'19'-2'4474,"-18"3"-4371,1 1-1,-1-1 1,0 1-1,0-1 0,0 1 1,0-1-1,0 1 0,-1 0 1,1 0-1,0-1 0,-1 1 1,1 0-1,-1 0 0,0 2 1,2 28 567,-2-29-620,-8 127 1395,4-81-1023,1 69-1,5-32-43,1 27 263,-1-78-182,-2-27-335,0 0 1,1 0 0,0 0-1,0 0 1,1 0 0,0 0-1,5 13 1,-3-12 2,6 17 93,-7-17-87,0 0 1,6 12-1,-5-14-59,-1 0-1,0 0 1,0 1-1,2 14 1,-1 2 99,0-2 111,2 38 0,-6-55-252,0 0 0,1 0 0,0 0 0,2 7-1,-2-8-9,0 0-1,0 1 1,0-1-1,0 7 1,8 22 212,-4-14-362,-5 1 1123,0-29-608,-1-48-141,0 8-399,11-97 1,-9 110 8,-1 23-5,0 13 138,0 0 0,0-1 0,0 1 0,0-1 0,0 1 0,0 0 0,0-1 0,0 1 0,-1-1 0,1 1 0,0-1 1,0 1-1,0 0 0,0-1 0,-1 1 0,1 0 0,0-1 0,0 1 0,-1 0 0,1-1 0,0 1 0,-1 0 0,1-1 1,0 1-1,-1 0 0,1 0 0,0-1 0,-1 1 0,1 0 0,0 0 0,-2 0 0,-13 0-291,8 0 319,5 1-35,0-1 0,0 0 0,0 1 0,0-1 0,0 1 1,0 0-1,1 0 0,-1 0 0,0 0 0,-2 1 0,-21 10-494,-18 6-3584,31-11 2656</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1:44.018"/>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1 0 3136,'0'0'1029,"11"6"411,73 18 3234,-39-7-3158,-1 1 0,53 31-1,-75-38-1210,1 0 1,1-1-1,-1-2 0,2 0 0,-1-1 1,1-2-1,34 4 0,-29-7-831,0-1 1,-1-1-1,1-2 1,-1-1-1,1-1 1,29-9-1,-12 1-1351</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3:03.703"/>
    </inkml:context>
    <inkml:brush xml:id="br0">
      <inkml:brushProperty name="width" value="0.05" units="cm"/>
      <inkml:brushProperty name="height" value="0.05" units="cm"/>
    </inkml:brush>
  </inkml:definitions>
  <inkml:trace contextRef="#ctx0" brushRef="#br0">800 204 1728,'1'-9'1911,"0"7"-1459,-1 0 1,1 0 0,-1 0-1,0 0 1,0 0-1,0 0 1,0 0-1,0-4 1,-2 0-164,0 0 1,0 0 0,0 0-1,-1 1 1,0-1 0,0 1-1,-1 0 1,1 0-1,-1 0 1,0 0 0,0 1-1,-6-5 1,6 5-210,-1 0 1,0 1-1,0 0 1,0 0-1,-1 0 1,1 1-1,-1 0 0,-9-3 1,-3 2 86,-25-4 0,13 4 119,17 1-252,-1 1 1,1 1-1,0 0 0,-20 3 1,-50 14 86,49-7-109,1 1 0,0 2 0,-61 32 0,80-36-72,1 1 0,0 0 0,0 1 0,1 1 0,0 0 0,1 0 0,-15 22 0,11-12-7,-15 30-1,13-22 65,9-15-22,1 0 0,0 1 1,-9 31-1,-4 51-116,13-63 125,5-25 46,1-1 1,-1 0-1,2 0 1,-1 1-1,1-1 1,1 1-1,0-1 1,0 0-1,1 0 1,0 0-1,1 1 1,-1-2-1,2 1 1,-1 0-1,1-1 1,1 1-1,10 14 1,-7-12 30,0-1 0,1 0 0,0 0 0,1-1 0,0 0 0,0-1 0,1 0 0,23 12 0,-12-9 115,1-2-1,0-1 0,0-1 1,1 0-1,0-2 0,0-1 1,48 2-1,-49-7-67,0-1 1,0-1 0,0-1-1,-1-1 1,1-1-1,-1-1 1,0-1-1,30-16 1,-8 0 292,-2-1 1,75-59-1,-98 70-320,-1-1 0,0-1 0,-1-1 0,23-30 0,-24 25-14,-2-1-1,-1 0 0,0-1 1,-2-1-1,-1 1 0,-1-2 1,-1 1-1,-1-1 0,-1-1 1,-2 1-1,0-1 0,-2 0 1,-1 0-1,-1 1 0,-6-39 1,5 56-90,-1 0 0,-1 1 1,1-1-1,-1 1 0,-1 0 1,0 0-1,0 0 0,0 0 1,-1 1-1,-1-1 0,1 1 0,-1 1 1,0-1-1,0 1 0,-1 0 1,0 0-1,0 1 0,0 0 1,-1 0-1,-8-3 0,7 3-71,-1 1 0,0 0 0,0 1 0,0 0 0,0 0 0,-1 1 0,1 1 0,-1 0 0,1 0 0,-1 1 0,1 0 0,-1 1 0,1 0 0,-1 1 0,1 0 0,-18 6 0,18-4-3,-1 0 1,1 1-1,-1 0 0,1 1 0,1 0 0,-15 11 1,21-14 70,0 0 0,0 0 0,1 0 0,-1 0 0,1 0 0,-1 0 0,1 1 0,0-1 0,0 1 0,1 0 0,-1-1 0,1 1 1,0 0-1,0 0 0,0 0 0,0 0 0,1 0 0,-1 0 0,1 0 0,0 0 0,1 6 0,1 10-2235,6 4 608</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3:04.053"/>
    </inkml:context>
    <inkml:brush xml:id="br0">
      <inkml:brushProperty name="width" value="0.05" units="cm"/>
      <inkml:brushProperty name="height" value="0.05" units="cm"/>
    </inkml:brush>
  </inkml:definitions>
  <inkml:trace contextRef="#ctx0" brushRef="#br0">8 1 3808,'-1'0'66,"1"0"0,-1 0 0,1 0 0,-1 1 0,1-1-1,0 0 1,-1 1 0,1-1 0,0 0 0,-1 0 0,1 1 0,0-1 0,-1 1 0,1-1 0,0 0 0,-1 1 0,1-1 0,0 1 0,0-1 0,0 1-1,0-1 1,-1 1 0,1-1 0,0 1 0,2 16 554,11 20 16,-11-32-276,54 110 2495,-33-71-1843,29 79 1,-24-34-702,26 76 487,-41-129-613,-9-22 90,1-1 0,0 1 0,1-2 0,0 1 0,15 22 0,-15-32-1881,-2-3 348</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3:07.733"/>
    </inkml:context>
    <inkml:brush xml:id="br0">
      <inkml:brushProperty name="width" value="0.05" units="cm"/>
      <inkml:brushProperty name="height" value="0.05" units="cm"/>
    </inkml:brush>
  </inkml:definitions>
  <inkml:trace contextRef="#ctx0" brushRef="#br0">0 1523 3328,'8'-5'2179,"28"-19"-517,31-27 1,-14 0-943,63-77 0,-3-7-420,42-52 114,-47 33 458,-92 130-666,-8 10-127,-7 12-111,0-1 0,0 1 0,0 0 0,0 0 0,1 0 0,-1 0 0,1 0 0,-1 0 0,1 0 1,3-2-1,-5 4 15,1 0 0,-1 0 1,0 0-1,0 0 0,0 0 0,0 0 1,1 0-1,-1 0 0,0 0 1,0 0-1,0 0 0,0 0 1,1 0-1,-1 0 0,0 0 1,0 0-1,0 0 0,0 0 0,1 0 1,-1 0-1,0 1 0,0-1 1,0 0-1,0 0 0,0 0 1,0 0-1,1 0 0,-1 0 0,0 1 1,0-1-1,0 0 0,0 0 1,0 0-1,0 0 0,0 0 1,0 1-1,0-1 0,0 0 1,0 0-1,0 0 0,0 1 0,0-1 1,0 0-1,0 0 0,0 0 1,0 6-62,-1-1-1,0 0 1,0 0 0,-1-1 0,-2 9 0,-3 8 29,-31 158 502,33-142-175,1 0-1,3 73 1,2-101-90,-1-1 1,2 0 0,-1 0-1,1 0 1,0 0 0,0 0-1,7 13 1,-9-21-154,1 1-1,-1-1 1,1 0 0,0 1-1,-1-1 1,1 0 0,0 1-1,-1-1 1,1 0 0,0 0-1,-1 0 1,1 0 0,0 1-1,-1-1 1,1 0 0,0 0-1,0 0 1,-1-1 0,1 1-1,0 0 1,-1 0 0,1 0-1,0 0 1,-1-1 0,1 1-1,0 0 1,-1-1 0,1 1-1,-1 0 1,1-1 0,-1 1-1,1-1 1,-1 1 0,1-1-1,-1 1 1,1-1 0,-1 1-1,1-1 1,-1 0 0,12-17 286,-1 0 1,9-22-1,2-3-43,103-147 62,-27 43-13,-90 133-377,-1 0 0,6-16 1,-7 15-271,-3 6-906,-8 19 547,-9 19 157,7-12 463,1 1 1,0 1-1,1-1 0,1 1 1,1 0-1,0 0 0,1 0 1,2 29-1,1-26 187,1-1 0,1 1 0,1-1 0,1 0 0,1 0 0,1-1 0,17 38 0,-22-54-48,0-1 1,0 0-1,0 0 0,1 0 1,-1 0-1,1 0 0,-1-1 1,1 1-1,0-1 1,0 1-1,3 1 0,-4-3-38,0 0 0,-1-1-1,1 1 1,0-1 0,0 1-1,-1-1 1,1 1 0,0-1-1,0 0 1,0 0 0,-1 0-1,1 0 1,0 0 0,0 0-1,0-1 1,-1 1 0,1-1-1,0 1 1,0-1 0,-1 1-1,1-1 1,0 0 0,-1 0-1,1 0 1,1-1 0,10-10 102,0 0 0,-1-1 0,0 0 0,-1-1 0,13-20-1,-5 6 7,0 3-92,6-8-18,25-45 1,7-11-15,-55 84-52,3-3-53,-1 1 0,1 0 0,0 0 0,7-7 0,-10 12 47,-1 1 0,1-1 0,-1 1 0,1 0 0,-1 0 0,1 0 0,0 0 0,-1 0 0,1 0 0,0 0 0,0 1 0,0-1 0,-1 1 0,1-1 0,0 1 0,0 0 0,0-1 0,0 1 0,0 0 0,0 0 0,0 1 0,0-1 0,0 0 0,0 1 0,2 0 0,15 6-117,32 20-1,-23-12 209,-3-6 36,-20-8 20,0 0-1,-1 1 0,1 0 1,7 3-1,-11-4 211,-3-3-181,0 0-1,0 1 1,0-1-1,0 0 0,0 1 1,0 0-1,0-1 1,0 1-1,-5-2 1,-25-14 172,25 13-437,0 0 0,0 1 0,-1-1 0,-13-3-1,18 6 51,0 1 0,0-1-1,0 1 1,0 0 0,0 0-1,-1 0 1,1 0 0,0 1-1,0 0 1,0-1 0,0 1-1,0 0 1,1 0 0,-1 0-1,0 1 1,0-1 0,-2 2 0,-2 3 9,0-1 1,1 1-1,-1 0 1,1 0 0,0 1-1,1 0 1,0 0 0,0 0-1,0 1 1,1 0 0,0 0-1,1 0 1,0 0 0,-3 11-1,0 2 82,2 1 0,0 0 0,2-1-1,-1 36 1,3-47 46,0 0 0,1 1 0,1-1 0,-1 0 0,1 0 0,1-1 0,0 1 0,0 0 0,1-1 0,9 17-1,-12-25-37,-1-1 0,1 1 0,-1 0-1,0 0 1,1-1 0,-1 1-1,1 0 1,0-1 0,-1 1-1,1 0 1,0-1 0,-1 1 0,1-1-1,0 1 1,-1-1 0,1 0-1,0 1 1,0-1 0,0 0-1,-1 1 1,1-1 0,0 0 0,0 0-1,0 0 1,0 0 0,0 0-1,-1 0 1,1 0 0,0 0 0,0 0-1,0 0 1,0 0 0,0-1-1,-1 1 1,1 0 0,0 0-1,0-1 1,-1 1 0,1-1 0,0 1-1,0-1 1,-1 1 0,2-1-1,1-3 59,1 1 0,-1-1-1,0 1 1,0-1 0,-1 0-1,5-8 1,52-122 558,-5 9-413,-21 44-487,-32 80 233,-1 1 0,0-1-1,1 0 1,-1 1 0,0-1 0,0 0 0,1 1 0,-1-1 0,0 0 0,0 1 0,0-1-1,0 0 1,0 1 0,0-1 0,0 0 0,0 1 0,0-1 0,0 0 0,-1 1 0,1-1-1,0 0 1,0 1 0,-1-2 0,1 2-10,-1 0 0,1 0-1,-1 0 1,1 0 0,-1 0 0,1 0-1,-1 1 1,1-1 0,0 0 0,-1 0-1,1 0 1,-1 0 0,1 1 0,0-1-1,-1 0 1,1 0 0,-1 1 0,1-1-1,0 0 1,0 1 0,-1-1 0,-3 6-19,0 1 6,0-1-1,1 0 1,0 1-1,0-1 0,0 1 1,-2 12-1,2-8 52,0 0-29,0 0 0,1 1-1,1-1 1,0 0 0,0 1 0,2 15-1,11 66 83,-9-79-25,0 0 0,0-1 0,2 1 0,5 13 0,-6-20-7,-1 0-1,1 0 1,0-1 0,1 0-1,0 1 1,0-2 0,0 1-1,1-1 1,6 6-1,-10-9 4,1 0 0,-1-1 0,1 1 0,0-1-1,0 1 1,0-1 0,0 0 0,0 0 0,0 0-1,0 0 1,1 0 0,-1-1 0,0 0 0,0 1-1,7-2 1,-5 0 18,0 0 1,0 0-1,0 0 0,-1-1 1,1 0-1,0 0 0,-1 0 0,1 0 1,4-5-1,6-4 88,0-2 0,-1 0 0,-1 0 0,14-19 1,-23 28-119,120-169 343,-83 113-427,-37 53 24,1 0-1,0 0 0,1 1 0,-1-1 0,1 1 0,1 1 0,-1-1 1,12-6-1,-17 11 23,0 0 1,0 1-1,0-1 1,0 1-1,0-1 1,0 1-1,0-1 0,0 1 1,0 0-1,0 0 1,0-1-1,1 1 1,-1 0-1,0 0 1,0 0-1,0 0 1,0 1-1,0-1 1,1 0-1,-1 0 0,0 1 1,0-1-1,0 0 1,0 1-1,0-1 1,0 1-1,0-1 1,0 1-1,0 0 1,0-1-1,0 1 1,-1 0-1,1 0 1,0 0-1,0 0 0,-1-1 1,1 1-1,0 0 1,-1 0-1,1 0 1,-1 0-1,1 2 1,1 4-40,0 1 0,0 0 0,-1-1 0,1 1 1,-1 8-1,-1-6 59,2 126 123,-3-78 588,10-72 170,16-41-319,7-14-535,-29 64-36,11-20-11,24-33 0,-34 52-38,1 0-1,0 0 1,0 1 0,0 0-1,1 0 1,0 0 0,0 1 0,0 0-1,0 0 1,14-6 0,-19 10 40,-1-1 1,1 1 0,0 0 0,-1 0-1,1 0 1,0-1 0,0 1-1,-1 0 1,1 0 0,0 0 0,0 0-1,-1 0 1,1 0 0,0 0-1,0 1 1,-1-1 0,1 0 0,0 0-1,0 0 1,-1 1 0,1-1 0,0 0-1,-1 1 1,1-1 0,0 1-1,-1-1 1,1 1 0,-1-1 0,1 1-1,-1-1 1,1 1 0,-1 0-1,1-1 1,-1 1 0,0 0 0,1-1-1,-1 1 1,0 0 0,0-1-1,1 1 1,-1 0 0,0 1 0,1 3-25,0-1 1,-1 1 0,0 0-1,0-1 1,-1 10 0,-4 20 59,3-18-2,-2 28 1,4-40-18,-1 25-131,8 58 1,-5-80 157,-1 0 1,1 1-1,0-1 1,0 0-1,0 0 1,1 0 0,1 0-1,-1-1 1,1 1-1,0-1 1,0 0-1,1 0 1,6 6-1,-9-10 3,-1 0-1,1-1 1,0 0-1,0 1 1,0-1-1,0 0 0,0 0 1,0 0-1,0 0 1,0-1-1,0 1 0,0 0 1,0-1-1,0 0 1,1 1-1,-1-1 0,0 0 1,0 0-1,1 0 1,-1 0-1,0-1 1,0 1-1,0-1 0,1 1 1,-1-1-1,0 0 1,4-1-1,1-3 37,1 0 0,-1 0 0,0-1 0,-1 0 0,10-10 0,-15 15-69,41-44 272,56-82-1,-83 104-210,0-2 0,-2 0 0,16-41 0,18-77-2,-47 141-54,71-275 26,-68 262-29,50-310-420,-52 319 267,-1 0 0,1-1 1,-1 1-1,-2-9 0,2 15 145,0 0 0,0 0 0,0 0 0,0-1 0,0 1 0,0 0 0,0 0 0,0 0 0,0 0 0,0 0 0,0 0 0,0 0 0,0 0 0,0 0 0,0 0 0,0 0 0,0 0 0,0 0 0,0 0 0,0 0 0,0 0 0,0 0 0,0-1 0,0 1-1,0 0 1,0 0 0,0 0 0,0 0 0,0 0 0,0 0 0,0 0 0,0 0 0,0 0 0,0 0 0,-1 0 0,1 0 0,0 0 0,0 0 0,0 0 0,0 0 0,0 0 0,0 0 0,0 0 0,0 0 0,0 0 0,0 0 0,0 0 0,0 0 0,0 0 0,0 0 0,0 0 0,0 0 0,-1 0 0,1 0 0,0 0 0,0 0 0,0 0 0,0 0 0,0 0 0,0 0 0,0 0 0,0 0 0,0 0 0,0 0 0,0 0 0,0 1 0,-3 5-355,-4 14 85,6-16 178,-15 61-50,2 2 0,-7 105 0,-3 279 4,24-381 257,4-1 0,2 1 0,16 68 0,-22-136-83,2 4 88,-1 0 0,1 0 1,0 0-1,3 7 0,-5-12-94,1-1 0,-1 1-1,0-1 1,1 1 0,-1-1 0,0 0-1,1 1 1,-1-1 0,0 1-1,1-1 1,-1 0 0,1 1 0,-1-1-1,1 0 1,-1 1 0,1-1-1,-1 0 1,1 0 0,-1 1 0,1-1-1,-1 0 1,2 0 0,-1 0 7,0 0 1,-1-1-1,1 1 1,0 0-1,0-1 1,0 1-1,0-1 1,-1 1-1,1-1 1,0 0-1,-1 1 1,1-1-1,0 1 1,-1-1 0,1 0-1,-1 0 1,1 1-1,-1-1 1,1-1-1,8-16 186,0 0 0,6-24 0,-4 12-96,91-223 33,-99 242-279,0 1 0,1-12 0,-3 16-968,-3 16 1019,-1 0-1,1 0 0,1 0 1,0 0-1,1 0 0,0 1 0,1 9 1,13 72 162,-11-78-73,0 0 1,1-1 0,1 1-1,0-1 1,1 0 0,1 0-1,12 19 1,-16-29 23,-1 1 0,1-1 0,0 0 0,1 0 0,-1 0 0,5 2 0,-7-4-1,1 1 0,0-2-1,-1 1 1,1 0 0,0 0-1,0 0 1,0-1 0,0 1 0,-1-1-1,1 0 1,0 1 0,0-1-1,0 0 1,0 0 0,0 0-1,0-1 1,2 1 0,0-2 33,0 0 1,1 1 0,-2-2 0,1 1-1,0 0 1,0-1 0,-1 0 0,1 0-1,3-4 1,27-33 313,-30 36-334,55-72 173,56-72-246,-107 137-22,-4 8-82,-1-1 0,0-1 0,-1 1 0,4-6 0,-6 10 119,0 0-1,0 0 0,0 0 1,0 0-1,0 0 1,0 0-1,0 0 1,0 0-1,0 0 1,0 1-1,0-1 1,0 0-1,0 0 0,0 0 1,0 0-1,0 0 1,0 0-1,1 0 1,-1 0-1,0 0 1,0 0-1,0 0 0,0 0 1,0 0-1,0 0 1,0 0-1,0 0 1,0 0-1,0 0 1,0 0-1,0 0 1,0 0-1,0 0 0,0 0 1,0 0-1,0 0 1,0 0-1,1 0 1,-1 0-1,0 0 1,0 0-1,0 0 1,0 0-1,0 0 0,0 0 1,0-1-1,0 1 1,0 0-1,0 0 1,0 0-1,0 0 1,0 0-1,0 0 1,0 0-1,0 0 0,0 0 1,0 0-1,1 9-251,0 11 67,0 15 265,1-1 0,2 1 1,1-1-1,16 58 0,-21-91-49,0-1 0,1 1 0,-1 0 0,0-1 0,0 1 0,0-1 0,1 1 0,-1-1 0,0 1 0,1 0 0,-1-1 0,0 1 0,1-1 0,-1 0 1,1 1-1,-1-1 0,1 1 0,-1-1 0,1 1 0,-1-1 0,1 0 0,-1 0 0,1 1 0,-1-1 0,1 0 0,0 0 0,-1 1 0,1-1 0,-1 0 0,1 0 0,0 0 0,-1 0 0,1 0 0,0 0 0,-1 0 0,1 0 0,-1 0 0,1 0 0,0-1 0,-1 1 0,1 0 0,-1 0 0,1-1 0,0 1 0,-1 0 0,1-1 0,-1 1 0,1-1 0,3-1 58,-1-1 0,0 1 0,0-1 0,0 0-1,0 0 1,0 0 0,2-5 0,29-47 137,-22 35-260,0-1-1,2 1 1,0 1-1,1 0 1,23-21 0,-36 38 11,0 0 0,0 1 1,0-1-1,0 1 0,1-1 0,-1 1 1,4-1-1,-5 1 17,-1 1 0,1 0 0,-1 0 0,1 0 1,-1 0-1,1 0 0,-1 0 0,1 0 0,-1 0 0,1 1 1,-1-1-1,1 0 0,-1 0 0,1 0 0,-1 1 0,1-1 0,-1 0 1,0 0-1,1 1 0,-1-1 0,1 0 0,-1 1 0,0-1 1,1 0-1,-1 1 0,0-1 0,1 1 0,-1-1 0,0 1 0,0-1 1,1 0-1,-1 1 0,0-1 0,0 1 0,0-1 0,0 1 1,0-1-1,1 1 0,-1-1 0,0 1 0,0-1 0,-1 2 0,3 12 37,-2 0-1,0 0 0,-1 1 1,-3 19-1,0-1 98,0 2-35,0 24 217,4-59-283,0 0 1,-1 0-1,1 0 1,0 0-1,0 0 0,0 1 1,0-1-1,0 0 1,0 0-1,0 0 0,0 0 1,0 0-1,0 1 1,0-1-1,0 0 0,0 0 1,0 0-1,0 0 1,0 0-1,0 1 0,0-1 1,0 0-1,0 0 1,0 0-1,0 0 0,1 0 1,-1 0-1,0 1 1,0-1-1,0 0 0,0 0 1,0 0-1,0 0 1,0 0-1,0 0 0,1 0 1,-1 0-1,0 0 1,0 1-1,0-1 0,0 0 1,0 0-1,1 0 1,-1 0-1,0 0 0,0 0 1,6-8 512,11-24 55,-10 18-471,-4 8-118,11-21-59,35-49 1,-44 68 20,1 1 0,0 0 0,1 1 0,0-1 0,0 1 0,0 0 1,1 1-1,-1 0 0,1 0 0,1 1 0,8-4 0,-16 8 10,1-1 0,-1 0-1,1 1 1,-1 0 0,1-1-1,0 1 1,-1 0 0,1 0 0,0 0-1,-1 0 1,1 0 0,1 0-1,-2 1 16,-1-1-1,1 0 0,0 0 1,-1 1-1,1-1 0,-1 0 1,1 1-1,-1-1 0,1 1 0,-1-1 1,1 0-1,-1 1 0,1-1 1,-1 1-1,1 0 0,-1-1 1,0 1-1,1-1 0,-1 1 1,0 1-1,1 2-28,0 0 1,-1 0-1,1 1 0,-1-1 1,-1 0-1,1 0 1,-1 6-1,-1 2 136,1 1-54,-1-1-1,-5 14 1,5-16 6,-1 0 0,1 0 0,-1 18 1,7-9 545,-1-24-453,0 1 0,0 0 0,0 0-1,0 0 1,5-4 0,5-6 30,6-9-218,2 2-1,0 0 0,0 2 1,2 0-1,1 2 1,38-23-1,-60 39 11,0 0-1,0 0 1,1 0 0,-1 0 0,0 0-1,1 1 1,-1-1 0,1 1 0,-1-1-1,1 1 1,-1 0 0,4 0 0,-5 0 22,0 1 1,1-1-1,-1 0 1,0 0-1,0 1 1,0-1-1,1 1 1,-1-1-1,0 1 1,0 0-1,0-1 1,0 1-1,0 0 1,0 0-1,0 0 1,0 0-1,0 0 1,0 0-1,-1 0 1,1 0-1,0 0 1,-1 0-1,1 0 1,-1 0-1,1 2 1,2 6 38,-1 0-1,0 0 1,0 10 0,-1-12-18,-1-1-1,1 1 0,1-1 1,-1 0-1,1 1 0,0-1 1,0 0-1,1 0 1,3 6-1,57 87-2,-58-90 26,0-1-1,11 12 1,-15-18-2,0-1 1,1 1-1,-1-1 0,0 0 0,0 0 0,1 0 0,-1 1 1,1-1-1,-1 0 0,1-1 0,-1 1 0,1 0 0,0 0 1,-1-1-1,1 1 0,0-1 0,-1 1 0,1-1 1,0 0-1,0 0 0,0 0 0,-1 0 0,4 0 0,-1-2 6,1 0 0,-1 0 1,0-1-1,0 1 0,0-1 0,0 0 0,0 0 0,0 0 0,-1-1 0,6-7 0,3-4-1172,13-23 0,-22 33 600,30-50-5266,-19 37 3392</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3:08.053"/>
    </inkml:context>
    <inkml:brush xml:id="br0">
      <inkml:brushProperty name="width" value="0.05" units="cm"/>
      <inkml:brushProperty name="height" value="0.05" units="cm"/>
    </inkml:brush>
  </inkml:definitions>
  <inkml:trace contextRef="#ctx0" brushRef="#br0">5 123 5408,'-5'-8'2432,"38"13"-2112,6-10 1440,8 1-1024,48-8 640,4-6-832,38-6 0,1 6-352,12-3 192,-12 4-256</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3:21.740"/>
    </inkml:context>
    <inkml:brush xml:id="br0">
      <inkml:brushProperty name="width" value="0.05" units="cm"/>
      <inkml:brushProperty name="height" value="0.05" units="cm"/>
    </inkml:brush>
  </inkml:definitions>
  <inkml:trace contextRef="#ctx0" brushRef="#br0">0 1390 2656,'1'-6'852,"4"8"797,9-20 2986,-9 6-4098,0 0 1,0 0 0,-1 0-1,4-16 1,-1 1-378,-7 25-140,23-75 528,40-88 0,-52 142-493,0 1-1,1 0 0,2 1 1,0 1-1,1 0 0,1 1 0,1 0 1,22-19-1,-10 14-61,2 1 0,35-21 0,-60 40-49,1 1 0,0 0 0,-1 1 0,1-1 0,0 1 0,0 1 0,14-2 0,-19 2 62,0 1 1,0 0-1,0 0 1,-1 0 0,1 0-1,0 0 1,0 1-1,0-1 1,0 1 0,0-1-1,0 1 1,0-1-1,-1 1 1,1 0-1,0 0 1,-1 0 0,1 0-1,0 0 1,-1 1-1,1-1 1,-1 0 0,0 1-1,0-1 1,1 1-1,-1-1 1,0 1-1,0-1 1,0 1 0,0 0-1,-1 0 1,1 0-1,0-1 1,0 4 0,1 8 56,-1 0 0,-1 1 1,0-1-1,0 0 1,-1 1-1,-1-1 1,-5 18-1,5-16-37,-33 117 178,6-23 259,27-102-421,1 0 323,0-1-1,-1 0 1,0 0 0,-4 10 0,11-25-55,1 0 1,-2-1-1,7-15 0,-6 11-279,1 0 0,9-14-1,-3 7 14,64-103-36,-61 103-110,1-1 0,1 2-1,30-29 1,-45 47 88,3-2-77,0-1 0,0 1 0,1 0 0,11-6 0,-16 10 76,0-1 0,0 1-1,0-1 1,0 1 0,0 0-1,0-1 1,0 1 0,0 0-1,0 0 1,0 0 0,0 0-1,0 0 1,0 0 0,0 0-1,0 0 1,1 0 0,-1 0-1,0 0 1,0 1 0,0-1-1,0 1 1,0-1 0,0 1-1,0-1 1,0 1 0,-1-1-1,1 1 1,0 0 0,0-1-1,0 1 1,-1 0 0,1 0-1,0 0 1,-1-1 0,1 1-1,-1 0 1,1 0 0,0 2-1,2 4 4,-1 0 0,0 0-1,0 0 1,-1 0 0,1 0-1,-1 14 1,-2 48 54,-1-44-19,-5 48 49,4-46 105,-1 29 1,5-43 48,-1-13-215,0 0 0,0 0 1,0 0-1,0 0 0,0 0 0,0 0 0,0 0 0,0 0 0,0 0 0,0 0 0,0 0 0,0 0 0,0-1 0,0 1 0,0 0 0,0 0 1,0 0-1,0 0 0,0 0 0,0 0 0,0 0 0,0 0 0,0 0 0,0 0 0,0 0 0,0 0 0,0 0 0,1 0 0,-1 0 0,0 0 1,0 0-1,0 0 0,0 0 0,0 0 0,0 0 0,0 1 0,0-1 0,0 0 0,0 0 0,0 0 0,0 0 0,0 0 0,0 0 0,0 0 0,0 0 1,0 0-1,0 0 0,0 0 0,0 0 0,0 0 0,5-20 1068,-2 7-1173,5-14 66,1 0 0,1 1 0,1 0 0,1 1 0,2 1 0,0 0 0,2 0 1,0 2-1,2 0 0,0 1 0,1 0 0,32-24 0,-48 42-47,1 1 1,-1-1-1,1 1 0,0 0 0,0 0 1,0 0-1,0 1 0,0-1 0,8 0 0,-11 2 47,0-1 0,1 1-1,-1 0 1,0 0-1,0 1 1,0-1-1,1 0 1,-1 0 0,0 0-1,0 1 1,0-1-1,0 1 1,0-1-1,0 1 1,0-1 0,2 2-1,-2-1 11,0 0 0,0 1 0,0-1 0,0 0 0,0 0 0,-1 1 0,1-1 0,0 1 0,-1-1 0,1 1-1,-1-1 1,1 1 0,-1-1 0,0 1 0,1 2 0,0 23 37,-2-1 1,-5 47-1,0-21 35,6-52-53,-4 103 105,4-90-92,1 0 1,0 0-1,1-1 1,1 1-1,0-1 1,6 14-1,-8-22 0,1-1 0,-1 0 0,1 0 0,0 0 0,0 0 0,0 0 0,0 0 0,1-1 0,-1 1 0,1-1 0,0 1 0,0-1 1,0 0-1,0 0 0,3 2 0,0-2 25,-1 0 1,0 0 0,1-1 0,-1 0 0,1 0 0,0 0-1,-1 0 1,12-1 0,-5-1 8,0 0 1,-1-1-1,1 0 1,0-1-1,-1 0 1,0-1-1,1-1 0,16-8 1,-17 6 10,0-1 0,-1 0 1,1 0-1,-2-1 0,1-1 1,-1 1-1,10-15 0,-5 5 66,0-1-1,15-30 0,18-47 90,-42 86-209,24-57 218,-26 59-204,-1-1 0,0 1 0,0-1 0,0 1-1,-1-15 1,-1 23-44,0 0 0,0-1 0,0 1 0,0 0 0,0 0 0,0 0 0,0 0 0,0-1 0,-1 1-1,1 0 1,0 0 0,-1 0 0,1 0 0,-1 0 0,1 0 0,-1 0 0,0 0 0,1 0 0,-1 0-1,0 0 1,-1-1 0,1 2-8,0-1 1,0 1-1,0-1 0,0 1 0,-1 0 0,1 0 0,0 0 1,0 0-1,0 0 0,0 0 0,0 0 0,0 0 0,0 0 1,0 0-1,-1 1 0,1-1 0,0 0 0,-1 1 0,-3 2-29,-1-1-1,1 1 0,0 0 0,0 1 0,0-1 0,-6 7 0,4-2 26,0 1-1,0-1 1,1 1-1,1 0 1,0 1-1,0-1 1,0 1-1,1 0 1,1 0-1,0 0 0,-3 17 1,2-1 30,1 1-1,1 0 1,3 35-1,0-44 15,0 0-1,2 0 1,8 31-1,-9-41 28,1 0 0,0 0-1,0 0 1,1 0 0,0-1-1,1 1 1,0-1 0,0 0-1,10 11 1,-13-17-7,-1 1 0,1-1-1,0 0 1,-1 0 0,1 0 0,0 0-1,0 0 1,0 0 0,0 0 0,0 0-1,0-1 1,0 1 0,0-1 0,0 0-1,0 1 1,0-1 0,0 0 0,0 0-1,1 0 1,-1-1 0,0 1 0,0 0-1,0-1 1,3 0 0,1-2 40,0 0-1,-1 0 1,1 0 0,-1 0 0,0-1-1,9-7 1,10-13 146,33-41 0,5-5-63,-21 32-218,1 1 0,1 2 0,81-48 0,-112 76 62,1 0-1,0 1 1,1 1-1,-1 0 1,20-4-1,-26 8-15,0 0-1,0 0 0,0 0 0,1 1 0,-1 0 0,0 0 0,0 1 0,0 0 1,0 0-1,0 1 0,0 0 0,9 3 0,-9-2 60,-12-3 35,0-1 0,0 1 0,0 1 0,0-1 0,-10 2 0,2 3-119,0 1 0,-1 0 0,2 0 0,-1 2 0,-20 15 0,14-8 7,0 1 0,2 1 0,0 0 0,1 1 0,1 1 0,0 1 0,2 0 0,0 1 0,-18 42 0,28-58 30,1 1 1,0 0-1,0-1 1,1 1-1,0 0 1,0 0-1,0 0 1,0 0-1,1 0 1,0 0-1,1 8 0,0-10 6,0-1 0,0 1 0,1 0 0,-1-1 0,1 1 0,-1-1 0,1 0 0,0 0 0,1 1 0,-1-1-1,0-1 1,1 1 0,0 0 0,-1 0 0,1-1 0,0 0 0,0 1 0,6 2 0,-2-2 54,-1 1 1,1-1-1,0 0 1,1-1-1,-1 0 1,0 0-1,1 0 1,-1-1-1,1 0 1,-1-1 0,1 1-1,0-1 1,-1-1-1,1 0 1,-1 0-1,1 0 1,-1-1-1,10-3 1,-7 0-4,-1 1 0,1-2 0,-1 1 1,0-1-1,-1-1 0,1 1 0,10-13 0,3-6 77,22-30-1,-17 18-33,132-150 214,-142 168-296,16-16 66,-1-2 0,33-49 0,-34 33-21,-3-2 0,32-82 1,58-201 52,-117 335-112,37-111-1070,-41 135 137,-31 97 518,-118 493 714,108-425-321,16-58 173,14-51 751,22-102-436,1 0-1,17-32 1,40-61-447,-4 30-189,-52 76 120,-1 1 0,2 1 0,0-1 0,0 2 0,15-11 0,-24 19 26,-1 0-1,1 0 1,-1 1-1,1-1 0,0 0 1,-1 1-1,1-1 0,0 1 1,0-1-1,-1 1 1,1 0-1,0 0 0,1 0 1,-2 0 17,0 0 0,0 0 1,0 1-1,0-1 0,-1 0 1,1 1-1,0-1 0,0 1 1,0-1-1,-1 1 0,1-1 0,0 1 1,-1-1-1,1 1 0,0 0 1,-1-1-1,1 1 0,-1 0 1,1-1-1,-1 1 0,1 0 1,-1 0-1,0 0 0,1-1 0,-1 1 1,0 0-1,1 1 0,2 15-44,-1 0 1,0 0-1,-1 0 0,-2 26 0,2 30 80,1-43 10,2-1 0,1 1 0,2-1 0,10 31 0,-16-57-5,0-1-1,1 0 0,-1 1 0,0-1 0,1 0 0,-1 0 1,1 0-1,0 0 0,0 0 0,0 0 0,2 2 1,-3-4-13,0 1 0,0 0 1,0-1-1,1 1 0,-1-1 0,0 1 1,0-1-1,0 0 0,1 1 1,-1-1-1,0 0 0,1 0 1,-1 0-1,0 0 0,1 0 1,-1 0-1,0 0 0,0-1 1,1 1-1,-1 0 0,0-1 1,0 1-1,1-1 0,0 0 1,8-6 57,0 0 0,-1 0 0,0-1 0,0 0 0,-1-1 0,11-14 0,8-9 93,89-85-358,-81 82 208,2 2 0,48-34 0,9-5-16,-77 58-66,-17 12-78,-4 3-33,-31 19-241,18-9 392,0 2 0,1 0 0,0 0 0,1 2 0,1 0 1,0 1-1,1 0 0,1 1 0,-11 19 0,14-21 18,1 1 0,1 0 0,0 1 0,1 0 0,1 0 0,1 0 0,0 0 0,1 1 0,1 0 0,1 33 0,1-45 20,0-1 0,1 1 0,0-1 0,0 1-1,3 9 1,-3-12 15,1 0 0,-1 0 0,1 0 0,0-1 0,0 1 0,0-1 0,0 1 0,0-1 0,0 0 0,1 0 0,-1 0-1,4 2 1,-4-3 7,-1 0-1,1 0 0,0 0 1,0 0-1,0-1 1,0 1-1,0-1 0,0 1 1,0-1-1,0 0 0,0 0 1,0 0-1,0 0 1,0 0-1,0 0 0,0 0 1,0-1-1,0 1 0,-1-1 1,1 1-1,0-1 1,0 0-1,0 0 0,0 0 1,-1 0-1,1 0 0,0 0 1,-1 0-1,3-3 1,3-3 54,-1 1 0,0-1 0,0 0 1,-1 0-1,6-11 0,9-15 8,-2-2 0,24-66 0,8-13-125,-14 33-209,-28 59-34,-6 16-422,-3 21 295,-7 35 307,4-31 41,2 0 0,-1 23 0,3-13 45,5 36 0,-3-51 18,1-1 1,0 1 0,1-1-1,0 0 1,7 14 0,5-3 54,-16-23-55,1 0 0,0 0 0,0 0 0,0 0 0,0 0 0,-1-1 0,1 1 0,0 0 0,1-1 0,-1 1 0,0-1 0,0 1 0,0-1 0,0 1 0,0-1 0,0 0 0,1 1 0,-1-1 0,0 0 0,0 0 1,0 0-1,1 0 0,-1 0 0,2-1 0,0 0 39,1-1 0,-1 0-1,0 0 1,0 0 0,1 0 0,-1-1 0,-1 1 0,1-1 0,0 0 0,4-5 0,13-19 118,25-38 1,-29 38-262,2 1 1,32-36-1,-39 50 67,0 0-27,18-15 0,-25 24 24,-1 0-1,1 1 1,0 0-1,0-1 1,-1 1-1,1 1 0,1-1 1,-1 0-1,0 1 1,6-1-1,-8 2 21,-1 0 0,0 0 0,1 0 0,-1 0 0,1 0 0,-1 0 1,0 1-1,1-1 0,-1 0 0,0 1 0,0-1 0,1 1 0,-1 0 0,0-1 0,0 1 0,0 0 0,0 0 0,0 0 0,0 0 1,0 0-1,0 0 0,0 0 0,0 0 0,0 0 0,-1 0 0,1 0 0,0 0 0,-1 1 0,1-1 0,-1 0 0,1 1 0,-1 1 1,3 5 5,-2 0 1,1 1 0,0 16-1,-5 68-8,-1-20 138,8-24 421,-4-49-544,0 0 1,0 0-1,0 0 0,0 0 1,0 0-1,0 0 0,0 0 1,0 0-1,0 0 0,0 0 1,0 1-1,0-1 0,0 0 1,0 0-1,0 0 0,0 0 0,0 0 1,0 0-1,0 0 0,0 0 1,0 0-1,0 0 0,0 0 1,0 0-1,0 0 0,0 0 1,0 0-1,0 0 0,0 0 1,0 1-1,0-1 0,0 0 1,0 0-1,0 0 0,0 0 1,0 0-1,0 0 0,0 0 1,0 0-1,0 0 0,0 0 1,0 0-1,0 0 0,0 0 0,1 0 1,-1 0-1,0 0 0,0 0 1,0 0-1,0 0 0,0 0 1,0 0-1,0 0 0,0 0 1,0 0-1,0 0 0,0 0 1,0 0-1,0 0 0,0 0 1,0 0-1,0 0 0,0 0 1,1 0-1,1-4 65,37-55 242,33-51-234,-59 94-91,1-1 0,0 2 0,1 0 0,22-17 0,-31 27 10,3-2-45,-1 0 1,1 1-1,0 0 1,1 1-1,-1-1 0,1 2 1,13-5-1,-23 9 35,1 0 0,-1 0 0,1 0 0,-1 0 0,1 0 0,-1 0 0,1 0 0,-1 0 0,1 0 0,-1 0 0,1 0 0,-1 1 0,1-1 0,-1 0 0,0 0 0,1 0 0,-1 1 0,1-1 0,-1 0 0,1 0 0,-1 1 0,0-1 0,1 1 0,0 0 0,5 14-189,-4 16 95,-2-31 107,1 32-1,0 0 0,2 0 0,1 0 0,2 0 0,13 42 0,-18-72 13,0 0 1,0 0-1,0 1 0,0-1 0,0 0 0,0 0 0,0 0 0,1 0 0,-1 0 0,1 0 0,0-1 1,-1 1-1,5 3 0,-5-5 3,-1 0 0,1 1 0,0-1 0,0 0 1,-1 0-1,1 1 0,0-1 0,0 0 0,0 0 0,0 0 0,-1 0 1,1 0-1,0 0 0,0 0 0,0 0 0,0 0 0,1-1 0,-1 0 12,1 1 0,-1-1 0,1 0-1,-1 0 1,1 0 0,-1 0-1,0 0 1,1-1 0,-1 1 0,0 0-1,2-3 1,14-22 53,-1-1 0,-1 0 0,15-40 0,-17 38-16,0 0 0,2 1 0,26-37 0,-32 51-208,6-6-368,-14 33-27,-3 30 391,0-25 150,2 25 0,2-4 3,5 50-15,-5-74 23,1 0 0,1-1-1,0 0 1,6 14 0,-9-25 8,0 0 0,0-1 0,1 1 0,-1 0 0,1-1 1,-1 0-1,5 5 0,-5-6-7,0 0 0,0-1 0,0 1 0,0 0 1,1-1-1,-1 1 0,0-1 0,0 1 0,1-1 0,-1 1 0,0-1 1,1 0-1,-1 0 0,0 0 0,1 0 0,-1 0 0,0 0 0,1 0 1,-1 0-1,0 0 0,2-1 0,6-2 50,0 0 0,0 0 0,-1-1 0,1 0 0,10-8 0,43-32 86,-34 23-97,66-45-104,172-93 0,-177 119-61,-79 36 137,4-3 84,-11 5-77,-5 1-48,-1 1-9,-1 0 0,1 1 0,0 0 1,-1-1-1,1 1 0,0 1 0,-1-1 1,1 0-1,-4 3 0,-28 20-198,14-9 208,16-12 3,0 0 0,1 1 0,0-1 0,-1 1 0,1 0 0,1 0 0,-1 0 0,0 1 0,1-1 0,0 1 0,0 0 0,1 0 0,-1 0 0,1 0 0,0 1 0,1-1 0,-1 0 0,1 1 0,0-1 0,0 1 0,1 0 0,-1-1 0,2 8 0,-2-6 34,1 0-1,1 0 0,-1 0 1,1 0-1,0 0 0,1 0 1,0 0-1,0 0 0,0-1 1,1 1-1,0-1 0,0 0 1,1 0-1,-1 0 0,7 8 1,-8-12-8,0-1 0,0 1 0,0-1 0,0 1 0,0-1 0,0 0 0,0 0 0,0 0 0,0 0 1,0 0-1,1 0 0,-1-1 0,0 1 0,1-1 0,-1 1 0,0-1 0,1 0 0,-1 0 0,1 0 0,-1 0 0,0-1 1,1 1-1,-1-1 0,0 1 0,1-1 0,3-2 0,7-2 75,0-1-1,0 0 1,17-12-1,-15 9-86,16-10 28,90-47-7,60-10 39,25-10-7,-185 71-273,-19 13 49,-10 9 55,1 1 45,0-1 0,0 1 1,-5 9-1,-2 2 13,7-9 63,0 1-1,1 0 0,1 0 1,0 1-1,0 0 0,1-1 0,0 2 1,1-1-1,1 0 0,-2 19 1,3-24-2,1-1 0,0 0 0,1 1 0,1 10 0,-1-15 10,-1 0-1,1 0 1,0 0 0,-1 0 0,1 0 0,0 0-1,0 0 1,2 1 0,-3-2-4,1-1-1,-1 1 1,1-1 0,-1 1 0,1-1-1,-1 1 1,1-1 0,0 1 0,-1-1-1,1 0 1,0 1 0,-1-1 0,1 0-1,0 0 1,-1 1 0,1-1 0,0 0-1,0 0 1,-1 0 0,1 0 0,0 0-1,1 0 1,0-1 15,0 1 0,0-1-1,0 0 1,0 0 0,0 0 0,0 0-1,-1 0 1,1 0 0,0 0 0,-1-1 0,1 1-1,0 0 1,1-3 0,18-23 192,-16 20-152,56-88 123,-30 42-266,-27 48 76,-1-1 0,0 0 0,0 0 0,-1 0 0,0 0 0,0 0 0,0-1 0,-1 1 0,1-10 0,-2 16-29,0 0 1,0-1-1,1 1 1,-1 0 0,0-1-1,0 1 1,-1 0 0,1-1-1,0 1 1,0 0-1,0-1 1,0 1 0,0 0-1,0-1 1,0 1-1,0 0 1,-1-1 0,1 1-1,0 0 1,0 0 0,0-1-1,-1 1 1,1 0-1,0 0 1,0 0 0,-1-1-1,1 1 1,0 0-1,0 0 1,-1 0 0,1-1-1,-11 4-292,-10 12 97,16-10 219,0 0 0,1 1 0,-1 0 0,1 0 0,0 0 0,1 0 0,-1 1 1,1-1-1,1 1 0,-1 0 0,1 0 0,0 0 0,-1 12 0,2-14 19,0 1 1,1-1-1,0 1 0,0-1 1,1 1-1,-1-1 0,1 0 1,0 1-1,1-1 0,-1 0 1,1 1-1,0-1 0,0 0 1,1 0-1,-1-1 0,1 1 1,0 0-1,5 5 0,-7-9 4,0 0 0,0 0 0,1 0 0,-1 0 0,0 0 0,0 0 0,1 0 0,-1-1 0,0 1 0,1 0 0,-1-1 0,0 1 0,1-1 0,-1 1 1,1-1-1,-1 0 0,1 1 0,0-1 0,-1 0 0,1 0 0,-1 0 0,1 0 0,-1 0 0,1-1 0,2 0 0,1-1 61,0 0 0,0-1 0,0 0 0,0 0 0,7-6 0,-6 5-61,31-24 116,105-75-20,-124 91-86,11-6 32,-1-1-1,-2-1 1,47-46-1,-55 45 23,-1 0 0,22-38-1,21-52 89,-23 27-181,27-91 0,-63 170 14,20-67-204,-19 64 160,-1 6 7,0 0 1,-1 1-1,1-1 1,-1 0-1,1 0 1,-1 0-1,0 1 1,0-1-1,0 0 1,0 0-1,0 0 0,-1-2 1,1 4 25,0-1 0,0 1 0,0 0 0,0 0 0,-1-1 0,1 1 0,0 0 1,0 0-1,0 0 0,0-1 0,-1 1 0,1 0 0,0 0 0,0 0 0,0 0 0,-1-1 0,1 1 0,0 0 0,0 0 0,0 0 0,-1 0 1,1 0-1,0 0 0,0 0 0,-1 0 0,1 0 0,0 0 0,0 0 0,-1 0 0,1 0 0,0 0 0,0 0 0,-1 0 0,1 0 0,0 0 0,0 0 1,-1 0-1,1 0 0,0 0 0,0 0 0,-1 0 0,1 1 0,-10 5-156,-8 14-43,-3 14 127,1 0 1,-22 56 0,35-77 102,-13 32 30,1 0 1,-17 70-1,32-101-19,1 2-1,1-1 0,0 0 0,1 0 0,0 1 1,1-1-1,1 1 0,1-1 0,0 0 0,1 0 1,1 0-1,5 15 0,-3-15 29,1 0 1,0-1-1,1 0 1,0 0-1,1-1 0,13 15 1,-17-23-325,1 1 1,-1-1-1,2 0 1,-1 0-1,0-1 1,8 5-1,-8-7-444,-1 1 0,0-1 0,1 0-1,0-1 1,-1 1 0,1-1 0,0 0 0,-1-1-1,7 1 1,8-3-3634,0 1 1456</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3:22.089"/>
    </inkml:context>
    <inkml:brush xml:id="br0">
      <inkml:brushProperty name="width" value="0.05" units="cm"/>
      <inkml:brushProperty name="height" value="0.05" units="cm"/>
    </inkml:brush>
  </inkml:definitions>
  <inkml:trace contextRef="#ctx0" brushRef="#br0">111 42 8064,'-67'-29'3648,"39"20"-3168,18 5-1184,5 4 288</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3:29.442"/>
    </inkml:context>
    <inkml:brush xml:id="br0">
      <inkml:brushProperty name="width" value="0.05" units="cm"/>
      <inkml:brushProperty name="height" value="0.05" units="cm"/>
    </inkml:brush>
  </inkml:definitions>
  <inkml:trace contextRef="#ctx0" brushRef="#br0">505 784 3808,'-2'4'4796,"2"-4"-4726,-5-1 1762,-95-18 451,81 16-2246,0 2 0,0 0 0,0 1 0,0 0 0,0 2 0,0 1 0,1 0 0,-1 1 0,1 1 0,-1 1 0,1 0 0,1 1 0,0 1 0,0 1 0,0 1 0,-19 14 0,30-18-9,0 0-1,0 0 0,1 0 1,-1 1-1,1 0 0,1 0 1,0 0-1,0 1 0,0-1 1,1 1-1,0 0 0,0 0 1,1 0-1,0 1 0,0-1 1,0 15-1,1-3 103,1 0 1,1 1 0,0-1-1,2 0 1,9 38-1,-10-52-52,1 1 0,0 0-1,0-1 1,0 0 0,0 1-1,1-1 1,0-1 0,1 1-1,-1-1 1,1 1 0,0-1-1,0 0 1,1-1 0,-1 0-1,1 1 1,0-2 0,0 1-1,1-1 1,-1 0 0,1 0-1,-1-1 1,1 0 0,0 0-1,0 0 1,0-1-1,0 0 1,0 0 0,0-1-1,0 0 1,0 0 0,8-2-1,2-1 32,-1 0-1,0-2 0,0 0 0,0 0 0,-1-2 0,1 0 0,-1 0 1,24-18-1,7-9 174,51-48 1,-54 43-195,-12 12-94,87-70-387,-103 86 327,1 1 0,0 1 1,0 0-1,0 1 1,1 1-1,22-6 0,-21 9 52,1 1 0,0 0 0,0 2-1,1 0 1,25 2 0,-13 2 105,1 2-1,40 11 1,-68-15-86,-4-1 36,0 1 0,0 0 0,1-1-1,-1 0 1,0 1 0,1-1-1,-1 0 1,0 0 0,1 0 0,-1 1-1,1-2 1,-1 1 0,0 0 0,1 0-1,-1 0 1,0 0 0,1-1 0,-1 1-1,0-1 1,1 1 0,0-2-1,-53-14 824,36 12-943,-1 1 0,1 0 0,0 1-1,-1 1 1,0 0 0,1 1 0,-1 1-1,1 0 1,-32 7 0,36-5 27,0 0 0,0 1 1,0 1-1,1 0 0,-1 0 1,1 1-1,0 0 0,1 1 1,-1 0-1,2 0 0,-1 1 1,1 0-1,0 1 0,-7 9 0,7-7 103,1 1 0,0-1 0,1 1 0,1 1 0,-1-1 0,2 1 0,0 0 0,1 0 0,0 0 0,0 0 0,2 0 0,0 1 0,0-1 0,1 1 0,1-1 0,0 1 0,5 20 0,-5-29 25,1-1 0,-1 1 0,1-1 0,4 7 0,-6-9-49,1-1-1,-1 0 1,1 0 0,0 0 0,-1 0 0,1 0-1,0-1 1,0 1 0,0 0 0,0 0 0,-1 0 0,1-1-1,0 1 1,0 0 0,0-1 0,1 1 0,-1-1-1,0 1 1,0-1 0,0 0 0,0 1 0,0-1-1,1 0 1,-1 0 0,0 0 0,2 0 0,1-1 26,-1 0 1,0 0 0,0-1 0,1 1-1,-1-1 1,0 0 0,0 0 0,0 0-1,-1-1 1,6-4 0,24-30 225,-24 28-221,176-226 384,-155 193-970,-27 39 426,2-4-103,-4 7 197,0 0 0,1 0 0,-1 0-1,0 0 1,0 0 0,0-1 0,0 1-1,0 0 1,0 0 0,0 0 0,0 0-1,0 0 1,0 0 0,0 0 0,0 0 0,0 0-1,0-1 1,0 1 0,0 0 0,0 0-1,-1 0 1,1 0 0,0 0 0,0 0-1,0 0 1,0 0 0,0 0 0,0 0 0,0 0-1,0-1 1,0 1 0,0 0 0,0 0-1,0 0 1,0 0 0,0 0 0,0 0-1,-1 0 1,1 0 0,0 0 0,0 0 0,0 0-1,0 0 1,0 0 0,0 0 0,0 0-1,0 0 1,0 0 0,-1 0 0,1 0-1,0 0 1,0 0 0,0 0 0,0 0 0,0 0-1,-6 5-295,1 2 264,0 1 0,0 0-1,1 1 1,-1-1 0,2 1-1,0 0 1,0 0-1,0 0 1,1 0 0,0 1-1,1-1 1,0 17 0,0-8 58,2-1 1,0 1-1,2-1 1,-1 0 0,2 0-1,6 20 1,-7-29 18,0-1 0,0 1 0,1-1 0,0 1 0,0-1 0,0-1 0,1 1 0,0-1 0,1 1 0,-1-1 0,1-1 1,0 1-1,1-1 0,-1 0 0,1-1 0,0 1 0,0-1 0,1-1 0,11 5 0,-15-6-5,0-1 0,1 1 0,-1-1 0,0 0 0,1-1 0,-1 1 0,1-1 0,-1 0 0,0 0 0,1 0 0,-1-1 0,6-1 0,-4 0 21,1 0 0,-1-1 1,0 0-1,1 0 0,-1 0 1,-1-1-1,1 0 1,6-6-1,13-14 25,-1-1 0,31-43-1,-33 40-107,178-234 398,-78 60-365,-83 132-33,58-118-61,-84 158 39,-1 0 0,-2-1-1,0 0 1,7-52 0,-17 82 27,2-36-496,-2 36 469,0 0 0,0-1 0,0 1-1,0-1 1,-1 1 0,1 0-1,0-1 1,-1 1 0,1 0 0,-1 0-1,1-1 1,-1 1 0,0 0-1,1 0 1,-1 0 0,0 0 0,0 0-1,0 0 1,0 0 0,0 0-1,-2-1 1,2 1 25,1 1 1,-1 0-1,0 0 0,1 0 1,-1-1-1,0 1 0,1 0 1,-1 0-1,0 0 0,0 0 1,1 0-1,-1 0 0,0 0 1,0 1-1,1-1 0,-1 0 1,0 0-1,0 1 0,-5 1-32,1 0 0,-1 1 0,1-1 0,0 1-1,0 1 1,0-1 0,0 1 0,1 0 0,-6 5-1,-9 13-1,0 0-1,2 1 0,0 0 0,2 1 1,-18 39-1,-50 139 102,68-158-4,2 1 1,-11 61 0,20-81 10,1 1 1,2 0-1,0-1 1,2 1-1,6 44 0,-4-53 58,1-1 0,1 1 0,0-1 0,1 0 0,1-1 0,0 1 0,1-1 0,18 24-1,-24-36-50,1 1 0,0-1 0,0-1-1,0 1 1,0 0 0,1-1-1,-1 1 1,1-1 0,-1 0 0,1 0-1,0-1 1,0 1 0,0-1-1,0 0 1,0 0 0,0 0 0,0 0-1,0-1 1,0 1 0,1-1-1,-1 0 1,0-1 0,0 1 0,0-1-1,0 0 1,0 0 0,8-2-1,6-5-18,-1 0-1,0-1 0,0-1 1,27-21-1,-20 14-19,59-47 38,-18 11 22,-46 36-61,-15 13-50,0 0 0,0 1 0,1-1 0,-1 1-1,8-4 1,-3 2-25,-7 4 46,-1-1 1,1 1 0,0 0 0,0 1-1,0-1 1,0 0 0,0 0 0,0 1-1,0-1 1,0 1 0,1 0 0,-1-1-1,0 1 1,0 0 0,0 0 0,4 1-1,20 4-198,-10-2 189,22 6 0,-46-10-4,-1 0-1,1 0 1,-1 0-1,1 1 1,-15 2-1,16-1-8,0 1-1,1 0 0,-1 0 0,1 1 0,0-1 1,0 2-1,0-1 0,0 1 0,0 0 0,1 0 1,0 0-1,0 1 0,-7 7 0,9-8 45,-1 1 0,1 0 0,0 0 0,0 0 0,1 0 0,0 0 0,0 0 0,0 1 0,0-1 0,1 1 0,0 0 0,0-1 0,0 1 0,1 0 0,0 0 0,1 6 0,0-1 46,1 0 0,0-1 0,0 1 0,1 0 0,1-1 0,0 0 0,0 1 0,1-2-1,0 1 1,1 0 0,0-1 0,1 0 0,0-1 0,15 16 0,-18-22-24,-1 1 0,0-1-1,0 0 1,1 0 0,0 0-1,-1-1 1,1 1 0,0-1-1,-1 0 1,1 0 0,7 0-1,-4 0 5,1-1 0,-1 0 0,0-1 0,0 0 0,0 0 0,7-2 0,8-4 48,-1-1 1,0-1 0,21-12 0,-37 18-61,73-38 128,-2-4 1,-2-3-1,113-98 0,-154 123-831,-37 29 509,0 0-1,0 0 1,1 1 0,0-1 0,-4 12 0,-13 46 348,15-41-184,0 1 1,1 0 0,2 0-1,0 1 1,2-1-1,3 32 1,-3-50 40,1 0 0,1 1 0,-1-1 0,1 0 0,0 0 0,4 7 0,-6-12-10,0-1-1,1 1 1,-1 0 0,0 0 0,1-1-1,-1 1 1,1 0 0,-1-1 0,1 1-1,0 0 1,-1-1 0,1 1 0,0-1-1,-1 1 1,1-1 0,0 1-1,-1-1 1,1 0 0,0 1 0,0-1-1,0 0 1,-1 0 0,1 0 0,0 1-1,0-1 1,0 0 0,0 0 0,-1 0-1,1 0 1,0 0 0,0 0-1,0-1 1,0 1 0,-1 0 0,1 0-1,0-1 1,0 1 0,-1 0 0,1-1-1,0 1 1,0-1 0,-1 1-1,1-1 1,0 0 0,4-3 38,0-1 1,0 1-1,-1-1 1,7-9-1,-10 13-44,49-76 280,-32 48-183,36-45 1,27-15-717,-80 88 552,1 0 0,-1-1 0,1 1 0,-1 0 0,1 0 0,0 0 0,3-2 0,-5 3 44,0 0 0,0 0 1,0 0-1,0 0 0,0 0 1,0 0-1,0 0 0,0 0 1,1 0-1,-1 0 0,0 0 1,0 0-1,0 0 0,0 0 1,0 0-1,0 0 0,0 0 1,0 0-1,1 0 0,-1 0 1,0 0-1,0 0 0,0 0 1,0 0-1,0 0 0,0 0 1,0 0-1,0 0 0,0 0 1,0 0-1,1 0 0,-1 0 1,0 0-1,0 0 0,0 0 1,0 1-1,0-1 0,0 0 1,0 0-1,0 0 0,0 0 1,0 0-1,0 0 0,0 0 1,-4 9-43,-3 3 22,1 0 0,-1 0 1,2 0-1,0 0 0,1 1 1,0 0-1,0 0 0,2 0 1,-1 1-1,2-1 0,0 0 1,0 1-1,2-1 0,-1 1 1,6 24-1,-4-32 56,0 0 1,0 0-1,0 0 1,7 9-1,-8-12-9,1-1 1,-1 1-1,1-1 0,0 0 0,0 0 1,0 0-1,0 0 0,0 0 1,1 0-1,-1-1 0,1 1 0,4 2 1,-3-3 21,0 0 0,1 0 0,-1 0 1,0-1-1,1 1 0,-1-1 0,1 0 1,-1-1-1,0 1 0,1-1 0,4-1 0,5-1 42,0-2-1,14-6 1,8-7 0,0-2 1,0-1-1,-2-2 0,35-31 0,-38 29-6,51-53-1,-67 61-20,0-1-1,-1-1 1,-1-1-1,16-33 1,-8 7-32,-3-1 1,-1-1-1,10-51 1,20-153-486,-45 237 389,4-34-919,-6 48 923,0-1 1,0 1-1,0-1 1,0 1-1,-1-1 1,1 1-1,0-1 1,-1 1-1,0-3 1,1 4 50,-1-1 1,1 1-1,0 0 1,0 0 0,0 0-1,0 0 1,0-1-1,-1 1 1,1 0 0,0 0-1,0 0 1,0 0-1,-1 0 1,1 0 0,0-1-1,0 1 1,0 0-1,-1 0 1,1 0 0,0 0-1,0 0 1,-1 0 0,1 0-1,0 0 1,0 0-1,0 0 1,-1 0 0,1 0-1,0 0 1,0 0-1,0 0 1,-1 0 0,1 1-1,0-1 1,0 0-1,-1 0 1,-1 2-34,1-1 0,-1 1 1,0-1-1,0 1 0,1 0 0,0 0 1,-1 0-1,1 0 0,-2 4 0,-16 38-1,2 1-1,-14 61 1,24-80 15,-8 35-22,-7 72 0,15-79 181,4-38-54,2 0 1,0 0-1,1-1 0,1 1 0,0 0 0,5 24 0,-2-17-54,-2-10 91,7 25-1,-8-36-68,0 1-1,0 0 0,0-1 1,0 1-1,0-1 0,1 1 1,-1-1-1,1 0 0,0 1 1,-1-1-1,1 0 0,0 0 1,0 0-1,5 2 0,-4-2 33,0-1-1,1 1 0,-1-1 0,1 0 1,-1 0-1,1-1 0,-1 1 0,1-1 1,0 0-1,-1 1 0,1-2 0,0 1 1,6-1-1,5-3 52,0 0 1,16-7-1,-16 6-95,155-53-94,176-68-50,-298 106-336,-52 28 284,-2 0-1,1 0 0,-10 10 1,4-9 148,0 0 1,-1 0-1,-21 11 0,-6 4 34,26-15 6,-5 2 37,1 2 0,-17 15 0,30-24-27,0 0 0,0 0-1,1 1 1,-1-1 0,1 1 0,0 0-1,0 0 1,1 0 0,-1 0 0,1 0-1,0 1 1,-2 9 0,4-14-3,0 0 0,-1 0 1,1 0-1,0 0 0,0 0 0,0 0 0,0 1 1,0-1-1,0 0 0,0 0 0,0 0 0,0 0 1,0 0-1,0 0 0,1 0 0,-1 0 1,1 0-1,-1 0 0,0 0 0,1 0 0,0 0 1,-1-1-1,1 1 0,-1 0 0,1 0 0,0 0 1,0-1-1,-1 1 0,1 0 0,0-1 0,0 1 1,0-1-1,0 1 0,0-1 0,0 1 0,0-1 1,0 1-1,0-1 0,0 0 0,0 0 0,0 0 1,0 1-1,0-1 0,0 0 0,0 0 1,2-1-1,3 1 73,0-1 0,0 0 0,0-1 0,-1 1 1,1-1-1,8-4 0,-3 0-71,0-1 0,0 0 0,-1 0 0,1-1 0,9-10 0,41-49-47,-33 34 17,-15 12 29,-4 7-698,-12 19 537,1 0-1,0 1 0,0-1 0,0 1 1,1 0-1,0-1 0,0 1 0,0 8 0,0-8 166,1 1-1,0-1 1,0 0-1,1 1 0,-1-1 1,2 0-1,-1 0 1,0 1-1,5 10 0,-5-15-3,1 0 0,-1 0-1,0 0 1,1 0 0,-1 0 0,1 0-1,0-1 1,0 1 0,-1 0-1,1-1 1,0 1 0,0-1-1,1 0 1,-1 0 0,4 2 0,-3-2 3,1 0 1,0-1 0,-1 1-1,1-1 1,0 1 0,-1-1-1,1 0 1,0-1 0,5 0-1,5-2 54,0-1-1,-1-1 0,0 0 1,20-10-1,21-11 181,-23 13-210,-2-2 0,0-1 0,31-22 0,-17-2 62,-30 28-81,7-7 4,-2-1 1,0-1-1,17-27 0,-10 9-21,19-46 0,118-310-161,-146 346-472,15-73 0,-30 116 477,0 4 86,-1 1 1,0 0 0,1 0-1,-1 0 1,0 0 0,0 0-1,0-1 1,0 1-1,0 0 1,0 0 0,0 0-1,-1 0 1,1-1 0,0 1-1,0 0 1,-1-1 0,1 2 46,0 0 1,0 0 0,0 0-1,-1 0 1,1 0 0,0 0-1,0-1 1,0 1 0,0 0-1,0 0 1,0 0 0,0 0-1,0 0 1,0 0 0,0 0-1,0 0 1,0 0 0,0 0-1,0 0 1,-1 0 0,1 0-1,0 0 1,0 0 0,0 0-1,0 0 1,0 0 0,0 0-1,0 0 1,0 0 0,0 0-1,0 0 1,0 0 0,-1 0-1,1 0 1,0 0 0,0 0-1,0 0 1,0 0 0,0 0-1,0 0 1,0 0 0,0 0-1,0 1 1,0-1 0,0 0-1,0 0 1,0 0 0,0 0-1,0 0 1,0 0 0,-1 0-1,1 0 1,0 0 0,0 0-1,0 0 1,0 0 0,0 0-1,0 1 1,0-1 0,0 0-1,0 0 1,0 0 0,0 0-1,0 0 1,0 0 0,0 0-1,0 0 1,0 0 0,-10 14-108,1 1 0,0-1 0,1 1 0,1 1 0,-10 26 0,-117 457 449,126-464-181,2 1 0,-2 45-1,7-70-75,1 1-1,1 0 1,0 0 0,0 0-1,1-1 1,1 1-1,0-1 1,0 1-1,1-1 1,10 19-1,-13-27-21,1-1-1,-1 1 0,1-1 1,-1 0-1,1 1 0,0-1 1,0 0-1,0 0 0,1 0 0,-1 0 1,0 0-1,1-1 0,-1 1 1,1-1-1,-1 0 0,1 1 1,0-1-1,-1 0 0,1-1 1,0 1-1,0 0 0,0-1 1,0 0-1,0 1 0,0-1 0,0 0 1,-1-1-1,1 1 0,0 0 1,0-1-1,0 0 0,0 1 1,4-3-1,10-6 30,0-1 1,-1 0-1,-1-1 1,22-20-1,-1 2-118,2-1-58,-15 10-196,53-32 1,-76 51 253,0 1 1,0 0 0,1 0 0,-1 0-1,0-1 1,1 1 0,-1 0-1,0 0 1,1 0 0,-1 0 0,0-1-1,1 1 1,-1 0 0,0 0 0,1 0-1,-1 0 1,0 0 0,1 0 0,-1 0-1,0 0 1,1 0 0,-1 0-1,1 0 1,-3 8-374,-18 19 202,11-15 186,2-2 12,0 1 1,1 1 0,-5 13-1,9-22 19,1 0 0,0 1-1,0-1 1,0 0 0,1 0 0,-1 0-1,1 1 1,-1-1 0,1 0-1,0 1 1,0-1 0,1 0-1,-1 0 1,1 1 0,0-1 0,-1 0-1,3 5 1,-1-6 19,-1 0-1,1-1 1,-1 1-1,1 0 1,-1-1-1,1 1 1,0-1 0,0 1-1,0-1 1,0 0-1,0 0 1,0 0-1,0 0 1,1 0-1,-1 0 1,0-1 0,0 1-1,1-1 1,-1 0-1,0 1 1,1-1-1,-1 0 1,4-1 0,5 0 98,1 0 1,0-1 0,14-4-1,-17 3-74,129-36 273,-116 32-361,0-2 1,-1-1-1,-1 0 0,22-15 0,-24 13-65,-9 6-125,1 0 1,-1-1 0,0 0-1,-1 0 1,14-15 0,-22 19-502,-5 5 424,-10 7 59,9-4 201,1 0 0,-1 0 0,1 1 0,0-1 0,0 1-1,0 0 1,-6 11 0,10-14 66,-1-1 0,1 1 0,0 0 0,0 0-1,0 0 1,0 0 0,0 0 0,1-1 0,-1 1 0,1 0 0,0 1 0,0-1-1,0 0 1,0 0 0,0 0 0,1 0 0,-1 0 0,1-1 0,0 1-1,0 0 1,0 0 0,2 3 0,-1-2 44,1-1 0,-1 1 0,1-1 0,0 1 0,0-1 0,1 0 0,-1 0 0,1 0 0,-1 0 0,1-1 1,6 4-1,-8-5-17,1 0 1,0 0 0,0 0-1,0 0 1,0 0 0,0-1-1,-1 1 1,1-1 0,0 0-1,0 0 1,0 0 0,0 0-1,0-1 1,0 1 0,0-1-1,0 1 1,4-3 0,-1 1 3,-1-1 1,0 1 0,0-2 0,0 1-1,0 0 1,0-1 0,-1 0-1,1 0 1,-1 0 0,5-7 0,-6 7-75,-1 1 0,0-1-1,0 1 1,-1-1 0,1 0 0,-1 0 0,1 0 0,-1 0 0,0 0 0,-1 0 0,1 0 0,-1 0 0,0 0 0,0 0 0,-1-7 0,1 5-64,-1 0 0,-1 1 0,1 0 1,-1-1-1,0 1 0,0 0 0,-1 0 1,1 0-1,-1 0 0,0 1 1,-1-1-1,1 1 0,-1-1 0,0 1 1,0 0-1,0 1 0,0-1 0,-1 1 1,1 0-1,-6-3 0,7 4 23,-31-12 14,19 12 185,15 2-137,0 0-1,-1 0 1,1 0 0,0 0-1,0 0 1,-1 0 0,1 1-1,0-1 1,0 0 0,0 0-1,-1 0 1,1 1 0,0-1-1,0 0 1,0 0 0,0 0-1,-1 1 1,1-1 0,0 0-1,0 1 1,0-1 0,0 0-1,0 0 1,0 1 0,0-1 0,0 0-1,0 0 1,0 1 0,0-1-1,0 0 1,0 1 0,0-1-1,0 0 1,0 0 0,0 1-1,0-1 1,0 0 0,0 0-1,0 1 1,1-1 0,-1 1 17,1 0 1,-1 0 0,1 0-1,-1 0 1,1 0-1,0-1 1,-1 1 0,1 0-1,0 0 1,0-1 0,0 1-1,-1 0 1,1-1 0,0 1-1,0-1 1,0 1-1,0-1 1,0 0 0,0 1-1,0-1 1,0 0 0,0 0-1,0 0 1,0 1 0,2-1-1,27-1 239,-28 1-322,27-4 70,0-2 1,36-11-1,-27 7 71,-23 6-111,1 1 1,24-2-1,-33 4-1,-1 1-1,1 0 0,-1 1 1,0-1-1,1 1 0,-1 0 1,0 1-1,12 4 0,-16-5 30,1 0-1,-1 1 1,0-1-1,0 1 0,0-1 1,0 1-1,0 0 1,-1-1-1,1 1 1,0 0-1,-1 1 0,1-1 1,-1 0-1,0 0 1,0 0-1,0 1 1,0-1-1,0 1 0,0-1 1,-1 1-1,1 2 1,0 0 24,-1 0 0,0 0 0,0 0 0,0 0 0,-1 0 0,0-1 0,0 1 1,0 0-1,0 0 0,-3 4 0,-2 9 173,-7 24-1,13-42-180,-1 1-1,1-1 0,0 1 0,0-1 1,0 1-1,0-1 0,0 1 1,-1-1-1,1 1 0,0-1 1,0 1-1,0-1 0,0 1 0,0 0 1,1-1-1,-1 1 0,0-1 1,0 1-1,0-1 0,0 1 0,1-1 1,-1 1-1,0-1 0,0 1 1,1-1-1,-1 1 0,0-1 1,1 0-1,-1 1 0,1-1 0,-1 0 1,0 1-1,1-1 0,-1 0 1,1 1-1,-1-1 0,1 0 0,-1 0 1,1 1-1,-1-1 0,1 0 1,-1 0-1,1 0 0,-1 0 1,1 0-1,0 0 0,-1 0 0,1 0 1,0 0-1,5 0 87,-1-1 0,1 0-1,-1 0 1,7-3 0,-5 2-26,56-19-76,81-40 0,-125 52-10,-5 2-9,20-8-82,-32 14 70,0 0 0,1 1 1,-1-1-1,0 1 0,1-1 0,-1 1 0,0 0 1,1 0-1,-1 0 0,0 0 0,5 1 0,-6 0 18,1-1-1,-1 1 1,0 0-1,0 0 0,0-1 1,1 1-1,-1 0 1,0 0-1,0 1 1,-1-1-1,1 0 1,0 0-1,0 0 0,0 0 1,0 3-1,10 24 75,-6-13-18,-2-9-17,0 1 0,0-1 0,1 0-1,0 0 1,5 5 0,-7-9-8,0 0 0,0 0 0,1 0 0,-1 0 0,0-1 0,1 1 0,-1-1 1,1 0-1,0 0 0,-1 0 0,1 0 0,0 0 0,0 0 0,3 0 0,1-1 54,0 1 1,0-1-1,0 0 1,0-1-1,0 0 1,0 0-1,0 0 0,0-1 1,10-4-1,4-3 69,31-18-1,-43 22-106,55-35 66,-2-3 0,100-89 0,-92 60-493,-70 72 383,1-1 0,-1 1 1,0 0-1,0-1 0,1 1 1,-1 0-1,0 0 0,1 0 0,-1-1 1,0 1-1,1 0 0,-1 0 1,0 0-1,1 0 0,-1 0 0,1-1 1,-1 1-1,0 0 0,1 0 1,-1 0-1,0 0 0,1 0 0,-1 0 1,1 0-1,-1 0 0,0 1 1,1-1-1,-1 0 0,0 0 0,1 0 1,0 0-1,-1 1-12,1 0 0,0 0 0,-1-1 0,1 1 0,0 0 0,-1 0 0,1 0 0,-1 0 0,1 0 0,-1 0 0,1 1 0,1 4-44,-1 0 1,0 0-1,1 9 1,0 24 78,-1 0 0,-2 0 1,-2-1-1,-2 1 1,-1 0-1,-15 50 1,19-83 30,0 1 1,-1 0 0,0 0-1,0-1 1,0 1 0,-1-1-1,1 0 1,-2 0 0,-5 7-1,8-11-17,0-1 0,0 0 0,1 0 0,-1 0 0,0 0 0,0 0 0,0 0 0,0 0 0,0 0 0,-1-1 0,1 1 0,0-1 0,0 0 0,0 0 0,0 1 0,-1-1 0,1-1 0,0 1 0,0 0 0,0 0 0,0-1 0,-3 0 0,0-1-12,1 0 0,-1 0 0,0 0 1,1 0-1,-1-1 0,1 0 0,0 0 0,-7-5 1,-31-26-132,33 26 289,-10-11-283,19 19 108,0 0 0,0 0 0,0 0 0,0 0 0,0 0 0,0-1 0,0 1 0,0 0 0,0 0 0,0 0 0,-1 0 0,1 0 0,0-1 0,0 1 0,0 0 0,0 0 0,0 0 0,0 0 0,0-1 0,0 1 0,0 0 0,0 0 0,1 0 0,-1 0 0,0 0 0,0-1 0,0 1 0,0 0 0,0 0 0,0 0 0,0 0 0,0 0 0,0-1 0,0 1 0,0 0 0,1 0 0,-1 0 0,0 0 0,0 0 0,0 0 0,15-1-141,62 13 536,-4 0-101,116 3-1,-171-15-873,0 0 0,0-2 0,26-5 0,-20 1-5068,-18 3 1237,-14 4 115,1 2 684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2:35.577"/>
    </inkml:context>
    <inkml:brush xml:id="br0">
      <inkml:brushProperty name="width" value="0.05" units="cm"/>
      <inkml:brushProperty name="height" value="0.05" units="cm"/>
      <inkml:brushProperty name="color" value="#004F8B"/>
    </inkml:brush>
  </inkml:definitions>
  <inkml:trace contextRef="#ctx0" brushRef="#br0">375 926 2560,'45'-28'4885,"-43"28"-4574,-1-1 1,1-1-1,-1 1 0,0 0 0,1 0 1,-1-1-1,0 1 0,0 0 0,1-1 1,-1 1-1,0-1 0,-1 0 0,1 1 1,0-1-1,0 0 0,-1 1 0,1-1 1,-1 0-1,1 0 0,-1 0 1,0 1-1,0-1 0,0 0 0,0 0 1,0 0-1,0 0 0,0 1 0,-1-1 1,1 0-1,-2-3 0,1 2-12,0 1 0,-1-1 0,1 0 0,-1 1-1,0 0 1,0-1 0,0 1 0,0 0 0,0 0 0,0 0 0,-1 0 0,1 0-1,-1 1 1,1-1 0,-1 1 0,0-1 0,0 1 0,-3-1 0,0 1-184,0 0 0,0 0 0,-1 1 1,1-1-1,0 2 0,0-1 1,-1 1-1,1-1 0,0 2 0,-9 2 1,-2 1-47,1 1 1,-21 11 0,20-8-80,1 1-1,1 1 1,0 0-1,0 1 1,1 1 0,0 0-1,-12 16 1,10-9 22,0 1 1,2 0-1,0 2 0,-15 35 1,24-48-29,1 0 1,0 1-1,1-1 0,0 1 1,1 0-1,-2 16 1,4-23 40,0 0 0,0 0-1,0 0 1,0 0 0,1 0 0,0 0 0,0 0-1,0-1 1,0 1 0,1 0 0,-1-1 0,1 1 0,0-1-1,0 0 1,0 1 0,1-1 0,-1 0 0,1 0-1,-1 0 1,1-1 0,5 5 0,-3-4 48,0 0-1,0 0 1,0 0 0,0-1-1,0 0 1,0 0 0,1 0-1,-1-1 1,1 0 0,-1 0-1,1 0 1,9 0-1,-4-2 18,0 0 0,0 0 0,-1-1-1,1 0 1,14-6 0,-15 5-74,0-1 0,0 0 0,-1 0 0,1-1 0,-1 0 0,0-1 0,0 0 0,-1 0 0,0-1 0,0 0 0,0 0 0,-1-1 0,7-10 0,7-14 95,-2-1 0,-1-2 0,-1 1 0,-2-2 0,13-47 0,-25 72-63,0-1 0,-1 1 0,0-1 0,-1 1 0,0-1 0,-1 0 0,-2-15 0,2 25-65,0 0-1,-1-1 1,1 1-1,-1 0 1,0 0 0,1 0-1,-1-1 1,0 1-1,0 0 1,-1 0-1,1 1 1,0-1 0,-1 0-1,1 0 1,-1 0-1,1 1 1,-1-1 0,0 1-1,-3-2 1,-11-11-1256,16 13 1272,0 1 1,0 0-1,0 0 0,-1 0 1,1 0-1,0 0 1,0 0-1,0-1 0,0 1 1,0 0-1,0 0 1,0 0-1,0 0 0,0 0 1,0-1-1,0 1 1,0 0-1,0 0 0,0 0 1,0 0-1,0 0 1,0-1-1,0 1 0,0 0 1,0 0-1,1 0 1,-1 0-1,0 0 0,0 0 1,0 0-1,0-1 1,0 1-1,0 0 0,0 0 1,0 0-1,0 0 0,1 0 1,-1 0-1,0 0 1,0 0-1,0 0 0,0-1 1,0 1-1,0 0 1,1 0-1,-1 0 0,0 0 1,0 0-1,0 0 1,0 0-1,0 0 0,1 0 1,-1 0-1,0 0 1,0 0-1,0 0 0,0 0 1,0 0-1,1 0 1,-1 1-1,0-1 0,18-2 1,-4 1 81,32-12 25,-10 2-58,36-7 173,1 3-1,99-7 1,-162 21-159,0 1 0,0 1 0,0 0 0,14 3 0,-21-4-54,-1 1 0,1-1 0,0 1 0,0 0 0,-1 0 0,1 1 0,-1-1-1,1 0 1,-1 1 0,1 0 0,-1-1 0,0 1 0,0 0 0,0 0 0,0 0 0,0 1 0,0-1 0,-1 0 0,3 5 0,0 5 7,-1 0 0,-1 1 0,0-1 0,-1 0 0,0 1 0,-1-1 0,-1 20 0,0 21 169,14 82-87,-10-119-82,0-1 0,1 1 0,1-1 0,0-1 0,1 1 0,13 21 0,-17-31 30,1-1 0,1 1 0,-1-1 0,0 0 0,1 0 0,0-1 0,0 1 0,0-1 0,9 5-1,-11-6-19,0-1-1,1 0 1,-1 0-1,0-1 1,1 1-1,-1-1 1,0 1-1,1-1 1,-1 0-1,1 1 1,-1-1-1,1 0 1,-1-1-1,1 1 1,-1 0-1,0-1 1,1 0-1,-1 1 1,0-1-1,1 0 1,-1 0-1,0 0 1,0 0-1,3-2 1,5-6 62,0 0 0,0 0 0,15-21 0,-11 14-46,166-188 236,-138 160-263,-3-1-1,-2-2 0,48-79 1,-46 54-98,-3-1 1,33-97-1,-54 126 36,41-131 272,-48 145-192,8-39-549,-16 68 482,0 0-1,1 0 1,-1 1 0,0-1 0,0 0 0,0 0 0,0 0 0,0 1-1,0-1 1,-1 0 0,1 0 0,0 0 0,0 1 0,0-1-1,-1 0 1,1 1 0,-1-1 0,1 0 0,-1 0 0,1 0 19,0 1 0,-1 0 0,1 0 1,0 0-1,0 0 0,-1 0 1,1 0-1,0 0 0,-1 0 0,1 0 1,0 0-1,0 0 0,-1 0 1,1 0-1,0 0 0,0 0 0,-1 0 1,1 0-1,0 0 0,0 0 1,-1 0-1,1 0 0,0 1 0,-1-1 1,-10 10-276,0 5 211,1 0 0,0 1 0,-9 20 0,-17 46 74,3 2-1,4 1 0,-25 119 1,46-164 40,3 0 0,1 1 0,2-1 1,2 1-1,1 0 0,8 41 1,-5-57 68,12 47 0,-13-62-21,0-1-1,1 0 1,0 1-1,0-2 1,1 1-1,0 0 1,12 13-1,-16-20-69,0-1 0,0 0 0,0 0 0,1 0 0,-1 0 1,0 0-1,1 0 0,-1 0 0,0 0 0,1-1 0,-1 1 0,1-1 0,-1 1 0,1-1 0,0 1 0,-1-1 0,1 0 0,-1 0 0,1 0 1,0 0-1,-1 0 0,1 0 0,-1 0 0,1 0 0,0-1 0,-1 1 0,1 0 0,-1-1 0,1 0 0,-1 1 0,1-1 0,-1 0 1,0 0-1,1 0 0,-1 0 0,0 0 0,3-2 0,2-3-83,0-1 0,0 0-1,0 0 1,0 0 0,6-13 0,6-18-357,-1-1-1,20-73 1,-13 15-175,-23 96 568,-1 0 0,1 0 0,-1 0 0,1 0-1,0 0 1,0 0 0,-1 0 0,1 1 0,0-1 0,0 0 0,0 0-1,0 1 1,0-1 0,0 0 0,0 1 0,0-1 0,0 1-1,0-1 1,1 1 0,-1 0 0,0-1 0,2 1 0,28-3-53,166 20 986,-113-7-542,-79-9-319,52 7 335,-51-7-306,-1 0 0,1 1 0,0 0 1,-1 0-1,1 1 0,-1-1 0,6 5 0,-10-6-45,1 0 0,-1 1 0,1-1-1,-1 1 1,1 0 0,-1-1 0,0 1 0,0 0-1,0 0 1,0 0 0,0 0 0,0 0-1,0 0 1,0 2 0,4 32 93,-5-24-71,1 46 68,0 3 50,-1-59-156,0-1-1,0 1 1,0 0-1,1-1 0,-1 1 1,1-1-1,-1 1 0,1-1 1,0 1-1,-1-1 0,1 1 1,0-1-1,0 0 1,0 1-1,0-1 0,0 0 1,0 0-1,0 1 0,1-1 1,-1 0-1,0 0 0,0-1 1,1 1-1,-1 0 1,1 0-1,-1-1 0,1 1 1,-1-1-1,1 1 0,0-1 1,-1 1-1,1-1 0,-1 0 1,1 0-1,0 0 1,-1 0-1,1 0 0,-1 0 1,1-1-1,0 1 0,-1 0 1,1-1-1,2-1 0,7-4 71,-1-1-1,0-1 0,0 0 1,-1 0-1,0-1 0,-1 0 0,10-12 1,5-6 2,107-106-141,-91 94 102,43-58-1,113-197-6,-158 231-30,69-138-1,-105 200 3,1-3-83,0 0-1,0-1 1,-1 1 0,1 0-1,-1-1 1,0 1-1,1-10 1,-2 14 62,0 0 0,0 0 1,0-1-1,0 1 0,0 0 0,0-1 0,-1 1 0,1 0 1,0-1-1,0 1 0,0 0 0,0-1 0,0 1 0,0 0 1,0 0-1,-1-1 0,1 1 0,0 0 0,0 0 0,0-1 1,-1 1-1,1 0 0,0 0 0,0 0 0,-1-1 0,1 1 1,0 0-1,0 0 0,-1 0 0,-11 1-318,8 1 266,0 0 0,0 0 0,0 0 0,0 1 0,-6 4 1,-14 16-21,1 0 0,1 2 1,1 0-1,-27 42 1,-58 124 73,86-149 43,1 2 1,2 0 0,2 1-1,-9 47 1,22-83 28,1 1-1,0-1 0,0 1 1,1-1-1,1 1 1,-1-1-1,3 11 0,-2-17-21,0 0 0,-1 0 0,1 1 0,1-1 0,-1 0 0,0 0 0,1 0 0,0 0 0,-1 0 0,1 0 0,0-1 0,1 1 0,-1 0 0,0-1 0,1 0 0,-1 0 0,1 0 0,0 0 0,0 0 0,0 0 0,0 0 0,0-1 0,3 1 0,3 0 12,0 0 0,0-1 1,1 0-1,-1-1 0,0 0 1,1 0-1,-1-1 0,0 0 1,0-1-1,17-5 0,6-3-29,48-24 1,-52 20-13,0-2 0,-2-1 1,0-1-1,-1-1 0,-1-1 1,-1-1-1,22-25 0,-36 36-48,-3 3-30,1 0 0,-1 0 0,1 1 0,1 0 0,-1 0 0,11-6 0,-17 12 60,0 0 0,0-1 0,0 1-1,-1 0 1,1-1 0,0 1 0,0 0 0,0 0 0,0 0 0,0 0 0,-1 0 0,1 0 0,0 0 0,0 0-1,0 0 1,0 0 0,0 0 0,0 1 0,-1-1 0,1 0 0,0 1 0,0-1 0,0 0 0,-1 1 0,1-1 0,0 1-1,0-1 1,-1 1 0,1 0 0,-1-1 0,1 1 0,0 0 0,-1-1 0,1 2 0,2 4-7,0-1-1,0 1 1,-1-1 0,3 9 0,1 1 125,-3-9-76,0 0-1,-1 0 1,0 0-1,0 0 1,0 1-1,-1-1 1,0 0-1,0 9 0,-6-9 148,5-5-162,-1 0 0,1-1 0,-1 1-1,1-1 1,0 0 0,-1 1 0,1-1-1,-1 1 1,1-1 0,-1 0 0,1 1-1,-1-1 1,1 0 0,-1 1 0,0-1-1,1 0 1,-1 0 0,1 0 0,-1 1-1,0-1 1,1 0 0,-1 0 0,0 0-1,1 0 1,-1 0 0,1 0 0,-2 0-1,-21-4-78,13 1 44,5 3-42,0 0-1,0 0 0,1 1 1,-1-1-1,0 1 1,0 0-1,1 1 0,-1-1 1,0 1-1,1 0 1,-1 0-1,1 0 1,0 0-1,0 1 0,0 0 1,0 0-1,0 0 1,1 0-1,-4 4 0,-1 1 52,1 1 0,0 0-1,0-1 1,1 2 0,0-1-1,1 1 1,-6 14 0,9-19 69,0 1 1,1-1 0,0 0-1,0 1 1,0-1 0,0 1-1,1 9 1,0-14-37,0 1 1,0-1-1,1 0 0,-1 0 0,0 1 1,0-1-1,1 0 0,-1 0 0,1 0 1,-1 0-1,1 1 0,0-1 0,-1 0 1,1 0-1,0 0 0,0 0 0,-1 0 1,1 0-1,0-1 0,0 1 1,0 0-1,0 0 0,0-1 0,0 1 1,0 0-1,1-1 0,-1 1 0,0-1 1,0 0-1,0 1 0,1-1 0,-1 0 1,0 0-1,0 0 0,1 1 0,-1-1 1,0-1-1,0 1 0,3 0 0,-1-1-10,0 1-1,0-1 0,0 0 0,0 0 0,0 0 0,-1 0 0,1 0 0,0-1 0,5-3 0,22-21-11,-17 13-19,187-163-454,-193 170-183,-9 11 157,-14 17 3,8-11 540,0 0-11,0 1-1,1 0 0,1 1 1,0 0-1,1 0 1,-7 22-1,11-30 3,0 1 0,0-1 0,0 1 0,1 0 0,-1 0 0,1-1-1,1 1 1,-1 0 0,1-1 0,0 1 0,0 0 0,1-1 0,-1 1 0,1-1 0,1 0-1,-1 0 1,1 1 0,6 8 0,-7-12 7,0 1 0,1-1-1,0 1 1,0-1 0,0 0 0,0 0 0,0 0-1,0 0 1,0 0 0,0-1 0,1 0-1,-1 1 1,1-1 0,-1-1 0,1 1 0,-1 0-1,1-1 1,4 0 0,4 0 78,0 0 0,-1-1 0,1-1 1,14-4-1,-2-1-69,-2-1-1,1 0 1,-1-2 0,-1-1 0,0-1-1,0-1 1,-1 0 0,22-20 0,-26 18-30,0 0 1,-1-1-1,-1 0 1,0-1-1,14-24 0,49-85-7,-44 69-42,54-86 23,55-93 220,-137 227-217,16-31 177,-20 38-219,0-1 1,0 1 0,-1-1 0,1 0-1,0 1 1,-1-1 0,0 0-1,1 1 1,-1-1 0,0 0 0,-1 1-1,0-6 1,1 8 32,0-1-1,0 1 1,0-1 0,0 1-1,0 0 1,-1-1-1,1 1 1,0 0 0,0-1-1,0 1 1,-1 0-1,1-1 1,0 1 0,0 0-1,-1-1 1,1 1 0,0 0-1,-1 0 1,1-1-1,0 1 1,-1 0 0,1 0-1,0 0 1,-1-1-1,1 1 1,-1 0 0,1 0-1,0 0 1,-1 0 0,0 0-1,-2 0-23,-1 0-1,1 0 0,-1 0 1,1 1-1,-1 0 1,1-1-1,-1 1 1,1 0-1,0 1 0,0-1 1,-1 1-1,1-1 1,0 1-1,0 0 1,-4 4-1,-3 2 38,0 1 1,-16 18-1,14-12 2,0 0 0,1 1 0,1 0 0,-12 25 0,-24 73-9,46-112 7,-27 83 170,-26 139 0,47-188-94,-2 59-1,7-75-928,2 1 0,1-1 0,0 0 0,8 29 0,-9-41 76,2 4-3290,1-8 2012</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3:29.978"/>
    </inkml:context>
    <inkml:brush xml:id="br0">
      <inkml:brushProperty name="width" value="0.05" units="cm"/>
      <inkml:brushProperty name="height" value="0.05" units="cm"/>
    </inkml:brush>
  </inkml:definitions>
  <inkml:trace contextRef="#ctx0" brushRef="#br0">0 34 10464,'0'-17'4736,"5"8"2847,-5 5-7199,6 4-256,-6-3-352,0 6 128,0-6-1088,5 3 640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3:30.334"/>
    </inkml:context>
    <inkml:brush xml:id="br0">
      <inkml:brushProperty name="width" value="0.05" units="cm"/>
      <inkml:brushProperty name="height" value="0.05" units="cm"/>
    </inkml:brush>
  </inkml:definitions>
  <inkml:trace contextRef="#ctx0" brushRef="#br0">52 119 8480,'-48'-26'3840,"45"26"-3360,12-3 1600,5 3-1248,43-9 1983,13 0-1599,35-3-96,4 3-672,43-3-256,-7 3-96,12-3-160,-15 8 32,-1-4-3296,-22 2 1824</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3:42.741"/>
    </inkml:context>
    <inkml:brush xml:id="br0">
      <inkml:brushProperty name="width" value="0.05" units="cm"/>
      <inkml:brushProperty name="height" value="0.05" units="cm"/>
    </inkml:brush>
  </inkml:definitions>
  <inkml:trace contextRef="#ctx0" brushRef="#br0">7 607 4480,'-6'-5'1812,"14"4"370,21 5 1217,-23-3-3112,4 0 269,-1 0 1,1-1 0,0 0 0,-1-1 0,1 0 0,0 0 0,-1-1-1,1-1 1,11-3 0,-12 2-362,0 0 1,0 0-1,-1-1 0,1 0 1,-1 0-1,0-1 0,-1 0 0,1 0 1,-1-1-1,-1 0 0,1 0 1,-1 0-1,0-1 0,-1 0 0,6-11 1,13-39 260,-2 0 0,21-96 1,-8 25-349,-29 107-81,-5 15-31,1 1 1,0 0 0,0-1-1,0 1 1,1 0 0,0 0-1,6-8 1,-9 13-1,1 1 1,-1-1-1,1 1 0,-1-1 1,0 1-1,1 0 0,0-1 1,-1 1-1,1-1 0,-1 1 1,1 0-1,-1 0 0,1-1 1,0 1-1,-1 0 0,1 0 1,-1 0-1,1 0 0,0-1 1,-1 1-1,1 0 0,0 0 1,-1 0-1,1 1 0,1-1 1,-1 0-1,1 1 1,0 0 0,-1 0 0,1-1 0,0 1-1,-1 0 1,1 0 0,-1 0 0,2 2-1,2 2 11,-1 0-1,0 0 0,0 0 1,6 9-1,-3 3 16,-1 0 0,0 0 0,-1 0 0,-1 0 1,4 28-1,-7-35 0,5 23 103,-3 1 0,1 47 1,-5-65-78,0-1 0,-1 1 1,0 0-1,-1-1 0,-1 1 1,-1-1-1,-7 18 0,5-19-35,-1-1-1,0 0 0,-1 0 1,0-1-1,-14 14 0,18-20 5,-3 3 141,-1 1 0,0-2 0,-1 1 0,0-1 0,-15 9-1,21-15-114,0 0 0,0 0-1,0 0 1,0-1 0,0 1-1,0-1 1,-1 0 0,-6 0-1,8-1-46,1 0-1,-1 0 1,1 0-1,-1-1 0,1 1 1,-1-1-1,1 0 1,0 1-1,-1-1 0,1 0 1,0 0-1,0-1 1,-1 1-1,1 0 0,0-1 1,-2-2-1,3 4-9,-1-1-1,1-1 1,0 1-1,0 0 1,0 0 0,0 0-1,0-1 1,0 1-1,0 0 1,1-1-1,-1 1 1,0-1-1,1 1 1,-1-1 0,1 1-1,-1-1 1,1 1-1,0-1 1,0 1-1,0-1 1,0 0-1,0 1 1,0-1 0,0 1-1,0-1 1,1 0-1,-1 1 1,0-1-1,1 1 1,0-1-1,-1 1 1,1 0 0,0-1-1,0 1 1,-1-1-1,1 1 1,0 0-1,1 0 1,-1 0-1,0 0 1,0 0 0,0 0-1,1 0 1,-1 0-1,0 0 1,1 0-1,1 0 1,20-6-37,0 1 1,1 2-1,0 0 1,37 0-1,-15 1 80,2-1-32,178-25 311,-200 23-224,-1 0 0,-1-2-1,1-1 1,-1-1-1,-1-1 1,39-24 0,-14 0 89,55-52 0,-78 64-130,-6 6 133,0-1 0,-1-1 0,30-42 0,-46 58-153,0 0 0,0 0 0,-1 0 0,1 0 0,-1 0-1,0-1 1,1 1 0,-2-1 0,2-5 0,-2 8-26,1 0 1,-1 0-1,0 0 0,0 0 0,0 0 0,0 0 0,0 0 0,0 0 1,-1 0-1,1 0 0,0 0 0,0 0 0,-1 0 0,1 0 1,0 0-1,-1 0 0,1 0 0,-1 0 0,0 0 0,1 0 0,-1 0 1,0 1-1,1-1 0,-1 0 0,0 0 0,0 1 0,1-1 0,-1 1 1,0-1-1,-1 0 0,-1 0-26,1 0-1,0 1 1,0-1 0,-1 1-1,1-1 1,0 1 0,-1 0-1,1 0 1,0 0 0,-1 0 0,1 1-1,-4 0 1,0 1-28,0 0 0,0 1 0,0-1 0,1 1 0,-1 1 0,1-1 0,0 1-1,0 0 1,0 0 0,1 0 0,-1 1 0,-4 6 0,-2 3-63,1 0 0,0 1 0,-7 16 1,-52 120-63,62-132 239,-11 40 0,17-52-33,-1-1 1,2 1 0,-1-1-1,1 1 1,-1-1-1,2 1 1,-1 0-1,1-1 1,0 1 0,3 8-1,-4-13-4,1-1 0,0 1 0,0-1-1,-1 1 1,1-1 0,0 0 0,0 0 0,0 1-1,0-1 1,1 0 0,-1 0 0,0 0-1,0 0 1,1 0 0,-1-1 0,0 1 0,1 0-1,-1 0 1,1-1 0,-1 1 0,1-1 0,-1 0-1,1 1 1,-1-1 0,4 0 0,1 0 57,0 0 0,0 0-1,0-1 1,0 0 0,9-2 0,-3-1-26,0-1-1,0 0 0,0-1 1,-1 0-1,0 0 1,0-1-1,0-1 0,-1 0 1,-1 0-1,15-16 0,-3 1-29,-2-1-1,-1-1 0,20-35 0,-7-5-28,-27 56-59,-2 1-116,-6 11-109,-11 16-49,-36 54 213,-82 133-42,20 54 184,77-169 19,-67 123 0,22-79 217,79-133-225,-9 22 155,10-24-176,1 0 0,0 1 0,0-1 0,0 0 0,-1 0 0,1 1 0,0-1 0,0 0 0,0 1-1,0-1 1,0 0 0,0 1 0,0-1 0,0 0 0,0 1 0,-1-1 0,2 0 0,-1 1 0,0-1 0,0 0 0,0 1 0,0-1 0,0 0 0,0 1 0,0-1 0,0 0-1,0 1 1,1-1 0,-1 0 0,0 1 0,0-1 0,0 0 0,1 0 0,-1 1 0,0-1 0,0 0 0,1 0 0,-1 0 0,0 1 0,0-1 0,1 0 0,-1 0-1,0 0 1,1 0 0,-1 1 0,0-1 0,1 0 0,-1 0 0,0 0 0,1 0 0,-1 0 0,0 0 0,1 0 0,-1 0 0,0 0 0,1 0 0,-1 0 0,1-1 0,1 1 5,0-1 0,0 1 1,-1-1-1,1 0 1,0 0-1,0 0 1,-1 0-1,1 0 1,0 0-1,-1-1 1,1 1-1,-1 0 1,0-1-1,1 1 0,-1-1 1,0 0-1,2-2 1,6-8 38,22-27 13,44-72 1,-7 9-126,-27 51 96,64-65 0,55-32 85,-121 113-99,-1-2-1,-2-1 1,-2-2-1,-1-1 1,-3-2-1,39-69 1,7-30 78,-47 73 155,-30 111-465,-29 180 258,6-67 3,23-146-14,0 0 1,1 0-1,0 0 1,0 0-1,1 0 1,3 17 0,-3-26-18,-1 1 1,0 0 0,0-1 0,1 1 0,-1 0 0,0-1 0,1 1 0,-1-1 0,1 1 0,-1-1 0,1 1 0,-1-1 0,1 1 0,-1-1 0,1 1 0,-1-1 0,1 1 0,-1-1 0,1 0 0,0 1 0,-1-1 0,1 0 0,0 0 0,-1 0 0,1 1-1,0-1 1,-1 0 0,1 0 0,0 0 0,0 0 0,-1 0 0,1 0 0,0 0 0,-1 0 0,1-1 0,0 1 0,-1 0 0,1 0 0,0-1 0,-1 1 0,1 0 0,0-1 0,-1 1 0,1 0 0,0-1 0,5-3 28,-1 1 1,0-1-1,0 0 1,5-6 0,14-15-9,-1-1 0,20-30 0,37-64-74,-44 65-16,-21 32 20,93-131-366,-94 141 170,-14 13 214,0 0 0,1 0 0,-1-1 1,0 1-1,0 0 0,1 0 0,-1 0 1,0 0-1,0 0 0,1 0 1,-1 0-1,0 0 0,0 0 0,1 0 1,-1 0-1,0 0 0,1 0 1,-1 0-1,0 0 0,0 0 0,1 0 1,-1 0-1,0 0 0,0 0 1,1 0-1,-1 1 0,0-1 0,0 0 1,1 0-1,-1 0 0,0 0 0,0 1 1,0-1-1,1 0 0,-1 0 1,0 0-1,0 1 0,0-1 0,0 0 1,1 0-1,-1 1 0,3 11-92,-2 7 97,-2-1 0,-4 32-1,0-11 149,2 41-81,3-69-40,1 0 1,0 1-1,1-1 0,0 0 0,4 12 0,-5-20-12,0 1 0,1-1 0,-1 0 0,1 0 0,0 0 0,0-1 1,0 1-1,0 0 0,0-1 0,1 1 0,-1-1 0,1 0 0,0 1 0,5 2 0,-3-3 18,-1 0 0,1 0 1,-1 0-1,1-1 0,0 0 0,0 0 0,0 0 0,-1-1 0,9 1 0,-1-2 26,0 0 0,0-1 0,-1 0 0,1 0-1,0-2 1,-1 1 0,0-2 0,12-5 0,-9 2-36,0-1 1,0 0 0,-1-1 0,18-16-1,45-54-7,-40 42-6,17-14-39,2 3 0,64-44 0,-117 91 62,13-10 215,-15 11-230,1 1 1,-1-1-1,0 0 0,1 1 0,-1-1 1,0 1-1,1-1 0,-1 1 0,0-1 0,0 0 1,0 1-1,0-1 0,1 1 0,-1-1 1,0 0-1,0 1 0,0-1 0,0 0 0,-1 1 1,1-1-1,0 0 0,0 1 0,0-2 1,-1 2-19,1 0 0,-1-1 0,1 1 0,0 0 0,-1-1 0,1 1 0,-1 0 1,1 0-1,-1-1 0,1 1 0,-1 0 0,1 0 0,-1 0 0,1 0 1,-1 0-1,1-1 0,-1 1 0,1 0 0,-1 0 0,0 0 0,1 1 1,-1-1-1,1 0 0,-1 0 0,1 0 0,-1 0 0,1 0 0,-1 1 1,1-1-1,-1 0 0,1 0 0,-1 1 0,-22 11-257,10-3 238,1 1 0,0 0 0,1 0 0,0 1 0,-17 24 0,8-7-14,-26 48-1,35-56 46,2 0 0,0 0 0,2 1-1,0-1 1,-7 43 0,13-60 15,1 0 0,0 1 0,1-1 1,-1 0-1,0 0 0,2 6 0,-1-8-6,-1 0 0,0 0-1,0 0 1,0-1 0,1 1 0,-1 0-1,0 0 1,1 0 0,-1-1 0,1 1-1,-1 0 1,1-1 0,-1 1 0,1 0-1,0-1 1,-1 1 0,1 0 0,0-1-1,-1 1 1,1-1 0,0 0 0,0 1-1,-1-1 1,1 1 0,0-1 0,2 0 0,0 0 12,1-2 1,-1 1-1,1 0 1,-1-1 0,1 1-1,-1-1 1,0 0 0,0 0-1,5-4 1,1-1 12,3-3-53,0-1 0,0 0 0,-1 0 0,0-2 0,16-23 0,-7 4 74,-16 24-120,0 1 1,1 0-1,0-1 1,7-6-1,-11 30-427,-1-4 516,0-1 0,1 0 0,1 0 0,0 0 1,0 0-1,1 0 0,1 0 0,0-1 1,8 17-1,-9-22-16,-1-1 0,1 0 0,0 0 1,0 0-1,0 0 0,1-1 0,-1 0 0,1 1 1,0-1-1,0 0 0,0-1 0,0 1 0,0-1 1,1 0-1,-1 0 0,1 0 0,-1 0 0,1-1 1,0 0-1,0 0 0,0 0 0,-1 0 0,1-1 1,9 0-1,-5-1 49,1 0-1,0 0 1,-1-1 0,1 0-1,-1-1 1,0 0 0,0 0-1,0-1 1,0 0-1,0-1 1,-1 0 0,0 0-1,9-8 1,-8 4-18,0 0 0,0-1 0,13-21 0,18-37 69,-38 66-107,48-97 51,0 0-33,-48 96-46,7-12-245,-9 14 266,0 1 1,0 0 0,1 0 0,-1 0-1,0-1 1,0 1 0,0 0 0,0 0-1,0 0 1,1 0 0,-1-1 0,0 1-1,0 0 1,0 0 0,0 0 0,1 0-1,-1 0 1,0 0 0,0-1 0,0 1-1,1 0 1,-1 0 0,0 0 0,0 0-1,1 0 1,-1 0 0,0 0 0,0 0-1,1 0 1,-1 0 0,0 0 0,0 0-1,0 0 1,1 0 0,-1 0 0,0 0-1,0 1 1,1-1 0,-1 0 0,0 0-1,0 0 1,0 0 0,0 0 0,1 0-1,-1 1 1,0-1 0,0 0 0,0 0-1,0 0 1,1 0 0,-1 1-1,0-1 1,0 0 0,0 0 0,0 1-1,0-1 1,0 0 0,0 0 0,0 1-1,1 2 5,0 0-1,-1 0 0,1 0 0,-1 0 0,0 0 0,0 0 0,0 6 0,0 11-43,16 52 56,-5-31 64,-7-21-56,2 0-1,1 0 0,0-1 0,1 0 1,1 0-1,12 17 0,-15-26-19,1 0-1,0-1 1,1 0 0,0 0-1,1-1 1,0 0 0,0-1-1,0 0 1,1 0 0,0-1-1,21 10 1,-12-8 56,1-2 1,-1 0-1,1-1 1,0-1-1,1-1 1,-1 0-1,1-2 1,36-2-1,-49 0-29,0 0 1,1 0-1,-1-1 0,0 0 0,0 0 0,0-1 0,0 0 1,-1-1-1,1 1 0,-1-2 0,0 1 0,0-1 1,0 0-1,0 0 0,-1-1 0,0 0 0,0 0 1,-1 0-1,0-1 0,8-11 0,-6 2-47,0-1 0,-1 1 0,0-1-1,-2 0 1,0 0 0,-1 0 0,0-1 0,-1 1-1,-1-20 1,-1 37 20,-3-25-224,3 24 209,0 1 0,0-1 0,-1 0 0,1 1 0,0-1 0,0 0 0,-1 1-1,1-1 1,0 1 0,-1-1 0,1 1 0,-1-1 0,1 1 0,0-1-1,-1 1 1,1-1 0,-1 1 0,0 0 0,1-1 0,-1 1 0,1 0-1,-1-1 1,1 1 0,-1 0 0,0 0 0,1 0 0,-1-1 0,0 1-1,1 0 1,-1 0 0,0 0 0,1 0 0,-1 0 0,0 0 0,0 0-1,-3 2 8,1-1-1,-1 0 1,1 1-1,-1 0 0,1-1 1,0 1-1,0 1 0,0-1 1,0 0-1,0 1 1,0-1-1,-3 6 0,-2 1 45,2 0 0,-1 0 0,-5 12-1,8-14-10,1 0 0,0 1-1,1-1 1,-1 1-1,1-1 1,1 1-1,0-1 1,0 1 0,0 0-1,1 0 1,0 0-1,0-1 1,1 1-1,0 0 1,1 0 0,-1-1-1,1 1 1,1-1-1,0 0 1,0 1-1,0-1 1,1 0 0,0-1-1,0 1 1,1-1-1,-1 0 1,2 0-1,-1 0 1,0-1 0,1 1-1,0-1 1,1-1-1,10 7 1,-4-4-567,1 0 0,-1-2 1,1 1-1,0-2 1,0 0-1,1-1 0,22 3 1,-16-6-2004,0-1 0,-1 0 0,1-2 0,0 0 0,33-11 0,12-4-2389</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3:44.890"/>
    </inkml:context>
    <inkml:brush xml:id="br0">
      <inkml:brushProperty name="width" value="0.05" units="cm"/>
      <inkml:brushProperty name="height" value="0.05" units="cm"/>
    </inkml:brush>
  </inkml:definitions>
  <inkml:trace contextRef="#ctx0" brushRef="#br0">208 411 5216,'-3'-9'4538,"2"0"3227,0 9-7625,-1 0 0,1 0 0,0 0-1,0 0 1,0 0 0,-1 0 0,1 0 0,0 1-1,0-1 1,0 0 0,0 1 0,0-1-1,0 1 1,0-1 0,0 1 0,0 0-1,0 0 1,0-1 0,-2 2 0,-19 18 456,9-6-384,1 1 0,1 1 0,-19 32-1,-18 55 180,39-82-353,2-1 0,0 1 0,1 0 0,2 0 0,0 0 0,1 1 0,0 43 0,4-58 38,0 1 0,0-1 0,0 1 0,1-1 0,1 0 0,-1 1 0,1-1 0,0 0 0,5 8 0,-6-13-36,-1 0 0,1 1 0,-1-1-1,1 0 1,0 0 0,0 0-1,0 0 1,0 0 0,0-1-1,1 1 1,-1-1 0,0 1-1,1-1 1,-1 0 0,1 0-1,0 0 1,-1 0 0,1 0-1,0-1 1,-1 1 0,1-1-1,0 0 1,0 1 0,-1-1 0,1 0-1,0-1 1,5 0 0,-2-1 11,0 0 0,-1-1 1,1 0-1,0 0 0,-1 0 1,0 0-1,0-1 1,0 0-1,0 0 0,-1 0 1,1-1-1,-1 0 0,0 1 1,4-8-1,3-5-28,-1 0 1,0-1-1,7-19 1,46-98-136,-59 132-472,-2 8 364,-1 9 64,-2 23 48,0-8 22,4 34 0,-2-55 130,0 1-1,1-1 1,-1 0-1,2 0 1,-1 0-1,1 0 1,1 0-1,6 12 1,-9-19-21,0 0 0,0 1 0,0-1 0,1 0 0,-1 0 0,0 0 0,1 0 0,-1 0 0,0 0 0,1 0 0,0 0 0,-1-1 0,1 1 0,-1 0 0,1-1 0,0 0 0,-1 1 0,1-1 0,0 0 0,-1 0 0,1 0 0,0 0 0,-1 0 0,1 0 0,0 0 0,0 0 0,-1-1 0,1 1 0,-1-1 0,3 0 0,3-2 10,-1 0 0,0 0 0,0 0 0,0-1 0,0 1 0,7-8 0,3-3-44,0-1 0,-2-1 0,20-25 0,29-56-162,-15 21 176,-33 50-8,-12 21-31,0 0 0,0 0 1,0 0-1,0 0 0,1 0 0,0 0 1,0 1-1,0 0 0,5-4 1,-7 7 13,0 1 0,-1-1 0,1 0 0,0 1 0,0 0 1,-1-1-1,1 1 0,0 0 0,0 0 0,0 0 0,-1 0 0,1 0 1,0 1-1,0-1 0,0 0 0,-1 1 0,1-1 0,0 1 1,-1 0-1,1 0 0,0-1 0,1 3 0,10 2 50,37 15-83,-24-8 53,46 12 0,-66-22 43,0-1 0,1 0-1,-1 0 1,1 0-1,-1-1 1,1 0 0,-1 0-1,1-1 1,-1 0 0,1 0-1,-1-1 1,0 1-1,0-1 1,1-1 0,-1 1-1,-1-1 1,1 0 0,0 0-1,-1-1 1,8-5 0,-5 1 91,0 1 0,-1-1 0,0 0 1,0-1-1,7-11 0,-12 17-95,0 0 0,0 0 0,-1 0-1,1-1 1,-1 1 0,0 0 0,0-1 0,0 1 0,0-1 0,-1 0-1,1 1 1,-1-1 0,0 0 0,0 1 0,0-1 0,-1 1 0,1-1-1,-1 0 1,-1-4 0,1 6-77,0 1-1,0-1 1,0 1 0,0 0-1,0 0 1,0-1-1,0 1 1,0 0-1,0 0 1,0 0 0,-1 0-1,1 0 1,0 0-1,-1 0 1,1 1-1,-1-1 1,1 0 0,-1 1-1,1-1 1,-1 1-1,1 0 1,-3-1-1,1 1-12,1 0-1,0 0 0,-1 0 0,1 0 0,-1 0 0,1 0 0,-1 1 0,1 0 0,0-1 1,-1 1-1,1 0 0,0 0 0,0 0 0,-1 0 0,-2 3 0,0 0 49,0 1-1,0 0 1,0 1-1,1-1 1,-1 1-1,1 0 1,1 0-1,-1 0 1,1 0-1,0 1 1,1-1-1,-1 1 0,1 0 1,0-1-1,-1 15 1,0 7 12,2 0-1,2 46 1,0-63-8,0 12 70,2 0 1,1 0-1,1 0 0,0-1 1,2 0-1,16 36 0,-20-50 142,2-1 0,-1 1-1,1-1 1,0 0 0,11 11-1,-15-14-120,-1-4-96,0 0 0,0 0 1,0 1-1,0-1 0,0 0 1,0 0-1,1 1 1,-1-1-1,0 0 0,0 0 1,0 1-1,0-1 0,0 0 1,0 0-1,1 0 1,-1 1-1,0-1 0,0 0 1,0 0-1,1 0 0,-1 0 1,0 1-1,0-1 1,0 0-1,1 0 0,-1 0 1,0 0-1,0 0 0,1 0 1,-1 0-1,1 0 1,4 3 30,1-2 0,0 1 0,0-1 0,0 0 0,1 0 0,-1 0 0,0-1 1,0 0-1,0 0 0,7-2 0,1 0 82,0-2 0,-1 1 0,19-8 0,-8 0-42,-1-1 0,0 0 0,0-2 0,-1-1 0,-1 0 0,0-2 0,26-27 0,-2-4-21,68-94-1,-75 86-144,54-102 0,-72 116 58,-1-1 1,-3 0-1,14-59 0,-26 87-216,-1 0-1,1-29 1,-4 43 183,0-1 1,0 1 0,0-1 0,0 1 0,-1-1-1,1 1 1,0-1 0,-1 1 0,0-3 0,1 4 65,-1 0 1,1 0-1,0 0 1,0 0-1,0 0 1,0 0 0,0-1-1,0 1 1,0 0-1,0 0 1,-1 0-1,1 0 1,0 0 0,0 0-1,0 0 1,0 0-1,0 0 1,-1 0 0,1 0-1,0-1 1,0 1-1,0 0 1,0 0-1,0 0 1,-1 0 0,1 0-1,0 0 1,0 0-1,0 0 1,0 0-1,-1 1 1,1-1 0,0 0-1,0 0 1,0 0-1,0 0 1,0 0 0,0 0-1,-1 0 1,1 0-1,0 0 1,0 0-1,0 0 1,0 1 0,0-1-1,0 0 1,0 0-1,-1 0 1,1 0-1,0 0 1,0 0 0,0 1-1,0-1 1,0 0-1,0 0 1,0 0 0,0 0-1,0 0 1,0 1-1,-19 35-707,9-14 570,-7 17 110,1 1-1,3 0 0,-15 68 0,-3 132 333,28-197-163,4 75-1,0-102-36,1 1-1,1-1 1,1 1-1,0-1 0,1 0 1,1-1-1,12 26 1,-17-38-51,1 0 1,-1 0-1,1 0 0,0-1 1,0 1-1,0-1 0,0 1 0,1-1 1,-1 0-1,1 1 0,-1-1 1,1-1-1,0 1 0,-1 0 1,1-1-1,0 1 0,0-1 1,0 0-1,1 0 0,-1 0 1,0 0-1,0-1 0,0 1 1,1-1-1,-1 0 0,0 0 1,0 0-1,6-1 0,0-1 9,0 0 0,0 0-1,0-1 1,0 0 0,-1-1 0,1 0-1,-1 0 1,13-9 0,-3-3-51,0 0 1,-1-1-1,22-27 1,41-65 35,43-88 16,-99 151-49,-3-1 0,23-73 0,-11 0-14,-28 96-45,-1-1 0,2-48 1,-6 68 4,0-1 0,-1 1 0,0-1 1,-1-8-1,2 14 37,0-1 0,-1 0 0,1 1 0,0-1 1,0 1-1,0-1 0,0 1 0,-1-1 0,1 0 0,0 1 0,0-1 0,-1 1 1,1-1-1,-1 1 0,1-1 0,0 1 0,-1 0 0,1-1 0,-1 1 0,1-1 1,-1 1-1,1 0 0,-1-1 0,1 1 0,-1 0 0,1 0 0,-1-1 0,0 1 1,1 0-1,-1 0 0,1 0 0,-1 0 0,0 0 0,1 0 0,-1 0 0,1 0 1,-1 0-1,0 0 0,1 0 0,-1 0 0,1 0 0,-1 1 0,1-1 0,-1 0 1,0 0-1,1 1 0,-1-1 0,1 0 0,-1 1 0,-2 1-28,0 1 0,0-1 0,1 1 0,0 0 0,-3 3 0,-28 42 110,-30 55-1,48-74 35,1 1 0,1 0 0,2 0 0,1 1 1,1 0-1,-8 61 0,13-54-187,2 1-1,1 0 1,2-1 0,1 1-1,12 54 1,-6-59-1588,2-1 0,16 36-1,-9-24-3244,5 11 751</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3:59.538"/>
    </inkml:context>
    <inkml:brush xml:id="br0">
      <inkml:brushProperty name="width" value="0.05" units="cm"/>
      <inkml:brushProperty name="height" value="0.05" units="cm"/>
    </inkml:brush>
  </inkml:definitions>
  <inkml:trace contextRef="#ctx0" brushRef="#br0">376 147 1888,'-6'-3'6560,"-2"-6"-1259,3 8-4861,1 1 1,0-1-1,-1 0 1,1 1-1,-1 0 1,1 0-1,-9 2 0,-32 7 718,40-8-997,-5 2-61,0 0-1,1 1 0,-1 0 0,1 0 0,0 1 0,0 0 0,-14 12 0,3 0 102,-33 34 0,42-38-87,-1 1 0,1-1 0,1 2 0,-15 27 0,22-36-88,1 1 0,-1-1 0,1 0 0,1 1 0,-1-1 0,0 13-1,2-15-17,0 0-1,0 0 0,0 0 0,1 0 0,0 1 0,-1-1 1,2 0-1,-1-1 0,0 1 0,1 0 0,4 7 0,-1-4 30,0 0-1,0 0 1,1-1-1,0 0 0,0 0 1,1 0-1,0-1 1,0 0-1,0 0 0,0-1 1,1 0-1,9 4 1,-12-6 4,-1-1-1,1 1 1,-1-1 0,1-1 0,-1 1 0,1 0 0,0-1 0,0 0 0,-1 0-1,9-2 1,-10 1-9,1 0-1,-1 0 0,0 0 1,1 0-1,-1-1 0,0 0 0,0 0 1,0 0-1,0 0 0,0 0 1,0 0-1,-1-1 0,1 1 1,-1-1-1,3-4 0,2-3 12,0 0 0,-2-1 0,1 1 0,-1-1 0,-1-1 0,5-18 0,10-73 247,-10 39-118,-6 43-84,0-31 0,3 126 471,1-6-57,-5 63 398,-5 0-1,-39 247 1,39-361-858,-1 0-1,0 0 1,-1-1 0,-1 0 0,-13 27 0,17-40-64,0-1 0,1 1 1,-1-1-1,0 1 0,0-1 1,-1 0-1,1 0 0,0 0 1,-1 0-1,1 0 0,-1-1 1,0 1-1,1-1 0,-1 1 1,0-1-1,0 0 1,0 0-1,0-1 0,0 1 1,0 0-1,0-1 0,0 0 1,0 0-1,0 0 0,-1 0 1,1 0-1,0-1 0,-4 0 1,-1-1-94,1 0 1,0-1-1,0 1 1,0-1-1,0-1 0,0 1 1,1-1-1,-1-1 1,1 1-1,-8-9 1,6 6 27,0-1 0,1-1 0,0 1 0,0-1 0,1-1 0,0 1 0,1-1 0,0 0 0,0 0 0,1 0 0,-5-19 0,8 22 67,1 1-1,-1 0 1,1 0-1,0-1 1,0 1-1,0 0 1,1-1-1,0 1 1,1 0-1,-1 0 1,1 0-1,0 0 1,1 0-1,0 0 1,-1 1-1,2-1 1,-1 1-1,1-1 1,-1 1-1,2 1 1,-1-1-1,6-4 1,17-15 54,60-38-1,-37 29 97,83-58 334,-46 27-159,78-60-105,-118 84-98,60-63 1,-69 63-27,-13 14 99,0-1 1,20-31-1,-31 42 140,-7 11-77,-7 5-232,0 0 0,0 0-1,0 0 1,0 0 0,0 0-1,0 0 1,0 0-1,0 0 1,0-1 0,0 1-1,0 0 1,0 0 0,1 0-1,-1 0 1,0 0-1,0 0 1,0 0 0,0 0-1,0 0 1,0 0 0,0 0-1,0 0 1,0 0-1,0 0 1,0 0 0,0 0-1,0 0 1,0 0 0,1 0-1,-1 0 1,0 0 0,0 0-1,0 0 1,0 0-1,0 0 1,0 0 0,0 1-1,0-1 1,0 0 0,0 0-1,0 0 1,0 0-1,0 0 1,0 0 0,0 0-1,0 0 1,0 0 0,1 0-1,-1 0 1,0 0-1,0 0 1,0 0 0,0 0-1,0 0 1,0 1 0,0-1-1,0 0 1,0 0 0,-1 58 488,4 100 340,-1-128-700,1-1 1,2 0 0,11 39-1,-14-64-159,7 21 124,-9-24-92,0-1 1,1 1-1,-1 0 1,1 0-1,-1 0 0,1-1 1,0 1-1,-1 0 0,1 0 1,0-1-1,-1 1 0,1-1 1,0 1-1,0-1 1,-1 1-1,1-1 0,0 1 1,0-1-1,0 0 0,0 1 1,0-1-1,0 0 0,1 0 1,-1 0-15,-1 0 0,1 0-1,0 0 1,0-1 0,0 1 0,-1 0 0,1-1 0,0 1 0,0-1 0,-1 1 0,1-1-1,0 1 1,-1-1 0,1 1 0,0-1 0,-1 0 0,1 1 0,-1-1 0,1 0-1,-1 1 1,0-1 0,1 0 0,0-1 0,8-25-145,-7 22 144,69-258 29,-68 240 1,-2 20-14,-1 0 0,0-1 0,1 1 0,0 0 0,-1 0 0,1 0 0,2-4 0,-3 7 0,0 0-1,1 0 1,-1 0 0,0 0 0,0 1 0,1-1 0,-1 0 0,0 0-1,0 0 1,0 0 0,1 0 0,-1 1 0,0-1 0,0 0 0,0 0-1,1 0 1,-1 1 0,0-1 0,0 0 0,0 0 0,0 1-1,0-1 1,0 0 0,0 0 0,1 1 0,-1-1 0,0 0 0,0 0-1,0 1 1,0-1 0,0 0 0,0 0 0,0 1 0,0-1 0,4 17 165,-3-15-163,32 139 465,-29-129-438,0-1 1,0 1-1,12 19 0,-16-31-30,0 1 0,1 0 0,-1 0 0,1 0 0,0-1 0,-1 1 0,1 0 0,-1-1 0,1 1 0,0 0 0,0-1 0,-1 1 0,1-1 0,0 1 0,0-1 0,0 1 0,-1-1 0,1 0-1,0 1 1,0-1 0,0 0 0,2 1 0,-2-2-9,0 1 0,1 0 1,-1 0-1,0-1 0,0 1 0,1-1 0,-1 1 0,0-1 0,0 1 0,0-1 0,1 0 0,-1 0 1,0 0-1,1-1 0,4-4-43,-1 0 1,1-1 0,-1 0 0,4-7-1,-5 8 29,112-171-624,-111 169 635,1-2 4,1 1 0,0 0 0,0 0 0,1 1 1,0 0-1,10-8 0,-15 14 13,0 1-1,0 0 1,0 0-1,-1 0 1,1 0-1,0 0 1,0 1-1,1 0 1,-1-1-1,0 1 1,0 0-1,0 0 1,0 0-1,0 1 1,0-1-1,5 2 1,6 3 70,-1-1 1,19 10-1,-4-2-13,-21-10-49,12 6 169,1-2-1,0 0 0,35 5 0,-50-10-176,0 0-1,0-1 1,0 0-1,0 0 0,0-1 1,0 1-1,0-1 1,0 0-1,-1 0 0,1 0 1,0-1-1,0 0 1,-1 0-1,0 0 0,1-1 1,-1 1-1,0-1 1,0 0-1,0 0 0,0 0 1,4-6-1,-5 5-102,0 0 0,-1 0 0,1 0 0,-1 0 0,0 0 1,0 0-1,-1-1 0,1 1 0,-1-1 0,0 1 0,0-1 0,-1 0 0,1 1 0,-1-1 0,0 0 0,0 1 0,-1-1 1,0 0-1,1 1 0,-3-8 0,2 11 81,1 1 1,0-1-1,-1 0 0,1 0 1,0 1-1,-1-1 1,1 0-1,-1 1 1,1-1-1,-1 1 0,0-1 1,1 1-1,-1-1 1,1 1-1,-1-1 0,0 1 1,1 0-1,-1-1 1,0 1-1,0 0 1,1-1-1,-1 1 0,0 0 1,0 0-1,0 0 1,1 0-1,-1 0 1,0 0-1,0 0 0,1 0 1,-1 0-1,0 0 1,0 0-1,0 0 0,1 0 1,-2 1-1,-1 0 61,1 0 0,-1 0-1,1 1 1,0-1 0,-1 0-1,1 1 1,0 0-1,-4 3 1,2 1 78,-1-1 0,1 1 0,1 0 0,-1 1 0,1-1 0,0 1 0,0-1 0,-2 12 0,5-17-122,-4 11 106,2 1-1,0-1 1,0 1 0,1 0 0,0 0-1,1-1 1,3 21 0,1-8 12,0-1 0,1 0 0,10 24 1,-7-26-82,1-1 1,22 36-1,-29-53-135,1 0 0,0 0 0,0 0 0,1 0 0,-1 0 0,1-1 0,-1 0 0,1 0 0,0 0 0,1 0 0,-1 0 0,0-1 0,8 3 0,-9-4-289,0 0 0,0 0 0,0 0 0,0-1 0,1 1 0,-1-1 0,0 0 0,0 0 0,0 0 0,1 0-1,-1-1 1,0 1 0,0-1 0,0 0 0,0 0 0,0 0 0,0 0 0,0-1 0,0 1 0,0-1 0,0 0-1,2-1 1,2-3-1846,0 0-1,-1 0 1,1-1-1,-1 0 0,9-14 1,-1 0-1182</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3:59.889"/>
    </inkml:context>
    <inkml:brush xml:id="br0">
      <inkml:brushProperty name="width" value="0.05" units="cm"/>
      <inkml:brushProperty name="height" value="0.05" units="cm"/>
    </inkml:brush>
  </inkml:definitions>
  <inkml:trace contextRef="#ctx0" brushRef="#br0">70 30 9152,'-50'-14'4128,"39"11"-3584,6-1-96,1-1-896,8 2-2144,12 6 1504</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4:05.878"/>
    </inkml:context>
    <inkml:brush xml:id="br0">
      <inkml:brushProperty name="width" value="0.05" units="cm"/>
      <inkml:brushProperty name="height" value="0.05" units="cm"/>
    </inkml:brush>
  </inkml:definitions>
  <inkml:trace contextRef="#ctx0" brushRef="#br0">168 6 3328,'5'-6'13882,"-27"20"-10239,11 6-3094,-5 3-123,1 1 0,1 1 0,1 1 0,-14 37 0,12-19-179,-16 87 0,28-114-197,0-1 0,2 1 0,0-1 0,0 1 0,2 0 0,0-1 0,5 25 0,-5-38-48,0 1 0,0-1 0,0 0 1,1 1-1,-1-1 0,1 0 0,0 0 0,0 0 0,0 0 1,0 0-1,1-1 0,-1 1 0,1-1 0,0 1 0,0-1 1,-1 0-1,1 0 0,1 0 0,-1 0 0,0-1 0,0 1 0,1-1 1,-1 0-1,0 0 0,1 0 0,0 0 0,-1-1 0,1 1 1,-1-1-1,1 0 0,-1 0 0,1-1 0,0 1 0,-1-1 1,1 1-1,5-3 0,-1-1-38,0 0 1,0 0-1,-1-1 1,1 0-1,-1-1 0,0 1 1,-1-1-1,1-1 1,-1 1-1,10-15 0,3-8-32,23-44-1,-30 51 91,92-175 325,-77 138-118,-31 69-295,1 1 1,1 0-1,-3 18 0,-4 47 287,7-55-166,1 0 1,1 0 0,1 1 0,1-1-1,7 35 1,-7-47-16,0 0-1,1-1 0,1 1 1,-1-1-1,2 0 1,-1 0-1,1 0 0,0-1 1,0 0-1,1 1 1,0-2-1,0 1 1,1-1-1,0 0 0,14 9 1,-17-12-33,0-1-1,0 0 1,1 0 0,-1 0 0,1-1-1,-1 0 1,1 0 0,-1 0-1,1 0 1,0-1 0,0 1 0,-1-1-1,1 0 1,0-1 0,-1 1-1,1-1 1,0 0 0,-1 0 0,1-1-1,-1 1 1,1-1 0,3-2 0,0-1-46,0 0 1,0 0 0,-1-1-1,0 0 1,0-1 0,-1 1 0,0-1-1,0 0 1,-1-1 0,1 0-1,3-8 1,1-3-63,0-1 0,-2 0 0,10-33 0,-10 18 103,8-66 0,-13 80 26,-2 9-12,0-1 1,-1 1 0,-1-1-1,1 1 1,-2-1 0,0 1-1,-4-14 1,5 23-27,-4-15-123,5 18 123,0-1 0,0 1 0,0-1 0,0 1 0,0-1 0,0 1 0,0-1 0,0 0 0,0 1 0,0-1 0,0 1 0,0-1 0,0 1 0,0-1 0,0 1 0,0-1 0,1 1 0,-1-1 0,0 1 0,0 0 0,1-2 0,0 2 0,0 0 1,-1 0-1,1 0 0,0 0 0,-1 0 0,1 0 0,0 0 0,0 0 0,-1 0 1,1 0-1,0 0 0,0 0 0,-1 1 0,1-1 0,0 0 0,-1 0 1,1 1-1,0-1 0,0 1 0,3 1-11,43 17 54,16 7 24,-22-13 20,0-3-1,1-1 1,-1-2-1,1-1 0,57-1 1,-39-6 146,-1-1-1,1-4 1,59-12 0,-114 16-151,-2 2-10,-1 0 0,0-1 0,1 1 0,-1-1 0,0 0 1,0 0-1,0 0 0,0 0 0,4-2 0,-8 2-43,-6 3-70,0 1 1,0 1 18,1-1 1,-1 1-1,-9 6 1,-39 31 538,3 2-1,-82 84 1,117-106-430,1 0 0,-20 35 0,25-38-90,9-14 17,1-1-1,0 0 0,-1 1 1,1-1-1,1 1 0,-1 0 1,0 0-1,1 0 0,0 0 1,0 0-1,0 0 0,0 0 1,1 0-1,0 0 0,0 8 1,0-10-5,0-1 0,1 0-1,-1 0 1,0 0 0,1 0 0,-1 0 0,1 0 0,-1 0 0,1 0-1,0 0 1,-1 0 0,1 0 0,0 0 0,0 0 0,0 0 0,0 0 0,0-1-1,0 1 1,0 0 0,0-1 0,0 1 0,0-1 0,0 1 0,0-1-1,0 1 1,0-1 0,0 0 0,1 0 0,-1 0 0,0 1 0,0-1 0,0 0-1,0 0 1,1 0 0,1-1 0,4 0-26,0 1 0,-1-2 0,1 1 0,0-1 0,6-2 0,-4 0-27,-1 0 0,1-1-1,-1 0 1,0 0 0,14-12 0,-15 12 11,9-9-86,0 0-1,-1-1 0,24-31 1,30-57-182,-41 60 420,-21 31-41,5-9-29,-11 21-39,-1-1 1,1 0-1,-1 1 1,1-1 0,-1 0-1,1 1 1,-1-1-1,1 1 1,0-1 0,0 1-1,-1-1 1,1 1-1,0-1 1,-1 1 0,1 0-1,0-1 1,1 1 0,1 4 137,4 41 238,9 51 32,-13-86-362,1 1 1,0-1-1,1 0 0,-1 0 0,2 0 0,0-1 1,0 0-1,1 0 0,0 0 0,0-1 1,10 9-1,-15-15-52,0-1 1,0 1 0,0 0-1,0-1 1,0 0 0,0 1-1,0-1 1,1 0 0,-1 0-1,0 0 1,1 0 0,-1-1-1,1 1 1,-1-1 0,1 1-1,-1-1 1,1 0 0,-1 0-1,1 0 1,-1 0 0,1-1-1,-1 1 1,1-1 0,-1 1-1,1-1 1,-1 0 0,1 0-1,-1 0 1,0 0 0,0 0-1,1-1 1,-1 1 0,0-1-1,2-1 1,2-5 4,0 1 1,-1-1-1,0 0 0,0-1 0,-1 1 0,5-11 1,1-4-64,2-2-16,-1-1 0,-1-1 0,6-31 0,-3 14 34,-6 24 101,-2-1 0,0 1 0,-1-1 0,2-32 0,-6 42 60,1-4-131,-2 12 34,0 7 73,-3 21 161,0 1 0,1 48 0,11 53 75,-6-110-310,1 0 0,1-1-1,1 1 1,0-1 0,13 26 0,-17-39-19,0-1 1,0 0-1,0 0 0,1 0 1,-1-1-1,1 1 0,0 0 1,-1 0-1,1-1 0,0 1 0,0-1 1,0 0-1,0 1 0,0-1 1,0 0-1,0 0 0,3 1 1,-4-2-15,1 0 0,0 0 0,0 0 0,0 1 0,-1-1 0,1-1 1,0 1-1,0 0 0,-1 0 0,1-1 0,0 1 0,-1-1 1,1 1-1,0-1 0,-1 0 0,1 0 0,-1 0 0,1 0 0,-1 0 1,1 0-1,-1 0 0,0 0 0,1 0 0,-1-1 0,1-1 0,11-15-341,-1-1-1,-2 0 0,12-28 1,-7 17 59,42-101-279,-17 34 616,-34 86-5,-2 2-4,-1 0-1,5-12 1,-8 21-30,0-1 1,0 1 0,0 0-1,0 0 1,0-1 0,0 1 0,0 0-1,0 0 1,0-1 0,0 1 0,0 0-1,0 0 1,0-1 0,0 1-1,0 0 1,0 0 0,0 0 0,1-1-1,-1 1 1,0 0 0,0 0 0,0 0-1,0-1 1,0 1 0,1 0-1,-1 0 1,0 0 0,0 0 0,0-1-1,1 1 1,-1 0 0,0 0 0,0 0-1,0 0 1,1 0 0,-1 0-1,0 0 1,0 0 0,1 0 0,-1 0-1,1 0 1,2 3 19,-3-3-12,11 26 304,2-1 0,1 0 1,27 35-1,-31-46-241,1-1 0,1 0 1,0-1-1,1 0 0,0-1 0,1-1 1,15 10-1,-25-18-66,-1 0 0,0-1 0,0 1 0,1-1 0,-1 0 0,1 0-1,-1 0 1,1-1 0,-1 1 0,1-1 0,0 0 0,-1 0 0,1 0 0,-1 0 0,1-1 0,0 1 0,-1-1 0,1 0 0,-1 0 0,0 0 0,1-1 0,-1 1 0,0-1 0,0 0 0,0 1 0,0-2 0,4-2-1,2-4-114,0 0 0,-1 0-1,0-1 1,0-1-1,-1 1 1,-1-1-1,0 0 1,0-1-1,-1 0 1,-1 1-1,0-1 1,0-1-1,2-13 1,-5 21 71,-1 1 0,1-1 0,-1 0 0,0 1 0,-1-8-1,1 12 39,0-1 0,0 0 0,0 0 0,0 0 0,0 0 0,0 0 0,-1 0 0,1 0 0,0 0-1,-1 0 1,1 0 0,-1 1 0,1-1 0,-1 0 0,1 0 0,-1 1 0,0-1 0,1 0-1,-1 1 1,0-1 0,1 0 0,-1 1 0,0-1 0,0 1 0,0-1 0,0 1 0,1 0-1,-1-1 1,0 1 0,0 0 0,0-1 0,0 1 0,-2 0 0,0 0 54,-1 1 0,0-1 1,1 1-1,-1 0 0,1 0 1,-1 0-1,1 1 0,0-1 1,-1 1-1,1-1 0,0 1 1,0 0-1,-5 4 0,1 1 131,0 0-1,0 0 1,0 1-1,-7 11 1,-2 5 284,0 1 0,-22 52 0,32-61-328,0-1 0,1 1 0,1 0 0,0 0 0,2 1 0,-2 30 0,4-39-86,0-1 0,1 0 1,0 1-1,0-1 0,1 1 1,0-1-1,0 0 0,1 0 1,0 0-1,0-1 0,1 1 1,0 0-1,0-1 0,0 0 1,1 0-1,-1-1 0,2 1 1,-1-1-1,7 5 0,-3-3-55,1 0-1,0-1 0,1 0 1,-1-1-1,1 0 0,0-1 1,1 0-1,-1-1 0,0 0 1,1-1-1,17 2 0,39-3-3841,130-12-1,-142 5-580,-30 4-227,-2 5 1537</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4:09.607"/>
    </inkml:context>
    <inkml:brush xml:id="br0">
      <inkml:brushProperty name="width" value="0.05" units="cm"/>
      <inkml:brushProperty name="height" value="0.05" units="cm"/>
    </inkml:brush>
  </inkml:definitions>
  <inkml:trace contextRef="#ctx0" brushRef="#br0">58 1046 3552,'-8'-11'1147,"9"10"-1014,-1 0 1,0 0 0,0 1 0,0-1 0,0 0-1,1 0 1,-1 1 0,0-1 0,1 0 0,-1 1 0,1-1-1,-1 0 1,1 1 0,-1-1 0,1 0 0,-1 1 0,1-1-1,0 0 18,7-7 766,-1 0 0,-1-1 0,0 0 0,0 0 0,-1 0-1,8-18 1,-2 5-55,15-24-1,2 2 0,33-41 0,73-75 58,-105 127-746,9-13 117,-2-1 0,-3-2 0,-2-1 0,33-71 0,-51 95 116,29-65 1172,-74 165-1122,-70 114-1,56-106-198,-131 262 229,88-152-77,-70 137 622,153-317-1004,4-7-99,-1 0-1,1 0 1,-1-1 0,1 1 0,-1-1 0,-1 1 0,1-1 0,-1 0 0,1 0 0,-1-1 0,-5 5 0,8-20-717,5 3 660,0 1-1,0-1 1,1 1-1,0 0 1,0 0 0,13-12-1,-14 15 87,8-8 19,0 0 1,1 1-1,21-15 1,46-28 14,-43 32-59,211-158 260,-73 18 157,-13-14 449,-114 126 375,-47 53-933,-2 6-138,-5 14 25,-15 56 785,-18 120 0,33-158-678,-3 30-36,9-62-173,-1 1 0,1-1 0,1 1 0,0-1 0,3 16 0,-3-23-20,-1 0 1,0 1 0,1-1 0,-1 0-1,0 0 1,1 0 0,-1 0 0,1 0-1,0 0 1,-1 0 0,1 0 0,0 0 0,0 0-1,0 0 1,-1-1 0,1 1 0,0 0-1,0 0 1,0-1 0,0 1 0,2 0 0,-1 0-12,-1-1 1,1 0 0,-1 0 0,1 0 0,-1 0 0,1 0 0,-1 0-1,1-1 1,-1 1 0,0 0 0,1-1 0,-1 1 0,1-1 0,2-1 0,3-3-30,1 0-1,-1 0 1,1-1 0,8-9 0,-13 12 54,149-170-95,-2 2 195,-148 169-109,19-16 42,-10 14 9,-10 4-58,-1 0 1,0 0 0,0 0-1,1 0 1,-1 0 0,0 0-1,1 0 1,-1 0-1,0 0 1,0 0 0,1 0-1,-1 0 1,0 0 0,0 1-1,1-1 1,-1 0 0,0 0-1,0 0 1,1 1 0,-1-1-1,0 0 1,0 0 0,0 0-1,0 1 1,1-1 0,-1 0-1,0 0 1,0 1 0,0-1-1,0 0 1,0 1-1,3 11 129,-1 0-1,0 0 0,-1 0 1,0 21-1,1 14-46,-2-47-83,2 24 107,1 0-1,12 47 1,-13-64-57,1 0 0,0 0-1,0-1 1,0 1 0,1-1-1,0 1 1,0-1 0,1 0 0,0-1-1,0 1 1,0-1 0,0 0-1,1 0 1,7 5 0,-10-9-49,0 1 0,-1 0 1,1-1-1,0 0 0,-1 0 0,1 1 1,0-2-1,0 1 0,0 0 0,0-1 1,0 1-1,0-1 0,0 0 0,0 0 1,0 0-1,0 0 0,0 0 0,0-1 1,0 0-1,0 1 0,0-1 0,0 0 1,0-1-1,0 1 0,-1 0 0,1-1 1,-1 1-1,1-1 0,-1 0 0,1 0 1,-1 0-1,4-4 0,4-7-17,0 0-1,-1 0 1,0-1 0,-1 0-1,7-15 1,112-201-151,-85 174 344,-31 42-118,-11 14-53,0-1 0,1 1 0,-1 0 1,0-1-1,1 1 0,-1-1 0,1 1 0,-1 0 1,1-1-1,-1 1 0,1 0 0,-1-1 1,1 1-1,-1 0 0,1 0 0,-1 0 0,1-1 1,5 5 298,-5-2-271,0 0 1,-1-1-1,1 1 1,-1 0 0,1 0-1,-1 0 1,0-1-1,0 4 1,-11 154 609,0 0-663,11-153 6,0-1 0,0 1 0,1-1 0,0 1 0,2 7 0,-3-12 2,0 0-1,1 0 1,-1 0-1,0-1 0,1 1 1,-1 0-1,0 0 0,1-1 1,-1 1-1,1 0 1,0 0-1,-1-1 0,1 1 1,-1-1-1,1 1 1,0-1-1,0 1 0,-1-1 1,1 1-1,0-1 1,0 0-1,-1 1 0,1-1 1,0 0-1,0 1 1,0-1-1,0 0 0,-1 0 1,1 0-1,0 0 0,0 0 1,0 0-1,0 0 1,0 0-1,-1 0 0,1-1 1,0 1-1,0 0 1,0 0-1,0-1 0,-1 1 1,1-1-1,0 1 1,0 0-1,-1-1 0,2 0 1,8-7-122,-1 1 1,0-1-1,0-1 1,-1 1 0,15-21-1,-11 14-25,14-16-20,73-86-326,-78 95 535,0 1-1,2 1 0,26-17 0,-46 35 20,-1 0 1,1 0-1,0 1 1,0-1-1,0 1 1,0-1-1,5 0 1,-8 2-35,1 0 1,-1 0 0,1 0 0,0 0 0,-1 0 0,1 0-1,-1 0 1,1 0 0,-1 0 0,1 0 0,0 0 0,-1 1-1,1-1 1,-1 0 0,1 0 0,-1 1 0,1-1-1,-1 0 1,1 1 0,0 0 10,0 0 0,0 0 1,-1 0-1,1 1 0,0-1 0,-1 0 0,1 0 1,-1 1-1,1-1 0,-1 0 0,1 2 0,1 10 41,-1 0 0,0-1 0,-1 1 0,0 0 0,-4 17 0,3-18-100,0 0-1,0 1 1,1-1 0,0 1 0,1-1 0,4 16-1,-5-27 10,0 0-1,0 0 0,0-1 0,1 1 0,-1 0 1,0 0-1,1 0 0,-1-1 0,1 1 1,-1 0-1,1 0 0,-1-1 0,1 1 0,-1 0 1,1-1-1,0 1 0,-1-1 0,1 1 0,0-1 1,0 1-1,-1-1 0,1 1 0,0-1 1,0 0-1,0 1 0,-1-1 0,1 0 0,0 0 1,0 1-1,0-1 0,0 0 0,0 0 0,0 0 1,0 0-1,-1 0 0,1 0 0,0-1 1,0 1-1,0 0 0,0 0 0,0-1 0,-1 1 1,1 0-1,0-1 0,0 1 0,0-1 0,9-7-56,-1 0-1,0 0 0,-1-1 0,0 0 0,-1 0 1,8-12-1,13-15 65,-12 17 25,0 1 0,2 1 0,0 0 0,1 2 0,28-19 1,-37 28 14,1 0 0,-1 1 1,1 0-1,0 0 1,1 1-1,-1 1 1,1 0-1,-1 1 1,1 0-1,0 1 1,0 0-1,0 0 1,14 2-1,98 4 137,-105-5-150,-2-1 48,0 0-1,26-6 1,-54 3 35,-9 1-176,9 4 91,0 0 0,0 0 1,1 1-1,-1 1 0,0 0 1,1 0-1,-14 7 0,6-1 20,0 0 0,1 1-1,-17 14 1,26-18 4,1 1 0,0 0 0,1 0 0,-1 1-1,1 0 1,1 0 0,0 0 0,0 1 0,0 0 0,1 0 0,0 0 0,-3 15-1,6-19-24,0-1 0,0 1 0,0 0 0,1-1 0,-1 1 0,1 0 0,1-1 0,-1 1 0,0 0 0,1-1 0,0 1 0,0-1 0,1 1 0,-1-1 0,1 0 0,0 1 0,0-1 0,0 0 0,1 0 0,0 0 0,-1-1 0,1 1 0,1-1 0,-1 1 0,0-1 0,1 0 0,-1 0 0,1-1 0,0 1 0,0-1 0,8 4 0,-2-2-29,1-1 0,0 0-1,-1 0 1,1-1 0,0-1-1,1 0 1,-1 0 0,0-1-1,0-1 1,0 0 0,0 0-1,0-1 1,0 0 0,0-1-1,15-7 1,-7 3-40,-1-2 1,0 0-1,-1-1 0,0-1 1,0 0-1,-1-2 0,24-22 1,154-165-870,-157 163 796,-2-2 0,-2-1 0,-2-2 1,-2-1-1,-1-1 0,23-52 0,48-145 201,-91 208-117,-8 18 40,0 15 12,0 0 0,0-1 0,0 1-1,-1 0 1,1-1 0,0 1-1,0 0 1,0 0 0,0-1-1,-1 1 1,1 0 0,0 0-1,0-1 1,-1 1 0,1 0-1,0 0 1,-1 0 0,1 0-1,0-1 1,0 1 0,-1 0 0,1 0-1,0 0 1,-1 0 0,1 0-1,0 0 1,-1 0 0,1 0-1,0 0 1,-1 0 0,1 0-1,0 0 1,-1 0 0,0 0 4,0 1 0,0-1 1,0 1-1,0-1 0,0 1 1,0-1-1,0 1 0,0 0 1,0-1-1,1 1 0,-1 0 1,0 0-1,0-1 0,1 1 1,-2 2-1,-17 23 166,1 1 0,-18 36-1,-28 68 150,58-119-292,-12 26 87,1 1 1,3 1 0,-20 78-1,17 25 79,16-122-158,1 0-1,1-1 1,1 1-1,8 37 1,-8-50-34,1-1 1,-1 1-1,1-1 1,1 0-1,-1 0 1,1 0-1,0 0 0,1-1 1,0 0-1,0 1 1,0-2-1,10 10 1,-10-12-19,-1 0 1,1 0 0,0 0-1,-1-1 1,1 1 0,1-1-1,-1 0 1,0-1 0,0 1-1,1-1 1,-1 0 0,0-1-1,1 1 1,-1-1 0,1 0-1,-1 0 1,1-1-1,-1 1 1,7-3 0,2-1-48,0-1 0,0 0 0,-1-1-1,0-1 1,0 0 0,-1 0 0,0-1 0,17-15 0,84-89-487,-92 91 525,36-41 300,-57 62-270,0 0-1,0 0 1,0-1 0,0 1-1,0 0 1,1 0 0,-1-1 0,0 1-1,0 0 1,0 0 0,1 0 0,-1-1-1,0 1 1,0 0 0,1 0-1,-1 0 1,0 0 0,0 0 0,1 0-1,-1 0 1,0-1 0,0 1-1,1 0 1,-1 0 0,0 0 0,1 0-1,-1 0 1,0 0 0,0 0 0,1 0-1,-1 0 1,0 1 0,1-1-1,-1 0 1,0 0 0,0 0 0,1 0-1,-1 0 1,0 0 0,0 0 0,1 1-1,-1-1 1,0 0 0,0 0-1,0 0 1,1 1 0,-1-1 0,0 0-1,0 0 1,0 1 0,0-1 0,1 0-1,-1 0 1,0 1 0,0-1-1,0 0 1,0 0 0,0 1 0,0-1-1,0 0 1,0 1 0,0-1 0,0 0-1,0 0 1,0 1 0,0-1-1,0 0 1,0 1 0,-1 26 270,0-22-231,-13 140 263,14-138-335,0-1 0,0 1 0,1-1 1,0 0-1,0 1 0,0-1 0,1 0 1,0 0-1,4 8 0,-6-12 4,1-1-1,-1 1 0,1-1 0,0 1 1,0-1-1,0 1 0,0-1 1,0 0-1,0 1 0,1-1 1,-1 0-1,0 0 0,0 0 1,1 0-1,-1 0 0,1 0 1,-1 0-1,1 0 0,-1-1 1,1 1-1,0-1 0,-1 1 1,1-1-1,0 0 0,-1 1 1,1-1-1,0 0 0,0 0 1,-1 0-1,1 0 0,0 0 1,-1-1-1,1 1 0,0-1 1,-1 1-1,1-1 0,0 1 0,-1-1 1,2-1-1,18-10-73,0 0 0,-2-2 0,1 0 0,-2-2 0,29-29-1,-32 29 79,-4 6 12,-1-1 0,-1-1 0,11-14 0,-20 26 5,1-1 0,-1 1 0,0-1-1,1 1 1,-1-1 0,0 1 0,0-1 0,1 1-1,-1-1 1,0 1 0,0-1 0,0 1 0,0-1-1,0 1 1,0-1 0,0 0 0,0 1 0,0-1 0,0 1-1,0-2 1,0 2 0,-1 0 0,1 0 0,0 0-1,-1 0 1,1 0 0,0 0 0,-1 0 0,1 0 0,-1 0-1,1 0 1,0 0 0,-1 0 0,1 0 0,-1 0-1,1 0 1,0 1 0,-1-1 0,1 0 0,0 0 0,-1 0-1,1 1 1,-24 15 40,13-4 18,0 0 0,1 1-1,1-1 1,0 2 0,0 0 0,2 0 0,-1 0-1,2 1 1,0 0 0,1 0 0,-5 22-1,8-30-47,1 0-1,1-1 0,-1 1 0,1 0 1,1 11-1,-1-15 0,1 0 0,-1-1 0,1 1 0,-1 0 0,1-1 0,0 1 0,0-1 0,0 1 0,1-1 0,-1 1 0,1-1 0,-1 0 0,1 0-1,0 0 1,0 1 0,2 1 0,2 0-33,0-1 0,0 0-1,0 0 1,1 0-1,-1-1 1,1 0 0,-1 0-1,1 0 1,0-1-1,0 0 1,0-1-1,-1 1 1,1-1 0,0-1-1,0 1 1,0-1-1,7-2 1,-4 1-11,0-1-1,0 0 1,-1 0-1,0-1 1,1-1 0,-1 1-1,-1-1 1,1-1 0,-1 0-1,0 0 1,10-9-1,-8 2-47,-1 1 0,0-2-1,0 1 1,-1-1 0,-1 0-1,-1 0 1,7-20 0,-10 25 101,0 0 1,-1 0-1,0 0 0,-1 0 1,0 0-1,0 0 1,-1 0-1,0 0 0,-1 0 1,-2-12-1,1 14-18,1 0-1,-2 0 1,1 0 0,-1 1-1,0-1 1,-1 1 0,0-1-1,0 1 1,0 1 0,0-1-1,-1 0 1,0 1 0,-6-5-1,6 6-3,0 1 1,0-1-1,0 1 1,0 0-1,-1 0 0,0 1 1,1-1-1,-13-2 0,1 0 32,1 1 20,-29-2 0,31 4-619,128-15 432,151-25 1062,-257 41-813,0-1 0,0 2-1,0-1 1,0 1 0,0 0 0,0 1 0,11 2-1,-16-3-52,0 1 0,-1 0 0,1 0 0,-1 0 0,1 0 0,-1 0 0,1 1 0,-1-1 0,0 1 0,1-1 0,-1 1 0,0 0 0,0 0 0,0 0 0,-1 0 0,1 0 0,0 0-1,-1 1 1,1-1 0,-1 0 0,0 1 0,0-1 0,0 1 0,0 0 0,0-1 0,0 4 0,1 10 54,-2 1 0,0-1 1,-1 1-1,0-1 0,-8 33 0,2-6-58,2-10-33,1-16-246,-1 35 0,5-52 203,0 0 0,0 1 0,0-1 0,0 0 0,0 1 0,0-1 1,0 1-1,0-1 0,0 0 0,0 1 0,0-1 0,0 1 0,0-1 0,0 0 0,1 1 0,-1-1 0,0 0 0,0 1 0,0-1 0,1 0 0,-1 1 0,0-1 1,0 0-1,1 1 0,0-1-31,-1-1 1,1 1-1,0 0 1,-1-1-1,1 1 1,-1 0-1,1-1 1,-1 1 0,1-1-1,-1 1 1,1-1-1,-1 1 1,0-1-1,1 1 1,-1-1-1,0 1 1,1-1-1,-1 1 1,1-2-1,46-93-1434,7 8 1212,-46 77 356,0-1 0,1 1-1,0 1 1,1-1 0,15-10 0,-23 19-1,0-1 0,0 0 0,1 1 0,-1 0 0,1-1 0,-1 1 0,1 0 0,0 0 0,-1 1 0,1-1 0,0 0 0,0 1 0,-1 0 0,1 0 0,0 0 0,0 0 0,0 0-1,-1 0 1,1 1 0,3 0 0,0 1 25,0 1 0,-1 0 1,1 0-1,-1 0 0,1 1 0,-1 0 0,8 7 0,-4-3-86,17 15-14,58 40 0,-76-58-21,0 0 1,1-1 0,0 0-1,0 0 1,0-1-1,0 0 1,0 0 0,1-1-1,-1 0 1,1-1 0,0 0-1,11-1 1,-16-1 6,0 0 0,0 0-1,0-1 1,0 1 0,-1-1 0,1 0 0,0-1-1,-1 1 1,1-1 0,-1 0 0,0 0 0,0 0-1,0-1 1,7-7 0,2-5-44,0 0 0,14-23 0,39-72 156,-66 109-34,1 1 0,0-1 0,0 1 1,0-1-1,0 1 0,0-1 0,0 1 1,1-1-1,-1 1 0,0 0 0,2-1 1,-3 2-56,1 0 0,-1 0 0,0 0 0,0 0 0,0 0 0,0 0 1,1 0-1,-1 0 0,0 0 0,0 0 0,0 0 0,0 0 0,0 0 1,1 0-1,-1 0 0,0 0 0,0 0 0,0 0 0,0 0 1,0 0-1,0 0 0,1 0 0,-1 1 0,0-1 0,0 0 0,0 0 1,0 0-1,0 0 0,0 0 0,0 0 0,0 0 0,0 1 0,1-1 1,-1 0-1,0 0 0,0 0 0,0 0 0,0 0 0,0 1 0,0-1 1,0 0-1,0 0 0,0 17 192,-9 44 58,-3-1 0,-22 70 0,30-118-345,1-1-1,0 1 0,-2 20 1,47-72-1230,-32 32 1313,0 0 0,1 1 0,0 0 0,0 0 0,0 2 0,0-1 0,15-4 0,30-6-1142,0 3-3603,-27 6 349,-10 6 1248</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4:09.960"/>
    </inkml:context>
    <inkml:brush xml:id="br0">
      <inkml:brushProperty name="width" value="0.05" units="cm"/>
      <inkml:brushProperty name="height" value="0.05" units="cm"/>
    </inkml:brush>
  </inkml:definitions>
  <inkml:trace contextRef="#ctx0" brushRef="#br0">25 55 11552,'-24'-21'5215,"24"17"-4511,0-1-2655,5 1 927,-5-4 480,5 8 384,-1-9-2432,1 5 1408</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4:10.326"/>
    </inkml:context>
    <inkml:brush xml:id="br0">
      <inkml:brushProperty name="width" value="0.05" units="cm"/>
      <inkml:brushProperty name="height" value="0.05" units="cm"/>
    </inkml:brush>
  </inkml:definitions>
  <inkml:trace contextRef="#ctx0" brushRef="#br0">23 81 12128,'-23'-26'5503,"46"17"-4799,7 5-224,3 1-416,56-11 1888,16 10-1088,40-4 288,2 8-704,33-9-608,-14 9 64,0-4-3808,-24 4 2144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2:35.947"/>
    </inkml:context>
    <inkml:brush xml:id="br0">
      <inkml:brushProperty name="width" value="0.05" units="cm"/>
      <inkml:brushProperty name="height" value="0.05" units="cm"/>
      <inkml:brushProperty name="color" value="#004F8B"/>
    </inkml:brush>
  </inkml:definitions>
  <inkml:trace contextRef="#ctx0" brushRef="#br0">19 9 8736,'-16'-7'2810,"13"5"-1716,13 2 3732,15 1-2140,39 6 0,-2 1-1690,86 1 404,46 3-1003,-45 0-1012,-50-15-7564,-98 3 8083,12-3-2897,-13 3 2865,0 0 0,0-1-1,1 1 1,-1 0-1,0 0 1,0 0 0,0-1-1,0 1 1,0 0 0,0 0-1,1-1 1,-1 1 0,0 0-1,0 0 1,0-1 0,0 1-1,0 0 1,0-1-1,0 1 1,0 0 0,0 0-1,0-1 1,0 1 0,0 0-1,0 0 1,-1-1 0,1 1-1,0 0 1,0 0-1,0-1 1,0 1 0,0 0-1,0 0 1,-1-1 0,1 1-1,0 0 1,0 0 0,0 0-1,-1-1 1,1 1-1,0 0 1,-9-8-3333</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3:33.938"/>
    </inkml:context>
    <inkml:brush xml:id="br0">
      <inkml:brushProperty name="width" value="0.05" units="cm"/>
      <inkml:brushProperty name="height" value="0.05" units="cm"/>
    </inkml:brush>
  </inkml:definitions>
  <inkml:trace contextRef="#ctx0" brushRef="#br0">320 714 3328,'3'0'745,"0"-1"0,0 0 0,0 0 0,0 0 0,0 0 0,0 0 0,-1-1 0,1 1-1,5-5 1,30-23-74,-24 18 115,-2 1-571,0-1-1,0 0 0,-1-1 0,0 0 1,-1-1-1,0 0 0,-1-1 1,-1 0-1,0 0 0,6-17 1,19-57 566,31-132 0,-52 174-674,26-92 1263,-38 137-1351,0 1-1,1 0 0,-1-1 1,0 1-1,0 0 0,0-1 0,0 1 1,0 0-1,0-1 0,0 1 0,0 0 1,0-1-1,0 1 0,0-1 0,0 1 1,0 0-1,0-1 0,0 1 0,0 0 1,0-1-1,0 1 0,0 0 1,0-1-1,-1 1 0,1 0 0,0-1 1,0 1-1,0 0 0,-1 0 0,1-1 1,0 1-1,-1 0-14,1 0 0,-1 0 0,1 0 1,0 0-1,-1 0 0,1 1 0,0-1 0,-1 0 0,1 0 1,0 0-1,-1 1 0,1-1 0,0 0 0,0 0 0,-1 1 0,1-1 1,0 0-1,0 1 0,0-1 0,-1 0 0,1 1 0,0-1 1,0 0-1,0 1 0,0-1 0,0 1 0,-1-1 0,1 0 1,0 1-1,-36 155 321,27-117-388,-2 0 1,-2-2-1,-21 46 0,8-32 189,-2-1 1,-37 47-1,0 1 98,-133 238 459,45-96 506,134-217-738,16-21-265,11-14-151,6-7-44,0 2 0,27-25 0,39-28-29,-46 42 44,-20 16-4,218-178 18,-186 155 52,100-74 90,8 15 94,-102 59 784,-48 33-876,-4 1 147,-18 8 57,11-5-352,1 0 1,-1 0-1,1 1 1,0-1-1,-1 2 1,1-1-1,0 0 1,1 1-1,-1 0 1,-8 9-1,10-9-63,0 1 0,0-1 1,0 1-1,1 0 0,-1 0 0,1 1 0,1-1 0,-1 1 0,1-1 0,0 1 0,0 0 0,0 0 0,1 0 1,-1 8-1,1-10 83,1 0 1,0 0-1,0 0 1,0 0 0,0 0-1,0 1 1,1-1 0,0 0-1,0 0 1,0 0-1,0-1 1,1 1 0,0 0-1,-1 0 1,1-1 0,0 1-1,1-1 1,-1 0-1,1 1 1,-1-1 0,1 0-1,4 3 1,-6-6-14,0 1 0,0-1 1,-1 1-1,1-1 0,0 1 1,0-1-1,0 1 0,0-1 0,0 0 1,0 0-1,0 1 0,0-1 0,0 0 1,0 0-1,0 0 0,0 0 0,0 0 1,0 0-1,0-1 0,0 1 1,0 0-1,1-1 0,0 0 3,0 0 0,0 0 0,0 0 0,0-1 1,0 1-1,-1-1 0,1 1 0,0-1 0,1-2 0,3-4 66,0 0-1,-1-1 1,6-12 0,-8 15-80,0 1 1,0-1 0,-1 0 0,0 0-1,0 0 1,-1 0 0,1 0-1,-1 0 1,-1 0 0,1 0 0,-1-1-1,0 1 1,0 0 0,-1 0 0,0 0-1,0-1 1,-3-8 0,-2-1-70,-1 2 1,0-1-1,-1 1 1,-18-24-1,26 37 44,-1 1-1,1 0 1,0-1 0,0 1-1,-1-1 1,1 1 0,0 0-1,0-1 1,0 1-1,0-1 1,-1 1 0,1-1-1,0 1 1,0 0-1,0-1 1,0 1 0,0-1-1,0 1 1,0-1 0,0 1-1,0-1 1,1 1-1,-1 0 1,0-1 0,0 1-1,0-1 1,0 1 0,1 0-1,-1-1 1,0 1-1,0-1 1,1 1 0,-1 0-1,0-1 1,1 1-1,-1 0 1,0 0 0,1-1-1,-1 1 1,0 0 0,1 0-1,-1-1 1,1 1-1,-1 0 1,1 0 0,-1 0-1,1 0 1,24-6-92,-23 6 106,34-5 14,1 2 0,-1 1 0,70 6-1,-85-1 171,0 0-1,-1 1 0,1 1 0,-1 1 0,1 1 0,-2 1 1,1 1-1,20 12 0,-28-13 35,-1 1-1,14 13 1,-18-15-458,1 0 0,0-1 0,0 1-1,0-2 1,15 8 0,-22-12-78,0-1-1,0 1 0,0-1 1,0 0-1,0 1 1,0-1-1,1 0 0,-1 0 1,0 0-1,0 0 0,0 0 1,0 0-1,0 0 1,0 0-1,0-1 0,1 1 1,-1 0-1,1-1 1,-1 0 15,15-2-2913</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3:35.121"/>
    </inkml:context>
    <inkml:brush xml:id="br0">
      <inkml:brushProperty name="width" value="0.05" units="cm"/>
      <inkml:brushProperty name="height" value="0.05" units="cm"/>
    </inkml:brush>
  </inkml:definitions>
  <inkml:trace contextRef="#ctx0" brushRef="#br0">297 28 3072,'1'-1'99,"1"0"48,-1 0-1,0 0 1,0 0-1,0 0 1,0 0 0,0 0-1,0-1 1,0 1 0,0 0-1,1-3 1,8-2 6231,-19 3-3236,8 3-3091,1-1-1,-1 1 1,0 0 0,1 0 0,-1-1-1,0 1 1,1 0 0,-1 0 0,1 0-1,-1 0 1,0 0 0,1 0 0,-1 0-1,0 0 1,1 0 0,-1 0 0,0 0-1,1 1 1,-1-1 0,1 0 0,-1 0 0,0 1-1,1-1 1,-2 1 0,-9 4 136,0 1 0,1 0-1,0 0 1,0 1 0,0 0 0,-15 15 0,11-7 18,1 0 0,0 1 0,-14 25 1,1 5 213,2 1 0,-20 61 0,32-75 12,-13 53-1,22-69-277,0 0-1,1 0 1,1 1-1,0-1 1,3 23-1,-1-31-66,1 1 0,0-1 0,1 0 0,0 0 0,1 0 0,0 0 0,0 0 0,0-1 0,8 9 0,-3-4 41,2 0 0,-1 0-1,2-2 1,18 17 0,-19-20-145,0-1 0,24 12 0,-17-10-728,-17-8 551,-1-1 25,1 0-1,0 1 0,-1-1 0,1 0 0,0 1 0,-1-1 0,1 1 0,0-1 1,-1 1-1,1-1 0,-1 1 0,1 0 0,0 0 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3:37.992"/>
    </inkml:context>
    <inkml:brush xml:id="br0">
      <inkml:brushProperty name="width" value="0.05" units="cm"/>
      <inkml:brushProperty name="height" value="0.05" units="cm"/>
    </inkml:brush>
  </inkml:definitions>
  <inkml:trace contextRef="#ctx0" brushRef="#br0">0 686 5632,'0'-1'3294,"6"0"-871,0-1-1755,0 0-1,-1 0 1,1 0-1,0-1 1,7-3-1,-5-1-272,0 0-1,0-1 1,-1 0 0,0 0-1,0 0 1,-1-1-1,7-13 1,31-72 431,-13 25-596,-8 15-84,-15 32-80,15-26 0,-22 46-52,0 1 1,0-1 0,0 1-1,0 0 1,0-1 0,0 1 0,0 0-1,1-1 1,1 0 0,-3 2-5,1 0 0,-1-1 0,1 1 0,-1 0 0,0 0 0,1 0 0,-1 0 0,1 0 0,-1 0 0,1 0 0,-1 0 0,1 0 1,-1 0-1,1 0 0,-1 0 0,1 0 0,-1 1 0,0-1 0,1 0 0,-1 0 0,1 0 0,-1 1 0,0-1 0,1 0 0,-1 0 1,1 1-1,-1-1 0,0 0 0,1 1 0,-1-1 0,0 0 0,0 1 0,1-1 0,-1 1 0,0-1 0,0 0 0,1 1 1,-1-1-1,0 1 0,0 0 0,6 11 112,0 0 1,-1 1 0,0 0-1,-1 0 1,-1 0 0,0 1-1,-1-1 1,0 1 0,-1 0-1,0-1 1,-2 1 0,1 0-1,-2 0 1,-3 17 0,4-27-92,-1 0 0,1 1 0,-1-1 0,0-1 0,0 1 0,0 0 0,-1 0 0,0-1 0,1 1 0,-1-1 0,0 0 0,-5 4 0,-4 2-129,1-2-1,-20 11 0,0 0-190,14-9 181,-1 0-1,-23 8 1,29-17 141,4 1-205,16-1 252,9-1 427,34-7-1,-49 8-479,142-39 736,-96 24-347,-22 6-187,42-20 1,-1-1-108,-58 27-118,3-2-527,-12 5 511,0 0 0,0 0 1,1 0-1,-1 1 0,0-1 0,0 0 1,1 0-1,-1 0 0,0 0 0,0 0 0,0 0 1,1 0-1,-1 1 0,0-1 0,0 0 0,0 0 1,1 0-1,-1 1 0,0-1 0,0 0 0,0 0 1,0 0-1,0 1 0,0-1 0,1 0 0,-1 0 1,0 1-1,0-1 0,0 0 0,0 0 1,0 1-1,0-1 0,0 0 0,0 0 0,0 1 1,0-1-1,0 0 0,0 0 0,0 1 0,0-1 1,-1 3-14,1-1 1,0 1 0,-1-1-1,1 0 1,-1 1 0,0-1 0,-1 3-1,-2 7-20,-37 110-43,17-54 21,-30 109 80,-27 71 209,52-181 770,40-107-784,32-134-400,-27 125 113,1 1 1,31-59 0,-28 70 3,2 0 1,2 2-1,50-58 0,-72 91 66,61-65-207,-53 57 122,1 0 1,0 1-1,1 0 1,17-8-1,-28 16 94,0 0 0,0 1 0,1-1-1,-1 1 1,1-1 0,-1 1 0,0 0 0,1 0 0,-1 0 0,1 0-1,-1 0 1,1 0 0,-1 0 0,0 0 0,1 0 0,-1 0 0,1 1-1,-1-1 1,0 1 0,1-1 0,-1 1 0,0 0 0,1-1 0,-1 1-1,0 0 1,0 0 0,0 0 0,0 0 0,0 0 0,0 0 0,0 0-1,0 0 1,0 0 0,0 0 0,-1 1 0,2 1 0,0 2 41,1-1 0,-1 1 0,0-1 0,-1 1 0,1 0 0,-1 0 0,0 0 0,0 0 0,0 6 0,-2-3-21,0 0 1,0-1-1,0 1 0,-1 0 0,0-1 0,0 0 1,-1 1-1,0-1 0,0 0 0,-1 0 0,0-1 1,0 1-1,-1-1 0,0 0 0,-7 8 0,8-10-75,0 0-1,-1 0 0,0 0 0,1 0 1,-1-1-1,0 0 0,-1 0 0,1 0 1,0-1-1,-1 0 0,0 0 0,1 0 0,-1-1 1,0 1-1,0-1 0,0-1 0,0 1 1,0-1-1,0 0 0,-8-2 0,14 2 35,0 1-1,-1-1 1,1 0-1,-1 0 0,1 0 1,0 0-1,-1 0 1,1 0-1,0-1 0,-1 1 1,1 0-1,0 0 1,-1 0-1,1 0 0,0 0 1,-1 0-1,1-1 1,0 1-1,0 0 1,-1 0-1,1 0 0,0-1 1,-1 1-1,1 0 1,0 0-1,0-1 0,0 1 1,-1 0-1,1-1 1,0 1-1,0 0 0,0-1 1,0 1-1,0 0 1,0-1-1,-1 1 1,1 0-1,0-1 0,0 1 1,0 0-1,0-1 1,0 1-1,0 0 0,0-1 1,0 1-1,1 0 1,-1-1-1,0 1 0,0 0 1,0-1-1,0 1 1,0 0-1,0-1 0,1 1 1,-1 0-1,0-1 1,0 1-1,1 0 1,-1 0-1,0-1 0,0 1 1,1 0-1,-1 0 1,0 0-1,1-1 0,-1 1 1,1 0-1,2-3-126,1 0 0,-1 1 0,1-1 0,5-2 0,18-6-263,40-11 0,-15 6 305,-14 4 90,66-26 331,-77 27-215,93-43 532,-106 47-472,0-2 1,0 0 0,-1-1 0,0 0-1,21-22 1,-9 3 18,-2-2 0,0 0-1,26-51 1,43-110-4,-91 189-174,11-22-23,18-30 1,-28 55 133,-3-8 32,0 31-212,-1-1-1,-8 36 1,-17 49 142,21-87-124,-8 33 0,-27 95 383,29-113-155,-1-2-1,-21 40 1,-33 48 792,66-121-968,1 1-1,0-1 0,0 0 0,0 0 1,-1 0-1,1 1 0,0-1 1,0 0-1,0 1 0,0-1 1,0 0-1,-1 0 0,1 1 1,0-1-1,0 0 0,0 1 0,0-1 1,0 0-1,0 1 0,0-1 1,0 0-1,0 0 0,0 1 1,0-1-1,0 0 0,0 1 0,0-1 1,1 0-1,-1 1 0,9-4-223,19-15-359,-24 14 524,29-16-266,40-20 0,-11 7-7,-61 32 321,0 0 0,0 1 0,0-1 0,0 1 0,0-1 0,0 1 0,0-1 0,0 1 0,0 0 0,1-1 0,-1 1 0,0 0 0,2 0 0,-2 0 7,0 1-1,0 0 1,1-1 0,-1 1-1,0 0 1,0 0-1,0 0 1,0 0 0,0 0-1,0 0 1,1 1-1,17 24 74,-16-20-63,0-1 0,0-1 1,1 1-1,-1 0 0,1-1 0,0 0 0,1 0 0,-1 0 0,1 0 0,7 4 0,-7-6 52,1 1 0,-1-1 1,1-1-1,-1 1 0,1-1 0,0 0 0,0-1 0,-1 1 0,1-1 0,0 0 0,0 0 0,-1-1 0,1 0 1,10-2-1,-7 0-2,-1 0 0,1 0 1,-1-1-1,1 0 0,-1-1 1,0 0-1,-1 0 0,1-1 1,-1 1-1,0-2 0,-1 1 1,1-1-1,-1 0 1,-1 0-1,1-1 0,6-12 1,-11 19-66,-1-1 1,1 0 0,-1 1 0,1-1-1,-1 0 1,0 0 0,0 1-1,0-1 1,0 0 0,0 0 0,0 1-1,0-1 1,-1 0 0,1 0-1,-1 1 1,1-1 0,-1 0 0,-1-2-1,2 3-16,-1 0-1,1 0 0,-1 0 0,0 1 0,1-1 0,-1 0 0,0 0 0,1 1 1,-1-1-1,0 1 0,0-1 0,0 1 0,1-1 0,-1 1 0,0-1 0,0 1 0,0 0 1,0-1-1,0 1 0,0 0 0,0 0 0,0 0 0,0 0 0,0 0 0,0 0 1,0 0-1,0 0 0,1 0 0,-1 0 0,0 0 0,0 1 0,0-1 0,0 0 1,0 1-1,0-1 0,-1 1 0,-2 2 12,0-1 1,0 1-1,1 0 0,-1 0 1,1 0-1,-1 1 0,1-1 1,0 1-1,1 0 0,-1 0 1,-4 8-1,6-9 40,-1-1 0,1 1-1,0 0 1,0 0 0,0 0 0,0 0 0,1 0 0,-1 0 0,1 1-1,-1-1 1,1 0 0,0 0 0,0 0 0,1 0 0,-1 0 0,1 0 0,-1 1-1,3 3 1,-2-6 6,-1 0 0,1 0 0,0 0-1,0 0 1,0 0 0,0-1 0,0 1 0,0 0-1,0-1 1,0 1 0,0-1 0,0 1-1,0-1 1,0 0 0,0 1 0,0-1 0,0 0-1,1 0 1,-1 0 0,0 0 0,2 0 0,27-2 150,36-12-185,0-2 0,0-3-1,116-52 1,-174 67 8,0 1 0,0-1 0,-1-1 0,1 1 0,11-11 1,-8 8-225,-11 7 202,1 0 0,-1 0 1,0 0-1,1 0 0,-1 0 1,0 0-1,1 1 0,-1-1 1,0 0-1,0 0 0,1 0 1,-1 0-1,0 0 1,1 0-1,-1 1 0,0-1 1,0 0-1,1 0 0,-1 0 1,0 1-1,0-1 0,0 0 1,1 0-1,-1 1 1,1 2-81,1 0-1,-1 0 1,0 1 0,0-1 0,0 7 0,3 7 246,1 2-144,1 0 1,0-1-1,10 20 1,-13-34 47,-1 1 1,1 0-1,0-1 0,0 1 1,1-1-1,-1 0 0,1 0 1,0 0-1,0-1 0,0 1 1,1-1-1,-1 0 0,1 0 1,-1 0-1,1-1 0,7 3 1,-10-5-15,0 1 0,1-1 1,-1 0-1,1 0 0,-1 0 1,1 0-1,-1 0 0,0 0 0,1-1 1,-1 1-1,1-1 0,-1 1 1,4-3-1,28-15 485,-30 16-489,18-13 127,0-2 0,24-22 0,-23 18-32,89-91-241,-111 111 101,48-55-376,-49 56 373,0-1 1,1 1 0,-1 0-1,0-1 1,1 1 0,-1 0 0,0-1-1,1 1 1,-1 0 0,0 0-1,1-1 1,-1 1 0,1 0-1,-1 0 1,0 0 0,1 0 0,-1 0-1,1-1 1,-1 1 0,1 0-1,-1 0 1,0 0 0,1 0 0,-1 0-1,1 0 1,-1 1 0,1-1-1,-1 0 1,1 0 0,0 1 15,-1-1-1,1 1 1,0-1 0,-1 1 0,1 0 0,-1-1-1,1 1 1,-1 0 0,1 0 0,-1 0 0,1-1-1,-1 1 1,1 1 0,5 32 385,-6-33-384,2 18 50,1 1-1,1-1 1,0 0-1,12 32 1,-9-34-109,-3-7 52,-1-1 1,1 0 0,1 0 0,0-1 0,10 16 0,-23-41-10191,12-23 3482,9-23 2259,-7 36 3065,15-75-535,-9-3 4002,-11 86-913,-1 0 1,-1 0-1,0 0 0,-1 0 1,-2 1-1,1-1 0,-2 1 1,-1 0-1,-8-19 1,6 22-702,-6-11-1118,14 26 609,0 0 0,0 0 0,0 0 0,0 0 1,0 0-1,0-1 0,0 1 0,-1 0 0,1 0 0,0 0 0,0 0 0,0 0 0,0-1 0,0 1 0,0 0 0,0 0 0,0 0 0,0 0 0,0 0 0,0-1 1,0 1-1,0 0 0,0 0 0,0 0 0,0 0 0,0-1 0,0 1 0,0 0 0,0 0 0,0 0 0,0 0 0,1 0 0,-1 0 0,0-1 0,0 1 1,0 0-1,0 0 0,0 0 0,0 0 0,0 0 0,0 0 0,1 0 0,-1 0 0,0-1 0,0 1 0,0 0 0,0 0 0,0 0 0,1 0 0,-1 0 1,0 0-1,0 0 0,0 0 0,0 0 0,0 0 0,1 0 0,-1 0 0,0 0 0,0 0 0,0 0 0,0 0 0,0 0 0,1 0 0,-1 0 0,0 0 0,11 7-2526,3 8-1524,0 5 1297</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3:38.895"/>
    </inkml:context>
    <inkml:brush xml:id="br0">
      <inkml:brushProperty name="width" value="0.05" units="cm"/>
      <inkml:brushProperty name="height" value="0.05" units="cm"/>
    </inkml:brush>
  </inkml:definitions>
  <inkml:trace contextRef="#ctx0" brushRef="#br0">112 370 7040,'0'0'9136,"-9"4"-5515,2 3-3161,1 1 0,-1 0 0,1 0 0,-5 10 1,2-5-229,1 0-126,0 0 0,0 1 0,1 0 0,1 0-1,0 0 1,-5 22 0,11-33-49,-1 0-1,1 0 0,-1-1 0,1 1 0,0 0 1,0 0-1,0 0 0,0 0 0,0 0 1,1-1-1,-1 1 0,1 0 0,0 0 0,0-1 1,0 1-1,0 0 0,2 2 0,-1-3-34,-1 0 1,1 0-1,0-1 0,-1 1 0,1-1 0,0 1 0,0-1 1,0 0-1,0 1 0,0-1 0,0 0 0,0 0 0,1-1 0,-1 1 1,0 0-1,0-1 0,1 1 0,-1-1 0,0 0 0,5 0 1,25-1-66,0-2 0,0-1 0,32-8 0,93-31-471,-135 36 453,27-8-6,71-33 1,-117 46 149,1 0 0,0 0 1,0 0-1,0 1 0,0 0 1,0 0-1,6-1 0,-14 4-42,0-1 0,0 1 0,1 0 0,-1 0 0,-4 3 0,0 0-73,-42 21 107,23-12 117,-36 23-1,54-29-29,9-8-163,0 0 0,0 1 0,0-1 0,0 0 0,0 0 0,0 0 0,0 0-1,0 0 1,0 0 0,0 0 0,0 0 0,0 0 0,0 0 0,0 1 0,0-1 0,0 0 0,0 0 0,0 0 0,0 0 0,0 0 0,0 0 0,0 0 0,0 0 0,1 0 0,-1 0 0,0 0 0,0 1-1,0-1 1,0 0 0,0 0 0,0 0 0,0 0 0,0 0 0,0 0 0,0 0 0,0 0 0,0 0 0,1 0 0,-1 0 0,0 0 0,0 0 0,0 0 0,0 0 0,0 0 0,0 0 0,0 0 0,0 0-1,0 0 1,1 0 0,-1 0 0,0 0 0,21-3-308,-18 3 282,11-4-136,0 0-1,0-1 1,-1 0-1,15-9 1,-9 5-170,20-7 0,-38 15 318,0 1 0,-1 0-1,1 0 1,0 0 0,-1 0 0,1 0-1,0 0 1,0 0 0,-1 0-1,1 0 1,0 0 0,-1 0-1,1 1 1,0-1 0,0 0 0,-1 0-1,1 1 1,-1-1 0,1 1-1,0-1 1,-1 0 0,1 1 0,-1-1-1,1 1 1,-1-1 0,1 1-1,-1-1 1,1 1 0,-1 0-1,1-1 1,-1 1 0,0 0 0,1-1-1,-1 1 1,0 0 0,0-1-1,1 2 1,1 4 129,-1 1 1,1 0-1,0 9 0,1 2 42,-1-13-132,0 0 0,0 0-1,1 0 1,-1 0 0,1-1 0,0 1-1,0-1 1,0 0 0,6 6 0,-7-8 12,1 0 0,-1 0 0,0 0 1,1 0-1,-1-1 0,1 1 1,0-1-1,-1 0 0,1 0 1,0 0-1,0 0 0,0 0 0,0-1 1,0 1-1,0-1 0,0 0 1,5 0-1,2-2 3,0 0 0,0 0 0,0-1 0,-1-1-1,1 0 1,-1 0 0,0 0 0,10-8 0,-11 7-32,11-6-20,-2-1 1,1-1-1,-2 0 0,27-29 0,-13 9-19,30-45 0,-7 1 185,-3-2 0,40-89 0,-73 127 137,-16 38-240,0-1 1,0 1-1,0 0 0,-1-1 0,0 1 0,0 0 1,0-1-1,0 1 0,0 0 0,-1-6 1,1 8-53,-1 0 1,1 0 0,0 0 0,-1 1-1,1-1 1,0 0 0,-1 0 0,1 0-1,-1 1 1,1-1 0,-1 0 0,1 0-1,-1 1 1,0-1 0,1 1 0,-1-1-1,0 0 1,0 1 0,1-1 0,-1 1-1,0 0 1,0-1 0,0 1 0,0 0-1,0-1 1,1 1 0,-1 0 0,0 0-1,0 0 1,-2 0 0,1 0-32,-1 0 1,0 1 0,0-1-1,0 1 1,0 0-1,0 0 1,0 0 0,1 0-1,-6 3 1,-4 4 43,1 0 1,0 1 0,0 1-1,0-1 1,1 2-1,1-1 1,0 1-1,0 1 1,-10 19 0,2-1 210,2 1 1,-21 62 0,29-71-171,1 1-1,0-1 1,2 1 0,1 0 0,1 0-1,1 32 1,1-43-186,1 1 1,1-1-1,0 0 0,0 0 1,1-1-1,1 1 0,0-1 1,1 1-1,0-1 0,0-1 1,2 1-1,-1-1 0,14 17 1,-12-18-751,0 0 0,0 0 0,1-1 0,1 0 0,-1-1 0,1 0 0,13 7 0,9-1-1409</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3:39.259"/>
    </inkml:context>
    <inkml:brush xml:id="br0">
      <inkml:brushProperty name="width" value="0.05" units="cm"/>
      <inkml:brushProperty name="height" value="0.05" units="cm"/>
    </inkml:brush>
  </inkml:definitions>
  <inkml:trace contextRef="#ctx0" brushRef="#br0">0 1 8064,'2'8'3699,"5"2"-3451,-3-4 274,9 15 1459,3 4-352,-2 1 1,20 53-1,65 231 1848,-86-262-3087,-3 1-1,-1 0 0,-3 0 1,0 87-1,-7-100-498,-2 0 0,-1-1 1,-1 1-1,-2-1 0,-2-1 0,-1 1 0,-1-1 1,-2-1-1,-28 50 0,-6-12-2232,2-11 655</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4:12.266"/>
    </inkml:context>
    <inkml:brush xml:id="br0">
      <inkml:brushProperty name="width" value="0.05" units="cm"/>
      <inkml:brushProperty name="height" value="0.05" units="cm"/>
    </inkml:brush>
  </inkml:definitions>
  <inkml:trace contextRef="#ctx0" brushRef="#br0">76 149 4320,'-5'-10'2021,"5"9"-1728,-1 0 0,1 1 0,0-1 0,0 1-1,0-1 1,0 1 0,0-1 0,0 0 0,0 1 0,0-1 0,0 1 0,1-1 0,-1 1 0,0-1 0,0 1-1,0-1 1,1 0 0,-1 1 0,0-1 0,0 1 0,5-7 5986,-6 17-4528,-2 31 197,-11 65-1,3-36-1122,-12 349 898,30-197-1377,-16-423-1503,-9-67 1104,16 234 97,0 8-66,2 0 0,3-36 0,12-32-270,-12 83 267,0-1-1,1 1 1,0 0 0,1 0 0,1 1-1,8-14 1,-2 6 100,1 1 1,1 1-1,0 1 0,2 0 1,-1 0-1,19-12 0,-21 19 79,-1 0 0,1 0-1,1 1 1,0 1 0,-1 0-1,2 1 1,-1 1 0,1 0-1,22-3 1,-29 6-94,1 1 0,-1 0 0,1 1 0,-1-1 0,0 2 0,1-1 0,-1 1 0,0 0 0,0 1 0,11 5 0,-9-3 20,0 0 0,0 1 1,-1 0-1,0 1 0,0-1 0,-1 2 0,14 14 1,-16-14-16,1 0-1,-2 0 1,1 0 0,-1 1 0,0 0 0,-1 0 0,0 0 0,4 18 0,-6-20-28,-1 0 1,1 1-1,-2-1 1,1 1-1,-1-1 1,0 1-1,-1-1 1,0 1-1,0-1 1,-1 1-1,0-1 1,-3 9-1,1-5-61,-1 0-1,0-1 1,-1 1 0,0-1-1,0-1 1,-1 1-1,0-1 1,-1 0 0,0-1-1,0 0 1,-1 0 0,0-1-1,-17 10 1,9-7-240,0-2 0,-1 0 1,0-1-1,0-1 0,-28 6 0,5-5-115,-64 3 0,96-10 414,3 0-45,-1 0 0,1 1 0,0 0 0,-1 0 0,-6 2 0,12-3 23,0 1-1,0-1 1,0 0-1,0 1 0,1-1 1,-1 1-1,0-1 1,0 1-1,1-1 1,-1 1-1,0-1 0,1 1 1,-1 0-1,1-1 1,-1 1-1,1 0 1,-1 0-1,1 0 0,-1-1 1,1 1-1,0 0 1,-1 0-1,1 0 1,0 0-1,0 0 0,0-1 1,-1 1-1,1 0 1,0 0-1,0 0 1,0 0-1,1 0 0,-1 0 1,0 0-1,0 0 1,0-1-1,1 1 1,-1 0-1,0 0 0,1 0 1,-1 0-1,1-1 1,0 2-1,4 7 164,1 0 1,0-1-1,0 0 0,1 0 0,0-1 1,13 12-1,2 2 83,167 183 1496,-91-86-1904,-89-110-709,-9-8 577,0 0-1,1 1 1,-1-1 0,1 0 0,-1 0 0,0 0 0,1 0 0,-1 0 0,1 1 0,-1-1 0,0 0 0,1 0-1,-1 0 1,1 0 0,-1 0 0,1 0 0,-1 0 0,0-1 0,1 1 0,-1 0 0,1 0 0,-1 0 0,1 0-1,13-17-12778,-7 5 12141,16-14-3203</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4:12.710"/>
    </inkml:context>
    <inkml:brush xml:id="br0">
      <inkml:brushProperty name="width" value="0.05" units="cm"/>
      <inkml:brushProperty name="height" value="0.05" units="cm"/>
    </inkml:brush>
  </inkml:definitions>
  <inkml:trace contextRef="#ctx0" brushRef="#br0">0 72 8896,'5'98'10595,"-1"-4"-7329,-1-59-2532,-2-24-243,0-16 225,-1-53-614,-2 24-16,2 0 0,2 0 1,1 0-1,8-34 0,-11 66 10,1 0 1,-1 0-1,1-1 0,0 1 0,-1 0 0,1 0 0,0 1 0,0-1 1,0 0-1,0 0 0,1 0 0,-1 1 0,0-1 0,1 1 0,-1-1 1,1 1-1,0-1 0,-1 1 0,1 0 0,0 0 0,0 0 1,0 0-1,0 0 0,0 0 0,0 0 0,0 1 0,0-1 0,0 1 1,0 0-1,0-1 0,0 1 0,1 0 0,-1 0 0,3 1 0,34 5 387,10 2-688,-17 1-4332</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4:13.047"/>
    </inkml:context>
    <inkml:brush xml:id="br0">
      <inkml:brushProperty name="width" value="0.05" units="cm"/>
      <inkml:brushProperty name="height" value="0.05" units="cm"/>
    </inkml:brush>
  </inkml:definitions>
  <inkml:trace contextRef="#ctx0" brushRef="#br0">497 18 6656,'-28'-15'2144,"28"15"-2109,-1-1 0,1 1-1,-1 0 1,1 0 0,-1 0 0,1-1 0,-1 1 0,1 0 0,-1 0 0,1 0-1,-1 0 1,0 0 0,1 0 0,-1 0 0,1 0 0,-1 0 0,1 0 0,-1 0 0,1 0-1,-1 0 1,1 0 0,-1 1 0,0-1 0,-21 6 1142,0 1 0,-39 18 0,50-20-695,-101 57 3846,97-52-3848,1 0 0,0 2 0,1-1 0,1 2 0,-20 23 0,16-13-167,0 1 1,1 1-1,2 1 0,0 0 1,2 1-1,1 0 0,-10 45 1,15-49-255,1 0 0,2 0 0,0-1 1,1 1-1,2 0 0,2 26 0,-1-39-112,0 1-1,1 0 1,0-1-1,0 1 0,1-1 1,0 0-1,1 0 1,1 0-1,-1-1 0,1 0 1,1 0-1,-1 0 1,2-1-1,13 13 0,-4-8-653,1-1-1,0 0 1,0-1-1,1-2 1,1 0-1,-1 0 1,1-2-1,22 5 0,-30-9-84,1-1-1,-1 0 1,1-1-1,-1 0 0,1-1 1,0 0-1,21-4 0,19-5-1633</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4:13.413"/>
    </inkml:context>
    <inkml:brush xml:id="br0">
      <inkml:brushProperty name="width" value="0.05" units="cm"/>
      <inkml:brushProperty name="height" value="0.05" units="cm"/>
    </inkml:brush>
  </inkml:definitions>
  <inkml:trace contextRef="#ctx0" brushRef="#br0">19 23 5568,'-7'-7'546,"-5"-7"854,12 14-1385,0 0-1,0 0 1,0 0 0,0 0 0,0 0-1,1 0 1,-1 0 0,0 0 0,0 0-1,0 0 1,0 0 0,0 0 0,0 0-1,0 0 1,0 0 0,0 0 0,0 0-1,0 0 1,0 0 0,0 0-1,0 0 1,0 0 0,0 0 0,0 0-1,0 0 1,0 0 0,0 0 0,0 0-1,0 0 1,0 0 0,0 0 0,0 0-1,0 0 1,0 0 0,0 0 0,0 0-1,1 0 1,-1-1 0,0 1-1,0 0 1,0 0 0,0 0 0,0 0-1,0 0 1,0 0 0,0 0 0,0 0-1,0 0 1,0 0 0,-1 0 0,1 0-1,0 0 1,0 0 0,0 0 0,0 0-1,0 0 1,0 0 0,11 5 922,111 67 5597,-83-47-5096,0 2 1,-2 2-1,50 50 1,-73-64-1020,-2 0 1,0 1-1,-1 0 0,0 1 1,-2 1-1,0-1 0,-1 1 1,11 35-1,-11-23 72,-1 1 0,-2 0 0,0 1 0,-1 53 0,-4-66-366,-1 0 0,-1 0 0,-1 0 0,0 0 0,-1-1 0,-2 1 0,1-1 0,-2 0 0,-11 21 0,10-26-480,0 0 0,0 0 1,-2-1-1,-18 20 0,17-21-882,0-1 0,-1-1 0,0 0 0,-1-1 0,-15 8 0,2-2-1681</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4:13.945"/>
    </inkml:context>
    <inkml:brush xml:id="br0">
      <inkml:brushProperty name="width" value="0.05" units="cm"/>
      <inkml:brushProperty name="height" value="0.05" units="cm"/>
    </inkml:brush>
  </inkml:definitions>
  <inkml:trace contextRef="#ctx0" brushRef="#br0">24 306 6880,'-23'-18'6752,"28"22"-2698,2 7-2439,-4-8-490,8 15 363,43 70 1835,-45-70-3027,1-1 0,0 0 1,2 0-1,-1-1 0,2-1 1,17 17-1,-28-30-269,1 0-1,0 0 0,0-1 1,0 0-1,0 1 0,0-1 1,0 0-1,0 0 0,0 0 1,0-1-1,0 1 0,0-1 1,1 0-1,-1 0 0,0 0 1,0 0-1,0-1 0,1 1 1,-1-1-1,0 0 0,0 1 1,0-2-1,4 0 0,8-5 5,1-1 1,-1 0-1,16-11 0,-15 9-9,25-18-152,-1-2-1,-2-2 1,-1-1 0,-1-2-1,-2-1 1,51-71 0,-54 61-2713,34-68 1,-62 107 1350,0 1 0,0-1 0,3-11 0,-21 39-6695,-4 11 4881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49:59.511"/>
    </inkml:context>
    <inkml:brush xml:id="br0">
      <inkml:brushProperty name="width" value="0.05" units="cm"/>
      <inkml:brushProperty name="height" value="0.05" units="cm"/>
    </inkml:brush>
  </inkml:definitions>
  <inkml:trace contextRef="#ctx0" brushRef="#br0">7 1325 5312,'-2'-1'443,"-2"-2"982,7 2 755,11 0 764,-7 0-2648,1-1 1,0 0 0,-1-1 0,1 0 0,-1 0 0,0 0-1,0-1 1,0 0 0,0-1 0,-1 1 0,0-1 0,0-1-1,0 1 1,-1-1 0,1 0 0,-1 0 0,4-8 0,6-9-39,-2-1 1,0 0 0,15-44 0,23-94 558,-33 101-583,-14 42-161,3-22 0,-6 29-1409,-6 43 1179,0 0 0,0 43 0,4-52 239,0 67 215,1-75-140,2 0 0,0 0 0,0 1 1,6 14-1,-7-26-49,0 0 0,0 0 0,1 0 0,-1 0 0,1 0-1,0 0 1,4 5 0,-5-8-56,0 1 0,0 0 0,0 0 0,0 0 0,0 0 0,0-1 0,0 1 0,0 0 0,1-1 0,-1 1 0,0-1 0,0 1 0,1-1 0,-1 0 0,0 1 0,1-1 0,-1 0 0,0 0 0,0 0-1,1 0 1,-1 0 0,3-1 0,1 0 57,0-1 0,0 0 0,0-1-1,-1 1 1,1-1 0,-1 0 0,1 0-1,-1 0 1,7-7 0,36-42 340,-40 44-391,144-170 171,-137 161-297,1 0-1,1 0 1,0 2 0,1 0-1,27-18 1,-43 33 55,-1-1 1,1 1 0,0-1 0,-1 1-1,1-1 1,0 1 0,-1 0-1,1 0 1,0-1 0,-1 1 0,1 0-1,0 0 1,0 0 0,-1-1 0,1 1-1,0 0 1,0 0 0,-1 0 0,1 1-1,0-1 1,0 0 0,-1 0-1,1 0 1,0 0 0,-1 1 0,1-1-1,0 0 1,-1 1 0,1-1 0,0 0-1,-1 1 1,1-1 0,0 1-1,-1-1 1,1 1 0,-1-1 0,1 1-1,-1 0 1,0-1 0,1 2 0,1 2-13,0-1 0,-1 1 0,0 0 0,0-1 0,0 1 0,1 5 0,1 23 13,-1 0 1,-2 0-1,-5 50 0,0 16 513,5-96-445,0 0 0,0 0 0,0 0 1,0 0-1,0 0 0,1 0 0,-1 0 1,1 0-1,0-1 0,-1 1 0,2 2 1,-2-4-39,0 0 0,1 1-1,-1-1 1,0 0 0,0 0 0,0 0 0,0 0 0,1 0 0,-1 1 0,0-1 0,0 0 0,0 0 0,1 0 0,-1 0 0,0 0-1,0 0 1,1 0 0,-1 0 0,0 0 0,0 0 0,1 0 0,-1 0 0,0 0 0,0 0 0,0 0 0,1 0 0,-1 0 0,0 0 0,0 0-1,1 0 1,-1 0 0,0 0 0,0-1 0,11-11 399,8-24-136,15-41-1,3-8-286,-25 62-224,0 0 1,27-35 0,-39 58 203,0-1-1,1 0 1,-1 1 0,1-1 0,-1 1 0,1-1 0,0 1 0,-1-1 0,1 1 0,0-1 0,-1 1 0,1 0-1,0-1 1,-1 1 0,1 0 0,0-1 0,0 1 0,0 0 0,0 0 11,-1 0-1,1 0 1,-1 0 0,1 0-1,-1 0 1,1 1 0,-1-1 0,0 0-1,1 0 1,-1 1 0,1-1-1,-1 0 1,1 0 0,-1 1 0,0-1-1,1 1 1,-1-1 0,0 0-1,1 1 1,-1 0 0,2 3-33,0-1-1,0 1 1,-1 0-1,0 0 1,1 5 0,-1-7 35,7 36-65,3 40 1,0-1 104,-10-72-6,1 10 88,1-1 0,1 0 1,9 24-1,-13-37-70,1 1 0,0 0-1,0 0 1,0-1 0,0 1-1,0 0 1,0-1 0,1 0-1,-1 1 1,3 2 0,-3-4-10,0 1 0,0-1 0,0 1 0,0-1 1,0 0-1,0 1 0,0-1 0,0 0 0,0 0 0,0 0 1,0 0-1,0 0 0,1 0 0,-1 0 0,0 0 0,0 0 0,0 0 1,0 0-1,0-1 0,0 1 0,0 0 0,0-1 0,2 0 1,1-2 47,0 0 0,1 0 0,-1 0 0,0-1 0,0 1 0,-1-1 0,5-5 0,21-32 228,-19 26-208,90-138 133,101-126-278,-198 276 32,-1 0-76,-1 0 0,2 0-1,-1 0 1,0 0 0,5-3 0,-7 6 75,0 0 0,1 0 0,-1-1 0,0 1 0,1 0 0,-1 0 0,0 0 0,1-1 0,-1 1 0,0 0 0,1 0 0,-1 0 0,1 0 0,-1 0 0,0 0 0,1 0 0,-1 0-1,1 0 1,-1 0 0,0 0 0,1 0 0,0 1 0,-1-1-3,1 0 0,0 1-1,-1 0 1,1-1 0,-1 1-1,1-1 1,-1 1 0,1-1-1,-1 1 1,1 0 0,-1 0 0,0-1-1,1 1 1,-1 0 0,0 1-1,6 14-16,-2 1-1,-1 0 1,0 0 0,-1 0-1,0 20 1,-6 91 96,2-98-75,1 11 81,1-23 103,0 0 0,-1 0-1,-7 32 1,8-50-156,-1 1 1,1 0 0,0-1-1,-1 1 1,1 0-1,-1-1 1,1 1 0,0 0-1,-1-1 1,1 1-1,-1-1 1,0 1-1,1-1 1,-1 1 0,1-1-1,-1 0 1,0 1-1,1-1 1,-1 0-1,0 1 1,1-1 0,-1 0-1,0 0 1,0 0-1,1 1 1,-1-1-1,0 0 1,0 0 0,1 0-1,-1 0 1,0 0-1,0-1 1,1 1-1,-1 0 1,0 0 0,1 0-1,-1-1 1,0 1-1,0 0 1,1-1 0,-1 1-1,0-1 1,-4-1 20,0-1 1,0 0 0,1 0 0,-6-4-1,-26-29 79,28 28-139,0 0 1,0 0-1,-1 1 0,-19-13 1,28 19 11,-1 1 0,1-1 0,-1 1 0,0 0 0,0-1-1,1 1 1,-1 0 0,0 0 0,0 0 0,1-1 0,-1 1 0,0 0 0,0 0 0,0 0 0,1 0 0,-1 0 0,0 0 0,0 1 0,1-1-1,-1 0 1,0 0 0,0 0 0,1 1 0,-1-1 0,0 0 0,0 1 0,1-1 0,-1 1 0,0-1 0,1 1 0,-1-1 0,1 1 0,-1-1-1,1 1 1,-1-1 0,1 1 0,-1 0 0,1-1 0,0 1 0,-1 0 0,1 0 0,0-1 0,-1 1 0,1 0 0,0 1 0,-1 1-2,0 1 0,0-1 1,1 1-1,-1-1 1,1 1-1,0 0 1,0-1-1,1 1 1,0 3-1,1 0 17,0 0-1,0 0 1,1-1-1,0 0 1,0 1-1,1-1 1,0 0-1,0 0 0,0-1 1,1 1-1,0-1 1,0 0-1,0 0 1,0-1-1,1 1 1,0-1-1,0-1 1,9 6-1,-9-7 31,-1 0 0,0 0-1,1 0 1,0 0 0,-1-1 0,1 0-1,0 0 1,-1 0 0,1-1 0,0 0-1,0 0 1,0-1 0,-1 1 0,1-1-1,0 0 1,-1-1 0,1 1 0,-1-1-1,1 0 1,-1-1 0,0 1 0,0-1-1,7-5 1,1-3 47,0 0 0,-1-1 0,0-1 0,18-26 0,35-64 142,-58 91-193,13-21-13,0 2 1,2 0 0,2 2 0,42-43 0,-56 65-380,-10 7 360,0 0 0,0-1 0,0 1 0,0 0 0,1 0 0,-1 0 1,0 0-1,0 0 0,0 0 0,0 0 0,0 0 0,0 0 0,0 0 0,0 0 1,0 0-1,0 0 0,0 0 0,0 0 0,0 0 0,0 0 0,0 0 1,0 0-1,0 0 0,1 0 0,-1 0 0,0 0 0,0 0 0,0 0 0,0 0 1,0 0-1,0 0 0,0 0 0,0 0 0,0 0 0,0 0 0,0 0 1,0 0-1,0 0 0,0 0 0,0 0 0,0 0 0,0 0 0,0 1 1,0-1-1,1 0 0,-1 0 0,0 0 0,0 0 0,0 0 0,0 0 0,0 0 1,0 0-1,0 0 0,0 0 0,0 0 0,0 0 0,0 0 0,0 0 1,0 0-1,0 0 0,0 0 0,0 1 0,0-1 0,0 0 0,0 0 0,0 0 1,0 0-1,0 0 0,-9 19-650,0-3 563,-1 10 86,0 1 0,-12 55 0,20-69 36,0 0 0,1 0 0,0 0 0,1 0 0,0 1 0,1-1 0,1 0 0,5 21 0,-7-32-8,1 1 1,0 0-1,0-1 1,0 1-1,0 0 1,0-1-1,1 0 1,-1 1-1,1-1 1,0 0-1,-1 0 1,1 1-1,0-2 1,0 1-1,0 0 1,1 0-1,-1-1 1,0 1-1,1-1 1,-1 1-1,1-1 1,-1 0-1,1 0 0,-1 0 1,1-1-1,0 1 1,0 0-1,-1-1 1,1 0-1,0 0 1,0 0-1,-1 0 1,1 0-1,0 0 1,4-2-1,12-3 100,0-1 0,0-1 0,-1-1-1,35-20 1,-45 23-111,24-13 66,-1-1 0,51-41 1,56-48-120,-65 50-106,-70 55-274,-6 3 67,-6 6-44,-1 3 390,1 1-1,0 0 1,0 0 0,2 1-1,-1 0 1,1 0-1,1 1 1,0 0 0,0 0-1,1 0 1,1 1-1,0 0 1,1 0 0,0 0-1,1 0 1,0 0-1,1 0 1,1 1 0,2 18-1,-2-30 30,0-1 0,0 1 0,0-1-1,0 1 1,1-1 0,-1 0 0,1 1 0,-1-1-1,1 1 1,-1-1 0,1 0 0,0 1 0,0-1-1,0 0 1,0 0 0,1 2 0,-1-3-2,-1 1 0,1-1 0,-1 0 1,0 0-1,1 0 0,-1 0 0,1 1 0,-1-1 1,1 0-1,-1 0 0,1 0 0,-1 0 0,1 0 1,-1 0-1,1 0 0,-1-1 0,1 1 0,-1 0 1,1 0-1,0 0 0,14-12 257,-1-5-100,0-1 0,18-32 1,0 1-74,24-25-48,8-12-37,-30 30 6,-2-1 0,32-79 0,29-124-184,-87 243 58,16-57 78,-20 65-90,0 0 0,-1-1 0,0 1 0,-1 0 0,0-16 0,0 24 88,0 0 1,-1 0 0,1-1-1,0 1 1,0 0 0,-1 0-1,1 0 1,0 0 0,-1-1-1,1 1 1,-1 0 0,0 0-1,1 0 1,-1 0 0,0 0-1,0 0 1,-1-1 0,2 2 8,-1 0 0,0-1 1,0 1-1,0 0 0,1-1 0,-1 1 1,0 0-1,0 0 0,0 0 0,1 0 1,-1 0-1,0 0 0,0 0 1,0 0-1,0 0 0,1 0 0,-1 0 1,0 1-1,-1-1 0,-3 3-53,0-1 0,0 1 0,1 0 0,-1 0 0,0 1 0,-3 3 0,-1 1 16,0 1 0,1 0 0,0 0-1,1 0 1,-12 20 0,-21 58 1,36-77 42,-16 38-23,3 1 1,2 1 0,2 0-1,-9 66 1,19-87 84,1 0-1,1 0 1,1 1-1,2-1 1,1 0 0,1 0-1,1 0 1,2-1-1,12 33 1,-14-45 49,2-1-1,0 0 1,0 0-1,2-1 1,16 23-1,-22-34-56,0 1-1,0-1 1,0 0-1,0 0 1,1 0-1,-1 0 1,1-1-1,0 0 0,0 1 1,0-1-1,0-1 1,0 1-1,0 0 1,0-1-1,1 0 1,-1 0-1,0 0 1,1-1-1,-1 0 1,1 1-1,-1-1 0,1-1 1,-1 1-1,0-1 1,8-1-1,-3-1 26,-1-1 0,1 0-1,-1 0 1,1 0 0,-1-1 0,-1 0-1,1-1 1,-1 1 0,13-15-1,3-4 75,26-40 0,-48 63-138,12-17 59,15-27 1,-25 39-106,0 0 0,0 0 0,-1-1 0,1 1 0,-2-1 1,1 0-1,-1 0 0,2-13 0,-3 19 20,0 1 1,0-1-1,0 1 0,0-1 1,0 1-1,0-1 0,0 0 1,0 1-1,-1-1 0,1 1 1,0-1-1,0 0 0,0 1 1,-1-1-1,1 1 1,0-1-1,0 1 0,-1-1 1,1 1-1,-1-1 0,1 1 1,0 0-1,-1-1 0,1 1 1,-1-1-1,1 1 0,-1 0 1,1 0-1,-1-1 1,-1 1-13,1 0 1,0 0-1,0 0 1,-1 0 0,1 0-1,0 0 1,0 0-1,0 0 1,-1 1 0,1-1-1,0 0 1,0 1 0,-2 0-1,-2 1-22,0 1 0,1 0 1,-1 0-1,1 1 0,-8 5 0,8-4 65,1-1 0,0 1 0,0 0-1,0-1 1,0 1 0,1 0 0,-1 1 0,1-1 0,1 0 0,-1 1-1,1-1 1,0 1 0,0-1 0,0 1 0,1 0 0,0-1 0,1 8 0,1 5 47,1 0 0,0 0 1,13 33-1,-10-34 42,0 0 0,14 22 0,-16-31-146,1 0 0,0-1-1,1 0 1,0 0 0,0 0 0,10 9-1,-15-15-205,0 0 0,0-1-1,0 1 1,0 0 0,0 0 0,0-1-1,0 1 1,1-1 0,-1 1-1,0-1 1,0 1 0,0-1 0,1 0-1,-1 1 1,0-1 0,0 0 0,1 0-1,-1 0 1,0 0 0,0 0-1,1 0 1,-1-1 0,0 1 0,0 0-1,0-1 1,1 1 0,-1 0 0,0-1-1,2-1 1,-1 0-667,1 0-1,-1 0 1,0 0 0,0 0-1,0-1 1,-1 1 0,1-1-1,0 0 1,-1 1 0,2-5-1,6-14-3198</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2:36.349"/>
    </inkml:context>
    <inkml:brush xml:id="br0">
      <inkml:brushProperty name="width" value="0.05" units="cm"/>
      <inkml:brushProperty name="height" value="0.05" units="cm"/>
      <inkml:brushProperty name="color" value="#004F8B"/>
    </inkml:brush>
  </inkml:definitions>
  <inkml:trace contextRef="#ctx0" brushRef="#br0">41 32 13888,'-27'-16'6271,"19"12"-5439,3-1 160,10 10-704,-5-10-32,8 5-160,6-6-2208,4 6 1184</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4:14.300"/>
    </inkml:context>
    <inkml:brush xml:id="br0">
      <inkml:brushProperty name="width" value="0.05" units="cm"/>
      <inkml:brushProperty name="height" value="0.05" units="cm"/>
    </inkml:brush>
  </inkml:definitions>
  <inkml:trace contextRef="#ctx0" brushRef="#br0">82 1 11648,'-1'1'415,"-1"0"1,1-1-1,-1 1 0,1 0 1,0 0-1,0 0 1,-1 1-1,1-1 1,0 0-1,0 0 1,0 1-1,0-1 0,0 0 1,0 1-1,1-1 1,-1 1-1,0-1 1,1 1-1,-1 2 1,-1 5 586,1-1 1,-1 16-1,0-4 337,-20 165 2387,-2 96-3084,23-242-720,1-21-1597,-4 30-1,2-40 942,1 1-6164,9-17 514,5-1 3222</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4:14.788"/>
    </inkml:context>
    <inkml:brush xml:id="br0">
      <inkml:brushProperty name="width" value="0.05" units="cm"/>
      <inkml:brushProperty name="height" value="0.05" units="cm"/>
    </inkml:brush>
  </inkml:definitions>
  <inkml:trace contextRef="#ctx0" brushRef="#br0">20 459 5888,'-16'0'1898,"16"0"-1870,0 0-1,-1 0 0,1 0 1,0 0-1,0 0 0,0 0 0,0 0 1,-1 0-1,1 0 0,0 1 1,0-1-1,0 0 0,0 0 0,-1 0 1,1 0-1,0 0 0,0 0 1,0 1-1,0-1 0,0 0 1,0 0-1,0 0 0,0 0 0,-1 1 1,1-1-1,0 0 0,0 0 1,0 0-1,0 1 0,0-1 0,0 0 1,0 0-1,0 0 0,0 0 1,0 1-1,0-1 0,0 0 0,0 0 1,0 0-1,0 1 0,0-1 1,1 0-1,-1 0 0,0 0 0,0 0 1,0 1-1,0-1 0,0 0 1,0 0-1,0 0 0,1 0 0,3 8 1024,-3-7-842,-1-1 1,1 1 0,-1-1-1,1 1 1,0-1 0,-1 1-1,1-1 1,0 1 0,0-1-1,-1 0 1,1 0 0,0 1-1,0-1 1,-1 0 0,1 0-1,0 0 1,0 0 0,0 0-1,-1 0 1,1 0 0,0 0-1,0 0 1,0 0 0,-1 0-1,1 0 1,0-1 0,0 1-1,-1 0 1,1-1 0,0 1 0,1-1-1,3-2 134,0-1-1,0 0 1,7-6 0,-1 1 222,86-61 385,-37 29-636,70-63 0,-111 86-257,0 0-1,-1-2 1,-1 0 0,27-42-1,-7 2 739,-36 59-768,0-1 1,0 1 0,-1-1 0,1 1-1,-1-1 1,1 0 0,-1 1 0,1-1 0,-1 1-1,0-1 1,0 0 0,0 1 0,0-4-1,0 5-26,-1-1 0,1 1 0,0-1 0,0 1 0,-1-1 0,1 1 0,0-1 0,-1 1-1,1 0 1,0-1 0,-1 1 0,1 0 0,0-1 0,-1 1 0,1 0 0,-1-1 0,1 1 0,-1 0-1,1 0 1,-1-1 0,1 1 0,-1 0 0,1 0 0,-1 0 0,1 0 0,-1 0 0,1 0 0,-1 0 0,1 0-1,-1 0 1,1 0 0,-1 0 0,1 0 0,-1 0 0,1 0 0,-1 0 0,1 1 0,-1-1 0,1 0-1,-1 0 1,1 1 0,-7 2 38,0 0 1,0 0-1,0 1 0,1 0 0,-8 6 0,1-2 73,-18 15 548,1 0-1,1 2 1,1 1-1,1 1 1,-26 34-1,45-50-501,1-1 0,0 1 0,0 0-1,1 0 1,1 1 0,0 0 0,0 0 0,-5 24 0,9-30-162,0 0 0,0 0 1,1 1-1,0-1 0,0 0 1,1 1-1,-1-1 0,1 0 1,1 0-1,-1 1 1,1-1-1,0 0 0,0 0 1,1-1-1,0 1 0,0-1 1,0 1-1,1-1 0,0 0 1,5 5-1,-5-5-182,0-1 1,1-1-1,0 1 0,0 0 0,0-1 1,0 0-1,0-1 0,1 1 0,-1-1 0,1 0 1,0 0-1,0-1 0,0 1 0,0-1 1,0 0-1,0-1 0,0 0 0,0 0 0,0 0 1,0-1-1,10-2 0,-3 0-822,-1 0-1,1-1 1,-1 0 0,0-1 0,-1-1-1,1 0 1,-1-1 0,0 0-1,10-8 1,7-3-1701</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4:15.320"/>
    </inkml:context>
    <inkml:brush xml:id="br0">
      <inkml:brushProperty name="width" value="0.05" units="cm"/>
      <inkml:brushProperty name="height" value="0.05" units="cm"/>
    </inkml:brush>
  </inkml:definitions>
  <inkml:trace contextRef="#ctx0" brushRef="#br0">56 0 10720,'-12'6'3456,"12"-6"-3420,0 0 1,-1 0 0,1 0 0,0 0-1,0 0 1,0 0 0,0 1 0,0-1-1,-1 0 1,1 0 0,0 0 0,0 0-1,0 0 1,0 0 0,0 1 0,0-1-1,0 0 1,0 0 0,-1 0 0,1 0-1,0 1 1,0-1 0,0 0 0,0 0-1,0 0 1,0 0 0,0 1 0,0-1-1,0 0 1,0 0 0,0 0 0,0 0 0,0 1-1,0-1 1,0 0 0,1 0 0,-12 107 8314,8-78-7221,-9 35 0,7-40-953,1 0-1,-2 40 1,9-53-544,-3-11 349,0 0-1,0 0 1,0 0-1,0 0 0,1 1 1,-1-1-1,0 0 1,0 0-1,0 0 1,1 0-1,-1 0 0,0 0 1,0 0-1,1 1 1,-1-1-1,0 0 0,0 0 1,1 0-1,-1 0 1,0 0-1,0 0 0,0 0 1,1 0-1,-1 0 1,0 0-1,0 0 0,1 0 1,-1 0-1,0-1 1,0 1-1,1 0 0,-1 0 1,0 0-1,0 0 1,0 0-1,1 0 0,-1-1 1,0 1-1,0 0 1,0 0-1,0 0 0,1 0 1,-1-1-1,0 1 1,0 0-1,0 0 0,0-1 1,7-8-300,0-1-1,9-19 1,-3 6 142,6-7 26,24-30-1,-32 47 327,1 0-1,0 1 0,0 0 1,19-12-1,-31 23-88,1 0 1,0 1-1,0-1 0,0 1 0,0-1 0,0 1 0,-1-1 1,1 1-1,0-1 0,0 1 0,0 0 0,0 0 0,0-1 1,0 1-1,0 0 0,0 0 0,0 0 0,0 0 0,0 0 1,0 0-1,2 1 0,-2-1-28,-1 1 0,1 0 1,-1-1-1,1 1 0,-1 0 1,1-1-1,-1 1 0,0 0 1,1-1-1,-1 1 0,0 0 0,0 0 1,1-1-1,-1 1 0,0 0 1,0 0-1,0-1 0,0 1 1,0 0-1,0 0 0,0 0 0,0-1 1,-1 1-1,1 0 0,0 0 1,0-1-1,-1 1 0,0 1 0,-24 80 848,25-82-942,0 1 1,0-1-1,0 0 0,0 0 0,0 0 0,0 0 1,0 0-1,0 1 0,0-1 0,0 0 1,0 0-1,0 0 0,0 0 0,0 0 0,0 1 1,0-1-1,0 0 0,0 0 0,0 0 1,0 0-1,1 0 0,-1 0 0,0 1 0,0-1 1,0 0-1,0 0 0,0 0 0,0 0 1,0 0-1,0 0 0,1 0 0,-1 0 0,0 1 1,0-1-1,0 0 0,0 0 0,0 0 1,0 0-1,1 0 0,-1 0 0,0 0 0,0 0 1,0 0-1,0 0 0,0 0 0,1 0 1,-1 0-1,0 0 0,0 0 0,0 0 0,14-4-1068,20-11 115,-27 11 800,-5 3 169,75-32-408,-68 30 633,-1 1 0,1-1 0,0 2 1,0-1-1,0 1 0,19 0 0,-25 1-109,-1 1-1,1-1 0,0 1 1,0 0-1,0 0 1,0 0-1,-1 0 1,1 1-1,-1-1 0,1 1 1,-1-1-1,1 1 1,-1 0-1,0 0 0,0 0 1,0 0-1,0 0 1,0 1-1,0-1 0,0 0 1,-1 1-1,0-1 1,1 1-1,0 3 1,3 7 118,-1 0 0,0 1 1,3 25-1,-4-22-282,2 18-482,-4-23-1040,1-1 0,0 0-1,7 21 1,-3-26-3270,3-3 1532</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4:15.731"/>
    </inkml:context>
    <inkml:brush xml:id="br0">
      <inkml:brushProperty name="width" value="0.05" units="cm"/>
      <inkml:brushProperty name="height" value="0.05" units="cm"/>
    </inkml:brush>
  </inkml:definitions>
  <inkml:trace contextRef="#ctx0" brushRef="#br0">508 10 5472,'-3'-3'613,"3"2"-445,-1 1-1,0-1 1,1 1-1,-1-1 1,0 1-1,1-1 0,-1 1 1,0 0-1,1-1 1,-1 1-1,0 0 1,0-1-1,0 1 1,-1 0-1,2 0-58,0 0 0,-1 0 0,1 0 0,0 0 0,-1 0 0,1 0 0,0 1-1,-1-1 1,1 0 0,-1 0 0,1 0 0,0 0 0,0 1 0,-1-1 0,1 0 0,0 0 0,-1 1 0,1-1 0,0 0 0,-1 1 0,-5 6 702,-3 1 169,-2 1-20,0 1 1,-10 12-1,-40 54 1036,3 3 0,4 2 0,-53 105 0,87-145-1259,-26 83 0,4 44 210,28-100-631,-9 114 0,21-149-761,2 0 0,1-1 0,2 1 1,1-1-1,14 55 0,-16-79-236,0 0 1,1-1 0,0 1-1,0-1 1,1 0-1,7 10 1,7 1-1459</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4:16.384"/>
    </inkml:context>
    <inkml:brush xml:id="br0">
      <inkml:brushProperty name="width" value="0.05" units="cm"/>
      <inkml:brushProperty name="height" value="0.05" units="cm"/>
    </inkml:brush>
  </inkml:definitions>
  <inkml:trace contextRef="#ctx0" brushRef="#br0">159 6 8320,'0'-1'77,"-1"1"1,1 0-1,0-1 1,0 1-1,0 0 1,-1-1-1,1 1 0,0 0 1,-1 0-1,1-1 1,0 1-1,-1 0 1,1 0-1,0 0 1,-1-1-1,1 1 1,0 0-1,-1 0 0,1 0 1,0 0-1,-1 0 1,1 0-1,-1 0 1,1 0-1,0 0 1,-1 0-1,1 0 1,0 0-1,-1 0 1,1 0-1,-1 0 0,1 0 1,0 0-1,-1 0 1,1 1-1,0-1 1,-1 0-1,1 0 1,0 0-1,-1 1 1,1-1-1,0 0 1,0 0-1,-1 1 0,1-1 1,0 0-1,0 1 1,-1-1-1,1 0 1,0 1-1,0-1 1,0 0-1,0 1 1,-1-1-1,1 0 0,0 1 1,0 0-1,-2 4 1,-6 9 1335,1 2 1,0-1-1,-7 28 0,6-16-746,-52 202 2186,58-221-2812,-26 166 932,25-146-916,1 0 1,2 1 0,1-1-1,5 32 1,-5-51-24,1 0 0,0 0 0,0-1 1,1 1-1,1-1 0,-1 0 0,1 0 1,1 0-1,7 10 0,-10-15-48,0 0 1,0-1-1,1 1 0,-1-1 0,1 0 1,0 0-1,-1 0 0,1 0 0,0-1 1,0 1-1,0-1 0,0 1 0,1-1 1,-1 0-1,0 0 0,1-1 0,-1 1 1,0-1-1,1 1 0,-1-1 0,1 0 1,-1 0-1,0-1 0,1 1 0,-1-1 0,0 0 1,6-1-1,3-2 3,-1-1-1,0 0 1,0 0-1,0-1 1,0-1-1,14-11 1,-5 0-36,0-2 0,33-43 1,28-53-11,-49 66 218,-2 0 0,-2-2 0,-3-1 0,25-75 0,-48 123-122,-1 0 1,0 0-1,0 1 0,0-1 0,-1 0 1,0 0-1,0 0 0,0 0 1,0 0-1,-3-9 0,2 11-37,0 0 0,0 0-1,0 0 1,-1 0 0,1 0-1,-1 1 1,0-1 0,0 0-1,0 1 1,0 0 0,-1-1-1,1 1 1,0 0 0,-1 0-1,0 0 1,1 0 0,-1 1-1,-3-2 1,-2 0-15,-1 0 1,1 0-1,0 1 1,-1 1-1,1-1 1,-9 1-1,-53 0 37,55 1 82,1 1-1,-1 0 1,1 1 0,-1 1-1,1 0 1,0 1 0,0 1-1,0 0 1,0 1 0,-13 8 0,18-9 45,0 1 0,0 0-1,1 1 1,-11 10 0,17-15-101,0 0 0,0 0-1,0 1 1,1-1-1,-1 0 1,1 1-1,-1-1 1,1 1 0,0 0-1,0-1 1,1 1-1,-1 0 1,0 0-1,1 0 1,0-1-1,-1 1 1,1 0 0,0 0-1,1 0 1,-1 0-1,1 3 1,1 0 37,0 0 1,0 0 0,0 0-1,1-1 1,-1 1-1,2-1 1,-1 0-1,0 0 1,1 0 0,0 0-1,0-1 1,1 0-1,-1 1 1,1-2 0,0 1-1,0 0 1,0-1-1,0 0 1,9 3-1,7 3 85,1-1 0,0-1-1,40 6 1,-51-11-152,8 2-341,1-2-1,29 2 0,-37-5-1496,0 1-1,22-5 0,-32 4 1565,-2 1 66,1 0 0,-1 0 1,0 0-1,1 0 0,-1 0 0,0 0 1,1 0-1,-1 0 0,1 0 0,-1 0 1,0 0-1,1-1 0,-1 1 0,0 0 1,1 0-1,-1 0 0,0-1 0,1 1 1,-1 0-1,0-1 0,0 1 1,1 0-1,-1-1 0,0 1 0,0 0 1,1-1-1,-1 1 0,0 0 0,0-1 1,0 1-1,0 0 0,0-1 0,0 1 1,1-1-1,-1 1 0,4-8-2814</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4:16.717"/>
    </inkml:context>
    <inkml:brush xml:id="br0">
      <inkml:brushProperty name="width" value="0.05" units="cm"/>
      <inkml:brushProperty name="height" value="0.05" units="cm"/>
    </inkml:brush>
  </inkml:definitions>
  <inkml:trace contextRef="#ctx0" brushRef="#br0">256 0 8640,'-5'4'4416,"-1"-1"-2976,6 6-896,-3 3 2175,-2 6-1535,-9 3 1312,3 0-1440,-11 5 224,-3-2-768,-12 1-320,8 1-96,-5-10-1312,12 1 672,-6-8-2816,14 0 1888</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4:17.234"/>
    </inkml:context>
    <inkml:brush xml:id="br0">
      <inkml:brushProperty name="width" value="0.05" units="cm"/>
      <inkml:brushProperty name="height" value="0.05" units="cm"/>
    </inkml:brush>
  </inkml:definitions>
  <inkml:trace contextRef="#ctx0" brushRef="#br0">161 8 8640,'-1'0'123,"1"-1"0,0 1 0,0-1 0,-1 1-1,1-1 1,0 1 0,-1-1 0,1 1 0,-1 0 0,1-1 0,0 1 0,-1 0 0,1-1 0,-1 1 0,1 0 0,-1 0 0,1-1 0,-1 1 0,1 0 0,-1 0 0,1 0 0,-1 0 0,1 0 0,-1 0-1,1 0 1,-1 0 0,0 0 0,1 0 0,-1 0 0,1 0 0,-1 0 0,1 0 0,-1 0 0,1 0 0,-1 1 0,1-1 0,-1 0 0,0 1 0,0-1-124,-3 2 648,0 0-1,0 0 0,0 1 1,0-1-1,1 1 1,-1 0-1,1 0 0,-7 7 1,-9 8 644,12-12-1102,0 0-1,0 1 1,1 0-1,0 0 1,0 0-1,1 1 0,0 0 1,0 0-1,1 1 1,0-1-1,1 1 1,-1 0-1,2 0 1,-4 14-1,4-8-97,0 1-1,1-1 1,1 0 0,1 1 0,0-1-1,0 0 1,2 0 0,8 29 0,-5-25-101,1 0 1,1 0 0,1-1 0,0-1-1,2 1 1,16 21 0,-22-33-13,0 0 0,1 0 0,0 0 1,0-1-1,0 0 0,0 0 0,1-1 0,0 0 0,0 0 0,0 0 1,0-1-1,1 0 0,7 2 0,-8-4 15,-1 0 0,1 0 0,-1 0 0,1-1-1,0 0 1,-1 0 0,1 0 0,0-1 0,-1 0 0,1-1 0,-1 1 0,0-1 0,1 0 0,-1-1-1,0 1 1,7-5 0,4-5-2,-1 0-1,0 0 0,0-1 0,-2-1 1,0-1-1,15-20 0,-3 2 99,-3-2-1,20-38 1,-35 57 32,0 1 1,-2-1-1,0 0 1,5-22 0,-9 33-73,-1 0 0,-1 0 1,1 0-1,0 0 1,-1 0-1,0 0 0,-1 0 1,0-9-1,-1 10-5,1 0-1,-1 0 0,0 0 1,1 1-1,-2-1 1,1 0-1,0 1 0,-1 0 1,1-1-1,-1 1 0,-4-3 1,-2-2-24,0 1 0,0-1 0,-1 2 0,0-1 0,-1 2 0,0-1 0,1 1 1,-1 1-1,-1 0 0,1 1 0,-20-4 0,13 4-861,0 1 0,-28 1 0,23 2-3068,-36 6-1,50-6 155</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4:17.636"/>
    </inkml:context>
    <inkml:brush xml:id="br0">
      <inkml:brushProperty name="width" value="0.05" units="cm"/>
      <inkml:brushProperty name="height" value="0.05" units="cm"/>
    </inkml:brush>
  </inkml:definitions>
  <inkml:trace contextRef="#ctx0" brushRef="#br0">150 1 7296,'-12'0'2368,"12"0"-2337,0 0 0,-1 0 0,1 0-1,0 0 1,-1 0 0,1 1 0,0-1 0,0 0 0,-1 0 0,1 0 0,0 1 0,-1-1 0,1 0 0,0 0 0,0 1 0,0-1 0,-1 0-1,1 1 1,0-1 0,0 0 0,0 1 0,0-1 0,-1 0 0,1 1 0,0-1 0,0 0 0,0 1 0,0-1 0,0 1 0,-7 15 557,0 0 0,1 0 0,-7 28 0,-15 193 5210,17-129-3997,-22 338 1930,20-239-3158,9-100-549,-4 31-3536,8-134 2804,-1-1-28,1 1-1,0 0 1,0-1 0,0 1 0,0 0-1,1 7 1,5 4-4809,-2-7 2377</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4:18.039"/>
    </inkml:context>
    <inkml:brush xml:id="br0">
      <inkml:brushProperty name="width" value="0.05" units="cm"/>
      <inkml:brushProperty name="height" value="0.05" units="cm"/>
    </inkml:brush>
  </inkml:definitions>
  <inkml:trace contextRef="#ctx0" brushRef="#br0">191 13 6304,'0'0'171,"-1"-8"769,1 8-905,0 0 0,0-1 0,0 1 0,0 0 0,0 0 0,0 0 0,0 0 0,1-1 0,-1 1 0,0 0 0,0 0 0,0 0 0,0-1 0,0 1 0,0 0 0,0 0 0,0 0 0,1 0 0,-1 0 0,0-1 0,0 1 0,0 0 0,0 0 0,0 0 0,1 0 0,-1 0 0,0 0 0,0 0 0,0 0 0,0 0 0,1 0 0,-1 0 0,0-1 0,0 1 0,0 0 0,0 0 0,1 0 0,-1 0 0,0 0 0,0 0 0,0 1 0,1-1 0,-1 0 0,0 0 0,0 0 0,0 0 0,0 0 0,1 0 0,3 2-64,2 0 363,1 0 0,-1 1 0,0 0-1,0 0 1,0 0 0,0 1 0,-1 0 0,1 0-1,-1 0 1,6 7 0,-3 1 350,0 1 1,-1 0-1,0 0 0,-1 1 1,5 18-1,16 72 1300,-11-13-272,7 144 0,-20-198-1461,8 228 1819,-11-184-1412,-16 110 1,5-127-739,-3-2 0,-2 0 0,-34 83 0,36-111-712,0-2 0,-2 0 1,-1 0-1,-2-2 1,-1 0-1,-45 50 0,-1-17-4146,6-10 1557</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4:20.407"/>
    </inkml:context>
    <inkml:brush xml:id="br0">
      <inkml:brushProperty name="width" value="0.05" units="cm"/>
      <inkml:brushProperty name="height" value="0.05" units="cm"/>
    </inkml:brush>
  </inkml:definitions>
  <inkml:trace contextRef="#ctx0" brushRef="#br0">214 569 1408,'2'-16'830,"-1"15"-533,-1 1 0,0-1-1,0 0 1,0 0 0,0 0 0,1 0 0,-1 1-1,0-1 1,-1 0 0,1 0 0,0 0 0,0 0-1,0 1 1,0-1 0,-1 0 0,1 0-1,0 0 1,-1 0 0,0 0-84,1 0-1,0 0 1,-1 0 0,0 0 0,1 0-1,-1 0 1,0 0 0,1 0-1,-1 0 1,0 0 0,0 0-1,0 1 1,1-1 0,-1 0-1,0 1 1,0-1 0,0 1-1,0-1 1,0 1 0,0-1-1,-2 1 1,1-1-13,0 1 0,0 0 0,0 0-1,0 0 1,0 1 0,0-1 0,1 0 0,-1 1-1,0-1 1,0 1 0,-2 1 0,-3 1 159,0 0 0,1 1 0,0 0 0,0 0 1,-8 8-1,0 1 22,0 1 0,1 1 1,0 0-1,1 1 0,1 0 0,-13 25 1,21-34-334,-1 1 1,1-1 0,0 1 0,0 0-1,1 0 1,0 0 0,1 1 0,0-1 0,0 0-1,1 1 1,0-1 0,0 0 0,1 1-1,0-1 1,0 0 0,1 0 0,5 14-1,-7-20-18,1 0 0,0 0 0,0 0 0,0 0-1,1 1 1,-1-1 0,0-1 0,1 1-1,-1 0 1,1 0 0,0-1 0,0 1 0,0 0-1,-1-1 1,1 0 0,0 0 0,1 1-1,-1-1 1,0 0 0,0 0 0,4 0 0,-3 0 13,0-1 0,1 0 0,-1 0 0,0 0 0,0-1 0,1 1 0,-1-1 0,0 0 0,0 0 0,1 0 0,-1 0 0,0 0 0,0-1 0,-1 1 0,5-4 0,8-5-7,0-1 0,-1-1 0,21-24 0,-12 10 52,20-30 0,-27 31 63,-2-1 0,0 0 0,12-37 1,-14 36 27,-10 29 293,2 9-231,3 15 22,-6-21-129,27 84 1013,-22-74-1043,0-2 1,0 1-1,1-1 0,11 14 1,-16-23-80,1-1 0,0 0-1,-1 0 1,1 0 0,1 0 0,-1-1 0,0 1-1,1-1 1,-1 0 0,1 0 0,0 0 0,0 0-1,-1-1 1,1 1 0,0-1 0,0 0 0,0-1-1,1 1 1,-1 0 0,0-1 0,0 0 0,8-1 0,-7 0-29,1 0 0,-1 0 0,0-1 0,0 1 0,0-1 0,0-1 0,0 1 0,0-1 0,0 0 0,-1 0 0,8-6 0,5-5-47,21-25 0,-2-3 73,41-65 0,-44 59 4,-29 43-2,-1 0 0,1 0 0,0 0 0,0 1 0,0 0 0,1-1 0,5-2 0,-10 6-2,1 1 1,-1 0 0,1-1-1,-1 1 1,1 0 0,0 0-1,-1-1 1,1 1 0,-1 0-1,1 0 1,0 0 0,-1 0-1,1 0 1,0 0 0,-1 0-1,1 0 1,-1 0 0,1 0-1,0 0 1,-1 0 0,1 1-1,-1-1 1,1 0 0,0 0-1,-1 1 1,1-1 0,-1 0-1,1 1 1,-1-1 0,1 0 0,-1 1-1,1-1 1,-1 1 0,1-1-1,-1 1 1,0-1 0,1 1-1,-1-1 1,1 2 0,0 1 57,1 0 1,-1 1 0,0-1 0,0 0 0,0 5-1,-1-7-37,2 14 149,-1 1 0,-1-1 0,-1 0 0,0 1 1,-6 28-1,-1 13 10,5-37-205,2-15-12,0 0 0,1 0 0,-1 0 1,1 1-1,0-1 0,2 9 0,-2-14 4,0 0-1,0 1 1,0-1-1,0 0 1,0 0 0,0 1-1,1-1 1,-1 0-1,0 1 1,0-1 0,0 0-1,0 0 1,0 1-1,1-1 1,-1 0 0,0 0-1,0 1 1,0-1-1,1 0 1,-1 0 0,0 0-1,0 1 1,1-1-1,-1 0 1,0 0 0,1 0-1,-1 0 1,0 0-1,0 0 1,1 0-1,0 1 1,11-6-337,18-19-193,-18 13 398,125-97 52,-133 105 112,0 1 1,0-1-1,-1 0 0,1 1 1,1 0-1,-1 0 0,0 0 1,1 0-1,-1 1 0,8-2 1,-10 3 14,0 0 0,0 0 0,0 0 0,-1 0 0,1 0 0,0 1 0,0-1 0,0 1 0,0-1 0,0 1 0,-1 0 0,1-1 0,0 1 0,0 0 0,-1 0 1,1 0-1,-1 1 0,1-1 0,-1 0 0,0 0 0,1 1 0,-1-1 0,0 1 0,0-1 0,0 1 0,0 0 0,0-1 0,1 4 0,14 35 271,-13-29-228,1 0 0,0-1 0,12 19 1,-15-26-96,1 0 0,1 0 0,-1-1 0,0 1 0,0-1 0,1 0 0,0 0 0,-1 0 0,1 0 0,0 0 0,0 0 0,0-1 0,0 0 0,0 1 0,0-1 0,1 0 0,4 1 0,0-2-55,0 1 0,-1-1 0,1-1 0,0 1-1,-1-1 1,1 0 0,0-1 0,-1 0 0,0 0 0,1-1-1,-1 0 1,0 0 0,0-1 0,11-7 0,6-6-274,0-1 1,29-30-1,-51 46 323,140-135 28,-135 130 92,-2 3-116,-1 0 0,1 0 0,-1 0 1,0 0-1,-1-1 0,5-6 0,-33 39 98,-44 82 523,60-92-453,0 0-1,2 1 0,0-1 0,-6 29 0,12-43-153,0-1-1,1 1 1,0-1-1,-1 1 1,1-1-1,1 1 0,-1-1 1,0 1-1,2 4 1,-2-7-6,1 1 1,-1-1 0,1 0 0,0 0 0,-1 0-1,1 1 1,0-1 0,0 0 0,-1 0-1,1 0 1,0 0 0,0 0 0,0-1 0,0 1-1,0 0 1,1 0 0,-1-1 0,0 1-1,0 0 1,0-1 0,1 1 0,-1-1 0,0 0-1,0 1 1,1-1 0,-1 0 0,2 0-1,5 0-7,-1 0-1,0-1 1,1 1-1,-1-2 1,0 1-1,0-1 1,0 0-1,0-1 1,0 1-1,8-6 1,-4 2-25,0 0 0,-1-1 1,0 0-1,0-1 0,11-11 1,-14 11 15,0-1 1,0 0 0,-1 0-1,0-1 1,-1 1 0,0-1-1,0 0 1,-1-1-1,4-15 1,-8 25 23,15-48-138,-3-1 0,-2 0 0,5-68 0,-7-17 6,-8 110 294,-1 0 0,-1 0 0,-9-35 1,10 56-120,0 0 1,0 0-1,-1 0 1,1 1 0,-1-1-1,0 0 1,0 1 0,-1-1-1,1 1 1,-1 0 0,-3-4-1,5 6-22,0 0-1,0 1 1,0-1-1,0 0 0,0 1 1,0-1-1,0 1 0,0-1 1,0 1-1,0 0 0,0 0 1,0-1-1,-1 1 0,1 0 1,0 0-1,0 0 0,0 0 1,0 0-1,-2 0 1,1 1 8,0 0 0,0 0 0,0 0 0,1 0 0,-1 0 1,0 0-1,0 0 0,1 1 0,-1-1 0,1 1 0,-1-1 1,1 1-1,0-1 0,-3 4 0,-7 14 50,1 0-1,0 0 1,1 1-1,1 0 1,-10 40-1,8-14-87,-9 83 0,16-88 44,2 1-1,6 63 1,-3-83-654,2 1-1,0-1 1,2 0 0,0-1 0,2 1 0,12 26 0,-14-38-864,0 0 0,1 0 0,0-1 0,0 1 0,1-2 0,18 16 1,15 10-3364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3:10.147"/>
    </inkml:context>
    <inkml:brush xml:id="br0">
      <inkml:brushProperty name="width" value="0.05" units="cm"/>
      <inkml:brushProperty name="height" value="0.05" units="cm"/>
      <inkml:brushProperty name="color" value="#004F8B"/>
    </inkml:brush>
  </inkml:definitions>
  <inkml:trace contextRef="#ctx0" brushRef="#br0">1 362 3712,'0'0'1221,"1"12"3334,-1-11-4333,1 0 1,0 0 0,0 0-1,0 0 1,0-1-1,0 1 1,0 0 0,0-1-1,0 1 1,0 0 0,0-1-1,0 0 1,0 1-1,1-1 1,-1 0 0,0 1-1,0-1 1,0 0 0,1 0-1,-1 0 1,0 0-1,0 0 1,1 0 0,1-1-1,1 0 68,1 0-1,0 0 1,-1 0-1,9-4 1,5-5 362,-1 0 1,0-1-1,25-21 1,40-44 257,-38 27-94,58-83 0,-87 112-550,-13 18-226,-1 0-1,1-1 0,-1 1 0,1-1 1,-1 0-1,0 1 0,0-1 1,0 0-1,0 0 0,0-5 0,-1 8-51,0 0 0,0 0 0,0 0 0,0 0-1,-1 0 1,1 0 0,0 0 0,0 0 0,0 0-1,0 0 1,-1 0 0,1 0 0,0 0 0,0 0-1,0 0 1,0 0 0,-1 0 0,1 0 0,0 0 0,0 0-1,0 0 1,0 0 0,0 0 0,-1 0 0,1 0-1,0 0 1,0 1 0,0-1 0,0 0 0,0 0-1,0 0 1,0 0 0,-1 0 0,1 0 0,0 0-1,0 1 1,0-1 0,0 0 0,0 0 0,0 0 0,-6 6-123,-2 4 67,1 0 0,0 0 1,1 0-1,0 1 1,1 0-1,0 1 1,0-1-1,1 1 0,-3 15 1,2-1 174,1 0 1,1 1 0,1 34-1,2-53 1,0 0 0,0 0 0,1 0 0,1 0 0,3 13-1,-5-20-81,0 0 0,1 0-1,-1 0 1,0 0-1,1 0 1,-1 0 0,1 0-1,0 0 1,-1 0-1,1 0 1,0 0-1,0 0 1,0 0 0,-1 0-1,1-1 1,0 1-1,0 0 1,0-1 0,0 1-1,0 0 1,0-1-1,0 1 1,1-1-1,-1 0 1,0 1 0,0-1-1,0 0 1,0 0-1,1 0 1,-1 0 0,0 0-1,0 0 1,0 0-1,0 0 1,1 0-1,-1 0 1,0-1 0,0 1-1,0 0 1,0-1-1,0 1 1,0-1 0,0 0-1,0 1 1,2-2-1,5-4 48,-1 0-1,0 0 0,0 0 1,0-1-1,-1 0 0,0-1 1,7-10-1,6-8 37,2 2-169,35-33-1,-44 46 28,1 0-1,1 1 1,0 1 0,25-13-1,-38 21-17,1 0-1,0 0 1,0 0-1,-1 0 0,1 1 1,0-1-1,0 1 1,0-1-1,0 1 1,0 0-1,0 0 0,3 0 1,-5 0 31,1 0 0,-1 0 0,1 1 0,-1-1 0,0 0 1,1 0-1,-1 0 0,0 1 0,1-1 0,-1 0 0,0 1 1,0-1-1,1 0 0,-1 1 0,0-1 0,0 0 0,1 1 0,-1-1 1,0 0-1,0 1 0,0-1 0,0 1 0,0 15-85,-30 108 380,11-55 5,18-66-217,0 0-1,0 0 1,1 0-1,0 1 1,-1-1-1,1 0 1,1 0-1,-1 5 1,0-8-44,0 0 0,1 1 0,-1-1 0,0 0 0,0 1 1,0-1-1,0 0 0,0 1 0,1-1 0,-1 0 0,0 0 0,0 1 0,0-1 0,1 0 0,-1 1 0,0-1 1,1 0-1,-1 0 0,0 0 0,0 1 0,1-1 0,-1 0 0,0 0 0,1 0 0,-1 0 0,0 0 0,1 0 1,-1 0-1,1 0 0,0 0 9,1 0 0,-1 0 1,1-1-1,-1 1 0,0-1 1,1 1-1,-1-1 0,0 0 1,0 0-1,0 1 0,1-1 1,0-1-1,30-24 95,61-45-4,-79 62-251,1 0 0,-1 1 1,2 1-1,29-11 1,-42 17 81,0 0 1,0 1-1,0-1 0,0 1 1,0-1-1,0 1 0,0 0 1,0 0-1,0 0 0,6 2 1,-7-2 42,-1 1 1,1 0-1,0 0 1,0 0 0,0 0-1,0 0 1,-1 0-1,1 1 1,0-1-1,-1 1 1,0-1-1,1 1 1,-1-1-1,0 1 1,1 0-1,0 2 1,5 11 76,0 1-1,-1 0 1,0 0 0,6 34-1,-7-28-46,15 42 1,-10-38 50,-7-16-931,1-1 1,7 14-1</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4:22.751"/>
    </inkml:context>
    <inkml:brush xml:id="br0">
      <inkml:brushProperty name="width" value="0.05" units="cm"/>
      <inkml:brushProperty name="height" value="0.05" units="cm"/>
    </inkml:brush>
  </inkml:definitions>
  <inkml:trace contextRef="#ctx0" brushRef="#br0">28 1206 4896,'-21'0'1584,"21"0"-1552,0 0 0,-1 1 1,1-1-1,-1 0 0,1 0 1,0 0-1,-1 1 0,1-1 1,0 0-1,-1 0 0,1 1 1,0-1-1,0 0 0,-1 1 1,1-1-1,0 0 0,0 1 1,-1-1-1,1 0 0,0 1 1,0-1-1,0 0 0,0 1 1,0-1-1,-1 1 0,1-1 1,0 0-1,0 1 0,0-1 0,0 1 1,0-1-1,0 1 0,0 0 54,0-1 0,0 1-1,1 0 1,-1 0 0,0-1 0,0 1-1,0 0 1,0-1 0,1 1-1,-1 0 1,0-1 0,1 1-1,-1-1 1,1 1 0,-1 0-1,0-1 1,1 1 0,-1-1-1,1 1 1,0 0 0,14 10 976,-13-10-729,4 2-42,0 0 0,-1 0 0,1 0 0,0-1 0,0 0-1,1-1 1,-1 1 0,0-1 0,0 0 0,12 0 0,-2-1 415,1-1-1,32-6 1,-28 4-381,-1-2-1,1 0 1,-1-2-1,0 0 1,-1-1 0,35-20-1,-22 7-147,-1-1 0,-2-1 0,0-2 0,34-36 0,-20 9-41,-2-2-1,54-93 0,-7-18 97,-75 138-16,-2-2 0,-1 0 0,-1 0 0,6-35 0,-14 57-108,0 0 1,0-1 0,-1 1-1,0 0 1,-1-1 0,1 1-1,-4-13 1,4 18-103,-1-1 1,1 1-1,-1 0 0,0 0 1,1 0-1,-1 0 1,0 1-1,0-1 0,0 0 1,0 0-1,0 0 0,-1 1 1,1-1-1,0 1 1,-1-1-1,1 1 0,-1-1 1,0 1-1,0 0 0,1 0 1,-1 0-1,0 0 1,0 0-1,0 0 0,0 0 1,0 1-1,0-1 0,0 1 1,0-1-1,0 1 1,0 0-1,0 0 0,0 0 1,-1 0-1,1 0 0,0 0 1,0 1-1,0-1 1,0 1-1,-2 0 0,-4 2 3,1-1-1,0 2 1,0-1-1,0 1 1,1 0 0,0 0-1,-1 0 1,1 1-1,-8 9 1,5-3 77,0 0 0,1 0 0,1 1 0,0 1 0,0-1 0,1 1 0,1 0 0,-6 20 0,0 12 284,-7 53 0,16-85-311,-4 28 106,1 0-1,2 0 1,2 0 0,5 46 0,-2-70-106,1 1 0,1-1 0,0 0 0,1 0 0,9 17-1,-9-23-5,0-1-1,1 1 0,1-1 1,0 0-1,0-1 0,1 0 0,0 0 1,13 10-1,-14-13-31,1-1-1,0 0 1,0 0 0,1-1 0,-1 0-1,1 0 1,0-1 0,0-1-1,0 1 1,0-1 0,1-1 0,-1 0-1,0 0 1,1 0 0,-1-2 0,19-1-1,-16 0-12,-1 0 0,1-1 0,0 0-1,-1-1 1,0 0 0,0-1 0,0 0-1,0-1 1,-1 0 0,0 0 0,0-1-1,14-14 1,-11 7-9,-1-1 0,0 1-1,-1-2 1,-1 0 0,0 0 0,-1-1 0,8-21-1,-7 9 153,-1 0-1,-1-1 1,7-48-1,-12 46 29,-3 31-179,0 0 0,0 0 0,0-1 0,0 1 1,0 0-1,0 0 0,0 0 0,0 0 0,0 0 0,-1 0 0,1 0 0,0 0 0,-1 0 0,1 0 1,-1 0-1,1 0 0,-1 0 0,1 0 0,-1 0 0,0 0 0,0 0 0,1 0 0,-3 0 1,3 1-3,0 0 0,-1 0 1,1 0-1,0 0 0,-1 0 1,1 0-1,0 0 0,-1 0 1,1 0-1,0 1 0,-1-1 1,1 0-1,0 0 1,0 0-1,-1 1 0,1-1 1,0 0-1,0 1 0,-1-1 1,1 0-1,0 0 0,0 1 1,0-1-1,-1 0 1,1 1-1,-7 10 125,1 0 1,-1 0-1,2 1 1,-8 19-1,-11 53 671,22-76-765,-2 7 45,1 1 0,0 0 0,1-1-1,1 1 1,0 0 0,1 0 0,1-1 0,0 1 0,2 0 0,-1 0 0,2-1 0,0 0 0,9 22-1,-11-32-30,1-1 0,-1 1 0,1 0 0,0-1-1,0 0 1,1 0 0,-1 0 0,1 0-1,4 3 1,-6-5-43,0-1 1,0 1-1,0-1 1,0 0-1,0 0 1,0 0-1,0 0 0,0 0 1,1 0-1,-1 0 1,0-1-1,0 1 0,1-1 1,-1 0-1,0 0 1,1 0-1,-1 0 0,1 0 1,-1 0-1,0-1 1,1 1-1,-1-1 0,3 0 1,10-7-46,-1-1-1,0-1 1,0 0 0,-1-1-1,20-20 1,-29 26 34,89-98-65,-26 24 168,-67 78-78,1 0-1,0 0 1,0 0 0,0 0-1,0 1 1,0-1-1,1 0 1,-1 0 0,0 1-1,0-1 1,0 1-1,1-1 1,-1 1 0,2-1-1,-2 1-6,-1 0-1,0 0 1,0 0-1,1 0 1,-1 0 0,0 0-1,0 0 1,0 0-1,1 0 1,-1 0-1,0 0 1,0 1-1,0-1 1,1 0-1,-1 0 1,0 0 0,0 0-1,0 0 1,0 1-1,1-1 1,-1 0-1,0 0 1,0 0-1,0 1 1,0-1 0,0 0-1,0 0 1,0 0-1,0 1 1,0 12 152,-4 0-41,2 1-1,0-1 1,-1 22-1,3-28-127,1 1 0,-1-1 0,1 0 0,0 0-1,1 0 1,0 0 0,0-1 0,5 11 0,-3-7 45,11 15 47,-14-23-89,0-1 0,0 0 0,1 0 0,-1 1 0,0-1 0,1 0 0,-1-1 0,1 1 0,-1 0 0,1 0 0,-1-1 0,1 1 0,0 0 0,-1-1 0,3 1 0,1-1-63,0 0 0,1 0 0,-1 0-1,0-1 1,0 1 0,0-1 0,0-1 0,0 1 0,0-1 0,0 0-1,-1 0 1,1 0 0,0 0 0,-1-1 0,7-5 0,-1 1-93,-1-1 1,0-1 0,0 1 0,-1-1-1,13-18 1,-3-3-58,-1-1 0,-2-1-1,17-46 1,-7 13 424,-21 57-152,-4 6-14,1 1 1,-1-1-1,1 1 0,-1-1 1,1 1-1,0 0 0,0-1 1,0 1-1,-1 0 0,3-2 1,-3 3-31,0 0 0,0 0-1,0 0 1,0 0 0,1 0 0,-1 0 0,0 0 0,0 0-1,0 0 1,1 0 0,-1 0 0,0 0 0,0 0 0,0 0-1,1 0 1,-1 0 0,0 0 0,0 0 0,0 0 0,0 1-1,1-1 1,-1 0 0,0 0 0,0 0 0,0 0 0,0 0 0,1 0-1,-1 0 1,0 1 0,7 11 152,10 31 475,-13-29-441,1-1-1,7 15 1,-9-22-146,0 0-1,1 0 1,0 0-1,-1-1 1,2 1-1,-1-1 1,1 0 0,0 0-1,0 0 1,0-1-1,12 8 1,-14-11-49,24 10-86,-25-11 76,0 0 0,0 0 0,0 0 0,1 0 0,-1-1 1,0 1-1,0 0 0,0-1 0,0 0 0,0 1 0,2-2 0,7-2-35,-5 2 19,1-1 0,-1 1 0,0-1 0,0-1 0,0 1 1,0-1-1,-1 0 0,6-5 0,2-5-116,-1 0-1,-1 0 1,-1-1 0,0-1-1,-1 0 1,0 0 0,-1-1-1,-1 0 1,-1 0 0,0-1-1,-2 1 1,0-1 0,0 0-1,-2-1 1,1-24 0,-3 41 135,0 0-1,0 0 1,0 0 0,0-1-1,-1 1 1,1 0 0,0 0-1,-1 0 1,0 0 0,1 0 0,-1 0-1,0 0 1,0 0 0,0 0-1,0 0 1,0 1 0,-3-4 0,3 4 13,0 0 1,1 1 0,-1-1 0,1 1 0,-1-1 0,0 1 0,1 0 0,-1-1 0,0 1 0,1 0-1,-1-1 1,0 1 0,0 0 0,1 0 0,-1 0 0,0 0 0,0 0 0,0-1 0,1 1 0,-1 1 0,0-1-1,0 0 1,1 0 0,-1 0 0,0 0 0,0 0 0,1 1 0,-1-1 0,0 0 0,0 1 0,1-1 0,-1 1-1,0-1 1,1 0 0,-1 1 0,1-1 0,-1 1 0,1 0 0,-1 0 0,-3 3 52,0 0 0,1 0 1,0 0-1,-5 9 1,-7 16 252,1 1 1,2 0 0,-14 45 0,21-55-257,1 0 0,0 0 0,2 0 0,0 0 0,1 0 0,4 37-1,-3-51-40,1 0-1,0-1 0,1 1 0,-1 0 0,1-1 0,0 0 0,0 1 1,1-1-1,0 0 0,0 0 0,0 0 0,0-1 0,1 1 0,0-1 1,0 0-1,0 0 0,0 0 0,1 0 0,-1-1 0,1 0 0,0 0 1,0 0-1,0 0 0,1-1 0,-1 0 0,0 0 0,8 1 0,5 1-64,1-2-1,-1 0 1,1-1-1,0-1 1,-1-1-1,1 0 1,-1-1-1,1-1 1,31-10-1,-36 8-31,0 0-1,-1-1 1,1 0 0,-1-1-1,-1-1 1,1 0-1,-1-1 1,-1 0-1,1-1 1,-2 0-1,1 0 1,14-21-1,-9 7 23,-2-1 0,-1 0 0,-1 0 0,-1-2 0,9-31 0,-16 48 43,40-146-277,-27 89 244,38-168 68,-49 193-1,-1-1-1,-3 0 1,-4-71 0,1 103-71,1 5 24,0 1 0,0-1-1,-1 0 1,0 1 0,0-1 0,-1 1-1,1 0 1,-5-9 0,6 14 30,0 0 1,0-1 0,0 1-1,0 0 1,0-1-1,-1 1 1,1 0 0,0 0-1,0-1 1,0 1-1,-1 0 1,1 0 0,0 0-1,-1-1 1,1 1-1,0 0 1,0 0 0,-1 0-1,1 0 1,0-1-1,-1 1 1,1 0 0,0 0-1,-1 0 1,1 0-1,0 0 1,-1 0 0,1 0-1,0 0 1,-1 0-1,1 0 1,0 0 0,0 0-1,-1 0 1,1 0-1,0 1 1,-1-1 0,1 0-1,-1 0 1,0 1 6,0 0-1,0 0 1,0 0 0,1 0 0,-1 0 0,0 0 0,0 1-1,1-1 1,-1 0 0,0 2 0,-5 17 278,-7 41 0,5-24-79,-6 38 257,-9 133 0,21 76 102,12-136-281,-6-118-173,2-1 1,1 0 0,10 29-1,-15-55-106,-1 0-1,0 0 0,1 1 0,0-1 0,0 0 1,0 0-1,0 0 0,0-1 0,0 1 0,1 0 1,0-1-1,-1 0 0,1 1 0,0-1 0,6 3 1,-7-4-29,1 0 0,0 0 0,0 0 1,0 0-1,0-1 0,1 1 1,-1-1-1,0 0 0,0 0 1,0 0-1,0 0 0,0-1 1,0 1-1,0-1 0,0 0 1,0 0-1,0 0 0,0 0 0,3-2 1,5-3-92,0 0 0,0-1 0,-1-1 0,14-12 0,36-42-190,-33 34 210,17-23 83,-30 33 64,0 2 1,1-1-1,22-17 0,-35 32-8,0 1 0,1-1-1,-1 0 1,0 1 0,1 0-1,0-1 1,-1 1-1,6-2 1,-7 3-23,0 0 1,0 1-1,0-1 1,0 0-1,0 0 0,0 0 1,-1 0-1,1 1 1,0-1-1,0 0 0,0 1 1,0-1-1,0 1 1,-1-1-1,1 1 0,0 0 1,0-1-1,-1 1 1,1 0-1,0-1 0,-1 1 1,1 0-1,-1 0 1,1-1-1,-1 1 0,1 0 1,0 1-1,2 5 31,-1-1 0,1 1 0,-1 0 0,0 0 0,-1 0 0,0 0 1,0 0-1,0 0 0,-1 8 0,0 3 58,-1-1 0,-6 29-1,1-23-94,0 1 1,-2-1-1,0-1 0,-2 0 0,0 0 0,-2-1 0,0 0 0,-1 0 0,-1-2 0,-18 19 0,27-32-170,-1 0 0,-11 7 0,1-5-432,15-8 564,1 0-1,-1 0 1,1 0 0,-1 0 0,1 0-1,-1 0 1,1 0 0,-1 0 0,1 0-1,-1 0 1,1 0 0,-1-1-1,1 1 1,-1 0 0,1 0 0,0 0-1,-1-1 1,1 1 0,-1 0 0,1-1-1,0 1 1,-1 0 0,1-1-1,0 1 1,-1 0 0,1-1 0,0 1-1,-1-1 1,1 0 10,0-1-1,0 1 1,0 0-1,0-1 1,0 1-1,0 0 1,0-1-1,0 1 1,0 0-1,1 0 1,-1-1-1,0 1 1,1 0 0,-1 0-1,1-1 1,0 1-1,-1 0 1,1 0-1,0 0 1,1-1-1,-1 0-1,4-6 44,1 1 0,0-1 0,1 1 0,0 1 0,0-1 0,0 1 0,13-8 0,0 2 250,41-19-1,-25 17-483,2 1-1,67-14 1,-92 25-938,0 0 0,0 1 0,1 1 0,-1 0 0,17 3 1,64 16-12793,-51-8 9568</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4:26.572"/>
    </inkml:context>
    <inkml:brush xml:id="br0">
      <inkml:brushProperty name="width" value="0.05" units="cm"/>
      <inkml:brushProperty name="height" value="0.05" units="cm"/>
    </inkml:brush>
  </inkml:definitions>
  <inkml:trace contextRef="#ctx0" brushRef="#br0">157 853 3808,'-1'-2'326,"0"0"0,0 0 0,0 0 1,1 0-1,-1 0 0,1 0 0,0 0 0,-1 0 0,1-4 1,1 4-31,-1 1 0,0-1 0,0 0 0,-1 0 0,1 1 0,0-1 0,-1 0 0,1 1 1,-1-1-1,1 0 0,-1 1 0,0-1 0,0 0 0,1 1 0,-1 0 0,0-1 1,-2-1-1,1 1-140,1 1 0,-1 0 0,1 0 0,-1 0 1,1 0-1,-1 0 0,0 0 0,0 0 0,1 0 0,-1 1 1,0-1-1,0 1 0,0-1 0,0 1 0,0 0 1,0-1-1,0 1 0,-3 1 0,2-1-39,0 1 0,1 0 0,-1 0 0,0 0 0,1 0 0,-1 0 0,1 1 0,-1-1 0,1 1 0,0 0 0,-4 2 0,0 3 35,0 0 0,0 0 0,0 1-1,1 0 1,0-1 0,-6 16 0,6-13-74,1 1 0,1-1 1,0 1-1,0-1 0,1 1 0,0 0 0,1 0 1,0 0-1,1 0 0,2 20 0,-1-24-42,0 0-1,1-1 1,0 1-1,0 0 1,1-1 0,0 0-1,0 1 1,0-1-1,1 0 1,0-1-1,0 1 1,0-1 0,1 0-1,0 0 1,0 0-1,0 0 1,1-1 0,6 4-1,-3-3 36,0 0 1,0-1-1,0 0 0,1 0 0,0-1 0,0-1 1,-1 1-1,2-2 0,-1 1 0,16-1 1,-4-1 28,0-2 0,-1 0 0,37-9 0,-32 4-31,-1-1 1,0-1-1,-1-2 0,31-17 1,-27 12-37,-1-1 1,0-2-1,-2-1 1,0 0-1,-1-2 1,37-44-1,-28 23 15,-1-1 0,49-90 0,-61 94-6,-2 0-1,-2-1 0,17-63 1,-9 11 455,-5-1 1,11-121 0,-29 207-398,-1 6-79,0 0 1,0 1-1,0-1 1,0 1-1,0-1 1,0 0-1,0 1 1,0-1-1,-1-2 1,0 3 14,0 5 56,-27 166 1615,3-17-625,-16 95 134,9 18-970,22-178-434,9-70-51,1-18 223,0 0 0,0 0 1,0 0-1,0 1 0,0-1 1,0 0-1,0 0 0,0 0 1,0 0-1,0 0 0,0 0 1,0 0-1,0 1 0,0-1 1,0 0-1,0 0 1,0 0-1,0 0 0,0 0 1,0 0-1,0 0 0,0 1 1,0-1-1,0 0 0,0 0 1,0 0-1,0 0 0,1 0 1,-1 0-1,0 0 1,0 0-1,0 0 0,0 0 1,0 0-1,0 1 0,0-1 1,0 0-1,0 0 0,1 0 1,-1 0-1,0 0 0,0 0 1,0 0-1,0 0 1,0 0-1,0 0 0,0 0 1,1 0-1,-1 0 0,0 0 1,0 0-1,0 0 0,0 0 1,0 0-1,0 0 0,0 0 1,1 0-1,-1-1 1,0 1-1,0 0 0,4-4-176,2-7-60,-2 0 0,1-1 0,2-14 0,10-26 167,-13 43 89,0 0 0,1 1 0,10-15 0,-15 22 2,1 0 0,-1 1 0,1-1 0,0 0 0,-1 1 0,1-1 0,0 0 0,0 1 0,-1-1 0,1 1 0,0-1 0,0 1 0,0 0 0,1-1 0,-2 1 1,1 0 0,-1 0 0,1 0 0,-1 0-1,1 0 1,-1 0 0,1 0 0,-1 0 0,1 0 0,-1 1-1,1-1 1,-1 0 0,0 0 0,1 0 0,-1 1 0,1-1-1,-1 0 1,0 1 0,1-1 0,-1 1 0,2 1 48,0 1 1,0-1-1,-1 1 1,1 0 0,-1-1-1,2 6 1,-3-6-18,15 39 386,-6-16-110,0 0-1,19 32 1,-24-50-307,0-1-1,1 0 1,0 0-1,0 0 0,0-1 1,1 0-1,0 0 1,0 0-1,0-1 1,1 0-1,-1 0 1,1 0-1,0-1 0,0 0 1,0 0-1,0-1 1,1 0-1,-1-1 1,1 1-1,-1-1 1,1 0-1,-1-1 0,11-1 1,0 1-32,-1-2 0,0 0 0,1-1 0,-1-1 0,0-1 1,-1 0-1,1-1 0,-1-1 0,0 0 0,0-1 0,14-11 0,-7 2-14,0-1 0,-2-1 0,0-1 0,-2-1 0,30-39 0,-46 54 72,0 0 1,0 1 0,0-1 0,2-7 0,-1 3 5,-3 7-34,5-15 108,-6 18-109,0 0 0,0-1 0,0 1-1,0 0 1,0-1 0,0 1 0,0 0 0,0-1-1,0 1 1,0 0 0,0-1 0,0 1-1,0 0 1,-1-1 0,1 1 0,0 0-1,0-1 1,0 1 0,0 0 0,-1-1-1,1 1 1,0 0 0,0 0 0,-1-1-1,1 1 1,0 0 0,0 0 0,-1-1-1,1 1 1,0 0 0,-1 0 0,1 0-1,0 0 1,-1 0 0,1-1 0,0 1-1,-1 0 1,1 0 0,0 0 0,-1 0 0,1 0-1,0 0 1,-1 0 0,0 0 0,-1 1-14,0-1 0,0 1 0,0 0 0,0 0 0,0 0 0,0 0 1,0 0-1,0 0 0,0 1 0,0-1 0,1 1 0,-1-1 1,-1 3-1,2-3 14,-31 30 380,-36 47-1,28-31-9,28-32-239,-7 5-4,1 1 0,2 1 0,0 1 0,-15 28 0,28-45-132,1-1 0,-1 1 0,2 0 1,-4 11-1,5-16-4,0 1 0,0-1 0,-1 0 0,1 0-1,0 0 1,0 1 0,1-1 0,-1 0 0,0 0 0,0 0 0,0 0 0,1 1 0,-1-1 0,1 0 0,-1 0 0,1 0 0,-1 0 0,1 0 0,-1 0 0,1 0 0,0 0-1,0 0 1,0 0 0,-1-1 0,1 1 0,0 0 0,0 0 0,0-1 0,0 1 0,0-1 0,0 1 0,0-1 0,2 1 0,0 0-30,0 0 0,0-1 0,0 1 0,0-1 0,0 0 0,1 0 0,-1 0 0,0-1 0,0 1 0,0-1 0,4-1 0,33-14-313,-36 15 310,5-4-23,0 0 0,0-1 0,-1 0-1,0 0 1,0-1 0,0 0-1,0 0 1,-1-1 0,-1 1-1,1-2 1,7-12 0,3-10-44,-1 0 1,12-37 0,9-17 150,-35 81 14,0 1 1,0-1-1,1 0 1,-1 1-1,5-5 1,-7 8-56,0 0 0,0 0 0,0 0 1,0 0-1,1 0 0,-1 0 1,0 0-1,0 0 0,0 0 1,0 0-1,0 0 0,0 0 0,0 0 1,0 0-1,0 0 0,1 0 1,-1 0-1,0 0 0,0 0 1,0 0-1,0 0 0,0 0 1,0 0-1,0 0 0,0 0 0,0 0 1,1 0-1,-1 0 0,0 0 1,0 0-1,0 0 0,0 0 1,0 0-1,0 0 0,0 0 1,0 1-1,0-1 0,0 0 0,0 0 1,0 0-1,0 0 0,1 0 1,-1 0-1,0 0 0,0 0 1,0 0-1,0 0 0,0 1 1,0-1-1,0 0 0,0 0 0,0 0 1,0 0-1,0 0 0,0 0 1,0 0-1,0 0 0,0 1 1,0-1-1,0 0 0,-1 0 1,1 0-1,1 9 124,-1-8-113,-1 32 171,1-9 9,2 37 0,-1-53-189,1-1 0,-1 1 0,1-1 1,0 0-1,1 1 0,0-1 0,0 0 1,0 0-1,6 7 0,-8-13-7,0 1-1,0 0 1,1-1-1,-1 1 0,0-1 1,1 0-1,-1 0 1,1 1-1,-1-1 1,1 0-1,-1 0 1,1 0-1,0 0 1,0-1-1,-1 1 1,1 0-1,0-1 1,0 0-1,0 1 1,3-1-1,-2 0-23,0 0 0,0-1 0,0 1 0,0-1 0,1 0 0,-1 0 0,0 0 0,-1 0 0,1-1 0,0 1 0,4-3 0,5-6-44,0 0-1,0 0 1,-1-2 0,10-11 0,-14 15 143,103-125-9,-9 10-143,-19 30 920,-76 84-694,-5 9-6,2 9-25,5 10 26,10 36-1,-7-20-72,-4-13-85,40 105 73,-40-113-99,0 1 0,1-1 0,1 0 0,0-1 0,1 0 0,13 14 0,-20-23 3,1 0 1,0-1-1,0 0 0,0 1 0,1-2 0,8 5 1,-11-6 23,1 0 1,-1 0-1,1 0 1,-1-1-1,1 1 1,-1-1-1,1 0 1,-1 0-1,1 0 1,0 0 0,-1 0-1,1-1 1,-1 1-1,1-1 1,-1 1-1,4-2 1,3-2-61,1-1 0,-1 0 0,0 0 0,0-1 0,14-13 0,41-43-234,-45 43 236,45-45-135,3 4-1,74-51 1,-106 87 283,1 2-1,43-19 0,-76 39-26,0 1 31,0-1 1,0 1-1,0-1 1,0 0 0,5-4-1,-8 6-81,0 0 0,0 0 0,0 0-1,0 0 1,0 0 0,-1 0 0,1 0 0,0 0-1,0 0 1,0 0 0,0 0 0,0 0 0,0 0-1,0 0 1,0 0 0,0 0 0,0 0 0,0 0-1,0 0 1,0 0 0,0 0 0,0 0 0,0 0-1,0 0 1,0 0 0,0 0 0,-1 0 0,1 0-1,0 0 1,0 0 0,0 0 0,0 0-1,0 0 1,0-1 0,0 1 0,0 0 0,0 0-1,0 0 1,0 0 0,0 0 0,0 0 0,0 0-1,0 0 1,0 0 0,0 0 0,0 0 0,0 0-1,0 0 1,0 0 0,0 0 0,0 0 0,0 0-1,0 0 1,0-1 0,0 1 0,0 0 0,0 0-1,0 0 1,0 0 0,0 0 0,1 0 0,-1 0-1,0 0 1,0 0 0,0 0 0,-9 1 56,-10 4 136,-11 5-139,0 2 0,-46 24 1,55-23-52,0 0 0,2 2 1,0 0-1,0 1 0,2 1 1,0 1-1,1 0 0,1 2 1,0-1-1,2 2 0,0 0 1,1 0-1,2 1 0,0 0 1,-9 30-1,18-48-27,0-1 1,1 0-1,-1 0 1,1 1-1,-1-1 0,1 1 1,0-1-1,0 0 0,1 1 1,-1-1-1,1 0 0,-1 1 1,1-1-1,0 0 0,0 0 1,2 4-1,-2-6-5,0 1 1,1 0-1,-1-1 1,0 1-1,1-1 0,-1 1 1,1-1-1,-1 1 1,1-1-1,0 0 0,-1 0 1,1 0-1,0 0 1,0 0-1,0-1 0,0 1 1,0 0-1,0-1 1,0 1-1,0-1 0,0 0 1,0 0-1,0 0 1,0 0-1,0 0 0,0 0 1,3-1-1,6-1-34,0-1-1,0 0 0,0 0 1,0-1-1,0-1 1,-1 0-1,0 0 1,0-1-1,0 0 1,-1-1-1,9-8 0,8-10-23,0 0 0,25-35-1,-11 5 11,-21 30 200,21-24 0,-40 48-108,1 0 1,0 0 0,0 0-1,0 0 1,1 0 0,-1 0-1,0 0 1,0 0 0,0 0-1,3-1 1,0 6 74,-3 9-9,-1 17 40,4 101 401,-3-115-485,2-1-1,0 0 1,0 0 0,2 0-1,-1 0 1,11 20 0,-13-32-53,0 1 0,0 0 0,0-1 0,1 1 1,-1-1-1,1 1 0,0-1 0,0 0 0,0 0 0,0-1 0,0 1 1,1-1-1,-1 1 0,1-1 0,0 0 0,0 0 0,0-1 0,0 1 1,0-1-1,0 0 0,0 0 0,0 0 0,0-1 0,5 1 1,7-3-6,0 0 0,0-1 1,0-1-1,-1 0 0,1-1 1,18-9-1,-33 13 19,51-21-104,90-55 0,37-45 97,-164 111 46,4-2 290,0-2-1,24-24 1,-37 31-143,-20 13-147,-3 5-16,2 0 0,-1 0 0,1 2 1,1 0-1,0 0 0,1 1 0,0 1 0,1 1 1,1-1-1,0 2 0,1-1 0,1 2 0,-9 18 0,15-28-54,1-1 0,-1 1-1,1 0 1,1 0 0,-1 0-1,1 0 1,1 0 0,-1 10-1,1-13 18,1-1 0,-1 0-1,0 0 1,1 0 0,0 0 0,0 0-1,0 1 1,0-1 0,0-1-1,1 1 1,-1 0 0,1 0 0,0 0-1,-1-1 1,1 1 0,1-1 0,-1 0-1,0 1 1,1-1 0,4 3-1,1-1-53,0 0 0,0 0-1,0-1 1,1 0-1,-1-1 1,1 0-1,0 0 1,0-1-1,16 0 1,-15 0 22,-1-1 0,0 0-1,0-1 1,0 0 0,0-1 0,0 0 0,0 0 0,0-1 0,0 0 0,-1 0 0,9-5-1,-6 1 7,1 0 0,-2-1 0,1-1 0,-1 1 0,0-2 0,-1 1 1,12-16-1,90-127-361,-63 85 274,-1 2 40,85-123-49,-91 119 398,-3-1 1,52-135 0,-75 166-34,-7 19-58,-1 0 0,8-35 0,-13 41-102,-2 13-64,0 1 1,0 0-1,0 0 0,0 0 1,0 0-1,0 0 1,0 0-1,0-1 0,0 1 1,0 0-1,0 0 1,0 0-1,0 0 0,0 0 1,0 0-1,-1-1 1,1 1-1,0 0 0,0 0 1,0 0-1,0 0 1,0 0-1,0 0 0,0 0 1,0-1-1,0 1 1,0 0-1,0 0 0,-1 0 1,1 0-1,0 0 1,0 0-1,0 0 0,0 0 1,0 0-1,0 0 1,0 0-1,-1 0 0,1 0 1,0 0-1,0 0 1,-2 1 15,0 1 0,1-1 0,-1 1 0,1 0 0,0-1 0,-1 1 0,1 0 0,0 0 0,-2 4 0,-25 49 202,2 1 0,3 2 0,-28 102 0,47-143-205,1 1 0,0-1 0,1 1 0,1 0 0,0-1 0,2 1 0,0 0 0,1-1 0,1 1 0,9 31 0,-2-11 110,3-1 0,32 67 0,-38-90-137,2 0 0,0 0 0,0-1 0,1 0 0,1-1 1,0 0-1,1 0 0,0-1 0,23 15 0,-30-23-25,0 0 0,0 0 0,0 0 0,1-1 1,-1 0-1,1 0 0,-1 0 0,1-1 0,11 2 0,-12-3 11,0 0 0,-1 0 1,1-1-1,0 0 0,0 0 0,-1 0 1,1 0-1,-1-1 0,1 1 0,-1-1 1,0 0-1,7-5 0,-1 0-18,0-1 0,-1 0 0,0 0 0,0-1 0,-1 0 0,14-20 1,-4 1-148,19-39 1,-34 62 176,-1 1 22,0 0 1,0 1-1,0-1 1,0 0-1,-1 0 1,1 0 0,-1-1-1,0 1 1,0 0-1,-1 0 1,1-1 0,-1 1-1,0 0 1,0-1-1,-1-6 1,0 8-21,0 0 1,0 0-1,-1 0 1,1 0-1,-1 1 1,1-1-1,-4-4 1,4 6 13,1 0 0,-1 0 0,0 0 0,0 0 0,0 0 0,-1 1 0,1-1 0,0 0 0,0 1 0,0-1 0,0 0 0,-1 1 0,1-1 0,0 1 0,-1 0 0,1-1 0,0 1 0,-1 0 0,1 0 0,0 0 0,-3 0 0,1 1 51,0 0-1,0 0 1,1 0 0,-1 0 0,0 0-1,0 1 1,0-1 0,1 1 0,-1 0 0,1 0-1,0 0 1,-1 0 0,1 0 0,0 1-1,0-1 1,0 0 0,0 1 0,1 0 0,-1-1-1,0 4 1,-3 4 29,0 1 1,1-1-1,0 1 0,-2 13 1,1 0-33,1 0 1,-2 39-1,6-55-62,0 0-1,0 0 1,1-1-1,0 1 1,1 0-1,-1-1 1,1 1-1,1-1 1,0 1-1,0-1 1,0 0 0,6 8-1,-6-11-3,-1-1 0,1-1 0,0 1 0,0 0-1,0-1 1,0 1 0,0-1 0,1 0 0,-1 0 0,1 0 0,-1-1-1,1 1 1,0-1 0,0 0 0,0 0 0,-1 0 0,1-1-1,0 1 1,0-1 0,6 0 0,-1 0-32,0-1 0,0 0-1,0-1 1,-1 0 0,1 0 0,0-1-1,-1 0 1,11-5 0,20-13-169,-2-1 0,62-49 0,60-71 526,-128 116-18,-24 22-149,-1-1 0,0 0-1,0 0 1,-1-1 0,6-6 0,-12 38 108,-7 24-31,4-31-207,1-1-1,1 1 1,1 0 0,2 34 0,1-37-26,1-1 1,0 0 0,1 0-1,0 0 1,11 23 0,-14-36-10,1 0-1,-1 0 1,0 0 0,0 0 0,1 0 0,-1 0 0,1 0-1,0-1 1,-1 1 0,1-1 0,0 1 0,0-1 0,0 0 0,0 1-1,0-1 1,0 0 0,0-1 0,0 1 0,1 0 0,-1 0-1,0-1 1,1 1 0,-1-1 0,0 0 0,1 0 0,-1 0-1,0 0 1,1 0 0,-1 0 0,0-1 0,1 1 0,-1-1-1,0 0 1,3-1 0,1-1-30,0 0-1,0 0 1,-1-1 0,1 0-1,-1 0 1,8-8 0,28-34-181,-20 22 169,5-6 68,103-107 1199,-129 136-1166,1 0 0,-1 1 0,1-1-1,0 0 1,-1 1 0,1-1 0,0 1 0,0-1-1,-1 0 1,1 1 0,0 0 0,0-1-1,0 1 1,0-1 0,-1 1 0,1 0-1,0 0 1,0-1 0,0 1 0,1 0-1,-1 1 6,0 0 0,-1 0-1,1 0 1,0 0 0,-1 0-1,1 0 1,-1 0 0,1 0-1,-1 1 1,0-1 0,1 0-1,-1 0 1,0 0-1,0 1 1,0-1 0,0 0-1,0 1 1,2 113 540,2-83-685,8 39 0,-9-59-274,0 0-1,1-1 0,1 1 1,0-1-1,0 1 0,10 13 1,-14-23-27,1 1-1,0-1 1,0 0 0,0 0-1,1 1 1,-1-2 0,5 5-1,-6-6 127,0 1-1,0-1 1,0 1-1,0-1 1,0 0-1,0 1 0,0-1 1,0 0-1,0 1 1,0-1-1,0 0 1,0 0-1,0 0 1,0 0-1,0 0 1,0 0-1,0-1 0,0 1 1,0 0-1,0 0 1,0-1-1,0 1 1,2-1-1,10-5-2098</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4:26.928"/>
    </inkml:context>
    <inkml:brush xml:id="br0">
      <inkml:brushProperty name="width" value="0.05" units="cm"/>
      <inkml:brushProperty name="height" value="0.05" units="cm"/>
    </inkml:brush>
  </inkml:definitions>
  <inkml:trace contextRef="#ctx0" brushRef="#br0">118 55 7808,'-28'-26'3520,"14"22"-3040,0 1 2400,9 3-1664,-9-6 927,5 3-1247,-7-6-1312,13 9 192,-8-3-2367,8 3 1439</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4:28.080"/>
    </inkml:context>
    <inkml:brush xml:id="br0">
      <inkml:brushProperty name="width" value="0.05" units="cm"/>
      <inkml:brushProperty name="height" value="0.05" units="cm"/>
    </inkml:brush>
  </inkml:definitions>
  <inkml:trace contextRef="#ctx0" brushRef="#br0">100 902 7232,'10'-12'3242,"3"3"-2944,-2 2 114,26-26 2040,47-52 0,-57 54-1385,2 3 1,53-43-1,-81 70-978,0 0 1,1 0-1,-1 1 0,0-1 1,0 0-1,1 1 0,-1-1 0,1 1 1,-1 0-1,0-1 0,1 1 1,-1 0-1,3 0 0,-3 0-48,0 0 0,-1 0 0,1 0 0,0 1 0,-1-1 0,1 0 1,0 1-1,-1-1 0,1 0 0,-1 1 0,1-1 0,-1 1 0,1-1 0,-1 1 0,1-1 0,-1 1 0,1-1 0,-1 1 0,1 0 0,-1-1 0,0 1 0,1 0 0,-1-1 0,0 1 0,0 0 0,0-1 0,1 1 0,-1 0 0,0 0 0,0-1 0,0 1 0,0 0 0,0 0 0,0 13 196,-1-1 1,0 0-1,-1 1 0,0-1 0,-4 14 0,-24 66 527,21-65-669,-2-1-1,-1-1 1,-29 49 0,36-69-307,4-5 131,-1 1 0,1-1-1,0 1 1,0-1-1,0 1 1,0 0-1,0-1 1,0 1-1,0 0 1,0 0 0,1 0-1,-1-1 1,1 1-1,-1 0 1,1 0-1,0 0 1,0 0 0,0 0-1,0 3 1,1-5 33,-1 1 1,1-1 0,0 1-1,0-1 1,-1 1 0,1-1 0,0 1-1,0-1 1,-1 0 0,1 0-1,0 1 1,0-1 0,0 0 0,0 0-1,-1 0 1,1 0 0,0 0-1,0 0 1,0 0 0,0 0-1,-1 0 1,1 0 0,0-1 0,1 1-1,-1 0 20,6-1 121,-1 0-1,0 1 1,1 0 0,-1 0-1,1 0 1,-1 1 0,9 2-1,-14-3-8,1 1-1,-1-1 0,0 1 1,1-1-1,-1 1 1,0 0-1,0 0 1,0-1-1,0 1 1,0 0-1,0 0 1,0 0-1,0 0 0,0 0 1,0 0-1,1 3 1,-1-2 3,-1 0 0,1-1 0,-1 1 0,0 0 0,0 0 0,1 0 0,-1 0 0,0 0 0,-1 0 0,1 0 0,0 0 0,-1-1 0,1 1 0,-1 0 0,-1 3 0,-2 4 25,0 0-1,-1 0 1,0-1 0,0 0 0,-1 0 0,0 0-1,0-1 1,-1 0 0,0 0 0,-12 8 0,-9 6-103,-49 26 0,-18 2-611,58-30 532,30-16-34,1 0 0,-1 0 0,1-1 1,-15 4-1,20-6 60,0 0 0,0 0 0,0 1 1,-1-1-1,1 0 0,0 0 0,0 0 0,-1 0 0,1-1 1,0 1-1,0 0 0,0 0 0,-1-1 0,1 1 0,0-1 0,0 1 1,0-1-1,0 1 0,0-1 0,0 0 0,0 1 0,0-1 1,0 0-1,0 0 0,0 0 0,1 0 0,-1 0 0,0 0 1,1 0-1,-1 0 0,0 0 0,1 0 0,-1 0 0,0-3 1,1 3 14,0-1 0,-1 0 1,1 0-1,0 0 0,0 0 1,0 0-1,0 0 0,1 0 1,-1 0-1,0 0 1,1 0-1,0 0 0,-1 0 1,1 0-1,0 0 0,0 1 1,0-1-1,0 0 0,0 1 1,0-1-1,1 0 0,-1 1 1,0 0-1,1-1 0,2-1 1,2-2 17,1 1 0,0-1 0,0 1 0,14-6 0,136-52 116,-31 13-232,70-36 126,-146 60 36,84-56 1,-108 62-40,0-2 1,-2-1-1,0-1 1,-2-1-1,24-31 1,-20 18 265,-2-1 1,-1-1-1,21-49 1,-42 82-76,1 0-1,-1 0 1,2-11 0,-4 15-143,1 0 0,-1 0 1,0 0-1,0 0 0,0 1 1,0-1-1,0 0 0,-1 0 1,1 0-1,0 0 0,-1 1 1,0-1-1,1 0 0,-1 0 1,-1-1-1,2 2-18,-1 1 1,1-1-1,-1 1 1,1-1 0,-1 1-1,0-1 1,1 1-1,-1 0 1,1 0-1,-1-1 1,0 1-1,1 0 1,-1 0-1,0-1 1,1 1-1,-1 0 1,0 0-1,1 0 1,-1 0 0,0 0-1,1 0 1,-1 0-1,0 0 1,1 1-1,-1-1 1,0 0-1,1 0 1,-1 0-1,0 1 1,1-1-1,-2 1 1,-1 0 121,-1 0-101,0 1 1,1 0-1,-1-1 0,1 1 0,-1 1 0,1-1 1,0 0-1,-1 1 0,1 0 0,0-1 0,1 1 0,-1 0 1,0 1-1,1-1 0,0 0 0,0 1 0,0-1 1,0 1-1,0 0 0,1 0 0,0 0 0,0-1 1,0 1-1,-1 6 0,1-3-116,1-1-1,0 1 1,0-1-1,0 1 1,1-1 0,0 1-1,0-1 1,0 0-1,1 1 1,0-1 0,0 0-1,1 0 1,0 0-1,6 10 1,-4-9-112,1 0 1,-1-1-1,1 1 1,0-1-1,1 0 1,-1-1-1,1 0 1,0 0-1,1 0 1,-1-1-1,1 0 1,15 5-1,-12-5 31,-1-2 0,1 0 1,0 0-1,0-1 0,0 0 0,0-1 0,0 0 0,0 0 0,19-5 1,15-5 222,0-1-1,56-24 1,-106 39-55,1 0-1,0 0 1,-7 8 0,6-5-30,-23 27 32,-34 56 0,37-53 63,19-28-122,1 1 0,-1-1 1,-4 13-1,9-19-24,0 0 1,0 0-1,0 0 0,0 0 0,1 0 0,-1-1 0,1 1 1,0 0-1,0 0 0,0 0 0,0 0 0,1 0 0,-1 0 1,1 0-1,-1 0 0,1 0 0,2 3 0,-2-4 39,0 0 0,1-1 0,-1 1 0,1 0 0,-1-1 0,1 0 0,0 1 0,-1-1 0,1 0 0,0 0 0,0 0 0,0 0 0,0 0 0,0-1 0,0 1 0,0-1 0,0 1 0,0-1 0,1 0 0,-1 1 0,3-1 0,6 0 91,0-1 1,19-2-1,-26 2-50,11-2 4,0 0 0,0-1 0,-1-1 0,1-1 0,-1 0 0,0-1 0,-1 0 0,1-1 0,-1-1 0,-1 0 0,0 0 0,0-1 0,-1-1 0,12-14 0,1-2 45,-1-1 0,-1-1 1,-1-1-1,-2 0 0,-1-2 0,16-39 1,4-28 119,33-140 1,-56 181-56,36-175 2506,-50 213-2181,-1 20-448,0 0 0,0 0 0,0 0 0,0 0 0,0 0 0,0-1 0,0 1 1,0 0-1,0 0 0,0 0 0,0 0 0,-1 0 0,1 0 0,0 0 0,0 0 0,0 0 0,0 0 0,0 0 0,0 0 0,0 0 0,0-1 0,0 1 0,-1 0 0,1 0 1,0 0-1,0 0 0,0 0 0,0 0 0,0 0 0,0 0 0,0 0 0,-1 0 0,1 0 0,0 0 0,0 0 0,0 0 0,0 1 0,0-1 0,0 0 0,0 0 0,0 0 1,-1 0-1,1 0 0,0 0 0,0 0 0,0 0 0,0 0 0,0 0 0,0 0 0,0 0 0,0 0 0,0 1 0,0-1 0,0 0 0,0 0 0,0 0 0,-1 0 0,1 0 0,0 0 1,0 0-1,0 0 0,0 1 0,0-1 0,0 0 0,0 0 0,-18 37 663,-71 160-783,35-103-1275,-58 110-5621,77-123 4294</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4:28.437"/>
    </inkml:context>
    <inkml:brush xml:id="br0">
      <inkml:brushProperty name="width" value="0.05" units="cm"/>
      <inkml:brushProperty name="height" value="0.05" units="cm"/>
    </inkml:brush>
  </inkml:definitions>
  <inkml:trace contextRef="#ctx0" brushRef="#br0">52 123 13472,'-51'-21'6079,"93"12"-5279,-4 0-1760,9 6 352,62-10 672,13 1 0,44-5-160,-5 4 32,33-4-5631,-19 8 3135</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4:29.946"/>
    </inkml:context>
    <inkml:brush xml:id="br0">
      <inkml:brushProperty name="width" value="0.05" units="cm"/>
      <inkml:brushProperty name="height" value="0.05" units="cm"/>
    </inkml:brush>
  </inkml:definitions>
  <inkml:trace contextRef="#ctx0" brushRef="#br0">148 16 7040,'2'-13'2720,"-2"13"-2643,1 0 1,-1-1-1,0 1 1,0 0-1,0 0 0,1 0 1,-1 0-1,0-1 1,0 1-1,1 0 1,-1 0-1,0 0 1,0 0-1,1 0 0,-1-1 1,0 1-1,0 0 1,1 0-1,-1 0 1,0 0-1,1 0 1,-1 0-1,0 0 0,1 0 1,-1 0-1,0 0 1,0 0-1,1 0 1,-1 1-1,0-1 1,1 0-1,-1 0 0,0 0 1,0 0-1,1 0 1,-1 0-1,0 1 1,0-1-1,0 0 1,1 0-1,-1 0 0,0 1 1,0-1-1,0 0 1,1 1-1,0 0 106,-1 0 0,1 0 0,-1 0 1,1 0-1,0 0 0,-1 0 0,0 1 0,1-1 0,-1 0 0,0 0 0,0 1 0,1-1 0,-1 0 0,0 0 0,0 1 0,-1 1 0,2 4 513,0 32 807,-6 65-1,-12 37-155,13-118-1000,-45 275 1714,35-222-1760,-59 379 691,70-439-994,2-13-47,0 0-1,0 1 0,1-1 0,-1 0 0,1 1 1,0-1-1,0 0 0,1 1 0,-1-1 1,1 5-1,-1-8 42,0 0-1,0 1 1,0-1 0,0 0-1,0 0 1,0 1 0,0-1-1,0 0 1,0 0 0,1 1 0,-1-1-1,0 0 1,0 0 0,0 1-1,0-1 1,0 0 0,0 0-1,0 0 1,1 1 0,-1-1-1,0 0 1,0 0 0,0 0 0,1 1-1,-1-1 1,0 0 0,0 0-1,0 0 1,1 0 0,-1 0-1,0 1 1,0-1 0,1 0-1,-1 0 1,0 0 0,0 0 0,1 0-1,-1 0 1,0 0 0,0 0-1,1 0 1,-1 0 0,0 0-1,0 0 1,1 0 0,-1 0-1,0 0 1,0-1 0,1 1 0,-1 0-1,0 0 1,0 0 0,1 0-1,-1 0 1,0 0 0,0-1-1,0 1 1,1 0 0,-1 0-1,0 0 1,0-1 0,13-18-319,-9 13 214,18-29-151,2 2-1,2 0 0,46-45 0,-30 38 336,92-65 0,-123 97 72,1 0 0,0 0-1,0 2 1,0-1 0,1 2 0,0 0 0,0 0-1,21-4 1,-32 9-81,1-1 0,0 1 0,0 0-1,0 0 1,-1 0 0,1 0 0,0 1-1,0-1 1,0 1 0,-1 0 0,1 0-1,0 0 1,-1 0 0,1 0 0,-1 0-1,1 1 1,-1-1 0,0 1 0,0-1-1,1 1 1,-1 0 0,0 0 0,0 0-1,-1 0 1,1 1 0,0-1 0,-1 0-1,0 1 1,1-1 0,-1 1 0,1 2-1,1 5 105,0 0 0,0 0-1,-1 1 1,-1-1 0,0 1 0,0 17-1,-1-8-36,-1 0 0,-2 0 0,0 0 0,0 0 0,-2-1 0,-1 1 0,0-1 0,-1-1 0,-1 1 0,-21 33 0,20-39-184,-1 0 0,0-1 0,-1 0 0,0-1 0,-1 0 0,0-1 0,-1-1 0,-26 16 0,18-14-246,0-1 1,0-1-1,-1-1 0,0-1 1,-31 6-1,44-11 129,-1 0-1,0-1 1,0-1-1,1 0 1,-14-1 0,20 1 108,-1-1 0,1 0 0,0 1 0,0-1 1,0-1-1,0 1 0,0 0 0,0-1 0,0 1 1,1-1-1,-1 0 0,0 0 0,1 0 1,0 0-1,-1-1 0,1 1 0,0 0 0,0-1 1,0 0-1,0 1 0,1-1 0,-1 0 1,1 0-1,0 0 0,-2-5 0,1 1 39,0-1-1,1 1 0,0-1 1,0 1-1,1-1 0,-1 0 1,2 0-1,-1 1 1,3-13-1,-2 17 58,-1 1 1,1-1 0,0 1-1,0-1 1,0 1-1,0-1 1,1 1-1,-1 0 1,0 0-1,1 0 1,0-1-1,-1 1 1,1 1-1,0-1 1,0 0-1,0 0 1,0 1 0,0-1-1,1 1 1,-1 0-1,0 0 1,1 0-1,-1 0 1,1 0-1,-1 0 1,1 0-1,0 1 1,-1-1-1,5 1 1,24 0 142,1 0 0,58 11 0,-10-2-167,-58-7-15,0-1 1,0-2-1,0 0 0,22-5 0,-29 3 8,0-1-1,1 0 0,-2-1 0,1-1 1,-1 0-1,23-14 0,214-165 310,-141 98 303,-88 68-366,-16 14 17,-1 0 0,1 1 0,0-1 1,11-5-1,-17 10-257,0 0 1,0 0 0,0 0-1,1 0 1,-1 0-1,0 0 1,0 0-1,0 0 1,0 0-1,0-1 1,1 1 0,-1 0-1,0 0 1,0 0-1,0 0 1,0 0-1,1 0 1,-1 0 0,0 0-1,0 0 1,0 0-1,0 0 1,1 0-1,-1 0 1,0 0 0,0 0-1,0 1 1,0-1-1,1 0 1,-1 0-1,0 0 1,0 0 0,0 0-1,0 0 1,0 0-1,0 0 1,1 1-1,-1-1 1,0 0-1,0 0 1,0 0 0,0 0-1,0 0 1,0 1-1,0-1 1,0 0-1,0 0 1,0 0 0,0 0-1,0 0 1,0 1-1,0-1 1,0 0-1,0 0 1,0 0 0,0 1-1,-3 12 100,-7 14 8,-108 319 432,117-341-621,0 0 1,-1 0-1,2 0 0,-1 0 1,1 0-1,0 0 1,0 0-1,0 1 1,1 5-1,0-10 38,-1 0 1,0 0-1,1 0 0,-1 0 0,1 0 1,-1 0-1,1 0 0,-1 0 0,1 0 1,0-1-1,0 1 0,-1 0 1,1 0-1,0 0 0,0-1 0,0 1 1,0 0-1,0-1 0,1 1 0,0 0 3,0-1-1,0 1 0,0-1 0,0 0 0,0 0 1,0 0-1,0 0 0,0 0 0,0 0 1,0 0-1,0-1 0,0 1 0,0-1 0,2-1 1,11-3-134,-1-2 1,-1 1 0,1-2 0,18-13-1,49-44 261,-67 53-23,-10 9-27,0 0 0,0 0 1,1 0-1,-1 1 0,6-3 1,-9 5-23,1-1 1,-1 0-1,0 1 1,0 0-1,0-1 1,1 1-1,-1 0 1,0 0 0,0 0-1,1-1 1,-1 1-1,0 0 1,0 1-1,1-1 1,-1 0-1,0 0 1,0 1 0,1-1-1,-1 0 1,0 1-1,0-1 1,0 1-1,0 0 1,1-1-1,-1 1 1,1 1 0,0 0 21,-1 0 1,1 1 0,0 0-1,-1-1 1,1 1 0,-1 0-1,0-1 1,0 1 0,0 0-1,-1 0 1,1 0 0,0 0 0,-1 0-1,0 5 1,0 3 38,-1 1 1,-2 15-1,2-21-60,-5 27-75,-2 1-1,-19 54 0,26-84 46,-28 71-267,-3-1 1,-66 111-1,46-100-131,-3-3-1,-100 114 1,151-191 353,0 0 0,0-1 0,-1 1 0,0-1 0,0 0 0,0 0 0,0 0 0,-1-1 0,1 1 0,-1-2 0,-11 5 0,15-6 19,-1 0-1,1 0 1,-1-1-1,0 1 1,1-1 0,-1 0-1,1 1 1,-1-1-1,0-1 1,1 1 0,-1 0-1,1-1 1,-1 1-1,0-1 1,1 1 0,-1-1-1,1 0 1,0 0-1,-1-1 1,1 1 0,0 0-1,0-1 1,0 1-1,-1-1 1,2 0 0,-4-2-1,1-1 8,1-1-1,-1 1 0,1-1 1,0 0-1,0 1 0,1-1 1,0 0-1,0-1 1,-2-7-1,1-7 56,1 1 0,0 0 0,3-41 0,-1 52-12,1-23 129,2 0 0,10-45 0,-9 61-40,1-1 1,0 1 0,1 0-1,1 0 1,1 1 0,9-15-1,-10 20-64,0 1 0,0 0 0,1 1 0,1 0 0,-1 0-1,1 1 1,0 0 0,1 1 0,0 0 0,17-8 0,-1 3-120,1 1 0,-1 1 0,31-5 1,178-27-3545,-152 29-788,1-2-3291,-37 7 3749</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4:31.346"/>
    </inkml:context>
    <inkml:brush xml:id="br0">
      <inkml:brushProperty name="width" value="0.05" units="cm"/>
      <inkml:brushProperty name="height" value="0.05" units="cm"/>
    </inkml:brush>
  </inkml:definitions>
  <inkml:trace contextRef="#ctx0" brushRef="#br0">52 14 4640,'0'0'129,"0"-1"1,0 0-1,0 1 0,0-1 0,0 0 1,0 1-1,0-1 0,0 0 1,0 1-1,0-1 0,1 0 1,-1 1-1,0-1 0,1 0 1,-1 1-1,0-1 0,1 0 1,-1 1 26,1 0 1,-1 0-1,0 0 1,0-1 0,1 1-1,-1 0 1,0 0-1,1 0 1,-1 0-1,0 0 1,1 0 0,-1 0-1,0 0 1,1 0-1,-1 0 1,0 0 0,0 0-1,1 0 1,-1 0-1,0 0 1,1 0-1,-1 1 1,0-1 0,1 0-1,-1 0 1,2 1 525,-1 0 1,1 1 0,-1-1 0,1 0-1,-1 1 1,1-1 0,-1 1 0,0-1-1,0 1 1,2 2 0,-2 0-386,1 0 0,0 1 0,-1-1 0,0 0 0,0 1 0,0-1 0,-1 1 0,0 6 0,-3 39 525,0-29-456,-11 101 983,-40 167 1,50-274-1526,0 0 0,-2 31 0,6-46 171,0 0 1,0 0 0,0 0 0,0 0 0,0 0-1,0 0 1,0 0 0,0 0 0,0 0 0,0-1 0,0 1-1,0 0 1,1 0 0,-1 0 0,0 0 0,0 0-1,0 0 1,0 0 0,0 0 0,0 0 0,0 0 0,0 0-1,0 0 1,0 0 0,0 0 0,0 0 0,0 0-1,0 0 1,0 0 0,0 0 0,0 0 0,0 0-1,1 1 1,-1-1 0,0 0 0,0 0 0,0 0 0,0 0-1,0 0 1,0 0 0,0 0 0,0 0 0,0 0-1,0 0 1,0 0 0,0 0 0,0 0 0,0 0-1,0 0 1,0 0 0,0 0 0,0 0 0,0 0 0,0 0-1,0 0 1,0 0 0,0 1 0,0-1 0,0 0-1,0 0 1,0 0 0,0 0 0,0 0 0,0 0 0,0 0-1,0 0 1,5-7-225,6-17-61,14-40-54,55-103 0,-64 139 393,1 1 0,2 1 0,0 1 0,47-45 0,-31 37 620,55-38 1,-84 67-457,0 0 1,0 0 0,1 0-1,-1 1 1,1 0 0,0 0 0,0 1-1,8-2 1,-13 4-143,0 0-1,0 0 1,1 0-1,-1 0 1,0 0-1,0 0 1,0 0 0,0 1-1,1-1 1,-1 1-1,0 0 1,0 0-1,0 0 1,0 0-1,0 0 1,-1 0 0,1 0-1,0 1 1,0-1-1,-1 0 1,1 1-1,-1 0 1,1-1-1,-1 1 1,0 0-1,0 0 1,1 0 0,-1-1-1,0 1 1,-1 0-1,2 4 1,5 13 133,-1 0 0,-1 0-1,0 1 1,2 29 0,-1 83 282,-4-57-333,0 64-137,-3-79-6677,11-72-2469,5-2 5141</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4:33.048"/>
    </inkml:context>
    <inkml:brush xml:id="br0">
      <inkml:brushProperty name="width" value="0.05" units="cm"/>
      <inkml:brushProperty name="height" value="0.05" units="cm"/>
    </inkml:brush>
  </inkml:definitions>
  <inkml:trace contextRef="#ctx0" brushRef="#br0">279 691 2912,'27'-24'1739,"-15"16"568,-11 7-2092,0 1-1,0-1 1,0 1 0,0-1-1,0 1 1,-1-1-1,1 0 1,0 1-1,0-1 1,-1 0 0,1 0-1,0 1 1,0-3-1,4-2 1032,-5 5-1051,1-1 1,-1 1 0,1-1 0,-1 1 0,1-1 0,-1 1 0,0-1 0,1 1 0,-1-1 0,0 1 0,0-1 0,1 0 0,-1 1-1,0-1 1,0 0 0,0 0 0,0 1-93,0 0 0,0-1 0,0 1 0,-1 0 0,1-1 0,0 1 0,0 0 0,-1 0 0,1-1 0,0 1 0,0 0 0,-1 0 0,1 0 0,0-1 0,-1 1 0,1 0 0,0 0 0,-1 0 0,1 0-1,0 0 1,-1 0 0,1 0 0,0 0 0,-1 0 0,1 0 0,-1 0 0,-12-1 927,13 1-989,-10 0 218,0 1 0,0 0 0,0 1 0,0 0 0,0 0 0,0 1 0,1 0 0,-1 1 0,1 0 0,-10 5 0,7-1-38,1 0-1,0 0 1,0 1 0,1 0 0,0 1 0,-14 18 0,8-6-12,2 0 0,0 1 1,2 0-1,1 1 0,0 1 0,2 0 1,-8 31-1,15-44-148,-1 0-1,1 0 1,1 0 0,0 0 0,1 1 0,1 11-1,0-19-54,0 0-1,0-1 1,0 1-1,0-1 1,1 1-1,-1-1 0,1 1 1,3 3-1,-3-5-10,-1-1-1,1 0 0,0 0 1,0 0-1,0 0 0,0 0 1,0 0-1,0 0 0,1-1 1,-1 1-1,0-1 0,1 0 1,-1 0-1,6 2 0,-5-2 11,1 0-1,-1-1 0,1 1 1,-1-1-1,1 0 0,0 1 1,-1-2-1,1 1 0,-1 0 1,7-2-1,-1-1-45,1-1-1,12-5 1,-19 7 21,12-6-3,0 0-1,0-2 1,-1 1-1,0-2 0,-1 0 1,0-1-1,-1 0 1,0 0-1,-1-2 1,0 1-1,12-24 1,39-63 1084,-52 81-357,-10 19-685,0 0 0,0 0 0,1 0 0,-1 0-1,0 0 1,0 0 0,0 0 0,1 0 0,-1 0 0,0 0 0,0 0 0,1 0 0,-1 0 0,0 0 0,0 0 0,0 0 0,1 1-1,-1-1 1,0 0 0,0 0 0,0 0 0,1 0 0,-1 1 0,0-1 0,0 0 0,0 0 0,0 0 0,0 1 0,0-1 0,1 0 0,1 4 91,0 0 1,-1 0 0,1 0-1,-1 0 1,0 1 0,2 6-1,-3-5-99,2-1-1,-1 0 1,0 0-1,1 0 0,4 7 1,-3-6-33,0 0 1,1-1-1,0 0 1,0 0-1,0 0 0,1 0 1,0 0-1,8 6 1,-11-10 1,1 0 0,-1 0 0,0 0 0,0 0 0,1 0 0,-1 0 0,0-1 0,1 1 0,-1-1 0,1 0 0,-1 1 0,1-1 0,-1 0 0,1-1 0,-1 1 0,0 0 0,1-1 0,-1 1 0,1-1 0,-1 0 0,0 0 0,0 0 0,1 0 0,-1 0 0,0 0 0,0-1 0,0 1 0,2-2 1,25-22-164,-2-1 1,25-29 0,-5 5 41,61-49 232,-85 81 314,0 0 0,52-27 0,-74 44-341,0 1 0,0-1 0,0 1 0,0-1 0,0 1 0,0 0 0,0-1 0,0 1 0,0 0-1,1 0 1,-1-1 0,0 1 0,0 0 0,0 0 0,0 0 0,0 1 0,1-1 0,1 1 0,-3-1-24,1 0-1,0 1 1,-1-1 0,1 1 0,-1 0-1,1-1 1,-1 1 0,1-1 0,-1 1-1,1 0 1,-1-1 0,0 1 0,1 0-1,-1 0 1,0-1 0,0 1 0,0 0-1,1 0 1,-1-1 0,0 1 0,0 1-1,0 4 98,-1 1 1,1 0-1,-1-1 0,0 1 0,-4 10 0,-45 121 426,33-95-459,4-10-66,-50 119 174,63-152-192,-10 24-421,10-23 371,0-1 0,0 1 1,-1-1-1,1 1 0,0-1 1,0 1-1,0-1 0,0 1 1,0 0-1,0-1 0,0 1 1,-1-1-1,1 1 0,1-1 1,-1 1-1,0-1 0,0 1 1,0-1-1,0 1 0,0-1 1,0 1-1,1-1 1,-1 1-1,0-1 0,0 1 1,1-1-1,-1 1 0,0-1 1,1 1-1,-1-1 0,0 0 1,1 1-1,-1-1 0,1 0 1,-1 1-1,1-1 0,-1 0 1,1 0-1,0 1 0,3-2-111,0 1-1,0-1 1,0 0-1,0 0 1,0-1-1,0 1 0,-1-1 1,1 0-1,0 0 1,4-3-1,57-48-538,-36 28 528,120-122-144,-93 89 550,-54 55-227,7-7 114,0 1-1,1 0 1,0 1-1,11-8 1,-20 16-121,0 0-1,-1-1 1,1 1-1,-1-1 1,1 1-1,-1 0 1,1-1-1,0 1 1,-1 0-1,1-1 1,0 1-1,-1 0 1,1 0-1,0 0 1,-1 0 0,1 0-1,0 0 1,-1 0-1,1 0 1,0 0-1,-1 0 1,1 0-1,0 0 1,0 0-1,-1 0 1,1 1-1,-1-1 1,1 0-1,0 1 1,-1-1-1,1 0 1,-1 1-1,1-1 1,0 1-1,-1-1 1,1 1-1,-1-1 1,0 1 0,1-1-1,-1 1 1,1-1-1,0 2 1,0 2 62,0 0 1,0-1-1,-1 1 1,1 0-1,-1 0 1,1 4 0,-1-2 56,0 23 49,-2 0 0,0 0 0,-2 0-1,-12 42 1,15-64-302,-1 0 1,1 1-1,0-1 1,1 0-1,-1 0 0,2 1 1,-1-1-1,1 0 1,3 14-1,-4-20 66,1 0 1,-1 0-1,1 0 0,0 0 1,-1 0-1,1 0 1,0 0-1,-1 0 0,1 0 1,0-1-1,0 1 0,0 0 1,0-1-1,0 1 0,0 0 1,0-1-1,0 1 0,0-1 1,0 1-1,0-1 0,1 0 1,-1 0-1,0 1 0,0-1 1,0 0-1,2 0 0,1 0-73,1-1-1,-1 1 1,0-1-1,0 0 1,5-2-1,-1 0-52,0 0 0,0 0 0,-1-1 0,1-1 0,9-7-1,-6 5-17,148-109-745,35-22 850,-166 120 128,96-57 1006,-108 69-834,-16 6-213,0 0 0,0 0 0,0 0 0,0 0 0,0 0 0,0 0 0,0 0 0,0 0 0,0 0 0,0 0 0,0 0 0,0 0 0,0 0 0,0 1 0,0-1 1,0 0-1,0 0 0,0 0 0,0 0 0,0 0 0,0 0 0,0 0 0,0 0 0,0 0 0,0 0 0,0 0 0,0 0 0,0 0 0,0 0 0,0 0 0,1 0 0,-1 1 0,0-1 0,0 0 0,0 0 0,0 0 0,0 0 0,0 0 0,0 0 0,0 0 0,0 0 0,0 0 0,0 0 0,0 0 0,0 0 0,1 0 0,-1 0 0,0 0 0,0 0 0,0 0 0,0 0 0,0 0 0,0 0 0,0 0 0,0 0 0,0 0 0,0 0 0,0 0 0,0-1 0,0 1 0,0 0 0,1 0 0,-1 0 0,0 0 0,0 0 1,-4 5-40,-4 0 41,-40 32 186,-48 45 1,81-67-133,-49 51-14,54-55-140,1 0-1,0 1 0,1 0 1,-7 15-1,13-24 30,1 0-1,-1 0 1,1 0 0,0 0-1,1 0 1,-1 0-1,0 0 1,1 1 0,0-1-1,0 0 1,0 0 0,0 1-1,1 2 1,-1-4 40,0 0 0,1-1-1,0 1 1,-1 0 0,1-1 0,0 1 0,0-1-1,0 1 1,0-1 0,0 1 0,0-1-1,1 0 1,-1 0 0,0 0 0,1 1 0,-1-1-1,1 0 1,-1-1 0,1 1 0,-1 0-1,1 0 1,-1-1 0,1 1 0,3 0 0,2 0 4,0 1 0,0-2 0,0 1 1,0-1-1,0 0 0,1 0 1,-1-1-1,0 0 0,0 0 1,0-1-1,0 0 0,0 0 0,-1-1 1,1 0-1,-1 0 0,1 0 1,-1-1-1,10-8 0,-3 1 51,0-1 0,-1-1 0,-1 0 1,16-23-1,33-64 35,-34 47-26,-2-2 0,-3 0-1,16-61 1,-4-7 418,19-151 1,-48 243-62,0 12-27,-2 0-1,0-1 1,-2-25-1,-3 37-54,-2 11-70,-6 18 207,0 10 36,-11 51-1,17-62-353,-56 268 500,53-239-903,3 2 1,2-1-1,2 1 0,3-1 0,13 89 0,4-67-2440,3-11 783</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4:33.741"/>
    </inkml:context>
    <inkml:brush xml:id="br0">
      <inkml:brushProperty name="width" value="0.05" units="cm"/>
      <inkml:brushProperty name="height" value="0.05" units="cm"/>
    </inkml:brush>
  </inkml:definitions>
  <inkml:trace contextRef="#ctx0" brushRef="#br0">21 992 7552,'-20'0'2448,"20"0"-2392,0 0 0,0 0 0,0 1 1,-1-1-1,1 0 0,0 0 1,0 1-1,0-1 0,0 0 0,0 0 1,0 1-1,0-1 0,0 0 0,0 0 1,0 1-1,0-1 0,0 0 0,0 0 1,0 1-1,0-1 0,0 0 1,1 0-1,-1 1 0,0-1 0,0 0 1,0 0-1,0 1 0,0-1 0,1 0 1,-1 0-1,0 0 0,0 0 0,0 1 1,1-1-1,-1 0 0,0 0 0,0 0 1,0 0-1,1 1 0,0-1 86,1 1 0,-1-1 0,0 1 0,0-1 0,1 1 1,-1-1-1,1 0 0,-1 0 0,0 0 0,1 0 0,-1 0 0,1 0 0,-1 0 0,2 0 0,27-6 1641,-28 6-1729,52-15 1042,72-30 0,-97 33-955,-2-1-1,1-2 1,-2 0 0,0-2-1,-1-1 1,29-27 0,-5-2 414,76-97 1,66-107 580,-169 217-802,-1 0 0,18-42 1,-30 58-71,-2 0 1,0-1-1,-1 0 1,4-20-1,-8 31-132,-1-1 0,0 1 0,0-10 0,-2 15-91,1-1 1,0 1 0,-1 0-1,0-1 1,1 1 0,-1 0-1,-1 0 1,1 0 0,-3-5-1,3 6-21,0 1 0,0-1 1,0 1-1,0-1 0,0 1 0,-1-1 0,1 1 0,0 0 0,-1-1 0,1 1 0,-1 0 0,0 0 1,1 0-1,-1 0 0,0 1 0,1-1 0,-1 0 0,-2 0 0,1 1 23,0 0-1,0-1 0,0 1 1,0 1-1,0-1 1,0 0-1,1 1 0,-1-1 1,0 1-1,-5 2 0,0 1 134,-1 0 0,1 1 0,-1 0 0,1 0 0,-13 13 0,5-3 227,2 1-1,0 0 1,-19 28 0,19-21-158,0 1-1,2-1 1,0 2 0,-14 46 0,12-22-57,-11 76 0,17-68-136,-2 91 0,10-116-424,2-1 0,1 1 1,1-1-1,14 46 0,-13-60-632,0 0 0,10 18-1,-12-28 316,1-1 0,0 1-1,1-1 1,-1 0 0,1 0-1,0 0 1,9 8-1,19 8-1870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4:34.110"/>
    </inkml:context>
    <inkml:brush xml:id="br0">
      <inkml:brushProperty name="width" value="0.05" units="cm"/>
      <inkml:brushProperty name="height" value="0.05" units="cm"/>
    </inkml:brush>
  </inkml:definitions>
  <inkml:trace contextRef="#ctx0" brushRef="#br0">67 0 16959,'-6'25'7680,"-13"13"-6688,10-17 1792,4 4-1728,-9 1-480,9 2-416,-4-7-3392,9-4 1728</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3:10.579"/>
    </inkml:context>
    <inkml:brush xml:id="br0">
      <inkml:brushProperty name="width" value="0.05" units="cm"/>
      <inkml:brushProperty name="height" value="0.05" units="cm"/>
      <inkml:brushProperty name="color" value="#004F8B"/>
    </inkml:brush>
  </inkml:definitions>
  <inkml:trace contextRef="#ctx0" brushRef="#br0">28 46 7296,'-14'-25'3328,"5"16"-2912,4 6 224,10 3-448,-5-5-352,0 1 64</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4:41.011"/>
    </inkml:context>
    <inkml:brush xml:id="br0">
      <inkml:brushProperty name="width" value="0.05" units="cm"/>
      <inkml:brushProperty name="height" value="0.05" units="cm"/>
      <inkml:brushProperty name="color" value="#66CC00"/>
    </inkml:brush>
  </inkml:definitions>
  <inkml:trace contextRef="#ctx0" brushRef="#br0">17 501 4224,'-13'3'1365,"13"-3"-1320,0 0 0,0 0 0,-1 0 0,1 0 0,0 0 0,0 0 0,0 0 0,0 0 0,-1 0 0,1 1 0,0-1 0,0 0 0,0 0 0,0 0 0,0 0 1,-1 0-1,1 1 0,0-1 0,0 0 0,0 0 0,0 0 0,0 0 0,0 1 0,0-1 0,0 0 0,0 0 0,0 0 0,0 1 0,0-1 0,0 0 0,0 0 0,0 0 0,0 1 0,0-1 0,0 0 0,0 0 0,0 0 0,0 1 0,0-1 0,0 0 0,0 0 0,0 0 0,0 0 0,0 1 0,0-1 0,1 0 0,-1 0 0,0 0 0,5 7 1616,3-1-703,0 1 0,1-2 1,0 1-1,17 7 0,-16-9-759,-1-1-1,1 0 0,0-1 0,0 0 1,0-1-1,0 0 0,0 0 1,0-1-1,0 0 0,0-1 1,0 0-1,0-1 0,19-5 0,-19 4-79,1-2 0,-1 1-1,0-1 1,0-1-1,18-13 1,-12 6 53,1-1-1,16-19 1,-15 11-17,-15 17-73,1 0-1,0 0 1,0 1-1,0 0 1,0 0-1,8-6 0,-12 10-76,0 0-1,1 0 1,-1-1-1,0 1 0,0 0 1,0 0-1,0 0 0,0 0 1,1-1-1,-1 1 1,0 0-1,0 0 0,0 0 1,1 0-1,-1 0 0,0 0 1,0-1-1,0 1 1,1 0-1,-1 0 0,0 0 1,0 0-1,1 0 0,-1 0 1,0 0-1,0 0 0,1 0 1,-1 0-1,0 0 1,0 0-1,0 0 0,1 0 1,-1 1-1,0-1 0,0 0 1,1 0-1,-1 0 1,0 0-1,0 0 0,0 0 1,0 0-1,1 1 0,-1-1 1,0 0-1,0 0 1,0 0-1,0 0 0,1 1 1,-1-1-1,0 0 0,0 0 1,0 1-1,0 21 217,0-22-220,-48 476 1369,31-320-782,-9 65 78,-3-6 176,23-188-449,6-27-389,0 0 1,0 0-1,0 0 1,0 0 0,0 0-1,0 0 1,0 0-1,0 0 1,0 0-1,0 1 1,0-1 0,0 0-1,0 0 1,0 0-1,0 0 1,0 0-1,0 0 1,0 0-1,0 0 1,0 0 0,0 1-1,0-1 1,0 0-1,0 0 1,0 0-1,0 0 1,0 0 0,0 0-1,-1 0 1,1 0-1,0 0 1,0 0-1,0 0 1,0 0 0,0 0-1,0 0 1,0 0-1,0 0 1,0 0-1,-1 0 1,1 0 0,0 0-1,0 0 1,0 0-1,0 0 1,0 0-1,0 0 1,0 0 0,0 0-1,-1 0 1,1 0-1,-3-12 214,0-43-262,6-104 0,-2 136 36,32-261-285,-30 263 273,50-268-259,-41 237 211,3 0 0,3 1 0,35-75 0,-45 111 68,1-1 0,1 1 0,0 0-1,1 1 1,0 1 0,1-1 0,20-16 0,-27 26 29,0 1 0,0-1 1,1 1-1,0 0 0,-1 0 1,1 0-1,0 1 0,1 0 0,-1 0 1,9-1-1,-10 3 10,0 0 0,0 0-1,0 0 1,0 0 0,0 1-1,0 0 1,0 0 0,0 0-1,0 1 1,0 0 0,-1 0 0,1 0-1,-1 0 1,8 6 0,-7-5-1,-1 0 1,0 1-1,0 0 1,0 0 0,0 0-1,-1 1 1,1-1 0,-1 1-1,0 0 1,0 0-1,-1 0 1,0 0 0,0 0-1,2 7 1,-1 1 50,0 1 0,-1-1 0,0 1 0,-1 22 0,-2-13-42,0 1 1,-2-1-1,-1 0 0,-1 0 1,0 0-1,-14 32 1,14-39 23,-2-1 0,0-1 0,-1 0 0,-1 0 0,0 0 1,-1-1-1,0 0 0,-1-1 0,0 0 0,-15 11 0,21-19-54,-1 0 0,1-1 1,-1 0-1,1 0 0,-1 0 0,0-1 0,0 0 0,0 0 0,0 0 1,-9 1-1,10-3-75,1 0-1,-1 0 1,1 0 0,0 0 0,-1-1 0,1 1 0,-1-1 0,1 0 0,0-1 0,-1 1-1,1-1 1,0 0 0,0 0 0,0 0 0,-5-4 0,-16-9-460,20 13-38,17 10 99,-2-2 446,0-1 0,0-1-1,0 0 1,0 0-1,1-1 1,-1-1 0,22 4-1,-6-4 112,0-1 0,31-3-1,-37 1-12,-1-1-1,1-1 1,0-1-1,-1-1 1,0-1-1,0 0 1,0-1-1,24-14 1,-23 9-35,-1-2 0,-1 0 0,0-1 1,0-1-1,19-23 0,-14 12 91,-2-1-1,35-59 1,-21 10 318,-30 67-394,-3 5-48,0-1 0,-1 1 0,1-1 0,-1 1 0,-1-1 0,1 1 0,-1-1 0,0-10 0,0 4-14,0 7-42,1-4-468,12 3 93,-2 3 378,-1 1 1,1 0 0,-1 0 0,1 1 0,19 1-1,7-1 36,-29 0 1,21-1 17,38 2 1,-57 1 22,-1 0 0,0 0 0,0 1 0,0 0 0,-1 0 1,1 1-1,0 1 0,12 6 0,-18-8-21,0 0 0,0 0 0,0 1 0,0-1 0,-1 1 0,1 0 0,-1-1 0,0 1 0,0 0 0,0 1 0,0-1 0,0 0 0,0 0 0,-1 1 0,0-1 0,0 1 0,0-1 0,0 1 0,0 4 0,1 7 30,-2 0-1,0 0 1,-2 23 0,-1-6 5,3-17 4,-1 77 56,2-78-112,0 0 0,1 0 0,1 1 0,6 18 0,-8-29 9,1-1 1,0 1-1,0 0 1,0-1-1,0 1 1,5 5-1,-6-8-2,0 1 0,1-1 0,-1 1 0,1-1 0,0 0 0,-1 0 0,1 0 0,0 0 0,-1 0 0,1 0 0,0 0 0,0 0 0,0-1 0,0 1 0,3 0 0,-1-1 13,-1-1-1,0 1 1,1 0-1,-1-1 1,0 0 0,1 0-1,-1 0 1,0 0-1,0 0 1,0-1 0,0 1-1,0-1 1,0 0-1,0 0 1,0 0-1,-1 0 1,5-5 0,2-2 39,-1-1 0,0-1 0,10-16 0,78-157-68,-69 127 72,-1 13-112,-19 34-93,-7 10 136,1 0 0,-1 1 0,0-1 0,0 0 1,1 0-1,-1 0 0,0 1 0,1-1 1,-1 0-1,0 0 0,0 0 0,0 1 1,1-1-1,-1 0 0,0 1 0,0-1 1,0 0-1,0 0 0,1 1 0,-1 0 1,1 3 26,0 1 0,-1 0 0,0 0 0,0 0 0,0 6 0,0 12-44,3 32 107,0-3 96,18 94 0,-21-144-177,1-1-1,-1 1 1,0-1 0,1 1 0,-1-1-1,1 1 1,0-1 0,0 0 0,-1 1-1,1-1 1,0 0 0,1 2 0,-1-3-4,-1 0 0,0 1 0,1-1 1,-1 0-1,0 0 0,1 0 1,-1 0-1,1 1 0,-1-1 0,1 0 1,-1 0-1,0 0 0,1 0 1,-1 0-1,1 0 0,-1 0 0,0 0 1,1 0-1,-1 0 0,1 0 1,-1 0-1,1-1 0,-1 1 0,0 0 1,1 0-1,-1 0 0,1-1 1,2-2 18,1 0 0,-1 0 0,0 0 1,0 0-1,-1 0 0,4-6 0,2-2-33,31-40 95,46-52-174,-75 92 38,0 2 0,1 0 0,0 0 1,1 0-1,-1 2 0,1-1 0,17-6 0,-27 13 54,-1 0-1,0 1 1,0-1-1,0 1 1,0-1-1,0 1 1,0 0-1,0-1 1,1 1-1,-1 0 1,0 0-1,0 0 1,0 0-1,1 0 1,-1 0-1,0 0 1,0 0-1,0 0 1,1 1-1,-1-1 1,0 1-1,0-1 1,0 0-1,0 1 1,0 0-1,0-1 1,0 1-1,0 0 1,0-1-1,0 1 1,0 0-1,0 0 1,0 0-1,-1 0 1,1 0-1,0 0 1,-1 0-1,1 0 1,-1 0-1,1 0 1,-1 0-1,1 0 0,-1 1 1,0-1-1,1 0 1,-1 2-1,1 6 42,0 1 0,0-1 0,-1 1 0,-2 16 0,1-20-39,-5 42 26,3-30-1,-1 29-1,4-46-30,0 0 0,0-1 0,0 1 0,0-1 0,0 1 0,0-1 0,0 1-1,0-1 1,0 1 0,0-1 0,0 1 0,0-1 0,0 1 0,1-1-1,-1 1 1,0-1 0,0 1 0,0-1 0,1 1 0,-1-1 0,0 1 0,1-1-1,-1 0 1,0 1 0,1-1 0,-1 1 0,1-1 0,-1 0 0,0 0-1,1 1 1,-1-1 0,1 0 0,-1 0 0,1 1 0,-1-1 0,1 0 0,-1 0-1,1 0 1,-1 0 0,1 0 0,0 0 0,-1 0 0,1 0 0,-1 0 0,1 0-1,-1 0 1,1 0 0,-1 0 0,1 0 0,-1 0 0,1-1 0,-1 1-1,1 0 1,-1 0 0,1 0 0,0-1 0,4-2-84,1 0 0,-1-1 0,9-6 0,-12 8 57,82-75-404,-38 33 267,-27 26 108,-13 11 23,1 0 0,0 1 0,0 0 0,1 0 0,0 0 0,-1 1 0,2 1 0,9-5 1,-17 8 29,1 1 1,-1-1 0,1 1-1,-1 0 1,0-1 0,1 1 0,-1 0-1,1 0 1,-1 0 0,0 0 0,1 0-1,-1 0 1,1 1 0,-1-1 0,0 0-1,1 1 1,-1-1 0,0 1 0,1 0-1,-1-1 1,0 1 0,0 0 0,1 0-1,-1 0 1,0 0 0,0 0 0,0 0-1,0 0 1,0 0 0,1 2-1,2 4 34,-1-1 0,0 1 0,0 0-1,4 14 1,3 7 104,-8-23-124,0-1 0,1 0-1,0 0 1,0 0 0,7 7 0,-9-10-8,0 1-1,1-1 1,-1 0 0,1 0-1,0 0 1,-1 0 0,1 0-1,0-1 1,-1 1 0,1 0-1,0-1 1,0 1 0,0-1-1,-1 0 1,1 1 0,0-1-1,0 0 1,3 0 0,7-3 28,0 0 1,0-1-1,0 0 1,15-8-1,-14 6-44,284-139 419,-288 140-383,14-9 120,-22 13-135,0 1 1,0-1 0,0 1-1,-1-1 1,1 0-1,0 1 1,0-1-1,-1 0 1,1 0-1,-1 0 1,1 1-1,0-1 1,-1 0-1,0 0 1,1 0-1,-1 0 1,1-2-1,-1 3-3,-1-1 0,1 1 0,-1-1-1,0 1 1,1-1 0,-1 1 0,1 0 0,-1-1-1,0 1 1,1 0 0,-1-1 0,1 1 0,-1 0-1,0 0 1,1 0 0,-1 0 0,0 0 0,0 0-1,1 0 1,-1 0 0,0 0 0,1 0 0,-2 0-1,-14 1-81,16-1 76,-9 1 15,1 0-1,0 1 1,0 0 0,0 1 0,0-1-1,0 2 1,1-1 0,-1 1 0,1 0-1,0 0 1,-8 8 0,6-5-13,1 0 1,1 1-1,-1 1 0,1-1 1,1 1-1,-1 0 0,2 0 1,-6 11-1,6-8 7,-1 0-1,2 1 1,0-1 0,0 1-1,1 0 1,1 0 0,0 0-1,1 0 1,0 1 0,1-1-1,1 0 1,0 0 0,1 1-1,5 20 1,-6-29 7,1 0-1,0 1 1,0-1 0,1 0 0,0 0 0,0-1-1,0 1 1,0-1 0,1 1 0,-1-1 0,1 0-1,0 0 1,0-1 0,1 1 0,6 3 0,-6-4 4,1 0 0,0-1 0,0 1 0,0-2 0,0 1 0,0 0 1,0-1-1,1-1 0,-1 1 0,0-1 0,0 0 0,1 0 0,9-2 0,1-1-17,-1-1-1,0 0 0,0-1 0,0-1 0,-1-1 0,0 0 1,0-1-1,20-14 0,7-9-26,52-51-1,-5 4 9,-73 65 26,52-38 64,-49 33-134,-8 7-20,-10 13 98,-1 4 43,-5 14 70,3-13-114,0 4 8,-27 129-26,26-117 30,1 0 0,0 0 0,2 1 0,4 28-1,-4-47-20,1 1 0,1-1 0,-1 0 0,1 0 0,0 0 0,0 0 0,0 0 0,1 0 0,-1-1 0,5 7 0,-5-9-1,1 1 0,-1-1 0,0 0 0,1 0 0,-1 0 0,1 0 0,0 0 0,0 0 0,-1-1 0,1 1 0,0-1 0,0 0 0,1 0 0,-1 0 0,0 0 0,0 0 0,0-1 0,1 1 0,3-1 0,5-1 2,0 0 1,0-1-1,0 0 0,0-1 1,0 0-1,-1-1 0,0 0 1,1-1-1,-1-1 1,-1 1-1,1-2 0,14-11 1,5-8-70,-1-1-1,-2-2 1,24-33 0,39-40-4,-77 90 66,-13 12 0,0 0 0,1 0 0,-1 0 0,0 0 0,0 0 0,1-1 0,-1 1 0,0 0 0,0 0 0,1 0 0,-1 0 0,0 0 0,1 0 0,-1 0 0,0 0 0,0 0 0,1 0 0,-1 0 0,0 0 0,1 0 0,-1 0 0,0 0 0,0 0 0,1 0 0,-1 1 0,0-1 0,0 0 0,1 0 0,-1 0 0,0 0 0,0 0 0,0 1 0,1-1 0,-1 0 0,0 0 0,0 0 0,0 1 0,1-1 0,-1 1 0,4 10 0,-1 17 0,-1-1 0,-1 1 0,-4 39 1,1-13 9,-9 111 144,2-35 33,-19 174 297,25-276-451,-25 154 223,28-181-242,-2 8-231,2-29-369,32-250-804,19-9 1172,-28 157 82,-8 38 72,50-152 0,-63 230 77,3-6-27,10-19 1,-14 28 37,0 1 0,1-1 0,-1 1-1,1 0 1,0 0 0,0 0 0,0-1 0,0 2 0,0-1 0,1 0 0,-1 0-1,0 1 1,5-3 0,-6 4-15,-1 0 1,1 0-1,-1-1 0,1 1 0,0 0 1,-1 0-1,1 0 0,-1 0 1,1 0-1,0 0 0,-1 0 0,1 0 1,-1 0-1,1 0 0,0 0 0,-1 0 1,1 1-1,-1-1 0,1 0 0,0 0 1,-1 1-1,1-1 0,-1 0 0,1 1 1,-1-1-1,1 0 0,-1 1 0,1-1 1,-1 1-1,1 0 0,8 19 264,-8-17-236,3 12 49,0-1-1,-2 1 0,0-1 0,0 29 0,-1-39-73,-1 19 51,0 1 0,-2 0 0,0 0 0,-2-1 0,-10 38 0,11-49-63,-26 80 237,25-82-230,-1 1-1,0-1 1,0 0-1,-1-1 1,0 1 0,-10 10-1,9-14-592,3-8-242,3 1 745,1 0 1,0 0-1,0 1 1,0-1-1,0 0 1,0 0 0,0 0-1,1 0 1,-1 0-1,0 0 1,0 1-1,0-1 1,1 0-1,-1 0 1,1 0 0,0-1-1,7-9-74,0 0 1,0 1-1,1 0 0,1 0 0,-1 1 0,2 0 1,-1 1-1,1 0 0,19-10 0,131-65 187,-75 41 58,-39 18-40,101-56 277,-123 66-106,-19 12-46,-1-1 0,0 0 0,-1 0 0,1 0 0,0 0 0,-1-1 0,1 1 0,3-6 0,-18 14 477,-21 26-106,-48 36-1,-6 5-179,72-59-334,-28 27 144,37-35-188,1-1 1,-1 1-1,1-1 1,0 1-1,0 0 1,1 1 0,-3 7-1,4-12 9,1-1 0,0 1 0,0-1-1,0 1 1,0-1 0,0 1 0,0-1 0,0 1-1,0 0 1,0-1 0,0 1 0,0-1 0,0 1-1,0-1 1,1 1 0,-1-1 0,0 1 0,0-1-1,0 1 1,1-1 0,-1 1 0,0-1 0,1 1-1,-1-1 1,0 1 0,1-1 0,-1 0 0,1 1-1,-1-1 1,1 0 0,-1 1 0,1-1 0,-1 0-1,1 1 1,-1-1 0,1 0 0,-1 0 0,2 0-1,1 1-10,-1 0 0,1-1 0,0 0 0,0 1 0,0-1 0,0 0 0,5-1 0,2-1-27,1-1 0,0 0-1,0 0 1,-1-1 0,0-1-1,0 1 1,0-2 0,0 1-1,-1-1 1,0-1 0,0 0-1,10-10 1,7-10-50,-1-1 0,27-42 0,-18 25 125,-34 44-31,0 1-1,0 0 1,0-1 0,0 1 0,1 0 0,-1 0-1,0-1 1,0 1 0,0 0 0,1-1-1,-1 1 1,0 0 0,0 0 0,1-1 0,-1 1-1,0 0 1,0 0 0,1 0 0,-1-1 0,0 1-1,1 0 1,-1 0 0,0 0 0,1 0-1,-1 0 1,0 0 0,1 0 0,-1 0 0,0 0-1,1 0 1,-1 0 0,1 0 0,-1 0 0,0 0-1,1 0 1,-1 0 0,0 0 0,1 0 0,-1 0-1,0 0 1,1 0 0,-1 1 0,0-1-1,0 0 1,1 0 0,-1 0 0,0 1 0,1-1-1,-1 0 1,0 1 0,0-1 0,0 0 0,1 0-1,-1 1 1,0 0 0,7 21 19,0 61 39,-1-1 40,-4-70-61,0-1 1,1 1-1,0-1 1,0 0 0,6 11-1,-7-19-26,-1 0 1,1 0-1,0 0 0,0 0 1,0 0-1,0-1 0,0 1 1,0-1-1,1 1 0,-1-1 0,1 0 1,0 0-1,0 0 0,0 0 1,0-1-1,0 1 0,0-1 0,0 0 1,0 0-1,0 0 0,1 0 1,-1 0-1,0-1 0,1 1 1,-1-1-1,1 0 0,-1 0 0,0 0 1,1-1-1,-1 1 0,0-1 1,1 0-1,-1 0 0,0 0 1,5-2-1,4-2-55,-1 0 0,0-1 1,0 0-1,0-1 0,17-15 1,-4-4-27,-2 0-1,34-54 1,-53 76 63,42-68-150,-3-2 0,38-96-1,-37 61 104,37-151-1,-77 248 47,0 1 13,0 0-1,-1 0 1,0 0 0,0-14 0,-2 25-4,0 0 1,0-1 0,0 1-1,0 0 1,0 0-1,0 0 1,0-1 0,0 1-1,0 0 1,0 0 0,0 0-1,0-1 1,0 1-1,0 0 1,0 0 0,0 0-1,0-1 1,0 1-1,-1 0 1,1 0 0,0 0-1,0-1 1,0 1-1,0 0 1,0 0 0,0 0-1,-1 0 1,1 0-1,0-1 1,0 1 0,0 0-1,-1 0 1,1 0-1,0 0 1,0 0 0,0 0-1,-1 0 1,1 0 0,0 0-1,0 0 1,0 0-1,-1 0 1,1 0 0,0 0-1,0 0 1,-1 0-1,1 0 1,0 0 0,0 0-1,0 0 1,-1 0-1,1 0 1,0 0 0,0 0-1,0 0 1,-1 0-1,1 1 1,0-1 0,0 0-1,0 0 1,0 0-1,0 0 1,-1 0 0,1 1-1,0-1 1,0 0 0,0 0-1,0 0 1,0 1-1,-14 14 178,-47 81 39,37-55-298,2 0 1,1 2-1,-22 69 0,-14 98-1791,35-99-2130,3-3-4156,12-56 4258</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4:41.377"/>
    </inkml:context>
    <inkml:brush xml:id="br0">
      <inkml:brushProperty name="width" value="0.05" units="cm"/>
      <inkml:brushProperty name="height" value="0.05" units="cm"/>
      <inkml:brushProperty name="color" value="#66CC00"/>
    </inkml:brush>
  </inkml:definitions>
  <inkml:trace contextRef="#ctx0" brushRef="#br0">1913 380 4160,'-44'-14'1856,"55"11"-1600,-11-1-480</inkml:trace>
  <inkml:trace contextRef="#ctx0" brushRef="#br0" timeOffset="1">114 51 11872,'-89'-47'5375,"64"44"-4671</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4:57.697"/>
    </inkml:context>
    <inkml:brush xml:id="br0">
      <inkml:brushProperty name="width" value="0.05" units="cm"/>
      <inkml:brushProperty name="height" value="0.05" units="cm"/>
      <inkml:brushProperty name="color" value="#66CC00"/>
    </inkml:brush>
  </inkml:definitions>
  <inkml:trace contextRef="#ctx0" brushRef="#br0">496 562 4160,'-1'-1'616,"-1"-1"-1,0 1 1,1 0 0,-1 0-1,0 0 1,0 0 0,0 0 0,0 0-1,0 0 1,0 0 0,0 1-1,0-1 1,0 1 0,-2-1-1,0 1-92,-1 0-1,1 0 0,0 1 0,0-1 0,0 1 0,-8 2 0,0 1-8,0 1-1,0 1 0,-22 13 0,-5 8-39,1 1-1,1 2 0,1 2 0,2 1 0,1 1 0,-28 41 0,58-72-435,-44 63 653,42-57-626,1 0-1,-1 0 0,1 0 0,1 1 1,-5 19-1,7-27-52,1 1 0,0 0 0,-1-1 0,1 1 0,0 0 0,0-1 0,1 1 0,-1 0 0,0-1 0,1 1-1,0 0 1,0-1 0,0 1 0,0-1 0,0 1 0,0-1 0,0 0 0,1 1 0,-1-1 0,1 0 0,0 0 0,0 0 0,0 0 0,0 0 0,0-1 0,0 1 0,0-1 0,0 1 0,1-1 0,-1 0 0,1 1 0,3 0 0,2 0-12,0 1-1,1-2 1,-1 1 0,0-1 0,1 0 0,-1-1 0,1 0 0,-1-1 0,1 1 0,-1-2 0,0 1 0,1-1 0,-1 0 0,0-1 0,0 0 0,0 0 0,14-9-1,-8 3-10,1 0 0,-1-1 0,-1-1 0,0-1 0,0 1 0,-1-2 0,-1 0-1,11-15 1,9-21 87,41-90 0,-28 51 183,-23 45 114,-16 37-210,-1 9 87,-1 20 159,-7 68 679,1-57-765,2 0-1,1 0 1,8 61-1,-5-84-288,-2 0 14,2-1 0,-1 0 0,5 11 1,-6-19-42,0 0 1,0 0 0,0 0 0,0 0-1,0 0 1,0 0 0,1 0 0,-1-1-1,1 1 1,-1 0 0,1-1 0,0 1-1,0-1 1,-1 0 0,1 0 0,0 1-1,0-1 1,0 0 0,0-1 0,3 2-1,-1-2-17,0 1-1,0-1 1,0 0-1,1 0 1,-1 0-1,0-1 1,0 1-1,0-1 0,0 0 1,0-1-1,0 1 1,4-2-1,8-5-104,22-14 0,-28 16 61,40-28 30,-1-3 0,72-69 0,17-15 368,-132 116-254,-4 3-50,0 0 0,0 1-1,0-1 1,0 1-1,1-1 1,3-1-1,-6 3-22,1 0 0,-1 0 1,1 0-1,0 0 0,-1 0 0,1 0 0,-1 0 0,1 0 0,-1 0 1,1 0-1,-1 0 0,1 1 0,-1-1 0,1 0 0,-1 0 0,1 0 1,-1 1-1,1-1 0,-1 0 0,0 0 0,1 1 0,-1-1 1,1 1-1,-1-1 0,0 0 0,1 1 0,-1-1 0,0 1 0,1-1 1,-1 1-1,0-1 0,0 1 0,0-1 0,1 1 0,-1-1 0,0 1 1,0 0-1,2 4 43,-1 0 0,0 1 0,0-1-1,-1 0 1,1 1 0,-1-1 0,-1 9 0,-7 40 117,4-34-124,-5 18 96,-13 38 0,2-8 22,19-62-185,-3 18-89,4-24 96,0 0 1,0 1 0,0-1-1,0 0 1,0 0 0,0 1-1,0-1 1,0 0 0,0 0-1,0 0 1,0 0 0,0 1-1,0-1 1,0 0 0,1 0 0,-1 0-1,0 1 1,0-1 0,0 0-1,0 0 1,1 0 0,-1 0-1,0 0 1,0 0 0,0 0-1,0 1 1,1-1 0,-1 0-1,0 0 1,11-3-369,-7 0 312,0 1 0,0 0 0,0-1 0,-1 0 0,1 0 0,-1 0 0,0 0 0,0-1 0,0 1 0,0-1 0,3-6 0,2-2-77,47-78-437,4-4 242,-33 58 358,2 1 0,36-35 0,-61 66 34,1 1 1,0 0-1,0 0 0,0 0 0,9-4 0,-12 6-37,0 1 1,0-1-1,0 1 0,-1-1 0,1 1 0,0 0 0,0 0 1,0-1-1,0 1 0,0 0 0,0 0 0,0 0 0,0 0 1,0 0-1,0 0 0,0 0 0,0 1 0,0-1 0,0 0 1,0 0-1,0 1 0,-1-1 0,1 0 0,0 1 0,0-1 1,0 1-1,0-1 0,-1 1 0,1 0 0,0-1 0,-1 1 0,1 0 1,0 0-1,-1-1 0,1 1 0,-1 0 0,1 1 0,2 7 40,-1 0-1,0 1 0,-1-1 1,0 1-1,0-1 0,-1 1 1,-1 9-1,-6 57 242,-2 21-240,9-86-54,0 0 0,1-1 0,0 1 0,1 0 0,0-1 0,7 19 0,-8-26-25,0 0 0,0-1 1,1 1-1,-1 0 0,1-1 1,0 1-1,0-1 0,0 0 1,0 0-1,0 1 0,1-1 1,-1-1-1,0 1 1,1 0-1,0-1 0,-1 1 1,1-1-1,0 0 0,0 1 1,0-2-1,-1 1 0,6 1 1,2-1-99,0 0 1,0-1-1,0 0 1,0-1 0,17-2-1,-8-1 61,0 0 1,0-1-1,-1 0 0,0-2 0,0 0 1,0-1-1,-1-1 0,0 0 0,-1-2 1,0 0-1,-1 0 0,0-2 0,-1 1 1,20-24-1,-26 27 23,59-73-111,-59 71 97,0 0-1,-1-1 1,0 0-1,-1-1 1,7-19-1,-13 30 34,1 1 0,-1-1 0,1 0 0,-1 0-1,0 0 1,0 1 0,0-1 0,0-3-1,0 5 7,0-1 0,0 1 0,-1-1 0,1 1 0,0-1-1,0 1 1,0 0 0,0-1 0,-1 1 0,1-1 0,0 1-1,0 0 1,-1-1 0,1 1 0,0 0 0,-1-1-1,1 1 1,0 0 0,-1 0 0,1-1 0,-1 1 0,0 0-1,0-1 1,-1 1 0,1 0-1,0 0 1,-1 0-1,1 1 1,0-1 0,-1 0-1,1 0 1,-1 1-1,1-1 1,0 1 0,0-1-1,-1 1 1,1 0 0,0-1-1,0 1 1,0 0-1,-1 0 1,0 1 0,-13 11 99,0 1 0,1 0 0,-13 18 0,-5 4 105,-2 1 133,14-18-331,1 2 0,1 0 0,1 1 0,-17 28 0,32-46-13,1-1 0,-1 0 0,1 1 0,0-1 0,0 1 0,0 0 0,0-1-1,1 1 1,-1-1 0,1 1 0,0 6 0,1-8-2,-1 0-1,0 0 1,1-1-1,-1 1 1,1 0-1,0 0 1,0-1-1,-1 1 1,1 0-1,0-1 1,0 1-1,0-1 1,1 0-1,-1 1 1,0-1-1,1 0 1,-1 1-1,1-1 1,-1 0-1,1 0 1,-1 0-1,1 0 1,0-1-1,2 2 1,0-1-18,-1 0-1,1 1 1,0-2 0,0 1 0,0 0 0,0-1-1,0 0 1,0 0 0,0 0 0,0 0 0,0-1-1,0 0 1,5-1 0,-3 0 26,-1 0-1,0-1 1,0 1-1,0-1 1,0 0 0,0 0-1,-1-1 1,7-6 0,-1 0 66,-1-1-1,-1 0 1,1-1 0,-2 0 0,0 0 0,10-22 0,6-26 197,-20 52-200,0 0 0,-1 0 0,-1 0 1,1-1-1,-1-8 0,-2 19 104,-2 11-78,-5 49 103,-3 0 0,-19 63-1,20-84-137,2-10-5,-91 308 569,84-299-524,-2 0 0,-2-1 0,-1 0 0,-2-2 0,-2-1 1,-29 35-1,43-59-80,-1-1 1,0 0-1,-14 11 0,19-18-107,1 0-1,-1-1 0,0 0 0,0 0 1,0 0-1,0-1 0,0 1 0,-1-1 1,-6 1-1,11-3 32,-1 0-1,1 0 1,-1 0 0,1 0 0,0 0-1,-1 0 1,1 0 0,-1-1 0,1 0-1,0 1 1,0-1 0,-1 0 0,1 0 0,0 0-1,0 0 1,0 0 0,0-1 0,0 1-1,0-1 1,0 1 0,0-1 0,1 0-1,-1 1 1,-2-5 0,0-1-49,-1 0 0,1-1 0,0 0 0,1 0 0,-3-9 1,0-4-27,0 0 0,2 0 0,0-1 0,-1-39 0,10-88-165,-4 134 303,1 1 0,1-1-1,5-18 1,-7 28 1,1 0-1,0 0 0,0 0 0,1 0 1,0 1-1,-1-1 0,1 1 1,1 0-1,-1 0 0,0 0 0,1 0 1,0 0-1,6-4 0,-2 4 20,0-1 1,1 1-1,-1 0 0,1 1 0,0 0 0,0 0 0,10-1 1,69-6 153,-53 8-104,28-3 118,-16 2-2,83-16 0,22-31 224,-147 49-395,25-10 40,-1-1 1,0-2-1,-1 0 1,0-2-1,-1-1 1,-1-1-1,-1-2 1,0 0-1,33-37 1,-10-2 194,-3-1 1,67-118-1,-79 126 712,-26 44-591,-7 8-357,0 0 1,0 0 0,0 0-1,0 0 1,0 0 0,0 0 0,0 0-1,1 0 1,-1 0 0,0 0-1,0 0 1,0 0 0,0 0-1,0 0 1,0 0 0,0 0 0,0 0-1,0 0 1,0 0 0,1 0-1,-1 0 1,0 0 0,0 0 0,0 0-1,0 0 1,0 0 0,0 0-1,0 0 1,0 0 0,0 0-1,0 0 1,0 0 0,0 0 0,1 0-1,-1 0 1,0 0 0,0 0-1,0 0 1,0 0 0,0 0 0,0 0-1,0 1 1,0-1 0,0 0-1,0 0 1,0 0 0,0 0-1,0 0 1,0 0 0,0 0 0,0 0-1,0 0 1,0 0 0,-3 24 449,-42 116-203,30-99-197,-21 86 0,34-117-115,1 0 0,0 1 0,0 12-1,1-22 50,0 1-1,0 0 0,0-1 0,0 1 0,0-1 0,1 1 1,-1-1-1,0 1 0,1 0 0,-1-1 0,1 1 0,0-1 1,-1 0-1,1 1 0,0-1 0,0 0 0,0 1 0,0-1 1,0 0-1,0 0 0,0 0 0,1 0 0,-1 0 0,0 0 1,1 0-1,-1 0 0,0 0 0,1-1 0,1 1 0,-1 0-19,0-1 0,1 0-1,-1 1 1,0-1 0,0 0-1,1-1 1,-1 1 0,0 0-1,0-1 1,1 1 0,-1-1 0,0 0-1,0 1 1,0-1 0,0 0-1,0 0 1,0-1 0,2 0-1,2-4-76,0 1 0,0 0 1,8-12-1,-10 12 36,10-11-59,-2-1-1,0-1 1,-2 0 0,16-34 0,-7 12 65,9-20 107,-16 31 3,1 1 0,28-42 1,-40 69-37,-1 0 1,1 0-1,0 1 1,-1-1-1,1 0 0,0 0 1,0 0-1,-1 1 1,1-1-1,0 1 1,0-1-1,1 0 1,-1 1-7,-1 0 0,0 0 1,0 0-1,1 0 0,-1 0 1,0 0-1,0 0 0,1 0 1,-1 0-1,0 0 0,0 0 1,0 0-1,1 0 0,-1 0 1,0 0-1,0 1 1,0-1-1,1 0 0,-1 0 1,0 0-1,0 0 0,0 1 1,0-1-1,1 0 0,-1 0 1,0 0-1,0 0 0,0 1 1,0-1-1,0 0 0,0 0 1,0 1-1,1-1 0,-1 4 35,1-1 0,0 1 0,-1-1 0,1 1 0,-1 5 0,-6 94 216,3-69-222,1-1 1,2 1 0,8 62-1,-8-91-56,1-1-1,0 0 0,0 0 1,0 1-1,0-1 0,1 0 0,0 0 1,0-1-1,0 1 0,0 0 0,0-1 1,1 1-1,0-1 0,-1 1 1,1-1-1,1 0 0,-1-1 0,0 1 1,1 0-1,-1-1 0,1 0 1,0 0-1,0 0 0,0 0 0,0-1 1,0 1-1,0-1 0,7 1 0,2 1-19,0-1-1,1 0 0,-1-1 1,0-1-1,1 0 0,-1-1 0,0 0 1,0-1-1,25-6 0,-23 2-30,0 0 0,0-1-1,-1 0 1,1-1 0,-2-1 0,1 0 0,-1-1-1,-1 0 1,0-1 0,0-1 0,14-18 0,-7 4-173,-1-1 0,21-43 0,19-65-314,-29 54 468,36-162 0,-47 153 519,9-135 1,-26 217-397,-2-16 67,1 23-90,0 0-1,0 0 1,0 1 0,0-1-1,0 0 1,-1 0 0,1 1 0,0-1-1,-1 0 1,1 1 0,0-1-1,-1 0 1,1 1 0,-1-1-1,1 1 1,-1-1 0,1 1 0,-1-1-1,0 1 1,1-1 0,-1 1-1,0-1 1,0 1 0,1 0-2,-1 0 0,1 0 0,-1 0 1,1 0-1,-1 0 0,1 0 0,-1 0 0,1 0 0,-1 0 1,1 0-1,-1 0 0,1 0 0,-1 1 0,1-1 0,0 0 1,-1 0-1,1 1 0,-1-1 0,1 0 0,0 1 0,-1-1 0,1 0 1,0 1-1,0-1 0,-1 0 0,1 1 0,0-1 0,0 1 1,-1-1-1,1 1 0,0 0 0,-17 27 311,2 1 0,-21 56-1,27-62-201,3-8-67,-17 40 146,-29 115-1,43-127-152,2 0-1,-2 74 0,9-86-19,1-1-1,2 0 0,0 0 0,16 56 0,-16-76-13,1 0 1,0 0 0,0 0-1,1-1 1,7 11-1,-8-15-8,-1 0 0,1-1 0,0 1 0,0-1 0,1 0-1,-1 0 1,1-1 0,0 1 0,0-1 0,9 5 0,-3-5-40,0 1 0,0-1 1,0-1-1,0 0 0,0-1 0,1 0 1,-1-1-1,0 0 0,0-1 0,1 0 1,17-4-1,2-2 13,-1-2 1,53-22-1,-28 6 158,-2-3 0,0-1 0,-2-3 0,46-38 0,-89 64-63,-6 4-44,0 1 0,0 0 0,0 0 0,-1-1 0,1 1 1,-1-1-1,1 0 0,-1 1 0,0-1 0,1 0 0,0-3 0,-2 5-20,1 0 0,-1 0 0,0 0 0,0 0 0,0 0 0,0-1 0,0 1 0,0 0-1,0 0 1,0 0 0,0 0 0,0-1 0,0 1 0,0 0 0,1 0 0,-1 0 0,0 0 0,0-1 0,0 1 0,0 0 0,0 0 0,-1 0-1,1 0 1,0-1 0,0 1 0,0 0 0,0 0 0,0 0 0,0 0 0,0 0 0,0-1 0,0 1 0,0 0 0,0 0 0,0 0 0,-1 0 0,1 0-1,0 0 1,0-1 0,0 1 0,0 0 0,0 0 0,-1 0 0,1 0 0,0 0 0,0 0 0,-13 2-2,-21 14-16,-8 11 144,-75 65 0,-30 49 149,137-130-280,-22 25-19,30-33 13,0 0 1,0 1-1,0-1 0,0 1 1,0 0-1,1-1 0,0 1 1,-1 0-1,0 6 0,2-8-5,0-1 0,0 0 0,0 0 0,0 0-1,0 1 1,0-1 0,0 0 0,1 0 0,-1 0 0,0 1 0,1-1-1,-1 0 1,0 0 0,1 0 0,0 0 0,-1 0 0,1 0 0,0 0-1,-1 0 1,1 0 0,0 0 0,0 0 0,0 0 0,0-1 0,0 1 0,0 0-1,0-1 1,0 1 0,0 0 0,0-1 0,0 1 0,0-1 0,1 0-1,-1 1 1,0-1 0,0 0 0,0 0 0,2 0 0,3 1-58,0-1 1,1 0 0,-1 0-1,0-1 1,0 1 0,7-3-1,-1 0-41,-1-1-1,0 0 1,0-1-1,18-10 1,-18 8 19,8-3 7,0-2-1,-2-1 0,1 0 1,-2-1-1,0-1 0,20-23 1,-5 2 50,28-30 266,-40 51-5,-19 15-208,1-1 1,-1 1-1,1 0 1,-1 0-1,1 0 1,-1 0-1,1 0 0,0 0 1,-1 0-1,1 0 1,-1 0-1,1 0 1,-1 0-1,1 0 1,0 0-1,-1 0 1,1 0-1,-1 0 0,1 1 1,-1-1-1,1 0 1,-1 0-1,1 1 1,-1-1-1,1 0 1,-1 1-1,1-1 1,-1 1-1,0-1 0,1 0 1,-1 1-1,1-1 1,-1 1-1,0-1 1,0 1-1,1-1 1,-1 1-1,0 0 0,0-1 1,0 1-1,1-1 1,-1 1-1,0-1 1,0 1-1,0-1 1,0 2-1,2 12 107,-1 0 0,0 0-1,-3 22 1,2-4-33,-1-9-79,0-8 22,1 1 1,1-1-1,3 21 0,-3-33-41,-1 0 0,1 1 0,0-1 0,0 0 0,0 0 0,1 0 0,-1 0 0,1 0 0,-1 0 0,1 0 0,0-1 0,0 1 0,0-1 0,1 1 0,-1-1 0,0 0 0,1 0 0,0 0 0,-1 0 0,1 0 0,4 1 0,-5-2-24,1 0 0,-1 0 1,1-1-1,0 1 0,-1-1 0,1 0 0,0 0 0,-1 0 0,1 0 0,0 0 0,-1-1 0,1 1 0,0-1 0,-1 1 0,1-1 0,-1 0 0,5-2 0,1-2-55,-1 1 0,1-1 1,12-12-1,5-8-14,-2 0 0,0-1 0,28-44 0,7-9 153,26-12 242,-42 48 89,-37 37-187,-1 2-45,-1 0-1,1 0 1,1 0-1,4-3 1,-9 6-128,1 1-1,-1 0 1,1-1 0,-1 1 0,1 0 0,-1-1 0,1 1 0,-1 0 0,1 0-1,-1 0 1,1-1 0,-1 1 0,1 0 0,0 0 0,-1 0 0,1 0 0,-1 0-1,1 0 1,-1 0 0,1 0 0,-1 0 0,1 0 0,0 0 0,-1 1 0,1-1-1,-1 0 1,1 0 0,-1 1 0,1-1 0,-1 0 0,1 0 0,-1 1-1,1-1 1,-1 1 0,0-1 0,1 0 0,-1 1 0,1-1 0,-1 1 0,0-1-1,0 1 1,1-1 0,-1 1 0,0-1 0,0 1 0,1-1 0,-1 1 0,0 0-1,3 9 151,-1 1-1,-1 0 0,1-1 0,-2 1 0,1 0 0,-3 18 0,1 2 10,1-11-99,0 0 1,2 0-1,0 0 1,1 0-1,11 36 1,-12-50-87,0-1 1,0 1-1,1-1 1,-1 0-1,1 0 0,1 0 1,-1 0-1,1-1 1,-1 1-1,1-1 1,0 0-1,1 0 1,-1 0-1,1-1 1,0 1-1,0-1 1,0-1-1,0 1 1,0 0-1,1-1 0,-1 0 1,1-1-1,-1 1 1,10 0-1,-8-1-49,0-1-1,0-1 1,0 1-1,1-1 1,-1-1-1,0 1 1,0-1-1,0 0 0,-1-1 1,1 0-1,-1 0 1,12-7-1,-3 0-79,0 0 0,-1-1 1,25-24-1,6-17 88,-29 33 290,32-31 0,-47 49-219,0 0 1,0 0-1,0 0 1,0 0-1,0 1 1,0-1-1,1 0 1,-1 1-1,0-1 1,0 1 0,0-1-1,1 1 1,-1-1-1,0 1 1,1 0-1,-1 0 1,0-1-1,1 1 1,-1 0-1,3 1 1,-3-1-15,0 1 0,1 0 0,-1 0 0,0 0-1,1 0 1,-1 0 0,0 0 0,0 0 0,0 0 0,0 0 0,0 0 0,0 1 0,0-1 0,0 0 0,-1 1 0,1-1-1,0 3 1,14 42-1340,-14-39 256,1 0 1,0 0 0,0 0 0,1 0 0,0-1-1,0 1 1,0-1 0,1 0 0,0 0 0,0 0-1,8 9 1,16 6-7260,0-3 2698</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4:45.320"/>
    </inkml:context>
    <inkml:brush xml:id="br0">
      <inkml:brushProperty name="width" value="0.05" units="cm"/>
      <inkml:brushProperty name="height" value="0.05" units="cm"/>
      <inkml:brushProperty name="color" value="#66CC00"/>
    </inkml:brush>
  </inkml:definitions>
  <inkml:trace contextRef="#ctx0" brushRef="#br0">305 313 3552,'0'-1'195,"0"0"0,-1 0 1,1 0-1,-1 0 0,1 0 0,-1 0 1,1 0-1,-1 0 0,1 1 0,-1-1 0,0 0 1,-1-1-1,-9 2 2883,-3 1-1313,5-1-1319,-1 1 0,1 0 0,0 1 0,0 0 1,0 0-1,0 1 0,0 0 0,-12 7 0,12-6-316,0 1-1,0 1 1,1 0-1,-1 0 1,2 0 0,-1 1-1,1 0 1,0 1-1,0 0 1,1 0-1,0 0 1,1 0 0,-6 11-1,2 3 101,-14 44 0,20-55-157,1 0-1,0 0 1,0 1 0,1-1-1,1 23 1,0-32-40,1 0 0,-1 0-1,0 0 1,1-1 0,-1 1-1,1 0 1,-1 0 0,1 0 0,0 0-1,0-1 1,1 3 0,-1-4-12,-1 1 0,1-1-1,-1 1 1,1-1 0,-1 1 0,1-1 0,0 1 0,-1-1 0,1 0-1,-1 1 1,1-1 0,0 0 0,0 0 0,-1 1 0,1-1 0,0 0-1,-1 0 1,1 0 0,0 0 0,0 0 0,0 0 0,2-1 33,0 0 1,0 0 0,0 0-1,0 0 1,0-1 0,0 1 0,0-1-1,-1 0 1,1 0 0,-1 0-1,1 0 1,2-3 0,90-100 365,-2 1-56,11 0 174,-94 95 17,-22 23 92,4-4-611,-6 9 115,1 0 1,-19 40 0,26-46-111,-98 220 458,83-181-406,-62 170 561,61-161-492,-55 209 515,85-296-794,1 0-1,1 1 1,1 0 0,26-43-1,68-84 38,-97 142 86,228-283-118,14 11 154,-152 183 198,-83 84-76,3-2 437,-18 17-595,0 0 1,0 0-1,0 0 0,0 0 0,0 0 0,1 0 1,-1 0-1,0 0 0,0 0 0,0 0 1,0 0-1,0 0 0,0 0 0,0 0 0,1 0 1,-1 0-1,0 0 0,0 0 0,0 0 1,0 0-1,0 0 0,0 0 0,0 0 0,0 0 1,0 0-1,1 0 0,-1 0 0,0 1 1,0-1-1,0 0 0,0 0 0,0 0 1,0 0-1,0 0 0,0 0 0,0 0 0,0 0 1,0 1-1,0-1 0,0 0 0,0 0 1,0 0-1,0 0 0,0 0 0,0 0 0,0 0 1,0 1-1,0-1 0,0 0 0,0 0 1,0 0-1,-3 17 249,-25 60 650,5-17-626,-24 136 309,31-113-306,10-57-205,2-12 15,1 0 0,0 0-1,1 0 1,1 0 0,0 0 0,2 21-1,-1-34-84,0-1 1,0 1-1,0 0 0,0 0 0,1 0 0,-1 0 0,0 0 0,1-1 0,-1 1 0,1 0 0,-1 0 0,0 0 0,1-1 0,0 1 0,-1 0 0,1-1 0,-1 1 0,2 0 0,-1 0-1,0-1 0,0 0 0,-1 0-1,1 0 1,0 0 0,0 0 0,-1 0 0,1 0 0,0 0 0,0 0 0,-1 0-1,1-1 1,0 1 0,0 0 0,-1 0 0,1-1 0,0 1 0,-1-1 0,1 1 0,0 0-1,-1-1 1,1 1 0,-1-1 0,1 1 0,-1-1 0,1 0 0,-1 1 0,1-2-1,9-11-27,-1 0 0,-1 0-1,7-15 1,-8 15 5,-6 10 12,114-196-209,35 10 22,-114 151-442,-40 44 604,0 0 1,0 1 0,1 0 0,-1-1-1,-2 11 1,1-5 61,-7 19 91,1 0 1,-7 34 0,14-47-82,1-1 0,1 0 0,0 1 0,1-1 0,3 26 0,-2-38-40,0-1-1,1 1 0,0 0 1,0-1-1,0 1 0,0-1 0,1 0 1,0 1-1,0-1 0,0 0 0,0 0 1,1 0-1,-1 0 0,1-1 0,0 1 1,0-1-1,1 1 0,-1-1 0,1 0 1,-1-1-1,1 1 0,0 0 0,0-1 1,0 0-1,1 0 0,-1 0 0,0-1 1,1 1-1,-1-1 0,1 0 0,-1 0 1,1-1-1,6 1 0,4-1 1,0 0 1,0-1-1,0-1 0,0 0 0,0-1 1,-1 0-1,1-1 0,-1-1 1,0 0-1,0-1 0,19-12 0,0-2-16,-1-1-1,-1-2 0,39-37 0,86-67-45,-120 99 99,38-21-2,-71 47-37,5-5 0,-8 7 0,0 0 0,0 0 0,0-1 0,0 1 0,0 0 0,0-1 0,0 1 0,0 0 0,0 0 0,0-1 0,0 1 0,0 0 0,0-1 0,0 1 0,0 0 0,0 0 0,0-1 0,0 1 0,0 0 0,0-1 0,0 1 0,0 0 0,-1 0 0,1-1 0,0 1 0,0 0 0,0 0 0,0 0 0,-1-1 0,1 1 0,-1-1-2,0 1-1,0 0 0,0-1 1,1 1-1,-1 0 1,0 0-1,0-1 0,0 1 1,0 0-1,0 0 1,0 0-1,0 0 0,0 0 1,0 0-1,0 0 1,0 1-1,0-1 0,0 0 1,0 0-1,0 1 1,1-1-1,-1 1 0,0-1 1,0 1-1,-1 0 1,-1 1-16,-3 1 17,0 0 0,0 0 0,0 1 1,1 0-1,0 0 0,0 0 0,-5 6 0,-4 6 33,-12 18 0,19-24-25,-21 34 101,1 1 0,-25 62 1,27-55 35,13-27-25,-19 40 119,29-58-216,0-1 0,0 0 0,0 1 0,1 0 0,0-1 0,0 1 0,0 12 0,1-17-18,0-1-1,1 1 0,-1 0 0,0-1 0,0 1 0,1 0 0,-1-1 0,1 1 0,-1-1 0,1 1 0,0-1 0,0 1 0,0-1 0,0 1 0,0-1 0,0 0 0,0 1 0,0-1 0,2 1 0,-2-1 6,0-1-1,1 1 0,-1 0 1,1-1-1,-1 1 1,1-1-1,-1 0 0,1 1 1,-1-1-1,1 0 1,0 0-1,-1 0 0,1 0 1,-1 0-1,1-1 1,2 0-1,1 0 5,1-1 1,-1 0-1,0-1 1,0 1-1,0-1 1,-1 0-1,1 0 1,-1 0-1,1-1 1,6-7-1,11-18-173,-1-1 0,30-60 0,57-116-53,-87 159 69,-17 40 83,-2 7-44,-4 18-24,1-14 147,-9 52 225,2-18-32,2 1 0,2 0 1,1 61-1,3-94-200,1 1 1,-1-1-1,2 0 0,-1 0 1,0 0-1,1 0 0,0-1 1,1 1-1,-1 0 0,1-1 1,0 1-1,6 6 0,-6-9-12,-1 0 0,1-1-1,0 1 1,1-1-1,-1 1 1,0-1-1,1 0 1,-1 0-1,1-1 1,0 1 0,-1-1-1,1 0 1,0 0-1,0 0 1,0 0-1,0-1 1,0 1-1,0-1 1,0 0 0,5-1-1,4 0-26,0-1 1,0-1-1,0 0 0,0 0 1,0-1-1,-1-1 0,0 0 0,22-14 1,-9 3-38,-1-1 1,-1-1 0,21-23-1,-18 15 87,-11 11 7,16-13 0,-30 27-16,0 0-1,-1 1 0,1-1 1,0 1-1,-1-1 0,1 1 1,0-1-1,0 1 0,-1-1 1,1 1-1,0 0 0,0-1 1,0 1-1,0 0 0,0 0 1,-1 0-1,1 0 0,0 0 1,0-1-1,0 2 0,0-1 1,0 0-1,0 0 0,0 0 1,0 1-1,0-1 8,0 1 0,0 0 0,0 0 0,-1-1 0,1 1 0,0 0 0,-1 0 0,1 0 0,0 0 0,-1 0 0,1 0 0,-1 0 0,0 0 0,1 0 0,-1 0 0,0 2 0,1 5 45,0-1 0,0 0 1,-1 1-1,-2 13 0,-5 22 172,-16 51 1,22-93-248,1-1-1,0 1 1,0-1 0,0 1 0,-1-1 0,1 1 0,0-1 0,0 1 0,0 0-1,0-1 1,0 1 0,0-1 0,0 1 0,0 0 0,0-1 0,0 1 0,0-1-1,1 1 1,-1-1 0,0 1 0,0 0 0,0-1 0,1 1 0,0-1-8,-1 1 1,0-1-1,1 0 1,-1 0-1,1 0 1,-1 0-1,1 0 1,-1 0-1,1 0 1,-1 0 0,1 0-1,-1 0 1,1 0-1,-1 0 1,1-1-1,-1 1 1,1 0-1,-1 0 1,0 0-1,1-1 1,0 1-1,2-2-86,1-1 0,0 1-1,-1-1 1,0 1 0,5-6-1,2-5-100,0-1 1,10-21-1,-11 19 75,0 1 1,14-18 0,-22 32 125,0 0 0,0 0-1,0-1 1,1 1 0,-1 0 0,0 0 0,1 0 0,-1 1 0,0-1-1,3-1 1,-3 2 7,0 0 1,-1 0-1,1 0 0,-1 0 0,1 0 0,-1 0 0,1 0 0,-1 0 0,1 0 1,0 0-1,-1 0 0,1 0 0,-1 0 0,1 1 0,-1-1 0,1 0 1,-1 0-1,1 1 0,-1-1 0,1 0 0,-1 1 0,1-1 0,-1 0 0,0 1 1,1-1-1,-1 1 0,0-1 0,1 1 0,-1-1 0,0 1 0,0-1 0,1 1 1,-1-1-1,0 1 0,4 11 133,0 0-1,-1 0 1,3 20 0,-4-19-52,1 1 0,0-1 0,0 0 0,9 19 0,-10-29-72,-1 0 0,1 0-1,0 0 1,-1-1 0,1 1 0,0-1 0,1 1 0,-1-1 0,0 0 0,1 0-1,-1 0 1,1 0 0,0 0 0,0-1 0,0 1 0,0-1 0,0 1 0,0-1-1,0 0 1,0-1 0,0 1 0,0 0 0,5 0 0,0-1-2,0 0 0,-1-1 0,1 0 0,0 0 1,-1 0-1,0-1 0,1 0 0,-1-1 0,0 0 1,0 0-1,0 0 0,8-6 0,-1 0-35,0-1-1,-1-1 1,0 0 0,14-17-1,-9 8 14,-1-2-1,-1 0 1,23-42-1,26-75-70,-32 61 24,-5-1 0,-3-1 1,25-139-1,-46 200-32,2-23-154,-6 42 242,0 0 0,0 0 0,0 0 0,0 0 1,0 0-1,0 0 0,0-1 0,0 1 0,0 0 0,0 0 0,0 0 0,0 0 0,0 0 0,0 0 0,0-1 0,0 1 0,0 0 1,0 0-1,0 0 0,0 0 0,0 0 0,0-1 0,0 1 0,0 0 0,0 0 0,0 0 0,0 0 0,0 0 0,0 0 0,0-1 1,0 1-1,0 0 0,0 0 0,-1 0 0,1 0 0,0 0 0,0 0 0,0 0 0,0 0 0,0 0 0,0-1 0,0 1 0,-1 0 1,1 0-1,0 0 0,0 0 0,0 0 0,0 0 0,0 0 0,-1 0 0,1 0 0,0 0 0,0 0 0,0 0 0,0 0 0,0 0 0,0 0 1,-1 0-1,1 0 0,-7 9-83,3 1 73,0 0 0,-3 13 1,-2 4 66,-40 144 605,39-128-504,3 0 1,-3 47-1,7 52-34,4-120-114,1-1 0,1 1-1,0-1 1,10 31 0,-9-42 12,-1-1 0,1 1 0,1-1 0,0 0 1,7 9-1,-11-16-14,1 1-1,0-1 1,0-1 0,0 1 0,0 0 0,0 0 0,0-1 0,0 1 0,1-1 0,4 3 0,-6-4-6,1 1 0,-1-1 1,1 0-1,-1 0 0,1 0 1,-1 1-1,1-1 0,-1-1 1,1 1-1,-1 0 0,1 0 1,-1 0-1,1-1 0,-1 1 0,1-1 1,-1 1-1,1-1 0,-1 0 1,0 0-1,2-1 0,1-1-26,0 0-1,0-1 0,-1 0 0,1 0 0,-1 0 0,0 0 1,3-6-1,19-37-224,-18 31 134,17-31-394,33-94 0,-56 139 419,-1 3 38,-1 8 25,-2 18 80,-9 50 242,-4 32 309,13-85-506,2-1 1,3 39-1,-2-58-85,1 1 1,0-1-1,0 1 0,3 8 1,-4-12 0,1 1 1,0-1-1,0 1 1,-1-1 0,1 0-1,0 1 1,0-1 0,0 0-1,0 0 1,0 0 0,1 0-1,-1 0 1,0 0 0,0 0-1,1 0 1,-1 0 0,3 1-1,1-1-5,-1 0-1,1-1 0,-1 1 0,1-1 0,-1 0 0,1 0 0,-1-1 0,1 1 0,-1-1 0,1 0 0,-1 0 0,0-1 0,5-1 0,6-4-99,0 0-1,21-14 0,-16 7 19,0 0 1,-2-2-1,1 0 0,20-25 0,60-82-81,-32 36 282,-65 84-110,0 1-1,-1 0 1,1-1-1,0 1 0,0 0 1,1 0-1,-1 1 0,0-1 1,1 0-1,-1 1 0,1-1 1,3-1-1,-5 3-11,-1 0 0,0 0 0,0 0 0,1 0 0,-1 0 1,0 0-1,1 0 0,-1 0 0,0 0 0,0 0 0,1 0 0,-1 0 0,0 0 0,1 0 0,-1 0 0,0 0 0,0 1 0,1-1 1,-1 0-1,0 0 0,0 0 0,0 0 0,1 0 0,-1 1 0,0-1 0,0 0 0,0 0 0,1 1 0,-1-1 0,0 0 0,0 0 0,0 0 1,0 1-1,0-1 0,1 0 0,-1 1 0,0-1 0,0 0 0,0 1 0,-1 13 129,0-8-78,-28 239 1029,28-233-1086,0 1 0,1-1 0,0 0 0,3 19 0,-2-25 10,0 1 0,1-1 1,0 0-1,0 0 0,1 0 0,-1 0 0,1 0 0,1-1 1,-1 1-1,6 6 0,-7-11-12,-1 1 1,0-1-1,0 0 0,0 1 1,1-1-1,-1 0 0,1 0 0,-1 0 1,1 0-1,-1 0 0,1-1 1,0 1-1,-1 0 0,1-1 0,0 1 1,-1-1-1,1 0 0,0 1 1,0-1-1,-1 0 0,1 0 1,0 0-1,0 0 0,0 0 0,-1-1 1,1 1-1,0-1 0,0 1 1,-1-1-1,1 1 0,0-1 1,-1 0-1,4-2 0,2-1-24,1-1-1,0 0 1,-1-1 0,0 0 0,0 0-1,-1 0 1,0-1 0,0 0-1,6-9 1,6-11-145,17-38 0,-21 37 127,8-14-8,-8 13 86,2 1 0,31-44-1,-46 71-17,0-1 0,0 1 0,1 0 0,-1-1-1,1 1 1,-1 0 0,0 0 0,1 0 0,3-1-1,-5 2-5,0 0 0,0 0 0,0 0 0,1 0 0,-1-1 0,0 1 0,0 0 0,0 0 0,1 0 0,-1 0 0,0 0 0,0 0 0,1 0 0,-1 0 0,0 0 0,0 0-1,0 0 1,1 1 0,-1-1 0,0 0 0,0 0 0,0 0 0,1 0 0,-1 0 0,0 0 0,0 0 0,0 1 0,1-1 0,-1 0 0,0 0 0,0 0 0,0 0 0,0 1 0,0-1 0,1 0-1,-1 0 1,0 0 0,0 1 0,0-1 0,0 0 0,0 0 0,0 1 0,1 3 34,0-1 0,0 1-1,-1 0 1,1 0 0,-1 0 0,0 0-1,0 0 1,-2 7 0,1 0 19,-2 20 70,-2 0 0,-1 0 0,-2-1 0,-13 37 0,21-67-130,-2 5 4,0 0 0,0 0-1,1 1 1,0-1-1,-1 11 1,2-16-12,0 1 1,-1-1 0,1 1-1,0-1 1,0 1-1,0-1 1,1 0-1,-1 1 1,0-1 0,0 1-1,0-1 1,0 1-1,0-1 1,0 0 0,1 1-1,-1-1 1,0 1-1,0-1 1,0 0 0,1 1-1,-1-1 1,0 0-1,1 1 1,-1-1 0,0 0-1,1 0 1,-1 1-1,0-1 1,1 0-1,0 0 1,0 0-27,0 1 0,0-1 1,0 0-1,0-1 0,0 1 0,0 0 0,0 0 0,-1 0 1,1-1-1,0 1 0,0 0 0,0-1 0,1 0 0,6-3-233,-1-1-1,11-8 1,-12 8 269,79-64-268,-35 27 324,-45 38-23,0 0 1,0 1-1,1 0 0,0 0 1,9-4-1,-13 6-4,-1 1 0,1-1 0,0 1 0,0 0 0,0-1-1,0 1 1,0 0 0,0 0 0,3 1 0,-4-1-7,0 0-1,0 0 1,0 1 0,-1-1 0,1 0 0,0 1 0,0-1-1,0 1 1,-1-1 0,1 1 0,0-1 0,-1 1 0,1-1-1,0 1 1,-1 0 0,1 0 0,-1-1 0,1 1 0,-1 0-1,1 0 1,0 1 0,0 4 60,1 0-1,-1 0 1,0 1 0,0-1 0,-1 0-1,0 1 1,-1 11 0,2 22-167,-1-40 77,0 1 1,0-1 0,0 1 0,0 0-1,0-1 1,1 1 0,-1-1 0,0 1-1,0-1 1,0 1 0,1-1 0,-1 0-1,0 1 1,1-1 0,-1 1 0,0-1-1,1 0 1,-1 1 0,1-1 0,-1 0-1,0 1 1,1-1 0,-1 0-1,1 1 1,-1-1 0,1 0 0,-1 0-1,1 0 1,-1 0 0,1 1 0,-1-1-1,1 0 1,-1 0 0,1 0 0,-1 0-1,1 0 1,0 0 0,-1 0 0,1-1-1,23-7-351,-20 6 247,18-9-42,-1-2-1,0 0 0,-1-2 0,0 0 0,20-21 0,-33 31 212,-1-1 1,1 1-1,0 0 0,12-6 0,-17 10-37,-1 0-1,1 1 0,0-1 1,0 0-1,0 1 1,0-1-1,0 1 1,0 0-1,0-1 0,0 1 1,0 0-1,0 0 1,0 0-1,0 0 1,0 1-1,0-1 1,0 1-1,0-1 0,0 1 1,0 0-1,-1-1 1,1 1-1,0 0 1,2 2-1,1 2 120,1 1 0,-1-1 0,-1 2 0,1-1 0,-1 0 0,5 10 0,5 7 77,-10-16-226,1 0 0,0 0 0,0-1-1,1 0 1,0 0 0,0 0 0,0-1-1,0 0 1,1 0 0,0-1-1,0 1 1,1-2 0,-1 1 0,1-1-1,-1 0 1,1 0 0,0-1 0,0 0-1,10 1 1,6-1-1245,0-1 0,29-3-1,16-6-4906,-31 2 3392</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4:45.666"/>
    </inkml:context>
    <inkml:brush xml:id="br0">
      <inkml:brushProperty name="width" value="0.05" units="cm"/>
      <inkml:brushProperty name="height" value="0.05" units="cm"/>
      <inkml:brushProperty name="color" value="#66CC00"/>
    </inkml:brush>
  </inkml:definitions>
  <inkml:trace contextRef="#ctx0" brushRef="#br0">18 1 13312,'-18'26'6015,"121"32"-5247,-42-32 320,1-5-768,34 0 128,2 3-256,45-3-1376,-1-3 640,8-9-5983,-12 3 3583</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4:49.771"/>
    </inkml:context>
    <inkml:brush xml:id="br0">
      <inkml:brushProperty name="width" value="0.05" units="cm"/>
      <inkml:brushProperty name="height" value="0.05" units="cm"/>
      <inkml:brushProperty name="color" value="#66CC00"/>
    </inkml:brush>
  </inkml:definitions>
  <inkml:trace contextRef="#ctx0" brushRef="#br0">16 651 2656,'-15'0'1483,"26"-6"8058,36-25-7328,9-9-1160,151-114 678,-47 12-985,-157 139-704,0 0 0,0 1-1,1 0 1,-1-1 0,0 1-1,1 1 1,3-3-1,-6 4-24,0 0-1,0 0 1,0 0-1,0-1 1,-1 1-1,1 0 1,0 0-1,0 0 1,0 1-1,0-1 1,0 0-1,0 0 1,0 0-1,0 1 1,-1-1-1,1 0 1,0 1-1,0-1 1,0 1-1,-1-1 1,1 1-1,0-1 1,0 1-1,-1-1 1,1 1-1,-1 0 1,1-1-1,0 1 1,-1 0-1,1 0 1,-1-1-1,0 1 1,1 0-1,-1 0 1,0 0-1,1 0 1,-1 1-1,2 3 65,-1 1 0,1-1 0,-1 1 0,-1 0 0,1-1 0,-1 1 0,0 5 0,-6 43 251,3-29-197,-9 46 277,-31 98 0,36-141-196,5-22-209,-6 27 226,8-33-233,0 0 1,0 1-1,0-1 1,0 0-1,0 1 1,0-1-1,0 0 1,0 1-1,0-1 0,0 0 1,0 1-1,0-1 1,0 0-1,0 0 1,0 1-1,0-1 1,0 0-1,0 1 0,1-1 1,-1 0-1,0 0 1,0 1-1,0-1 1,0 0-1,1 0 1,-1 0-1,0 1 0,1-1 1,-1 0-14,1 0-1,0 0 1,0-1 0,0 1-1,-1 0 1,1-1 0,0 1-1,-1-1 1,1 1 0,0 0-1,-1-1 1,1 1 0,0-1 0,-1 0-1,1 1 1,0-2 0,16-17-98,-2 0 0,0-2 0,15-26 1,-16 24 120,1 0 1,28-31 0,-42 53-4,14-13 39,-9 13 7,-5 1-47,-1 0-1,0 1 1,1-1 0,-1 0 0,0 1 0,0-1 0,0 1 0,1-1 0,-1 0 0,0 1-1,0-1 1,0 1 0,0-1 0,0 0 0,0 1 0,0-1 0,0 1 0,0-1 0,0 1-1,0 0 1,-2 40 529,-13 70 0,10-77-474,3-23-25,1 0 0,0 13-1,1-21 11,0 0 0,1 0 0,-1 0 0,0 0 0,1 0 0,0 0 0,0 0-1,0 0 1,0 0 0,0 0 0,0 0 0,4 4 0,-4-6-39,-1-1 0,1 1 0,0-1 0,-1 1 0,1-1 0,0 1 0,0-1 0,0 0 0,0 0 0,-1 1 0,1-1 0,0 0 0,0 0 0,0 0 0,0 0 0,0 0 0,0 0 0,0 0 0,-1 0 1,1 0-1,0 0 0,0-1 0,0 1 0,0 0 0,-1-1 0,1 1 0,1-1 0,24-15-87,-23 15 86,49-36-21,-1-1 1,84-84 0,-40 29 275,-75 81-192,-20 12-67,0 0 1,1-1-1,-1 1 0,0 0 0,0 0 0,1 0 0,-1 0 1,0-1-1,1 1 0,-1 0 0,0 0 0,1 0 0,-1 0 1,0 0-1,0 0 0,1 0 0,-1 0 0,0 0 1,1 0-1,-1 0 0,0 0 0,1 0 0,-1 0 0,0 0 1,1 0-1,-1 0 0,0 0 0,1 1 0,-1-1 0,0 0 1,0 0-1,1 0 0,-1 0 0,0 1 0,0-1 0,1 0 1,-1 0-1,0 1 0,0-1 0,0 0 0,1 0 0,-1 1 1,0-1-1,0 0 0,0 0 0,0 1 0,0-1 0,0 0 1,1 1-1,-1-1 0,0 0 0,0 1 0,0-1 1,0 0-1,0 1 0,0-1 0,0 0 0,0 1 0,0-1 1,-1 0-1,1 0 0,0 1 0,0-1 0,-5 18 191,0 0 1,-1 0-1,-1-1 0,-14 26 0,11-24 14,1 1-1,1 0 1,-7 24-1,14-42-182,1 1 0,-1-1 0,1 1 0,0 0 0,0-1-1,0 1 1,0 0 0,0-1 0,0 1 0,1-1 0,-1 1 0,1 0 0,0-1-1,0 1 1,0-1 0,0 0 0,0 1 0,1-1 0,-1 0 0,1 0 0,-1 0-1,1 0 1,0 0 0,0 0 0,0 0 0,0 0 0,0-1 0,0 1-1,0-1 1,0 1 0,1-1 0,-1 0 0,1 0 0,-1 0 0,1 0 0,-1-1-1,1 1 1,-1-1 0,1 1 0,0-1 0,2 0 0,5-2-47,0 1 1,0-2-1,0 1 0,0-1 1,-1-1-1,1 0 0,-1 0 1,0-1-1,0 0 0,0-1 1,-1 0-1,15-13 0,-9 6 4,-1-1 1,0 0-1,-1 0 0,-1-1 0,0-1 0,10-20 0,-13 16 35,-5 11 75,-4 20 101,-9 66 314,5-53-426,1 1 0,1 0 0,1-1 0,2 1 0,0 0 0,5 35 0,-4-57-58,-1 0 0,1 0 0,0 0 0,0 0 0,0-1 0,0 1 0,1 0-1,-1 0 1,3 3 0,-3-5-18,-1-1-1,1 1 0,0 0 1,-1-1-1,1 1 1,0-1-1,-1 0 1,1 1-1,0-1 0,0 1 1,0-1-1,-1 0 1,1 0-1,0 1 0,0-1 1,0 0-1,0 0 1,0 0-1,-1 0 1,1 0-1,0 0 0,0 0 1,0 0-1,0-1 1,-1 1-1,1 0 0,0 0 1,0-1-1,0 1 1,-1 0-1,1-1 1,0 1-1,0-1 0,-1 1 1,1-1-1,0 1 1,-1-1-1,1 0 0,19-16-153,-2-1 0,28-33 0,-29 31 138,0 0 1,34-28-1,-47 45 9,26-21 34,53-33 0,-81 56 4,0 0-1,0 0 1,0 0 0,0 1-1,0-1 1,0 1 0,0-1 0,1 1-1,-1-1 1,4 1 0,-6 0-25,1 0 0,0 1-1,-1-1 1,1 0 0,-1 0 0,1 0 0,0 1 0,-1-1 0,1 0 0,-1 1 0,1-1 0,-1 0 0,1 1 0,-1-1 0,0 1 0,1-1 0,-1 1 0,1-1-1,-1 1 1,0-1 0,1 1 0,-1-1 0,0 1 0,0 0 0,1-1 0,-1 1 0,0-1 0,0 1 0,0 0 0,0-1 0,0 1 0,0-1 0,0 1 0,0 0-1,0-1 1,0 1 0,0-1 0,0 1 0,0 0 0,-1 0 0,-4 22 112,-1-1 0,-12 29 0,-1 3-40,13-38-68,3-6 3,0-1-1,1 1 1,-3 19-1,5-29-24,-1 0 1,1 1-1,0-1 0,0 0 1,0 1-1,0-1 0,0 0 1,0 1-1,0-1 0,0 0 0,1 1 1,-1-1-1,0 0 0,0 0 1,0 1-1,0-1 0,0 0 1,0 1-1,1-1 0,-1 0 0,0 0 1,0 1-1,1-1 0,-1 0 1,0 0-1,0 1 0,1-1 1,-1 0-1,0 0 0,0 0 0,1 0 1,-1 1-1,0-1 0,1 0 1,-1 0-1,0 0 0,1 0 1,-1 0-1,0 0 0,1 0 1,-1 0-1,0 0 0,1 0 0,-1 0 1,0 0-1,0 0 0,1 0 1,-1 0-1,0 0 0,1 0 1,-1 0-1,0-1 0,1 1 0,-1 0 1,0 0-1,1-1 0,17-10-379,-15 9 296,249-190-587,-244 185 746,-6 5-33,0 0 0,0 0 0,1 0-1,-1 0 1,1 0 0,-1 0 0,1 1 0,0 0-1,-1-1 1,1 1 0,0 0 0,0 0-1,4 0 1,-7 1-24,1 0 0,-1 0-1,0 0 1,0 1 0,1-1 0,-1 0-1,0 1 1,0-1 0,0 0 0,1 0-1,-1 1 1,0-1 0,0 0 0,0 1 0,0-1-1,0 0 1,1 1 0,-1-1 0,0 0-1,0 1 1,0-1 0,0 1 0,0-1-1,0 0 1,0 1 0,0-1 0,0 0-1,-1 1 1,1-1 0,0 1 0,-3 16 59,3-12-58,-1 0-32,-1 0 0,1 0 1,-1-1-1,0 1 0,-4 7 0,3-6 70,3-6-54,0 1-1,-1-1 1,1 0 0,0 1 0,0-1-1,0 0 1,-1 0 0,1 1 0,0-1 0,0 0-1,0 1 1,0-1 0,0 0 0,0 1-1,0-1 1,0 0 0,0 1 0,0-1 0,0 0-1,0 1 1,0-1 0,0 1 0,0-1-1,0 0 1,0 1 0,0-1 0,0 0 0,1 0-1,-1 1 1,0-1 0,0 0 0,0 1-1,1-1 1,-1 0 0,0 0 0,0 1-1,1-1 1,-1 0 0,1 1-28,-1-1 0,1 0 1,-1 0-1,1 0 0,0 0 0,-1 0 1,1 0-1,-1 0 0,1 0 0,-1 0 0,1-1 1,-1 1-1,1 0 0,-1 0 0,1 0 0,-1-1 1,1 1-1,-1 0 0,1 0 0,-1-1 1,1 0-1,9-8-380,13-17 1,-17 18 424,0 1-1,0 0 1,1 0 0,0 0-1,9-5 1,-16 11 9,1 1 0,0-1 0,-1 1 0,1 0 0,0-1 0,0 1 0,-1 0 0,1-1 0,0 1 0,0 0 1,0 0-1,-1 0 0,1 0 0,0 0 0,0 0 0,0 0 0,0 0 0,0 0 0,-1 0 1,1 0-1,-1 1 1,1-1-1,-1 0 1,1 1-1,-1-1 1,0 0-1,1 1 1,-1-1-1,0 0 1,1 1-1,-1-1 1,0 1-1,0-1 1,1 1-1,-1-1 1,0 0-1,0 1 1,1 0-1,-1 4 78,1-1-1,0 0 1,-1 1 0,0-1-1,-1 6 1,1-3-148,-1 11 116,2 17 75,-1-33-142,0 0 1,0 0-1,1 0 1,-1-1-1,1 1 1,0 0-1,0 0 0,-1-1 1,1 1-1,0 0 1,0-1-1,1 1 1,-1-1-1,0 0 1,3 3-1,-3-3-18,0-1-1,0 0 0,0 1 0,0-1 0,0 0 0,0 0 0,0 0 0,1 0 1,-1 1-1,0-2 0,0 1 0,0 0 0,0 0 0,0 0 0,0 0 1,0-1-1,0 1 0,0 0 0,0-1 0,0 1 0,0-1 0,0 1 0,0-1 1,1-1-1,29-21-467,-23 16 392,20-15-1,-2-1-1,-1-2 0,42-51 1,-9-10 96,58-117 1,-40 64 189,-60 112-176,0 1-32,24-56 0,-40 82 16,0 0-1,0 0 1,0 0 0,1 0-1,-1 0 1,0 0 0,0-1-1,0 1 1,0 0 0,0 0-1,0 0 1,0 0 0,0 0-1,0 0 1,0 0 0,0 0-1,0 0 1,0 0 0,0 0-1,0-1 1,0 1 0,0 0-1,0 0 1,0 0 0,0 0-1,0 0 1,0 0 0,0 0-1,0 0 1,0-1 0,0 1-1,0 0 1,0 0 0,0 0-1,0 0 1,0 0 0,0 0-1,0 0 1,0 0 0,0 0-1,0 0 1,0-1 0,0 1-1,0 0 1,0 0 0,0 0-1,-1 0 1,1 0 0,0 0-1,0 0 1,0 0 0,0 0-1,0 0 1,0 0 0,0 0-1,0 0 1,0 0 0,0 0-1,-1 0 1,1 0 0,-8 6 201,4-2-127,0 0-1,1 1 1,-1 0 0,-3 6-1,-24 46 201,-44 120 0,59-128-182,2 0 1,2 0-1,-6 61 1,17-109-99,0 14 17,0-1 0,1 18 0,0-28-19,0-1-1,0 0 1,1 1-1,0-1 1,-1 0 0,1 0-1,1 0 1,-1 1 0,0-1-1,1 0 1,-1-1 0,1 1-1,0 0 1,0 0-1,4 3 1,-4-4-22,0-1 0,-1 0 0,1 0 0,0 0 0,1 0 0,-1 0 0,0 0 0,0-1 0,0 1 0,0-1 0,1 1 0,-1-1 0,0 0 0,1 0 0,-1 0 0,0 0 0,0 0 0,1-1 0,-1 1 1,0 0-1,0-1 0,0 0 0,3-1 0,3-1-200,1-1 1,-1-1-1,-1 1 1,13-10 0,-5 1-107,-1-1 1,0 0-1,-1 0 1,20-32-1,2 1 264,-35 44 87,1 0 0,-1 1 0,1-1 0,-1 0 0,1 1 0,0-1-1,-1 1 1,1-1 0,0 1 0,-1-1 0,1 1 0,0 0 0,1-1 0,-2 1-9,0 0 1,1 0-1,-1 0 1,0 0 0,0 0-1,1 0 1,-1 0-1,0 0 1,1 0-1,-1 0 1,0 0 0,0 0-1,0 0 1,1 1-1,-1-1 1,0 0-1,0 0 1,1 0 0,-1 0-1,0 1 1,0-1-1,0 0 1,0 0-1,1 0 1,-1 1 0,0-1-1,0 0 1,1 3 38,0-1 0,-1 0 1,1 1-1,0-1 0,-1 1 0,0 3 1,1 66 659,-1-47-339,1 1-1,5 39 1,-4-53-280,0-1-21,0 0 0,0 0 0,1 0-1,1 0 1,5 12 0,-8-21-57,1 1 0,-1-1 0,0 0 1,1 0-1,-1-1 0,1 1 0,-1 0 0,1 0 0,0-1 1,0 1-1,0-1 0,0 1 0,0-1 0,0 0 0,0 0 1,0 0-1,0 0 0,0 0 0,1-1 0,-1 1 0,0 0 1,1-1-1,-1 0 0,1 0 0,-1 0 0,0 0 0,1 0 0,-1 0 1,1 0-1,-1-1 0,3 0 0,7-2-39,-1-1 0,0-1 1,1 1-1,-2-2 0,1 0 0,0 0 0,-1-1 0,10-8 1,11-12-85,28-31 1,-55 54 103,5-6 34,0 1 1,-1-1 0,0 0-1,-1-1 1,0 0 0,7-15-1,-9 8-33,-4 18 8,-1-1 0,0 1-1,0 0 1,0-1 0,0 1 0,0 0-1,0-1 1,0 1 0,-1 0 0,1-1-1,0 1 1,0 0 0,0-1-1,0 1 1,0 0 0,0 0 0,-1-1-1,1 1 1,0 0 0,0 0 0,0-1-1,-1 1 1,1 0 0,0 0 0,0-1-1,-1 1 1,1 0 0,0 0 0,0 0-1,-1 0 1,1-1 0,0 1 0,-1 0-1,1 0 1,0 0 0,-1 0 0,1 0-1,0 0 1,-1 0 0,1 0 0,0 0-1,-1 0 1,1 0 0,0 0 0,-1 0-1,1 0 1,0 0 0,0 0 0,-1 0-1,1 1 1,0-1 0,-1 0 0,1 0-1,0 0 1,0 0 0,-1 1-1,-8 2 61,1 1-1,0 0 0,0 1 0,0-1 1,1 1-1,-11 10 0,13-11-57,0 0 0,1 1 0,-1 0 0,1 0 0,0 0 0,1 1 0,-1 0 0,1-1 0,-4 12-1,6-16-12,0 1 0,1-1 0,-1 0 0,1 0 0,0 1 0,-1-1 0,1 0-1,0 1 1,0-1 0,0 1 0,0-1 0,0 0 0,0 1 0,0-1-1,0 0 1,0 1 0,1-1 0,-1 0 0,1 1 0,-1-1 0,1 0 0,-1 0-1,1 0 1,0 1 0,-1-1 0,1 0 0,1 1 0,1-1-17,-1 1-1,1-1 1,-1 0 0,1 0 0,-1 0 0,1-1 0,0 1 0,0-1 0,-1 1 0,1-1-1,0 0 1,0 0 0,4-1 0,54-5-384,113-25 0,-22 1 453,-138 28 115,0 1-1,0 1 1,0 0 0,0 1 0,0 0 0,0 1 0,23 6-1,-19-2 171,-1 0 0,1 2 0,-1 0 0,0 1-1,17 11 1,104 86 524,-19-13-422,-97-77-383,1-2 0,0-1-1,39 16 1,-52-25-198,1 0 0,-1-1 0,1 0 0,-1-1 0,1 0 0,0-1 0,0 0 0,0 0 0,0-1 0,0-1 0,0 0 0,-1 0 0,19-6 0,-10 0-1358,0 0 0,-1-2 0,0 0 0,0-1 1,30-24-1,-9 4-1389</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4:51.293"/>
    </inkml:context>
    <inkml:brush xml:id="br0">
      <inkml:brushProperty name="width" value="0.05" units="cm"/>
      <inkml:brushProperty name="height" value="0.05" units="cm"/>
      <inkml:brushProperty name="color" value="#66CC00"/>
    </inkml:brush>
  </inkml:definitions>
  <inkml:trace contextRef="#ctx0" brushRef="#br0">3159 1397 4640,'9'-5'557,"-7"3"-404,0 1 1,1-1 0,-1 1 0,1 0 0,-1 0 0,1 0 0,-1 0 0,1 0 0,4 0 0,24-8 535,48-13 4296,-66 19-4521,-1 0 0,0-1-1,1-1 1,-1 0 0,-1 0-1,1-1 1,-1-1 0,0 0 0,0 0-1,-1-1 1,0 0 0,10-11-1,-11 8-256,0 1-1,-1-1 1,0 0-1,-1-1 1,-1 1-1,1-2 1,-2 1 0,0 0-1,0-1 1,-1 0-1,4-25 1,-2-11 143,-2-1 0,-3-67 0,-2 102-247,-1-1 1,0 0-1,-1 1 0,-1-1 0,-12-28 0,13 37-91,-1 0 0,0 0 0,0 0 0,-1 0-1,0 1 1,0 0 0,0 0 0,-1 0 0,0 1 0,0 0 0,-1 0 0,1 0 0,-14-6 0,3 3-6,0 0 0,0 2 0,-1 0 0,-29-6 0,18 7-41,-1 1 0,-33-1 0,-59 8-34,116-3 73,-255 19 438,157-9-352,-113 7 50,-155 0 233,-22-13 0,103-16 107,223 9-325,-267-22 64,267 17 20,-72-19 1,112 20-161,0-1 0,0-2 0,1-1 1,0-1-1,-31-19 0,-58-50 267,98 67-312,1-1 1,1-1-1,0 0 0,-15-23 1,17 21 15,4 5-29,1-1-1,0 1 1,-8-19 0,7 10-25,-1 1 0,0 1 0,-2 0 0,0 1 0,-1 0 0,-1 1 0,-21-19 0,31 31 30,2 3-40,-1 0 1,1 0-1,-1 0 0,-7-5 1,10 7 16,0 1 0,0-1 0,0 1 0,0-1 0,0 1 0,0 0 1,0-1-1,0 1 0,0 0 0,0 0 0,0 0 0,-1 0 0,1 0 0,0 0 0,0 0 0,0 0 1,0 0-1,0 1 0,0-1 0,0 0 0,0 1 0,0-1 0,0 1 0,0-1 0,0 1 1,0-1-1,0 1 0,-1 1 0,-2 3 64,-1 0 0,2 0 0,-1 0 0,0 0 0,1 1 0,0 0-1,0 0 1,-2 7 0,-15 56 339,14-49-326,-67 218 282,71-232-279,-8 22 76,10-28-149,0 1 1,0-1-1,0 1 1,-1-1-1,1 1 1,0 0-1,0-1 0,-1 1 1,1-1-1,0 1 1,-1-1-1,1 1 1,-1-1-1,1 0 1,0 1-1,-1-1 1,1 1-1,-1-1 0,1 0 1,-1 1-1,1-1 1,-1 0-1,0 0 1,1 1-1,-1-1 1,1 0-1,-1 0 0,1 0 1,-1 0-1,0 0 1,-2-3 143,0-13-140,0 1-1,1 0 0,1-23 0,0 24-23,-1-24-32,2 0 1,1-1-1,2 1 0,2 0 0,18-68 0,-21 100 31,0 0 0,0 1 0,0-1 0,1 1 0,0-1 0,0 1 0,0 0 0,1 0 0,-1 0 0,7-5 0,-6 7 10,-1 0-1,1 1 1,0-1-1,-1 1 1,1 0 0,0 0-1,0 1 1,0-1-1,1 1 1,-1 0 0,0 0-1,1 0 1,-1 1-1,0-1 1,7 1-1,8 1 59,1 1 0,-1 1 0,0 0 0,0 2 0,37 12 0,-9 3 65,50 28 1,-57-25 14,39 31 1,16 11-1075,-77-55-1244,32 14 0,-16-11-3403,3 0 1681</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5:01.281"/>
    </inkml:context>
    <inkml:brush xml:id="br0">
      <inkml:brushProperty name="width" value="0.05" units="cm"/>
      <inkml:brushProperty name="height" value="0.05" units="cm"/>
      <inkml:brushProperty name="color" value="#66CC00"/>
    </inkml:brush>
  </inkml:definitions>
  <inkml:trace contextRef="#ctx0" brushRef="#br0">29 1453 3904,'-28'12'4992,"33"-24"-347,9-5-3040,1-1-634,-2 0-1,0-1 1,17-32 0,33-98 613,2-5-806,-39 104-369,50-78-1,-64 111-232,0 1 0,1 0 0,1 1 0,0 0 0,1 1 0,1 1 0,0 1-1,21-13 1,-36 24-133,1 0 0,0 0-1,0 0 1,0 1 0,0-1-1,0 1 1,0-1-1,0 1 1,0-1 0,0 1-1,0 0 1,3 0 0,-4 1-17,0-1 0,0 0 0,0 1 0,0-1 0,0 0 0,0 1 0,0 0 0,0-1 0,0 1 1,0-1-1,0 1 0,0 0 0,0 0 0,-1-1 0,1 1 0,0 0 0,-1 0 0,1 0 0,-1 0 0,1 0 0,-1 0 1,1 0-1,-1 0 0,1 0 0,-1 0 0,0 2 0,2 5 80,-1 1 1,0-1-1,-1 0 1,0 0 0,0 1-1,-2 10 1,-12 52 238,7-41-193,-82 264 696,55-197-470,34-96-374,-1 1 0,1-1 0,-1 0 0,1 0 0,-1 1 0,1-1 0,0 0 0,0 1 0,0-1 0,0 0 0,0 1 0,0 2 0,0-4-11,1 0-1,-1 0 0,0 0 0,1 0 0,-1 0 0,0 0 0,1 0 0,-1 0 0,0 0 0,1 0 0,-1 0 0,0 0 1,1 0-1,-1 0 0,0 0 0,1 0 0,-1 0 0,0-1 0,1 1 0,-1 0 0,0 0 0,0 0 0,1 0 1,-1-1-1,0 1 0,1 0 0,-1 0 0,0-1 0,0 1 0,0 0 0,1-1 0,8-8-246,15-21 0,57-79-107,70-91 107,-111 152 219,2 2 0,51-43 0,-90 87 27,1-2 56,1 0 0,-1 0 1,1 0-1,0 0 0,1 1 0,-1 0 1,1 0-1,-1 1 0,10-4 1,-14 6-32,0 0 0,0 0 0,1 0 1,-1 0-1,0 0 0,0 0 1,1 1-1,-1-1 0,0 0 0,0 1 1,0-1-1,0 1 0,1-1 1,-1 1-1,0-1 0,0 1 0,0 0 1,0-1-1,0 1 0,0 0 1,-1 0-1,1 0 0,0 0 0,0 0 1,-1 0-1,1 0 0,0 0 1,-1 0-1,1 0 0,-1 0 0,1 1 1,-1-1-1,1 1 0,1 5 32,-1 0 0,1 1-1,-1-1 1,0 0 0,0 8-1,-3 40 165,-15 104 0,3-51-121,9-50-231,5-57 132,0-1 0,0 0 0,0 0 1,-1 1-1,1-1 0,0 0 0,0 1 0,0-1 0,0 0 0,1 0 0,-1 1 0,0-1 0,0 0 1,0 1-1,0-1 0,0 0 0,0 0 0,0 1 0,0-1 0,1 0 0,-1 1 0,0-1 0,0 0 1,0 0-1,1 0 0,-1 1 0,0-1 0,1 0 0,6-5-277,11-23-170,22-54-44,-17 35 299,54-85 0,-56 107 215,-20 23 4,1 0-1,0 1 0,-1-1 1,1 1-1,0-1 0,0 1 1,0 0-1,0 0 0,0 0 1,5-2-1,-6 3-13,-1 0 1,1 0-1,-1 0 0,1 0 1,-1 0-1,1 0 1,-1 0-1,1 0 0,-1 0 1,1 0-1,-1 0 1,1 1-1,-1-1 0,1 0 1,-1 0-1,1 0 0,-1 1 1,1-1-1,-1 0 1,1 1-1,-1-1 0,0 0 1,1 1-1,-1-1 1,1 0-1,-1 1 0,0-1 1,0 1-1,1-1 1,-1 1-1,0-1 0,1 1 1,4 20 160,-5-17-134,3 27 294,-1 48 0,0 14-214,-1-84-128,0 0 0,1 0 0,6 17-1,-7-22 15,0-1 1,0 0-1,0 0 0,1-1 0,0 1 0,-1 0 0,1 0 0,0-1 0,0 1 0,1-1 0,-1 0 1,0 0-1,1 0 0,3 3 0,-1-3-20,-1 0 0,1-1 0,-1 1 0,1-1 0,0 0 1,-1-1-1,1 1 0,0-1 0,0 0 0,-1 0 0,1 0 0,8-2 0,-2-1-62,0 0 0,0 0-1,-1-1 1,13-5 0,-7 0-74,-1 1 0,0-2 0,27-21 0,34-43-442,-40 31 421,51-79-1,-79 110 188,-1 1-12,-11 22-110,-15 36 216,-16 36 370,28-70-358,-18 34 718,-35 101 1,58-144-815,1 0 0,0 0 0,0 0 0,1 1 0,-1-1 1,1 0-1,0 1 0,0-1 0,0 0 0,1 1 1,1 6-1,-1-9-12,0 0 0,0 1 0,0-1 0,0 0 0,1 0 0,-1 0 0,0 0 0,1 0 0,0 0 0,-1-1 0,1 1 0,0-1 0,0 1 0,0-1 0,0 1 0,0-1 0,0 0 0,0 0 0,1 0 0,-1 0 0,5 1-1,-3-1-15,0-1-1,1 1 0,-1-1 0,0 1 0,1-1 0,-1-1 0,0 1 0,1 0 0,-1-1 0,5-1 0,2-2-28,-1 1 0,19-11 0,-18 8 34,1-2 0,-1 1 1,-1-2-1,0 1 1,0-1-1,0-1 1,-1 0-1,0 0 1,-1-1-1,11-19 1,-6 7 4,-1-2 0,0 0 1,-2 0-1,8-32 0,-14 42-31,0 0-1,-1-1 1,-1 1-1,0-22 0,-2 31 12,0 1 0,-1-1-1,1 0 1,-2 1 0,1-1-1,-4-8 1,4 11 6,0 0 1,-1 0 0,0 0 0,1 1-1,-1-1 1,0 1 0,0-1 0,0 1 0,-1 0-1,1 0 1,-1 0 0,-4-4-1,3 4 8,0 0-1,-1 0 0,1 0 0,0 0 1,-1 1-1,1 0 0,-1 0 0,1 0 0,-1 0 1,1 1-1,-1 0 0,1 0 0,-1 0 0,0 0 1,1 1-1,-1-1 0,1 1 0,-1 1 0,1-1 1,-1 0-1,1 1 0,-4 2 0,-26 13 42,20-11-143,14-6 96,0 0 0,0-1 0,0 1 0,0 0-1,0 0 1,0 0 0,0 0 0,0 0 0,0 0 0,0 0 0,0 0-1,0 0 1,0 0 0,0 0 0,0 0 0,0 0 0,0 0 0,0 0-1,0 0 1,0-1 0,0 1 0,0 0 0,0 0 0,0 0 0,0 0-1,0 0 1,0 0 0,0 0 0,-1 0 0,12-7-59,-1 0 1,1 0 0,0 1-1,1 1 1,-1 0 0,1 0-1,21-4 1,-15 5 201,1 0 1,0 2-1,0 1 0,26 0 1,-36 2-41,0 0 0,0 0 1,-1 1-1,1 0 0,0 0 1,-1 1-1,0 0 1,0 0-1,0 1 0,0 0 1,0 1-1,-1-1 0,1 2 1,-1-1-1,-1 1 1,1 0-1,-1 0 0,0 1 1,0 0-1,6 10 0,-3-2 3,-1-1-1,-1 1 0,-1 1 0,0-1 0,-1 1 1,0 0-1,-1 0 0,-1 1 0,-1-1 0,1 17 0,-2-3 232,-4 52-1,2-75-334,1-5 1,0 0 0,-1 0 0,1 0 0,0 1 0,0-1 0,0 0 1,1 4-1,0-6-9,-1 1 0,0-1 1,0 0-1,1 1 0,-1-1 1,0 1-1,1-1 1,-1 0-1,1 1 0,-1-1 1,1 0-1,-1 0 0,0 1 1,1-1-1,-1 0 0,1 0 1,-1 0-1,1 0 0,-1 1 1,1-1-1,-1 0 0,1 0 1,-1 0-1,1 0 0,-1 0 1,1 0-1,-1 0 0,1 0 1,0-1-1,-1 1 0,0 0 1,1 0-1,-1 0 0,1-1 1,0 1-1,2-1-40,1 0 0,-1-1 0,0 1 0,0-1 0,0 0 1,0 0-1,0 0 0,-1 0 0,1 0 0,0 0 0,-1-1 0,0 1 0,4-5 0,3-4-106,21-25-143,46-70 0,-51 67 292,56-64 0,-80 101 45,1 0 0,0 0 0,-1 0-1,1 0 1,0 0 0,0 0 0,0 1 0,0-1-1,1 1 1,-1 0 0,0 0 0,1 0 0,-1 0 0,1 0-1,-1 0 1,1 0 0,3 0 0,-5 1-16,-1 0-1,1 0 1,0 0 0,-1 0-1,1 0 1,0 1 0,-1-1 0,1 0-1,0 0 1,-1 1 0,1-1 0,-1 0-1,1 0 1,-1 1 0,1-1 0,0 1-1,-1-1 1,1 1 0,-1-1-1,0 0 1,1 1 0,-1 0 0,1-1-1,-1 1 1,0-1 0,1 1 0,-1 0-1,4 21 148,-3-16-107,1 22 93,-1 0 0,-5 42 0,-12 57 268,7-66-343,8-54-149,0 0-1,1 1 0,0-1 0,1 9 0,-1-15 64,0-1-1,0 0 0,0 1 0,0-1 1,0 1-1,0-1 0,0 0 0,0 1 1,0-1-1,0 0 0,0 1 1,0-1-1,0 1 0,1-1 0,-1 0 1,0 1-1,0-1 0,1 0 0,-1 0 1,0 1-1,0-1 0,1 0 0,-1 1 1,0-1-1,0 0 0,1 0 0,-1 0 1,0 1-1,1-1 0,-1 0 0,1 0 1,-1 0-1,0 0 0,1 0 0,-1 0 1,0 0-1,1 0 0,-1 0 1,1 0-1,-1 0 0,0 0 0,1 0 1,-1 0-1,0 0 0,1 0 0,-1 0 1,1 0-1,-1 0 0,0 0 0,1-1 1,-1 1-1,1 0 0,2-2-81,0 0 0,-1 0 0,1 0 0,0 0 0,-1-1 0,1 1 0,1-4 0,63-80-1647,-36 43 1355,50-52-1,-75 89 443,1-1 0,0 2 0,0-1 0,0 1-1,1 0 1,15-8 0,-21 13-30,-1-1 0,1 1-1,0-1 1,-1 1 0,1 0 0,-1 0-1,1-1 1,0 1 0,-1 0 0,1 0-1,-1 1 1,1-1 0,0 0 0,-1 1-1,1-1 1,-1 0 0,1 1 0,-1 0-1,1-1 1,-1 1 0,1 0-1,-1 0 1,0 0 0,1 0 0,-1 0-1,0 0 1,0 0 0,0 0 0,1 2-1,3 4 122,0 0 0,0 0 0,-1 0 0,5 12 0,-5-9 14,2 1-12,-1 0 1,2 0-1,-1-1 0,2 1 1,-1-2-1,1 1 0,13 11 1,-17-17-131,1-1 0,0 1 0,-1-1 0,1 0 0,1-1 0,-1 1 0,0-1 1,1 0-1,-1 0 0,1-1 0,-1 0 0,1 0 0,0 0 0,-1 0 0,1-1 0,0 0 1,0 0-1,5-2 0,0 0-58,0-1 0,0 0 0,0-1-1,0 0 1,-1-1 0,0 0 0,0-1 0,0 0 0,-1 0 0,0-1 0,0-1 0,12-12 0,8-11-273,48-67 1,-72 91 258,44-67-318,-45 67 338,0-1 0,0-1 0,0 1-1,-1 0 1,-1-1 0,1 0 0,1-11-1,-4 18 33,0 1 0,0 0-1,0-1 1,0 1-1,0-1 1,0 1-1,0 0 1,0-1 0,0 1-1,-1 0 1,1-1-1,-1 1 1,1 0-1,-1 0 1,1-1-1,-1 1 1,0 0 0,1 0-1,-1 0 1,0 0-1,0 0 1,0 0-1,0 0 1,0 0 0,0 0-1,-2-1 1,2 1 19,-1 1 0,0-1 0,1 1 0,-1 0 0,0-1 0,1 1 0,-1 0 0,0 0 0,0 0 0,1 0 0,-1 0 0,0 1 0,1-1 0,-1 0 0,0 1 1,1-1-1,-1 1 0,1 0 0,-1 0 0,1-1 0,-2 2 0,-5 4 94,0 0 0,1 0 0,0 1 1,0 0-1,1 0 0,-8 11 0,10-13-52,-25 33 199,1 2 0,2 1 1,2 1-1,-20 51 0,41-87-280,0 1 1,1 0-1,0 0 1,1 0-1,-2 10 0,3-16 17,0 0 0,-1 1 0,1-1 0,0 0 0,0 1 0,0-1 0,0 0 0,0 0 0,1 1 0,-1-1 0,0 0 0,1 0 0,-1 1 0,1-1 0,-1 0 0,1 0 0,-1 0 0,1 0 0,0 0 0,0 0 0,-1 0 0,1 0 0,0 0 0,0 0 0,0 0 0,0 0 0,0-1 0,0 1 0,0 0 0,0-1 0,1 1 0,-1-1 0,0 1 0,0-1 0,0 1 0,2-1 0,2 0-19,0-1 0,-1 1-1,1-1 1,0 0 0,-1-1 0,1 1-1,-1-1 1,0 0 0,1 0 0,4-4-1,9-7-60,-1-1-1,-1-1 0,0-1 1,13-17-1,-11 13 13,8-9-6,1 2 0,2 0 0,0 2 0,49-31 0,-69 50 118,1 1 0,0 0-1,11-4 1,-19 8-9,1 0 0,-1 0-1,0 0 1,1 0 0,-1 1 0,1 0 0,-1-1 0,1 1 0,-1 0 0,1 0-1,0 0 1,-1 0 0,1 1 0,-1-1 0,1 1 0,-1-1 0,0 1 0,1 0 0,2 2-1,-2-1 9,-1 0 0,0 0-1,0 0 1,0 0 0,0 1-1,0-1 1,-1 1-1,1 0 1,-1-1 0,0 1-1,1 0 1,-1 0-1,0 0 1,-1 0 0,1 0-1,0 0 1,-1 4 0,1 4-14,-1 0 0,0-1 0,-2 17 0,-6 16 72,-1-1 0,-29 78 0,36-115-143,0 0 0,1 0-1,-1 0 1,1 0 0,1 1 0,-1-1 0,0 8 0,2-12 12,-1 0 0,0 1 1,0-1-1,1 0 0,-1 1 1,1-1-1,-1 0 0,1 0 0,0 0 1,-1 1-1,1-1 0,0 0 0,0 0 1,0 0-1,0 0 0,0 0 1,0 0-1,0 0 0,0-1 0,0 1 1,0 0-1,0-1 0,0 1 1,1 0-1,-1-1 0,0 0 0,1 1 1,-1-1-1,0 0 0,1 1 1,-1-1-1,0 0 0,3 0 0,1 0-52,0-1-1,0 1 0,0-1 0,0 0 0,0 0 0,0 0 0,0-1 0,0 0 0,0 0 0,0 0 0,-1 0 1,7-5-1,-5 4-2,13-9-187,1-1 0,-2-1 0,23-20 0,43-51-223,-48 47 477,-33 36 51,0-2 28,1 0 1,1 0-1,-1 0 0,1 0 1,5-3-1,-9 7-38,0-1-1,-1 1 1,1 0 0,0-1-1,0 1 1,0 0 0,0 0-1,-1 0 1,1-1-1,0 1 1,0 0 0,0 0-1,0 0 1,0 0 0,-1 1-1,1-1 1,0 0 0,0 0-1,0 0 1,0 1-1,-1-1 1,1 0 0,0 1-1,0-1 1,-1 1 0,1-1-1,0 1 1,0-1 0,-1 1-1,1 0 1,-1-1-1,1 1 1,-1 0 0,1-1-1,-1 1 1,1 0 0,-1 0-1,1-1 1,-1 2 0,2 3 71,0 0 1,0-1-1,-1 1 1,0 0 0,0 0-1,0 0 1,-1 1-1,0 7 1,1 1 111,-2 60 403,2 10-333,-1-80-280,1 0 0,-1 0 1,1-1-1,0 1 0,0 0 0,3 6 0,-3-9-3,0 1 0,-1-1 0,1 0 0,0 1 0,0-1-1,0 0 1,0 0 0,0 0 0,1 0 0,-1 0 0,0 0 0,0 0 0,1 0 0,-1 0 0,0-1 0,1 1-1,-1 0 1,1-1 0,2 1 0,1 0-12,0-1 1,-1-1-1,1 1 0,0-1 0,-1 1 0,1-1 1,0-1-1,-1 1 0,1-1 0,-1 1 0,0-1 1,5-3-1,21-13-88,-1-1 0,-1-2 1,0 0-1,34-37 1,87-109 151,-20-10 67,-102 134-118,32-69-1,6-51-23,-21 44 136,36-158 0,-79 270-119,0 3 22,0-1-1,0 0 0,0 0 0,0 0 0,-1 0 0,0 0 1,0 0-1,-1-7 0,0 11 0,1 1 0,0-1 1,0 1-1,0 0 0,0-1 0,0 1 1,0-1-1,0 1 0,-1 0 0,1-1 1,0 1-1,0 0 0,-1-1 0,1 1 1,0 0-1,0-1 0,-1 1 0,1 0 1,0-1-1,-1 1 0,1 0 0,-1 0 1,1 0-1,0-1 0,-1 1 0,1 0 1,-1 0-1,0 0 0,1 0 1,-1 0-1,0 0 1,0 0-1,1 1 1,-1-1-1,0 0 1,1 0-1,-1 1 1,0-1-1,1 1 0,-1-1 1,1 0-1,-1 1 1,0 0-1,-3 2 16,1 1 0,0-1-1,0 1 1,1 0 0,-1 0-1,-2 5 1,-18 46 378,-31 113 0,47-141-290,-18 65 94,-20 147-1,38-180-151,3 1 0,3-1 0,10 95 1,-6-129-5,6 26 0,-6-42-60,0 1 0,0-1 0,1 0 0,0 0 0,9 14 0,-12-22 7,0 0 0,-1 0 0,1 0 0,0 0 0,0 1 0,0-1 0,0-1 0,0 1 0,0 0 0,0 0 0,0 0 0,0 0 0,1-1 0,-1 1 0,0-1 0,0 1 1,1-1-1,-1 1 0,0-1 0,1 0 0,-1 0 0,0 1 0,3-1 0,-2-1-15,0 1 0,0-1 0,1 0 0,-1 0 0,0 1-1,0-1 1,0-1 0,0 1 0,0 0 0,0-1 0,0 1 0,0-1 0,-1 1 0,1-1 0,2-3 0,14-19-423,-1-1 0,20-38 0,-11 18 146,100-143 7,-120 181 332,-4 6-17,-1-1 0,0 1 0,0-1 0,0 1 0,1-1 0,-1 0 0,-1 1 0,1-1 0,0 0 0,0 0-1,-1 1 1,1-1 0,-1 0 0,1-3 0,-1 4 63,-4 5 33,-3 4 36,1 1 1,-1 0 0,1 0-1,-7 16 1,-7 19 339,-26 91 0,38-103-333,2 0 0,0 0 0,-1 65 0,7-92-151,0 0 0,0-1 0,0 1 0,1 0 1,0 0-1,0 0 0,0 0 0,1-1 0,3 9 0,-4-11-37,1 0-1,-1 0 1,1-1-1,-1 1 1,1 0 0,0 0-1,0-1 1,0 1-1,0-1 1,0 1 0,0-1-1,0 0 1,0 0-1,1 0 1,-1 0-1,0 0 1,1-1 0,-1 1-1,0-1 1,5 1-1,1-1-35,-1 0 0,0 0 0,0-1 0,0 1 0,0-2-1,0 1 1,0-1 0,0 0 0,0 0 0,0-1 0,-1 0 0,9-5-1,2-3-56,-1 0 0,0-1 0,21-20 0,14-21-200,51-69 0,-60 71 283,-16 15 187,12-12 548,-38 48-685,0 0 1,0-1 0,0 1-1,0 0 1,1 0 0,-1-1-1,0 1 1,0 0 0,1 0-1,-1 0 1,0-1 0,0 1-1,1 0 1,-1 0 0,0 0-1,0 0 1,1 0 0,-1-1-1,0 1 1,1 0 0,-1 0-1,0 0 1,1 0 0,-1 0-1,0 0 1,0 0 0,1 0-1,0 0 1,1 9 314,-5 22 68,-16 48 22,-5 22-67,21-84-292,1 0-1,1 0 0,1 33 0,0-46-60,1 0 0,-1 1 0,1-1 0,0 0 0,0 0-1,1 0 1,-1 0 0,1 0 0,3 5 0,-4-8-10,0 1 1,0-1 0,0 0-1,0 1 1,0-1 0,1 0-1,-1 0 1,0 0 0,1 0 0,-1 0-1,1 0 1,-1 0 0,1 0-1,0-1 1,-1 1 0,1 0-1,0-1 1,-1 0 0,1 1-1,0-1 1,0 0 0,-1 0-1,4 0 1,-1-1-11,1 1 0,-1-1 1,0 0-1,0-1 0,0 1 0,0-1 0,0 0 0,-1 0 0,1 0 1,0 0-1,4-4 0,3-3-54,18-20 0,-27 27 69,72-83-342,-38 43 155,61-57 1,-70 76 293,1 0 0,1 2 1,1 1-1,49-25 0,-77 44-71,-1 0 0,1 1 0,0-1 0,-1 0 0,1 1 0,0 0 1,0-1-1,-1 1 0,1 0 0,0 0 0,0 0 0,-1 0 0,1 0 0,3 0 0,-5 1-12,1-1-1,-1 0 1,1 0-1,-1 1 1,1-1 0,-1 0-1,0 1 1,1-1 0,-1 0-1,1 1 1,-1-1-1,0 1 1,1-1 0,-1 1-1,0-1 1,0 1-1,1-1 1,-1 1 0,0 0-1,1 1 7,-1 0 0,0 0 1,0 0-1,0 0 0,0 0 0,0-1 0,0 1 0,-1 4 0,-10 36 321,-34 78 0,-44 70 61,83-164-516,5-25 86,1 0 0,0 0-1,0 0 1,0 0 0,0 0 0,0 0 0,0 0-1,0-1 1,0 1 0,0 0 0,0 0 0,0 0-1,1 0 1,-1 0 0,0 0 0,0-1 0,1 1-1,-1 0 1,1 0 0,-1 0 0,1-1 0,-1 1-1,1 0 1,1 0 0,1 0-58,1-1 0,0 0 0,-1-1 0,1 1 0,-1-1-1,1 0 1,-1 1 0,1-1 0,-1-1 0,0 1 0,6-3 0,16-13-205,0-1 0,-1-1 0,-1-1 0,20-22 0,11-18 60,-36 38 419,1 1 1,36-31-1,-54 51-166,-1 0 0,1 1-1,0-1 1,0 0-1,0 1 1,-1-1-1,1 1 1,0-1-1,0 1 1,0-1-1,0 1 1,0 0-1,0 0 1,0-1 0,0 1-1,0 0 1,0 0-1,0 0 1,0 0-1,0 0 1,0 0-1,0 0 1,0 0-1,0 0 1,0 0-1,0 1 1,0-1 0,1 1-1,-1 1 19,1-1 0,-1 1 0,0-1-1,0 1 1,0 0 0,0-1 0,0 1 0,0 0 0,0 0 0,0 0-1,-1 0 1,1 0 0,-1 0 0,0 0 0,1 2 0,0 18 63,0 0 1,-1 1-1,-1-1 1,-8 38 0,8-54-102,1-2-47,-1-1 0,1 1-1,0-1 1,-1 1 0,2-1 0,-1 0-1,0 1 1,1-1 0,0 5-1,0-7 10,-1 0 0,1-1 0,-1 1 0,1 0 0,0 0 0,-1 0 0,1-1 0,0 1 0,-1 0 0,1-1 0,0 1 0,0 0 0,0-1 0,-1 1 0,1-1 0,0 1 0,0-1-1,0 0 1,0 1 0,0-1 0,0 0 0,0 0 0,0 0 0,0 0 0,0 0 0,0 0 0,0 0 0,0 0 0,0 0 0,0 0 0,0 0 0,0-1 0,1 1 0,12-4-99,0-1 0,0 0 1,21-11-1,0-1 109,-24 13 124,1 0-1,-1 1 0,1 0 0,0 1 0,-1 1 0,1-1 1,0 2-1,23 1 0,-18 1 112,0 1 0,1 0 0,-1 2 0,-1 0 0,25 11 0,-9-1 62,-1 3 0,0 0 1,-2 2-1,0 1 0,36 35 0,17 31-102,-14-12-287,-54-62-822,0-1 0,0 0 0,23 13 0,-32-21 272,1-1 0,0 0 0,0-1-1,0 1 1,0-1 0,1 0-1,-1-1 1,0 1 0,1-1-1,-1-1 1,12 1 0,24-1-2749</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5:01.646"/>
    </inkml:context>
    <inkml:brush xml:id="br0">
      <inkml:brushProperty name="width" value="0.05" units="cm"/>
      <inkml:brushProperty name="height" value="0.05" units="cm"/>
      <inkml:brushProperty name="color" value="#66CC00"/>
    </inkml:brush>
  </inkml:definitions>
  <inkml:trace contextRef="#ctx0" brushRef="#br0">19 22 14112,'-19'-5'6399,"119"10"-5535,-30-5-928,7 0-128,50-5 224,4 5 0,49-4-2048,-8 8 1120,50-11-8479,-14-2 5215</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4:53.523"/>
    </inkml:context>
    <inkml:brush xml:id="br0">
      <inkml:brushProperty name="width" value="0.05" units="cm"/>
      <inkml:brushProperty name="height" value="0.05" units="cm"/>
      <inkml:brushProperty name="color" value="#66CC00"/>
    </inkml:brush>
  </inkml:definitions>
  <inkml:trace contextRef="#ctx0" brushRef="#br0">241 537 3328,'-1'0'140,"1"0"0,-1-1 0,1 1 0,-1 0 0,1 0-1,-1 0 1,1 0 0,-1 0 0,1 0 0,-1-1 0,1 1 0,-1 0 0,1 1 0,-1-1 0,1 0 0,-1 0 0,1 0 0,-1 0 0,1 0 0,0 0-1,-1 1 1,1-1 0,-1 0 0,1 0 0,-1 1 0,1-1 0,0 0 0,-1 1 0,-12 13 4405,7-8-3986,-1 2-13,-14 13 451,1 2 0,1 0 0,1 1 0,-17 31 0,17-21-373,2 0 1,-16 49-1,27-65-398,0 0-1,1 0 0,1 1 0,0-1 1,2 1-1,1 36 0,1-48-165,0-1 0,0 1 1,1-1-1,0 0 0,0 1 0,0-1 0,1 0 0,0 0 0,0 0 0,6 7 0,-8-11-33,1 0 0,-1 0 0,1 0 0,0 0-1,0-1 1,0 1 0,0-1 0,0 1 0,0-1 0,0 1 0,0-1-1,1 0 1,-1 0 0,1 0 0,-1 0 0,0-1 0,1 1 0,-1-1-1,1 1 1,0-1 0,-1 0 0,1 0 0,-1 0 0,1 0 0,-1-1 0,1 1-1,-1-1 1,1 1 0,4-3 0,-3 1 14,1 0 0,-1-1 0,0 0 0,0 1-1,0-2 1,0 1 0,0 0 0,-1-1 0,1 1 0,2-6 0,2-2 19,0-1-1,7-16 1,-7 11-16,-1 0 0,-1-1 0,0 0 0,-1 0-1,-1 0 1,-1-1 0,-1 0 0,0 1 0,-1-1-1,-1 0 1,-1 0 0,-1 1 0,-5-24 0,6 36-24,0 0 1,-1 0 0,0 0 0,0 1-1,0-1 1,-1 0 0,0 1 0,0 0 0,0 0-1,-1 0 1,0 0 0,0 0 0,0 1-1,0 0 1,-1 0 0,0 0 0,0 0-1,-6-3 1,9 6 27,0 0 1,0 0-1,0 1 0,0-1 0,0 1 1,0-1-1,0 1 0,0 0 0,-4-1 1,6 1-30,-1 0 0,0 0 1,1 0-1,-1 0 1,0 0-1,1 0 1,-1 1-1,1-1 1,-1 0-1,0 0 0,1 0 1,-1 1-1,1-1 1,-1 0-1,0 0 1,1 1-1,-1-1 1,1 1-1,-1-1 0,1 0 1,-1 1-1,1-1 1,0 1-1,-1-1 1,1 1-1,-1-1 1,1 1-1,0-1 1,0 1-1,-1 0 0,1-1 1,0 1-1,0-1 1,0 1-1,-1 0 1,1-1-1,0 2 1,0-2-9,0 1 0,1 0 0,-1-1 0,0 1 0,0 0 0,1-1 0,-1 1 0,0-1 1,1 1-1,-1 0 0,0-1 0,1 1 0,-1-1 0,1 1 0,-1-1 0,1 1 0,-1-1 1,1 0-1,-1 1 0,1-1 0,0 0 0,-1 1 0,1-1 0,-1 0 0,1 0 0,0 1 1,-1-1-1,1 0 0,0 0 0,0 0 0,25 2 327,-24-2-290,11-1 61,-1 0 0,1-1 0,0 0 0,-1-1 0,18-6 0,62-29 244,-42 16-283,25-7 18,80-34 122,-112 43-76,61-38 0,-100 55 13,1 0 0,-1 1 0,1 0 1,8-4-1,-13 8-158,0 0 1,0 0-1,0 0 0,1-1 1,-1 1-1,0 0 1,1-1-1,0 1 0,-1 0 1,1-1-1,0 1 1,0-1-1,0 1 0,0-1 1,2 3-1,24 17-221,-3-4 143,-18-11 82,0-1 0,0 1-1,-1 0 1,0 1 0,0 0 0,0-1-1,-1 1 1,0 1 0,0-1 0,-1 1 0,0-1-1,0 1 1,1 11 0,-1 5 87,-1 0 0,-2 37 0,-8 50 149,1-54-177,3-35-62,1 0 1,1 0-1,1 1 1,1-1-1,4 25 1,-4-47 9,0 1 0,0-1-1,0 1 1,0-1 0,0 0 0,0 1 0,0-1 0,0 0-1,0 1 1,1-1 0,-1 0 0,0 1 0,0-1 0,0 0 0,0 0-1,1 1 1,-1-1 0,0 0 0,0 1 0,1-1 0,-1 0 0,0 0-1,1 0 1,-1 1 0,0-1 0,0 0 0,1 0 0,-1 0 0,0 0-1,1 0 1,-1 1 0,0-1 0,1 0 0,-1 0 0,1 0 0,-1 0-1,0 0 1,1 0 0,-1 0 0,0 0 0,1 0 0,-1-1-1,0 1 1,1 0 0,-1 0 0,0 0 0,1 0 0,-1 0 0,1-1 0,1 0 14,1-1-1,-1 1 1,1-1 0,-1 0 0,0 0 0,4-4 0,14-18 62,24-40 0,-14 20-68,8-5 44,62-61-1,-55 63-28,45-60 1,-60 63-25,-2 0 0,25-57 0,30-101 126,-35 44-55,-47 155-62,2-10-11,-3 12-2,0 1 0,0 0 1,0-1-1,0 1 0,0 0 0,0-1 0,0 1 1,0 0-1,0-1 0,0 1 0,0 0 0,0-1 1,0 1-1,0 0 0,0-1 0,-1 1 0,1 0 1,0 0-1,0-1 0,0 1 0,0 0 1,-1 0-1,1-1 0,0 1 0,0 0 0,-1 0 1,1-1-1,0 1 0,-1 0 0,1 0 1,-1 0-1,1 0 1,0 0-1,-1 1 1,1-1-1,-1 0 1,1 0 0,0 0-1,-1 1 1,1-1-1,0 0 1,-1 1-1,1-1 1,0 0-1,0 1 1,-1-1 0,1 0-1,0 1 1,0-1-1,-1 0 1,1 1-1,0-1 1,0 1-1,-11 19-43,-15 40 0,-9 31-114,-32 131-1,63-200 191,0 1-1,1-1 1,1 1-1,1 0 1,2 0-1,0-1 1,1 1-1,1-1 0,1 1 1,1-1-1,1 0 1,13 31-1,-17-49-19,1 1 0,-1-1 0,1 0 0,0 0 0,0 0 0,0 0 0,7 6 0,-9-9-10,0 0 1,0 0-1,1 0 1,-1 0-1,0 0 1,1-1-1,-1 1 1,1 0-1,-1-1 0,1 1 1,-1-1-1,1 1 1,-1-1-1,1 0 1,-1 1-1,1-1 0,0 0 1,-1 0-1,1 0 1,0 0-1,-1-1 1,1 1-1,-1 0 0,1-1 1,-1 1-1,3-2 1,0 0-8,0-1 0,-1 0 0,1 0 0,-1 0 0,0 0 0,0 0 0,0-1 0,-1 1 0,1-1 0,-1 0 0,1 0 0,-1 0 0,-1 0 0,1 0 0,1-5 0,0-1-117,0 0-1,-1-1 1,0 1 0,-1 0 0,0-14-1,-1-23-731,0 47 855,1 0 0,-1-1 1,0 1-1,1 0 0,-1 0 0,0-1 1,1 1-1,-1 0 0,1 0 0,-1 0 1,0-1-1,1 1 0,-1 0 0,1 0 0,-1 0 1,1 0-1,-1 0 0,0 0 0,1 0 1,-1 0-1,1 0 0,-1 0 0,1 0 1,-1 0-1,0 0 0,1 1 0,-1-1 1,1 0-1,-1 0 0,1 1 0,1-1 9,84 8 146,111-3 1,-164-5-5,-31 0-122,0 0-1,-1 0 1,1 0 0,0 0-1,-1 0 1,1 0 0,-1 1-1,1-1 1,0 1-1,-1-1 1,1 1 0,-1-1-1,1 1 1,-1 0 0,0 0-1,1 0 1,-1 0-1,0 0 1,1 0 0,-1 0-1,0 0 1,0 0 0,0 1-1,0-1 1,0 0-1,0 1 1,0 1 0,0 1 1,0 0 1,0 0-1,0 0 0,-1 0 1,1 0-1,-1 0 1,0 1-1,0-1 1,-2 6-1,-2 21 129,2 0-1,2 61 1,1-81-223,0 0 0,1-1-1,0 1 1,1-1 0,0 1 0,1-1 0,0 0 0,1 0 0,-1 0 0,2-1 0,0 0 0,8 12 0,-13-20-63,0 0 0,0-1-1,0 1 1,0 0 0,0 0 0,0 0 0,0-1 0,0 1 0,0 0 0,1-1 0,-1 1-1,0-1 1,0 0 0,0 1 0,1-1 0,-1 0 0,0 0 0,1 1 0,-1-1-1,0 0 1,1-1 0,-1 1 0,0 0 0,0 0 0,1 0 0,-1-1 0,0 1 0,0-1-1,1 1 1,-1-1 0,2 0 0,2-2-558,-1-1 0,1 1 0,-1 0-1,0-1 1,1 0 0,3-5 0,1-3-582,0-1 0,0 1-1,-1-1 1,-1-1 0,7-15 0,20-71-4032,-21 56 4573,-3 0 0,5-47 0,-10 34 2773,-2 1 1,-8-103 0,-7 93-400,8 49-1731,1-1 0,-3-32 0,6 47-187,1 1 0,-1-1 0,0 1 0,1-1 0,0 1 0,0-1 0,-1 1 0,1 0 0,1-1 0,0-1 0,12-11-1236</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3:13.743"/>
    </inkml:context>
    <inkml:brush xml:id="br0">
      <inkml:brushProperty name="width" value="0.05" units="cm"/>
      <inkml:brushProperty name="height" value="0.05" units="cm"/>
      <inkml:brushProperty name="color" value="#004F8B"/>
    </inkml:brush>
  </inkml:definitions>
  <inkml:trace contextRef="#ctx0" brushRef="#br0">1 790 4640,'0'-1'8496,"0"-2"-8195,1 0 0,0-1 0,-1 1 0,2 0 0,-1 0 0,0-1 0,0 1 0,1 0 0,2-4 0,7-14 416,7-24 62,59-132 272,-67 160-899,0 1 1,0 0 0,1 1-1,1 0 1,1 0-1,0 2 1,1-1 0,1 2-1,-1 0 1,2 0-1,0 2 1,18-10 0,-33 20-130,0-1 1,0 1 0,0-1-1,0 1 1,0-1-1,0 1 1,0-1 0,0 1-1,0 0 1,0 0 0,0 0-1,0 0 1,0 0 0,0 0-1,2 0 1,-3 0-20,1 0 0,-1 0-1,0 1 1,1-1 0,-1 0 0,1 0 0,-1 1 0,0-1 0,1 0 0,-1 1-1,0-1 1,0 0 0,1 1 0,-1-1 0,0 0 0,0 1 0,1-1 0,-1 1-1,0-1 1,0 0 0,0 1 0,0-1 0,0 1 0,0 0 0,1 3-1,-1 0 1,-1 0 0,1 0 0,-1 0-1,1 0 1,-3 5 0,-37 125 583,-1 6 74,33-114-600,5-19-4,1 0 0,0 1 0,1-1 1,-2 15-1,3-22-45,0 0-1,0 1 1,0-1 0,0 0 0,0 0 0,0 1 0,0-1 0,0 0-1,0 1 1,0-1 0,0 0 0,0 0 0,1 1 0,-1-1 0,0 0 0,0 1-1,0-1 1,0 0 0,0 0 0,1 1 0,-1-1 0,0 0 0,0 0-1,0 0 1,1 1 0,-1-1 0,0 0 0,0 0 0,1 0 0,-1 0 0,0 0-1,0 1 1,1-1 0,-1 0 0,0 0 0,1 0 0,-1 0 0,0 0-1,0 0 1,1 0 0,-1 0 0,0 0 0,1 0 0,-1 0 0,0 0 0,1 0-1,13-6 227,-12 5-191,15-10 120,-1-1 1,0 0-1,0-1 0,19-22 0,-13 13-37,271-220-264,-281 232 97,3-1-59,-15 11 91,0 0 1,1 0-1,-1 0 0,0 0 1,0 1-1,0-1 0,0 0 1,0 0-1,1 1 0,-1-1 1,0 0-1,0 0 0,0 0 1,0 1-1,0-1 0,0 0 1,0 0-1,0 1 0,0-1 1,0 0-1,0 1 0,0-1 1,0 0-1,0 0 0,0 1 1,0-1-1,0 0 0,0 2-24,-7 127-361,0-41 492,5-62-40,0 30 256,2-51-247,0 0 0,1 0 0,0 0 0,-1-1 0,2 1 0,-1 0 0,1-1 0,3 9 0,-5-13-52,0 1 1,1 0-1,-1-1 1,0 1-1,0-1 1,1 1-1,-1-1 1,1 1 0,-1-1-1,0 1 1,1-1-1,-1 1 1,1-1-1,-1 0 1,1 1-1,-1-1 1,1 0-1,-1 1 1,1-1 0,0 0-1,-1 0 1,1 1-1,-1-1 1,1 0-1,0 0 1,-1 0-1,1 0 1,-1 0-1,1 0 1,0 0 0,-1 0-1,1 0 1,0 0-1,-1 0 1,1 0-1,-1-1 1,1 1-1,-1 0 1,1 0 0,0-1-1,-1 1 1,1 0-1,-1-1 1,1 1-1,-1 0 1,1-1-1,-1 1 1,0-1-1,1 1 1,-1-1 0,1 0-1,3-4 95,0-1 0,0 0 0,6-11-1,-5 8-38,19-34 15,20-53 0,-29 60-290,2 1 1,1 1-1,23-34 1,-32 55-133,-4 7-536,-8 18 292,-4 16 631,2-1 1,1 1-1,1 0 1,2 0 0,0 1-1,5 33 1,-4-57 29,1-1 0,-1 1 0,1 0 0,2 6 0,-2-10-68,-1-1 1,0 1 0,0 0 0,0 0-1,1-1 1,-1 1 0,0 0 0,1-1-1,-1 1 1,0-1 0,1 1 0,-1 0-1,1-1 1,-1 1 0,1-1-1,0 1 1,-1-1 0,1 1 0,-1-1-1,1 0 1,0 1 0,-1-1 0,1 0-1,0 1 1,-1-1 0,1 0-1,0 0 1,0 0 0,-1 0 0,1 0-1,0 0 1,0 0 0,-1 0 0,1 0-1,0 0 1,0 0 0,1 0 0,2-3 54,1-1 0,0 1 0,-1 0 0,0-1 0,1 0 0,-1 0 0,-1-1 0,6-6 0,-1 1-48,36-40-30,3 2 1,59-49 0,-96 89-236,-4 3-38,-1 1 1,1 0-1,11-7 1,-16 11 260,-1 0 1,0 0-1,0 0 0,1 0 0,-1 0 1,0-1-1,1 1 0,-1 0 1,0 0-1,0 0 0,1 0 1,-1 0-1,0 0 0,1 0 0,-1 0 1,0 1-1,0-1 0,1 0 1,-1 0-1,0 0 0,0 0 1,1 0-1,-1 0 0,0 0 0,0 1 1,1-1-1,-1 0 0,0 0 1,0 0-1,1 1 0,4 10-156,-2 19 252,-2-27-89,-1 50 114,-1-36-46,2 27 1,0-38-11,0-1 1,0 0-1,0 0 1,0 0-1,1 0 1,0 0 0,0 0-1,0 0 1,5 6-1,-6-10-18,0 1-1,0-1 0,1 1 1,-1-1-1,0 0 1,1 1-1,-1-1 0,1 0 1,0 0-1,-1 0 0,1 0 1,0 0-1,0-1 1,-1 1-1,1-1 0,0 1 1,0-1-1,0 1 0,0-1 1,0 0-1,0 0 1,0 0-1,0 0 0,0 0 1,0 0-1,-1-1 1,1 1-1,0-1 0,3 0 1,3-3 49,0 1 1,0-1-1,-1 0 1,1 0-1,8-8 1,45-35 124,42-29-913,-92 68 828,0-1-1,15-13 0,-26 21-855,-3 2 460,-4 5 148,3-1 57,0 1 0,0 0 0,0 0 0,1 0 1,-6 14-1,-2 3-2,2-3 90,0 2 0,-9 37 1,-5 48 210,22-101-185,0-1 1,0 0-1,1 1 1,0-1-1,0 1 1,0-1-1,1 0 1,0 1-1,2 6 1,-3-11-11,1 1 0,-1-1 0,1 1-1,0-1 1,-1 0 0,1 1 0,0-1 0,0 0 0,0 0-1,0 0 1,0 1 0,0-1 0,0 0 0,0 0-1,0 0 1,1-1 0,-1 1 0,0 0 0,1 0 0,-1-1-1,0 1 1,1-1 0,-1 1 0,1-1 0,-1 0 0,1 1-1,-1-1 1,1 0 0,-1 0 0,1 0 0,-1 0 0,1 0-1,-1-1 1,1 1 0,2-1 0,6-2 7,-1-1 1,0 0-1,0-1 1,0 0-1,0-1 1,-1 1-1,0-1 1,11-11-1,1 1 0,27-21-91,202-158-49,-206 163 29,-3-2-1,0-2 1,40-47 0,-63 61-48,0 0 0,-1-1 1,-1-1-1,-2 0 0,0-1 1,-1 0-1,14-47 1,-21 46-552,-15 34-70,-98 163 220,95-146 585,1 0 1,1 0 0,1 1 0,1 0 0,2 1 0,-5 27 0,7-20 78,1 0 0,2 1 0,1-1 0,6 49 0,-4-72-63,1 0 1,0-1 0,0 1-1,1-1 1,1 0-1,0 0 1,0 0-1,1-1 1,0 1-1,1-1 1,8 11 0,-12-18-42,1 1 0,-1-1 1,1 0-1,0 0 0,0 0 1,-1-1-1,1 1 1,0-1-1,0 0 0,1 1 1,-1-1-1,0-1 0,0 1 1,0 0-1,1-1 1,-1 0-1,0 1 0,1-1 1,-1-1-1,0 1 0,0 0 1,1-1-1,-1 0 1,0 1-1,0-1 0,5-3 1,-1 1-40,0 0 0,0 0 1,-1-1-1,0 0 1,0-1-1,0 1 0,0-1 1,-1 0-1,1-1 0,6-8 1,-3 2 0,-1 0 0,0 0 0,-1-1 0,0 0 0,-1 0 0,-1-1 0,6-17 0,-8 18-170,1 0 0,-2 0 0,0 0 0,0 0 0,-1-1-1,-1 1 1,0 0 0,-3-19 0,3 32 161,0 0 0,0 0-1,0-1 1,0 1-1,0 0 1,0 0 0,0 0-1,0-1 1,0 1 0,0 0-1,0 0 1,0 0 0,0 0-1,0-1 1,0 1-1,0 0 1,-1 0 0,1 0-1,0-1 1,0 1 0,0 0-1,0 0 1,0 0 0,0 0-1,-1 0 1,1 0 0,0-1-1,0 1 1,0 0-1,0 0 1,-1 0 0,1 0-1,0 0 1,0 0 0,0 0-1,-1 0 1,1 0 0,0 0-1,0 0 1,0 0 0,-1 0-1,-7 7-374,-5 16-60,2 4 463,1 1 0,1 0 1,2 0-1,-7 54 0,12-70 109,1 0-1,1 1 1,1 13-1,-1-22-45,1 1 1,-1-1-1,1 1 0,0-1 0,1 0 0,-1 1 1,1-1-1,0 0 0,0 0 0,0 0 0,0 0 0,4 4 1,-4-6-56,0-1 1,0 1 0,0 0-1,0-1 1,0 0-1,1 1 1,-1-1 0,0 0-1,1 0 1,-1 0 0,1 0-1,-1-1 1,1 1 0,0-1-1,-1 1 1,5-1 0,4 0 95,1-1 0,16-2 0,-24 2-120,35-7 57,0-1 1,-1-2-1,0-2 0,0-1 0,-2-2 0,65-39 1,-67 32-89,60-50 1,20-35-622,-119 110 133,-6 7 333,-93 108-153,7-29 361,9-9 18,74-64 49,1-1 1,0 1-1,-20 33 0,32-47-44,1 1 0,-1-1 0,0 0 0,0 1 0,1-1 1,-1 0-1,1 1 0,-1-1 0,1 1 0,0-1 0,0 1 0,-1-1 0,1 0 0,0 4 0,1-4-29,-1-1-1,1 1 1,-1 0 0,1-1-1,0 1 1,-1 0-1,1-1 1,0 1 0,0-1-1,-1 1 1,1-1 0,0 1-1,0-1 1,-1 0 0,1 1-1,0-1 1,0 0-1,0 0 1,0 1 0,0-1-1,0 0 1,-1 0 0,1 0-1,0 0 1,0 0 0,0 0-1,1-1 1,10 0 4,0 0 0,0 0 0,-1-2 0,1 1 0,-1-2 0,0 1 0,0-1 0,0-1 0,19-11 0,-14 6-35,-1 0-1,0-1 0,0-1 1,-1 0-1,18-21 1,43-59-868,-74 91 857,-1 1 0,0-1 0,1 1 1,-1-1-1,1 1 0,-1-1 0,0 1 1,1-1-1,-1 1 0,1 0 0,0-1 1,-1 1-1,1 0 0,-1-1 0,1 1 1,-1 0-1,1 0 0,0 0 0,0-1 1,0 1 6,-1 1 0,0-1-1,1 0 1,-1 0 0,1 0 0,-1 0 0,0 1 0,1-1 0,-1 0 0,0 0 0,1 1 0,-1-1 0,0 0 0,0 0 0,1 1 0,-1-1 0,0 0-1,0 1 1,1-1 0,-1 1 0,0-1 0,0 1 0,1 2-14,0 0 0,0 0 0,0 0 0,-1 0 0,0 0 0,1 5 0,-4 25 33,2-24 37,0 0 1,1-1 0,0 16-1,2-12-132,-2-5 200,1-1 0,0 0 0,1 1 0,-1-1 1,5 11-1,-5-15-68,0 0 1,0-1 0,0 1 0,0-1-1,1 1 1,-1-1 0,0 0 0,0 0-1,1 0 1,-1 1 0,1-1 0,-1 0-1,1-1 1,0 1 0,-1 0 0,1 0-1,0-1 1,0 1 0,-1-1 0,1 1-1,0-1 1,0 0 0,0 0 0,-1 0-1,4 0 1,0 0 0,0 0 0,0-1 0,1 0-1,-1 0 1,0 0 0,0-1 0,0 0-1,8-3 1,2-4 71,19-13 0,-14 9-57,172-125-210,-192 137 155,8-4-121,-1 1 0,1-1 0,-1 1 0,1 0 0,15-4 1,-23 8 116,1-1 1,0 1 0,-1 0 0,1 0-1,0 0 1,-1 0 0,1 0-1,-1 0 1,1 0 0,0 0 0,-1 0-1,1 1 1,0-1 0,-1 0 0,1 0-1,-1 0 1,1 1 0,0-1 0,-1 0-1,1 1 1,-1-1 0,1 0 0,-1 1-1,1-1 1,-1 1 0,0-1 0,1 1-1,-1-1 1,1 1 0,-1-1 0,0 1-1,1-1 1,-1 1 0,0 0 0,0-1-1,0 1 1,1-1 0,-1 1 0,0 1-1,1 2 24,-1 1-1,0 0 1,0-1-1,-1 8 1,1-8-9,-2 12 161,1 1-1,1 0 1,1-1 0,3 26-1,-2-36-119,-1 0 1,1-1-1,0 0 0,0 1 0,0-1 0,1 0 1,0 0-1,0 0 0,0 0 0,0 0 0,1-1 0,0 0 1,0 0-1,0 0 0,1 0 0,-1 0 0,6 2 0,4 3 64,1-1-1,0-1 0,0 0 0,0-1 0,1-1 0,19 4 0,-23-6-469,1-1 0,0-1 0,16 0 0,-18-2-1066,-1 1 0,1-2-1,-1 0 1,15-4 0,-6 2-1370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4:54.492"/>
    </inkml:context>
    <inkml:brush xml:id="br0">
      <inkml:brushProperty name="width" value="0.05" units="cm"/>
      <inkml:brushProperty name="height" value="0.05" units="cm"/>
      <inkml:brushProperty name="color" value="#66CC00"/>
    </inkml:brush>
  </inkml:definitions>
  <inkml:trace contextRef="#ctx0" brushRef="#br0">271 5 5984,'1'0'218,"-1"-1"0,1 1 0,-1 0 0,1-1 0,-1 1 0,1-1 1,-1 1-1,1 0 0,-1 0 0,1-1 0,-1 1 0,1 0 0,0 0 0,-1 0 0,1 0 1,1-1-1,-2 2 21,0-1 1,1 0-1,-1 1 1,0-1-1,1 0 1,-1 1-1,0-1 1,0 1-1,1-1 1,-1 1-1,0-1 1,0 0 0,0 1-1,0-1 1,1 1-1,-1-1 1,0 1-1,0-1 1,0 1-1,0-1 1,0 1-1,0-1 1,0 1-1,0-1 1,-1 1 0,-1 35 3151,-13 72 0,8-68-2376,-45 265 1865,47-270-2763,-36 290 208,28 66-580,21-225-7975,-5-151 5558,0-22-2896,-16-69 2784,7 42 2517,-28-153 1205,20 128 1764,-26-71 0,32 106-1098,-2 1 0,-1 0 0,-15-24 0,26 47-1595,0 0-1,0-1 1,-1 1 0,1 0 0,0 0 0,0-1 0,0 1 0,0 0 0,0 0 0,0-1-1,-1 1 1,1 0 0,0 0 0,0-1 0,0 1 0,0 0 0,0-1 0,0 1-1,0 0 1,0 0 0,0-1 0,0 1 0,0 0 0,1-1 0,-1 1 0,0 0-1,0 0 1,0-1 0,0 1 0,0 0 0,0 0 0,1-1 0,-1 1 0,0 0 0,0 0-1,0 0 1,1-1 0,-1 1 0,0 0 0,0 0 0,1-1 0,10-2-67,-9 3 68,7-2-60,0 2-1,0-1 1,0 1-1,0 1 1,12 1 0,19 1-203,81 0-1018,-31-2 555,115 16-1,-167-11 801,-12-3 166,-1 1 0,0 1-1,48 17 1,-71-21-151,0 0-1,0 0 0,0 0 1,0 0-1,-1 0 1,1 1-1,-1-1 0,1 1 1,0-1-1,-1 1 1,0-1-1,0 1 0,1 0 1,-1 0-1,0 0 1,0 0-1,0 0 0,-1 0 1,1 0-1,0 0 1,-1 0-1,0 0 0,1 0 1,-1 4-1,0 0 120,0 0 0,-1 0 0,0 0 0,0 0 0,0-1 0,-1 1 0,1 0-1,-4 5 1,-6 12 482,0 0 0,-2-1 0,-26 34-1,-57 60 1003,50-63-1008,42-48-686,0-1 1,1 0 1,-1 0 0,1 1 0,-3 4-1,6-8-17,0-1-1,0 1 0,-1-1 0,1 1 1,0-1-1,0 1 0,0-1 0,0 1 1,0-1-1,0 0 0,-1 1 1,1-1-1,0 1 0,0-1 0,0 1 1,1-1-1,-1 1 0,0-1 0,0 1 1,0-1-1,0 1 0,0-1 0,1 1 1,-1-1-1,0 1 0,0-1 0,0 0 1,1 1-1,-1-1 0,0 1 0,1-1 1,-1 0-1,0 1 0,1-1 0,-1 0 1,1 0-1,-1 1 0,1-1 0,-1 0 1,0 0-1,1 1 0,-1-1 0,1 0 1,-1 0-1,1 0 0,-1 0 0,1 0 1,-1 0-1,1 0 0,0 0 1,4 1-39,-1-1 1,1 0 0,-1 0 0,1-1 0,-1 1-1,1-1 1,-1 0 0,1 0 0,7-3 0,40-21-181,-46 22 206,59-39-153,-49 29 102,1 2 1,34-17-1,-49 27 81,0 0 1,0 0-1,0 0 1,0 1 0,0-1-1,0 1 1,0-1-1,0 1 1,0 0-1,0 0 1,0 0-1,0 0 1,1 0-1,-1 0 1,0 0-1,0 1 1,0-1-1,0 1 1,0 0-1,0-1 1,0 1-1,0 0 1,-1 0 0,3 2-1,0 0 3,-1 1 0,0-1 0,0 1 0,0 0 0,0 0 0,-1 1-1,1-1 1,-1 0 0,2 8 0,3 7-21,-5-11 48,0-1 0,8 15 0,-9-20-47,0-1 0,0 1 1,0 0-1,1 0 0,-1-1 0,0 1 1,1 0-1,0-1 0,-1 0 0,1 1 1,0-1-1,0 0 0,0 0 1,-1 0-1,5 2 0,-2-3-9,0 1 0,0 0 1,0-1-1,0 0 0,0 0 0,1 0 0,-1 0 0,0-1 0,0 1 0,0-1 1,0 0-1,0-1 0,0 1 0,4-2 0,5-4 6,0 0-1,0 0 1,11-10 0,8-8-22,-1-2 0,-1-1 0,-2-1 0,-1-1 1,-1-1-1,25-41 0,-46 64 33,20-30 0,-1-1 0,21-49 0,-11-2 88,41-169 0,-57 176 288,12-126 0,-29 208-351,-1-1-1,0 0 1,0 1 0,0-1-1,0 0 1,0 1 0,0-1-1,0 0 1,-1 1 0,1-1-1,-1-2 1,1 4-15,-1 0 0,1 0 0,0 0 0,0 0 0,0 0 0,0 0 0,-1 0 1,1 0-1,0 0 0,0-1 0,0 1 0,0 0 0,-1 0 0,1 0 0,0 0 0,0 0 0,0 0 0,-1 0 0,1 1 0,0-1 0,0 0 0,0 0 0,0 0 1,-1 0-1,1 0 0,0 0 0,0 0 0,0 0 0,0 0 0,-1 0 0,1 1 0,-11 9 396,2 1-191,1 0-1,0 1 0,1 1 1,-10 20-1,3-6 31,14-25-238,-38 69 846,-55 148-1,81-178-745,1 1 0,2 0 0,2 1 1,-3 83-1,9-100-180,2 1 1,1-1 0,1 0 0,2 0 0,0 0-1,2 0 1,0-1 0,2 0 0,17 34 0,-20-48-670,1-1 1,13 17 0,16 12-902</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5:04.733"/>
    </inkml:context>
    <inkml:brush xml:id="br0">
      <inkml:brushProperty name="width" value="0.05" units="cm"/>
      <inkml:brushProperty name="height" value="0.05" units="cm"/>
      <inkml:brushProperty name="color" value="#66CC00"/>
    </inkml:brush>
  </inkml:definitions>
  <inkml:trace contextRef="#ctx0" brushRef="#br0">243 301 992,'6'-7'113,"-5"6"-83,1-1 0,-1 0 0,1 1 0,-1 0 0,1-1 0,-1 1 0,1 0 0,0 0 0,0 0 0,3-2 0,0 1-34,2-2 236,0 0 0,0 1 1,1 1-1,8-3 0,51-15 3436,-57 16-1796,-1 0 1,12-7-1,-15 8-437,-12 5 170,-1 3-432,4-2-858,-5 4 339,1 0 0,-13 17 0,-40 59 1109,-117 154-16,137-189-1598,18-23 0,-34 52 1,54-73-145,-1 0 0,1 0 1,1 0-1,-1 0 1,1 0-1,-1 0 0,1 1 1,0-1-1,1 0 1,-1 8-1,1-11-4,0 0 1,0 1-1,0-1 0,0 1 0,1-1 1,-1 0-1,1 1 0,-1-1 1,1 0-1,-1 0 0,1 1 0,0-1 1,-1 0-1,1 0 0,0 0 1,0 0-1,0 0 0,0 0 0,0 0 1,0 0-1,0 0 0,1 0 0,-1 0 1,0-1-1,0 1 0,0-1 1,1 1-1,-1-1 0,0 1 0,1-1 1,-1 0-1,1 1 0,-1-1 0,0 0 1,1 0-1,1 0 0,5 0 22,-1-1-1,1 1 0,-1-1 1,1-1-1,-1 1 0,1-1 0,-1 0 1,0-1-1,0 0 0,9-5 1,-5 2-24,-1 0 0,0-1 0,-1-1 1,1 1-1,-1-1 0,10-12 0,11-21 83,-1-1-1,-2-1 0,22-48 1,-40 73-9,0 0-1,11-34 1,-35 127 1010,-48 115 89,40-129-851,-222 512 1109,236-556-1411,0 1-138,-11 29 0,19-46 97,1 0 0,0 1 1,-1-1-1,1 0 0,0 1 1,-1-1-1,1 0 0,0 1 1,0-1-1,0 0 0,0 1 1,0-1-1,1 0 0,-1 1 1,0-1-1,1 0 0,-1 0 0,0 1 1,1-1-1,0 0 0,0 2 1,0-3-1,0 1-1,0 0 1,0-1 0,0 1 0,0-1 0,0 0 0,0 1-1,1-1 1,-1 0 0,0 1 0,0-1 0,0 0 0,0 0-1,0 0 1,1 0 0,-1 0 0,0 0 0,0 0 0,0-1-1,0 1 1,0 0 0,0-1 0,0 1 0,0-1 0,1 1-1,-1-1 1,-1 1 0,3-2 0,13-7-114,-1-1 1,0 0-1,0-1 1,17-18 0,40-51-103,-13 9 156,10-1 74,149-119 0,179-141 456,-383 319-382,-9 7 150,0 1-1,1 0 1,0 0-1,0 0 1,9-5 0,-15 10-200,1 0 1,-1 0-1,0 0 1,0 0-1,1 0 1,-1 0 0,0 0-1,1 0 1,-1 0-1,0 0 1,0 0-1,1 0 1,-1 0 0,0 0-1,1 0 1,-1 0-1,0 0 1,0 1-1,1-1 1,-1 0 0,0 0-1,1 0 1,-1 0-1,0 1 1,0-1-1,0 0 1,1 0 0,-1 0-1,0 1 1,0-1-1,0 0 1,1 0-1,-1 1 1,0-1 0,0 0-1,0 0 1,0 1-1,0-1 1,0 0-1,0 1 1,0-1 0,0 0-1,0 0 1,0 1-1,0-1 1,0 0-1,0 1 1,0-1 0,0 0-1,0 1 1,0-1-1,0 0 1,0 0-1,0 1 1,-1-1-1,-3 23 228,-1 0 0,-2 0 0,-17 40 0,6-17-73,5-11-59,2 1 0,-11 57 0,21-67-117,1-25 13,0 1 1,0-1 0,0 0-1,1 0 1,-1 0 0,0 0-1,0 0 1,1 0-1,-1 0 1,1 0 0,0 1-1,0-1-6,-1-1-1,0 0 1,0 0-1,1 0 0,-1 1 1,0-1-1,0 0 1,1 0-1,-1 0 1,0 1-1,1-1 0,-1 0 1,0 0-1,1 0 1,-1 0-1,1 0 0,-1 0 1,0 0-1,1 0 1,-1 0-1,0 0 1,1 0-1,1-1-7,0 0 0,0 1 0,0-1 0,0 0 0,0-1 0,0 1 0,3-3 1,-2 2-10,18-16-114,-1-2 0,-1 0-1,0-1 1,18-27 0,-13 17 135,1-1-15,115-137-83,-134 163 98,-4 3 12,0 1-1,0-1 1,0 1 0,1 0-1,-1-1 1,1 1-1,-1 0 1,1 1-1,0-1 1,0 0 0,0 1-1,4-2 1,-6 3-12,-1 0-1,0 0 1,1-1 0,-1 1 0,1 0-1,-1 0 1,1 0 0,-1 0 0,0 0 0,1 0-1,-1 1 1,1-1 0,-1 0 0,1 0 0,-1 0-1,0 0 1,1 0 0,-1 1 0,1-1-1,-1 0 1,0 0 0,1 1 0,-1-1 0,0 0-1,1 1 1,-1-1 0,0 0 0,0 1 0,1-1-1,-1 0 1,0 1 0,0-1 0,0 0-1,1 1 1,-1-1 0,0 1 0,0-1 0,0 1-1,0 20 180,0-20-185,-3 23 155,-2-1 0,-1 1 0,-15 40 0,12-38 5,0 1 0,-7 43-1,16-66-142,-1 1 0,1 0-1,0-1 1,1 1 0,-1-1 0,1 1-1,0-1 1,2 7 0,-2-8-12,0-1 0,0 1 1,0-1-1,0 0 0,1 1 0,-1-1 1,1 0-1,-1 0 0,1 0 0,0 0 1,0 0-1,0 0 0,0 0 0,0-1 1,1 1-1,3 1 0,0-1-21,0 0 0,1 0 0,0-1 0,-1 1 0,1-2 0,0 1 0,-1-1 0,1 0 0,12-2 0,63-13-244,-76 13 232,41-10-206,81-35 0,42-31-36,-44 19 176,211-92-423,-327 146 435,-13 5 93,-23 10 102,-45 24 144,-112 74-1,148-83-47,1 1 0,1 2 0,2 0 0,-54 65 0,70-75-195,1 1-1,0 0 1,2 1 0,-20 42 0,31-59-16,0-1 1,0 1-1,1-1 0,-1 1 1,1 0-1,0-1 0,-1 1 0,1-1 1,0 1-1,1 4 0,0-6-2,-1 0 0,0-1 0,0 1 0,1 0 0,-1-1 0,0 1 0,1 0-1,-1-1 1,1 1 0,-1-1 0,1 1 0,-1-1 0,1 1 0,-1-1 0,1 1-1,-1-1 1,1 1 0,0-1 0,-1 0 0,1 1 0,0-1 0,-1 0-1,1 1 1,0-1 0,0 0 0,-1 0 0,1 0 0,0 0 0,0 0 0,-1 0-1,1 0 1,0 0 0,0 0 0,-1 0 0,1 0 0,0 0 0,-1-1 0,1 1-1,0 0 1,-1-1 0,2 0 0,13-5-79,0-2 1,-1 0-1,1 0 0,-2-2 1,21-17-1,-8 7-56,321-204-461,-271 178 576,-71 43 38,22-12 128,-27 15-138,1 0 1,-1 0 0,0 0 0,0 0 0,1 0-1,-1 0 1,0 0 0,0-1 0,1 1-1,-1 0 1,0 0 0,0 0 0,1 0 0,-1 0-1,0 0 1,0 0 0,1 0 0,-1 1-1,0-1 1,0 0 0,1 0 0,-1 0 0,0 0-1,0 0 1,1 0 0,-1 0 0,0 0-1,0 1 1,0-1 0,1 0 0,-1 1 0,0-1 10,0 1 0,0 0 1,0 0-1,0 0 0,0 0 1,0 0-1,0 0 1,-1 0-1,1 0 0,0 0 1,-1-1-1,1 1 0,-1 0 1,0 1-1,-33 52 244,23-37-231,0 0-1,-15 32 0,12-17 12,7-18-41,1 1 1,0 0-1,-7 30 0,13-42-6,-1-1 0,1 1 0,0-1-1,0 1 1,0 0 0,0-1-1,1 1 1,-1-1 0,1 1 0,1 3-1,-2-5 1,1 0-1,-1 0 1,1 0-1,-1 0 1,1 0 0,0 0-1,-1 0 1,1-1-1,0 1 1,0 0-1,-1 0 1,1-1 0,0 1-1,0 0 1,0-1-1,0 1 1,0-1-1,0 0 1,0 1-1,0-1 1,0 0 0,0 1-1,0-1 1,0 0-1,0 0 1,0 0-1,0 0 1,3 0-1,1-1-64,-1 0-1,1 0 0,0 0 1,0-1-1,0 0 0,-1 0 0,9-5 1,31-22-288,-37 24 303,143-107-299,-133 100 368,-12 8 38,0 0-1,0 0 1,1 1 0,-1-1-1,1 1 1,0 1-1,11-4 1,-16 5-18,-1 1-1,1 0 1,0 0-1,0 0 1,0 0-1,0 0 1,-1 0-1,1 0 1,0 0-1,0 0 1,0 0-1,-1 0 1,1 0-1,0 1 1,0-1-1,0 0 1,-1 1-1,1-1 1,0 1-1,-1-1 1,1 0-1,0 1 1,-1-1-1,1 1 1,0 0-1,-1-1 1,1 1-1,-1 0 1,1-1-1,-1 1 1,0 0-1,1-1 1,-1 1-1,0 0 1,1 0-1,-1-1 1,0 1-1,0 0 1,0 0-1,1 0 1,-1-1-1,0 1 1,0 0-1,0 1 1,0 5 42,-1 1 0,1-1 0,-1 0 1,-2 8-1,2-5-20,-7 24 31,5-25-157,1 0 0,1 0 0,-2 17 0,3-25 58,0-1-1,0 0 1,0 1 0,0-1 0,0 0-1,0 1 1,0-1 0,0 0-1,0 0 1,0 1 0,0-1-1,0 0 1,0 1 0,0-1-1,0 0 1,0 1 0,0-1-1,0 0 1,1 0 0,-1 1-1,0-1 1,0 0 0,0 1-1,1-1 1,-1 0 0,0 0 0,0 0-1,0 1 1,1-1 0,7-5-712,10-21-626,-15 20 1183,6-7 15,0 1 1,1 1-1,1 0 1,0 0-1,23-18 0,-14 16 151,-1 0 0,1 1 0,26-10 0,-44 21 43,1 0-1,0 0 1,-1 0 0,1 0 0,0 0-1,0 1 1,-1-1 0,1 1-1,0 0 1,0 0 0,0 0 0,0 0-1,3 1 1,-5-1 3,1 1 0,-1 0 1,1-1-1,-1 1 0,0 0 0,1 0 0,-1 0 0,0 0 0,0 0 0,0 0 0,0 0 1,0 0-1,0 1 0,0-1 0,0 0 0,0 1 0,-1-1 0,1 0 0,0 1 0,-1-1 1,1 1-1,-1-1 0,0 1 0,1-1 0,-1 3 0,5 50 579,-5-36-480,2-1 0,4 22 0,-5-34-137,1 0 0,-1 0 0,1 0 0,0 0 1,0 0-1,1-1 0,0 1 0,0-1 0,0 0 0,0 0 0,7 7 0,-7-8-16,-1-2-1,1 1 1,0 0-1,0 0 0,0-1 1,0 0-1,0 0 1,0 0-1,1 0 1,-1 0-1,0 0 0,0-1 1,1 1-1,-1-1 1,0 0-1,1 0 0,-1-1 1,0 1-1,1-1 1,-1 1-1,5-3 0,3 0-38,1-1 0,-1-1 0,0 0-1,15-10 1,14-12 33,-2-2-1,55-52 0,-84 72-26,28-29-19,-2-1 0,-1-1 0,53-87 0,31-83 320,-84 145-171,39-87 30,-60 119-91,-1-1 0,13-59 0,-25 90-10,1 0 0,0 1 0,-1-1 0,1 0 0,-1 1 0,0-1 1,0 0-1,0 0 0,0 1 0,0-1 0,-1 0 0,1 0 0,-1 1 0,0-1 1,0 0-1,-2-4 0,3 7-9,0-1 1,-1 1 0,1 0-1,-1-1 1,1 1 0,0 0-1,-1-1 1,1 1-1,-1 0 1,1 0 0,-1-1-1,1 1 1,-1 0 0,1 0-1,-1 0 1,0 0-1,1 0 1,-1-1 0,1 1-1,-1 0 1,1 0 0,-1 1-1,1-1 1,-1 0-1,1 0 1,-1 0 0,0 0-1,1 0 1,-1 1 0,-15 8 95,14-7-78,-5 4 27,-1 0 0,2 1 0,-1 0 0,1 0 0,0 0 0,0 1 0,-8 15 0,2-2 33,1 0 0,-16 44 0,-5 45 55,27-92-114,-7 29 57,2 0 0,2 1 0,3 0 0,-1 71 0,6-106-52,1-1 0,1 1 0,0-1 1,4 16-1,-4-23-33,-1-1 0,1 0-1,-1 0 1,1 0 0,1 0 0,-1 0 0,1-1 0,-1 1 0,1-1 0,0 1 0,0-1-1,0 0 1,1 0 0,-1 0 0,6 3 0,-2-3-38,0 1-1,0-1 1,0 0-1,1-1 1,-1 1-1,1-2 1,0 1-1,-1-1 1,1 0 0,15 0-1,-12-2-59,0 0-1,0-1 1,0 0 0,0-1-1,0 0 1,19-9 0,-11 2-2,0 0 0,-1-2 0,0 0-1,-1 0 1,-1-2 0,0 0 0,21-25 0,1 1 163,-31 34 63,-4 9 156,-6 11-17,-32 78 81,-2 2 79,35-89-397,-3 10 69,0 0 0,-3 22 1,8-36-91,-1 1 0,1 0 0,0-1 0,0 1 0,0 0 1,0-1-1,1 1 0,0 0 0,-1-1 0,1 1 0,0-1 0,1 1 1,-1-1-1,1 1 0,-1-1 0,5 6 0,-5-8-22,-1-1 0,1 1 0,0 0 0,0-1-1,0 1 1,-1-1 0,1 1 0,0-1 0,0 1 0,0-1 0,0 1 0,0-1-1,0 0 1,0 0 0,0 1 0,0-1 0,0 0 0,0 0 0,0 0 0,0 0-1,0 0 1,0 0 0,0-1 0,0 1 0,0 0 0,1-1 0,2-1-35,0 1 1,0-1 0,0-1 0,6-3-1,-6 3-11,24-17-178,0-1 0,30-32 0,3-2 193,3-6 354,-62 60-261,-1 0-1,0 0 1,1 0-1,-1 0 0,1 0 1,-1 0-1,1 0 1,0 0-1,3-1 0,-5 2-27,0 0 0,1 0 0,-1 0 0,0 0 0,0 0 0,1 0 0,-1 0 0,0 0 0,0 0 0,0 1 0,1-1-1,-1 0 1,0 0 0,0 0 0,0 0 0,1 0 0,-1 0 0,0 0 0,0 1 0,0-1 0,1 0 0,-1 0 0,0 0 0,0 0 0,0 0-1,0 1 1,0-1 0,1 0 0,-1 13 366,-9 24 160,-1 10-389,9-40-137,0-2 14,0 0 1,1 1-1,0-1 1,0 0-1,0 0 1,2 7-1,-2-11-42,0 1-1,1-1 1,0 0 0,-1 1-1,1-1 1,0 0 0,-1 0 0,1 1-1,0-1 1,0 0 0,0 0-1,0 0 1,0 0 0,0 0-1,0 0 1,0-1 0,1 1-1,-1 0 1,0 0 0,0-1-1,1 1 1,-1-1 0,1 1-1,-1-1 1,0 0 0,1 0-1,-1 1 1,3-1 0,3 0-64,0 0 1,1-1 0,-1 1-1,0-2 1,0 1 0,8-3-1,-3 1-28,51-14-46,-1-2 0,-1-3 1,101-52-1,-157 71 122,2-1 86,0 1 1,1-1-1,-1 1 1,15-3-1,-21 5-19,0 1 0,1 0 0,-1 0-1,1-1 1,-1 1 0,1 0-1,-1 0 1,1 0 0,-1 1 0,0-1-1,1 0 1,-1 1 0,1-1 0,-1 0-1,0 1 1,1 0 0,-1-1 0,0 1-1,0 0 1,1 0 0,-1-1 0,0 1-1,0 0 1,0 0 0,0 0-1,0 1 1,0-1 0,0 0 0,-1 0-1,1 0 1,0 1 0,-1-1 0,2 2-1,-1 1 9,0 0-1,0 0 0,0 0 0,0 1 1,-1-1-1,0 0 0,0 0 0,0 8 0,-9 37 183,3-23-79,-13 91-250,19-108-68,3-7-453,9-15-571,54-72-1138,-53 68 2124,0 0-1,32-30 0,-35 38 311,0 1 0,1 0 0,1 0 0,-1 1 0,21-10 0,-31 17-56,0-1 0,0 1-1,0-1 1,0 1 0,0 0 0,0-1-1,0 1 1,0 0 0,0 0-1,0 0 1,0 0 0,0 0 0,0 0-1,0 0 1,0 0 0,0 0-1,0 0 1,0 0 0,0 1 0,0-1-1,0 0 1,1 1 0,-1 0-5,-1 0 0,1 0 0,-1 0 0,1-1 1,0 1-1,-1 0 0,1 0 0,-1 0 0,0 0 0,1 0 1,-1 0-1,0 0 0,0 0 0,1 0 0,-1 0 0,0 0 1,0 2-1,-1 4 107,1 1 1,-2 0-1,1-1 1,-3 10-1,3-16-143,-3 14 93,2-11-97,0 1-1,1 1 1,0-1-1,0 0 1,0 0 0,0 0-1,1 10 1,0-15-26,0 0 0,0 1 0,0-1 0,0 0 0,0 1 0,0-1 0,1 0 0,-1 1 0,0-1 0,0 0 0,0 0 0,1 1 0,-1-1 0,0 0 0,0 0 0,1 1 0,-1-1 0,0 0 0,0 0 0,1 0 0,-1 1 0,0-1 0,1 0 0,-1 0 0,0 0 0,1 0 0,-1 0 0,0 0 0,1 0 0,-1 0 0,0 0 0,1 0 0,11-2-422,94-47-1611,-78 34 2161,1 2 0,0 0-1,45-11 1,-66 22 70,-1 0 1,1 1-1,-1 0 0,1 1 1,-1-1-1,1 1 1,-1 1-1,1 0 0,-1 0 1,1 0-1,-1 1 1,0 0-1,0 0 0,1 1 1,-2 0-1,1 0 1,0 1-1,-1 0 0,9 5 1,41 41 622,-40-35-908,29 23-1,-38-34-444,-1 0 0,1 0-1,0 0 1,0-1 0,0 0 0,1-1-1,-1 1 1,13 1 0,-12-3-628,0 0 0,-1-1 0,1 1 1,0-2-1,0 1 0,9-3 0,-11 2-245,-1-1-1,0 1 1,0-1-1,0 0 1,0 0 0,5-4-1,9-6-2895</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5:05.100"/>
    </inkml:context>
    <inkml:brush xml:id="br0">
      <inkml:brushProperty name="width" value="0.05" units="cm"/>
      <inkml:brushProperty name="height" value="0.05" units="cm"/>
      <inkml:brushProperty name="color" value="#66CC00"/>
    </inkml:brush>
  </inkml:definitions>
  <inkml:trace contextRef="#ctx0" brushRef="#br0">47 6 12480,'-47'-5'5631,"47"19"-4895,14-7 320,5 1-736,42 4 768,15 2-608,48-7-224,3 2-160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5:07.622"/>
    </inkml:context>
    <inkml:brush xml:id="br0">
      <inkml:brushProperty name="width" value="0.05" units="cm"/>
      <inkml:brushProperty name="height" value="0.05" units="cm"/>
      <inkml:brushProperty name="color" value="#66CC00"/>
    </inkml:brush>
  </inkml:definitions>
  <inkml:trace contextRef="#ctx0" brushRef="#br0">10 812 5056,'-10'-3'4116,"24"-3"1738,1 0-5136,18-13 1236,31-23 0,-15 10-1047,161-85 800,-20 13-886,-65 20-92,-75 49-279,14-15 435,-62 49-827,0 0 0,0 0 1,-1 0-1,1 0 0,0 1 0,0-1 0,0 0 0,0 1 0,0 0 0,0-1 1,4 1-1,-5 0-26,-1 0 0,1 0 0,0 0 0,0 0 1,0 0-1,-1 1 0,1-1 0,0 0 0,0 0 1,-1 1-1,1-1 0,0 0 0,-1 1 0,1-1 0,0 1 1,-1-1-1,1 1 0,-1-1 0,1 1 0,-1 0 1,1-1-1,-1 1 0,1 0 0,-1-1 0,0 1 1,1 0-1,-1-1 0,0 1 0,1 0 0,-1 0 0,0-1 1,0 1-1,0 0 0,0 1 0,1 9 133,-1-1 0,-1 1 0,0 0 0,0-1 0,-1 1 1,-5 17-1,-26 64 380,29-82-465,-70 159 571,57-130-624,15-36-33,1 0 0,0 0 0,0 0 0,0 1 0,0-1 0,1 0 0,-1 1 0,1 5 0,0-9 1,0 0-1,0 0 0,0 1 1,0-1-1,0 0 1,0 0-1,0 1 1,0-1-1,0 0 0,0 1 1,0-1-1,0 0 1,0 0-1,1 0 1,-1 1-1,0-1 0,0 0 1,0 0-1,1 1 1,-1-1-1,0 0 1,0 0-1,0 0 0,1 0 1,-1 0-1,0 1 1,0-1-1,1 0 1,-1 0-1,0 0 0,0 0 1,1 0-1,-1 0 1,0 0-1,0 0 1,1 0-1,1 0-20,-1-1 0,1 1 0,-1-1 0,1 0 0,-1 1 1,0-1-1,1 0 0,-1 0 0,0 0 0,1 0 0,0-2 0,61-58-705,-9 15 462,61-39 0,67-32 450,-129 84-112,-30 18-16,-16 9-10,1 1 0,0 0-1,0 0 1,0 1 0,1 0 0,-1 0-1,1 1 1,0 0 0,10-1-1,-18 4-30,0 0 0,0-1-1,0 1 1,0 0 0,-1 0-1,1 1 1,0-1 0,0 0-1,0 0 1,0 0 0,0 0-1,-1 1 1,1-1 0,0 0-1,0 1 1,-1-1 0,1 1-1,0-1 1,0 1 0,-1-1-1,1 1 1,-1 0 0,1-1-1,0 1 1,-1 0-1,1-1 1,-1 1 0,1 0-1,-1-1 1,0 1 0,1 0-1,-1 0 1,1 1 0,-1 1 9,1 0 1,-1-1 0,0 1-1,0 0 1,0 0 0,0 0-1,0 0 1,0-1 0,-1 1-1,-1 5 1,-3 6 19,0 0 0,-1 0 0,-1-1 0,0 0 0,-12 16 0,-50 58 41,16-21-58,50-64-53,1 1 0,0-1 0,0 1 0,1 0 0,-1 0 0,1 0-1,-1 0 1,1 0 0,0 1 0,-1 5 0,2-9 17,0 0 0,0 1 0,0-1 0,0 1 1,0-1-1,0 0 0,0 1 0,0-1 0,0 1 0,0-1 0,0 0 0,0 1 0,0-1 0,0 0 0,1 1 1,-1-1-1,0 0 0,0 1 0,0-1 0,1 0 0,-1 1 0,0-1 0,0 0 0,1 0 0,-1 1 0,0-1 1,1 0-1,-1 0 0,0 1 0,1-1 0,-1 0 0,0 0 0,1 0 0,-1 0 0,0 0 0,1 1 0,-1-1 1,0 0-1,1 0 0,-1 0 0,1 0 0,-1 0 0,0 0 0,1 0 0,-1 0 0,1-1 0,-1 1 0,0 0 1,1 0-1,-1 0 0,0 0 0,1-1 0,28-9-425,-27 9 422,38-17-114,0-2 0,-2-1 0,-1-2 0,59-46 0,-61 35 126,-26 24 140,2 0 0,-1 0-1,18-11 1,-28 21-128,0 0 0,0 0-1,1 0 1,-1 0 0,0 0 0,0 0 0,0 0-1,0 0 1,0 0 0,1 0 0,-1 0-1,0 0 1,0 0 0,0 0 0,0 0-1,0 0 1,0 0 0,1 0 0,-1 1-1,0-1 1,0 0 0,0 0 0,0 0 0,0 0-1,0 0 1,0 0 0,0 0 0,0 1-1,1-1 1,-1 0 0,0 0 0,0 0-1,0 0 1,0 0 0,0 1 0,0-1-1,0 0 1,0 0 0,0 0 0,0 0 0,0 1-1,0-1 1,0 0 0,0 0 0,0 0-1,0 0 1,-1 0 0,1 1 0,0 15 301,-4 19 11,-1-9-144,-9 27-1,8-36-88,1 0-1,1 1 0,1 0 0,-2 26 1,5-40-81,1 0 0,-1 0 0,0 0 0,1 0 0,0 0 0,0 0 0,2 4 0,-3-7-18,0 0 1,1 0-1,-1 0 0,1 0 1,-1 0-1,1 0 1,-1-1-1,1 1 1,0 0-1,-1 0 0,1-1 1,0 1-1,0 0 1,0-1-1,-1 1 0,1-1 1,0 1-1,0-1 1,0 1-1,0-1 1,0 0-1,0 0 0,0 1 1,0-1-1,0 0 1,0 0-1,0 0 0,0 0 1,0 0-1,0 0 1,2 0-1,3-2-57,1 0-1,-1 0 0,1-1 1,-1 1-1,0-2 1,11-6-1,35-30-284,-32 25 173,166-143-448,-100 83 1144,-85 74-505,-1 1-1,0 0 1,0-1 0,1 1 0,-1 0 0,0-1-1,1 1 1,-1 0 0,0 0 0,1-1 0,-1 1 0,0 0-1,1 0 1,-1 0 0,1 0 0,-1-1 0,0 1-1,1 0 1,-1 0 0,1 0 0,-1 0 0,1 0 0,-7 12 358,4-9-328,-18 27 300,-18 34 0,33-55-339,1 1 0,0-1 0,0 1 0,1 1 1,0-1-1,1 0 0,0 1 0,-1 16 0,3-23-11,0 1 1,0-1 0,1 0-1,0 0 1,0 0 0,0 0-1,0 0 1,0 0-1,1 0 1,0 0 0,-1 0-1,2-1 1,-1 1 0,4 4-1,-4-6 4,0 0 1,0 0-1,0 0 0,1 0 1,-1 0-1,1-1 0,0 1 0,-1-1 1,1 1-1,0-1 0,0 0 1,0 0-1,0-1 0,0 1 0,0-1 1,0 1-1,0-1 0,0 0 1,0 0-1,0 0 0,3-1 0,11-2-87,-1-1-1,1 0 1,-1-1-1,1-1 0,-2-1 1,1 0-1,-1-1 1,0 0-1,-1-2 0,16-12 1,97-96-444,-84 74 740,56-43 0,-98 86-177,1 0 1,0 0-1,-1 0 1,1 0-1,0 0 0,0 0 1,0 0-1,0 0 1,0 1-1,0-1 1,2 0-1,-3 1-10,0 1 1,-1-1-1,1 0 0,0 0 1,-1 0-1,1 0 0,0 0 0,0 1 1,-1-1-1,1 0 0,0 1 1,-1-1-1,1 1 0,-1-1 1,1 0-1,0 1 0,-1-1 0,1 1 1,-1 0-1,1-1 0,-1 1 1,0-1-1,1 1 0,-1 0 0,0-1 1,1 1-1,-1 0 0,0-1 1,0 1-1,1 0 0,-1-1 1,0 1-1,0 1 0,1 5 68,0 0 0,0 0-1,-1 0 1,0 0 0,-1 1-1,1-1 1,-3 10 0,-17 52 231,10-36-174,-3 8 42,8-25-144,0-1 0,0 2 0,2-1 0,-3 29 0,5-45-55,1 0 1,0 0-1,0 1 0,0-1 0,0 0 0,0 1 1,0-1-1,0 0 0,0 0 0,0 1 1,0-1-1,0 0 0,0 1 0,0-1 0,0 0 1,0 0-1,0 1 0,0-1 0,1 0 1,-1 0-1,0 1 0,0-1 0,0 0 0,0 0 1,0 1-1,1-1 0,-1 0 0,0 0 1,0 0-1,0 0 0,1 1 0,-1-1 0,0 0 1,0 0-1,1 0 0,-1 0 0,0 0 1,0 1-1,1-1 0,-1 0 0,0 0 0,1 0 1,-1 0-1,0 0 0,0 0 0,1 0 1,-1 0-1,0 0 0,0 0 0,1 0 0,0-1 1,12-7-321,-10 6 195,138-102-1102,-99 76 1150,99-61 264,-134 86-67,-1 0 0,1 0 0,0 1 0,-1-1 0,1 2 0,8-3 0,-13 4-67,-1 0-1,0 0 1,0 0-1,0 0 1,1 0-1,-1 0 1,0 1-1,0-1 1,0 0-1,1 0 1,-1 1-1,0-1 1,0 1-1,0-1 1,0 1-1,0 0 1,2 1-1,-2-1-9,0 0-1,-1 0 1,1 1-1,0-1 0,-1 0 1,1 1-1,-1-1 0,1 0 1,-1 1-1,1-1 1,-1 1-1,0-1 0,0 0 1,0 1-1,0-1 0,0 1 1,0-1-1,-1 3 0,-1 6 59,-1 0-1,0 0 0,-1 0 0,0-1 0,0 0 0,-1 0 0,0 0 0,-9 11 0,-10 18-99,21-31-17,1-3-130,0 0 0,0-1 0,0 1-1,-5 5 1,30-18-413,-1-2 0,0-1 0,22-14-1,0-1 712,-42 26-101,-1 0 0,1 0 1,0 0-1,-1 0 0,1 1 0,0-1 0,0 0 0,-1 1 1,1 0-1,0-1 0,0 1 0,0 0 0,0 0 0,0 0 1,-1 0-1,1 0 0,0 1 0,0-1 0,0 1 0,2 0 1,-3 0 8,1 0 0,0 0 0,0 1 0,0-1 0,-1 0 0,1 1 0,-1 0 0,1-1 0,-1 1 0,0 0 0,1-1 0,-1 1 0,0 0 0,0 0 0,0 0 0,0 3 0,9 26 351,6 14-360,-15-44-56,-1 0 1,0 0-1,1 0 0,0 0 0,-1 0 0,1-1 0,0 1 0,-1 0 0,1 0 0,0-1 0,0 1 0,-1-1 0,1 1 1,0-1-1,0 1 0,0-1 0,0 1 0,0-1 0,0 0 0,0 1 0,0-1 0,0 0 0,0 0 0,0 0 0,0 0 1,0 0-1,0 0 0,0 0 0,0 0 0,0 0 0,1-1 0,4 0-136,0-1 0,-1 0 0,0 0 0,8-5 0,-9 5 69,80-51-1397,-55 33 1209,0 0 131,-1-3 1,0 0 0,-2-1 0,-1-2-1,-1 0 1,32-46 0,-14 9 298,57-110-1,-7-6 1883,-91 177-1570,-4 4-250,-4 10 75,-1 3-132,2-1-1,-7 21 0,2-2-34,-42 92 270,-24 70 122,68-168-467,2 0 1,-5 35-1,10-48-50,1 1 0,1-1-1,0 0 1,0 0 0,2 0 0,3 17-1,-4-26-20,0 0 0,1 0 0,-1-1 0,1 1 0,0 0 0,1-1 0,-1 1 0,4 4-1,-4-7-4,-1-1-1,1 1 1,0 0 0,0 0-1,0-1 1,0 1-1,0-1 1,0 0-1,0 1 1,0-1-1,0 0 1,1 0-1,-1-1 1,0 1-1,1 0 1,-1-1-1,1 1 1,2-1-1,1 0-100,1 0 0,-1-1-1,1 0 1,-1 0 0,1-1 0,-1 1-1,0-1 1,1-1 0,-1 1-1,-1-1 1,1 0 0,0-1 0,-1 1-1,1-1 1,-1 0 0,6-6 0,7-8-168,-1-1 0,26-37 1,-40 52 280,73-103 217,-76 106-199,13-13 758,-12 14-742,-1 0 1,0 0-1,0 0 0,0 0 1,0 0-1,1 0 1,-1 0-1,0 0 1,0 0-1,0 0 1,1-1-1,-1 1 0,0 0 1,0 0-1,0 0 1,1 0-1,-1 1 1,0-1-1,0 0 1,0 0-1,0 0 0,1 0 1,-1 0-1,0 0 1,0 0-1,0 0 1,0 0-1,1 0 1,-1 0-1,0 1 0,4 9 586,-2 10-166,-2-13-396,1-1 0,-1 1 1,2-1-1,-1 1 0,1-1 1,0 0-1,5 11 0,-4-11-18,0 0-1,0 0 1,1-1-1,0 1 1,0-1-1,1 0 1,-1 0-1,1 0 1,0-1-1,1 0 1,-1 0-1,1 0 1,-1 0-1,1-1 1,0 0-1,0-1 1,11 4-1,5-1-41,-1-1 1,1-1-1,0-1 0,0-1 1,23-2-1,113-18-205,-135 15 49,-1-1 0,0-1 0,37-14 0,-52 17 130,-1 0 1,1 0 0,-1-1-1,0 0 1,0 0 0,-1 0-1,1-1 1,-1 0-1,0 0 1,0 0 0,-1 0-1,0-1 1,1 0 0,-2 0-1,1 0 1,3-8-1,-7 13 39,1 0 0,-1 0-1,1-1 1,-1 1 0,0 0-1,1 0 1,-1-1 0,0 1-1,0 0 1,0-1 0,0 1-1,0 0 1,0-1 0,0 1-1,-1 0 1,1-2 0,-1 2 15,1 1 0,-1-1 0,1 1 0,-1-1 1,1 1-1,-1-1 0,1 1 0,-1-1 0,1 1 0,-1 0 1,1-1-1,-1 1 0,0 0 0,1-1 0,-1 1 0,0 0 0,1 0 1,-1 0-1,0-1 0,1 1 0,-1 0 0,0 0 0,-4 1 65,1-1-1,0 0 0,-1 1 0,1 0 0,0 0 0,0 1 0,-9 3 0,-14 8 113,-1 2-1,2 2 1,0 0-1,1 1 1,-28 27-1,50-41-205,-1 0 0,0 0-1,1 0 1,0 0 0,0 1-1,-4 7 1,6-11 1,1 0 1,0 0-1,-1-1 0,1 1 0,0 0 0,0 0 1,-1 0-1,1 0 0,0 0 0,0 0 0,0 0 0,0 0 1,0 0-1,0 0 0,1-1 0,-1 1 0,0 0 1,1 1-1,0-1-7,-1 0 1,1 0 0,0 0-1,0-1 1,-1 1 0,1 0-1,0-1 1,0 1 0,0-1-1,0 1 1,0-1 0,0 0-1,0 1 1,0-1 0,0 0-1,0 0 1,0 1-1,0-1 1,0 0 0,2 0-1,10 0-231,1 0 0,-1-1 0,0 0-1,1-1 1,18-5 0,65-26-208,0-1 439,-68 27 314,1 1 0,1 1-1,-1 1 1,34 1 0,-46 3-39,1 1 0,-1 1 0,1 1 0,-1 0 0,0 1 0,0 1 0,-1 1 0,21 9 0,-7 2 111,41 30 0,-51-32-709,1 0-1,1-2 0,1 0 0,24 9 0,-35-18-281,-1-1-1,0-1 0,1 0 1,-1 0-1,1-1 0,16-1 0,76-10-5489,-50 3 2329,31 2-243</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5:09.818"/>
    </inkml:context>
    <inkml:brush xml:id="br0">
      <inkml:brushProperty name="width" value="0.05" units="cm"/>
      <inkml:brushProperty name="height" value="0.05" units="cm"/>
      <inkml:brushProperty name="color" value="#66CC00"/>
    </inkml:brush>
  </inkml:definitions>
  <inkml:trace contextRef="#ctx0" brushRef="#br0">28 6 1824,'-14'-6'672,"9"6"-512,0 0-64,2 0-1536</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45:11.566"/>
    </inkml:context>
    <inkml:brush xml:id="br0">
      <inkml:brushProperty name="width" value="0.05" units="cm"/>
      <inkml:brushProperty name="height" value="0.05" units="cm"/>
      <inkml:brushProperty name="color" value="#66CC00"/>
    </inkml:brush>
  </inkml:definitions>
  <inkml:trace contextRef="#ctx0" brushRef="#br0">6375 4198 4480,'-11'-5'1100,"10"5"-1030,0 0 0,0 0 0,0-1 1,-1 1-1,1 0 0,0-1 0,0 1 0,0-1 0,0 0 1,0 1-1,0-1 0,0 0 0,0 1 0,0-1 0,0 0 1,1 0-1,-1 0 0,0 0 0,0 0 0,1 0 0,-1 0 0,1 0 1,-1-1-1,4-15 3519,-3 17-3554,0-1-1,0 1 1,0 0-1,0 0 1,0-1 0,0 1-1,0 0 1,0 0-1,0-1 1,0 1 0,0 0-1,0 0 1,0-1 0,0 1-1,0 0 1,0 0-1,0 0 1,0-1 0,0 1-1,0 0 1,0 0-1,1-1 1,-1 1 0,0 0-1,0 0 1,0 0-1,0 0 1,1-1 0,-1 1-1,0 0 1,0 0 0,0 0-1,1 0 1,-1 0-1,0 0 1,0-1 0,1 1-1,-1 0 1,0 0-1,0 0 1,0 0 0,1 0-1,-1 0 1,0 0-1,0 0 1,1 0 0,-1 0-3,1 0 0,-1 0 1,0 0-1,0 0 0,1 0 0,-1 0 1,0 0-1,1 0 0,-1 0 1,0 0-1,0 0 0,1 0 1,-1 0-1,0 0 0,0-1 1,1 1-1,-1 0 0,0 0 0,0 0 1,0 0-1,1-1 0,-1 1 1,0 0-1,0 0 0,0 0 1,1-1-1,-1 1 0,0 0 0,0 0 1,0-1-1,0 1 0,0 0 1,0 0-1,0-1 0,1-1 131,0 1 0,0-1 0,-1 1 0,1 0 0,0-1-1,0 1 1,0 0 0,1-1 0,-1 1 0,0 0 0,0 0-1,1 0 1,-1 0 0,3-1 0,28-13 952,-15 8-854,66-38 787,82-59 1,-134 84-880,16-13 298,50-46 0,36-45 399,-94 87-612,-5 4 10,-1-1 0,-2-2 0,47-69 0,107-221 955,-158 277-1052,2-9-123,-2-2 0,-4 0 0,-1-2 0,-4 0 0,-2-1-1,-3-1 1,-3 0 0,2-73 0,-10 109-46,-1 1-1,-2-1 1,-1 1-1,-1-1 1,-1 1 0,-2 0-1,-1 0 1,-13-35 0,-8 1-39,-2 1 1,-3 1-1,-3 2 1,-2 1 0,-2 2-1,-74-75 1,85 101 54,-1 1-1,-1 2 1,-1 1 0,-1 2 0,-2 0-1,-64-28 1,16 11-30,-206-92-187,-163-24 381,428 148-169,-160-44 115,-3 8 1,-332-32-1,-605 29 4,398 94-108,262-9-61,-5-16 75,-3-20-148,449-4 103,-342-19-47,162-8-220,-219-59 1,361 71 32,1-3-1,-101-47 1,142 56 121,2 0 1,-1-1-1,-27-24 1,34 25 142,1 0-1,0 0 1,1-1 0,0 0 0,0-1 0,-6-12-1,8 9-11,1 0-1,0 0 0,1-1 0,1 1 1,-5-33-1,-1-80-25,9 91 16,0-18-28,7-63 0,-1 55 29,-4 53-24,1 0-1,0 0 0,1 0 1,0 0-1,1 0 0,-1 1 0,10-17 1,-12 24 37,3-4 19,-3 5-5,-1-1 0,1 1 0,0 0 0,-1-1 1,1 1-1,-1-1 0,0 1 0,1-1 0,-1 1 0,0-1 1,0 1-1,0-2 0,1 1 28,-2 3-51,1-1 0,0 0 0,0 0 0,0 0 0,0 0 0,0 0 0,0 0-1,-1 0 1,1 0 0,0 0 0,0 0 0,0 0 0,0 0 0,0 0 0,-1 0 0,1 0 0,0 0-1,0 0 1,0 0 0,0 0 0,0 0 0,-1 0 0,1 0 0,0 0 0,0 0 0,0 0-1,0-1 1,0 1 0,0 0 0,-1 0 0,1 0 0,0 0 0,0 0 0,0 0 0,0 0 0,0 0-1,0-1 1,0 1 0,0 0 0,0 0 0,0 0 0,0 0 0,0 0 0,-1-1 0,0 1 31,-1 0 0,0 0-1,1 0 1,-1 0 0,0 0 0,1 0 0,-1 0 0,1 1 0,-1-1 0,0 1 0,1-1 0,-1 1 0,1 0 0,-1-1 0,1 1 0,-3 2 0,-27 19 235,19-14-26,-21 19 0,1 4 30,-42 55 1,-21 44-149,84-114-143,-121 176 707,123-182-593,8-10-90,1 0-1,0 0 1,0 0 0,0 0-1,-1 0 1,1 0 0,0 0-1,0 0 1,0 0 0,-1 0-1,1 0 1,0 0 0,0 0-1,0 0 1,0 0 0,-1 0-1,1 0 1,0 0 0,0 0-1,0 0 1,-1-1 0,1 1-1,0 0 1,0 0 0,0 0-1,0 0 1,0 0 0,-1 0-1,1 0 1,0-1 0,0 1-1,0 0 1,0 0 0,0-1-1,-1-1 19,0-1 0,0 0 0,0 0 0,1 0 0,0 0 0,-1 0-1,1 0 1,1-2 0,0-28-13,2 0 0,1 1 0,9-37-1,36-101 59,-41 147-67,0 1 0,1-1 0,2 2-1,0-1 1,19-26 0,-28 46 9,-1 0 0,0 1 0,1-1 0,-1 1 0,1 0 0,-1-1 0,1 1 0,0 0 0,0 0 0,-1 0 0,1 0 0,0 0 0,0 1 0,0-1 0,0 1 0,0-1 0,3 0 0,-1 1 38,-1 0 1,1 0-1,0 1 0,0-1 0,-1 1 1,1 0-1,0 0 0,6 3 0,0 0 62,0 1 1,0 1-1,-1 0 0,0 1 0,12 9 0,-8-3-84,-1 1 1,0 0 0,0 1-1,-2 0 1,10 17 0,78 156 159,-29-51 43,-49-102 36,44 59-1,-9-36 152,-46-48-155,-6-6 31,-15-3 273,6-1-361,-39-1 90,-52-4-785,-186-6-7290,283 11 7771,-72-4-3688,64 3 2396,1-1 0,-1 1 0,1-1 1,0-1-1,0 1 0,-12-7 0,-13-13-4447</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3:08.028"/>
    </inkml:context>
    <inkml:brush xml:id="br0">
      <inkml:brushProperty name="width" value="0.05" units="cm"/>
      <inkml:brushProperty name="height" value="0.05" units="cm"/>
      <inkml:brushProperty name="color" value="#FF0066"/>
    </inkml:brush>
  </inkml:definitions>
  <inkml:trace contextRef="#ctx0" brushRef="#br0">377 65 2720,'-8'-10'891,"9"9"-861,-1 1 0,0-1 0,0 1 0,0-1 0,0 0 0,5-5 5473,-17 19-3688,6-10-1543,0 0 0,-1 0 0,0-1 0,1 0-1,-14 3 1,-19 5 60,-2 6-279,13-6-37,0 1 0,1 1 1,-28 18-1,48-26-17,0 1 1,0 0 0,1 0-1,-1 1 1,1 0-1,0 0 1,1 0 0,0 1-1,0 0 1,0 0 0,1 0-1,0 0 1,0 1-1,1-1 1,-5 16 0,7-15 73,0-1 1,0 1-1,1 0 1,0-1-1,0 1 1,0 0-1,1-1 1,1 1-1,-1-1 1,1 1-1,0-1 1,5 10 0,-6-13-34,1-1 1,-1 0 0,1 1-1,0-1 1,0 0 0,0 0 0,1 0-1,-1 0 1,1-1 0,-1 1-1,1-1 1,0 1 0,0-1 0,0 0-1,0 0 1,0-1 0,1 1-1,-1 0 1,0-1 0,1 0 0,-1 0-1,1 0 1,0 0 0,-1-1-1,1 1 1,0-1 0,6 0 0,-4-1 38,0 0 0,0-1 0,0 1 1,0-1-1,-1-1 0,1 1 1,-1-1-1,0 0 0,0 0 1,0 0-1,0-1 0,0 0 0,0 0 1,-1 0-1,0 0 0,0-1 1,0 1-1,4-9 0,-2 3-11,0 0-1,-1 0 0,0-1 0,0 1 0,-1-1 1,-1 0-1,0-1 0,2-15 0,-3 10-58,0-1 0,-1 1-1,-1 0 1,-1 0-1,-1 0 1,0 0-1,-1 0 1,-1 0-1,-10-30 1,13 47-13,1-1 0,0 0 0,0 0 0,-1 1 0,1-1 0,-1 0 0,1 0 0,-1 1 0,1-1 0,-1 0 0,1 1 0,-1-1 0,1 1 0,-2-1 0,2 1-5,0 0 0,0 0 0,0 0 0,-1 0 0,1 0 0,0 0 0,0 0 0,0 0 0,-1 0 0,1 0 0,0 0 0,0 0-1,0 0 1,0 0 0,-1 1 0,1-1 0,0 0 0,0 0 0,0 0 0,0 0 0,0 0 0,0 0 0,-1 1 0,1-1 0,0 0 0,0 0 0,0 0 0,0 0 0,0 1 0,0-1 0,0 0-1,0 0 1,0 0 0,0 1 0,0-1 0,-1 2-50,1 0-1,0 0 1,0 0-1,0 0 1,0 0-1,0 1 1,0-1-1,0 0 1,1 0-1,0 3 1,14 35 77,-3 0-1,13 66 1,-5 7 241,34 216-69,-41-221 423,-1 115 0,-17-127 192,4-92-727,1 1-1,-1-1 1,0 0-1,-1 1 1,1-1 0,-1 0-1,0 0 1,0 0-1,0 0 1,0 0 0,-1 0-1,-3 4 1,5-7-40,0 0 0,0 0 1,-1 0-1,1 0 0,0 0 1,-1 0-1,1 0 0,-1-1 1,1 1-1,-1 0 0,1-1 0,-1 1 1,1-1-1,-1 0 0,-1 1 1,0-1-3,1 0 0,0-1 0,0 1 0,-1-1 1,1 1-1,0-1 0,0 1 0,0-1 0,0 0 0,0 0 1,0 0-1,0 0 0,-3-3 0,-10-10 117,1 0 1,1 0-1,-18-25 0,16 16-140,1 0 0,0-1 0,2-1 0,-14-42-1,23 62 0,2-1-1,-1 0 0,1 0 1,0 1-1,0-1 0,0 0 0,1-11 1,0 14-30,1 0 0,-1-1 0,1 1 0,0 0 0,-1 0 1,1-1-1,1 1 0,-1 0 0,0 0 0,1 0 0,0 1 0,0-1 0,-1 0 1,2 1-1,-1-1 0,2-2 0,20-13-46,0 0 0,1 2 0,1 0 0,41-17 0,-54 25 97,0 1 0,-1-2 0,0 0 0,-1 0 0,1-1 0,-2-1 0,0 1 0,0-2 0,-1 1 0,11-19 0,-5 3 134,-1-1-1,17-51 1,-8 17-6,22-50 127,-31 77-248,-2-1 0,-1-1 0,7-49 0,-17 83-37,3-11 101,-2 102-1251,1-63 1114,1-1-1,1 0 1,10 27-1,0 1 88,10 29 90,-21-70-39,1 0 1,0-1 0,1 1 0,0-1 0,9 10 0,-15-19-92,0-1 1,1 1-1,-1-1 1,1 1 0,-1 0-1,0-1 1,1 1-1,-1-1 1,1 0 0,0 1-1,-1-1 1,1 1-1,-1-1 1,1 0 0,0 1-1,-1-1 1,1 0-1,0 0 1,-1 1 0,1-1-1,0 0 1,-1 0-1,1 0 1,0 0 0,0 0-1,-1 0 1,1 0-1,0 0 1,-1 0 0,1 0-1,0-1 1,-1 1-1,1 0 1,0 0 0,-1-1-1,1 1 1,0 0-1,-1-1 1,1 1 0,-1-1-1,1 1 1,-1-1-1,2 0 1,1-3 64,0 0 1,0 0-1,-1 0 0,1-1 1,1-5-1,-2 7-56,57-134 349,9-17-467,-60 138-27,0 1-1,14-19 0,-22 34 108,0-1 1,0 1-1,0 0 0,0 0 0,1-1 0,-1 1 0,0 0 0,0-1 0,0 1 0,1 0 0,-1 0 1,0-1-1,0 1 0,1 0 0,-1 0 0,0 0 0,1 0 0,-1-1 0,0 1 0,1 0 1,-1 0-1,0 0 0,0 0 0,1 0 0,-1 0 0,1 0 0,-1 0 0,0 0 0,1 0 1,-1 0-1,0 0 0,1 0 0,-1 0 0,0 0 0,1 0 0,-1 0 0,0 0 0,0 0 1,1 1-1,-1-1 0,0 0 0,1 0 0,-1 0 0,0 0 0,0 1 0,1-1 0,-1 0 1,0 1-1,9 17-27,-6-10-40,6 11 4,-2-1 0,10 33-1,12 37 222,-8-23 98,-21-65-230,0 1 1,0-1-1,0 0 0,0 0 0,0 0 0,0 0 0,0 1 0,0-1 0,1 0 0,-1 0 0,0 0 0,0 0 0,0 1 1,0-1-1,0 0 0,0 0 0,0 0 0,0 0 0,0 0 0,0 1 0,1-1 0,-1 0 0,0 0 0,0 0 1,0 0-1,0 0 0,0 0 0,1 0 0,-1 1 0,0-1 0,0 0 0,0 0 0,0 0 0,1 0 0,-1 0 1,0 0-1,0 0 0,0 0 0,0 0 0,1 0 0,-1 0 0,0 0 0,0 0 0,0 0 0,0 0 0,1 0 1,-1 0-1,0 0 0,0-1 0,0 1 0,0 0 0,1 0 0,-1 0 0,9-12 292,5-20-42,10-56-83,-17 60-136,13-37-1,1 25-681,-20 40 596,1 0 0,0-1-1,-1 1 1,1 0 0,-1 1-1,1-1 1,0 0 0,-1 0 0,1 1-1,-1-1 1,1 1 0,1 0-1,0 1 11,0 0-1,0 0 0,-1 0 1,1 0-1,4 4 1,-4-3 33,0 0 0,0 0 0,0-1 0,1 1 0,3 1 0,2 0 58,-1 0-1,1 0 1,1-1 0,-1-1-1,0 0 1,1 0-1,16 1 1,-20-3 2,0 0 1,0 0-1,0-1 1,0 0-1,0 0 1,0 0-1,0-1 1,0 0-1,-1 0 0,1 0 1,-1-1-1,1 0 1,7-5-1,-9 5-47,-1 0 0,1-1 0,0 0 0,-1 0 0,0 0 0,0 0 0,0 0 0,0 0 0,-1-1 0,0 1 0,0-1 0,0 0 0,2-8 0,-2 6-1,-1 1 0,0-1 0,-1 1 0,1-1 0,-1 0 0,0 1 0,-1-1 0,0 0-1,0 1 1,-2-8 0,3 13-37,0 0-1,-1 0 0,1-1 0,0 1 1,-1 0-1,1 0 0,-1 0 0,1 0 1,-1 0-1,0 0 0,1 0 0,-1 0 1,0 0-1,0 0 0,1 1 0,-1-1 1,0 0-1,0 0 0,0 1 0,0-1 1,0 0-1,0 1 0,0-1 0,0 1 1,-1-1-1,1 1 0,0 0 1,0 0-1,0-1 0,0 1 0,-2 0 1,1 1-23,0-1 0,-1 1 0,1-1 0,0 1 1,0 0-1,0 0 0,0 0 0,0 0 0,0 0 1,0 1-1,0-1 0,0 1 0,1-1 0,-1 1 1,0 0-1,-1 1 0,-3 6-5,0-1 0,0 1-1,0 0 1,1 0 0,1 1 0,-1 0-1,2-1 1,-1 2 0,1-1 0,1 0-1,-2 12 1,3-14 68,1-1-1,-1 1 1,2-1-1,-1 1 1,1-1-1,0 0 1,0 1-1,1-1 1,0 0-1,0 0 1,1 0-1,0 0 1,0 0-1,0-1 1,1 1-1,9 11 1,-8-12 23,3 3 22,0 1-1,0-2 1,1 1-1,11 8 0,-17-16-20,-1 1 0,1 0-1,0-1 1,0 1 0,0-1-1,0 0 1,0 0-1,0 0 1,0 0 0,0-1-1,0 1 1,1-1 0,-1 0-1,0 0 1,0 0-1,1 0 1,-1 0 0,0-1-1,0 1 1,6-3 0,-2 0 51,1-1 1,-1 0 0,0 0 0,0-1-1,0 0 1,-1 0 0,1-1 0,8-10 0,0-2 135,25-36 0,-30 37-192,10-24 0,-15 29-95,0 1 0,1-1 0,0 2 0,1-1 0,0 1 0,9-11 0,-16 21 41,1-1-1,-1 1 1,0-1-1,1 1 1,-1 0 0,1-1-1,0 1 1,-1-1-1,1 1 1,-1 0-1,1 0 1,-1-1-1,1 1 1,0 0 0,-1 0-1,1 0 1,0 0-1,-1-1 1,1 1-1,0 0 1,-1 0-1,1 0 1,0 1 0,-1-1-1,2 0 1,-1 0-7,0 1 0,0 0 0,0-1 1,0 1-1,0 0 0,-1-1 0,1 1 1,0 0-1,0 0 0,0 0 1,-1 0-1,2 2 0,1 2 11,-1-1 0,0 1 0,0 1 1,3 9-1,-2 6 30,-1 0 0,-1 0 1,-1 0-1,-1 0 1,-3 22-1,2-25 83,2-15-67,0 0 0,-1 0 1,1 0-1,-1 0 1,1-1-1,-1 1 1,0 0-1,0-1 0,0 1 1,0 0-1,-1-1 1,1 0-1,-1 1 0,0-1 1,-3 4-1,3-5-12,1 0-1,-1 0 1,1 0 0,-1-1-1,0 1 1,1 0-1,-1-1 1,0 0-1,0 1 1,1-1-1,-1 0 1,0 0 0,0 0-1,1 0 1,-1 0-1,0 0 1,0 0-1,0-1 1,1 1 0,-1-1-1,0 1 1,1-1-1,-1 0 1,1 0-1,-3-1 1,-4-2-58,6 4 22,0-1 0,0 0 0,0 0 1,0 0-1,0 0 0,0 0 0,1 0 0,-1-1 1,1 1-1,-1 0 0,-2-4 0,18 9-39,13 5 56,-1 2 1,0 0-1,-1 1 1,0 2-1,-1 0 0,40 33 1,-61-44-180,0 0 0,1 0 1,0 0-1,0 0 0,0-1 0,0 1 0,0-1 1,0 0-1,8 2 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3:08.381"/>
    </inkml:context>
    <inkml:brush xml:id="br0">
      <inkml:brushProperty name="width" value="0.05" units="cm"/>
      <inkml:brushProperty name="height" value="0.05" units="cm"/>
      <inkml:brushProperty name="color" value="#FF0066"/>
    </inkml:brush>
  </inkml:definitions>
  <inkml:trace contextRef="#ctx0" brushRef="#br0">62 126 5824,'-37'-30'2624,"23"-3"-2272,9 16-64,5 4-224,-5-8-576,10 9 256</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3:10.001"/>
    </inkml:context>
    <inkml:brush xml:id="br0">
      <inkml:brushProperty name="width" value="0.05" units="cm"/>
      <inkml:brushProperty name="height" value="0.05" units="cm"/>
      <inkml:brushProperty name="color" value="#FF0066"/>
    </inkml:brush>
  </inkml:definitions>
  <inkml:trace contextRef="#ctx0" brushRef="#br0">3 936 2976,'-1'3'193,"1"-1"0,-1 1 0,1-1 0,0 1 0,0-1 0,0 1 0,0-1 0,0 1 0,1-1 0,-1 1 1,1-1-1,0 0 0,-1 1 0,1-1 0,0 0 0,0 1 0,1-1 0,1 3 0,-1-2 92,0 0-1,0-1 1,0 1 0,0-1 0,0 0-1,1 0 1,-1 0 0,0 0 0,1 0-1,0 0 1,-1-1 0,1 1-1,0-1 1,0 0 0,4 2 0,-6-3-190,1 0-1,-1 0 1,1 0 0,-1 0 0,1-1 0,-1 1 0,1 0 0,-1-1 0,0 1 0,1-1 0,-1 1-1,1-1 1,-1 0 0,0 1 0,0-1 0,1 0 0,-1 0 0,0 0 0,0 0 0,0 0-1,0 0 1,0 0 0,0 0 0,0-1 0,0 1 0,0-2 0,4-6 309,0 1 0,6-19 1,-10 24-362,117-332 1093,-77 181-1140,-32 112 17,6-74 0,-14 106-60,-1 1 1,-1-14 0,0 18-322,-2 12-37,-5 77-81,2-10 732,-1-10 239,1 66 1,6-98-234,2 0-1,1 1 1,2-2-1,8 34 1,-11-59-111,0-1 0,0 1 0,0-1 1,1 1-1,-1-1 0,6 7 0,-8-11-83,1 1 0,0-1 0,0 0 0,1 0 0,-1 0 0,0 0 0,0 1 0,0-1 1,1-1-1,-1 1 0,1 0 0,-1 0 0,1 0 0,-1-1 0,1 1 0,-1-1 0,1 1 0,-1-1 0,1 0 0,0 0 0,-1 0 0,1 1 0,-1-1 0,1-1 0,0 1 0,-1 0 0,3-1 0,4-2 57,-1-1 0,1 0 0,-1-1 0,0 0 0,0 0 1,-1 0-1,1-1 0,8-10 0,3-1 38,-16 15-143,16-13 88,-1-2 0,0 0 0,-1-1 0,-1 0 0,18-28 0,-9 3-72,-1-2 1,-3-1 0,17-56-1,32-139-57,-57 197-23,-6 22-287,-1-1-1,-1 0 1,0 0 0,-1-31-1,-4 79 108,-10 47 0,6-39 249,-15 106 24,-38 187 498,16-141 487,42-174-272,1-22 144,0 7-859,-1 0 0,1 0 0,0 0 0,0 0 0,0 1 0,1-1 0,0 0 0,-1 1 0,1-1 0,0 1 0,1 0 0,-1 0 0,1 0 0,2-3 0,10-14 21,-12 16-113,0 1 0,0-1 0,0 1 0,1-1 0,-1 1 0,1 0 0,-1 0 1,1 1-1,0-1 0,0 1 0,1 0 0,4-2 0,-7 3 34,-1 1 0,0 0 0,0 0 0,1 0 0,-1 0 0,0 0 0,0 1 0,1-1 0,-1 0 0,0 0 0,0 1-1,0-1 1,0 1 0,1-1 0,-1 1 0,0 0 0,0-1 0,0 1 0,0 0 0,0 0 0,-1 0 0,1-1 0,0 1 0,0 0 0,0 0 0,-1 0 0,2 3 0,1 1 12,0 0 0,0 1 0,0-1-1,1 7 1,0 0 55,21 54 71,-22-59-45,0 0 0,1 0 0,0 0 0,1-1 0,0 1 0,10 10 0,-14-16-47,0 0 1,1 0-1,-1 0 1,0 0 0,1 0-1,-1 0 1,1 0 0,-1 0-1,1-1 1,0 1-1,-1 0 1,1-1 0,0 1-1,-1-1 1,1 0-1,0 0 1,-1 1 0,1-1-1,3-1 1,-3 1-3,0-1 0,0 0 0,0 0 1,0 0-1,0 0 0,0 0 0,0 0 0,0 0 1,-1-1-1,1 1 0,0-1 0,-1 1 0,1-1 1,-1 0-1,0 1 0,2-3 0,6-10 144,-1-1-1,0 1 0,12-33 1,-17 40-183,0-1 0,-1 0 0,0-1 0,-1 1 0,0 0 0,0 0 1,-1-1-1,0 1 0,-2-17 0,2 25-2,0 0-1,0-1 1,0 1 0,0-1-1,0 1 1,0 0-1,-1-1 1,1 1 0,0 0-1,0-1 1,0 1 0,0 0-1,0-1 1,-1 1 0,1 0-1,0-1 1,0 1 0,-1 0-1,1-1 1,0 1 0,-1 0-1,1 0 1,0-1 0,-1 1-1,1 0 1,0 0-1,-1 0 1,1 0 0,0-1-1,-1 1 1,1 0 0,0 0-1,-1 0 1,1 0 0,-1 0-1,1 0 1,0 0 0,-1 0-1,1 0 1,-1 0 0,1 0-1,0 0 1,-1 0-1,1 1 1,0-1 0,-1 0-1,1 0 1,0 0 0,-1 0-1,1 1 1,0-1 0,-1 0-1,1 1 1,-2 0-11,0 0 0,0 1 0,0-1-1,1 1 1,-1 0 0,1-1 0,-1 1 0,-1 2 0,1 0 21,0 1 0,0-1 0,0 1 0,1-1 0,-1 1 0,1-1 0,0 1 0,0 0 0,1 0 0,-1-1 0,1 1 0,0 0 0,1 8 0,0-9 30,0-1-1,0 1 1,0 0-1,1-1 1,-1 1 0,1-1-1,0 0 1,0 0-1,0 1 1,0-1 0,0 0-1,1-1 1,-1 1-1,1 0 1,0-1 0,0 1-1,0-1 1,5 3-1,4 1 91,0 0 0,1-1 0,0-1 0,0 0 0,0 0 0,0-1 0,1-1 0,-1 0 0,18-1 0,-14-1-353,-1 0-1,29-6 1,-32 4-957,0-1 1,0-1-1,19-8 1,-10-1-2388,-21 13 3321,0-1 1,0 0-1,0 1 1,0-1 0,0 0-1,-1 0 1,1 0-1,0 0 1,0 0 0,-1 0-1,1 0 1,-1 0-1,1 0 1,-1 0 0,1 0-1,-1 0 1,0 0-1,1 0 1,-1-2 0,-6-11-4324,2 4 1542</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3:10.387"/>
    </inkml:context>
    <inkml:brush xml:id="br0">
      <inkml:brushProperty name="width" value="0.05" units="cm"/>
      <inkml:brushProperty name="height" value="0.05" units="cm"/>
      <inkml:brushProperty name="color" value="#FF0066"/>
    </inkml:brush>
  </inkml:definitions>
  <inkml:trace contextRef="#ctx0" brushRef="#br0">10 189 7296,'-10'-9'3328,"34"15"-2912,-4-12 928,8 6-832,19-12 224,0 3-448,39-12 32,-2 6-192,26-20 224,-7 7-224,5-7-5024,-12 10 2624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3:17.117"/>
    </inkml:context>
    <inkml:brush xml:id="br0">
      <inkml:brushProperty name="width" value="0.05" units="cm"/>
      <inkml:brushProperty name="height" value="0.05" units="cm"/>
      <inkml:brushProperty name="color" value="#004F8B"/>
    </inkml:brush>
  </inkml:definitions>
  <inkml:trace contextRef="#ctx0" brushRef="#br0">335 698 2304,'-4'1'14386,"8"-4"-12581,15-16-816,-5 7-573,-1-1 1,-1-1 0,0 0 0,13-20-1,-6-2 16,24-60 0,6-43-222,19-47 268,-29 85 104,-29 87-566,-9 13-36,0 0-1,0 0 1,-1 0 0,1 0 0,0 0 0,-1 0-1,1 0 1,0 0 0,-1 0 0,1 0 0,-1 0-1,0 0 1,1-2 0,-1 1-76,-2 12 37,-58 171 130,48-141-14,6-20-30,-13 41 69,-2-15 56,-1-2 0,-2 0 0,-51 67 0,-111 123 173,56-34 150,34-47 650,87-139-874,4-12-138,6-10-55,4 0-56,0 0 0,0 0 0,1 0 0,8-9 0,32-31 86,61-49 0,69-30-3,-89 68-234,189-127-304,-265 180 338,-8 7-261,-9 15-381,2-7 725,-20 34 44,14-27 27,-13 31 1,15-25-42,1 0 0,1 1 0,1 0 0,1 0 1,-1 35-1,4-47 114,0 0 0,1 0 0,1 0 0,3 18 0,2-17 204,-6-12-305,0 0-1,1 0 1,-1 0-1,0 0 1,0 1-1,1-1 1,-1 0-1,0 0 1,0 0-1,1 0 1,-1 0-1,0 0 1,0 0-1,0 0 1,1 0-1,-1 0 1,0 0-1,0 0 1,1 0-1,-1 0 1,0-1-1,0 1 1,1 0-1,-1 0 1,0 0-1,0 0 1,0 0-1,1 0 1,-1-1-1,2-1 77,0 0 0,0-1 0,0 1 1,0-1-1,2-5 0,-1 4-20,54-108 482,-11 18-287,-43 89-271,0-1 0,-1 0 1,0 1-1,0-1 0,0 0 0,0 0 1,-1-1-1,0 1 0,-1 0 1,1-8-1,-1 13-19,0 0 1,0 0 0,0 0-1,1 0 1,-1 0-1,1 0 1,-1 0 0,1 0-1,-1 0 1,1 0-1,-1 0 1,1 0 0,0 1-1,0-1 1,-1 0-1,1 0 1,0 1-1,0-1 1,0 0 0,0 1-1,0-1 1,0 1-1,0-1 1,0 1 0,2-1-1,34-9-22,-23 7-30,122-27-9,-69 16 40,-48 10 18,0 1 1,1 1-1,-1 1 1,1 1-1,0 0 1,24 4-1,-41-3 28,0-1 0,0 1 0,0 0 0,0 0 0,0 0 0,0 0 0,0 0 0,0 0 0,-1 1-1,1 0 1,0-1 0,-1 1 0,1 0 0,-1 0 0,0 0 0,0 1 0,0-1 0,0 0 0,2 4 0,-2-1 29,0 0 1,0 0-1,0 0 0,-1 0 1,1 0-1,-1 0 1,0 1-1,-1-1 1,0 0-1,0 7 1,0-3 5,1 1 1,0 0-1,0 0 1,1-1-1,0 1 1,0-1-1,1 1 1,1-1-1,4 10 1,-7-18-4,0 1-1,-1-1 1,1 0 0,0 1-1,0-1 1,0 0 0,0 0-1,0 1 1,0-1 0,1 0 0,-1 0-1,0 0 1,0-1 0,1 1-1,-1 0 1,1 0 0,-1-1-1,1 1 1,-1-1 0,1 1 0,-1-1-1,1 0 1,-1 1 0,1-1-1,-1 0 1,1 0 0,2 0-1,3-2 50,-1 1 0,0-1 0,0 0 0,0 0 0,9-5 0,-4 1-48,195-77-323,-171 68 343,156-63-74,-183 75-36,0 0 0,0 1 0,0 0-1,0 0 1,9 0 0,-16 2 44,1 0 0,-1 0 0,1 0 0,-1 0-1,0 0 1,1 0 0,-1 0 0,1 1 0,-1-1 0,0 1 0,0-1 0,1 1 0,-1-1 0,0 1 0,0 0 0,1-1 0,-1 1 0,0 0 0,0 0 0,0 0 0,0 0 0,0 0 0,0 0 0,-1 0 0,1 0 0,0 0 0,0 1 0,-1-1 0,1 0 0,-1 0 0,1 1 0,-1-1 0,0 0 0,1 1 0,-1-1 0,0 3 0,1 8-32,-1-1 0,-1 0 0,0 1 0,0-1 1,-4 12-1,1 1 266,3-12-120,1-11-99,1 0-1,-1 0 1,0 0-1,0 0 0,0 1 1,-1-1-1,1 0 1,0 0-1,0 0 0,-1 0 1,1 0-1,0 0 0,-1 0 1,0 2-1,1-3 5,0 0 0,-1 0-1,1 0 1,0 0 0,0 0 0,0 0-1,0 1 1,0-1 0,-1 0-1,1 0 1,0 0 0,0 0 0,0 0-1,0 0 1,0 0 0,0 0 0,0 1-1,-1-1 1,1 0 0,0 0-1,0 0 1,0 0 0,0 0 0,0 1-1,0-1 1,0 0 0,0 0 0,0 0-1,0 0 1,0 0 0,0 1-1,0-1 1,0 0 0,0 0 0,0 0-1,0 0 1,0 1 0,0-1 0,0 0-1,0 0 1,0 0 0,0 0 0,0 0-1,1 1 1,-1-1 0,0 0-1,0 0 1,0 0 0,0 0 0,0 0-1,0 0 1,0 0 0,1 1 0,-1-1-1,0 0 1,0 0 0,0 0-1,0 0 1,0 0 0,0 0 0,1 0-1,-1 0 1,0 0 0,0 0 0,0 0-1,0 0 1,1 0 0,-1 0-1,0 0 1,13 6 105,-7-3-96,0 0 0,1 0-1,-1-1 1,0 0 0,1 0 0,-1 0 0,1-1 0,0 0 0,-1 0 0,1-1 0,12 0-1,-5-2 29,0 0 0,0 0 0,0-2-1,25-8 1,140-38 66,0 0 279,-164 43-380,10-1 54,-24 8-46,0-1 0,0 1 0,1 0 1,-1-1-1,0 1 0,0-1 0,0 0 1,0 1-1,0-1 0,1 0 0,-1 1 0,0-1 1,-1 0-1,1 0 0,0 0 0,0 0 0,0 0 1,0 0-1,-1 0 0,1 0 0,0 0 1,0-2-1,4-11 24,12-6-181,-16 18 133,0-1 0,0 1 0,0-1 0,0 1 0,-1-1 0,1 1 0,-1-1 0,0 0 0,0 1 0,0-5 0,-3-27-119,2 33 111,1 0 0,0 0 0,0 0 0,-1 0 0,1 0-1,-1 0 1,1 0 0,-1 0 0,1 0 0,-1 0 0,0 0-1,1 0 1,-1 0 0,0 0 0,0 0 0,0 1-1,0-1 1,0 0 0,0 1 0,0-1 0,0 1 0,0-1-1,0 1 1,0-1 0,0 1 0,0 0 0,0-1 0,0 1-1,0 0 1,0 0 0,-1 0 0,1 0 0,0 0-1,0 0 1,0 0 0,0 0 0,0 0 0,-1 1 0,0-1-1,-4 2-115,-1 0 0,1 0 0,0 0-1,0 1 1,-8 4 0,-6 5 111,0 1 1,1 0-1,0 2 1,-20 20 0,35-31 79,0 1 1,1-1 0,-1 1-1,1 0 1,0 0 0,0 0-1,1 0 1,-1 1 0,1-1-1,0 1 1,1-1 0,-2 8-1,2-9-21,1 1 0,0-1-1,0 1 1,0-1 0,0 1-1,1 0 1,0-1-1,0 1 1,0-1 0,0 0-1,1 1 1,0-1-1,0 0 1,0 0 0,5 7-1,0-2 59,0-1 0,0 0-1,1 0 1,0-1 0,1 0-1,0 0 1,0-1 0,0 0 0,1-1-1,0 0 1,0 0 0,0-1-1,0 0 1,1-1 0,0-1-1,21 4 1,-18-5-136,0 0 0,1 0 1,-1-2-1,0 0 0,1 0 0,-1-1 0,0-1 0,0-1 0,0 0 0,-1 0 1,1-1-1,20-12 0,-15 7-575,-13 7-91,0 0-1,0 0 1,0-1-1,-1 0 1,1 0 0,-1 0-1,6-7 1,4-11-4913,-1 5 1719</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3:13.855"/>
    </inkml:context>
    <inkml:brush xml:id="br0">
      <inkml:brushProperty name="width" value="0.05" units="cm"/>
      <inkml:brushProperty name="height" value="0.05" units="cm"/>
      <inkml:brushProperty name="color" value="#FF0066"/>
    </inkml:brush>
  </inkml:definitions>
  <inkml:trace contextRef="#ctx0" brushRef="#br0">13 837 3712,'0'0'1221,"-12"3"1040,15-12 3025,-2 2-5027,-1 0 1,1 0-1,1 0 0,-1 1 1,1-1-1,1 1 1,-1-1-1,6-9 1,1-4 55,7-14-185,2 0-1,1 1 1,2 1 0,1 1-1,1 1 1,2 1-1,1 1 1,1 1 0,39-31-1,-28 35-218,-19 12 18,-18 10 74,-1 1-1,1-1 1,0 1-1,0 0 1,-1-1-1,1 1 1,0 0-1,0 0 1,0-1-1,0 1 1,-1 0-1,1 0 1,0 0-1,0 0 1,0 0-1,0 0 1,0 0-1,-1 0 1,1 1-1,0-1 1,0 0-1,0 0 1,-1 1-1,1-1 1,0 0-1,0 1 1,-1-1-1,1 1 1,0-1-1,0 1 1,-1-1-1,1 1 1,-1 0-1,1-1 1,-1 1-1,1 0 1,-1-1-1,1 3 1,1-1 34,-1 1 0,1 0 0,-1 0 1,0 0-1,0 0 0,-1 0 0,1 0 0,0 0 0,-1 6 0,-1 16 169,-2 1-1,-10 39 0,2-7 70,-22 131 376,33-189-654,-4 32 414,3-29-300,1-1-1,0 1 1,0-1 0,0 1-1,0-1 1,1 1-1,-1-1 1,1 1 0,1 3-1,-2-6-75,0 0-1,1 1 1,-1-1-1,1 0 1,-1 0-1,0 0 1,1 0-1,-1 0 1,1 1-1,-1-1 1,1 0-1,-1 0 1,1 0-1,-1 0 0,1 0 1,-1 0-1,0 0 1,1 0-1,-1-1 1,1 1-1,-1 0 1,1 0-1,-1 0 1,0 0-1,1-1 1,-1 1-1,1 0 1,-1 0-1,0-1 0,1 1 1,-1 0-1,0-1 1,1 1-1,-1 0 1,0-1-1,0 1 1,1 0-1,-1-1 1,0 1-1,1-1 1,10-18 236,0 0 1,15-37 0,0 0-255,-5 14 64,58-102-258,-50 97-991,-27 47 1029,-1 6 10,0 11-3,-1 40 136,4 148 136,-3-197-10,0 1 0,1-1 1,0 1-1,0-1 0,0 0 0,6 11 1,-8-18-110,0-1 0,1 0 0,-1 1 0,0-1 0,0 0 0,0 1 1,1-1-1,-1 0 0,0 1 0,0-1 0,1 0 0,-1 1 0,0-1 0,0 0 1,1 0-1,-1 0 0,0 1 0,1-1 0,-1 0 0,0 0 0,1 0 1,-1 0-1,0 1 0,1-1 0,-1 0 0,1 0 0,-1 0 0,0 0 0,1 0 1,-1 0-1,0 0 0,1 0 0,-1 0 0,1 0 0,-1 0 0,0-1 0,1 1 1,-1 0-1,0 0 0,1 0 0,-1 0 0,0-1 0,1 1 0,-1 0 0,0 0 1,1 0-1,-1-1 0,0 1 0,0 0 0,1-1 0,-1 1 0,0 0 0,0-1 1,1 1-1,-1-1 0,12-21 353,14-61 251,-19 56-634,18-43 1,41-61-541,-62 126-325,-1 9 606,-1 10 231,8 173 341,-10-183-315,2 10 35,-1 0 0,2 0 0,0 0 0,1-1 0,6 19 0,-9-31-2,-1 0 0,1 0 0,-1 0 0,0 0 0,1 0 0,0 0 0,-1 0 0,1-1 0,0 1 0,-1 0 0,1 0 0,0 0 0,0-1 0,0 1 0,-1 0 0,1-1 0,0 1 0,0-1 0,0 1 0,0-1-1,0 1 1,0-1 0,0 0 0,2 1 0,-2-1 10,1 0 0,-1-1 0,1 1-1,-1-1 1,0 1 0,1-1 0,-1 1-1,0-1 1,0 0 0,1 1 0,-1-1 0,0 0-1,0 0 1,0 0 0,2-2 0,3-5 98,0 0 1,0 0-1,8-17 0,-13 24-130,89-179 245,-88 175-323,0 1 0,1 0 0,-1 1 0,1-1 0,0 0 0,1 1 0,4-5 0,-7 8 64,-1-1 0,0 1 0,1 0 0,-1-1 0,0 1 0,1 0 0,-1 0 0,1-1 0,-1 1 0,0 0 0,1 0 0,-1 0 0,1-1 0,-1 1-1,1 0 1,-1 0 0,0 0 0,1 0 0,-1 0 0,1 0 0,-1 0 0,1 0 0,-1 0 0,1 0 0,-1 0 0,1 1 0,-1-1 0,0 0 0,1 0 0,-1 0 0,1 0 0,-1 1 0,0-1 0,1 0-1,-1 0 1,1 1 0,-1-1 0,0 0 0,0 1 0,1-1 0,-1 1 0,0-1 0,1 0 0,-1 1 0,10 23 51,-8-17-60,30 89-20,-24-72 95,-5-16 23,-1 0 0,1 0 0,0 0 0,7 12 0,-9-20-59,-1 1 1,0 0 0,0-1 0,1 1-1,-1-1 1,1 1 0,-1-1 0,1 1-1,-1-1 1,1 1 0,-1-1 0,1 1-1,-1-1 1,1 0 0,-1 1-1,1-1 1,0 0 0,-1 1 0,1-1-1,0 0 1,-1 0 0,1 0 0,0 0-1,-1 0 1,1 0 0,0 1 0,-1-1-1,1-1 1,0 1 0,-1 0 0,1 0-1,0 0 1,-1 0 0,1 0 0,0-1-1,-1 1 1,1 0 0,-1 0-1,1-1 1,0 1 0,-1-1 0,1 1-1,-1 0 1,1-1 0,-1 1 0,1-1-1,-1 1 1,0-1 0,1 0 0,0 0-1,3-5 63,0 1-1,-1-1 1,7-13-1,-8 13-45,6-9-1,4-12-17,2 1 0,0 1 0,2 0-1,28-34 1,-41 56-6,12-12-275,-15 15 259,0-1 1,1 1-1,-1 0 1,0 0 0,1-1-1,-1 1 1,0 0-1,1 0 1,-1 0 0,1-1-1,-1 1 1,0 0 0,1 0-1,-1 0 1,0 0-1,1 0 1,-1 0 0,1 0-1,-1 0 1,0 0-1,1 0 1,-1 0 0,1 0-1,-1 0 1,1 0 0,-1 0-1,0 0 1,1 0-1,-1 1 1,0-1 0,1 0-1,-1 0 1,0 0-1,1 1 1,-1-1 0,0 0-1,1 0 1,-1 1 0,0-1-1,1 0 1,-1 1-1,0-1 1,0 1 0,4 5-18,-1 1 1,-1 0-1,0 0 1,0 0-1,0 0 1,-1 1-1,1 9 1,0 56-10,-3-46-29,-4 98 446,4-121-326,1-1 34,-1 0 1,1 0 0,0 0-1,0 1 1,2 5-1,-2-7 42,0-5-38,2-14-49,0 0 1,1 1-1,1-1 1,1 1-1,12-29 1,-6 16-93,-3 7-108,2 1 0,15-27 0,-25 48 150,0 0 0,0 0 0,0 0 0,0 0 0,0 0 0,0 0 0,0 0 0,0 0 0,0 0-1,0 0 1,0 0 0,0-1 0,0 1 0,1 0 0,-1 0 0,0 0 0,0 0 0,0 0 0,0 0 0,0 0 0,0 0 0,0 0 0,0 0 0,0 0 0,0 0 0,1 0 0,-1 0 0,0 0 0,0 0 0,0 0 0,0 0 0,0 0-1,0 0 1,0 0 0,0 0 0,0 0 0,1 0 0,-1 0 0,0 0 0,0 0 0,0 0 0,0 1 0,0-1 0,0 0 0,0 0 0,0 0 0,0 0 0,4 6-81,1 9 10,-1 17 125,-2 0-1,-2 0 1,-6 63 0,6-92 329,2-5-162,3-10-96,7-11-80,-5 11-81,1 0-125,-8 12 156,0-1 0,0 1 0,0 0 0,0 0 1,0 0-1,0 0 0,0 0 0,0-1 0,0 1 0,1 0 1,-1 0-1,0 0 0,0 0 0,0 0 0,0 0 1,0 0-1,0-1 0,1 1 0,-1 0 0,0 0 0,0 0 1,0 0-1,0 0 0,0 0 0,1 0 0,-1 0 1,0 0-1,0 0 0,0 0 0,0 0 0,1 0 1,-1 0-1,0 0 0,0 0 0,0 0 0,0 0 0,1 0 1,-1 0-1,0 0 0,0 0 0,0 0 0,0 0 1,0 1-1,1-1 0,-1 0 0,0 0 0,0 0 0,0 0 1,3 4 9,-1 1 1,0-1-1,0 0 1,0 1-1,0-1 1,-1 1-1,1 0 1,0 5-1,0 3 24,-1-1 1,0 14-1,-1-24 219,0-23-85,0-5-82,0 0 0,2 0 0,2 0 0,9-40 0,-8 45-78,-4 13-28,1-1 0,1 1 1,0-1-1,7-14 0,-6 13-7,5-7-193,-4 16 62,1 9-18,1 13 105,-1 2 1,-1-1 0,5 43 0,0 0 183,-6-39-217,-1-8 155,8 30 0,-10-44-35,0-1 0,1 1 1,-1-1-1,1 1 0,0-1 1,0 1-1,0-1 0,1 0 1,-1 0-1,1 0 0,-1 0 1,1 0-1,5 3 0,-6-5 12,0 0-1,0 0 1,0-1-1,0 1 1,0-1-1,0 1 1,0-1-1,0 0 1,0 0-1,0 0 1,1 0-1,-1 0 1,0-1-1,0 1 1,0 0-1,0-1 1,0 0-1,0 1 1,0-1-1,0 0 1,-1 0-1,1 0 1,3-3 0,4-2-28,-1 0 0,1-1 0,8-10 1,0 0 102,-2-1 1,0-1-1,15-27 0,33-67-21,-56 100-60,8-17 75,-1 0 1,-2-1-1,13-47 0,-17 45-61,19-90 30,-18 38-501,-1-95 0,-16 225-102,0 6 178,-6 57 362,-4 54 5,16-98 6,-2 28 10,16 174-1,-11-246 50,3 17 184,-4-35-233,1 0-1,-1 0 0,0 0 1,1-1-1,0 1 0,-1 0 1,1-1-1,0 1 0,0 0 1,0-1-1,0 1 0,0-1 1,0 1-1,3 1 0,-4-2-5,0-1 0,1 0 0,-1 0 0,0 0 0,1 1-1,-1-1 1,0 0 0,1 0 0,-1 0 0,0 0 0,1 0-1,-1 0 1,0 0 0,1 1 0,-1-1 0,0 0 0,1 0 0,-1 0-1,0 0 1,1 0 0,-1-1 0,0 1 0,1 0 0,-1 0 0,0 0-1,1 0 1,-1 0 0,0 0 0,1-1 0,-1 1 0,0 0-1,0 0 1,1 0 0,-1-1 0,0 1 0,0 0 0,1 0 0,-1-1-1,0 1 1,0 0 0,0 0 0,1-1 0,-1 1 0,0 0 0,0-1-1,0 1 1,0-1 0,6-22 355,5-48-208,25-78 0,-36 148-161,2-6-195,0 0 1,0 0-1,1 1 0,7-14 1,-10 20 193,1 0 0,-1 0 0,0 0 0,0 0 0,0 0 0,0 0 0,1-1 0,-1 1-1,0 0 1,0 0 0,0 0 0,1 0 0,-1 0 0,0 0 0,0 0 0,0 0 0,1 0 0,-1 0 0,0 0 0,0 0 0,0 0 0,1 0 0,-1 0 0,0 0 0,0 0 0,0 0 0,1 0-1,-1 0 1,0 0 0,0 0 0,0 0 0,1 1 0,-1-1 0,0 0 0,0 0 0,0 0 0,0 0 0,1 0 0,-1 1 0,0-1 0,0 0 0,0 0 0,0 0 0,0 0 0,0 1 0,0-1 0,0 0-1,1 0 1,-1 1 0,6 10-42,-6-10 32,14 30-77,14 29 43,-24-53 71,1 0-1,-1 0 1,1 0 0,1 0 0,9 9 0,-13-14 2,1 0 1,0 0 0,-1 0-1,1-1 1,0 1-1,0-1 1,0 1 0,0-1-1,0 0 1,0 0 0,1-1-1,-1 1 1,0-1 0,0 1-1,1-1 1,-1 0 0,0 0-1,0 0 1,1-1-1,-1 1 1,0-1 0,0 0-1,0 0 1,0 0 0,1 0-1,-2 0 1,1-1 0,5-3-1,0-2 39,0 0 0,-1 0 0,0-1 0,0-1 0,-1 1 0,7-13 0,28-58 103,-37 71-143,2-5-53,0 0 1,-1 0 0,0 0-1,-1-1 1,3-20 0,-7 33 11,0 0 0,1 0 0,-1 0 0,0 0 0,0 0 0,0 0 1,0 0-1,0 0 0,0 0 0,0 0 0,-1 0 0,1 0 0,0 0 1,-1 1-1,1-1 0,0 0 0,-1 0 0,1 0 0,-1 0 0,1 0 1,-1 1-1,0-2 0,0 2 5,1-1-1,0 1 1,-1 0 0,1-1 0,-1 1-1,1 0 1,-1 0 0,1-1 0,-1 1 0,1 0-1,-1 0 1,1 0 0,-1-1 0,1 1-1,-1 0 1,1 0 0,-1 0 0,1 0-1,-1 0 1,1 0 0,-1 0 0,1 0-1,-1 1 1,1-1 0,-1 0 0,1 0 0,-1 0-1,1 0 1,0 1 0,-1-1 0,1 0-1,-1 0 1,1 1 0,-1-1 0,1 0-1,-1 1 1,-17 18-169,7-3 149,1 1 0,1 0 0,0 0 1,1 1-1,-6 22 0,0 5 27,-8 48 1,19-77 34,-9 62 31,11-70-40,1 0 0,0 0 0,0 0 1,1 0-1,0 0 0,0 0 0,4 11 1,-4-16 7,0 0 0,0-1 0,0 1 0,1-1 0,-1 0 0,1 1 0,-1-1 0,1 0 0,0 0 0,0 0 0,0 0 0,0 0 0,0 0 0,0-1 0,1 1 0,-1-1 0,1 1 0,-1-1 0,1 0 0,-1 0 0,1 0 0,0 0 0,-1-1 0,1 1 0,0-1 0,0 1 0,2-1 0,1 0 30,0-1 0,0 0 0,0 0 1,0 0-1,0-1 0,0 0 1,-1 0-1,1 0 0,6-4 0,4-4 99,25-18 0,1-8-232,-1-1 0,43-49 0,-62 61 54,-7 11-13,-1-1 1,22-14-1,-34 28 16,0-1 1,0 1-1,0 0 1,0 0-1,0 0 0,0 0 1,0 0-1,0 0 1,1 1-1,-1-1 1,0 1-1,5-1 1,-5 1-6,-1 0 0,1 0 0,0 1 0,-1-1 0,1 1 0,0-1 0,-1 1 0,1 0 0,-1-1 0,1 1 0,-1 0 0,1 0 0,-1 0 0,0 0 0,1 0 0,-1 0 0,0 1 0,0-1 0,1 2 0,3 3-18,-1 0 1,-1 0-1,1 1 1,-1-1-1,0 1 0,2 7 1,10 46 168,1 1 193,16 21 314,-31-80-616,0 0 1,0 0-1,0-1 1,0 1-1,0 0 0,0-1 1,0 1-1,1-1 1,-1 1-1,0-1 1,1 0-1,-1 1 0,1-1 1,0 0-1,-1 0 1,1 0-1,0 0 1,-1 0-1,1-1 0,0 1 1,2 0-1,-1-1 18,0 0-1,0 0 1,0 0-1,-1 0 1,1-1-1,0 1 1,0-1-1,0 0 1,-1 0-1,1 0 0,0 0 1,4-3-1,3-2-442,-1-1 0,1 0 0,-1 0-1,-1-1 1,14-16 0,-11 11-1931,-2-1-1,1 0 1,12-28 0,1-4-2292</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3:15.187"/>
    </inkml:context>
    <inkml:brush xml:id="br0">
      <inkml:brushProperty name="width" value="0.05" units="cm"/>
      <inkml:brushProperty name="height" value="0.05" units="cm"/>
      <inkml:brushProperty name="color" value="#FF0066"/>
    </inkml:brush>
  </inkml:definitions>
  <inkml:trace contextRef="#ctx0" brushRef="#br0">263 535 5056,'0'-2'335,"-1"0"1,0 0-1,1 0 1,-1 0-1,0 0 1,0 0-1,0 0 1,0 0-1,0 0 1,0 1-1,-1-1 1,1 0-1,-1 1 1,1-1-1,-1 1 1,0-1-1,1 1 1,-1 0-1,0 0 0,-3-2 1,1 2-188,1 0 0,0 0 0,0 1 0,-1-1 1,1 1-1,0 0 0,-1 0 0,1 0 0,0 0 0,-1 0 0,1 1 1,0-1-1,0 1 0,-1 0 0,-4 2 0,-3 2 83,1 0 1,0 0-1,-11 8 1,11-5-83,1 1 1,-1-1-1,2 2 0,0-1 1,0 1-1,0 0 0,-9 19 0,10-17-23,1 0-1,0 0 0,1 1 1,0 0-1,1 0 0,0 0 1,1 1-1,1 0 0,-2 23 1,4-34-33,1 1 0,-1 0 1,0 0-1,1 0 0,0 0 1,0-1-1,0 1 0,1-1 0,-1 1 1,1 0-1,0-1 0,0 0 1,0 0-1,0 1 0,6 4 1,-7-6-51,1-1 0,0 1 0,0-1 0,-1 0 0,1 0 0,0 0 0,0 0 0,0 0 0,0 0 0,0 0 0,0-1 0,1 1 0,-1-1 0,0 1 0,0-1 0,0 0 0,1 0 0,-1 0 1,0 0-1,0 0 0,0-1 0,1 1 0,-1 0 0,0-1 0,0 0 0,0 0 0,0 1 0,3-3 0,7-5 45,0-1 0,0 0 0,-1 0 0,0-1 0,-1-1 0,0 0 0,-1 0 0,0-1 0,13-24 0,-16 25-156,-1 0-1,-1 0 1,1 0-1,-2-1 1,4-18-1,-6 12-369,-1 17 417,0 1 1,0 0-1,-1-1 1,1 1-1,0-1 1,0 1-1,0 0 1,0-1-1,-1 1 1,1-1-1,0 1 1,0 0-1,-1-1 1,1 1-1,0 0 1,0-1-1,-1 1 1,1 0-1,0 0 1,-1-1-1,1 1 0,-1 0 1,1 0-1,0-1 1,-1 1-1,1 0 1,-1 0-1,1 0 1,0 0-1,-1 0 1,1 0-1,-1 0 1,0 0-1,1 0 12,0 0 0,0 0 0,-1 0 0,1 0 0,0 0 0,0 0 0,0 0 0,-1 0 0,1 0-1,0 1 1,0-1 0,0 0 0,-1 0 0,1 0 0,0 0 0,0 0 0,0 1 0,0-1 0,0 0 0,0 0-1,-1 0 1,1 1 0,0-1 0,0 0 0,0 0 0,0 0 0,0 1 0,0-1 0,0 0 0,0 0-1,0 1 1,0-1 0,0 0 0,0 0 0,0 0 0,0 1 0,0-1 0,0 0 0,0 0 0,0 1 0,0-1-1,0 0 1,0 0 0,1 0 0,-1 1 0,0-1 0,0 0 0,0 0 0,8 11 33,-5-9 52,1 0 0,0 0-1,0-1 1,0 0 0,0 0-1,0 0 1,0 0 0,0 0 0,0-1-1,0 0 1,0 0 0,0 0-1,7-1 1,-4 0 34,-1-1-1,1 0 1,-1 0-1,0-1 0,0 1 1,1-1-1,8-7 1,2-2 157,-1-2-1,0 0 1,0-1 0,14-19-1,-21 23-178,0 0-1,-1 0 0,0-1 1,0 0-1,-2 0 0,1 0 1,7-26-1,32-125 222,-10-34-527,-33 171 162,-2 10-334,0 32 89,-15 231-126,-46 173 443,55-389 32,-9 50 75,-41 134 0,41-172-38,-26 74 234,32-96-189,-1-1-1,-1-1 1,-17 27-1,24-41-64,-1-1 1,1 0-1,-1 0 0,0 0 0,0 0 0,0 0 0,-1-1 1,1 0-1,-6 3 0,8-5-36,1 0 0,-1-1 0,0 1 0,1 0 0,-1-1 0,0 1 0,0-1 0,1 0 0,-1 0 0,0 0 0,0 0 0,0 0 0,1 0 0,-1 0 1,0 0-1,0-1 0,1 1 0,-1-1 0,0 1 0,1-1 0,-1 0 0,0 1 0,1-1 0,-1 0 0,1 0 0,-1 0 0,1 0 0,0-1 0,-1 1 0,-1-3 0,1 2-3,1 0-1,-1 0 0,1 0 1,-1-1-1,1 1 0,0 0 1,0-1-1,0 1 0,0-1 1,1 1-1,-1-1 1,1 1-1,-1-1 0,1 0 1,0-4-1,1 1-8,-1 1-1,1 0 1,0 1 0,1-1 0,-1 0-1,1 0 1,5-8 0,1-1-13,1 0 0,1 0 0,0 1 0,15-13 0,37-39-1,106-108-208,-129 137-813,1 2 0,2 1 1,1 3-1,59-32 1,-5 13-3740,-5 13 1493</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3:18.692"/>
    </inkml:context>
    <inkml:brush xml:id="br0">
      <inkml:brushProperty name="width" value="0.05" units="cm"/>
      <inkml:brushProperty name="height" value="0.05" units="cm"/>
      <inkml:brushProperty name="color" value="#FF0066"/>
    </inkml:brush>
  </inkml:definitions>
  <inkml:trace contextRef="#ctx0" brushRef="#br0">12 1061 1568,'-11'6'501,"17"12"2443,-4-14-2355,1 0-1,-1 0 0,1 0 1,0-1-1,0 1 0,6 5 1,-8-8-386,1 0 0,-1 0 0,0 0 1,0 0-1,0 0 0,1-1 0,-1 1 0,0 0 1,1-1-1,-1 1 0,1-1 0,-1 1 1,1-1-1,-1 0 0,1 1 0,-1-1 1,1 0-1,-1 0 0,1 0 0,-1 0 0,1-1 1,-1 1-1,1 0 0,-1-1 0,2 0 1,2-1-1,0-1 0,-1 0 1,0 0-1,0-1 0,0 1 1,0-1-1,-1 0 0,1 0 1,-1 0-1,4-8 0,3-4 51,11-29 0,-14 29-81,12-27 15,112-227 877,-124 259-1045,5-11 267,1 0 0,1 1 0,30-35 0,-43 56-286,0-1 0,0 1-1,0 0 1,0 0 0,0 0 0,0 0-1,0-1 1,0 1 0,0 0 0,0 1 0,0-1-1,0 0 1,0 0 0,0 0 0,0 0-1,1 1 1,17 6-47,-18-7 42,3 2 25,0 0-1,0 1 1,0-1 0,0 1 0,0 0-1,0 0 1,-1 0 0,1 0 0,-1 1 0,0-1-1,0 1 1,0 0 0,0 0 0,-1 0-1,0 0 1,0 1 0,0-1 0,0 0 0,1 8-1,2 7-11,-1 1-1,-1-1 0,0 28 0,-1-22 109,0-7-91,1 23 58,9 39 0,-10-68-37,1-1 1,0 0 0,1 1 0,0-1 0,1-1 0,1 1-1,-1-1 1,9 11 0,-13-19-17,1-1 0,-1 1 0,0-1 0,1 0 0,-1 1 0,1-1 0,0 0 0,-1 0 0,1 0 1,0 0-1,0 0 0,0 0 0,0-1 0,-1 1 0,1-1 0,0 1 0,0-1 0,0 0 0,0 0 0,0 0 0,0 0 0,4 0 0,-3-1 14,1 1-1,0-1 1,-1 0-1,1-1 1,-1 1-1,1-1 1,-1 1-1,0-1 1,1 0-1,-1 0 1,5-5-1,7-9 84,-1 0 0,21-32 0,-14 20-32,15-21-29,3 1 0,1 3 1,3 1-1,53-43 0,21 6 8,-113 77-91,-8 4-29,-17 9-33,3 3 65,0 1 0,1 1 0,0 0 0,1 1 0,0 1 0,-13 18-1,-4 10-89,-35 62-1,42-58 156,2 1 0,2 1 0,-18 66 0,38-109-40,0-1-1,1 1 1,-1 12-1,1-18 8,1 0-1,0 0 0,0 0 0,0 1 0,0-1 0,0 0 0,0 0 0,1 0 0,-1 0 0,0 1 0,0-1 0,1 0 1,-1 0-1,1 0 0,-1 0 0,1 0 0,0 0 0,-1 0 0,1 0 0,0 0 0,0 0 0,-1 0 0,1 0 1,0-1-1,0 1 0,0 0 0,0 0 0,2 0 0,-2-1 6,1 0 0,-1 0 0,1 0 0,-1 0 0,1 0 0,-1 0 0,1-1 0,-1 1-1,0 0 1,1-1 0,-1 1 0,1-1 0,-1 0 0,0 1 0,0-1 0,1 0 0,-1 0 0,0 0 0,0 0 0,2-2 0,3-2 53,-1-2 0,1 1 0,4-8 0,21-35 165,31-71 1,62-149-158,-115 243-329,-6 19-88,-7 15-105,-1 6 427,1 1 0,1 0 0,0 0 0,1 0 0,1 0 0,0 1 0,1-1 0,0 0 0,1 1 0,1-1 0,1 0-1,0 0 1,1 0 0,0-1 0,1 1 0,9 15 0,-11-23 47,1-1 0,0 1 0,1-1 0,-1 0 0,1-1-1,11 11 1,-13-14-23,0 1-1,0-1 1,0 0-1,0 0 1,1-1-1,-1 1 1,1 0 0,-1-1-1,1 0 1,-1 0-1,1 0 1,0-1-1,0 1 1,-1-1-1,8 0 1,-3-1 21,0-1 1,-1 0-1,1 0 1,0-1-1,-1 0 1,0 0-1,0 0 1,0-1-1,0 0 1,0-1-1,-1 0 1,0 0-1,10-10 1,6-8 24,-2-1 1,19-26 0,-37 46-68,94-128-9,-30 52 43,-55 67-52,-9 11 6,0 0-1,0 1 1,-1-1 0,1 0 0,-1 0-1,1-1 1,-1 1 0,0 0-1,0 0 1,0-1 0,2-3 0,-13 11-376,6 0 349,0 1 0,0 0 0,1 0 0,0 0 0,0 0 0,-3 11 0,-3 4 0,-28 78-14,16-43-8,13-31 69,0 1 1,1 0 0,1 0-1,2 0 1,0 1-1,1 35 1,3-60 30,0 1 0,0-1 0,0 1 0,0 0 0,0-1 0,1 1 0,-1-1 0,1 1 0,-1-1 0,1 1 0,0-1 0,0 1 0,0-1 0,1 0 0,-1 1 0,0-1 0,1 0 0,0 0 0,-1 0 0,4 2 0,-5-3-23,1-1 1,-1 1 0,1-1 0,-1 0 0,1 0-1,-1 1 1,1-1 0,-1 0 0,1 0 0,-1 1-1,1-1 1,0 0 0,-1 0 0,1 0-1,-1 0 1,1 0 0,-1 0 0,1 0 0,0 0-1,-1 0 1,1 0 0,-1 0 0,1-1 0,-1 1-1,1 0 1,0 0 0,-1 0 0,1-1 0,-1 1-1,1 0 1,-1-1 0,1 1 0,-1 0-1,0-1 1,1 1 0,0-2 0,2-1 24,0-1 0,0 0-1,0 0 1,-1 0 0,3-4 0,41-104 6,-32 74 27,11-28 38,26-61 142,-48 118-224,74-180 156,-61 141-232,-2-1 0,12-80-1,-20 89 0,-2-1-1,-2 1 1,-2-1 0,-6-54-1,0 72-138,6 22 178,-1 1 0,1-1 0,0 1 0,0-1 0,-1 1 0,1-1 0,0 1 0,-1 0 0,1-1 0,0 1 0,-1-1 0,1 1 0,0 0 0,-1-1 0,1 1 0,-1 0 0,1 0 0,-1-1 0,1 1 0,-1 0 0,1 0 0,-1 0 0,1-1 0,-1 1 1,1 0-1,-1 0 0,1 0 0,-1 0 0,1 0 0,-1 0 0,1 0 0,-1 0 0,0 0 0,1 0 0,-1 1 0,1-1 0,-1 0 0,1 0 0,-1 0 0,1 1 0,-1-1 0,0 1 0,-1 1-10,-1 1-1,0-1 1,1 1-1,-1 0 1,1 0 0,0 0-1,0 0 1,0 1 0,0-1-1,1 1 1,-3 6 0,4-9 20,-17 42-73,-16 61 1,-4 51-14,29-109 111,2 0 1,2 1-1,2-1 0,3 1 0,1-1 0,2 1 0,2-1 0,24 87 1,-28-124 2,2 6 11,1 0 1,8 18-1,-12-30-5,0 0 0,1 0 0,0 0 0,-1 0 0,1-1 0,0 1 0,1-1 0,-1 1 0,0-1 0,1 0 0,-1 0 0,1 0-1,0 0 1,0 0 0,-1 0 0,6 1 0,-5-2-3,-1-1-1,1 0 0,-1 0 1,1 0-1,-1 0 0,1 0 1,-1-1-1,1 1 1,-1-1-1,0 1 0,1-1 1,-1 0-1,0 0 0,1 0 1,-1-1-1,0 1 1,0 0-1,0-1 0,0 1 1,0-1-1,2-3 0,6-4 40,-1-1 1,13-17-1,-21 25-61,146-202-90,-145 199 54,1 1-1,0 0 1,1 0-1,-1 0 1,5-4-1,-7 8 24,-1-1 0,1 1 0,-1-1-1,1 1 1,0 0 0,-1-1 0,1 1 0,0 0 0,-1-1 0,1 1-1,0 0 1,-1 0 0,1 0 0,0 0 0,-1-1 0,1 1-1,0 0 1,-1 0 0,1 0 0,0 0 0,0 1 0,-1-1 0,1 0-1,0 0 1,-1 0 0,1 1 0,0-1 0,-1 0 0,1 0-1,0 1 1,-1-1 0,1 1 0,-1-1 0,1 1 0,-1-1-1,1 1 1,-1-1 0,1 1 0,-1-1 0,1 1 0,-1-1 0,0 1-1,1 0 1,-1-1 0,0 1 0,0 0 0,1 0 0,2 8-3,-1 0 1,1 0 0,-1 0 0,-1 0 0,1 16 0,0-9 8,1 22 11,-1-17 20,0 0 0,1 0 0,1 0 0,1 0 0,13 35 0,-17-53-3,1 0 0,0 0-1,0 0 1,0 0 0,3 4-1,-4-6-16,0-1-1,-1 1 0,1 0 1,0 0-1,0-1 0,0 1 1,0 0-1,0-1 0,0 1 1,0-1-1,0 0 0,0 1 1,0-1-1,0 0 0,0 1 1,0-1-1,1 0 0,-1 0 1,0 0-1,0 0 0,2 0 1,3-2 13,0-1 0,0 1 1,-1-1-1,1 0 1,-1-1-1,0 1 1,0-1-1,0 0 1,0-1-1,8-8 0,-4 4 5,60-67 57,-45 47-95,43-39 0,-19 17 134,-40 46-148,-8 5 24,0 0 1,0-1 0,1 1 0,-1 0-1,0 0 1,0 0 0,0 0 0,0-1-1,0 1 1,0 0 0,0 0 0,0 0-1,0-1 1,0 1 0,0 0-1,0 0 1,0 0 0,0-1 0,0 1-1,0 0 1,0 0 0,0 0 0,0-1-1,0 1 1,0 0 0,0 0 0,0 0-1,0 0 1,0-1 0,0 1 0,0 0-1,-1 0 1,1-1 0,0 1-9,-1 0 0,0 0 0,1 0 0,-1 0 0,1 0 0,-1 0 0,1 0 1,-1 0-1,1 0 0,-1 1 0,0-1 0,1 0 0,-1 0 0,1 0 0,-1 1 0,1-1 0,-1 0 0,1 0 0,0 1 1,-1-1-1,1 1 0,-1-1 0,1 0 0,-1 1 0,1-1 0,0 1 0,-1-1 0,1 1 0,0 0 0,-14 17-151,-2 11 149,0 1-1,-14 41 1,19-43 7,-3 10 38,1 0 0,3 1 1,-7 45-1,16-80-1,-1 21 4,2-24-15,0 1 0,0-1 0,0 0-1,0 0 1,0 0 0,0 0 0,1 0 0,-1 0-1,1 0 1,-1 0 0,0 0 0,1 0 0,0 0-1,-1 0 1,1 0 0,0 0 0,1 1 0,-2-2-6,1 0 1,-1 0 0,1 0 0,-1 0 0,1 0 0,-1 0 0,1 0 0,-1 0 0,1 0-1,-1 0 1,0 0 0,1-1 0,-1 1 0,1 0 0,-1 0 0,1-1 0,-1 1 0,0 0 0,1 0-1,-1-1 1,0 1 0,1-1 0,-1 1 0,0 0 0,1-1 0,-1 1 0,0-1 0,0 1-1,1-1 1,12-19 142,56-127 148,-13 22-201,-14 36-761,-38 86 394,-4 10 94,-2 21 2,1-19 122,-2 18-26,2-1-1,1 32 1,1-50 96,0 0 0,0 0-1,0 0 1,1-1-1,0 1 1,1-1 0,0 1-1,0-1 1,0 0 0,1 0-1,0 0 1,7 8 0,-8-12-6,0 0 1,0 0 0,0 0 0,1 0 0,-1-1-1,1 0 1,-1 1 0,1-1 0,0 0-1,0-1 1,0 1 0,0-1 0,0 0 0,0 0-1,1 0 1,5 0 0,-4-1-11,0 0 0,-1 0 0,1-1 1,0 1-1,-1-2 0,1 1 0,-1 0 0,1-1 0,-1 0 0,0 0 1,1-1-1,4-3 0,3-3 66,-1-1-1,1 0 1,-2-1-1,1 0 1,-2 0 0,19-27-1,46-84 121,-54 82-145,-1-1 0,-2-1-1,-1 0 1,-3-2 0,14-65-1,-8-17-95,3-134 0,-21 243-160,-2-1 1,-2-16-1,2 34 185,0-1 0,0 1-1,0-1 1,0 1 0,0-1 0,0 0-1,0 1 1,0-1 0,0 1-1,0-1 1,-1 1 0,1-1 0,0 1-1,0 0 1,-1-1 0,1 1-1,0-1 1,-1 1 0,0-1 0,1 1 5,0 0 0,0 0 0,-1 0 0,1 0 0,0 0 0,-1 1 1,1-1-1,0 0 0,0 0 0,-1 0 0,1 0 0,0 1 1,0-1-1,-1 0 0,1 0 0,0 1 0,0-1 0,0 0 0,-1 0 1,1 1-1,0-1 0,0 0 0,0 1 0,-11 28-300,-1 20 239,-5 59 0,10-57 73,-3 28 39,3-1 0,4 97 1,6-119-27,2-1 0,2 0 0,30 106 1,-32-145 54,0 0 1,1 0-1,0-1 1,2 0-1,0-1 1,11 16-1,-18-28-96,1 0 0,0 1 0,-1-2 0,1 1 0,0 0 0,0 0 0,0-1-1,1 1 1,-1-1 0,0 1 0,0-1 0,1 0 0,-1 0 0,1 0 0,-1 0 0,1-1-1,-1 1 1,1-1 0,0 1 0,-1-1 0,1 0 0,0 0 0,4-1 0,-2 0-478,0 0-1,-1 0 1,1-1 0,-1 0 0,1 0 0,-1 0 0,0 0 0,0-1 0,0 0-1,0 0 1,0 0 0,3-4 0,8-6-1405</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3:19.039"/>
    </inkml:context>
    <inkml:brush xml:id="br0">
      <inkml:brushProperty name="width" value="0.05" units="cm"/>
      <inkml:brushProperty name="height" value="0.05" units="cm"/>
      <inkml:brushProperty name="color" value="#FF0066"/>
    </inkml:brush>
  </inkml:definitions>
  <inkml:trace contextRef="#ctx0" brushRef="#br0">81 59 7552,'-49'-34'3424,"32"22"-2976,6 7 64,8 1-800,3 1 160</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3:22.298"/>
    </inkml:context>
    <inkml:brush xml:id="br0">
      <inkml:brushProperty name="width" value="0.05" units="cm"/>
      <inkml:brushProperty name="height" value="0.05" units="cm"/>
      <inkml:brushProperty name="color" value="#FF0066"/>
    </inkml:brush>
  </inkml:definitions>
  <inkml:trace contextRef="#ctx0" brushRef="#br0">9 1125 4736,'-9'6'8814,"9"-11"-8082,0-13 135,1 0 0,0 0-1,5-20 1,-5 33-815,28-119 653,-26 117-680,8-29 55,3 0 0,18-36 0,-26 62-89,-1 0-1,1 1 1,1 0 0,0 0 0,0 1 0,0 0 0,1 0-1,1 0 1,-1 1 0,1 1 0,16-10 0,-21 14 9,-1 1 0,1 0 1,0-1-1,0 1 0,-1 1 1,1-1-1,0 1 0,0-1 0,0 1 1,4 0-1,-6 0 25,0 0 0,0 1-1,0-1 1,-1 0 0,1 1 0,0-1-1,0 1 1,-1-1 0,1 1 0,0 0-1,-1 0 1,1-1 0,0 1 0,-1 0-1,0 1 1,1-1 0,-1 0 0,0 0-1,1 1 1,-1-1 0,0 0 0,0 1-1,1 2 1,-1-1 12,0 0 0,0 0-1,-1 0 1,1 1 0,-1-1 0,0 0-1,0 1 1,0-1 0,-1 5 0,-6 31 329,5-31-247,-38 142 783,3-6-124,35-132-149,5-14-237,7-17 52,-10 19-437,16-31 102,2 0 0,1 1 0,2 1 0,1 1-1,32-32 1,-13 20-172,1 2 0,72-49 0,-109 84 9,-1 0 0,1 0-1,0 1 1,0-1 0,0 1-1,0 0 1,0 0 0,0 1 0,1 0-1,6-1 1,-11 2 48,0 0 1,-1-1-1,1 1 0,-1 0 1,1 0-1,0 0 0,-1 0 1,1 0-1,-1 1 0,1-1 1,-1 0-1,1 0 0,0 0 1,-1 0-1,1 1 0,-1-1 1,1 0-1,-1 1 0,1-1 1,-1 0-1,1 1 0,-1-1 1,1 0-1,-1 1 0,0-1 0,1 1 1,-1-1-1,0 1 0,1-1 1,-1 1-1,0-1 0,1 1 1,-1 0-1,0-1 0,0 1 1,0-1-1,0 1 0,0-1 1,1 2-1,-1 2 10,0 0 0,0 0 0,0 0 0,-1 7 0,0-5-16,-8 63 73,4-37 0,2 0-1,1 1 1,2 34 0,0-64-25,0-1-1,1 1 1,-1-1-1,1 1 1,0 0-1,0-1 1,2 5 0,-3-7-20,1 1 0,-1 0 0,0-1 0,1 1 1,-1-1-1,1 1 0,-1-1 0,1 1 1,-1-1-1,1 0 0,-1 1 0,1-1 1,-1 0-1,1 1 0,0-1 0,-1 0 0,1 1 1,-1-1-1,1 0 0,0 0 0,-1 0 1,1 0-1,0 0 0,-1 0 0,1 0 1,0 0-1,-1 0 0,1 0 0,0 0 1,-1 0-1,1 0 0,0-1 0,-1 1 0,1 0 1,-1 0-1,1-1 0,0 1 0,0-1 1,6-4 53,1-1 0,-1-1 0,-1 1 0,9-10 0,-7 7-52,45-51 40,-26 28-56,2 0 0,55-46 0,19 3 40,-93 69-317,-8 7 57,-11 12-78,-4 5 131,-2 8 124,2 1 0,1 0 0,1 1 0,2 0 0,-9 38 0,16-53 52,0 0 0,1 0-1,0 23 1,1-30 24,0 0 1,1 0-1,0 0 1,0 0-1,1-1 0,0 1 1,0 0-1,0-1 0,1 0 1,3 8-1,-4-11-12,-1 0 1,0-1-1,0 1 0,1 0 0,-1-1 0,1 1 0,-1-1 0,1 1 0,0-1 0,0 0 0,-1 1 1,1-1-1,0 0 0,0 0 0,0-1 0,0 1 0,1 0 0,-1-1 0,0 1 0,0-1 1,0 1-1,0-1 0,1 0 0,-1 0 0,0 0 0,0 0 0,0-1 0,0 1 0,1-1 1,-1 1-1,0-1 0,4-1 0,1-2 38,0 1 1,0-1-1,0-1 1,0 0-1,-1 1 1,1-2-1,-1 1 1,0-1-1,9-12 0,-4 4 44,-2 0 1,0-1-1,13-28 0,-18 35-110,0-1 1,-1 0-1,0 0 1,-1 0-1,0 0 1,-1 0-1,0-1 1,0 1 0,0 0-1,-2-1 1,-1-16-1,1 23-20,0-1 0,0 1 0,0-1 1,0 1-1,-1 0 0,1 0 0,-1 0 0,0 0 0,0 0 0,0 0 0,0 0 0,-1 0 0,1 1 0,-1-1 0,1 1 0,-1 0 0,0 0 0,0 0 1,0 0-1,0 0 0,0 1 0,-1-1 0,1 1 0,0 0 0,-6-1 0,1 0-30,0 1 0,0 0 0,0 1-1,0 0 1,-1 0 0,1 1 0,0 0 0,0 0-1,-14 5 1,8-1 52,26-7 41,10-1-9,4 2-6,66-8 120,23-4-209,-65 9 144,86-19 0,-132 22-86,1 1 0,-1-1-1,1 1 1,0-1 0,-1 1 0,7 1-1,12 0 35,-17-10 17,-6 9 5,7 2-135,13 1 131,-19-3-1,4 0 0,28 0-145,-29-4 95,-5 2-40,-2 5 37,-12 13-17,1 0 0,1 1 0,0 1 0,1 0-1,-18 39 1,9-7 10,-18 63 0,33-93-36,1 1 0,-3 28 1,7-40 80,0 1 1,1 0-1,0 0 0,1 0 1,0 0-1,0 0 1,4 11-1,-4-18 6,1 0 0,-1 0 0,0 0 0,1 0 0,0-1 0,3 5 0,-4-6-24,-1 0-1,1 0 0,0 0 1,-1-1-1,1 1 0,0 0 1,0-1-1,0 1 0,-1-1 0,1 1 1,0-1-1,0 1 0,0-1 1,0 1-1,0-1 0,0 0 1,0 0-1,0 1 0,0-1 0,0 0 1,0 0-1,0 0 0,0 0 1,0 0-1,1-1 0,2-1 40,-1 0 0,0-1 0,1 1 0,-1-1 0,0 0 0,-1 0-1,1 0 1,0-1 0,-1 1 0,0-1 0,4-6 0,38-96 284,-18 43-293,4-7 2,25-59 55,-37 78-56,-3-1 0,14-75 0,-18 50-33,-3 0 1,-2-92 0,-13 85-53,6 73-14,-2 1 1,1-1-1,-1 1 1,-1 0-1,-5-11 1,9 20 42,-1 0 1,1 0-1,-1 0 0,1 0 1,-1 0-1,0 0 0,0 0 1,0 0-1,1 0 0,-1 0 1,0 0-1,0 0 0,0 1 1,0-1-1,0 0 0,-2 0 1,2 1 3,1 0 1,-1 0-1,0 0 1,0-1-1,0 1 1,0 0-1,1 0 0,-1 1 1,0-1-1,0 0 1,0 0-1,1 0 1,-1 1-1,0-1 1,0 0-1,1 0 1,-1 1-1,-1 0 1,-1 1-19,1 0 1,-1 1 0,0-1-1,1 1 1,-1 0 0,1 0 0,0 0-1,-3 6 1,-2 6-12,0 1 0,1 1 0,1-1 1,0 1-1,2 0 0,-4 28 0,2-12 15,-16 157 12,20-166 26,1 1 0,2-1 1,0 0-1,1 0 0,2 0 1,7 23-1,-4-23 10,1 0 1,1 0 0,2-1-1,0 0 1,1-1-1,1-1 1,1 0-1,1-1 1,1 0-1,1-2 1,31 27 0,-44-41 19,0 0 0,0 0 1,1 0-1,-1-1 1,1 0-1,0 0 1,-1-1-1,1 1 0,1-1 1,-1-1-1,0 1 1,0-1-1,1 0 1,-1 0-1,0-1 0,1 0 1,-1 0-1,1 0 1,-1-1-1,7-1 1,-5-1-7,1 0-1,-1 0 1,0 0 0,0-1 0,0 0 0,-1-1 0,1 0 0,-1 0 0,0-1 0,-1 1 0,1-2 0,-1 1 0,8-11 0,-2-1 45,0-1 0,-1 0 0,-1 0 0,9-26 1,-17 39-98,0 0 1,0 0 0,0 0 0,-1 0 0,0 0 0,0 0 0,0-1 0,-1 1 0,-1-7 0,1 11-5,0 0 1,0 1 0,-1-1-1,1 0 1,-1 0 0,1 1-1,-1-1 1,0 0 0,1 1 0,-1-1-1,0 1 1,0-1 0,0 1-1,-1-1 1,1 1 0,0 0-1,0-1 1,-1 1 0,1 0-1,-1 0 1,1 0 0,-1 0 0,1 0-1,-1 1 1,0-1 0,1 0-1,-1 1 1,0-1 0,0 1-1,1-1 1,-1 1 0,0 0-1,0 0 1,0 0 0,-2 0 0,-2 0-9,0 1 0,0 0 1,0 0-1,0 0 1,0 1-1,0 0 1,0 0-1,-7 4 1,1 0-24,1 1-1,-19 14 1,25-17 45,1 0 0,0 1 0,0-1 0,0 1 1,1 0-1,-1 0 0,1 0 0,1 0 0,-1 1 0,1-1 0,0 1 0,0 0 0,0-1 0,1 1 0,0 0 0,-1 7 0,1 3-13,0 0-1,1 1 1,1-1 0,5 25-1,-2-20 60,2 0 0,0 0-1,2 0 1,0-1 0,1 0 0,1-1-1,1 0 1,0-1 0,2 0-1,17 20 1,-24-31 24,0-1-1,1 0 1,-1 0-1,1 0 1,1 0-1,9 5 1,-16-10-38,1 0 0,0-1 0,0 1 0,0 0 1,0 0-1,0-1 0,0 1 0,0-1 0,0 0 1,0 1-1,0-1 0,1 0 0,-1 0 0,0-1 1,0 1-1,0 0 0,0-1 0,0 1 0,0-1 1,0 0-1,0 1 0,0-1 0,0 0 0,-1 0 0,1 0 1,0 0-1,0-1 0,-1 1 0,1-1 0,-1 1 1,1-1-1,-1 1 0,2-3 0,4-6 33,-1 0 0,0 0 1,-1 0-1,8-21 0,12-53 207,-15 50-232,11-43-76,20-63-4,-18 64-387,-22 76 407,-1 1-1,1-1 0,-1 0 0,1 1 0,-1-1 0,1 1 0,-1-1 1,1 1-1,-1 0 0,0-1 0,1 1 0,-1-1 0,0 1 0,1 0 0,-1-1 1,0 1-1,0 0 0,0 0 0,8 21 64,-5 1-139,0 1 0,-2-1 0,-2 34 0,0-16 148,0 28 185,-10 72 0,11-137-185,0 1 1,-1-1 0,0 0-1,0 1 1,0-1 0,0 0-1,-1 0 1,0 0-1,1 0 1,-2 0 0,1 0-1,0 0 1,-6 5-1,7-8-27,1 0 0,-1-1-1,0 1 1,0-1 0,0 1-1,0-1 1,0 1 0,0-1-1,0 0 1,0 0 0,0 1-1,0-1 1,0 0-1,0 0 1,0 0 0,0 0-1,0 0 1,0 0 0,-2-1-1,0 1 1,0-1-1,0 0 0,0-1 1,0 1-1,0 0 1,-4-4-1,1 1-64,0 0 1,1 0-1,0-1 1,-1 0-1,-7-9 1,-1-9 164,13 18-121,12 12-230,11 14 271,1-2 1,49 31 0,-63-44-8,1-1-1,0-1 1,0 1 0,0-2 0,0 1 0,1-1 0,-1-1 0,1 0 0,0-1 0,-1 0 0,17 0 0,-15-3 23,0 0 0,0 0 0,0-1 0,0 0 0,-1-1 0,0-1 1,0 1-1,0-2 0,0 0 0,-1 0 0,0-1 0,11-9 0,9-11-676,0-1 1,29-37-1,-57 62 545,65-73-1152</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3:55.894"/>
    </inkml:context>
    <inkml:brush xml:id="br0">
      <inkml:brushProperty name="width" value="0.05" units="cm"/>
      <inkml:brushProperty name="height" value="0.05" units="cm"/>
      <inkml:brushProperty name="color" value="#FF0066"/>
    </inkml:brush>
  </inkml:definitions>
  <inkml:trace contextRef="#ctx0" brushRef="#br0">133 19 1984,'0'-1'83,"0"0"0,0 1 0,0-1-1,1 0 1,-1 0 0,0 1 0,0-1 0,1 0 0,-1 1 0,1-1-1,-1 1 1,1-1 0,-1 0 0,1 1 0,-1-1 0,1 1 0,-1-1 0,1 1-1,6-6 4450,-7 6-4475,0 0-1,0 0 1,0 0-1,0 0 1,0 0-1,1 0 0,-1 0 1,0 0-1,0 0 1,0 0-1,0 0 1,0 0-1,1 0 0,-1 0 1,0 0-1,0 0 1,0 0-1,0 0 1,0 0-1,1 0 1,-1 0-1,0 0 0,0 0 1,0 0-1,0 0 1,0 0-1,1 1 1,-1-1-1,0 0 0,0 0 1,0 0-1,0 0 1,0 0-1,0 0 1,0 0-1,0 0 0,1 1 1,-1-1-1,0 0 1,0 0-1,0 0 1,0 0-1,-4 65 1255,-18 106 0,9-93-893,-48 225 1145,52-260-1234,-6 19 3,13-56-178,1 0-1,0 0 1,0 1 0,1-1 0,0 7-1,0-12-144,0-1 0,0 0-1,0 1 1,0-1-1,0 0 1,0 0-1,0 1 1,0-1 0,-1 0-1,1 0 1,0 1-1,0-1 1,0 0-1,0 0 1,0 1 0,0-1-1,0 0 1,-1 0-1,1 1 1,0-1-1,0 0 1,0 0 0,0 0-1,-1 0 1,1 1-1,0-1 1,0 0-1,-1 0 1,1 0 0,0 0-1,0 0 1,0 1-1,-1-1 1,1 0-1,0 0 1,-1 0 0,1 0-1,0 0 1,0 0-1,-1 0 1,1 0-1,0 0 1,0 0-1,-1 0 1,1 0 0,0 0-1,0 0 1,-1-1-1,1 1 1,0 0-1,0 0 1,-1 0 0,1 0-1,0 0 1,-1-1-1,-10-7-5127</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4:00.689"/>
    </inkml:context>
    <inkml:brush xml:id="br0">
      <inkml:brushProperty name="width" value="0.05" units="cm"/>
      <inkml:brushProperty name="height" value="0.05" units="cm"/>
      <inkml:brushProperty name="color" value="#FF0066"/>
    </inkml:brush>
  </inkml:definitions>
  <inkml:trace contextRef="#ctx0" brushRef="#br0">9 901 2656,'-8'4'5668,"12"-13"-3038,19-45-752,-8 26-1670,1 0 0,1 1 0,1 1 0,35-37 0,-44 54-197,7-8-120,19-14 1,-29 27 84,-1 0 0,1 0 0,0 1 0,-1 0 0,2 0 0,-1 0 0,0 1 0,8-3 0,-12 5 30,-1 0 0,0-1 0,1 1 0,-1 0 0,0 0 0,1 0 0,-1 0 0,0 0-1,1 0 1,-1 0 0,0 1 0,1-1 0,-1 0 0,0 1 0,1-1 0,-1 1 0,0 0 0,0-1 0,0 1 0,0 0-1,1-1 1,-1 1 0,0 0 0,0 0 0,0 0 0,-1 0 0,1 0 0,0 0 0,0 0 0,-1 1 0,1-1 0,0 0-1,-1 0 1,1 1 0,-1-1 0,0 0 0,1 0 0,-1 3 0,1 3 30,0-1 0,0 0-1,-1 0 1,0 0 0,-1 1 0,1-1 0,-2 7 0,-7 21 214,-15 44 1,20-67-107,4-8-45,-1-1 0,1 1 0,-1-1 1,0 1-1,0-1 0,0 1 0,-1-1 0,1 0 0,0 0 0,-1 0 0,-2 3 0,9-17 1528,1 4-1536,1 0 0,0 0 1,1 1-1,-1 0 0,11-7 1,-5 4-68,14-16 1,-12 10-37,-1 1-235,-1 0 1,25-18-1,-32 29 177,-2 1-25,0 0-1,0 0 0,0 0 0,1 1 0,6-4 0,-10 6 84,1-1 0,-1 1 0,0 0 1,0 0-1,0 0 0,0 0 0,0 0 0,0 0 0,1 0 0,-1 0 0,0 0 1,0 0-1,0 0 0,0 1 0,0-1 0,0 0 0,0 1 0,0-1 0,0 1 0,0-1 1,0 1-1,0 0 0,0-1 0,0 1 0,0 0 0,0 0 0,-1 0 0,1-1 1,0 1-1,0 2 0,3 3 3,-2 0 0,1 1 0,-1-1 0,0 1 0,0-1 0,-1 1 0,2 9 0,4 17 140,-2-10-265,-4-18 134,0 0 0,1 0 0,-1 0 0,1 0 0,5 8 0,-5-9 56,0-1 0,0 1 0,0-1 0,1 0 0,0 1 0,-1-1 0,6 3 0,-7-5-13,1 0 0,0 0 1,-1 0-1,1-1 0,0 1 0,-1-1 0,1 1 1,0-1-1,0 0 0,-1 1 0,1-1 0,0 0 1,0 0-1,0 0 0,-1-1 0,1 1 1,0 0-1,0-1 0,3-1 0,3-1 29,0-1 1,0 0-1,-1-1 0,1 0 0,-1 0 1,0-1-1,0 0 0,6-8 0,18-14 57,-10 11-159,0 1 0,1 1 0,1 1 0,40-20 0,-41 26-1,-5 2-12,-1-1 0,19-10 0,-64 41-309,-46 49 0,59-56 288,0 1 0,-14 22 0,25-32 71,0 0 1,0 0 0,1 0 0,0 1 0,1-1-1,0 1 1,0 0 0,-2 14 0,5-19 14,0 0 1,0 0-1,0 0 1,0 0-1,1 0 1,0 0-1,-1 0 1,2-1-1,-1 1 1,0 0-1,3 4 1,-4-6 5,1-1 0,0 1 0,0-1 0,0 1 1,0-1-1,0 0 0,0 0 0,0 1 0,0-1 0,1 0 1,-1 0-1,0 0 0,1 0 0,-1-1 0,0 1 0,1 0 0,-1 0 1,1-1-1,0 1 0,-1-1 0,1 0 0,-1 1 0,1-1 1,0 0-1,-1 0 0,1 0 0,0 0 0,-1 0 0,4-1 0,3-1 78,-1 0-1,1-1 1,0 0 0,-1 0-1,14-9 1,33-27 187,-45 32-260,10-6 27,-2-1-1,0-1 0,0 0 1,-1-1-1,-1-1 0,-1 0 1,12-20-1,-3-2-45,-2 0 0,-2-1 0,-2-1 0,-1-1 0,-3 0 0,-1-1 0,-2 0 1,-2-1-1,-2 0 0,1-57 0,-7 85-80,-1 0 0,-3-21 0,3 32 23,0 0-1,-1 0 1,1 0-1,-1 0 0,0 0 1,0 0-1,0 1 1,-1-1-1,0 1 1,1 0-1,-6-6 1,7 9 13,-1-1 1,0 1-1,1-1 1,-1 1-1,0 0 1,0 0-1,0 0 0,0 0 1,0 0-1,-1 0 1,1 0-1,0 1 1,0-1-1,0 1 1,-1-1-1,1 1 1,0 0-1,0 0 1,-1 0-1,1 0 0,0 1 1,0-1-1,-1 1 1,1-1-1,0 1 1,0 0-1,0-1 1,0 1-1,0 0 1,0 1-1,0-1 1,0 0-1,0 0 0,0 1 1,1-1-1,-1 1 1,0 0-1,-1 1 1,-4 8-21,-1 0-1,2 0 1,-1 0 0,1 0 0,1 1 0,0 0 0,1 1-1,-4 15 1,-13 105-198,19-119 222,-1 15 52,1 0 0,1 0 0,2 0 0,1 0-1,1 0 1,2-1 0,1 1 0,1-1-1,1 0 1,1-1 0,16 33 0,-20-52-13,-1 1 0,1-1-1,0 0 1,1 0 0,0-1 0,1 0 0,-1 0 0,11 8 0,-14-12 51,1-1 0,-1 1 0,1-1 0,0 0 0,0 0 0,-1 0 0,1-1 0,0 1 0,1-1 0,-1 0 1,0 0-1,0 0 0,0-1 0,1 0 0,-1 1 0,0-1 0,0-1 0,1 1 0,-1-1 0,7-1 0,0-2-27,-1 0 0,0 0 0,0 0 0,0-2 0,-1 1 0,0-1 0,0 0 0,0-1 0,-1 0 0,1 0 0,-2-1 0,1 0 0,-1-1 0,9-14 0,-6 8 93,-8 13-140,0 0-1,0-1 1,-1 1-1,1-1 1,0 0-1,-1 0 1,0 0 0,0 1-1,0-1 1,0 0-1,0 0 1,0-5-1,-1 7-117,1 3 62,1-1-1,-1 1 0,0 0 1,0 0-1,0 0 0,0 0 1,1 3-1,2 44-216,1-21 202,-4-21 87,1 1 1,-1-1 0,4 9 0,-4-14 21,0 1-1,0-1 1,1 1-1,-1-1 1,1 1 0,0-1-1,0 0 1,0 0 0,0 0-1,0 0 1,4 4 0,-4-6-8,-1 1 0,1 0 0,0 0 0,-1-1 0,1 1 0,0-1 0,0 0 0,-1 1 0,1-1 0,0 0 0,0 0 0,-1 0 0,1 0 0,2-1 0,26-6 269,-26 6-249,12-4 121,-1-2 0,26-14 1,-14 7-59,0-1-52,39-29 1,-46 29-51,1 1 0,0 0 0,32-13-1,-27 13-83,-22 12 66,0-1 0,1 0-1,-1 1 1,1 0 0,0 0-1,-1 0 1,1 1 0,0 0 0,9-2-1,-1 3 55,-10-1-74,0 1-1,0 0 1,0 0 0,0 0 0,5 1 0,-6-1-1,-2 1 43,0 0 0,0 0-1,0 0 1,0 0 0,-1 0-1,1 0 1,0 0-1,-1-1 1,1 1 0,0 0-1,-1 0 1,1 0-1,-1-1 1,0 2 0,-4 1 3,-1 0 1,1-1 0,0 0 0,-1 0-1,0 0 1,1 0 0,-9 0-1,0 1-35,-33 14-69,40-14 40,1 1 1,-1-1-1,1 2 0,-10 7 0,2-1 90,11-9-38,0 0 0,0 1 0,0 0 0,0 0 0,0 0 0,1 0 0,-1 0 0,1 1 0,0-1 1,-3 7-1,5-8 8,-1-1 1,0 1 0,1-1 0,0 1 0,-1-1 0,1 1-1,0-1 1,0 1 0,0-1 0,0 1 0,0-1 0,0 1 0,0-1-1,1 1 1,-1-1 0,1 1 0,-1-1 0,1 1 0,-1-1-1,1 0 1,0 1 0,-1-1 0,1 0 0,0 1 0,0-1 0,0 0-1,0 0 1,0 0 0,0 0 0,3 1 0,2 2-15,1 0 1,-1-1-1,1 0 0,0 0 1,0-1-1,14 3 1,-1-1 143,25 1 1,-26-3-79,0-2-1,0 0 1,0-1-1,0-1 1,0 0-1,-1-2 1,1 0-1,-1-1 1,27-11-1,-45 16-54,20-8-7,-1-1 1,0-1-1,0-1 1,17-14-1,-30 21 4,0 0 0,0 1 0,9-5 0,-10 6 23,1-1 0,-1 0 0,0 0 0,-1 0 0,9-7 0,-7 3-67,-12 10-3,-20 17-108,18-14 46,-6 5 69,1 1 0,-1 0 0,2 1 0,0 0 0,0 1 0,2 0 0,0 1-1,-14 27 1,22-39 44,1 1-1,0-1 1,0 1 0,1 0-1,-1 0 1,1-1-1,0 1 1,0 6-1,0-8 2,0-1 0,0 0 0,1 0 0,-1 0 0,0 1 0,1-1 0,-1 0 0,1 0 0,-1 0 0,1 0 0,-1 0 0,1 0 0,1 1 0,-2-1 11,1-1 0,0 1 0,-1-1 0,1 0 0,-1 1 0,1-1 0,0 0 0,-1 0 0,1 1 0,0-1 0,0 0 0,-1 0 0,1 0 0,0 0 0,-1 0 0,1 0 0,0 0 0,0 0 0,-1 0 0,1 0 0,0 0 0,-1-1 0,1 1 0,1-1 0,3-1 69,1-1 1,-1 1 0,0-2 0,0 1 0,0 0-1,6-6 1,28-30 234,-21 21-156,-7 7-130,1 0-1,-2-1 0,1 0 0,-2-1 1,1 0-1,10-23 0,-18 31-66,-1 2-4,0 0-1,1 0 0,-1 1 0,0-1 1,1 0-1,-1 1 0,1 0 0,0-1 1,2-2-1,-3 5-120,0 1 21,-1 0 132,2 1-22,0 1 0,-1-1 1,0 1-1,1 0 0,-1-1 1,0 1-1,-1 0 0,1 0 1,0 0-1,-1 0 0,1 4 0,0 7 6,2 0 0,-1 0 0,2 0 0,0 0 0,6 15 0,-9-27 30,0 1 0,0-1 0,0 1 0,0-1 0,0 1 0,1-1 0,-1 0 0,1 0 0,0 0 0,-1 1 0,1-2 0,0 1 0,0 0 0,0 0 0,1-1 0,-1 1 0,0-1 0,0 1 0,1-1 0,-1 0 0,1 0 0,-1 0 0,1-1 0,0 1 0,-1 0 0,1-1 0,5 1 0,-2-2 50,0 1 0,1-1 1,-1 0-1,0-1 0,0 0 1,0 0-1,0 0 0,0 0 1,0-1-1,10-7 0,-11 7-24,8-4 3,-1-1 0,0 0-1,-1-1 1,0 0 0,0-1-1,14-16 1,-6-2-24,-2 0 0,-1-1 0,-1-1 0,-1 0 0,19-64 0,27-167 39,-59 255-51,5-44-300,-1-1-1,-3-67 1,-2 101 257,0 17 32,0 0 0,0-1 0,1 1 0,-1 0 0,0 0 0,0 0 0,0 0 0,0-1 0,0 1 0,0 0 0,0 0 0,0 0 0,0-1 0,0 1 0,0 0 0,0 0 1,0 0-1,0 0 0,0-1 0,0 1 0,-1 0 0,1 0 0,0 0 0,0 0 0,0 0 0,0-1 0,0 1 0,0 0 0,0 0 0,0 0 0,-1 0 0,1 0 0,0 0 0,0-1 0,0 1 0,0 0 0,0 0 0,-1 0 1,1 0-1,0 0 0,0 0 0,0 0 0,-1 0 0,1 0 0,0 0 0,0 0 0,0 0 0,0 0 0,-1 0 0,1 0 0,0 0 0,0 0 0,0 0 0,0 0 0,-1 0 0,1 0 0,0 0 0,0 0 0,0 0 1,-1 1-1,-7 7-383,3 5 324,1-1 0,0 1-1,1-1 1,-2 16-1,-2 5 71,-10 56-53,4 0 0,3 0-1,3 104 1,7-168 81,7 40 0,-5-53-6,0 0 1,1 0 0,1 0 0,0 0-1,8 15 1,-8-20-1,0 0 1,1 0-1,-1-1 0,2 0 1,-1 0-1,8 6 0,-10-8-8,1-1 0,0 0-1,0-1 1,0 1-1,1-1 1,-1 1 0,1-1-1,-1-1 1,1 1 0,-1-1-1,8 2 1,12 0-12,-14-1 64,-1 0-1,0-1 1,0-1 0,0 1 0,1-2-1,-1 1 1,10-3 0,15-5 76,-1-1 0,0-2 0,-1-2 0,58-31-1,-88 43-134,0 0-1,-1 0 1,1-1-1,0 1 1,-1-1-1,0 1 1,1-1 0,-1 0-1,0 1 1,0-1-1,0 0 1,0 0-1,0 0 1,0 0-1,-1 0 1,1 0-1,0 0 1,-1 0-1,0 0 1,1 0-1,-1 0 1,0 0-1,0 0 1,0 0-1,-1 0 1,1 0-1,-1-4 1,0 4-24,1 0 0,-1 0 0,0-1 1,0 1-1,0 0 0,0 0 0,0 0 0,0 0 0,0 0 1,-1 1-1,1-1 0,0 0 0,-1 1 0,0-1 0,1 1 1,-1-1-1,0 1 0,0 0 0,0 0 0,0-1 0,0 2 1,0-1-1,0 0 0,0 0 0,0 1 0,-4-2 0,-6 2-51,1 0 0,-1 0 0,1 1 0,-1 1 0,1 0 0,-1 1-1,1 0 1,-20 8 0,24-8 45,0 1 0,0 0 0,0 0 0,0 1 0,1 0-1,0 0 1,0 1 0,-11 11 0,16-16 30,1 0-1,-1 0 1,1-1 0,-1 1-1,1 0 1,-1 0 0,1 0-1,-1 0 1,1 0-1,-1 0 1,1 0 0,0 0-1,0 0 1,0 0 0,0 0-1,-1 0 1,1 0 0,0 0-1,1 0 1,-1 0 0,0 0-1,0 1 1,1 0-13,0 0 0,0 0 0,0 0 0,0 0 0,1 0 0,-1 0 0,0 0 0,1 0 0,2 2 0,4 3-10,0-1 0,1 0 0,12 6 0,-20-11 24,12 7 37,1-1-1,0 0 0,1-1 0,-1 0 1,1-1-1,0-1 0,1 0 1,-1-1-1,25 1 0,-26-5 25,0 0 0,1-2 0,-1 1-1,0-2 1,0 0 0,-1 0 0,1-2 0,-1 1 0,0-2 0,12-7-1,-16 8-15,-1 0 0,13-11 0,-14 11 6,0 0 0,0 0 0,12-6 0,-1 2-60,-15 7-40,0 1-1,0 0 1,0 1 0,0-1 0,1 1-1,-1-1 1,0 1 0,1 0 0,0 0 0,-1 0-1,7 0 1,-7 1 25,0 0-1,0 0 1,0 1-1,1-1 1,-1 1 0,-1 0-1,1 0 1,0 0-1,0 0 1,0 0 0,0 0-1,-1 1 1,1 0-1,4 2 1,3 4-37,31 21 229,-40-28 198,-16-14 127,-1 0-494,11 9-62,0 0 0,0 0 0,-11-5 0,12 7 18,-1 0 1,1 0 0,-1 0 0,0 1-1,0-1 1,0 1 0,0 0 0,0 1-1,0-1 1,0 1 0,0 0-1,0 0 1,0 1 0,0-1 0,0 1-1,0 0 1,0 0 0,0 1 0,-9 3-1,12-3 31,0-1 0,-1 1 0,1 0-1,0 0 1,0 0 0,0 0 0,0 0-1,1 0 1,-1 1 0,0-1 0,1 0-1,0 1 1,-1-1 0,1 1 0,0 0-1,1-1 1,-1 1 0,0 0 0,1-1-1,-1 1 1,1 4 0,-1 1-1,1-1 0,0 1 0,1-1 1,0 0-1,0 1 0,0-1 0,4 8 0,-2-4 6,2 0-1,-1 0 0,1-1 0,9 13 0,-13-20 22,1-1-1,0 1 1,0-1-1,0 1 1,0-1-1,0 0 1,1 1-1,-1-1 1,1-1-1,-1 1 1,1 0-1,0 0 0,0-1 1,0 0-1,0 1 1,0-1-1,0 0 1,0-1-1,0 1 1,4 0-1,-4-1 18,-1-1 0,0 1 0,1-1 0,-1 0 0,0 0 0,0 0 0,0 0 0,0 0 1,0 0-1,0 0 0,0-1 0,0 1 0,2-3 0,20-22 319,1-8-179,-1-1 0,-2-1 0,-2-1 0,-1-1 0,18-51 0,-14 18-149,-3 0 0,13-83 1,-28 121-49,0-1 1,-3 0-1,-1 1 0,-1-1 1,-7-55-1,3 58-179,4 22 119,-1 0 1,0 0-1,-3-9 1,4 17 62,0 1-1,0-1 1,0 1 0,0-1 0,0 1-1,-1-1 1,1 1 0,0-1-1,0 1 1,0 0 0,0-1 0,-1 1-1,1-1 1,0 1 0,-1 0-1,1-1 1,0 1 0,0 0 0,-1-1-1,1 1 1,-1 0 0,1-1-1,0 1 1,-1 0 0,1 0 0,-1-1-1,1 1 1,0 0 0,-2 0-1,2 0 13,-1 0 0,0 1-1,1-1 1,-1 1-1,0-1 1,1 0-1,-1 1 1,1-1-1,-1 1 1,1-1-1,-1 1 1,1 0-1,-1-1 1,1 1-1,0 0 1,-1 0-1,-14 33-289,9-12 166,1 0 0,-4 37 0,2 50 111,5-73 7,-1 14-17,3 0-1,9 84 1,-7-116 55,2-1 0,0 1 0,1-1 0,0 0 1,2 0-1,0-1 0,1 0 0,0 0 0,1-1 0,1 0 0,12 15 0,-13-21 49,0-1 0,0 0 0,0 0-1,1-1 1,0 0 0,1 0 0,0-1-1,18 7 1,-21-10-224,0 0 0,0 0 0,1-1 0,-1 0 0,1 0 0,-1-1 0,1-1 0,-1 1 0,1-1 0,0-1 0,-1 1 0,18-5 0,-24 4-252,1 0 0,-1 0 0,1 0 0,-1 0 1,1 0-1,-1-1 0,1 1 0,-1-1 0,0 0 0,0 0 1,0 0-1,2-2 0,-3 3 200,0 0 0,-1 0 1,1 0-1,-1 0 0,1 0 0,-1-1 0,1 1 1,-1 0-1,0 0 0,1 0 0,-1 0 0,0-1 1,0 1-1,0 0 0,0 0 0,0 0 0,0-1 1,0 1-1,-1 0 0,1 0 0,0 0 0,-1 0 1,1 0-1,0-1 0,-1 1 0,0 0 0,1 0 0,-1 0 1,0 0-1,-1-1 0,-22-19-4365</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4:01.050"/>
    </inkml:context>
    <inkml:brush xml:id="br0">
      <inkml:brushProperty name="width" value="0.05" units="cm"/>
      <inkml:brushProperty name="height" value="0.05" units="cm"/>
      <inkml:brushProperty name="color" value="#FF0066"/>
    </inkml:brush>
  </inkml:definitions>
  <inkml:trace contextRef="#ctx0" brushRef="#br0">51 147 5984,'-13'-10'735,"10"8"-559,0-1-1,0 1 1,1 0-1,-1 0 1,-1 1 0,1-1-1,0 1 1,0-1-1,0 1 1,-5-1-1,8 2-158,1 0-1,-1 0 0,0 0 0,0 0 0,0 0 0,0 0 0,0 0 0,0-1 0,0 1 0,0 0 1,0 0-1,0 0 0,0 0 0,0 0 0,0 0 0,1 0 0,-1 0 0,0 0 0,0-1 0,0 1 1,0 0-1,0 0 0,0 0 0,0 0 0,0 0 0,0 0 0,0 0 0,0 0 0,0 0 0,0-1 1,0 1-1,0 0 0,0 0 0,0 0 0,-1 0 0,1 0 0,0 0 0,0 0 0,0 0 1,0 0-1,0-1 0,0 1 0,0 0 0,0 0 0,0 0 0,0 0 0,0 0 0,0 0 0,14-4 435,-13 4-405,80-10 2168,-21 4-908,135-30 858,8 0-1313,-142 28-1543,83-1 1,-89 8-3928,-43-2 2406</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4:01.399"/>
    </inkml:context>
    <inkml:brush xml:id="br0">
      <inkml:brushProperty name="width" value="0.05" units="cm"/>
      <inkml:brushProperty name="height" value="0.05" units="cm"/>
      <inkml:brushProperty name="color" value="#FF0066"/>
    </inkml:brush>
  </inkml:definitions>
  <inkml:trace contextRef="#ctx0" brushRef="#br0">166 22 8064,'-89'-21'2976,"60"24"-2304,1 1-192,19-4-256,4 0-224,-1 0-288,17 5 160,22 7-5024,4 18 2816,1-6-448</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4:06.495"/>
    </inkml:context>
    <inkml:brush xml:id="br0">
      <inkml:brushProperty name="width" value="0.05" units="cm"/>
      <inkml:brushProperty name="height" value="0.05" units="cm"/>
      <inkml:brushProperty name="color" value="#FF0066"/>
    </inkml:brush>
  </inkml:definitions>
  <inkml:trace contextRef="#ctx0" brushRef="#br0">191 114 1824,'2'-9'2912,"-2"8"-2513,0 1 0,1-1 0,-1 1 0,0-1-1,0 1 1,0-1 0,0 1 0,0-1 0,0 1-1,0-1 1,0 1 0,0-1 0,0 1-1,0-1 1,0 0 0,0 1 0,0-1 0,0 0-1,-9-5-546,4 5 197,1 0 1,-1 0-1,1 0 1,-1 0-1,0 1 0,1-1 1,-1 1-1,0 0 1,1 1-1,-1-1 1,1 1-1,-1 0 0,0 0 1,1 1-1,0-1 1,-1 1-1,1 0 1,0 0-1,0 0 0,0 1 1,-5 3-1,1 1-51,0 0 0,0 0-1,0 1 1,1 0 0,0 0-1,0 1 1,1 0 0,-5 11 0,9-17 32,0 1 0,1-1 1,-1 1-1,1 0 0,0-1 1,0 1-1,0 0 0,1 0 1,0 0-1,-1-1 0,1 1 0,0 0 1,1 0-1,-1 0 0,1 0 1,0 0-1,0-1 0,0 1 1,0 0-1,1-1 0,2 5 1,-2-3 53,1-1 0,0 0 0,0 0 0,1 0 0,-1 0 0,1 0 0,0-1-1,0 1 1,0-1 0,0 0 0,1-1 0,-1 1 0,1-1 0,0 0 0,9 3 0,-9-3 58,0-1 0,0-1-1,0 1 1,0-1 0,0 1-1,0-1 1,0-1 0,0 1-1,0-1 1,0 0 0,0 0 0,0 0-1,0-1 1,8-4 0,-10 5-88,1-1 0,-1 0 0,0 0 1,0 0-1,0-1 0,0 1 0,-1-1 0,1 0 1,-1 1-1,1-1 0,-1 0 0,0 0 0,0-1 1,0 1-1,-1 0 0,1-1 0,-1 1 0,0-1 1,0 1-1,1-8 0,0-11-53,-2-34 0,-1 20 109,-4-26-841,5 61 534,1 2 159,0 1 0,0-1 0,-1 0 1,1 0-1,0 0 0,0 1 0,-1-1 0,1 0 0,-1 1 0,0-1 0,1 0 0,-1 1 1,0 0-1,1 1-19,4 19 66,0 0 0,-2 0 0,0 0 0,-2 1 0,-1 33 0,-19 112 220,17-151-192,-23 122 40,21-122 39,-1 1 0,-1-1 0,0-1 1,-2 1-1,-15 26 0,19-37-35,-1 0 0,1 0 0,-1-1 0,0 1 0,-1-1 1,1-1-1,-1 1 0,0-1 0,0 0 0,0 0 0,-1-1 0,1 0 1,-11 4-1,16-7-63,0 1 0,-1-1 0,1 0 0,0 1 0,0-1 0,-1 0 0,1 0 0,0 0 0,-1 0 0,1 0 0,0 0 0,0 0 0,-1-1 0,1 1 0,0 0 0,0-1 0,-1 1 0,1-1 0,0 1 0,0-1 1,0 1-1,0-1 0,0 0 0,0 0 0,0 1 0,0-1 0,0 0 0,0 0 0,0 0 0,0 0 0,1 0 0,-1 0 0,0-1 0,1 1 0,-1 0 0,1 0 0,-1 0 0,1-1 0,0 1 0,-1 0 0,1 0 0,0-1 0,0 1 0,0 0 0,0-1 0,0 1 0,0 0 1,0 0-1,0-1 0,1 1 0,-1 0 0,0 0 0,1-1 0,0-1 0,12-22 9,1 1 0,1 0 1,2 1-1,19-22 0,-18 23-3,156-170-24,-32 42 32,-132 141-5,-1-1 1,-1 0-1,0-1 1,-1 0-1,13-24 1,-20 33-6,1 0 0,-1 0 0,0-1-1,0 1 1,1 0 0,-2-1 0,1-1 0,0-2-160,0 5 74,0-1-384,16 53 265,-11-34 148,0 0 0,14 29 1,-17-42 44,1 1 1,0-1 0,-1 0-1,2 0 1,-1 0 0,0 0-1,1 0 1,0-1 0,0 1-1,0-1 1,0 0-1,0 0 1,1-1 0,5 3-1,-5-3 69,0-1-1,0 0 0,0 0 0,1 0 0,-1-1 0,0 0 0,1 0 0,-1 0 0,0-1 0,6 0 1,8-3 86,25-8 0,-24 4-123,0 0 0,-1-1 0,0-1 0,-1-1 0,0-1 0,-1 0 0,23-22 0,2 1-346,-41 32 122,-2 23-666,0-15 864,1-1 0,0 1 0,0 0 0,1 0 0,-1-1 0,1 1 0,4 12 0,0-3-40,-5-14 28,1 0 1,-1 0 0,1 0-1,-1 0 1,1-1-1,0 1 1,0 0 0,0 0-1,0-1 1,0 1 0,0-1-1,0 1 1,0-1 0,1 1-1,-1-1 1,1 0-1,1 2 1,0-1 23,0 0 1,0-1-1,1 1 1,-1 0-1,1-1 0,-1 0 1,1 0-1,0 0 0,-1 0 1,1-1-1,0 1 1,0-1-1,-1 0 0,1 0 1,0-1-1,0 1 0,-1-1 1,1 1-1,0-1 0,-1-1 1,1 1-1,-1 0 1,1-1-1,3-1 0,-6 2 11,1 0 0,-1-1 0,1 1 0,0 0 0,-1 0 0,0-1 0,1 1 0,-1-1 0,0 1 0,0-1 0,0 0 0,0 1 0,0-1-1,0 0 1,0 0 0,0-2 0,6-32 283,-6 28-330,-1 4-6,1-1-1,-1 1 0,0-1 0,-1 0 1,1 1-1,-1-1 0,0 1 0,0-1 0,0 1 1,-1 0-1,0 0 0,1-1 0,-1 1 1,-4-5-1,3 4-24,-1 0 0,0 0-1,-1 0 1,1 0 0,-1 1 0,0 0 0,0 0-1,0 0 1,-9-4 0,6 3-2,0 2 0,0-1 0,-1 1 0,1 0 0,-1 1 0,0 0 0,0 0-1,0 1 1,-16 0 0,24 1 37,1 0 0,-1 0 0,1 0 0,-1 0 0,1 0 0,-1 0 0,1 0-1,-1 0 1,1 0 0,-1 0 0,1 0 0,-1 0 0,1 0 0,0 0 0,-1 1-1,1-1 1,-1 0 0,1 0 0,-1 1 0,1-1 0,0 0 0,-1 0 0,1 1-1,0-1 1,-1 0 0,1 1 0,0-1 0,-1 1 0,1-1 0,0 1 0,0 0 0,0-1 0,0 1 0,0-1 0,0 1 0,0-1 0,0 1 0,0-1 0,1 1 0,-1-1-1,0 1 1,0-1 0,1 0 0,-1 1 0,0-1 0,1 1 0,-1-1 0,0 0 0,1 1 0,-1-1 0,1 0 0,-1 1 0,0-1 0,1 1 0,6 2 18,-1 1-1,0-1 0,1 0 1,0-1-1,-1 1 0,1-1 1,0 0-1,0-1 0,0 0 1,1 0-1,-1-1 0,0 1 1,8-2-1,6 1-26,-10 1 58,-1-1-1,1 0 1,0-1 0,0 0 0,-1 0-1,1-2 1,0 1 0,19-8-1,-10-1 70,0-1 0,19-14 1,-9 5-260,-30 21 139,0 0 1,1 0-1,-1 0 0,1 0 1,-1 0-1,0 0 1,1 0-1,-1 0 1,1 0-1,-1 0 1,0 0-1,1 0 1,-1 0-1,1 0 1,-1 0-1,0 0 0,1 0 1,-1 1-1,1-1 1,-1 0-1,0 0 1,1 1-1,-1-1 1,0 0-1,1 0 1,-1 1-1,0-1 0,0 0 1,1 1-1,-1-1 1,0 0-1,0 1 1,0-1-1,1 0 1,-1 1-1,0-1 1,0 1-1,0-1 0,0 0 1,0 2-1,7 19 27,-6-18-17,3 18-71,-1-1 0,-1 1 0,-1 0 0,-2 30 0,0-14 146,1-35-68,1 1 1,-1 0-1,0 0 0,1-1 0,0 1 1,-1 0-1,1-1 0,0 1 0,2 3 1,-3-5 12,1-1 1,-1 1 0,1 0 0,-1 0 0,1 0 0,0-1-1,-1 1 1,1 0 0,0-1 0,-1 1 0,1-1-1,0 1 1,0-1 0,-1 1 0,1-1 0,0 0-1,0 1 1,0-1 0,0 0 0,0 1 0,0-1 0,0 0-1,-1 0 1,1 0 0,0 0 0,0 0 0,0 0-1,0 0 1,0 0 0,0 0 0,2-1 0,10-4 51,0-1-1,-1 0 1,1 0 0,-1-2 0,0 1 0,-1-1 0,14-13 0,4-6 18,33-40-1,-50 52-114,-8 11-38,-1-1 0,1 1 1,0-1-1,0 1 1,8-5-1,-12 9 52,0-1 0,0 1 0,0 0 0,1 0 0,-1 0 0,0 0 0,0 0 0,0 0 1,1 0-1,-1 0 0,0 0 0,0 0 0,1 0 0,-1 0 0,0 0 0,0 0 0,0 0 0,1 0 0,-1 0 0,0 0 0,0 0 0,0 0 0,1 1 0,-1-1 0,0 0 1,0 0-1,0 0 0,1 0 0,-1 0 0,0 1 0,0-1 0,0 0 0,0 0 0,0 0 0,0 0 0,1 1 0,-1-1 0,0 0 0,0 0 0,0 0 0,0 1 0,0-1 1,0 0-1,0 0 0,0 0 0,0 1 0,0-1 0,0 1 0,2 14-17,-1-10-1,9 57-461,-8-52 507,0-1-1,1 0 0,0 0 0,0 0 1,1-1-1,0 1 0,1-1 0,0 0 1,0 0-1,0 0 0,1-1 1,1 0-1,-1 0 0,14 11 0,-18-16 8,1 0 0,0 0 0,0-1 0,0 1 0,0-1 0,0 1 0,1-1 0,-1 0 0,0 0 0,1-1-1,-1 1 1,0-1 0,1 1 0,-1-1 0,1 0 0,-1 0 0,0-1 0,1 1 0,-1-1 0,0 1 0,1-1 0,-1 0-1,0 0 1,0-1 0,0 1 0,0-1 0,0 0 0,5-3 0,1-1 25,-2-1 0,1 0 0,-1 0-1,0-1 1,0 0 0,-1 0 0,0-1 0,6-10 0,6-14-37,-6 14-3,14-34 0,17-44-50,-42 95 0,-1 1 0,1-1 0,0 1 0,0 0 1,0-1-1,0 1 0,0 0 0,0 0 0,0 0 0,1 0 0,1-1 0,-3 15-357,-2 14 340,-1 0 0,-1 0 1,-15 47-1,-1 9 71,-56 307 207,74-366-243,2-20 74,0 1 0,-1-1 1,1 0-1,-1 1 1,0-1-1,-3 9 0,3-13-38,1-1 0,0 1-1,-1 0 1,1 0-1,0-1 1,-1 1 0,1 0-1,0-1 1,-1 1-1,1-1 1,0 1 0,0 0-1,0-1 1,-1 1 0,1-1-1,0 1 1,0 0-1,0-1 1,0 1 0,0-1-1,0 1 1,0-1-1,0 1 1,0-1 0,0 0-1,-4-18 112,3-6-34,0 1 0,2 0 0,5-37 0,22-72-38,-22 114-60,1-1 0,0 1 0,2 0 0,0 1 0,1 0 0,1 0 0,0 1-1,2 1 1,0 0 0,0 1 0,2 0 0,17-15 0,-27 27-23,-1 0 1,1 0-1,-1 0 0,1 0 1,0 1-1,0 0 0,0 0 1,0 0-1,1 1 0,-1-1 1,0 1-1,1 0 0,-1 1 1,1 0-1,-1-1 0,0 2 1,1-1-1,-1 1 0,1-1 1,-1 2-1,0-1 0,1 0 1,-1 1-1,0 0 0,0 0 1,0 1-1,-1-1 0,1 1 1,0 0-1,-1 1 0,0-1 1,4 5-1,-6-7 24,-1 0 1,0 0-1,0 1 1,0-1-1,1 1 1,-1-1-1,-1 1 0,1-1 1,0 1-1,0 0 1,-1-1-1,1 1 0,-1 0 1,1 0-1,-1-1 1,0 1-1,0 0 1,1 0-1,-1 0 0,-1-1 1,1 1-1,0 0 1,0 0-1,-1 0 1,0 3-1,0-3 23,-1 0 1,1 0-1,-1 0 0,1 0 1,-1 0-1,0 0 1,1-1-1,-1 1 0,0-1 1,0 1-1,0-1 0,0 1 1,-1-1-1,1 0 0,0 0 1,0 0-1,-1 0 1,-3 0-1,-5 2 4,0-1-1,0 0 1,-1-1 0,1 0 0,-1-1 0,1 0-1,-1-1 1,1 0 0,0-1 0,-22-6-1,27 7-30,6 1 2,0 0 0,-1 0 0,1 0 1,0 0-1,-1-1 0,1 1 0,0 0 1,-1 0-1,1 0 0,0 0 0,-1 0 1,1 0-1,0-1 0,-1 1 0,1 0 1,0 0-1,-1-1 0,1 1 1,0 0-1,0 0 0,-1-1 0,0 0-85,12 7-145,3-1 79,-3-1 190,0-1-1,0 0 1,0 0 0,0-1 0,0 0-1,13 0 1,3-3 23,0 0 1,0-2-1,0-1 0,0-1 0,30-11 1,-41 11-22,0-1 0,-1 0 0,1-2 0,-1 0 0,-1 0 0,0-2 0,0 0 0,0 0 0,17-19 0,-27 26-29,-1-1 1,1 1-1,-1-1 0,0 0 1,0 0-1,-1 0 0,1 0 1,-1-1-1,0 1 0,0-1 1,0 1-1,0-1 0,-1 0 1,0 0-1,1-8 0,1-8-316,-3 21 306,0 0 1,0 0-1,0 0 0,0 0 0,0 0 1,0 0-1,0 0 0,0 0 1,0 0-1,0 0 0,0 0 0,-1 0 1,1-1-1,0 1 0,0 0 1,0 0-1,0 0 0,0 0 1,0 0-1,0 0 0,0 0 0,0 0 1,0-1-1,0 1 0,0 0 1,0 0-1,0 0 0,0 0 1,0 0-1,0 0 0,0 0 0,0 0 1,0-1-1,0 1 0,0 0 1,0 0-1,0 0 0,0 0 0,0 0 1,0 0-1,1 0 0,-1 0 1,0 0-1,0-1 0,0 1 1,0 0-1,0 0 0,0 0 0,0 0 1,0 0-1,0 0 0,0 0 1,1 0-1,-1 0 0,0 0 0,0 0 1,0 0-1,0 0 0,0 0 1,0 0-1,0 0 0,0 0 1,1 0-1,-1 0 0,0 0 0,0 0 1,0 0-1,0 0 0,-1 18-162,-22 90-139,21-98 303,0 1 0,1-1-1,0 1 1,1 0 0,0-1 0,0 1 0,1 0-1,5 17 1,-6-27 12,0 0 0,0 0 1,1 0-1,-1 0 0,0 0 0,1 0 0,-1 0 0,1 0 0,-1 0 0,1 0 0,0 0 0,-1-1 0,1 1 0,0 0 0,0 0 0,-1-1 1,1 1-1,0 0 0,0-1 0,0 1 0,0-1 0,0 1 0,0-1 0,0 1 0,0-1 0,0 0 0,0 0 0,0 1 0,0-1 0,0 0 1,0 0-1,0 0 0,0 0 0,0 0 0,0 0 0,0-1 0,0 1 0,0 0 0,0 0 0,0-1 0,0 1 0,2-1 0,4-2 51,-1 0 0,1-1 0,-1 1 0,0-1 0,6-5 0,-5 2-45,0 0-1,0 0 0,-1 0 1,10-14-1,-10 12-48,1 0-1,0 1 1,9-9-1,-14 15-9,1 0 0,-1 1 0,0-1 0,1 1 0,0 0 0,-1 0 0,4-2 0,-4 5 30,-1-1-1,0 1 1,0-1-1,0 1 1,0-1-1,0 1 1,-1-1-1,2 3 1,-1-2-4,1 3 11,-1 1 0,1-1 0,-1 1-1,0 0 1,0-1 0,-1 1 0,0 0-1,0 0 1,0-1 0,-1 1-1,-1 7 1,-2 8 327,-9 26 0,12-41-81,3-12-204,1 0 1,0 0 0,0 1 0,0-1-1,1 1 1,0 0 0,7-8 0,36-31-15,-29 30-35,0 0 1,1 2-1,0 0 1,1 1-1,22-8 1,-37 17-24,-1 0-1,1 1 1,0 0 0,0 0 0,0 0 0,0 0 0,-1 1 0,1 0 0,10 0 0,-13 0 25,-1 1 1,1-1-1,-1 0 1,1 1-1,-1-1 0,0 1 1,1-1-1,-1 1 0,1-1 1,-1 1-1,0 0 1,0 0-1,1 0 0,-1 0 1,0 0-1,0 0 1,0 0-1,0 0 0,0 0 1,0 1-1,0-1 1,-1 0-1,1 1 0,0-1 1,-1 0-1,1 1 1,-1-1-1,1 1 0,-1-1 1,0 1-1,0-1 1,0 1-1,0 2 0,0 5 29,-1 0 0,-1 0 0,0 0 0,0 0 0,-1 0 0,-4 11 0,-4 10 24,8-19-79,2-8 50,-1-1-1,2 1 1,-1-1 0,0 1 0,0-1 0,1 1 0,-1 0 0,1-1 0,0 1-1,0 0 1,0-1 0,0 1 0,0-1 0,1 1 0,-1 0 0,1-1 0,1 6 0,-1-8-11,-1 0 1,0 0 0,1 1-1,-1-1 1,0 0 0,1 0-1,-1 0 1,0 0 0,1 1 0,-1-1-1,1 0 1,-1 0 0,0 0-1,1 0 1,-1 0 0,1 0-1,-1 0 1,0 0 0,1 0-1,-1 0 1,1 0 0,-1-1 0,2 1 12,11-1 23,-1 0 1,1-1-1,-1 0 1,1-1-1,16-6 1,57-28 155,-59 23-196,0-2 0,-1-1 0,-1 0 0,-1-2 0,37-37 1,-47 44 82,-11 9-65,0 1-1,-1 0 0,1-1 0,-1 1 1,1-1-1,-1 0 0,0 0 1,3-5-1,-6 7-297,-5 4 158,-7 8-28,1 2 121,1 1 1,1 0-1,1 1 0,-9 17 0,15-26-11,-20 44-100,22-46 140,-1 1 1,1 0-1,0 0 1,0-1-1,0 1 1,1 0-1,-1 0 1,2 8-1,0-4 4,3 14 135,-4-22-121,0 0 0,0 0 0,1 0 0,-1 0 0,1 0 0,-1 0 0,0-1 0,1 1 0,0 0 0,-1 0 0,1-1 0,-1 1 0,1 0 0,0 0 0,0-1 0,-1 1 0,1-1 0,1 2 0,-1-3 5,0 1 1,0 0-1,0 0 0,0 0 0,-1 0 0,1-1 0,0 1 0,0 0 1,0-1-1,-1 1 0,1-1 0,0 1 0,-1-1 0,1 1 1,0-1-1,-1 1 0,2-2 0,-1 1 43,6-6 5,-1 0 0,1 0-1,-1 0 1,-1-1 0,1 0-1,-1 0 1,4-11 0,0 3-52,3-5-19,-2 1 0,0-2 0,-2 1 0,11-43 0,-17 83-773,-1 18 631,-18 135 57,-18 116 380,12-190 58,22-96-323,0 1 0,0-1 0,0 0 0,0 1 0,0-1 0,0 0 0,0 0 0,-1 0 0,1 0 0,-1 0 1,0 0-1,1-1 0,-1 1 0,0 0 0,0-1 0,0 1 0,0-1 0,0 0 0,-3 2 0,3-3-20,0 1 0,0-1 0,0 0 0,1 1 0,-1-1 0,0 0 0,0 0 0,0 0 0,0-1 0,0 1 0,0 0 0,1-1 0,-1 1 0,0-1 0,0 1 0,1-1 0,-1 0 0,0 0 0,1 0 0,-1 0 1,1 0-1,-1 0 0,1 0 0,-1-1 0,-1-2 0,-3-2-11,1 0 1,-1-1-1,1 0 1,1 0 0,0 0-1,0 0 1,0-1-1,1 0 1,0 0 0,0 0-1,1 0 1,0 0 0,0 0-1,1 0 1,0-1-1,1 1 1,0-1 0,0 1-1,1 0 1,0-1 0,0 1-1,1 0 1,0 0-1,1 0 1,-1 0 0,5-8-1,0 3 0,1 1-1,-1 0 1,2 1-1,0 0 1,0 0-1,1 1 1,1 0-1,-1 1 1,2 0-1,-1 1 1,1 0-1,0 0 1,1 2-1,-1-1 1,2 2-1,22-8 1,141-30 253,-119 32-289,113-20-282,-154 29-549,-37 5-13467,-20 5 8539</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3:19.217"/>
    </inkml:context>
    <inkml:brush xml:id="br0">
      <inkml:brushProperty name="width" value="0.05" units="cm"/>
      <inkml:brushProperty name="height" value="0.05" units="cm"/>
      <inkml:brushProperty name="color" value="#004F8B"/>
    </inkml:brush>
  </inkml:definitions>
  <inkml:trace contextRef="#ctx0" brushRef="#br0">94 1138 7296,'-3'3'381,"-12"16"3294,11-17-1570,8-13-389,26-52 512,-18 34-1914,1 1-1,2 0 1,26-36-1,101-89 520,-80 90-471,-15 11-40,-2-1 0,-3-3 0,-2-2 1,46-87-1,-46 72 136,44-87 1105,-58 88-1152,-26 72-418,0 0 0,0 0 1,0 0-1,0 0 1,0 0-1,0 0 1,0 0-1,0-1 0,0 1 1,0 0-1,0 0 1,0 0-1,0 0 1,0 0-1,0 0 0,0 0 1,0-1-1,0 1 1,0 0-1,0 0 1,0 0-1,0 0 0,0 0 1,0 0-1,0 0 1,0 0-1,0-1 1,0 1-1,0 0 0,0 0 1,0 0-1,0 0 1,0 0-1,-1 0 1,1 0-1,0 0 0,0 0 1,0 0-1,0 0 1,0 0-1,0-1 0,0 1 1,0 0-1,-1 0 1,1 0-1,0 0 1,0 0-1,0 0 0,0 0 1,-8 6-279,2 3 194,1-1 0,1 1 1,-5 11-1,-3 5 60,-137 241 89,93-180-49,-99 159 404,27-17 280,20-32-165,7-52 235,47-73 794,51-69-1469,3-9-123,6-10-191,15-27 0,-8 17 108,9-20 28,3 0 0,37-55 0,-47 81 89,2 0 0,0 0 0,2 2-1,0 0 1,1 2 0,33-24 0,1 9-148,112-49-1,-108 55 331,0-1 1,60-42 0,-75 42-315,-25 16 143,0-1 1,21-18-1,-38 29-17,0-1-1,1 1 1,-1 0 0,0 0-1,0 0 1,1 0 0,-1 1-1,0-1 1,1 0-1,-1 0 1,1 1 0,2-1-1,-3 19-61,-2 1-66,-4 23 0,3-27 53,0 0 0,1 1 1,1 18-1,0-27 153,1 0 0,0 0 1,1 0-1,-1 0 0,1 0 1,0-1-1,6 12 0,-7-15-43,1-1 0,-1 0 0,1 0-1,0 0 1,-1 0 0,1 0 0,0 0-1,0-1 1,0 1 0,0-1 0,0 1 0,1-1-1,-1 0 1,0 0 0,1 0 0,-1 0-1,1 0 1,-1 0 0,1-1 0,-1 1 0,1-1-1,0 0 1,4 1 0,17-3 97,0-1 0,1-1 0,-2-1 0,40-13 0,-5 2-84,167-50-62,-208 60 70,0-1 0,17-12 0,-16 9-84,-16 9 17,-1 0 0,1 0-1,-1 0 1,1 0 0,-1 0-1,1 0 1,-1-1 0,0 1 0,1 0-1,-1-1 1,0 1 0,0-1-1,1-2 1,-4 3-87,0 1 0,1 0 0,-1 0 0,0 1 0,0-1 0,0 0 0,0 1 0,1-1 0,-3 1 0,0 1-6,-1 0 0,1 1 1,0-1-1,0 1 0,0 0 1,0 0-1,0 0 0,-3 4 1,-4 4 106,-13 18 1,22-26 30,0 1 0,0-1 0,1 0 0,-1 0-1,1 1 1,-1-1 0,1 1 0,0 0 0,0-1 0,1 1 0,-1 0 0,1-1 0,0 1 0,0 4-1,0-6 4,0 0-1,1 0 1,-1-1-1,1 1 1,-1 0-1,1-1 1,-1 1-1,1 0 1,0-1-1,0 1 1,0-1-1,0 1 1,0-1-1,0 0 0,1 1 1,-1-1-1,0 0 1,1 0-1,-1 0 1,1 0-1,-1 0 1,1 0-1,-1 0 1,1-1-1,-1 1 1,1 0-1,0-1 1,0 0-1,-1 1 0,1-1 1,0 0-1,2 0 1,3 0 39,0 0 0,0 0 1,0-1-1,0 0 0,0-1 0,10-3 1,43-19 191,25-12-86,75-36-40,-131 56-130,-1-2 0,-1 0 1,-1-2-1,0-1 0,-2-1 1,31-34-1,-27 20 53,-1-2 1,42-77-1,21-90 124,-86 195-317,0 0-1,-1 0 0,0-1 1,-1 1-1,0 0 0,0-1 1,-1 0-1,-1-20 0,0 30 114,0 1-1,0-1 0,0 1 1,0 0-1,0-1 0,0 1 1,0-1-1,0 1 0,-1-1 1,1 1-1,0-1 1,0 1-1,0-1 0,-1 1 1,1 0-1,0-1 0,0 1 1,-1-1-1,1 1 1,0 0-1,-1-1 0,1 1 1,0 0-1,-1-1 0,1 1 1,-1 0-1,1 0 0,0-1 1,-1 1-1,1 0 1,-1 0-1,1 0 0,-1 0 1,1 0-1,-1-1 0,1 1 1,-1 0-1,1 0 1,0 0-1,-1 0 0,1 0 1,-1 0-1,1 1 0,-1-1 1,1 0-1,-1 0 0,1 0 1,-1 0-1,1 1 1,-1-1-1,-3 2-49,1 0 0,-1 0 0,1 0 0,-5 5 0,0 1 63,0 0 0,1 1 0,0-1 0,0 1 0,1 1 0,1-1 0,-1 1 0,1 0 0,-3 12 0,-4 4 8,-2 4 14,-63 140-3,13 7 122,60-166-54,1 1 0,1 0 0,0 0 1,0 0-1,1 0 0,1 1 1,2 22-1,-1-29-12,0 0 0,0 0 0,1 0 0,0-1 0,0 1-1,1-1 1,-1 1 0,1-1 0,0 0 0,1 0 0,-1 0 0,1-1 0,0 1 0,0-1 0,0 0 0,1 0 0,8 5 0,-7-5-17,0-1 0,1 1-1,-1-2 1,1 1 0,0-1 0,0 0 0,0 0 0,0-1 0,0 0-1,0 0 1,13-1 0,6-2 66,48-9-1,-74 11-113,36-8 71,0-3 0,40-17 0,-17 6-118,-33 13-42,16-6 105,-31 11-261,-10 4-4,-3 2-106,-13 6 324,1 0 1,0 1-1,1 1 0,0 0 0,0 1 0,1 0 0,0 1 1,1 0-1,1 1 0,0 0 0,0 1 0,2 0 1,-1 1-1,2-1 0,0 1 0,1 1 0,0-1 0,1 1 1,1 0-1,1 1 0,-3 29 0,6-41 88,0 28 196,0-31-219,0 0 1,1-1-1,-1 1 0,0 0 1,1-1-1,-1 1 0,1-1 0,0 1 1,0-1-1,-1 1 0,1-1 1,0 1-1,0-1 0,0 0 1,0 0-1,3 3 0,-3-4-22,-1 0-1,1 1 0,-1-1 1,1 0-1,0 1 1,-1-1-1,1 0 1,0 0-1,0 0 0,-1 1 1,1-1-1,0 0 1,-1 0-1,1 0 1,0 0-1,0 0 1,-1 0-1,1-1 0,0 1 1,-1 0-1,1 0 1,0 0-1,-1-1 1,1 1-1,0-1 0,16-12 99,-10 7-44,186-141 723,-171 131-741,-1-2 0,0 0 1,-2-1-1,0-1 0,-1-1 1,-1-1-1,17-28 0,-5-6-94,39-106-1,-47 108 36,-14 36-4,13-30-485,24-97-1,-43 136 201,-3 9 86,-7 17-102,-29 63-133,-74 114 0,67-129 271,-63 100-1491,65-84-2823,-50 138 1,70-161 767,3-10 1265</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4:06.921"/>
    </inkml:context>
    <inkml:brush xml:id="br0">
      <inkml:brushProperty name="width" value="0.05" units="cm"/>
      <inkml:brushProperty name="height" value="0.05" units="cm"/>
      <inkml:brushProperty name="color" value="#FF0066"/>
    </inkml:brush>
  </inkml:definitions>
  <inkml:trace contextRef="#ctx0" brushRef="#br0">162 84 10048,'-90'-80'3712,"62"76"-2880,-5 8-224,28-4-896,0 0 32,15 8-8000</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4:10.103"/>
    </inkml:context>
    <inkml:brush xml:id="br0">
      <inkml:brushProperty name="width" value="0.05" units="cm"/>
      <inkml:brushProperty name="height" value="0.05" units="cm"/>
      <inkml:brushProperty name="color" value="#FF0066"/>
    </inkml:brush>
  </inkml:definitions>
  <inkml:trace contextRef="#ctx0" brushRef="#br0">204 4 2656,'3'-4'8205,"-4"7"-7973,1-2-111,-1 1-1,0-1 1,0 0 0,0 0-1,0 1 1,0-1 0,0 0 0,-1 0-1,1 0 1,0 0 0,-1-1-1,1 1 1,0 0 0,-1 0-1,-1 0 1,-14 9 444,2 3-163,-30 18 0,26-19 43,-23 20-1,37-27-405,0-1-1,0 1 1,1 0 0,0 0-1,0 0 1,0 0 0,1 1-1,0-1 1,-3 8 0,5-10-17,0-1 0,0 1 1,1-1-1,-1 1 0,1-1 0,-1 1 0,1 0 1,0-1-1,0 1 0,0 0 0,1-1 0,-1 1 1,0 0-1,1-1 0,0 1 0,1 3 1,0-2 35,0-1 1,0 1-1,1-1 1,-1 0-1,1 0 1,-1 0-1,1 0 1,0-1-1,0 1 1,4 2-1,1 0 87,0 0-1,1-1 0,-1 0 0,1-1 1,0 0-1,-1 0 0,1-1 1,18 3-1,-22-5-42,1 0 0,-1 0 0,0 0 0,1-1 0,-1 0 0,0 0 0,1 0 0,-1-1 0,0 1 0,8-5 0,-10 4-45,0 1-1,0-1 1,0 0 0,0 0 0,0-1 0,-1 1-1,1 0 1,-1-1 0,0 1 0,1-1-1,-1 0 1,-1 0 0,1 0 0,0 0-1,-1 0 1,1 0 0,1-5 0,-2 3-37,-1-1 0,1 1 1,-1 0-1,1-1 0,-1 1 0,-1 0 1,1-1-1,-1 1 0,0 0 1,0-1-1,-3-5 0,0 1-123,0-1 0,-1 1 0,0 0 0,-10-13 0,13 20 88,0 0 0,-1 1-1,1-1 1,-1 1 0,0-1 0,0 1 0,0 0 0,-5-3 0,7 4-4,-1 0 1,0 0-1,0 1 1,0-1-1,0 0 1,1 1-1,-1-1 1,0 1-1,0 0 1,0 0-1,0-1 1,0 1-1,0 0 1,0 1-1,0-1 0,0 0 1,-3 1-1,5 0 19,-1-1-1,1 0 0,0 0 0,0 0 1,0 0-1,0 0 0,0 0 0,-1 0 1,1 0-1,0 0 0,0 1 0,0-1 1,0 0-1,0 0 0,0 0 0,-1 0 1,1 0-1,0 0 0,0 1 0,0-1 1,0 0-1,0 0 0,0 0 0,0 0 1,0 1-1,0-1 0,0 0 0,0 0 1,0 0-1,0 1 0,0-1 0,0 0 1,0 0-1,0 1 0,5 6 21,11 8-14,-14-13-32,3 2 61,-1 0 0,1 0 0,0-1 0,0 0 0,1 0 1,-1 0-1,1-1 0,-1 1 0,1-1 0,0-1 0,0 1 1,0-1-1,0 0 0,0-1 0,0 1 0,0-1 0,0 0 0,0 0 1,0-1-1,0 0 0,7-2 0,83-19 392,110-30-97,-191 49-379,-1 0-1,0 1 1,1 0 0,0 1-1,-1 1 1,1 0-1,0 2 1,-1-1-1,1 1 1,24 8-1,-29-7 36,0 1 0,0 0-1,-1 1 1,14 8 0,15 7 16,-25-12 81,-11-7-30,0 1 0,0-1 0,0 0 0,0 0 0,0 1 0,1-2 0,2 2 0,-5-3-6,-1 0 0,1 1 0,0-1-1,-1 0 1,1 0 0,-1 0 0,1 0 0,-1 0 0,0 1 0,1-1 0,-1 0 0,0 0 0,0 1 0,1-1 0,-1 1 0,0-1 0,0 1 0,0-1 0,-1 0 0,-24-10-2,19 8 5,-2-1-86,0 1 0,0 0 0,-1 1 0,1 0 0,-1 0 0,1 1 0,-1 1 0,1-1 0,-1 2 0,-17 1 0,-4 4-21,-58 17-1,84-21 41,-3 0 19,1 1-1,-1 1 1,1-1 0,0 1-1,-13 9 1,17-10-16,-1-1 1,1 1 0,0 0 0,0 0-1,1 0 1,-1 0 0,1 0 0,-1 0 0,1 1-1,0-1 1,0 1 0,1 0 0,-3 6-1,4-8 19,0-1-1,0 1 0,0 0 1,0 0-1,1-1 1,-1 1-1,0 0 0,1 0 1,0-1-1,-1 1 0,1 0 1,0-1-1,0 1 0,0-1 1,0 1-1,0-1 0,0 1 1,0-1-1,0 0 0,1 0 1,-1 0-1,1 1 1,-1-1-1,3 1 0,5 4 54,0-1 0,18 8 0,4 0-51,1 1 187,65 20-1,-87-31-128,1-1 0,-1-1 0,0 1 0,1-2 0,-1 1 0,1-1 0,-1-1 0,1 0 0,-1-1-1,0 1 1,11-5 0,-3 0 23,-1-2 0,0 0 0,0 0 0,-1-2 0,0 0 0,-1-1 0,27-24 0,38-37 142,-74 67-288,0 1 0,0-1 0,1 1 0,-1 0 0,1 1 0,9-4 0,-11 5 30,-1 1 0,1 0 0,0 0 0,-1 1 0,1-1 0,0 1 0,-1 0 0,1 0 0,0 1 0,-1-1 0,9 3 0,68 24-221,-24-7 146,-46-16 260,0-1-1,17 2 1,-28-17 227,-2 11-374,0-1 1,1 0 0,-1 1-1,0-1 1,0 1 0,0-1-1,0 1 1,0 0 0,-1 0-1,1 0 1,-5-1 0,-7-3-60,-1 0 1,0 2-1,0-1 1,0 2-1,-1 0 1,1 1-1,-21 1 1,26 1 19,0 0-1,-1 0 1,1 1-1,0 0 1,0 1-1,0 1 1,1-1-1,-1 1 1,1 1-1,0 0 1,-15 10-1,20-11 32,-5 2-37,0 1-1,1 0 0,-13 16 0,18-21 31,1 1 0,0 0 0,1 0 1,-1 1-1,0-1 0,1 0 0,0 0 0,0 1 0,0-1 1,0 1-1,0-1 0,1 1 0,-1-1 0,1 1 0,1 7 1,-1-3 26,2 0 0,-1 0 0,1 1 0,1-1 1,-1-1-1,1 1 0,0 0 0,1-1 0,0 1 1,0-1-1,1 0 0,0-1 0,0 1 0,1-1 1,-1 0-1,1 0 0,1 0 0,-1-1 0,1 0 1,0-1-1,0 1 0,0-1 0,0-1 0,1 1 0,0-1 1,0 0-1,0-1 0,0 0 0,0 0 0,14 0 1,-2-1 37,0 0 1,1-2 0,-1-1-1,-1 0 1,1-1-1,0-1 1,23-8 0,-16 2 25,0-1 1,0-1-1,-1-1 1,34-23-1,-39 20-35,1-1-1,-2 0 1,0-2 0,-1-1-1,-1 0 1,-1-1 0,-1-1-1,0 0 1,18-38 0,-29 48-158,9-23 0,-14 35 102,0 0-1,0 0 0,0 0 1,0-1-1,1 1 0,-1 0 1,0 0-1,0 0 0,0 0 1,0-1-1,0 1 0,0 0 1,0 0-1,0 0 0,0-1 1,0 1-1,0 0 0,0 0 1,0 0-1,0-1 0,0 1 1,0 0-1,0 0 0,0 0 1,0-1-1,0 1 0,0 0 1,0 0-1,0 0 0,0 0 1,0-1-1,-1 1 0,1 0 1,0 0-1,0 0 0,0 0 1,0 0-1,0-1 0,0 1 1,-1 0-1,1 0 0,0 0 1,0 0-1,0 0 0,0 0 1,-1 0-1,1 0 0,0-1 1,0 1-1,0 0 0,-1 0 1,1 0-1,0 0 0,-1 0 0,1 1-13,-1-1-1,1 0 1,-1 0-1,0 1 0,1-1 1,-1 0-1,1 1 1,-1-1-1,1 1 0,-1-1 1,1 0-1,-1 1 1,1-1-1,0 1 0,-1 0 1,1-1-1,0 1 0,-1-1 1,1 2-1,-8 20-96,1 1 0,1 0 0,-5 47 0,4-25 212,5-29-27,-1 31-1,3-40-39,0 0 0,1 0 1,0 0-1,0 0 0,0 0 0,5 13 1,-5-19-14,-1-1 0,0 1 0,1 0 0,-1-1 0,0 1 0,1 0 1,-1-1-1,1 1 0,-1-1 0,1 1 0,-1 0 0,1-1 0,0 1 0,-1-1 1,1 0-1,-1 1 0,1-1 0,0 1 0,0-1 0,-1 0 0,1 0 1,0 1-1,-1-1 0,1 0 0,0 0 0,0 0 0,0 0 0,-1 0 0,1 0 1,0 0-1,0 0 0,-1 0 0,1 0 0,0 0 0,0-1 0,-1 1 1,1 0-1,0 0 0,-1-1 0,1 1 0,0 0 0,-1-1 0,1 1 1,0-1-1,0 0 0,5-3 55,0-1 1,-1 0 0,10-10 0,-9 9 29,176-161 65,-181 166-189,1-1 0,-1 1 1,0 0-1,0 0 0,0-1 1,1 1-1,-1-1 0,-1 1 1,1-1-1,0 1 0,1-4 1,-2 3-112,0 14-148,1 5 224,0 0 0,1 0 1,0 0-1,7 21 0,-5-27 72,-1-1 0,1 1 1,1-1-1,-1 0 0,2-1 0,-1 1 0,13 14 0,-16-22 13,-1 1 1,2-1-1,-1 0 1,0 0 0,0 0-1,1 0 1,-1 0-1,1 0 1,-1 0-1,1-1 1,0 0 0,0 1-1,0-1 1,0 0-1,0 0 1,0-1 0,0 1-1,0-1 1,0 1-1,0-1 1,0 0-1,0 0 1,0 0 0,0-1-1,0 1 1,0-1-1,0 1 1,5-3 0,5-2-2,0-1 1,-1 0 0,0-1 0,0 0 0,-1-1-1,20-17 1,-10 6 24,-1-2 1,24-30-1,-32 36-40,-1-1-1,0-1 1,-1 0 0,-1 0-1,0-1 1,6-21 0,-12 32-338,-2 6 124,1 14 54,-5 21 124,-5 52-194,7-72 257,1-1 0,1 1 1,0-1-1,5 20 0,-4-21-21,-1-5 3,1 1-1,0 0 1,0-1 0,1 1 0,0-1-1,7 14 1,-9-19-11,0-1 1,1 1-1,-1 0 0,0 0 0,1-1 0,0 1 1,-1 0-1,1-1 0,0 0 0,0 1 0,-1-1 1,1 0-1,0 0 0,0 0 0,0 0 1,0-1-1,1 1 0,-1 0 0,0-1 0,0 1 1,0-1-1,1 0 0,-1 0 0,0 0 0,0 0 1,0 0-1,1 0 0,3-2 0,16-5 68,0-2-1,0-1 1,-1 0 0,0-2-1,23-16 1,12-7 18,-44 28-86,95-59 322,-90 54-250,0 0 0,-1-2 1,0 0-1,13-17 1,24-40-119,-14 18-342,-38 52 353,-1 0 0,1 0 1,0 0-1,-1 0 1,1 0-1,0 1 1,0-1-1,0 0 0,-1 1 1,1-1-1,0 0 1,0 1-1,0-1 0,0 1 1,0 0-1,0-1 1,1 1-1,-1 0 14,0 0 0,-1 0 0,1 1 0,0-1 0,-1 0 0,1 1 0,0-1 0,-1 1-1,1-1 1,-1 1 0,1-1 0,-1 1 0,1-1 0,-1 1 0,0-1 0,1 1 0,-1 0 0,0-1 0,1 1 0,-1 0 0,0-1-1,1 1 1,-1 0 0,0-1 0,0 1 0,0 0 0,0-1 0,0 2 0,5 24 27,-2 1 0,0-1 1,-2 1-1,-1 0 0,-1 0 0,-6 33 1,6-50-46,0 5 24,-2-1 1,1 1-1,-8 22 0,9-34 30,-1 1 0,1-1-1,-1 0 1,0 1 0,1-1-1,-2 0 1,1 0 0,0 0-1,-1 0 1,1 0 0,-1-1-1,0 1 1,1-1 0,-1 0-1,-1 0 1,1 0 0,0 0 0,0 0-1,-6 1 1,6-2 8,0-1 0,0 1 0,0-1 0,0 0 0,0 0 0,0 0 0,-1 0 0,1 0 0,0-1 0,0 0 0,-3-1 0,-34-13 142,35 13-151,-17-10 13,0-1-1,-26-19 0,9 5-29,38 27-19,0 0-1,0-1 1,0 1 0,1-1-1,-1 1 1,0-1 0,1 1-1,-1-1 1,0 1 0,1-1-1,-1 0 1,1 1 0,-1-1-1,1 0 1,-1 0 0,1 1-1,-1-3 1,1 3 4,0 0 0,0-1-1,1 1 1,-1 0 0,0-1 0,1 1 0,-1 0 0,0 0 0,0-1-1,1 1 1,-1 0 0,0 0 0,1 0 0,-1 0 0,1-1 0,-1 1 0,0 0-1,1 0 1,-1 0 0,0 0 0,1 0 0,-1 0 0,1 0 0,-1 0-1,0 0 1,1 0 0,6 0-17,-1 0 0,0 1-1,11 2 1,156 46 549,-163-46-524,1-1 1,-1 1 0,1-2-1,-1 1 1,1-2 0,-1 1-1,13-2 1,73-14-2619,-51 7-556,37-4 209</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4:12.640"/>
    </inkml:context>
    <inkml:brush xml:id="br0">
      <inkml:brushProperty name="width" value="0.05" units="cm"/>
      <inkml:brushProperty name="height" value="0.05" units="cm"/>
      <inkml:brushProperty name="color" value="#FF0066"/>
    </inkml:brush>
  </inkml:definitions>
  <inkml:trace contextRef="#ctx0" brushRef="#br0">114 677 896,'1'7'11939,"-1"-4"-10028,-3 3-1520,0 0-1,0 0 1,-1 0-1,0 0 1,0-1-1,-8 9 1,-3 4-138,4-3-125,1 1 0,0-1 0,-8 19 0,14-26-117,1 0 0,1 0 0,-1 0 1,2 1-1,-1-1 0,1 0 0,0 1 0,1-1 1,0 11-1,1-7 112,0 1 0,1-1 0,6 19 0,-7-25-46,1 0 1,1-1 0,-1 1 0,1-1-1,0 0 1,0 0 0,0 0 0,1 0-1,7 7 1,-10-11-46,0 0 1,0 0-1,0 0 0,1 0 1,-1 0-1,0-1 0,1 1 1,-1-1-1,0 1 0,1-1 1,-1 1-1,1-1 0,-1 0 1,1 1-1,-1-1 0,1 0 1,-1 0-1,1 0 0,-1 0 1,1-1-1,-1 1 0,1 0 1,-1-1-1,1 1 0,-1-1 1,0 1-1,1-1 0,-1 1 1,0-1-1,1 0 0,1-1 1,4-4 77,-1 1 0,0-1 0,1 0 0,6-9 1,-9 10-60,15-20 125,-2 0-1,0-2 0,25-55 1,-24 45-270,-12 13-4,-3 12 28,-2 11-16,0 5-54,2 2 116,-1 0 1,1 0-1,0 0 1,0-1-1,1 1 1,-1-1-1,1 0 1,0 0 0,6 5-1,2 4 83,-7-8-35,0 0 0,0 0 0,1-1 0,0 0-1,0 0 1,11 6 0,-14-9 16,0 0 0,0-1 0,0 1 0,1-1 0,-1 0 1,0 0-1,1 0 0,-1 0 0,1-1 0,-1 0 0,1 1 0,0-1 0,-1-1 0,1 1 0,-1 0 0,7-2 0,2-2 38,-1 0 0,1-1 1,-1 0-1,1-1 1,-1 0-1,-1-1 0,1 0 1,9-9-1,-14 11-73,-1 0-1,1-1 1,-1 0-1,-1 0 1,1-1-1,-1 1 0,0-1 1,0 0-1,-1 0 1,0 0-1,0-1 1,0 1-1,2-15 1,-5 19-22,0 0 0,0 0 0,0 0 0,-1 0 0,1 0 0,-1 0 0,0 1 0,0-1 0,-1-3 0,2 4-9,-1 1-1,1-1 1,-1 1-1,0-1 1,0 1 0,0-1-1,0 1 1,0-1-1,0 1 1,0 0 0,0 0-1,0 0 1,-1-1-1,1 1 1,-3-1 0,4 2 16,0 0 1,-1 0 0,1-1-1,0 1 1,0 0 0,0 0-1,-1 0 1,1 0 0,0 0-1,0 0 1,-1 0 0,1 0-1,0 0 1,0 0 0,-1 0-1,1 0 1,0 0 0,0 0-1,-1 0 1,1 0 0,0 0-1,0 1 1,-1-1 0,1 0-1,0 0 1,0 0 0,0 0-1,-1 0 1,1 0 0,0 1-1,0-1 1,-1 0 0,1 9-148,1-7 160,0 0-1,-1 0 1,1 0 0,0 0 0,0 0-1,0 0 1,2 3 0,8 6 2,0-1 1,1 1-1,0-2 0,26 16 0,-31-22 68,0 1-1,1-1 1,0-1-1,0 1 1,0-1-1,0-1 1,0 1-1,0-1 1,0-1-1,0 1 1,10-2-1,-7 0-32,-1-1 0,0 0 1,0-1-1,0 0 0,0 0 0,0-1 0,-1 0 0,0-1 1,14-8-1,-3-2 30,0 0 1,32-33-1,-36 31-36,-1-1-1,-1 0 0,-1-1 1,-1 0-1,20-41 0,34-111 121,-55 137-102,-9 29-44,24-69-15,17-83 0,-40 138-134,-1-1 0,-1-31 0,-1 45 4,0 6 130,0 0 1,-1 0-1,1 0 0,0 0 0,0 0 0,0 0 0,0 0 1,0 0-1,0 0 0,0 0 0,0 0 0,0 1 0,-1-1 1,1 0-1,0 0 0,0 0 0,0 0 0,0 0 0,0 0 1,0 0-1,0 0 0,-1 0 0,1 0 0,0 0 0,0 0 1,0 0-1,0 0 0,0 0 0,0-1 0,0 1 1,0 0-1,-1 0 0,1 0 0,0 0 0,0 0 0,0 0 1,0 0-1,0 0 0,0 0 0,0 0 0,0 0 0,0 0 1,0 0-1,0-1 0,-1 1 0,1 0 0,0 0 0,0 0 1,0 0-1,0 0 0,0 0 0,0 0 0,0-1 0,0 1 1,0 0-1,-5 10-59,-3 38-105,-66 299 241,-26-54 411,52-163-194,23-42-131,10-32 211,13-44-232,1-6 39,0-9 199,2-1-332,0 0-1,-1 0 1,1 0 0,1 0-1,-1 0 1,0 0-1,4-5 1,16-27 34,-13 25-69,0 0-1,0 1 1,1 1 0,1-1-1,0 1 1,0 1-1,15-10 1,1 2-58,0 2-1,33-14 1,-50 25 19,0 0 1,0 0-1,0 0 0,0 1 0,0 1 0,0-1 1,1 2-1,-1-1 0,19 2 0,-22 0 14,0 0-1,0 0 1,1 1-1,-1 0 1,0 0-1,0 1 1,-1-1-1,1 1 1,0 0-1,-1 1 1,0-1-1,0 1 1,0 0-1,0 1 1,7 7-1,15 27 38,-21-29 29,0-1-1,1 0 1,0 0-1,16 15 1,-22-23-38,1 0 0,-1 0 0,1 0 0,0 0 0,-1-1 0,1 1 0,0 0 0,0-1 0,0 0 0,-1 1 0,1-1 0,0 0 0,0 0 0,0 0 1,0 0-1,0 0 0,-1 0 0,1 0 0,0-1 0,0 1 0,0-1 0,-1 0 0,1 1 0,0-1 0,-1 0 0,3-1 0,5-4 43,0 1 1,-1-2-1,13-10 1,-13 9 10,0 2-57,-1-1 0,0 0 0,-1-1 0,0 1 0,7-11 0,-11 14-7,0 1 0,0-1-1,-1 1 1,1-1 0,-1 0 0,0 0-1,0 0 1,0 1 0,0-1 0,0 0-1,-1 0 1,0 0 0,0 0 0,0 0-1,-1-6 1,1 9-2,0 0 0,-1 1 0,1-1 0,0 0 0,0 0-1,0 0 1,-1 0 0,1 1 0,-1-1 0,1 0 0,0 0 0,-1 1-1,1-1 1,-1 0 0,1 1 0,-1-1 0,0 0 0,1 1 0,-1-1-1,0 1 1,1-1 0,-1 1 0,0-1 0,0 1 0,-1-1 0,1 1-10,0 0 1,0 0 0,-1 0 0,1 0-1,0 0 1,-1 1 0,1-1 0,0 0-1,0 1 1,-1-1 0,1 1 0,0-1-1,0 1 1,-2 1 0,-4 3-49,1-1 0,0 2 0,0-1 0,-5 7 0,6-6 46,0 1 1,1 0 0,0 0 0,0 1 0,0-1 0,1 1-1,0 0 1,0 0 0,1 0 0,0 0 0,-1 10-1,2-8 24,0 0 0,1 0 0,0 0 0,0 0 1,1-1-1,0 1 0,1 0 0,0 0 0,4 10 0,-6-18 5,1-1 1,0 1 0,-1 0 0,1-1 0,0 1 0,0-1 0,0 1 0,0-1 0,0 1-1,0-1 1,0 0 0,0 1 0,1-1 0,-1 0 0,0 0 0,1 0 0,-1 0 0,1 0-1,-1 0 1,1-1 0,0 1 0,-1 0 0,1-1 0,0 1 0,-1-1 0,4 1-1,-1-1 11,0-1 0,0 1-1,0-1 1,0 0-1,0 0 1,0-1-1,0 1 1,0-1-1,0 0 1,4-3 0,74-36 196,137-51 1,-209 88-212,40-16 30,28-11-99,-67 27 4,0 1 1,0 0-1,0 1 0,1 1 1,12-1-1,-23 2 51,0 0-1,-1 0 0,1 0 1,-1 0-1,1 0 0,0 0 1,-1 1-1,1-1 0,-1 0 1,1 0-1,-1 0 1,1 1-1,-1-1 0,1 0 1,-1 1-1,1-1 0,-1 0 1,1 1-1,-1-1 0,1 1 1,-1-1-1,0 0 1,1 1-1,-1-1 0,0 1 1,1 0-1,-1-1 0,0 1 1,0-1-1,0 1 0,1-1 1,-1 1-1,0-1 1,0 1-1,0 0 0,0-1 1,0 1-1,0-1 0,0 1 1,0 1-1,-1 3-13,0 0 1,0 1-1,-3 9 0,1-7 23,-4 14 61,-2-1 1,-17 33-1,11-23-41,-31 61 487,55-111-254,1 0-1,1 1 0,21-26 1,-12 23-286,1 0 0,1 1 0,1 1 1,28-17-1,-48 33 5,0 2-1,0-1 1,1 0 0,-1 1 0,1-1 0,-1 1-1,1 0 1,-1 0 0,1 0 0,0 1 0,0-1-1,-1 1 1,1 0 0,0 0 0,0 0 0,-1 1-1,1-1 1,5 2 0,-4 0 20,0 0-1,0 1 1,-1-1-1,1 1 1,-1 0-1,1 0 1,-1 0 0,0 1-1,0 0 1,-1-1-1,1 1 1,4 7 0,10 16 81,-13-18-37,0-1-1,1 0 1,1 1 0,-1-2-1,1 1 1,9 6-1,-14-13-15,0 1 0,0-1-1,0 0 1,0 0-1,1 0 1,-1-1 0,0 1-1,1-1 1,-1 1 0,1-1-1,-1 1 1,0-1 0,1 0-1,-1 0 1,1-1 0,4 0-1,3-1-134,-1-1 0,18-6 0,-25 8 43,152-58-9960,-138 53 7806,27-14 0,26-26-4451</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4:17.014"/>
    </inkml:context>
    <inkml:brush xml:id="br0">
      <inkml:brushProperty name="width" value="0.05" units="cm"/>
      <inkml:brushProperty name="height" value="0.05" units="cm"/>
      <inkml:brushProperty name="color" value="#FF0066"/>
    </inkml:brush>
  </inkml:definitions>
  <inkml:trace contextRef="#ctx0" brushRef="#br0">468 104 160,'5'-7'11320,"-10"5"-10571,3 0-499,-1 1 0,1 0 1,-1-1-1,1 1 0,0-1 0,0 0 0,-1 1 0,-2-5 1,-14-9 500,5 9-571,0 0 1,0 1-1,-1 0 1,0 1-1,0 1 1,-21-2-1,16 3-63,-1 0-1,1 1 1,-1 1-1,-29 5 1,42-4-88,1 0-1,-1 0 1,1 1-1,0 1 1,-1-1 0,1 1-1,0 0 1,1 1-1,-1-1 1,1 2-1,-1-1 1,1 0 0,1 1-1,-1 0 1,-6 8-1,5-4 20,1 0 0,0 1 0,0-1-1,1 1 1,1 0 0,0 1 0,0-1-1,1 1 1,0 0 0,0-1 0,2 1-1,-1 0 1,1 1 0,1-1 0,0 0-1,1 0 1,0 0 0,0 0 0,1 0-1,6 19 1,-4-18 62,0-1 0,0 0 0,1 0 0,0-1-1,1 0 1,14 19 0,-16-24-37,0 0 0,0-1 0,0 0 0,1 0 0,0-1 0,-1 1 0,1-1 0,1 0 0,-1 0-1,0 0 1,1-1 0,-1 0 0,1 0 0,0 0 0,11 1 0,-6-2-7,0-1-1,-1-1 1,1 1-1,0-2 1,-1 1-1,1-1 1,-1-1 0,0 0-1,1-1 1,-2 0-1,1 0 1,17-11-1,7-7 78,-2-1-1,34-32 0,-26 22-104,103-90-139,-107 91-251,-35 31 213,-16 18-85,11-11 213,-1 0-1,1-1 0,0 2 0,1-1 1,-1 0-1,1 1 0,0-1 1,1 1-1,-3 12 0,0 6-9,0 1 0,0 40 0,5-58 58,0 0 1,0 0 0,1 0-1,0-1 1,1 1 0,0 0 0,0 0-1,0-1 1,1 0 0,0 1-1,1-1 1,6 10 0,-9-16-22,-1 0-1,1 0 1,0-1 0,-1 1 0,1 0 0,0-1 0,0 1 0,0 0-1,0-1 1,-1 1 0,1-1 0,0 0 0,0 1 0,0-1 0,0 0-1,0 1 1,0-1 0,0 0 0,0 0 0,0 0 0,0 0-1,1 0 1,-1 0 0,0 0 0,0 0 0,0 0 0,0-1 0,0 1-1,0 0 1,0-1 0,1 0 0,4-2 39,-1 0 1,0 0-1,0 0 0,5-6 0,-7 7-33,7-7 35,0 0 0,-1 0-1,0-1 1,-1 0 0,0 0 0,-1-1-1,12-23 1,-16 29-49,-1-1 0,0 0-1,0 0 1,0 1 0,-1-1-1,0 0 1,0-1 0,-1-7 0,0 10-20,0-1 1,-1 1 0,0 0 0,1 0 0,-2 0 0,1 1 0,0-1 0,-1 0 0,0 0-1,0 1 1,0-1 0,0 1 0,-4-6 0,2 5-13,1 0 1,-1 0-1,0 0 1,0 1-1,0 0 0,0 0 1,0 0-1,-1 0 1,1 0-1,-1 1 0,0 0 1,0 0-1,0 0 1,0 1-1,0 0 1,0 0-1,0 0 0,0 0 1,-1 1-1,1 0 1,0 0-1,0 0 0,-1 1 1,1 0-1,-6 1 1,-2-1-191,12-1 129,2 2 97,-1-1 0,1 0 0,0 1 0,0-1 0,-1 0 0,1 0 0,0 0 0,0 0 0,1 0 0,-1 0 0,0 0 0,0 0 0,0 0 0,1 0 0,-1-1 0,0 1 0,1 0 0,-1-1 0,3 1 0,2 0 22,-1-1 0,1 0 0,-1 0 0,1 0 0,7-3 0,13 0 77,-4 1 27,-1-1 1,39-11-1,41-19 92,-99 32-230,42-15 24,-1-2 0,-1-2 0,47-30 0,-37 19 40,-41 21-122,-12 9-252,0 9 280,0 0-1,0-1 1,-1 1 0,0 0 0,-3 8-1,2-9 54,1 1-1,0 0 0,0 0 0,0 0 1,0 11-1,2-12-11,0 21-33,1 1-1,5 27 1,-5-47 35,1-1 0,0 0 1,1 0-1,-1 0 0,2 0 0,-1 0 0,1 0 0,0-1 0,1 0 0,-1 0 0,8 8 0,-11-14 20,0 0-1,0 0 1,1 0-1,-1 0 1,0 0-1,1-1 1,-1 1-1,0 0 1,1-1-1,-1 1 1,1-1-1,-1 1 1,1-1-1,-1 0 1,1 1-1,-1-1 1,1 0-1,-1 0 1,1 0-1,-1 0 1,1-1-1,-1 1 1,1 0-1,-1-1 1,1 1-1,-1-1 1,0 1-1,3-2 1,4-2 55,0-1 0,0 0 1,13-11-1,-9 7-13,177-112 64,-147 97-174,72-37-208,-111 60 209,0-1 0,0 1-1,0 0 1,0 0 0,0 1 0,0-1-1,0 0 1,6 1 0,-8 0 25,0 0 0,0 0 0,-1 0 0,1 0 0,0 1 0,0-1 1,0 0-1,-1 0 0,1 1 0,0-1 0,0 0 0,-1 1 0,1-1 1,0 1-1,-1-1 0,1 1 0,-1 0 0,1-1 0,-1 1 0,1-1 1,-1 1-1,1 0 0,-1-1 0,1 1 0,-1 0 0,0 0 0,1-1 1,-1 1-1,0 0 0,0 0 0,0 0 0,0-1 0,1 1 0,-1 0 1,0 0-1,0 0 0,-1 1 0,1 3 13,0 1 0,-1-1 1,0 0-1,0 0 0,-1 1 0,1-1 1,-1 0-1,0 0 0,-4 7 1,-3 3 30,-18 22 0,-1 2 279,100-77 672,74-31-959,-124 58-96,-16 8 23,0 0 0,0 0 0,0 1 0,8-2 0,-13 4 30,1 0-1,-1 0 0,0 0 0,0 0 1,1 0-1,-1 0 0,0 1 0,1-1 1,-1 1-1,0-1 0,0 1 0,0-1 1,1 1-1,-1 0 0,0-1 0,0 1 1,0 0-1,0 0 0,0 0 0,0 0 1,-1 0-1,1 0 0,0 0 0,0 1 1,1 1 1,-1-1 1,1 0 0,-1 0-1,0 1 1,0-1 0,0 1-1,0-1 1,0 1 0,-1 0 0,1 3-1,3 81 10,-4-82 28,0 0-1,1-1 1,-1 1 0,1-1 0,0 1-1,1-1 1,-1 0 0,1 1 0,0-1-1,3 5 1,-4-8-10,-1 0 0,1 1 0,0-1-1,0 0 1,0 0 0,0 0 0,0 0 0,0 0 0,0 0 0,0 0-1,1 0 1,-1 0 0,0-1 0,0 1 0,1 0 0,-1-1-1,1 1 1,-1-1 0,0 0 0,1 1 0,-1-1 0,1 0-1,-1 0 1,1 0 0,-1 0 0,1 0 0,-1 0 0,1 0 0,-1-1-1,0 1 1,1 0 0,-1-1 0,1 1 0,-1-1 0,0 0-1,2 0 1,67-40 195,-48 30-223,58-30 151,-70 35-108,-1 0-1,0-1 1,-1 0 0,1 0-1,-1-1 1,7-8 0,-11 11-44,-1 0 0,0 0 0,0-1 0,0 1 0,-1-1 0,1 1 0,-2-1 0,1 0 0,0 0 0,-1 0 0,0 0 0,0 0 0,-1 0 0,0 0 0,0 0 0,-1-8 0,1 13 9,0 0-1,0 0 1,0 1 0,-1-1 0,1 0-1,0 0 1,0 0 0,-1 1 0,1-1-1,0 0 1,-1 1 0,1-1 0,0 0-1,-1 1 1,1-1 0,-1 1 0,0-1-1,1 0 1,-1 1 0,1-1 0,-1 1-1,0 0 1,1-1 0,-1 1 0,0-1-1,0 1 1,0 0-14,0 0 0,0 0-1,-1 0 1,1 0 0,0 1-1,0-1 1,0 0 0,0 1 0,0-1-1,0 0 1,0 1 0,0 0 0,0-1-1,0 1 1,-1 1 0,-3 2-19,1 0 1,-1 0-1,1 1 1,1 0-1,-6 7 1,5-5 46,1 1 1,0-1 0,0 0 0,0 1 0,1 0 0,1 0-1,-1 0 1,1 0 0,0 0 0,1 0 0,0 0-1,0 0 1,1 0 0,0 0 0,0 0 0,1 0 0,0 0-1,0-1 1,1 1 0,0-1 0,0 1 0,1-1 0,0 0-1,0 0 1,1-1 0,0 1 0,0-1 0,0 0-1,10 8 1,-11-11 23,1 0 0,0-1 1,-1 1-1,1-1 0,0 0 0,0-1 0,0 1 0,0-1 0,0 0 0,0 0 0,0-1 0,1 1 1,-1-1-1,0 0 0,0-1 0,9-1 0,7-2 84,-2-1 1,37-13-1,-30 9-80,0-2 0,-1-1 1,0 0-1,-1-2 0,-1-1 0,0-1 0,-1-1 1,-1 0-1,24-27 0,-24 21-246,38-34 1,-59 57 204,1 0 0,-1 0 0,0-1 0,0 1 0,1 0 0,-1 0 0,0 0 0,1-1 0,-1 1 0,0 0 0,0 0 0,1 0 0,-1 0 0,0 0 0,1 0 0,-1 0 1,0 0-1,1 0 0,-1 0 0,0 0 0,1 0 0,-1 0 0,0 0 0,1 0 0,-1 0 0,0 0 0,0 0 0,1 0 0,-1 0 0,0 1 0,1-1 0,-1 0 0,0 0 0,7 13-114,-1 22-3,-5-31 99,0 13 74,-1 0 0,-2 31 0,-2 7 126,4-46-172,-1 0 0,0 0 1,-4 10-1,1-2-16,-10 25 129,14-41-110,0 0-1,0 0 0,0 0 0,-1 0 1,1 0-1,0 0 0,-1 0 1,1-1-1,-1 1 0,1 0 1,-1 0-1,0 0 0,1-1 0,-1 1 1,0 0-1,1-1 0,-1 1 1,0-1-1,0 1 0,1-1 1,-3 2-1,0-1 14,0-1 0,0 1-1,0 0 1,0-1 0,0 0 0,-6 0 0,7 1 17,-1 3 0,2-3 230,31 2-283,-24-4 57,0 1 0,0-1 0,1-1 0,-1 1 0,0-1-1,0 0 1,0-1 0,0 0 0,-1 1 0,1-2 0,6-4 0,10-8 107,27-26 0,-39 33-82,34-29-37,18-15 41,-53 43-62,0 1 0,0-1 0,-1 0 0,7-13 0,8-6 37,-18 25-18,-1-1 0,0 0 0,0 0 0,-1 0 0,1-1 0,2-5 1,-5 7-64,1 1 0,-1 0 0,1 0 1,0 0-1,0 0 0,0 0 0,0 0 1,0 0-1,4-3 0,-5 6 32,0 0 0,0 0-1,-1-1 1,1 1 0,0 0 0,0 0-1,0 0 1,0 0 0,0 0 0,-1 0 0,1 0-1,0 0 1,0 0 0,0 0 0,0 1-1,-1-1 1,1 0 0,0 1 0,0-1-1,0 0 1,-1 1 0,2 0 0,16 12-75,-17-12 69,1 1 6,0 0 0,0-1 0,-1 1 0,1 0 0,-1 1 0,1-1 1,1 4-1,6 8-115,-6-10 92,-1 0 0,1 1 0,-1 0 0,1 0 0,-2-1 0,1 1 0,0 0 0,-1 1 0,0-1-1,1 6 1,-1 10 189,0 26 0,-1-28-156,-1 5 47,0-1 0,-6 31-1,5-43-18,-1 0 0,0 1 0,-1-1-1,0 0 1,-1-1 0,-9 17 0,13-26-19,0 1 0,0 0 0,0-1 1,0 1-1,0-1 0,-1 1 0,1-1 0,-1 0 1,1 1-1,-1-1 0,1 0 0,-1 0 0,0 0 1,0 0-1,1-1 0,-1 1 0,0 0 1,0-1-1,0 1 0,-3 0 0,3-2 6,-1 1 1,0 0-1,1-1 0,-1 1 0,1-1 1,-1 0-1,1 1 0,-1-1 0,1-1 1,-1 1-1,1 0 0,0 0 0,-3-3 1,-4-3 15,0-1 1,1 0 0,0-1-1,1 0 1,-11-15 0,1 0-29,10 15-6,0 0 0,1-1 0,1 1-1,-1-1 1,-3-11 0,9 21-6,0-1 0,-1 1-1,1-1 1,0 1 0,0-1 0,0 1 0,0-1-1,0 1 1,0-1 0,0 1 0,0-1-1,0 0 1,0 1 0,0-1 0,0 1-1,0-1 1,0 1 0,1-1 0,-1 1 0,0-1-1,0 1 1,1-1 0,-1 1 0,0-1-1,0 1 1,1-1 0,-1 1 0,1 0-1,-1-1 1,0 1 0,1 0 0,-1-1 0,1 1-1,-1 0 1,1-1 0,-1 1 0,1 0-1,-1 0 1,1 0 0,-1-1 0,1 1-1,-1 0 1,1 0 0,-1 0 0,1 0 0,0 0-1,-1 0 1,1 0 0,-1 0 0,1 0-1,0 0 1,4 1-35,1-1 0,0 1 0,10 3 0,234 63 411,-234-62-365,1-1-1,-1 0 0,1-1 0,0-1 0,33 0 0,130-21-2549,-35 2-3006,-45 12-2585</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4:19.686"/>
    </inkml:context>
    <inkml:brush xml:id="br0">
      <inkml:brushProperty name="width" value="0.05" units="cm"/>
      <inkml:brushProperty name="height" value="0.05" units="cm"/>
      <inkml:brushProperty name="color" value="#FF0066"/>
    </inkml:brush>
  </inkml:definitions>
  <inkml:trace contextRef="#ctx0" brushRef="#br0">586 12 4064,'-2'-2'171,"2"2"-55,0-1-1,-1 0 1,1 0 0,-1 1 0,-9-7 9059,-4 10-5410,-34 15-2298,-56 9-633,-37 11-630,118-30-142,0 1 0,0 1-1,-40 24 1,54-27-67,-1 0 1,1 1-1,0 0 1,1 0-1,0 1 0,0 0 1,1 1-1,0-1 0,0 1 1,-6 15-1,6-10 25,1 0-1,0 1 0,1 0 1,1 0-1,1 0 1,-3 31-1,5-40 38,1 0-1,0-1 0,1 1 1,-1 0-1,4 13 0,-4-18-22,1 0 0,0 0 0,-1 0 0,1 0 0,0 0 0,0 0 0,0 0 0,1 0 0,-1 0 0,0-1 0,1 1 0,-1-1 0,1 1 0,-1-1 0,1 1 0,0-1 0,0 0 0,-1 0 0,1 0 0,0 0 0,0 0 0,4 1 0,-2-1 12,0 0-1,0-1 1,1 0-1,-1 0 1,0 0-1,0 0 1,1-1-1,-1 1 1,0-1-1,0 0 1,5-2-1,4-2 49,0-1-1,14-8 1,-1-2 5,-2-1-1,0 0 1,-1-2 0,0-1-1,33-38 1,-29 25 25,-2 0 0,-1-2 0,29-55 0,-50 81-171,1 1 1,-1-1-1,-1 1 1,3-15-1,2-4-195,-7 27 228,0-1 0,0 1 0,0 0 1,0 0-1,0 0 0,0 0 0,0 0 0,0 0 0,0-1 0,0 1 0,0 0 0,0 0 0,0 0 0,0 0 0,0 0 0,0 0 0,0 0 0,0-1 0,0 1 1,0 0-1,0 0 0,0 0 0,0 0 0,0 0 0,0 0 0,-1 0 0,1-1 0,0 1 0,0 0 0,0 0 0,0 0 0,0 0 0,0 0 0,0 0 0,0 0 0,-1 0 1,1 0-1,0 0 0,0 0 0,0 0 0,0 0 0,0 0 0,0 0 0,0-1 0,-1 1 0,1 0 0,0 0 0,0 0 0,0 0 0,0 1 0,0-1 0,0 0 1,-1 0-1,1 0 0,0 0 0,0 0 0,0 0 0,0 0 0,0 0 0,0 0 0,0 0 0,0 0 0,-1 0 0,1 0 0,0 0 0,0 0 0,0 1 0,0-1 1,0 0-1,-1 0 4,1 0 1,-1 1 0,1-1-1,0 0 1,-1 1 0,1-1-1,-1 0 1,1 1 0,0-1-1,-1 0 1,1 1-1,0-1 1,-1 1 0,1-1-1,0 1 1,0-1 0,0 1-1,-1-1 1,1 1 0,2 18-66,0 0 0,7 25 0,-9-42 76,7 20 108,16 42 0,-2-9 14,-18-46-69,0 1 0,1-1 0,0 1-1,0-1 1,1-1 0,0 1 0,1-1 0,0 0 0,7 8 0,-12-15-31,0 0 1,0 0 0,0-1 0,0 1-1,0 0 1,0 0 0,1-1 0,-1 1 0,0-1-1,0 1 1,1-1 0,-1 0 0,0 1-1,0-1 1,1 0 0,-1 0 0,0 0-1,1 0 1,-1 0 0,0 0 0,1 0 0,-1 0-1,0-1 1,1 1 0,-1 0 0,0-1-1,0 1 1,0-1 0,1 1 0,-1-1-1,0 0 1,0 1 0,0-1 0,0 0 0,1-2-1,3-1 54,0-1 0,0-1 0,-1 1 0,0-1 0,5-9 0,38-73 377,24-40-407,-5 27-383,-65 100 166,-1 3 122,0 15 36,1-1 0,1 0 0,0 0 0,2 0 0,-1 0 0,2-1 0,11 28 0,1-6 39,2-1 0,26 39 0,-34-58 25,1-1-1,1-1 1,0 0-1,1-1 1,0 0 0,25 17-1,-33-26 24,2-1 0,-1 0-1,0 0 1,1 0 0,0-1-1,0 0 1,0 0 0,0-1-1,16 3 1,-19-5-53,-1 0 0,1 0 1,0-1-1,-1 1 0,1-1 0,-1 0 0,1 0 0,-1 0 0,0-1 0,1 0 0,-1 1 1,0-2-1,0 1 0,0 0 0,0-1 0,-1 0 0,1 1 0,-1-2 0,6-4 1,-2-1 6,0-1 1,0 1 0,-1-1-1,0 0 1,0-1 0,6-17-1,17-70 325,-24 78-243,-1 2-103,-1 1 0,-1-1 1,-1 0-1,0 1 0,-1-1 1,-3-22-1,2 36-59,1 0 0,-1 1 0,0-1 0,-1 1 0,1-1 0,-1 1 0,1 0 0,-4-5 0,4 7 30,1 1-1,0-1 1,-1 1 0,1-1 0,-1 1-1,1-1 1,-1 1 0,1 0 0,-1-1-1,1 1 1,-1 0 0,1-1 0,-1 1-1,0 0 1,1 0 0,-1-1 0,0 1-1,1 0 1,-1 0 0,1 0 0,-2 0 0,1 0 5,0 1 1,0-1 0,0 0 0,0 1-1,0-1 1,0 1 0,1-1 0,-1 1-1,0 0 1,0-1 0,1 1 0,-1 0 0,0 0-1,1 0 1,-1-1 0,0 1 0,1 0-1,-1 2 1,-4 6 3,1 0 0,1 1-1,0-1 1,0 1 0,1 0 0,0 0-1,0 0 1,1 0 0,1 17 0,1 6 54,10 54 1,-11-84-51,4 23 80,1-1 0,1 1-1,14 35 1,-17-53-19,0-1-1,1 0 1,0 0 0,1 0-1,0 0 1,9 9 0,-11-12-28,1-1 1,0 1-1,0-1 1,1 0 0,-1 0-1,1-1 1,-1 0-1,1 1 1,0-1-1,0-1 1,8 3 0,7-2 9,0 0 0,1-1 1,-1-1-1,0-1 0,1 0 1,-1-2-1,38-10 0,-35 7-176,-1-1 0,-1-1 0,0-1 0,0-1 0,-1-1 0,30-20 0,-36 20-719,1-1 0,-2 0-1,0-1 1,0-1-1,11-16 1,-11 12-2356,0-1 0,12-23 0,-14 8-2602</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4:23.744"/>
    </inkml:context>
    <inkml:brush xml:id="br0">
      <inkml:brushProperty name="width" value="0.05" units="cm"/>
      <inkml:brushProperty name="height" value="0.05" units="cm"/>
      <inkml:brushProperty name="color" value="#FF0066"/>
    </inkml:brush>
  </inkml:definitions>
  <inkml:trace contextRef="#ctx0" brushRef="#br0">5 832 3328,'0'1'56,"-1"0"0,1-1 1,-1 1-1,1 0 0,0 0 0,-1-1 0,1 1 1,0 0-1,-1 0 0,1 0 0,0-1 0,0 1 1,0 0-1,0 0 0,0 0 0,0-1 1,0 1-1,0 0 0,0 0 0,0 0 0,0 0 1,0-1-1,1 1 0,-1 0 0,0 0 0,1-1 1,-1 1-1,1 1 0,0-1 108,1 1 0,-1-1 0,0 0 0,1 0 0,-1 0 0,1 0 0,-1 0 0,1 0 0,-1 0 0,1 0 0,0-1 0,-1 1 0,1-1 0,2 1 0,5 0 378,0-1-1,1 0 0,-1 0 1,0-1-1,0-1 0,0 1 1,0-1-1,-1-1 0,1 0 1,0 0-1,9-5 0,-9 2-294,0 0 0,0 0 0,-1-1-1,1 0 1,-2 0 0,1-1 0,9-14-1,40-64 1067,-48 70-1107,16-29 494,-3-2 0,-1-1 0,21-74 0,-36 96-179,-1 1-1,3-45 1,-4 38-184,1-27-188,-3 51-331,-2 7 105,0-1 0,0 1 0,1 0 0,-1 0 0,0-1 0,1 1 0,-1 0 0,1 0 0,0 0 0,0-2 1,0 3 61,-1-1 0,1 1 0,0 0 0,-1-1 0,1 1 0,0 0 0,0-1 0,0 1 0,-1 0 0,1 0 0,0 0 0,0 0 0,0 0 0,-1 0 0,1 0 0,0 0 0,0 0 0,0 0 0,0 0 0,3 1 18,-1-1-1,1 1 0,-1 0 1,1 0-1,-1 0 0,0 1 1,0-1-1,0 1 0,0-1 1,0 1-1,0 0 1,0 0-1,0 0 0,-1 1 1,1-1-1,-1 1 0,1-1 1,1 4-1,-1-2 4,-1 1 1,0 0-1,0-1 1,0 1-1,0 0 1,-1 0-1,1 0 1,-1 0-1,-1 0 1,1 0 0,-1 9-1,-3 84-103,-1 15 226,5-89-38,1 0-1,7 39 1,-8-58-41,0 0 1,1-1-1,0 1 1,-1 0-1,1-1 1,1 0-1,4 8 0,-6-10-17,1 0 0,-1-1 0,1 1 0,0 0 0,0-1 0,-1 1 0,1-1 0,0 0 0,0 0-1,0 0 1,0 0 0,0 0 0,0 0 0,1 0 0,-1-1 0,0 1 0,0-1 0,1 1-1,3-1 1,3-1 17,-1 0 0,0 0-1,1-1 1,-1 0-1,0 0 1,0-1-1,0 0 1,11-7 0,61-39 97,-67 41-101,322-240 872,-334 247-932,0 0 1,0 0 0,0 0-1,0-1 1,0 1-1,0 0 1,0-1 0,-1 1-1,1 0 1,0-2 0,-1 2 4,0 1 0,1 0 0,-1 0 0,0 0 0,0-1 1,0 1-1,0 0 0,0 0 0,0-1 0,0 1 0,0 0 1,0 0-1,0 0 0,0-1 0,0 1 0,0 0 0,0 0 0,0-1 1,0 1-1,-1 0 0,1 0 0,0 0 0,0-1 0,0 1 1,0 0-1,0 0 0,0 0 0,-1 0 0,1-1 0,0 1 1,0 0-1,0 0 0,0 0 0,-1 0 0,1 0 0,0 0 0,0-1 1,0 1-1,-1 0 0,1 0 0,0 0 0,0 0 0,0 0 1,-1 0-1,1 0 0,0 0 0,0 0 0,0 0 0,-1 0 0,1 0 1,0 0-1,0 0 0,-1 0 0,1 0 0,0 0 0,0 0 1,0 1-1,-1-1 0,1 0 0,0 0 0,0 0 0,0 0 1,0 0-1,-1 0 0,1 1 0,-2 0-66,0 1-1,0 0 1,0-1 0,0 1-1,0 0 1,1 0 0,-3 4-1,-3 2 2,0-1 54,1 1 1,0 0-1,0 0 1,1 1-1,0-1 1,0 1 0,1 0-1,0 1 1,1-1-1,0 0 1,0 1-1,-1 14 1,1-2 58,1 0-1,1 0 1,2 0 0,4 33 0,-4-44 8,1 0-1,6 21 1,-7-29-8,0 0 0,0 0 0,1 1 1,-1-1-1,1-1 0,0 1 0,0 0 0,0 0 0,0-1 0,1 1 1,-1-1-1,1 1 0,4 2 0,-6-4-17,0-1 0,1 1-1,-1-1 1,1 1 0,-1-1 0,0 1 0,1-1-1,-1 0 1,1 1 0,-1-1 0,1 0 0,-1 0-1,1 0 1,-1-1 0,0 1 0,1 0 0,-1 0 0,1-1-1,-1 1 1,1-1 0,-1 1 0,0-1 0,1 0-1,-1 1 1,0-1 0,0 0 0,0 0 0,0 0-1,1 0 1,-1 0 0,0 0 0,1-2 0,4-5 64,-1 1 1,0-1 0,8-15-1,-12 21-75,8-18 65,-1 0 0,6-27 1,-7 26-66,-2 3-75,-1 0 0,0-1 0,-2 1 0,0-1 0,-1 1 0,0-1 0,-2 0 0,-4-30 0,4 44 21,-1 0-1,1 1 1,-1-1-1,0 1 1,0 0-1,0-1 1,-1 1-1,1 0 1,-1 0-1,0 1 1,-1-1-1,1 0 1,-4-2-1,5 4 13,0 1 0,1-1 0,-1 1 0,0 0 0,0 0 0,0-1 0,0 1 0,0 1-1,0-1 1,0 0 0,0 0 0,0 1 0,0 0 0,0-1 0,0 1 0,-1 0 0,1 0 0,0 0 0,0 0 0,0 0 0,-1 0 0,1 1-1,0-1 1,0 1 0,0 0 0,0-1 0,0 1 0,0 0 0,-3 2 0,-2 2-177,4-3 192,0 0 0,0 0 0,0 0 0,1 1 0,-4 3 0,5-6 13,1 1 1,-1 0-1,1 0 1,-1 0-1,1 0 0,0 0 1,-1 0-1,1 0 1,0 0-1,-1 0 1,1 0-1,0 0 1,0 0-1,0 0 1,0 0-1,0 0 1,0 0-1,0 0 0,0 0 1,1 0-1,-1 0 1,1 2-1,0 1 43,1 0-1,0 0 0,0 0 1,0 0-1,0-1 0,1 1 1,-1 0-1,1-1 0,0 0 1,0 0-1,0 0 0,5 4 1,-5-5-1,-1-1 0,1 1 0,0-1 1,1 1-1,-1-1 0,0 0 0,0 0 1,0-1-1,1 1 0,-1 0 0,0-1 1,1 0-1,-1 0 0,1 0 0,-1 0 1,5-2-1,96-26 418,-18 4-93,-42 14-316,72-25 0,-106 31-42,0 0-1,1 0 0,0 1 1,0 0-1,15-1 0,-39 17-410,4-4 385,1 0-1,0 1 1,0-1-1,1 2 1,0-1 0,1 1-1,0 0 1,-5 16 0,4-9 62,2 0 0,0 0 0,1 1 0,-3 35 0,6-46-15,1 1 0,0-1 0,1 0 0,-1 1 0,1-1 0,1 0 0,0 0 1,0 0-1,1 0 0,-1 0 0,9 14 0,-10-21-11,-1 0 1,1 1-1,0-1 1,0 0-1,0 0 1,0 0-1,0 0 1,0 0-1,0-1 1,1 1-1,-1 0 1,0 0-1,0-1 0,1 1 1,-1-1-1,0 1 1,1-1-1,-1 0 1,0 1-1,3-1 1,-1 0 17,0 0-1,-1 0 1,1-1 0,0 1 0,0-1 0,0 0 0,-1 0-1,1 0 1,4-2 0,3-3 50,-1 0 0,1 0 0,-1-1 0,8-9 0,37-34-79,90-113 1,-121 135-182,-22 27-43,-1 2 59,-1 36-15,1 6 118,6 56 1,1-11 37,-3-30 273,-4-56-242,0-1 1,0 1-1,1 0 1,-1-1-1,0 1 1,1-1-1,-1 1 1,1-1 0,0 0-1,-1 1 1,1-1-1,0 0 1,0 1-1,0-1 1,0 0-1,2 2 1,-2-2 163,1-2 16,3-6-73,-1 0-1,1 0 1,-1 0 0,0 0 0,-1-1-1,0 1 1,4-16 0,-2 7-72,-2 7-51,3-9 33,0 0 1,1 0 0,1 1-1,1 0 1,0 0-1,18-23 1,-17 28-100,0 1 0,0 1 0,2 0 0,-1 0 1,1 1-1,1 0 0,-1 1 0,1 1 0,27-12 0,-39 19 42,1-1 0,-1 1 0,1-1 0,-1 1 0,1-1 0,0 1 0,-1 0 0,1 0 0,-1 0 0,1 0 0,0 0 0,-1 0 0,1 0 0,-1 0-1,1 1 1,0-1 0,-1 1 0,1-1 0,-1 1 0,3 1 0,-3-1 18,0 0 1,0 0-1,0 1 0,0-1 0,0 0 0,0 1 1,0-1-1,0 0 0,0 1 0,-1-1 0,1 1 1,-1 0-1,1-1 0,-1 1 0,1-1 1,-1 1-1,0 0 0,0-1 0,0 1 0,0 1 1,-2 27 95,-1-1 1,-1 1 0,-13 44 0,-4 18 158,20-80 87,1-9-159,1-6 74,2-5-216,-1 1 1,1 0 0,1 0 0,-1 0 0,1 0 0,6-7-1,-2 0-35,5-6-32,1 0-1,1 1 0,0 0 1,1 1-1,1 1 0,1 1 1,29-21-1,-30 25-120,0 2-1,1 0 1,34-14 0,-51 24 141,0-1 0,-1 1 1,1 0-1,0 0 1,0-1-1,-1 1 0,1 0 1,0 0-1,0 0 0,0 0 1,-1 0-1,1 0 1,0 0-1,0 0 0,0 0 1,-1 1-1,1-1 1,0 0-1,0 0 0,-1 1 1,1-1-1,0 1 1,0-1-1,-1 0 0,1 1 1,0-1-1,-1 1 1,1 0-1,-1-1 0,1 1 1,-1-1-1,1 1 0,-1 0 1,1-1-1,-1 1 1,0 0-1,1 0 0,-1-1 1,0 1-1,0 0 1,1 0-1,-1-1 0,0 1 1,0 1-1,1 6 39,0 0 0,0 0 0,-2 15 0,1-13-42,0 10-16,0 11 71,5 51 1,-1-50 113,-3-20-170,1 1 1,3 13-1,-4-22 28,0-1 0,0 0-1,0 1 1,1-1 0,-1 0-1,1 0 1,0 0 0,0 0 0,0 0-1,0-1 1,1 1 0,2 2 0,-4-5 7,0 0 0,1 1 1,-1-1-1,0 0 1,0 0-1,1 0 1,-1 0-1,0 0 1,0 0-1,1-1 1,-1 1-1,0 0 0,0-1 1,0 1-1,1-1 1,-1 1-1,0-1 1,0 0-1,0 1 1,2-2-1,0 0-41,2-1 38,0 0 0,0-1 0,0 1 0,-1-1 0,1 0 0,-1 0 0,0 0 0,0-1 0,6-8 0,0-4 3,14-29 0,-2 1-127,-3 13 91,-10 14 40,1 0-1,1 1 1,1 0-1,0 1 1,29-29-1,-39 43-56,-1 1 34,-1 1 0,0 0 1,1 0-1,-1-1 0,0 1 0,1 0 0,-1-1 1,0 1-1,0 0 0,0-1 0,1 1 1,-1 0-1,0-1 0,0 1 0,0-1 1,0 1-1,0 0 0,0-1 0,0 1 0,0-1 1,0 1-1,0 0 0,0-1 0,0 1 1,0-1-1,0 1 0,0-1 0,0 0-209,-2 2 176,1-1 1,0 0-1,-1 0 0,1 0 1,-1 1-1,1-1 1,0 1-1,-1-1 0,1 1 1,0-1-1,0 1 1,-1 0-1,1 0 0,0-1 1,-2 3-1,-17 17-22,16-15 5,-4 4 46,0 1-1,1-1 0,1 2 1,0-1-1,0 1 1,1 0-1,-7 20 0,-17 85 8,25-99-9,-12 68-47,14-69 99,1-1 1,0 1-1,2 24 0,0-37-15,0 1-1,-1-1 0,1 1 0,0-1 1,1 0-1,-1 1 0,1-1 0,-1 0 1,1 0-1,4 6 0,-5-8-1,0 0-1,-1 0 0,1-1 1,0 1-1,0 0 0,0 0 1,0 0-1,0-1 0,0 1 1,0-1-1,1 1 0,-1-1 1,0 1-1,0-1 1,0 1-1,1-1 0,-1 0 1,0 0-1,0 0 0,0 0 1,1 0-1,-1 0 0,0 0 1,0 0-1,1 0 0,-1 0 1,0-1-1,0 1 0,0 0 1,1-1-1,-1 1 0,0-1 1,0 0-1,1 0 1,5-4 24,0 0 0,-1-1 0,1 0 1,-1 0-1,-1 0 0,1-1 1,-1 0-1,0 0 0,6-12 0,2-9-22,14-37 0,-24 56-13,11-29 24,54-158-58,-59 164 16,-2-1-1,-1 1 0,-2-1 0,1-42 0,-4 50-31,-2-30-415,1 50 359,-1 0 0,0 0 0,0 0-1,0 0 1,0 0 0,-1 0-1,0 0 1,-3-5 0,5 10 79,0 0 0,0 0 1,0-1-1,-1 1 0,1 0 0,0 0 1,0-1-1,0 1 0,-1 0 1,1 0-1,0 0 0,0 0 0,-1 0 1,1-1-1,0 1 0,0 0 0,-1 0 1,1 0-1,0 0 0,-1 0 0,1 0 1,0 0-1,0 0 0,-1 0 0,1 0 1,0 0-1,-1 0 0,1 0 1,0 0-1,0 0 0,-1 0 0,1 0 1,0 1-1,-1-1 0,1 0 0,0 0 1,0 0-1,-1 0 0,1 0 0,0 1 1,0-1-1,0 0 0,-1 0 0,1 1 1,0-1-1,0 0 0,0 0 0,0 1 1,0-1-1,-1 0 0,1 0 1,0 1-1,0-1 0,0 0 0,-10 20-58,8-17 27,-2 7 3,1 0 0,0 0 0,0 0 0,1 0 0,-2 17 0,0 1 111,2-11-17,0 0-1,1 0 1,1 1 0,1-1 0,1 0-1,0 0 1,1 0 0,9 28 0,0-9 46,2 0 1,34 62-1,-41-85-79,0 0-1,1-1 0,0 0 1,1 0-1,0-1 0,1 0 1,13 10-1,-20-18-8,1-1 1,0 0 0,0 0-1,1 0 1,-1-1-1,0 1 1,1-1-1,-1 0 1,1 0-1,-1 0 1,1-1-1,6 0 1,-1 0 135,0-1 0,0 0 0,0 0 0,16-6 0,-15 3-118,0 0-1,-1-1 1,0 0-1,0-1 1,0 0 0,-1-1-1,0 0 1,0 0-1,-1-1 1,0 0-1,0 0 1,-1-1-1,0 0 1,0 0-1,-1-1 1,5-11 0,0 0 45,-1 3 1,-2 1 0,7-21-1,-13 31-84,0 1 0,-1-1 0,0 1 0,0-1-1,-1 1 1,1-1 0,-1 0 0,-1 1 0,1-1-1,-3-6 1,2 6-194,1 5 127,0 1 1,0-1 0,0 1-1,-1 0 1,1-1 0,0 1-1,-1 0 1,0-1 0,0-1-1,0 2 58,1 1-1,-1 0 0,1-1 1,-1 1-1,0 0 0,1 0 1,-1-1-1,1 1 0,-1 0 1,0 0-1,1 0 1,-1 0-1,1 0 0,-1 0 1,0 0-1,1 0 0,-1 0 1,1 0-1,-1 0 0,0 0 1,1 0-1,-1 0 0,1 0 1,-1 1-1,0-1 1,1 0-1,-1 0 0,1 1 1,-1 0-1,-4 1 8,1 1 1,1-1-1,-1 1 0,0 0 1,1 0-1,-1 1 0,1-1 1,0 1-1,0-1 0,0 1 1,1 0-1,-1 0 0,1 1 1,0-1-1,-2 7 0,-1 4-5,0 0 0,2 0-1,-4 24 1,4-16 66,2 1 0,0 0-1,5 46 1,-2-53-27,2-1-1,-1 0 1,2 0 0,0 0-1,1-1 1,12 24 0,-16-36 9,-1 0 0,1-1 0,0 1 1,0 0-1,0 0 0,0-1 0,0 1 1,0-1-1,1 0 0,-1 0 0,1 1 1,0-2-1,0 1 0,0 0 0,0-1 1,0 1-1,0-1 0,0 0 0,0 0 1,0 0-1,1 0 0,-1-1 1,0 1-1,0-1 0,1 0 0,-1 0 1,1 0-1,-1 0 0,0-1 0,0 1 1,1-1-1,-1 0 0,0 0 0,0 0 1,5-2-1,26-14 117,-1 0 0,57-42 0,-73 48-133,91-69-151,-33 23 128,30-11 120,-87 56-115,6-5-85,-24 17 40,-4 0-123,-4 3 13,0 0-1,1 0 1,-15 9-1,0 0 73,-8 6 81,1 0 0,1 2-1,0 1 1,-26 28 0,37-33-19,0 2 0,1 0 1,1 1-1,1 0 0,1 1 1,-13 25-1,24-40 30,0 0-1,0 0 0,0 0 1,0 0-1,1 1 1,0-1-1,0 0 0,0 1 1,1 7-1,0-11 6,0 0 0,0 0 0,1 0-1,-1 0 1,1 0 0,-1 0 0,1 0 0,0 0 0,-1 0-1,1-1 1,0 1 0,0 0 0,0 0 0,1-1 0,-1 1-1,0-1 1,1 1 0,-1-1 0,1 1 0,-1-1 0,1 0 0,0 0-1,-1 0 1,1 0 0,0 0 0,0 0 0,3 1 0,1-1 63,1 0 1,-1 0 0,1 0-1,-1-1 1,1 1 0,0-2-1,-1 1 1,1-1 0,-1 0-1,1 0 1,-1-1 0,0 0-1,1 0 1,-1 0 0,0-1-1,6-3 1,1-2-82,0 1 0,-1-2 0,0 0 1,0 0-1,-1-1 0,12-13 0,-9 6-33,-1 0 0,0-2-1,10-19 1,29-65-72,-44 86 92,72-198-258,-69 177 292,9-73 0,-13 64-52,-2 19 39,-2 1 0,0 0 0,-2-1 0,-3-33 0,2 60-17,0 0 0,0 0 0,0 0 0,0 0 0,-1 0 1,1 0-1,0 1 0,0-1 0,0 0 0,-1 0 0,1 0 0,0 0 0,-1 1 1,1-1-1,-1 0 0,1 0 0,-1 1 0,1-1 0,-1 0 0,0 1 0,1-1 1,-2 0-1,1 1-1,0 0 0,0 0 1,0 1-1,1-1 0,-1 0 0,0 1 1,0-1-1,1 0 0,-1 1 0,0-1 1,1 1-1,-1-1 0,0 1 1,1 0-1,-1-1 0,1 1 0,-1 0 1,1-1-1,-1 1 0,1 0 1,0-1-1,-1 1 0,1 0 0,0 0 1,-1 0-1,-4 10-30,-62 133-196,58-121 266,1 1-1,1 0 1,1 0 0,-4 36 0,7-17 228,2 0 1,5 58 0,-1-75-205,1 1 1,1-1-1,2 0 0,18 50 1,-20-66-67,0 0 1,0 0 0,0-1-1,12 14 1,-13-18-80,0-1 0,0 0 0,0 1 1,1-2-1,-1 1 0,1-1 0,0 1 0,1-1 1,-1-1-1,8 4 0,0-2-575,0-1 0,0-1-1,1 0 1,-1 0 0,1-1 0,-1-1 0,1 0 0,15-3-1,3-1-1266,0-2 0,0-1-1,-1-2 1,0 0-1,34-17 1,59-24-2577</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4:25.556"/>
    </inkml:context>
    <inkml:brush xml:id="br0">
      <inkml:brushProperty name="width" value="0.05" units="cm"/>
      <inkml:brushProperty name="height" value="0.05" units="cm"/>
      <inkml:brushProperty name="color" value="#FF0066"/>
    </inkml:brush>
  </inkml:definitions>
  <inkml:trace contextRef="#ctx0" brushRef="#br0">175 702 3904,'-13'-1'11235,"-4"1"-9583,-28 4-1,41-3-1591,-1 1 0,1 0-1,0 0 1,0 0 0,0 0 0,0 1-1,1-1 1,-1 1 0,1 0 0,-1 0-1,1 0 1,0 1 0,0-1 0,0 1-1,1 0 1,-1 0 0,1-1 0,-3 9-1,-2 4-97,2 0-1,0 0 1,-5 30-1,8-32 95,0 0 0,1 0-1,1 1 1,2 24-1,-1-30 27,0 0 1,1 0-1,0-1 0,1 1 1,0-1-1,0 0 0,1 0 1,8 15-1,-10-21-22,0 1-1,0-1 1,0 0 0,1 0 0,-1 0-1,0-1 1,1 1 0,-1 0-1,1-1 1,0 0 0,-1 1 0,1-1-1,0 0 1,0-1 0,0 1-1,0 0 1,0-1 0,-1 1-1,1-1 1,0 0 0,0 0 0,0 0-1,5-2 1,0 1 31,1-1 0,-1 0 0,0 0-1,0-1 1,0 0 0,-1 0 0,10-6 0,-10 4-66,0 0 0,0 0-1,-1-1 1,0 0 0,0 0 0,-1-1-1,1 1 1,-2-1 0,1 0 0,-1-1-1,0 1 1,0-1 0,-1 0 0,0 0 0,0 0-1,2-12 1,-3 9-31,0-1 1,0 1-1,-1 0 0,-1-1 0,0 1 1,-1-1-1,0 1 0,0-1 0,-1 1 0,-1 0 1,-6-19-1,7 25-42,0 1 0,0 0-1,0-1 1,0 1 0,-1 0 0,0 0 0,0 1 0,0-1-1,0 1 1,0-1 0,-1 1 0,0 0 0,1 0 0,-1 0-1,0 1 1,-1 0 0,1-1 0,0 1 0,0 1-1,-1-1 1,0 1 0,1 0 0,-1 0 0,1 0 0,-1 0-1,0 1 1,0 0 0,1 0 0,-6 0 0,9 0 34,0 1 1,0-1 0,0 0 0,0 0 0,0 0-1,0 1 1,0-1 0,0 0 0,0 1 0,0-1-1,0 1 1,0 0 0,1-1 0,-1 1-1,0-1 1,-1 2 0,2-1 22,0-1 0,-1 1 0,1-1 0,0 1 0,0 0 0,-1-1-1,1 1 1,0-1 0,0 1 0,0-1 0,0 1 0,0 0 0,0-1 0,0 1 0,0-1 0,0 1 0,0 0 0,1-1 0,-1 1 0,0 0-1,1 1 37,0 0-1,0 0 0,1 0 1,-1 0-1,0 0 0,1-1 1,-1 1-1,1 0 0,0-1 0,-1 0 1,1 1-1,4 1 0,-1 0 62,0-1 0,1-1 0,-1 1-1,1-1 1,-1 0 0,1 0 0,0-1 0,-1 1-1,1-1 1,0 0 0,-1-1 0,1 0 0,0 1-1,-1-2 1,1 1 0,9-4 0,7-4 226,1-1 0,32-21 0,-43 24-311,24-14 366,47-36-1,-67 43-252,0 0 1,-1 0 0,0-1-1,22-31 1,-13 8-45,-1-2 1,-2-1 0,29-78-1,41-141-436,-90 257-122,0 4 172,0 9 65,-1 18 143,-37 284-195,-20 0 321,-23 48 26,78-350-57,-1 0 1,-1-1-1,0 1 0,-6 10 1,0 8 163,10-27-164,0-1 1,-1 1 0,1-1 0,0 0 0,0 1-1,0-1 1,0 1 0,0-1 0,-1 1 0,1-1-1,0 1 1,0-1 0,0 1 0,0-1 0,0 1-1,1-1 1,-1 1 0,0-1 0,0 1 0,0 0 0,0-1-5,1 0 1,-1 1 0,0-1 0,0 0-1,0 0 1,0 1 0,0-1 0,0 0-1,0 0 1,0 1 0,0-1 0,0 0-1,0 0 1,0 1 0,0-1 0,0 0-1,0 0 1,0 1 0,0-1 0,0 0-1,0 0 1,0 0 0,0 1 0,-1-1-1,1 0 1,0 0 0,0 1 0,0-1-1,0 0 1,-1 0 0,1 0 0,0 0-1,0 1 1,0-1 0,-1 0 0,1 0-1,0 0 1,0 0 0,0 0 0,-1 0 0,1 0-1,0 1 1,0-1 0,-1 0 0,1 0-1,0 0 1,0 0 0,-1 0 0,1 0-1,0 0 1,0 0 0,-1 0 0,1 0-1,0 0 1,0-1 0,-1 1 0,1 0-1,0 0 1,-1 0 0,1 0 76,-6-5 379,8-12-412,0 0 0,0 0 0,9-25 0,-3 8-49,40-142 226,-42 158-200,0-1 1,1 1-1,2 0 0,-1 1 0,16-22 1,-18 31-12,0 0 1,1 0 0,0 0 0,0 1 0,1 0 0,-1 0-1,2 1 1,-1 0 0,1 1 0,0 0 0,0 0 0,10-3 0,8-1-6,0 1 0,1 2 0,-1 1 0,34-2 1,-12 4-89,77 6 1,-98 0-144,29 7 0,-23-2-3155,-33-7 3064,0-1-1,0 0 1,0 0-1,0 0 1,0 0 0,-1 1-1,1-1 1,0 1-1,0-1 1,0 0-1,-1 1 1,1-1-1,0 1 1,0 0 0,-1-1-1,1 1 1,0-1-1,-1 1 1,1 0-1,-1 0 1,1-1-1,-1 1 1,1 0-1,-1 0 1,1 1 0,-4 17-3302</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4:27.373"/>
    </inkml:context>
    <inkml:brush xml:id="br0">
      <inkml:brushProperty name="width" value="0.05" units="cm"/>
      <inkml:brushProperty name="height" value="0.05" units="cm"/>
      <inkml:brushProperty name="color" value="#FF0066"/>
    </inkml:brush>
  </inkml:definitions>
  <inkml:trace contextRef="#ctx0" brushRef="#br0">312 879 1984,'-4'-3'133,"0"1"1,-1 0-1,1 1 1,0-1 0,-1 1-1,-4-1 1,2 0-34,6 2-23,0-1 0,0 0 0,0 1 0,0-1 0,0 0 0,0 1 0,0-1 0,0 0 1,0 0-1,1 0 0,-1 0 0,0 0 0,0 0 0,1 0 0,-1 0 0,1 0 0,-1 0 1,1 0-1,-1 0 0,1 0 0,0-1 0,0 1 0,-1-1 0,-2-29 3118,4 30-2979,-1-1 0,0 0 0,1 0 0,-1 0 1,1 0-1,-1 1 0,1-1 0,0 0 0,0 0 0,0 1 0,0-1 1,0 1-1,1-3 0,21-19 2505,-8 9-1370,-10 9-844,1 0 0,0 0-1,10-6 1,7-5 399,-17 11-715,65-58 1623,-63 54-1669,0 0 0,0 0 0,-1-1 0,-1 0-1,0 0 1,6-13 0,2-14 78,-1 0 0,14-68 0,3-81 568,-29 184-774,2-38 384,-1-49 0,-2 71-296,0 14-142,0 0-1,0 0 1,-1 0-1,0 0 1,0 0 0,-2-7-1,2 11 21,1-1-1,0 1 1,0-1-1,0 1 1,0 0-1,-1-1 1,1 1-1,0-1 1,0 1-1,-1 0 1,1-1-1,0 1 1,-1 0-1,1 0 1,-1-1-1,1 1 1,0 0-1,-1 0 1,1-1-1,0 1 1,-1 0-1,1 0 1,-1 0-1,1 0 1,-1 0-1,0 0 4,0 0-1,0 1 1,1-1-1,-1 0 1,0 1-1,0-1 1,1 1-1,-1 0 1,0-1-1,1 1 1,-1-1-1,0 1 1,1 0-1,-1 0 1,1-1-1,-1 1 1,1 0-1,-1 1 1,-12 24-27,2 0 0,0 0 0,2 1 0,-6 30-1,-3 6 19,8-28 10,-19 57 110,-49 110 0,-70 155 246,130-311-254,-10 23 442,-57 102-1,84-169-485,-1 0-1,1-1 0,0 1 1,0 0-1,-1-1 0,1 1 0,-1-1 1,1 1-1,-1-1 0,0 0 1,1 0-1,-1 0 0,0 0 1,0 0-1,-4 2 0,5-3-34,-1 0 0,1 0 0,0 0 0,-1 0 0,1 0 0,-1 0 0,1 0 0,-1 0 0,1 0 0,-1-1 0,1 1 0,-1-1 0,1 1 0,0-1 0,-1 1 0,1-1 0,0 0 0,0 0 0,-1 1 0,1-1 0,0 0 0,-2-2 0,2 1-21,0 1 0,-1 0 0,1-1 1,0 1-1,0-1 0,0 1 0,0-1 0,1 1 1,-1-1-1,0 0 0,1 1 0,-1-1 0,1 0 1,-1 1-1,1-4 0,0 2-3,0 0 0,0 1-1,1-1 1,-1 0 0,1 0 0,0 0 0,0 1 0,0-1-1,2-4 1,3-3 13,0 0 1,1 0-1,0 1 0,0 0 0,1 0 0,13-11 0,-1 3 50,42-27-1,-34 27 33,1 1 0,0 1 0,1 1 0,1 2 0,1 1 0,-1 1 0,1 2 0,1 2 0,0 0 0,54-1 0,-37 9 327,-26-1-1587,2 0-4781,-20-1 4348,-1 0 1,1 1-1,-1 0 0,8 2 1,18 6-4293</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4:27.874"/>
    </inkml:context>
    <inkml:brush xml:id="br0">
      <inkml:brushProperty name="width" value="0.05" units="cm"/>
      <inkml:brushProperty name="height" value="0.05" units="cm"/>
      <inkml:brushProperty name="color" value="#FF0066"/>
    </inkml:brush>
  </inkml:definitions>
  <inkml:trace contextRef="#ctx0" brushRef="#br0">161 58 1824,'-1'12'18047,"-10"-10"-17134,0 1 0,0 0 0,-16 7 0,20-6-796,-1 0 1,1 0-1,1 0 1,-1 1-1,0 0 1,1 0-1,0 0 1,0 1-1,-8 11 1,9-10 48,2-5-103,1 1-1,0 0 1,0-1-1,0 1 1,1 0-1,-1 0 0,1 0 1,-1 1-1,1-1 1,-1 6-1,2-8 354,9-8 140,-7 4-466,7-8 58,0 0 0,-1 0 1,0-1-1,-1-1 1,11-24-1,-16 34-253,-1 0 0,0 0 1,0-1-1,-1 1 0,1 0 0,-1 0 0,1-1 0,-1 1 0,0 0 0,-1-1 0,1 1 1,0 0-1,-1-1 0,0 1 0,0 0 0,0 0 0,0 0 0,0 0 0,0 0 0,-1 0 1,0 0-1,0 0 0,-3-4 0,0-1-4002</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1T15:07:07.245"/>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119 57,'-1'76,"6"144,-2-186,2-1,1 0,1 0,18 48,-1-15,19 85,-41-140,1-1,0 1,1 0,0-1,1 0,0 0,1 0,0 0,0-1,1 0,0-1,1 1,11 9,32 34,10 10,-18-25,32 27,-62-54,0 1,-1 0,-1 1,16 20,33 58,-5-7,-46-68,0 0,-1 0,-1 1,-1 0,0 0,-1 1,5 27,1 1,-5-33,-3-21,-2-33,-21-168,3 49,3-220,14 373,0 1,-1 0,1 0,-4-14,3 19,0-1,1 1,-2 0,1-1,0 1,0 0,-1 0,1 0,-1 0,0 0,1 0,-1 0,0 0,0 1,0-1,0 1,-3-2,-43-24,26 14,-1 1,0 0,-39-12,-23 2,-48-15,114 31,1-1,1-1,-1-1,1-1,-16-11,16 10,0 0,-1 1,-19-7,17 9,0-2,-24-16,42 25,0 0,1 0,-1 0,1-1,-1 1,1 0,-1-1,1 1,0-1,-1 1,1-1,0 1,0-1,0 0,0 0,1 0,-1 1,0-1,1 0,0 0,-1 0,1 0,0 0,0 0,0 0,0 0,0 0,0 0,1 0,-1 0,1 0,-1 0,1 1,0-1,0 0,-1 0,1 0,1 1,-1-1,0 1,0-1,1 1,-1-1,0 1,4-2,8-7,0 2,30-15,-7 5,0-1,1 2,1 2,0 1,1 2,1 2,0 1,49-3,35 3,128 9,-221 0,-5-1,0-1,36-7,27-3,248 10,-174 3,-136-2,0-1,26-7,28-3,268 8,-197 6,59-1,230-3,-287-10,18-1,122 13,67-2,-221-9,32-2,577 11,-383 4,-237-3,286 12,12 21,96-20,-331-14,2578 2,-2492-13,-70 2,648 6,-480 7,2233-2,-2084-39,-149 5,430 26,-462 10,378-2,-686 2,-1 2,0 1,40 12,-39-9,1 0,63 3,-85-11,0 1,0 0,0 1,23 7,-31-7,0 1,0 0,0 0,-1 1,1-1,-1 2,0-1,0 1,-1 0,1 0,6 9,21 31,-27-35,0 0,1 0,0-1,0 0,1-1,15 13,-9-12,0 0,0 0,1-2,0 0,1 0,-1-2,1 0,0 0,1-2,-1 0,1-1,-1 0,32-2,5-2,74 1,-125 1,1 0,0 1,-1-1,1 1,-1 0,1 0,-1 0,1 0,-1 0,0 0,1 1,-1-1,0 1,0 0,0 0,0-1,0 1,-1 0,1 0,-1 1,1-1,-1 0,0 1,1-1,-1 0,-1 1,1-1,0 1,0 0,0 4,0 8,0 0,0 1,-1-1,-3 20,1-5,1-22,1 0,-1 0,0 0,-1 0,0-1,-3 9,4-13,0 0,-1-1,1 1,0-1,-1 0,0 1,0-1,0 0,0 0,0 0,0 0,0-1,0 1,-1 0,1-1,-1 0,1 1,-1-1,0 0,-5 1,-4 0,-1 0,0-1,0-1,0 0,0-1,0 0,0-1,-17-4,-104-37,75 21,-10 1,-1 2,-1 3,-1 4,0 2,-132 1,-25-2,62 0,149 10,-488 4,423 8,0 4,-113 35,46-10,-422 90,-7-31,543-94,-400 34,84-41,325 0,0-1,0-1,-41-12,33 7,-20-7,-78-34,67 23,-359-110,70 63,93 23,152 28,-153-13,184 29,0-3,-106-28,140 28,-83-7,36 6,26 5,-115 3,114 4,57 0,12 3,19 5,-18-7,138 54,380 134,-381-152,2-6,2-6,171 8,-134-22,118 4,708-16,-455-1,-543 1,-10 3,-26 4,-209 25,-467 21,-488 28,-316 8,38-37,1150-76,299 21,0-1,0-1,0-1,0-1,-34-17,7-3,-44-32,36 24,-92-44,-67-15,204 90,-177-85,-7-3,89 52,-201-49,133 41,-4-2,57 27,-2 5,-126-2,-248 17,375 4,121-1,-25 1,13 2,11-3,1 0,0 0,0 0,0 0,0 0,0 0,0 0,-1 0,1 0,0 0,0 0,0 0,0 0,0 0,0 0,0 0,0 0,-1 0,1 0,0 0,0 1,0-1,0 0,0 0,0 0,0 0,0 0,0 0,0 0,0 0,0 1,0-1,-1 0,1 0,0 0,0 0,0 0,0 0,0 1,0-1,0 0,0 0,1 0,-1 0,0 0,0 0,0 0,0 1,3 1,0 1,1-1,-1 0,1 0,-1 0,1-1,0 1,4 0,84 26,133 22,-139-33,192 37,514 33,35-82,-304-7,-92 14,6 0,194-12,-586 1,-1 2,0 2,57 15,-90-17,0 2,0-1,0 1,-1 1,1 0,-2 1,1 0,11 10,-7-6,0 0,26 15,2-5,349 188,-337-180,-35-20,-1 0,0 2,-1 0,25 21,-41-32,-1 1,1-1,-1 1,1-1,-1 1,1 0,-1-1,1 1,-1 0,0-1,1 1,-1 0,0 0,0-1,1 1,-1 0,0 0,0 0,0-1,0 1,0 0,0 0,0 0,0-1,-1 1,1 0,0 0,0-1,-1 1,1 0,0-1,-1 1,1 0,0-1,-1 1,1 0,-1-1,1 1,-1-1,0 1,1-1,-1 1,-1 0,-2 2,-1 0,0 0,1-1,-1 1,-8 1,-20 5,1-2,-1-1,-1-2,-65 1,56-4,-454-3,5-27,46 3,-411 1,157 7,438 9,-356-18,417 10,-210-48,-52-22,313 53,110 24,1 0,0-3,-44-20,61 24,0 1,-1 1,-37-7,-73-3,-368 4,349 15,-631 16,201 4,-654 36,1121-44,-141 34,-10 3,-411 19,475-63,58-3,19 8,-18 1,1-14,202 0,122 3,-179-2,-1 0,1 1,0-1,-1 1,1 0,-1-1,1 1,-1 0,1 1,-1-1,0 0,1 1,-1-1,0 1,0 0,0 0,0 0,-1 0,1 0,0 0,-1 0,1 0,-1 1,0-1,0 0,0 1,0 0,0-1,-1 1,1 3,1 9,-1 0,0-1,-1 1,-3 22,1-9,1-23,1 1,0 0,0 0,1-1,0 1,0 0,0-1,1 1,4 10,-5-13,1 0,0-1,0 1,1 0,-1-1,0 1,1-1,0 0,0 1,-1-1,1-1,0 1,1 0,-1-1,0 0,0 1,7 0,14 3,1-2,0-1,0-1,45-4,-23 2,117-1,-9 1,202-26,444-104,-571 82,32-4,-91 32,385-35,-362 46,487-12,2883 23,-3226-19,-4-24,-248 30,302-46,-287 44,107 0,-171 12,232-19,-60 8,72-2,304 16,-5 42,-296 2,32 5,225-11,1-33,1802-7,-2008 19,-246-11,29 2,259 11,591-21,-936 3,0 2,0 2,0 0,32 12,8 1,27-4,-29-5,-51-6,0 2,28 12,6 1,-51-18,0 0,0 0,-1 0,1 0,0 1,-1-1,1 1,-1 0,1-1,-1 1,4 4,-6-5,1-1,-1 1,1 0,-1-1,0 1,0 0,1-1,-1 1,0 0,0-1,0 1,0 0,0-1,1 1,-1 0,-1-1,1 1,0 0,0 0,0-1,0 2,-1-1,0 0,0 1,0-1,1 0,-1 0,0 0,-1 0,1 0,0 0,0 0,0 0,-1 0,-1 1,-15 6,-1 0,1-2,-1 0,0-1,-39 5,28-5,-75 10,-131 3,-109-16,168-4,142 0,1-1,-1-2,-37-11,-31-4,20 8,-130-23,71 12,-203-7,294 27,-290-23,9 16,285 8,0-3,-64-14,-48-5,100 22,35 2,1-1,0-2,0 0,-37-10,15-2,6 1,-75-14,77 21,-98-13,-43-6,140 19,-47-15,-21-4,-145-4,139 19,-334 0,279 13,147-2,-1 0,0 2,1 0,-1 1,1 2,0 0,-35 13,11-2,-64 15,12-4,71-20,0-1,-1-1,1-2,-1 0,-33-2,26 1,0 2,0 2,0 1,-55 19,17-5,-4 0,-150 21,175-37,-202 16,115-9,-65 2,-723-12,464-4,-281 18,170-5,469-11,-40 12,42-2,-42 5,-64 1,141-16,-112 15,-16 12,60-15,-19 2,22 8,-235 35,204-34,-217 16,-280-38,300-3,284 2,-152-3,178 0,0-3,-76-18,53 7,-86-10,91 17,34 4,-51-3,-502 8,276 3,-778-2,1030 3,-1 3,-70 16,68-10,4 0,0 3,2 3,-72 32,65-25,-2-3,-127 26,-136 0,38-40,211-9,645 1,-525 2,47 8,19 1,467-7,-314-6,127 2,-359 2,-1 1,0 1,52 15,8 2,160 11,-75-3,-61-9,4 2,-58-10,114 9,437-19,-292-5,528 3,-798-2,55-9,14-2,-101 11,-1 0,1-1,-1-1,26-10,-23 8,1 0,24-5,83-11,-104 18,30-1,-37 5,1-1,-1-1,1-1,24-7,-16 2,0 0,1 2,-1 1,2 1,-1 0,47 1,-6 2,-1-2,0-3,88-21,380-56,-463 77,-7 1,75-15,-61 7,1 3,124 2,-112 5,-46 0,73-16,-7 0,-84 17,411-32,-245 36,190-3,-214-11,38 0,-74 11,-22 1,124-16,-137 7,104 4,86-8,-172-2,409-34,-148 31,-271 12,325-57,-62 5,354 21,301 38,-973 1,1 1,80 18,93 35,2 0,163-4,3-32,-121-8,368 19,324-21,-591-12,-364 2,1 0,-1 0,0 1,0 0,0 0,1 0,-1 1,-1 0,1 1,0-1,0 1,-1 0,0 1,0 0,0 0,0 0,0 1,-1 0,7 7,69 85,-77-92,-1 0,0 1,0-1,0 1,0 0,-1 0,0 0,0 1,-1-1,1 0,-1 9,1 10,-4 40,1-31,1-25,0 5,-1 0,0-1,-6 27,6-36,0 0,0 0,-1-1,0 1,0 0,0-1,0 1,0-1,-1 0,0 1,1-1,-1 0,0-1,-1 1,1-1,0 1,-6 2,-26 14,0-2,-1-1,-73 20,-16-13,-187 8,-21 3,74 14,-173 23,-209-36,-4-33,336-3,-99-21,1-26,153 16,145 13,-202-62,132 30,-249-45,292 75,-165-6,-21 2,239 13,-148-43,-259-67,-686-29,271 44,588 63,-232 11,269 24,-813-6,781 16,4 10,238-3,1 2,-97 28,20 6,-142 39,-564 78,109-27,647-113,-1-4,-147 7,-537 23,382-41,241-8,-611 2,746 0,1 1,0 1,-1 1,1 0,0 2,1 1,-1 0,1 2,-31 15,1 1,-93 30,117-45,5 0,-1 1,2 1,-30 19,18-9,29-19,1 1,-1 0,1 0,0 0,0 0,1 1,-1-1,1 1,-1 0,1-1,1 1,-1 0,0 0,1 1,0-1,0 0,0 0,0 7,-2 10,2 0,3 33,-1-31,-1-17,0 9,1-1,5 29,-5-39,0 1,1 0,0 0,0-1,0 1,0-1,1 0,0 0,0 0,0 0,0 0,6 4,90 67,-64-50,-21-16,1 0,0-1,1 0,24 7,69 17,-78-25,6 0,0-1,1-3,-1-1,53-3,-30-1,144 3,164-4,-332 0,-1-3,1 0,38-14,50-9,285-8,4 34,-261 4,-82-4,-1-3,0-3,0-3,88-27,-43 11,2 5,1 5,214-6,-115 25,271-14,116-24,88-1,-626 34,227-36,-63 5,482-6,8 41,-320 3,-55-2,417-3,-147-37,-114 4,-388 32,292-27,-60-35,69-10,212 29,-419 36,253-47,-191 18,-154 24,341-19,4 35,-185 1,392 14,-166-7,-144-7,-99 10,75 2,-189-8,214 38,-239-21,-115-21,-9-1,-24 0,-294-28,212 15,-827-124,-351-35,-16 96,411 76,82 0,631-8,-208-35,-166-58,551 99,-441-99,-3 0,424 95,1-2,1 0,-1-2,2-1,-42-23,46 24,0 1,-1 0,1 1,-1 2,-1 0,1 0,-37-2,-9 4,-70 6,37 0,-64-3,-86 2,201 1,1 2,-81 20,-87 38,-427 171,491-176,-3-6,-264 53,11-14,-17 0,0 0,374-79,-154 42,106-21,-121 24,-578 66,444-74,-673 72,755-95,-309 26,-4-31,204-25,375 3,-1 1,0 1,0-1,1 1,-1 0,1 0,-1 0,1 0,-5 3,7-3,0 0,0 1,0-1,0 1,1-1,-1 1,0 0,1 0,-1 0,1-1,0 2,0-1,0 0,0 0,0 0,0 0,0 1,1-1,-1 0,1 3,-1 1,0 0,1 0,-1 0,1 0,1 0,-1 0,1 0,0 0,1 0,-1 0,1 0,0 0,6 10,-2-7,0-1,0 0,1 0,0 0,0-1,1 0,12 10,4 1,88 62,-91-67,0-1,0-1,39 13,7-1,1-3,0-3,140 16,366-28,-310-8,1050 3,-841-34,-171 5,-190 22,581-63,-194-14,-334 64,173 1,1532 21,-1519-16,-24 1,27-13,-52 1,100 24,-60 1,0-25,445-66,-547 65,235-47,-275 20,-6 1,-72 26,1 6,0 4,179 2,-248 15,306-9,340-9,-502 18,-80-1,257 11,-24 4,-48-4,-84 0,-70-4,40 14,-174-19,0 1,0 0,0 1,-1 1,21 9,30 10,14-6,0-4,94 6,-56-8,-10-1,128 18,-216-23,-19-6,-1 0,1 1,0-1,0 0,0 0,-1 1,1-1,0 0,0 0,0 1,-1-1,1 0,0 0,-1 1,1-1,0 0,0 0,-1 0,1 0,0 1,-1-1,1 0,0 0,-1 0,1 0,0 0,-1 0,1 0,-1 0,-53 7,-624 4,476-12,-253 0,-394 2,464 12,-113 1,42-15,412-2,0-3,0-1,0-1,-54-20,-27-5,4 10,-134-8,-124 11,351 19,-44-5,-81-17,16 2,-255-6,-1 26,313 0,1-4,-88-17,-151-51,-154-43,-8 46,423 65,-43-2,-145-29,104-11,37 11,45 20,0 3,-1 3,-84-4,-184 12,151 5,177-3,-6 0,-1 0,1 0,0 1,-9 2,14-3,0 0,0 1,0-1,0 0,0 1,0-1,0 1,0-1,0 1,0-1,0 1,0 0,0-1,1 1,-1 0,0 0,0 0,1-1,-1 1,0 0,1 0,-1 0,1 0,0 0,-1 0,1 0,0 0,-1 1,1-1,0 0,0 0,0 0,0 0,0 1,1 2,0 0,0-1,1 1,-1-1,1 0,0 1,-1-1,2 0,-1 0,0 0,5 4,36 31,18 5,1-2,107 50,-109-60,-43-23,190 96,-153-80,108 31,-148-51,6 1,1 1,-1 0,-1 1,1 1,19 12,10 8,61 25,-15-8,-81-38</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3:19.756"/>
    </inkml:context>
    <inkml:brush xml:id="br0">
      <inkml:brushProperty name="width" value="0.05" units="cm"/>
      <inkml:brushProperty name="height" value="0.05" units="cm"/>
      <inkml:brushProperty name="color" value="#004F8B"/>
    </inkml:brush>
  </inkml:definitions>
  <inkml:trace contextRef="#ctx0" brushRef="#br0">103 186 11456,'-19'-54'5215,"-4"15"-4543,13 23 1472,6 8-1312,-10-10 352,4 11-672,-4-7-608,9 2 32,1 3-1792,4 6 1056,9-2-3295,5 10 2303</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1T15:07:11.895"/>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1333 0,'-1310'0,"1287"0</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1T15:13:47.255"/>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1,'2178'0,"-2147"1,59 11,-56-6,46 2,151-8,-103-1,-103 1</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1T15:13:54.055"/>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1,'526'0,"-513"0,-1 1,1 0,-1 1,1 1,-1 0,0 1,21 8,-2 4,45 30,-63-38,1-1,28 10,-5-2,-21-7</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1T15:14:00.029"/>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1,'373'0,"-365"-1,1 1,-1 0,1 1,-1 0,1 1,-1-1,0 1,0 1,0 0,0 0,0 1,-1-1,13 10,-8-5,-1 0,2 0,-1-1,1-1,0 0,1 0,27 6,-19-7</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1T15:14:05.289"/>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42,'15'1,"0"1,1 1,-1 0,0 1,25 10,-22-8,0 0,1-1,23 3,-31-7,0 0,0 1,0 0,0 1,0 1,-1-1,1 1,-1 1,0 0,18 13,-10-6,1 0,1-2,0 0,23 8,-37-15,8 2,1-1,-1 0,1-1,0 0,23 1,79-5,-58-1,-54 2,0-1,0 1,0-1,0 0,0 0,0 0,0-1,0 0,0 0,6-3,-10 4,1 0,-1 0,1 0,-1-1,0 1,1 0,-1-1,0 1,0-1,0 1,0-1,0 0,0 1,-1-1,1 0,-1 0,1 1,-1-1,1 0,-1 0,0 0,0 0,0 0,0 1,0-1,0 0,-1 0,1 0,-1 0,1 1,-2-4,1 2,-1 1,1-1,-1 1,1-1,-1 1,0 0,0 0,0 0,0 0,0 0,0 0,-1 0,-4-2,-39-16,21 10,1-1,0 2,-1 1,1 1,-2 2,1 0,-1 1,1 2,-46 1,-291 2,357-1,1 0,-1 0,0 0,1-1,-1 0,1 0,-1 0,1-1,0 1,-1-1,1 0,0 0,0 0,0-1,-5-4,-8-10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5:54.207"/>
    </inkml:context>
    <inkml:brush xml:id="br0">
      <inkml:brushProperty name="width" value="0.05" units="cm"/>
      <inkml:brushProperty name="height" value="0.05" units="cm"/>
    </inkml:brush>
  </inkml:definitions>
  <inkml:trace contextRef="#ctx0" brushRef="#br0">7 31 2496,'0'-1'147,"-1"1"1,1 0-1,-1 0 1,1-1-1,-1 1 0,1-1 1,0 1-1,-1 0 1,1-1-1,0 1 0,-1-1 1,1 1-1,0-1 1,0 1-1,-1-1 0,1 1 1,0-1-1,0 1 1,0-1-1,0 1 1,0-1-1,0 1 0,0-1 1,0 1-1,0-1 1,0 1-1,0-1 0,0 0 61,0 0 0,0 0 0,0 0 0,0 0 0,0 0 0,0 0 1,0 0-1,0 1 0,0-1 0,1 0 0,-1 0 0,0 0 0,1 0 0,-1 0 0,1 1 0,-1-1 0,1 0 0,0-1 0,0 5 127,0 0 0,0 0 1,-1 0-1,1-1 0,-1 1 1,0 0-1,0 5 0,1 8-175,10 93 779,3 26 32,6 49-333,-8-57-204,64 565 872,-44-423-631,7 88-75,-16-50-101,-18-239-406,11 120 147,10 129 186,3 32 316,-24-120-383,-6-143-174,-17 314-105,14-251 74,4-134-154,0 183 374,-7-174-225,8-24-80,19 0-218,-7-1 119,1 0-1,-1-1 1,1-1-1,22-8 1,16-3 177,260-41 125,-271 48-300,1 3 0,-1 1 0,1 1 1,80 10-1,-2 7 219,252 16-3,-197-37 73,-143 5-212,50-10 0,12 0 104,156 5-319,-242 6 207,231 9 164,-206-9-230,-28 0 32,0-1 0,0 1 0,1 1 0,-1-1 0,0 1 0,0 0 0,6 2 1,-9-3-13,1 1 1,-1-1-1,0 0 1,0 0 0,1 0-1,-1 0 1,4 0-1,0-1 14,-5 1 76,8 0-698,-9-1 612,0 1-1,0 0 1,0-1 0,0 1-1,0 0 1,1-1 0,-1 1-1,0 0 1,0-1 0,0 1-1,0 0 1,0 0 0,1-1-1,-1 1 1,0 0 0,0 0-1,1-1 1,-1 1 0,0 0 0,0 0-1,1 0 1,-1-1 0,0 1-1,1 0 1,-1 0 0,1 0-3,0-1 1,-1 1 0,1 0 0,-1-1 0,1 1 0,-1 0 0,1-1-1,-1 1 1,0-1 0,1 1 0,-1 0 0,1-1 0,-1 1-1,0-1 1,0 1 0,1-1 0,-1 0 0,0 1 0,0-1 0,1 1-1,-1-1 1,0 1 0,0-1 0,0 0 0,0 1 0,0-1-1,0 0 1,10-38-205,-4-6 150,3 1-1,23-71 0,-3 23 59,-23 66-17,-1 0 0,-1-1 0,-2 1 0,0-38 0,-2-352-143,-2 384 274,-7-46-1,0 4-36,0 10-56,-1-20-181,2-50 91,-12-159 229,-3 169-128,4-72-123,13 70 102,0 22 26,4 76-37,1 21 0,0 0 0,1 0 0,0-15 0,2 3-364,-3-34 0,1 32-438,-4 7 796,4 13 6,0 1 0,0-1 0,-1 0 0,1 1 0,0-1 0,0 1 0,0-1 0,-1 1 0,1-1 0,0 0 0,0 1 0,0-1 0,0 1 0,0-1 0,0 1 0,0-1 0,1 0 0,-1 1 0,0-1 0,0 0 0,1-5 11,-1-25-267,-1 22 155,-1 8 44,-1-1-110,0 0 129,4 3 4,1-2 41,-1-6 79,-1-1 21,0 3 259,0 1-282,0 5-390,9 2 594,5-9-267,1-1 22,6 4 169,-15 3-189,1-1 1,0 0 0,0-1 0,12-4-1,-17 5-37,1 0-1,0 0 1,-1 1-1,1-1 0,0 1 1,-1 0-1,1-1 1,0 1-1,0 1 0,-1-1 1,6 1-1,-5 0 33,1-1-1,0 0 1,0 0 0,0 0-1,5-1 1,20-2-16,1 0 0,30 2-1,81-9 191,-93 5-157,-37 3 15,0 1 0,0 0 0,17 2 0,25 0 30,-39-1-64,1 0 0,21 3 0,-22-1 18,0-1-1,20 0 1,10-1 318,126 2-109,-91-3-176,-12 2 4,-17 0 64,80-8 0,-111 6-104,-1 0 1,24 3-1,1-1 35,17-4 22,-35 1 49,28 2 1,57-2 82,-8 0-520,268-9 1172,-367 11-859,47-6 104,-32 3-72,29-1 1,241-2 231,-146 2-266,-93 1 23,21 2 145,-41 1-196,1-1-1,34-5 0,16-2 82,96-7 50,2 0-159,-97 9 45,37-1 0,-30 1-210,-57 3 170,5-1 127,85-4-25,36 1-123,-55 0 202,-54 5-113,22-2-53,1 3-1,76 9 1,155 18 100,-108-11-43,-72 0-53,9 0 170,369-3 123,-397-19-150,-55 2 38,213 5-368,-241 5 283,7 2-283,39-9 4,67-12 0,-96 9 239,-17 4-45,7-2-108,-20 3 106,5 1 114,-11-1-102,0 0-160,4 0 148,-5 0 16,0 0-1,0 0 0,0 0 0,0 0 1,0 0-1,0-1 0,0 1 1,0 0-1,0 0 0,0 0 0,0 0 1,0 0-1,0 0 0,0 0 1,0 0-1,0 0 0,0 0 0,0-1 1,0 1-1,0 0 0,0 0 1,0 0-1,0 0 0,0 0 0,0 0 1,0 0-1,0 0 0,0 0 1,0-1-1,0 1 0,0 0 0,0 0 1,0 0-1,0 0 0,0 0 0,0 0 1,0 0-1,0 0 0,0 0 1,0 0-1,0 0 0,0 0 0,0 0 1,-1-1-1,1 1 0,0 0 1,0 0-1,0 0 0,0 0 0,0 0 1,0 0-1,0 0 0,0 0 1,-9-8-28,-1 1 0,-18-13 0,24 18 53,-21-19 33,21 17-46,0 0 1,0 1-1,-1 0 0,1-1 1,-5-1-1,-37-25 20,35 22-36,-1 0 1,-25-12-1,-4-3 86,33 22-305,6 1 142,10-2-49,0 1 137,-1 0 0,0 1 0,1 0 0,12 1 1,5 0 18,234-1 476,-258 0-458,1 0 0,0 0 0,-1 0 0,1 0 0,0 1 0,0-1-1,-1 0 1,1 1 0,0-1 0,-1 1 0,1 0 0,1 1 0,-2-2-18,0 1 1,-1-1-1,1 1 0,-1 0 1,1 0-1,-1-1 0,0 1 1,1 0-1,-1 0 0,0-1 1,1 1-1,-1 0 0,0 0 1,0 0-1,0-1 0,0 1 1,0 0-1,0 0 0,0 0 1,0 0-1,0-1 1,0 1-1,0 0 0,-1 1 1,-5 32-65,-1-1 1,-2 1 0,-1-2 0,-16 36 0,-3-16-3222,17-32-871,4-7-1394,-3-1 1718</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5:55.637"/>
    </inkml:context>
    <inkml:brush xml:id="br0">
      <inkml:brushProperty name="width" value="0.05" units="cm"/>
      <inkml:brushProperty name="height" value="0.05" units="cm"/>
    </inkml:brush>
  </inkml:definitions>
  <inkml:trace contextRef="#ctx0" brushRef="#br0">145 78 4160,'-14'3'8708,"-1"5"-3572,10-4-4559,0 0 0,0 0-1,1 1 1,-5 5 0,0 2-705,0 0 1,1 1-1,-7 14 1,6-9 135,0 1 1,2-1-1,-9 34 0,14-42 23,0-1-1,1 1 0,0-1 0,1 1 1,0 0-1,1-1 0,0 1 0,0-1 1,6 19-1,-6-23 33,1 0 1,0 0-1,0-1 0,0 1 1,1-1-1,-1 1 0,1-1 1,0 0-1,1 0 0,-1 0 1,1-1-1,6 6 0,-7-7-2,0 0 0,0 0 0,0 0 0,1-1-1,-1 1 1,1-1 0,-1 0 0,1 0 0,-1 0-1,1-1 1,0 1 0,-1-1 0,1 0 0,0 0-1,-1 0 1,1 0 0,0-1 0,4 0 0,-1-1 15,-1-1 1,1 1 0,-1-1-1,0-1 1,0 1 0,0-1-1,0 0 1,0 0 0,-1 0-1,0-1 1,0 0 0,0 0-1,-1-1 1,1 1 0,-1-1-1,3-7 1,6-10 54,-1-1 0,16-49 0,-19 48-56,-1 0 1,5-36 0,-11 52-42,-1-1 0,0 1-1,-1 0 1,0-1-1,-1 1 1,0 0 0,0-1-1,-1 1 1,0 0-1,-4-11 1,5 17-39,-1-1 0,1 1 0,-1 0 1,0 0-1,0 0 0,0 0 0,0 0 0,0 1 0,-1-1 0,1 1 1,-1-1-1,0 1 0,0 0 0,0 0 0,0 0 0,0 0 1,0 1-1,0-1 0,0 1 0,-1 0 0,1 0 0,-1 0 1,1 0-1,-1 1 0,1-1 0,-1 1 0,1 0 0,-1 0 0,1 0 1,-1 1-1,1-1 0,-1 1 0,-3 1 0,3-1-243,0 0 0,0 1 0,0 0 0,0-1 0,1 1 0,-1 0 0,0 1 0,1-1 0,0 1 0,0-1 0,0 1 0,0 0 0,0 0 0,0 1 0,1-1 0,-1 0 0,1 1 0,0-1 0,0 1 0,1 0 0,-1 0 0,1 0 0,0 0 0,0 0 0,0 0 0,0 0 0,0 7 0,1-5-686,1-1 1,0 0 0,-1 0 0,2 1-1,-1-1 1,3 5 0,8 13-1867</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5:57.631"/>
    </inkml:context>
    <inkml:brush xml:id="br0">
      <inkml:brushProperty name="width" value="0.05" units="cm"/>
      <inkml:brushProperty name="height" value="0.05" units="cm"/>
    </inkml:brush>
  </inkml:definitions>
  <inkml:trace contextRef="#ctx0" brushRef="#br0">11 100 3328,'-5'-9'9237,"5"21"-2770,0-3-5425,5 88 201,5 63-875,-6 228 586,-4-386-1023,-12-59 1418,9 42-1313,1-1 0,1 1 0,1-23 0,-1-5 23,-4-73 101,5-40-108,1 69 184,0 80-245,-1-1 0,1 1 0,1 0 0,-1-1 0,6-12 0,18-35 58,-21 47-23,1 0 1,0 1 0,0 0-1,1 0 1,-1 0 0,1 1-1,1 0 1,-1 0 0,1 0-1,0 1 1,1 0 0,-1 0-1,1 1 1,0 0 0,0 1-1,10-4 1,-13 6-7,0 1 0,0-1 0,0 1 0,0 0 0,0 0 0,0 0 0,0 1 0,0 0 0,0 0 0,0 0 0,0 0 0,0 1 0,-1 0 0,1 0 0,-1 0 0,1 1 0,-1 0 0,0-1 0,0 2 0,0-1 0,0 0 0,0 1 0,-1-1 0,1 1 0,-1 0 0,0 0 0,2 6 0,4 3 19,-6-8 7,0-1 0,0 1 0,3 9-1,-5-13-31,-1 1 0,1 0 0,-1-1 0,0 1-1,1 0 1,-1 0 0,0 0 0,0-1-1,0 1 1,-1 0 0,1 0 0,0-1-1,-1 1 1,1 0 0,-2 2 0,-1 2 6,-1 1 0,0-1 0,0 0 0,0-1 0,-1 1 0,-7 6 0,-34 29 48,35-34-78,0 0 1,0-1 0,-1 0 0,1-1 0,-1 0 0,0-1 0,-1 0 0,1-1 0,-1 0 0,1-1 0,-1 0 0,-26-1 0,43 7 6,0-1 1,1 1-1,8 10 0,-9-12-39,14 17 347,0 0 0,32 28 1,48 35 559,35 13-502,-130-97-353,19 14-68,32 16-1,-49-29 1119,-9-41-19533,-6 0 14543</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6:00.751"/>
    </inkml:context>
    <inkml:brush xml:id="br0">
      <inkml:brushProperty name="width" value="0.05" units="cm"/>
      <inkml:brushProperty name="height" value="0.05" units="cm"/>
    </inkml:brush>
  </inkml:definitions>
  <inkml:trace contextRef="#ctx0" brushRef="#br0">36 105 2720,'0'-1'154,"0"0"-1,0 0 1,1 0 0,-1-1-1,0 1 1,1 0-1,-1 0 1,0 0 0,1 0-1,0 0 1,-1-1 0,4-2 1526,-4 4-1374,0-1-1,0 1 0,1 0 1,-1-1-1,0 1 1,0-1-1,0 1 0,1 0 1,-1-1-1,0 1 1,0-1-1,0 1 0,0-1 1,0 1-1,0-1 1,0 1-1,0 0 0,0-1 1,0 1-1,0-1 0,-1 1 1,1-1-1,0 1 1,0 0-1,0-1 0,-2-2 2138,1 3-2137,0-1-249,1 1 0,0-1 0,-1 1 0,1-1 0,-1 1 0,0 0 0,1-1 0,-1 1 0,1 0 1,-1-1-1,0 1 0,1 0 0,-1 0 0,1-1 0,-1 1 0,0 0 0,1 0 0,-1 0 0,0 0 0,1 0 0,-1 0 0,0 0 0,1 0 1,-1 0-1,0 0 0,1 1 0,-1-1 0,0 0 0,1 0 0,-1 1 0,1-1 0,-1 0 0,0 1 0,1-1 0,-1 0 0,1 1 0,-1-1 1,1 1-1,-1-1 0,1 1 0,0-1 0,-1 1 0,1-1 0,0 1 0,-1 1 0,-1 1-89,0 0 0,0 1 0,1-1-1,-1 1 1,1-1 0,-1 6 0,0 2 98,1 0-1,0 0 1,1 0 0,0 1 0,4 20-1,17 60 606,-10-48-419,26 99 491,-27-112-585,2-1-1,24 47 1,-29-66-72,1 0-1,0 0 1,0 0-1,1-1 1,0 0 0,1 0-1,0-1 1,11 7-1,-14-12-3,-1 0 0,0 0 0,1-1-1,0 0 1,0 0 0,0 0-1,8 1 1,-11-3-5,1-1 0,0 1-1,-1-1 1,1 0 0,0 0-1,-1 0 1,1-1 0,0 0-1,-1 0 1,1 0 0,-1 0 0,6-2-1,-4 0 4,0 1 0,-1-1 0,1 0 0,0 0 0,-1 0 0,1-1 0,-1 0 0,0 0 0,0-1 0,-1 1 0,1-1 0,-1 0 0,0 0 0,4-7 0,6-15 53,-1-1 0,-1 0 0,9-30 0,19-91 477,-34 117-407,4-62 1,-3 16-25,-6 70-188,-1 0 0,1 0 0,-2 1-1,1-1 1,-1 0 0,0 0 0,0 1-1,-1-1 1,0 0 0,-6-13 0,-1 3-236,8 14-267,-1 0 0,0 0 0,0 0 0,0 0 0,0 1 0,-5-7 0,3 5-4068,4 4 4071,-1 0 0,1 1 0,0-1 0,0 0 0,0 0 1,0 1-1,0-1 0,-1 0 0,1 1 0,1-1 0,-1 0 0,0 0 0,0 1 1,0-2-1,3-4-2755</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6:01.300"/>
    </inkml:context>
    <inkml:brush xml:id="br0">
      <inkml:brushProperty name="width" value="0.05" units="cm"/>
      <inkml:brushProperty name="height" value="0.05" units="cm"/>
    </inkml:brush>
  </inkml:definitions>
  <inkml:trace contextRef="#ctx0" brushRef="#br0">20 141 2976,'-2'3'2466,"1"14"9756,1-10-10409,0-2-3333,-8 47 3380,5-35-1739,1-1 1,0 0-1,1 1 0,0-1 0,1 1 1,4 20-1,-4-34-66,1 0-1,0 0 0,0 0 1,0 0-1,0 0 1,0 0-1,1-1 1,-1 1-1,1 0 1,-1-1-1,1 1 1,0-1-1,0 0 1,0 0-1,1 0 1,-1 0-1,0 0 1,1 0-1,-1 0 1,1-1-1,0 1 1,-1-1-1,1 0 1,0 0-1,0 0 1,0 0-1,0-1 1,5 2-1,-4-2 56,1 0-1,0 0 1,-1 0 0,1-1-1,-1 0 1,1 0 0,-1 0-1,1 0 1,-1 0 0,0-1-1,0 0 1,1 0 0,-1 0 0,0-1-1,-1 1 1,1-1 0,0 0-1,5-6 1,0-1-25,0 0 0,0 0 0,-2-1-1,1 0 1,-1-1 0,-1 0 0,0 0 0,0 0 0,-2-1 0,1 0 0,3-19 0,-4 10-13,-1 0 1,0 0-1,-2 0 1,-2-29-1,1 47-77,-1-1-1,0 1 1,0-1 0,0 1-1,-1-1 1,1 1-1,-1 0 1,0 0 0,0 0-1,-1 0 1,1 0 0,-1 0-1,0 1 1,0-1-1,0 1 1,-5-4 0,6 5-101,-1 0 1,0 0-1,0 1 1,0-1 0,-1 1-1,1-1 1,0 1 0,-1 0-1,1 0 1,-1 0 0,1 1-1,-1-1 1,1 1 0,-1 0-1,1 0 1,-1 0 0,1 1-1,-1-1 1,1 1 0,-5 1-1,0 1-638,0 0-1,1 1 1,-1 0-1,1 1 1,0 0-1,0 0 1,1 0 0,0 1-1,-11 11 1,8-8-1443,-6 7-677</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3:20.258"/>
    </inkml:context>
    <inkml:brush xml:id="br0">
      <inkml:brushProperty name="width" value="0.05" units="cm"/>
      <inkml:brushProperty name="height" value="0.05" units="cm"/>
      <inkml:brushProperty name="color" value="#004F8B"/>
    </inkml:brush>
  </inkml:definitions>
  <inkml:trace contextRef="#ctx0" brushRef="#br0">30 76 4736,'0'-1'67,"0"1"1,-1 0 0,1 0-1,0 0 1,-1-1-1,1 1 1,0 0-1,-1 0 1,1 0-1,0 0 1,-1 0-1,1 0 1,0 0 0,-1 0-1,1 0 1,0 0-1,-1 0 1,1 0-1,-1 0 1,1 0-1,0 0 1,-1 0 0,1 0-1,0 0 1,-1 0-1,1 1 1,0-1-1,-1 0 1,1 0-1,0 0 1,0 1-1,-1-1 1,1 0 0,0 0-1,0 1 1,-1-1-1,-1 2 143,2-1-74,0-1 1,0 0-1,0 0 0,0 1 0,0-1 1,-1 0-1,1 0 0,0 0 0,0 1 0,0-1 1,0 0-1,0 0 0,1 1 0,-1-1 1,0 0-1,0 0 0,0 1 0,0-1 1,0 0-1,0 0 0,0 0 0,0 1 1,0-1-1,1 0 0,-1 0 0,0 0 0,0 1 1,0-1-1,0 0 0,1 0 0,-1 0 1,0 0-1,0 0 0,0 1 0,1-1 1,-1 0-1,0 0 0,0 0 0,0 0 1,1 0-1,-1 0 0,0 0 0,0 0 0,1 0 1,-1 0-1,1 1 94,1-1 0,-1 0 1,1 1-1,-1-1 0,0 0 0,1 0 0,-1 0 0,1 0 1,-1 0-1,0 0 0,3 0 0,6-2 468,-7 2-588,-1-1 1,0 1-1,1 0 0,-1-1 1,1 0-1,-1 1 1,0-1-1,1 0 1,-1 0-1,0 0 1,0-1-1,0 1 1,0 0-1,0-1 0,0 0 1,0 1-1,0-1 1,-1 0-1,3-3 1,-2 1-65,10-21 423,-12 23-431,0 1 0,0-1 0,1 0 0,-1 1 0,0-1 0,0 1 0,0-1 0,-1 1 0,1-1 1,0 0-1,0 1 0,-1-1 0,1 1 0,-1-1 0,0 1 0,0-3 0,0 4-49,1 0-1,0-1 1,-1 1-1,1 0 0,-1-1 1,1 1-1,0 0 1,-1 0-1,1 0 0,0-1 1,-1 1-1,1 0 1,-1 0-1,1 0 0,-1 0 1,1 0-1,-1 0 1,1 0-1,0 0 1,-1 0-1,1 0 0,-1 0 1,1 0-1,-1 0 1,0 0-1,-11 4-33,7-1 201,-1 0 0,1 0 0,0 0 0,0 1 1,0 0-1,0 0 0,0 1 0,1-1 0,-5 8 0,6-9-55,0 1-1,0 0 0,0 1 0,1-1 0,0 0 0,0 1 1,0-1-1,1 1 0,-1 0 0,1-1 0,0 1 0,-1 7 1,3-11-98,-1 1 0,0 0 0,0 0 0,0-1 1,1 1-1,-1 0 0,1 0 0,0-1 0,-1 1 0,1-1 1,0 1-1,0 0 0,0-1 0,0 0 0,0 1 1,0-1-1,0 1 0,1-1 0,-1 0 0,0 0 0,1 0 1,-1 0-1,1 0 0,-1 0 0,1 0 0,0-1 1,-1 1-1,1 0 0,0-1 0,1 1 0,6 1-600,0-1-1,0 1 1,-1-2-1,15 1 1,-20-1 94,50 0-5961,-24 0 3627</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6:02.434"/>
    </inkml:context>
    <inkml:brush xml:id="br0">
      <inkml:brushProperty name="width" value="0.05" units="cm"/>
      <inkml:brushProperty name="height" value="0.05" units="cm"/>
    </inkml:brush>
  </inkml:definitions>
  <inkml:trace contextRef="#ctx0" brushRef="#br0">21 55 2304,'5'-5'14810,"-5"5"-14564,0-1 0,0 0 0,0 0 0,-1 0-1,1 0 1,0 1 0,-1-1 0,1 0 0,0 0 0,-1 0 0,1 1-1,-1-1 1,1 0 0,-1 1 0,1-1 0,-1 0 0,1 1 0,-1-1-1,0 1 1,0-1 0,-5-5 383,4 6-196,-5-3 235,7 3-655,0 0 1,0 0-1,0-1 1,0 1 0,0 0-1,-1 0 1,1 0 0,0 0-1,0 0 1,0 0-1,0 0 1,0 0 0,0 0-1,0 0 1,0 0 0,0-1-1,0 1 1,-1 0-1,1 0 1,0 0 0,0 0-1,0 0 1,0 0 0,0 0-1,0-1 1,0 1-1,0 0 1,0 0 0,0 0-1,0 0 1,0 0 0,0 0-1,0 0 1,0-1-1,0 1 1,0 0 0,0 0-1,0 0 1,0 0 0,0 0-1,0 0 1,1 0-1,-1-1 1,0 1 0,0 0-1,0 0 1,0 0 0,7-2 9,0 0 0,1 0 0,-1 1 0,0 0 0,12 0 0,-15 1-17,236-11 20,-119 11-1002</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6:03.135"/>
    </inkml:context>
    <inkml:brush xml:id="br0">
      <inkml:brushProperty name="width" value="0.05" units="cm"/>
      <inkml:brushProperty name="height" value="0.05" units="cm"/>
    </inkml:brush>
  </inkml:definitions>
  <inkml:trace contextRef="#ctx0" brushRef="#br0">130 30 4224,'-4'-26'4058,"4"26"-3977,0 0-1,0 0 0,0 0 1,0 0-1,0-1 0,0 1 1,0 0-1,0 0 0,0 0 1,0 0-1,0 0 0,0 0 1,0-1-1,0 1 0,0 0 0,0 0 1,0 0-1,0 0 0,0 0 1,0 0-1,-1 0 0,1-1 1,0 1-1,0 0 0,0 0 1,0 0-1,0 0 0,0 0 1,0 0-1,-1 0 0,1 0 1,0 0-1,0 0 0,0 0 1,0 0-1,0 0 0,-1 0 0,1 0 1,0 0-1,0 0 0,0 0 1,0 0-1,0 0 0,0 0 1,-1 0-1,1 0 0,0 0 1,0 0-1,0 0 0,0 0 1,0 0-1,0 0 0,-1 0 1,1 0-1,0 0 0,0 0 0,0 1 1,0-1-1,0 0 0,0 0 1,0 0-1,0 0 0,-1 0 1,-8 9 1630,7-8-1549,-21 19 1165,13-13-863,1 1 0,-13 14 0,16-16-358,0 1-1,1 0 1,0 1-1,0-1 1,-7 17-1,10-21-91,1 0 0,1 0 0,-1 1 0,0-1 0,1 0 0,0 0 1,-1 0-1,1 0 0,1 1 0,-1-1 0,0 0 0,1 0 0,-1 0 0,1 0 0,0 1 0,0-1 0,0-1 0,1 1 0,-1 0 0,3 4 0,0-2 75,1 1 0,-1-1-1,1 0 1,0 0 0,1-1-1,-1 1 1,1-1-1,0 0 1,0-1 0,0 1-1,0-1 1,12 4 0,-9-4 62,0 0 1,1-1 0,-1 0-1,1-1 1,-1 1 0,1-2-1,0 0 1,15-1 0,-19 0-74,0 0 0,0-1 1,-1 0-1,1 0 0,0-1 1,-1 1-1,1-1 0,-1 0 1,0-1-1,0 1 1,0-1-1,-1 0 0,1 0 1,-1-1-1,0 1 0,0-1 1,0 0-1,-1 0 0,1 0 1,-1-1-1,-1 1 0,1-1 1,-1 1-1,0-1 0,0 0 1,-1 0-1,1 0 0,-1 0 1,-1 0-1,1 0 0,-1 0 1,0 0-1,-1-1 0,1 1 1,-1 0-1,0 0 1,-1 0-1,1 0 0,-1 1 1,0-1-1,-5-8 0,6 12-159,-1-1-1,1 1 1,0 0-1,-1 0 1,0 0-1,1 0 0,-1 1 1,0-1-1,0 0 1,0 1-1,0-1 1,0 1-1,-1 0 1,1 0-1,0 0 1,-1 0-1,1 0 0,0 0 1,-1 1-1,1-1 1,-1 1-1,1-1 1,-1 1-1,1 0 1,-1 0-1,0 0 1,1 1-1,-1-1 1,1 0-1,0 1 0,-1 0 1,1-1-1,-1 1 1,-3 2-1,-1 1-730,-1 0-1,1 0 0,0 1 0,0 0 1,0 0-1,1 0 0,0 1 1,0 0-1,-6 8 0,-9 15-4797,1 1 1770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6:14.027"/>
    </inkml:context>
    <inkml:brush xml:id="br0">
      <inkml:brushProperty name="width" value="0.05" units="cm"/>
      <inkml:brushProperty name="height" value="0.05" units="cm"/>
      <inkml:brushProperty name="color" value="#004F8B"/>
    </inkml:brush>
  </inkml:definitions>
  <inkml:trace contextRef="#ctx0" brushRef="#br0">112 6 6048,'-1'0'42,"0"-1"166,1 0 0,-1 1 0,0-1 0,0 1 0,0-1 0,0 1 0,-1 0 0,1-1 0,0 1 0,0 0 0,0 0 0,0 0 0,0 0 0,0 0 0,0 0 0,0 0 0,-1 0 0,1 0 0,0 1 0,-11 3 10187,6-1-10545,-3 15 135,0 0 0,2 1 0,0 0 0,1 0 0,-7 37 0,-6 103 361,18-115-258,1 0-1,2-1 0,13 69 1,-3-55 140,2-1 1,26 65-1,-32-101-99,0-1 0,1 0-1,1-1 1,1 0 0,0 0 0,26 28-1,-20-27 8,-5-5 68,0-2 0,20 17 0,-27-25-120,0-1 0,1 1 1,-1-1-1,1 0 0,-1-1 1,1 0-1,0 1 0,0-2 0,0 1 1,11 1-1,-7-2 178,-1 0-1,1-1 1,16-1-1,-23 0-222,0 1 0,0-1 0,0 0 0,0 0 0,0 0-1,0 0 1,0 0 0,-1-1 0,1 1 0,0-1 0,-1 0-1,1 0 1,-1 0 0,0 0 0,1 0 0,1-3 0,8-15 87,0 0 0,-2-1 0,0 0 0,10-35 0,-16 45-36,87-266 420,-83 252-434,1-2-29,-1-2 0,-1 1 0,-2-1 0,2-38 0,-6 23-19,-1 0 1,-14-87-1,13 120-330,-1 1 1,-1-1-1,0 1 0,0 0 1,-1 0-1,-5-10 0,9 20 189,0-1-1,0 1 1,0-1-1,-1 1 1,1-1-1,0 1 1,-1 0-1,1-1 1,0 1 0,-1-1-1,1 1 1,0 0-1,-1-1 1,1 1-1,-1 0 1,1-1-1,-1 1 1,1 0-1,-1 0 1,1 0-1,-1-1 1,1 1-1,-1 0 1,1 0-1,-1 0 1,1 0-1,-1 0 1,1 0 0,-1 0-1,1 0 1,-1 0-1,1 0 1,-1 0-1,0 0 1,0 1-281,0 0 0,1-1 1,-1 1-1,0 0 0,0-1 1,1 1-1,-1 0 0,1 0 1,-1-1-1,1 1 0,-1 0 1,1 0-1,-1 0 0,1 0 1,0 0-1,-1 0 0,1 0 1,0 0-1,0 1 0,-1 0-218,1 0 0,0 0 0,0 0 0,0-1 0,1 1 0,-1 0 0,0 0 0,1 0-1,-1 0 1,1 0 0,-1 0 0,2 2 0,11 14-2513</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6:14.583"/>
    </inkml:context>
    <inkml:brush xml:id="br0">
      <inkml:brushProperty name="width" value="0.05" units="cm"/>
      <inkml:brushProperty name="height" value="0.05" units="cm"/>
      <inkml:brushProperty name="color" value="#004F8B"/>
    </inkml:brush>
  </inkml:definitions>
  <inkml:trace contextRef="#ctx0" brushRef="#br0">153 4 5888,'0'0'7,"-14"-3"3362,14 3-3207,-1 0 0,1 0-1,-1 0 1,1 0 0,0 0 0,-1 0-1,1 0 1,-1 0 0,1 1 0,-1-1 0,1 0-1,0 0 1,-1 1 0,1-1 0,0 0-1,-1 1 1,1-1 0,0 0 0,-1 1-1,1-1 1,0 0 0,-1 1 0,1-1-1,0 0 1,0 1 0,-1 0 0,-3 9 592,-2-1 1,1 0-1,-14 16 1,-9 15 392,24-35-956,-34 62 1418,34-58-1442,0 0 1,0 1-1,1-1 1,0 1-1,-2 16 1,4-23-122,1-1-1,0 1 1,0-1 0,0 1-1,0-1 1,0 1-1,1-1 1,-1 1 0,1-1-1,-1 1 1,1-1-1,0 0 1,0 1 0,0-1-1,0 0 1,1 0 0,-1 0-1,0 0 1,1 0-1,0 0 1,-1 0 0,1 0-1,0 0 1,0-1 0,0 1-1,0-1 1,0 1-1,0-1 1,1 0 0,-1 0-1,3 1 1,1 0 95,0 0-1,1-1 1,0 0 0,-1 0 0,1 0-1,-1-1 1,1 0 0,0 0-1,-1-1 1,12-2 0,-11 1-48,1 0-1,-1 0 1,1-1-1,-1 0 1,0-1 0,0 1-1,0-1 1,-1-1 0,1 1-1,-1-1 1,0 0-1,-1-1 1,1 1 0,5-8-1,-7 8-71,-1 0 0,0 0-1,0-1 1,0 1-1,0-1 1,-1 1 0,0-1-1,0 0 1,-1 0 0,0 0-1,0 0 1,0 0-1,0 0 1,-1 0 0,0 0-1,-1-1 1,1 1 0,-3-11-1,2 15-52,1 0-1,-1 0 0,0 0 1,0 0-1,0 0 0,0 0 1,0 0-1,-1 0 0,1 0 1,0 1-1,-1-1 0,0 0 1,1 1-1,-1-1 0,0 1 1,1 0-1,-1 0 0,0-1 1,0 1-1,0 0 0,-3 0 1,3 0-51,-1 0 0,0 0 0,0 1-1,0 0 1,0-1 0,0 1 0,0 0 0,0 0 0,0 1 0,0-1 0,0 1 0,0-1 0,0 1-1,0 0 1,-5 2 0,-50 22-2999,42-17 1732</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6:16.246"/>
    </inkml:context>
    <inkml:brush xml:id="br0">
      <inkml:brushProperty name="width" value="0.05" units="cm"/>
      <inkml:brushProperty name="height" value="0.05" units="cm"/>
      <inkml:brushProperty name="color" value="#004F8B"/>
    </inkml:brush>
  </inkml:definitions>
  <inkml:trace contextRef="#ctx0" brushRef="#br0">0 617 3904,'13'0'4863,"16"-1"-2638,-10-2-1163,-1-1 0,0 0 1,0-2-1,24-10 1,-31 11-847,-1 0 0,1-1 1,-1-1-1,-1 0 0,1 0 1,12-13-1,1-4 176,21-27 0,-10 6 133,48-87-1,12-54 763,-91 179-1170,1 0 1,-1-1-1,0 0 0,-1 1 1,0-1-1,0 0 0,-1 0 1,1-15-1,-2 23-111,0 0 1,0 0-1,0 0 1,0 0-1,0 0 1,0-1-1,0 1 0,0 0 1,0 0-1,0 0 1,0 0-1,0 0 0,0 0 1,0-1-1,-1 1 1,1 0-1,0 0 1,0 0-1,0 0 0,0 0 1,0 0-1,0 0 1,0-1-1,0 1 1,-1 0-1,1 0 0,0 0 1,0 0-1,0 0 1,0 0-1,0 0 0,0 0 1,-1 0-1,1 0 1,0 0-1,0 0 1,0 0-1,0 0 0,0 0 1,-1 0-1,1 0 1,0 0-1,0 0 1,0 0-1,0 0 0,0 0 1,0 0-1,-1 0 1,1 0-1,0 0 1,0 0-1,0 0 0,0 0 1,0 1-1,0-1 1,-1 0-1,1 0 0,0 0 1,0 0-1,0 0 1,0 0-1,0 0 1,0 1-1,-7 5 15,0 4-61,1-1 1,0 1-1,1 0 0,0 1 1,1-1-1,-5 19 0,1 1 38,-4 35-1,9-38 38,0 1-1,2-1 0,1 1 0,1-1 1,1 1-1,12 51 0,-13-74 8,1 1 0,0-1 0,0 1 0,0-1 0,0 0 0,1 0 0,4 6 0,-6-9-1,1 0-1,-1-1 1,1 1 0,-1 0-1,1 0 1,0-1-1,0 1 1,0-1 0,0 0-1,0 0 1,0 1 0,0-1-1,1 0 1,-1-1 0,0 1-1,1 0 1,-1-1 0,0 1-1,1-1 1,2 0 0,-2 0 7,-1 0 0,1 0-1,0-1 1,0 1 0,-1-1 0,1 0 0,0 0 0,-1 0 0,1 0 0,-1-1 0,1 1 0,-1 0 0,0-1 0,1 0 0,3-3 0,2-4 56,-1 0 1,12-17-1,-7 9-32,44-64 31,-26 36 48,57-67 0,-66 89-69,75-73 172,-95 95-254,0 0 0,-1 1 1,1-1-1,0 0 0,0 1 1,0-1-1,0 1 0,0-1 0,0 1 1,-1 0-1,1-1 0,0 1 1,0 0-1,0 0 0,0-1 1,0 1-1,0 0 0,0 0 0,2 0 1,-2 1-1,-1-1 0,1 1 0,0-1 0,0 0 0,-1 1 0,1-1 0,0 1 0,-1 0 0,1-1-1,0 1 1,-1-1 0,1 1 0,-1 0 0,1 0 0,-1-1 0,1 1 0,-1 0 0,0 0 0,1-1 0,-1 1 0,0 0 0,0 0 0,1 1 0,0 9 18,0 1 0,-1-1 0,0 1-1,0-1 1,-1 0 0,-1 1 0,0-1-1,-4 12 1,-1 17-135,-10 75 469,17-115-345,0 0 0,0 1 0,0-1 0,0 0 0,0 0 0,0 0 0,0 0 0,0 0 0,-1 0 0,1 1 0,0-1 0,0 0 0,0 0 0,0 0 0,0 0 0,0 0 0,0 0 0,0 1 0,0-1 0,0 0 0,0 0 0,0 0 0,0 0 0,0 0 0,0 0 0,1 1 0,-1-1 0,0 0 0,0 0 0,0 0 0,0 0 0,0 0 0,0 0 0,0 1 0,0-1 0,0 0 0,0 0 0,0 0 0,1 0 0,-1 0 0,0 0 0,0 0 0,0 0 0,0 0 0,0 0 1,0 0-1,1 0 0,-1 0 0,0 0 0,0 0 0,0 1 0,0-1 0,0 0 0,0 0 0,1 0 0,-1 0 0,0-1 0,0 1 0,0 0 0,0 0 0,0 0 0,0 0 0,1 0 0,-1 0 0,12-9 170,11-17-154,-23 26-23,50-64 172,-31 39-139,0 1 0,40-39 1,40-15-546,-87 72 471,-12 6 37,0 0 0,1 0-1,-1 0 1,0 0-1,1 0 1,-1 0-1,0 0 1,1 0 0,-1 0-1,0 0 1,0 0-1,1 1 1,-1-1-1,0 0 1,1 0 0,-1 0-1,0 0 1,0 0-1,1 1 1,-1-1-1,0 0 1,0 0-1,1 1 1,0 0-12,-1 1 0,1 0 1,0 0-1,-1-1 0,1 1 0,-1 0 0,0 0 0,1 0 1,-1 2-1,0 2 28,10 156 224,-7-73-211,-2-64 11,-1-15 1,0 0 1,1 1-1,0-1 1,1 0-1,0-1 1,6 19 0,-8-27-23,0 0 1,1 0 0,-1 0-1,1 0 1,-1 0 0,1 0 0,0 0-1,-1 0 1,1 0 0,0 0 0,0 0-1,-1 0 1,1 0 0,0-1 0,0 1-1,0 0 1,0-1 0,0 1 0,0-1-1,0 1 1,0-1 0,2 1 0,-2-1-140,-1 0 0,1 0 1,0 0-1,0-1 1,0 1-1,0 0 0,0 0 1,-1-1-1,1 1 1,0-1-1,0 1 0,-1-1 1,1 1-1,0-1 1,-1 1-1,1-1 0,0 0 1,-1 1-1,1-1 1,-1 0-1,1 0 1,-1 1-1,1-1 0,-1 0 1,0 0-1,1 0 1,-1 0-1,8-31-11172,-1 14 7974</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6:19.936"/>
    </inkml:context>
    <inkml:brush xml:id="br0">
      <inkml:brushProperty name="width" value="0.05" units="cm"/>
      <inkml:brushProperty name="height" value="0.05" units="cm"/>
      <inkml:brushProperty name="color" value="#004F8B"/>
    </inkml:brush>
  </inkml:definitions>
  <inkml:trace contextRef="#ctx0" brushRef="#br0">361 801 3808,'0'-1'189,"1"1"-1,-1-1 1,1 1-1,-1 0 1,1-1 0,-1 1-1,1 0 1,0 0 0,-1-1-1,1 1 1,-1 0 0,1 0-1,0 0 1,3-1 2646,-7-2-61,3 2-2607,-1 1 0,0 0 0,0 0 0,1-1 0,-1 1 0,0 0 0,0 0 0,1 0 0,-1 0 0,0 0 0,0 0 0,1 0 0,-1 0 0,0 0 0,0 0-1,1 0 1,-1 1 0,0-1 0,0 0 0,1 1 0,-1-1 0,-1 1 0,-7 2 564,-8 2-460,-1 0 1,1 1-1,1 1 1,-1 1-1,1 0 0,0 1 1,1 1-1,0 0 1,1 1-1,-20 18 1,18-12-181,1 0 0,0 1 1,1 0-1,1 1 1,1 0-1,1 2 1,-17 39-1,27-57-84,-5 10-9,2 0 1,0 0-1,-3 17 0,6-26 32,1 0 0,-1 0-1,1-1 1,0 1 0,0 0 0,1 0 0,-1 0-1,1 0 1,0 0 0,0-1 0,0 1 0,1 0-1,-1-1 1,1 1 0,0-1 0,2 5 0,-2-6 15,0 0 1,0 0 0,0-1-1,0 1 1,0 0 0,0-1-1,1 1 1,-1-1 0,1 0 0,-1 1-1,1-1 1,-1-1 0,1 1-1,-1 0 1,1 0 0,0-1-1,-1 0 1,1 1 0,5-2-1,0 1 116,1-1 0,0 0 0,0 0-1,16-6 1,-16 4-133,0-1-1,0 0 1,0 0 0,-1-1 0,1 0-1,-1-1 1,0 0 0,-1 0 0,10-10-1,4-4-44,-2-2 0,35-46 0,20-52-103,-52 84 25,3-8 70,-1 0 0,36-94 0,-41 78 84,-3-1 1,11-75-1,4-132 35,-29 245-162,-1 1-1,-1-1 1,0 1 0,-8-38 0,8 59 25,0 0 1,0 0 0,0 0-1,-1 0 1,1 0 0,0 0-1,-1 0 1,1 1-1,-1-1 1,1 0 0,-1 0-1,1 0 1,-1 1 0,0-1-1,1 0 1,-1 0 0,0 1-1,1-1 1,-1 1 0,0-1-1,0 1 1,0-1-1,1 1 1,-3-1 0,2 1 20,0 0 0,0 0 0,0 0 0,0 1 0,0-1 0,-1 0-1,1 1 1,0-1 0,0 1 0,0-1 0,1 1 0,-1-1 0,0 1 0,0 0 0,0-1 0,0 1 0,0 0 0,1 0 0,-1 0 0,0 0 0,1-1 0,-1 1 0,1 0 0,-1 0 0,0 2 0,-7 14-22,0 1 1,1 0-1,-9 34 1,-7 65 140,21-105-90,-10 65 225,2 0-1,4 1 1,4-1-1,8 89 1,-1-105 70,4 1 1,2-1 0,20 64-1,-27-114-259,-1 1 114,1-1 1,1 1-1,0-1 1,0 0-1,8 12 1,-12-21-121,1 0 1,-1-1-1,1 1 1,-1 0 0,1-1-1,0 1 1,0-1 0,-1 0-1,1 1 1,0-1-1,0 0 1,0 0 0,0 0-1,5 1 1,-5-2-20,0 0 0,0 0 0,0 0 0,1 0 0,-1 0 0,0-1 0,0 1 0,0-1 0,0 1 0,1-1 0,-1 0 0,0 0 0,0 0 0,0 0 0,-1 0 0,1-1 0,0 1 0,2-2 0,18-17 137,-1-1 1,-1-1 0,-1-1-1,25-40 1,-11 17 15,34-53 213,-63 91-364,1-1-1,-1 0 1,0 0 0,-1 0 0,0-1 0,3-17 0,-5 25-64,-1 1 1,0 0 0,0 0 0,1-1 0,-1 1 0,0 0 0,0-1 0,0 1 0,-1 0 0,1-1 0,0 1 0,0 0 0,-1 0 0,1-1 0,-1 1 0,1 0 0,-1 0 0,1 0 0,-1 0-1,-1-2 1,1 2 0,0 0-1,0 1 1,-1-1 0,1 1-1,0-1 1,0 1-1,-1 0 1,1-1-1,0 1 1,-1 0-1,1 0 1,0 0-1,-1 0 1,1 0-1,0 0 1,-1 0-1,1 0 1,0 1-1,0-1 1,-1 0 0,1 1-1,-2 0 1,-4 2 22,-1 0 1,1 0 0,0 1 0,0 0-1,0 1 1,0-1 0,1 1 0,0 1-1,0-1 1,0 1 0,0 0 0,1 0-1,0 1 1,1 0 0,-8 14 0,4-5 44,1 0 0,1 0 0,0 1 0,2 0 1,0 0-1,-3 28 0,6-32 3,0 1-1,1-1 1,0 1-1,1-1 1,1 0 0,5 23-1,-6-31 12,0 0 0,1-1 0,0 1-1,0 0 1,0-1 0,0 1 0,1-1 0,-1 0 0,1 0-1,0 0 1,1 0 0,-1 0 0,1-1 0,-1 0 0,1 1 0,0-1-1,0-1 1,1 1 0,-1-1 0,0 1 0,6 1 0,-2-2 31,0-1 0,0 0 0,0 0 1,0 0-1,0-1 0,0-1 0,0 1 1,0-1-1,0 0 0,0-1 0,0 0 1,0-1-1,-1 1 0,1-1 0,11-7 1,7-4 21,0-2 0,42-34 0,23-20-224,-90 69 102,0 0 0,1 0 0,-1 0 1,0 0-1,1 0 0,-1 1 0,1-1 1,-1 0-1,1 1 0,-1-1 0,1 1 1,0-1-1,-1 1 0,1 0 1,0 0-1,-1-1 0,1 1 0,0 1 1,-1-1-1,4 0 0,-4 1-2,1 0-1,-1 0 1,0 0-1,0 0 1,0 0-1,0 0 1,0 1-1,0-1 0,0 0 1,0 1-1,0-1 1,-1 0-1,1 1 1,0-1-1,-1 1 1,1-1-1,-1 1 1,0-1-1,1 1 1,-1 2-1,1 18-35,0-1-1,-1 0 1,-2 1 0,0-1-1,-7 32 1,6-37 107,-62 244 93,23-105 52,-11 63 84,49-200-238,2-9 201,0 0 0,0 0 0,-5 9 0,7-18-135,0 0-82,0 0-1,0 0 0,0 0 0,0 0 1,0-1-1,0 1 0,0 0 0,0 0 0,0 0 1,0 0-1,0-1 0,0 1 0,0 0 0,0 0 1,0 0-1,0 0 0,0 0 0,-1-1 1,1 1-1,0 0 0,0 0 0,0 0 0,0 0 1,0 0-1,0 0 0,0 0 0,-1-1 0,1 1 1,0 0-1,0 0 0,0 0 0,0 0 0,0 0 1,-1 0-1,1 0 0,0 0 0,0 0 1,0 0-1,0 0 0,-1 0 0,1 0 0,0 0 1,0 0-1,0 0 0,0 0 0,-1 0 0,1 0 1,0 0-1,0 0 0,0 0 0,0 0 1,0 0-1,-1 1 0,1-1 0,0 0 0,0 0 1,0 0-1,0 0 0,0 0 0,0 0 0,0 0 1,-1 1-1,1-1 0,0 0 0,0 0 1,4-59 50,3 2-90,2 0-1,3 1 0,32-95 0,56-153-129,-59 172 15,28-51-24,-52 146-17,2 1 0,41-60 0,-57 92 147,0 0 0,1 0-1,-1 1 1,1-1 0,0 1-1,0 0 1,0 0 0,0 0-1,0 0 1,1 1 0,-1 0-1,8-3 1,-10 4 40,0 1 1,0 0 0,0-1-1,0 1 1,0 0-1,0 0 1,0 0 0,0 0-1,0 0 1,0 0-1,0 1 1,0-1 0,0 1-1,0 0 1,0-1-1,0 1 1,0 0 0,0 0-1,0 0 1,-1 0-1,1 0 1,0 1 0,-1-1-1,1 0 1,-1 1-1,1 0 1,-1-1 0,0 1-1,0-1 1,0 1-1,2 4 1,-1-1 14,0 0-1,0 0 1,0 0 0,-1 0 0,0 1-1,0-1 1,0 1 0,-1-1 0,0 1-1,0-1 1,-1 11 0,-3 5 18,-10 34 1,10-39 25,-26 78 49,24-81-162,0 0 0,0 0-1,-1 0 1,-16 20 0,21-30-1,-2 0 0,1 1 0,0-1 0,0-1 0,-1 1 0,0 0 0,0-1 0,1 0 0,-1 0 0,-1 0 0,1 0 0,0 0 0,0-1 0,-1 0 0,1 0 0,0 0 1,-1-1-1,1 1 0,-1-1 0,1 0 0,-1 0 0,1-1 0,-1 1 0,1-1 0,-1 0 0,-5-3 0,-4-3-121,13 6 138,0 1-1,1-1 1,-1 1 0,1-1-1,-1 1 1,0-1 0,0 1-1,1-1 1,-1 1 0,0 0-1,0-1 1,1 1 0,-1 0-1,0 0 1,0-1 0,0 1-1,1 0 1,-1 0 0,0 0 0,0 0-1,0 0 1,0 0 0,1 0-1,-1 1 1,0-1 0,-1 0-1,2 1-10,-1 0-1,1 0 0,0-1 1,0 1-1,-1 0 0,1 0 1,0-1-1,0 1 0,0 0 1,0 0-1,0 0 1,0-1-1,0 1 0,0 0 1,0 0-1,0 0 0,0-1 1,1 1-1,-1 0 0,0 0 1,0 0-1,1-1 0,-1 1 1,1 0-1,-1-1 0,1 1 1,0 1-1,1 0 68,0 1 0,0 0 0,0 0 0,0-1 0,5 4 0,-2-2 57,0-1 0,0-1 0,0 1 0,1-1 0,-1 0 0,1 0 0,-1 0 0,1-1 0,0 1 1,0-2-1,-1 1 0,1-1 0,0 1 0,0-2 0,0 1 0,0-1 0,-1 1 0,7-3 0,6-2 57,0-1 0,0 0-1,0-2 1,20-11 0,17-13 169,-2-2 0,-1-2 0,-2-3 0,52-52 0,-96 86-283,19-18 61,29-37-1,-52 58-112,-1-1 1,1 0-1,-1 0 1,0 0 0,2-6-1,-3-2-526,-1 10 530,1 1-1,0 0 0,0 0 1,0-1-1,-1 1 1,1 0-1,0 0 0,0-1 1,0 1-1,-1 0 1,1 0-1,0 0 0,-1 0 1,1 0-1,0-1 1,0 1-1,-1 0 0,1 0 1,0 0-1,-1 0 0,1 0 1,0 0-1,0 0 1,-1 0-1,1 0 0,0 0 1,-1 0-1,1 0 1,0 0-1,-1 0 0,1 0 1,0 1-1,-1-1 1,-4 2-4,1 0 1,-1 0 0,1 0 0,-1 0 0,1 1 0,0 0 0,0 0-1,0 0 1,0 1 0,0-1 0,1 1 0,-1 0 0,1 0 0,0 0-1,1 0 1,-1 1 0,1-1 0,-1 1 0,1 0 0,-2 7-1,1-2 50,1-1-1,0 1 0,0 0 0,1-1 0,0 1 0,1 0 0,0 0 0,0-1 0,4 20 0,-2-20 48,0 0 0,1 0 0,1 0 0,-1-1 0,1 0 0,1 1 0,-1-1 0,1-1 0,1 1 0,-1-1 0,1 0 0,1 0 0,-1-1 0,1 1 0,13 8 0,-18-14-25,0 0 0,0 0 0,1 0-1,-1 0 1,0-1 0,1 1 0,-1-1 0,1 1-1,-1-1 1,0 0 0,1 0 0,-1 0 0,1 0-1,-1 0 1,1-1 0,-1 1 0,0-1 0,1 1-1,-1-1 1,0 0 0,1 0 0,-1 0 0,0 0-1,0-1 1,4-2 0,3-3 35,0 0-1,-1-1 1,0 0-1,8-9 1,-11 11-11,29-36 59,-20 24-180,1 1-1,1 0 1,33-28 0,-47 44 41,0-1 0,0 1 0,1-1-1,-1 1 1,1 0 0,0 0 0,-1 0 0,1 0 0,0 1-1,3-1 1,-6 1 8,1 0 0,0 0 0,0 0 0,-1 0 0,1 0 0,0 0 0,0 0 0,-1 0 0,1 1 0,0-1 0,-1 0 0,1 0-1,0 1 1,-1-1 0,1 1 0,0-1 0,-1 1 0,1-1 0,-1 1 0,1-1 0,0 1 0,-1-1 0,0 1 0,1-1 0,-1 1 0,1 0 0,-1-1-1,0 1 1,1 0 0,-1 0 0,0-1 0,0 1 0,1 0 0,-1 0 0,0-1 0,0 1 0,0 0 0,0 0 0,0-1 0,0 1 0,-1 1 0,0 21-60,-7 36 1,1-8 148,1 5 199,6-56-275,0 0 0,0 0 1,0 0-1,0 0 0,0 0 0,1-1 0,-1 1 0,0 0 0,0 0 0,0 0 1,0 0-1,1 0 0,-1 0 0,0 0 0,0 0 0,0-1 0,1 1 0,-1 0 1,0 0-1,0 0 0,0 0 0,0 0 0,1 0 0,-1 0 0,0 0 0,0 0 1,0 0-1,1 1 0,-1-1 0,0 0 0,0 0 0,0 0 0,1 0 0,-1 0 1,0 0-1,0 0 0,0 0 0,0 0 0,1 1 0,-1-1 0,0 0 1,0 0-1,0 0 0,0 0 0,0 0 0,0 1 0,0-1 0,1 0 0,-1 0 1,0 0-1,0 1 0,0-1 0,0 0 0,0 0 0,0 0 0,0 1 0,0-1 1,0 0-1,0 0 0,0 0 0,0 1 0,0-1 0,0 0 0,0 0 0,0 0 1,0 0-1,-1 1 0,13-14 67,-10 11-51,23-28-57,57-53 1,-63 66-46,1 2 1,1 0 0,0 1-1,26-13 1,-46 27 58,4-3-40,-1 1-1,1 0 0,0 0 1,0 0-1,7-1 0,-10 3 40,-1 0-1,1 0 0,-1 0 0,1 0 1,-1 0-1,1 0 0,-1 1 0,1-1 0,-1 0 1,0 1-1,1-1 0,-1 1 0,0 0 0,1-1 1,-1 1-1,0 0 0,0 0 0,0 0 1,1 0-1,-1 0 0,0 0 0,0 0 0,0 0 1,1 2-1,1 4-3,1 0 0,-1 0 0,0 0 0,0 1 1,-1-1-1,0 1 0,-1 0 0,1 0 0,-1 11 0,2 2 45,2 31 155,4 24 15,-8-68-154,1 0 0,1 0 0,-1 0 1,1 0-1,0 0 0,9 13 0,-10-18-17,0 0-1,0 0 1,0-1-1,1 1 1,-1-1-1,1 1 1,0-1 0,-1 0-1,1 0 1,0 0-1,0 0 1,1-1-1,-1 1 1,0-1-1,0 0 1,1 0 0,-1 0-1,1 0 1,-1 0-1,1-1 1,-1 0-1,4 0 1,-1 0-12,-1-1 0,0 0 0,1-1 0,-1 1 0,0-1 0,0 0-1,0-1 1,0 1 0,6-4 0,5-5-76,17-15 0,-27 21 37,110-94-222,32-26 289,23-20-67,-170 144 40,10-13-207,-12 7-194,1 7 358,0-1 0,-1 1 1,1 0-1,-1-1 0,0 1 1,1 0-1,-1-1 0,1 1 1,-1 0-1,1 0 0,-1-1 1,0 1-1,1 0 1,-1 0-1,1 0 0,-2 0 1,-8 0-42,-1 0 1,1 1 0,-1 0 0,1 1 0,0 0-1,0 1 1,0 0 0,0 1 0,-19 9 0,15-5 77,1 0 1,-1 1 0,1 0 0,1 1-1,0 0 1,0 1 0,1 1 0,1 0 0,-12 16-1,12-13 2,0 0 0,1 1 0,1 0 0,1 0 1,0 1-1,1 0 0,1 0 0,-4 22 0,7-28 40,1-1 0,1 1 0,0 20 0,1-26-9,-1 0 0,1 0 0,0 0 0,1 0-1,-1 0 1,1 0 0,0 0 0,0 0 0,1-1 0,3 6 0,-5-8-9,0-1 1,0 1 0,0-1 0,0 0-1,1 1 1,-1-1 0,1 0 0,-1 0 0,1 1-1,0-1 1,-1-1 0,1 1 0,0 0 0,-1 0-1,1-1 1,0 1 0,0-1 0,0 1-1,0-1 1,0 0 0,0 0 0,-1 0 0,1 0-1,0 0 1,0 0 0,2-1 0,2 0 20,-1-1 0,0 0 0,0 0-1,0-1 1,0 1 0,0-1 0,7-6 0,5-4 4,0-2-1,-1 0 1,20-24 0,37-56-84,-53 68-14,8-11-42,-1-2-1,-2 0 1,30-67 0,-31 49-32,-4-1 1,17-77 0,9-131 75,-43 242-60,-2 0 0,-2-45 1,1 68 67,0 0 1,-1-1 0,1 1-1,-1 0 1,1 0 0,-1 0-1,-2-4 1,3 5 7,0 1 0,-1-1 0,1 1-1,-1-1 1,1 0 0,-1 1 0,1 0 0,-1-1 0,1 1-1,-1-1 1,1 1 0,-1 0 0,0-1 0,1 1 0,-1 0-1,1-1 1,-1 1 0,-1 0 0,1 0-2,-1 0 0,0 0 0,1 1 1,-1-1-1,0 0 0,1 1 0,-1 0 0,1-1 0,-1 1 1,1 0-1,-1 0 0,1 0 0,-1 0 0,1 0 0,0 0 1,0 0-1,-1 0 0,1 0 0,-1 2 0,-5 6 5,-1 1 0,2 0-1,0 0 1,0 1 0,1-1 0,-6 17-1,8-22 19,-14 40 31,1 0-1,3 1 0,1 1 1,-9 81-1,19-99 46,1 0 0,2-1 1,1 1-1,8 45 0,2-21 161,26 72 1,-30-102-18,15 30 0,-18-44-76,0-1 0,1 1 0,0-1 0,0 0 0,0-1 0,9 8 0,-13-13-107,0-1 1,-1 1-1,1-1 0,0 1 0,0-1 1,-1 0-1,1 0 0,0 0 0,0 0 1,0-1-1,0 1 0,1 0 0,-1-1 1,0 1-1,0-1 0,0 0 0,0 0 1,1 0-1,-1 0 0,0 0 0,0 0 0,0-1 1,0 1-1,0-1 0,1 1 0,-1-1 1,0 0-1,2-1 0,1-1 3,0-1-1,-1 1 1,1-1-1,-1 0 0,0-1 1,0 1-1,0-1 1,5-8-1,22-45 97,12-32-400,-39 84 245,-1 0-1,0 0 1,0 0 0,-1 0 0,0 0 0,0-1-1,0 1 1,-1-1 0,1-10 0,-1 17 2,-1-1-1,0 1 1,0-1 0,0 1-1,0-1 1,0 1 0,0-1-1,0 1 1,0 0 0,-1-1-1,1 1 1,0-1 0,0 1-1,0-1 1,0 1 0,-1-1-1,1 1 1,0 0 0,0-1-1,-1 1 1,1-1 0,0 1-1,-1 0 1,1-1 0,0 1-1,-1 0 1,0-1 0,1 1-5,-1 0 0,0 0 0,1 0 0,-1 0 0,0 0 0,0 0 0,1 0 0,-1 1 1,0-1-1,1 0 0,-1 0 0,0 0 0,1 1 0,-1-1 0,1 0 0,-2 1 0,-21 19-344,22-19 382,-3 4 2,-1 0 0,1 0 1,1 1-1,-1 0 0,1-1 0,0 1 1,0 1-1,1-1 0,0 0 0,0 0 1,0 1-1,-1 10 0,2-3 82,0 0-1,0 0 1,2-1-1,0 1 1,3 16 0,-4-27-36,1 0 0,0 0 0,0 0 0,0 0 0,0 0 1,0 0-1,1 0 0,-1-1 0,1 1 0,3 3 0,-4-5-25,0 0-1,0 0 1,0 0 0,0 0-1,0 0 1,0 0-1,0 0 1,1-1 0,-1 1-1,0 0 1,0-1-1,1 1 1,-1-1 0,1 0-1,-1 1 1,0-1-1,1 0 1,-1 0 0,1 0-1,-1 0 1,1 0-1,-1 0 1,0 0 0,1 0-1,1-1 1,12-5 23,-1 0 1,1-1-1,-1-1 0,18-12 1,15-9-7,-8 9-54,1 2 1,46-15 0,-80 31-23,-1 0 0,1 1 0,0 0 0,0 0 0,0 0 0,-1 1 0,1 0 0,11 1 0,-15-1 19,0 0-1,0 1 1,0 0 0,-1-1-1,1 1 1,0 0 0,0 0-1,0 0 1,-1 0 0,1 0-1,0 1 1,-1-1 0,1 0-1,-1 1 1,1-1 0,-1 1-1,0 0 1,0-1 0,0 1-1,0 0 1,0 0 0,0 0-1,0-1 1,-1 1 0,1 0-1,0 0 1,-1 0 0,1 4-1,0 9 52,0-1 1,-1 1-1,-1 0 0,0 0 0,-4 16 0,1-9 106,0 31 0,6-37-79,-2-15-63,0-1 0,0 0-1,0 1 1,0-1 0,0 0-1,0 0 1,0 1 0,1-1-1,-1 0 1,0 1 0,0-1-1,0 0 1,0 0 0,1 0-1,-1 1 1,0-1-1,0 0 1,1 0 0,-1 0-1,0 1 1,0-1 0,1 0-1,-1 0 1,0 0 0,1 0-1,1 0 10,-1-1-1,1 1 1,-1-1-1,1 0 0,-1 1 1,1-1-1,-1 0 1,1 0-1,-1 0 0,1 0 1,-1-1-1,0 1 1,0 0-1,2-2 0,17-20-126,0-1-1,18-29 0,-20 26-29,1 1 1,26-26 0,-24 36-210,-9 14 63,-12 2 285,0 0 1,1 0-1,-1 1 0,0-1 0,0 0 0,1 0 0,-1 0 0,0 1 0,0-1 0,1 0 0,-1 0 0,0 1 0,0-1 0,0 0 0,1 1 0,-1-1 0,0 0 0,0 1 0,0-1 0,0 0 0,0 1 0,0-1 0,0 0 0,1 1 0,-1-1 0,0 0 0,0 1 0,0-1 0,0 0 0,-1 1 0,1 36 257,2-1 1,11 65-1,-13-98-226,1 0 1,0-1-1,0 1 1,0 0-1,0-1 1,1 1-1,-1-1 0,3 4 1,-3-5-20,-1-1 0,1 1 0,-1 0-1,1-1 1,-1 1 0,1-1 0,-1 1 0,1-1 0,-1 0 0,1 1 0,0-1 0,-1 1-1,1-1 1,0 0 0,-1 0 0,1 1 0,0-1 0,0 0 0,-1 0 0,1 0 0,0 0-1,0 0 1,-1 0 0,1 0 0,0 0 0,0 0 0,-1 0 0,1 0 0,0-1 0,-1 1-1,1 0 1,0 0 0,-1-1 0,1 1 0,1-1 0,3-4 53,0 1 0,-1-1-1,0-1 1,0 1 0,0 0 0,6-12 0,-2 4 6,114-152 439,-77 109-374,66-107 0,-60 60-119,45-129-1,-60 139-141,-5 12 21,-29 75 103,2-9-77,-4 15 63,0-1 0,0 1 1,0 0-1,0-1 0,0 1 1,-1-1-1,1 1 0,0-1 0,0 1 1,0-1-1,0 1 0,0 0 1,-1-1-1,1 1 0,0-1 1,0 1-1,-1 0 0,1-1 1,0 1-1,-1 0 0,1-1 1,0 1-1,-1 0 0,0-1 0,1 1 10,0 0 0,-1 0 0,1 0 0,0 0 0,0 0 0,-1 0 0,1 0 0,0 0 0,-1 0 0,1 0 0,0 0 0,-1 0 0,1 0 0,0 0 0,0 0 0,-1 0 0,1 0 0,0 0 0,-1 0 0,1 1 0,0-1 0,0 0 0,-1 0 0,1 0 0,0 0 0,0 1 0,-1-1 0,1 0 0,0 0 0,0 1 0,0-1 0,0 0 0,-1 0 0,1 1 0,0-1 0,0 0 0,0 1 0,-11 13-66,2 0-1,0 1 0,-13 26 1,-82 219 228,84-204-140,2 1 0,3 1 0,2 1 0,-9 102 0,19-3-46,4-129-1031,2 1 1,1-1-1,10 38 0,-10-43-1739,-4-20 1631,1 1 0,0-1 1,0 0-1,2 6 1,1-5-1054</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6:20.285"/>
    </inkml:context>
    <inkml:brush xml:id="br0">
      <inkml:brushProperty name="width" value="0.05" units="cm"/>
      <inkml:brushProperty name="height" value="0.05" units="cm"/>
      <inkml:brushProperty name="color" value="#004F8B"/>
    </inkml:brush>
  </inkml:definitions>
  <inkml:trace contextRef="#ctx0" brushRef="#br0">53 58 8640,'-38'-16'3904,"29"8"-3392,4 2 2624,10 6-1825,0-3 1217,4 3-1440,5-4 96,11 4-704,3-8-288,5 8-128,19-6-64,4 6 0,5-3-1696,-3 3 928,-11-4-4063,-5 4 2687</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6:20.651"/>
    </inkml:context>
    <inkml:brush xml:id="br0">
      <inkml:brushProperty name="width" value="0.05" units="cm"/>
      <inkml:brushProperty name="height" value="0.05" units="cm"/>
      <inkml:brushProperty name="color" value="#004F8B"/>
    </inkml:brush>
  </inkml:definitions>
  <inkml:trace contextRef="#ctx0" brushRef="#br0">30 39 10208,'-29'-26'4640,"34"17"-4032,0 5-2720,4 8 1024</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6:21.999"/>
    </inkml:context>
    <inkml:brush xml:id="br0">
      <inkml:brushProperty name="width" value="0.05" units="cm"/>
      <inkml:brushProperty name="height" value="0.05" units="cm"/>
      <inkml:brushProperty name="color" value="#004F8B"/>
    </inkml:brush>
  </inkml:definitions>
  <inkml:trace contextRef="#ctx0" brushRef="#br0">323 688 4640,'-23'-9'2149,"6"4"1195,10 3-1985,-1 1 0,1 0 0,-8 0-1,2 0-505,2 0-575,0 1-1,0 1 1,0-1 0,0 2-1,0 0 1,0 0 0,0 1-1,1 0 1,-1 1 0,1 0 0,0 0-1,0 1 1,-16 12 0,20-13-270,1 1-1,-1 0 1,1 0 0,0 1 0,1-1 0,-1 1 0,1 0 0,0 0-1,1 1 1,0-1 0,0 1 0,0 0 0,0-1 0,1 1 0,0 0-1,0 8 1,1-9 58,0 1 0,0-1-1,1 1 1,0-1 0,1 0-1,-1 1 1,1-1 0,0 0-1,1 1 1,0-1 0,0 0-1,0 0 1,0 0 0,1 0-1,0-1 1,0 1 0,1-1-1,5 7 1,-8-11-28,0 0 0,0 1 0,0-1 0,0 0 0,1 0 1,-1 0-1,0 0 0,1 0 0,-1 0 0,1-1 0,-1 1 0,1 0 0,-1-1 0,1 1 0,-1-1 1,1 1-1,0-1 0,-1 0 0,1 0 0,3 0 0,-3 0 9,0-1 1,0 1-1,0-1 1,0 0-1,0 0 1,0 0-1,0 0 0,0 0 1,0 0-1,-1-1 1,1 1-1,0-1 1,2-2-1,2-4 65,1-1 1,-1 0-1,-1 0 1,0 0-1,5-12 1,-2 4-43,-2-1 0,1-1 0,-2 1 0,-1-1 0,0 0 0,2-32 0,-6 42-121,0 0-1,-1 1 1,0-1 0,-1 1-1,1-1 1,-2 1 0,1-1-1,-1 1 1,0 0-1,-8-13 1,11 21-19,-1-1-1,1 0 1,-1 1 0,1-1-1,-1 1 1,1-1 0,-1 1-1,1-1 1,-1 1 0,0-1-1,1 1 1,-1 0 0,0-1 0,0 1-1,0 0 1,1 0 57,0 0 0,-1 0 1,1 0-1,0 0 0,0 0 0,0 0 1,0 0-1,0 0 0,-1 0 0,1 0 1,0 0-1,0 0 0,0 0 0,0 0 1,0 0-1,-1 0 0,1 0 0,0 0 1,0 1-1,0-1 0,0 0 0,0 0 1,0 0-1,0 0 0,0 0 0,-1 0 1,1 1-1,0-1 0,0 0 0,0 0 1,0 0-1,0 0 0,0 0 0,0 1 1,0-1-1,0 0 0,0 0 0,0 0 1,0 0-1,0 1 0,0-1 0,0 0 1,0 0-1,0 0 0,0 0 0,0 0 1,0 1-1,0-1 0,0 0 0,1 0 1,-1 0-1,0 0 0,0 0 0,0 0 1,0 1-1,0-1 0,0 0 0,0 0 1,1 1 65,-1 0 1,0 0 0,1-1 0,-1 1-1,1 0 1,-1 0 0,1-1 0,-1 1 0,1 0-1,-1-1 1,1 1 0,0 0 0,-1-1-1,1 1 1,0-1 0,0 1 0,-1-1-1,1 0 1,0 1 0,0-1 0,0 0-1,0 1 1,-1-1 0,1 0 0,0 0 0,0 0-1,0 0 1,0 0 0,0 0 0,0 0-1,1 0 1,2-1 110,0 0 0,0-1 0,0 1 0,0-1 0,5-3 0,-8 4-143,9-4 132,-1-2 1,0 0-1,0 0 0,0 0 1,13-17-1,33-48 183,-45 59-253,51-75 90,89-112-117,-129 175-69,19-23-394,56-50 0,-82 88 97,-14 10 301,1 0 0,-1 0 0,0 0 0,0 0 0,1 0 0,-1 0 0,0 0 0,0 0-1,0 0 1,1 0 0,-1 0 0,0 0 0,0 0 0,1 0 0,-1 0 0,0 0 0,0 0 0,1 0-1,-1 0 1,0 1 0,0-1 0,0 0 0,1 0 0,-1 0 0,0 0 0,0 0 0,0 1 0,0-1 0,1 0-1,-1 0 1,0 0 0,0 1 0,0-1 0,0 0 0,1 4-36,0 0-1,-1 0 0,1 0 1,-1 0-1,0 0 1,-1 6-1,1-7 55,-3 73 3,-4-1 0,-18 85 1,-76 161-8,-131 242 327,110-281-168,109-248-108,-19 40 497,29-67-438,-1-1 0,0 1 1,0-1-1,-1 0 0,0 0 0,0 0 1,-10 8-1,14-13-103,0-1 1,0 1-1,0 0 1,0-1-1,0 1 0,0-1 1,0 1-1,0-1 1,0 0-1,0 1 1,0-1-1,0 0 0,0 0 1,0 0-1,0 0 1,-1 0-1,1 0 0,0 0 1,0 0-1,0 0 1,0 0-1,0-1 1,0 1-1,0 0 0,0-1 1,0 1-1,0-1 1,0 1-1,0-1 1,0 1-1,0-1 0,0 0 1,0 1-1,0-1 1,-1-2-1,-2-2-11,-1-1 1,1 0-1,1 0 1,-6-10-1,6 10-12,-10-19-28,1-1 1,-11-36 0,19 49 46,1 0 0,0-1 0,1 0 0,0 1 0,1-1 0,1-25 0,1 31-12,1 1-1,0-1 1,0 0 0,0 1 0,1-1-1,0 1 1,0-1 0,1 1-1,0 1 1,0-1 0,1 0 0,0 1-1,0 0 1,1 0 0,-1 0 0,7-4-1,-1 2 3,-1 0 1,1 1-1,0 1 0,1 0 0,0 0 0,-1 1 1,2 1-1,-1 0 0,20-4 0,196-22 101,6 15-2,-199 14-79,2-2-133,44-9 0,-6-7-5261,-72 18 4537,0 0-1,-1 0 1,1 0-1,0-1 1,0 1-1,3-3 1,1-2-1866,12-2-1001</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6:24.200"/>
    </inkml:context>
    <inkml:brush xml:id="br0">
      <inkml:brushProperty name="width" value="0.05" units="cm"/>
      <inkml:brushProperty name="height" value="0.05" units="cm"/>
      <inkml:brushProperty name="color" value="#004F8B"/>
    </inkml:brush>
  </inkml:definitions>
  <inkml:trace contextRef="#ctx0" brushRef="#br0">301 170 4480,'0'0'116,"-1"-1"-1,1 1 1,0 0 0,0-1 0,-1 1-1,1-1 1,0 1 0,0 0 0,0-1 0,-1 1-1,1-1 1,0 1 0,0-1 0,0 1-1,0-1 1,0 1 0,0-1 0,0 1-1,0 0 1,0-1 0,0 1 0,0-1 0,0 1-1,0-1 1,1 1 0,-1-1 0,0 1-1,0 0 1,0-1 0,1 1 0,-1-1-1,0 1 1,0 0 0,1-1 0,-1 1-1,0 0 1,1-1 0,-1 1 0,1 0 0,-1 0-1,0-1 1,1 1 0,-1 0 0,1 0-1,9-10 2809,-5 0 2044,-13 19 370,-2 3-5815,1-2 527,1 0 1,1 1-1,0 0 0,1 1 0,0-1 1,0 1-1,-5 19 0,-21 92 246,28-103-231,-66 256 516,14-110-363,32-104 131,4 2-1,-13 66 1,32-125-249,-1 4 356,2-9-426,0 0 0,0 0-1,0 0 1,0 0-1,1 0 1,-1 0 0,0 0-1,0 0 1,0 0-1,0 0 1,0 0 0,0 0-1,0 0 1,0 0-1,0 0 179,0 0-179,1-3 65,0-1 1,-1 0-1,0 0 0,0 1 0,0-7 1,0-5 11,7-29 184,21-70 1,2-13-296,19-141 90,2-25-127,-22 106 159,-25 170-35,0-6-516,20 44 354,-6-4 72,0 2 0,-2 0 0,0 1 0,-1 0 0,13 26 0,53 116 93,-45-83 113,70 118-54,-5-11 48,-82-150-159,-1-1 0,-2 2-1,-1 1 1,-2 0 0,9 44 0,4 56-33,-17-101-664,-5-27-2639,-8-27-2420,3 8 3510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3:29.749"/>
    </inkml:context>
    <inkml:brush xml:id="br0">
      <inkml:brushProperty name="width" value="0.05" units="cm"/>
      <inkml:brushProperty name="height" value="0.05" units="cm"/>
      <inkml:brushProperty name="color" value="#FF0066"/>
    </inkml:brush>
  </inkml:definitions>
  <inkml:trace contextRef="#ctx0" brushRef="#br0">481 15 4896,'-1'-1'224,"1"1"0,-1-1-1,1 0 1,0 1 0,-1-1 0,1 1 0,0-1 0,-1 0-1,1 1 1,0-1 0,0 0 0,0 1 0,-1-6 4793,-3 6-1916,-3 0-2247,-5 1-472,0 0 0,-1 1-1,1 1 1,0 0 0,0 0-1,-12 7 1,16-7-249,-9 3 47,0 1 0,1 1 0,0 1-1,-18 12 1,24-14-109,0 1-1,1 0 0,0 1 0,1 0 1,-1 0-1,2 1 0,-9 14 1,-8 19 264,1 0 1,-27 79-1,27-52-86,-16 88 0,30-115-49,3 1 0,-2 74 0,9-85 3,1 0 0,2 0 0,1-1 0,11 39 1,-10-48-42,18 56 292,-20-68-423,0 0 1,1 0-1,1 0 1,10 16-1,2-7-140,-18-19 56,1-1 1,-1 1-1,1 0 1,-1-1 0,1 1-1,0-1 1,-1 1-1,1-1 1,0 0-1,-1 1 1,1-1 0,0 1-1,-1-1 1,1 0-1,0 0 1,0 1 0,-1-1-1,1 0 1,0 0-1,0 0 1,0 0 0,-1 0-1,1 0 1,0 0-1,1-1 1,4-9-2156,-1-3 629</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6:24.557"/>
    </inkml:context>
    <inkml:brush xml:id="br0">
      <inkml:brushProperty name="width" value="0.05" units="cm"/>
      <inkml:brushProperty name="height" value="0.05" units="cm"/>
      <inkml:brushProperty name="color" value="#004F8B"/>
    </inkml:brush>
  </inkml:definitions>
  <inkml:trace contextRef="#ctx0" brushRef="#br0">5 34 6880,'-5'4'2190,"8"-7"-1276,4-5 1790,-6 11-555,6-1-18,9 0 367,231-11 498,-85-4-8829,-124 6 1044,-4 3 1525</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6:27.303"/>
    </inkml:context>
    <inkml:brush xml:id="br0">
      <inkml:brushProperty name="width" value="0.05" units="cm"/>
      <inkml:brushProperty name="height" value="0.05" units="cm"/>
      <inkml:brushProperty name="color" value="#004F8B"/>
    </inkml:brush>
  </inkml:definitions>
  <inkml:trace contextRef="#ctx0" brushRef="#br0">6 207 3136,'-5'-25'1029,"5"25"-1001,0-1 0,0 0 1,-1 1-1,1-1 0,0 1 0,0-1 0,0 0 0,0 1 0,0-1 0,0 0 0,0 1 0,0-1 1,1 1-1,-1-1 0,0 0 0,0 1 0,0-1 0,1 1 0,-1-1 0,0 1 0,1-2 0,1 0 197,6-17 7120,-7 26-3133,4 39-3242,32 222 123,-7-72-127,8 174 122,-35-338-928,3 83 880,-1-86-536,-2-17 1376,-6-25-1724,1 0-1,-2-17 1,-1-8-148,-13-152 254,11 89-178,0-70-206,25-47 116,-17 211 6,28-174-14,-21 149-30,1 0-1,2 0 1,19-40-1,-27 65 39,1 0-1,0 0 1,0 0 0,1 0-1,0 1 1,0 0 0,1 0-1,10-10 1,-12 14-6,0-1 0,1 0 0,-1 1-1,0 0 1,1 0 0,-1 0 0,1 1 0,0-1 0,0 1 0,-1 0 0,1 1 0,0-1 0,0 1 0,0 0 0,6 0 0,-3 1 21,-1 1 1,1-1 0,-1 1 0,0 0-1,1 1 1,-1 0 0,0 0 0,0 0 0,-1 1-1,1 0 1,-1 0 0,0 1 0,0 0-1,0 0 1,-1 0 0,8 9 0,-6-5 12,-1 0 1,1 1 0,-2 0 0,1 0-1,-1 0 1,-1 1 0,0-1-1,-1 1 1,1 0 0,1 17 0,-3-11-9,-1 1 0,0-1 0,-2 1 0,0-1 0,-1 1 0,0-1 0,-1 0 0,-1 0 0,-1 0 0,-9 20 0,9-26 0,0 1 1,-1 0-1,-1-1 1,0-1 0,0 1-1,-1-1 1,0 0 0,-1-1-1,0 0 1,-1 0-1,0-1 1,0 0 0,0-1-1,-19 10 1,15-11-17,0-1-1,-28 7 1,3-1-316,37-11 287,1 0 1,0 1 0,-1-1-1,1 1 1,0-1 0,-1 1-1,1 0 1,0-1 0,0 1-1,-1 0 1,1 0 0,0 0-1,0 0 1,0 0 0,0 0-1,0 1 1,0-1 0,1 0-1,-2 3 1,1-3 24,1 1 1,0 0-1,0-1 0,0 1 0,0 0 1,0 0-1,0-1 0,0 1 1,1 0-1,-1-1 0,0 1 1,1-1-1,0 1 0,-1 0 0,1-1 1,0 1-1,1 1 0,33 53 739,64 78-1,53 42 107,-84-108-690,10 14-340,-74-78-134,10 11 130,-2-12-2848,-7-3 1352</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6:32.098"/>
    </inkml:context>
    <inkml:brush xml:id="br0">
      <inkml:brushProperty name="width" value="0.05" units="cm"/>
      <inkml:brushProperty name="height" value="0.05" units="cm"/>
      <inkml:brushProperty name="color" value="#004F8B"/>
    </inkml:brush>
  </inkml:definitions>
  <inkml:trace contextRef="#ctx0" brushRef="#br0">15 555 3328,'-11'7'1061,"10"-7"-963,1 0-1,0 1 0,0-1 1,-1 0-1,1 1 1,0-1-1,0 0 1,0 1-1,-1-1 1,1 1-1,0-1 0,0 0 1,0 1-1,0-1 1,0 1-1,0-1 1,0 0-1,0 1 0,0-1 1,0 1-1,0-1 1,0 0-1,0 1 1,0-1-1,0 1 0,0-1 1,1 0-1,-1 1 1,0-1-1,0 1 1,1 0-1,-1-1 241,1 1 0,-1 0-1,1 0 1,-1 0 0,1-1 0,-1 1 0,1 0-1,0 0 1,-1-1 0,1 1 0,0-1 0,1 2-1,0-2-109,0 1 0,0-1-1,0 0 1,0 0 0,0 0-1,0 0 1,0 0 0,0 0-1,0 0 1,0-1 0,-1 1-1,1-1 1,0 1 0,0-1-1,0 0 1,0 0 0,-1 0-1,1 0 1,0 0 0,-1 0-1,1 0 1,-1-1 0,2-1 0,4-4 321,0 0 1,-1 0 0,8-13 0,11-15-21,2 1 0,2 2 0,1 1 0,1 1-1,58-42 1,-54 44-243,0-2 0,-3-1 0,0-1 0,47-65 0,-57 69-153,-20 23-81,-3 4-48,-7 4-119,1 3 83,-1 0 1,1 0-1,1 1 0,-1 0 0,1 1 0,0-1 0,1 1 0,-5 10 1,-14 18-77,16-25 105,0 1 1,0 0 0,2 0 0,-1 1 0,2-1-1,0 2 1,-6 23 0,9-30 18,1 0 0,0 0-1,0 0 1,0 0 0,1 0 0,0 0 0,1 0-1,0 0 1,0 0 0,0 0 0,1 0-1,0 0 1,0-1 0,1 1 0,0-1 0,0 1-1,5 6 1,-6-10 13,0 0-1,0-1 1,0 1-1,1-1 1,-1 1 0,1-1-1,-1 0 1,1 0-1,0 0 1,0 0-1,0 0 1,0-1-1,0 0 1,0 1-1,0-1 1,1 0 0,-1 0-1,0-1 1,0 1-1,1-1 1,-1 0-1,1 1 1,6-2-1,-3 0 30,0-1 0,0 0 0,0 0 0,0-1 0,0 0 0,0 0 0,-1 0 0,1-1 0,-1 0 0,7-5 0,8-9 191,0-1 0,25-28 0,32-48-113,-36 42-86,-38 49-32,0-1 0,-1 0 1,0 0-1,4-10 0,-4 12-458,-1 11 311,-1 21 285,0-1-356,2-6 219,-1 22 0,-2-27 23,1-1 0,6 32 1,-6-28 128,-1-18 186,1-10 75,10-7-118,24-27 0,-10 13-270,-4 6-92,1 1 0,37-29 0,-44 40 0,1 2 1,0-1-1,1 2 0,21-8 1,-30 13 50,-6 2-22,0 0-1,0 0 1,0 0 0,0 1-1,0-1 1,0 1-1,0-1 1,1 1 0,-1 0-1,0 0 1,0 0-1,1 0 1,-1 0 0,0 1-1,0-1 1,0 1-1,4 1 1,-4-2 6,-1 2 0,0-1 0,1 0 0,-1 0 0,0 0 0,0 1 0,0-1 0,0 0 0,0 1 0,0-1 0,0 1 0,0-1 0,-1 1 0,1 0 0,0-1 0,-1 1 0,0 0 0,1-1 0,-1 1 0,0 0 0,0-1 0,0 1 0,0 3 0,-2 27 143,1-25-135,0 1 0,1-1 1,-1 1-1,2-1 0,0 9 0,0-11 24,0 0-1,1 0 1,-1 0-1,1 0 1,0 0-1,0-1 1,1 1-1,3 5 1,-5-8-6,0-1 0,1 1 0,-1-1 0,0 0 1,0 1-1,1-1 0,-1 0 0,1 0 0,-1 0 1,1 0-1,-1 0 0,1 0 0,0-1 0,-1 1 1,1 0-1,0-1 0,0 0 0,-1 1 0,1-1 1,0 0-1,0 0 0,0 0 0,-1 0 0,1 0 0,0 0 1,3-1-1,11-4 32,0 0 1,0-1-1,-1-1 1,17-9-1,54-39 81,-32 18-266,-42 29 99,0 1 0,1 1-1,0-1 1,0 2 0,0 0-1,0 0 1,1 2 0,0-1-1,0 2 1,0 0 0,23-1-1,-20 4 58,0 1 0,0 0 0,0 1 0,26 8 0,-17-6 187,-24-6 236,-14-1-185,-8-2-477,-31-11 1,32 9-10,0 1 1,-21-3 0,35 7 171,0 1 0,-1-1 0,1 1-1,-1 1 1,1-1 0,-1 1 0,1 0 0,-1 0-1,1 0 1,0 1 0,-9 3 0,11-3 60,0-1 0,0 1 0,1 0-1,-1 0 1,1 0 0,-1 0 0,1 0 0,0 0 0,0 1 0,0-1 0,0 1-1,0 0 1,0-1 0,-1 6 0,1-4-12,1 1 1,-1-1-1,1 1 0,1-1 0,-1 1 1,0 0-1,1-1 0,0 1 0,1 5 1,1 2 59,0 0 0,1 0 0,0 0 1,1 0-1,0 0 0,10 18 1,-12-26-25,1 0 0,-1 0 0,1 0 1,0 0-1,0-1 0,0 1 1,0-1-1,0 0 0,1 0 1,-1 0-1,1 0 0,0 0 1,0-1-1,0 0 0,0 0 1,1 0-1,-1 0 0,1-1 1,-1 1-1,1-1 0,-1 0 1,1-1-1,0 1 0,8-1 1,3-2 78,0 0 1,1-1 0,19-7-1,48-20 150,-62 22-179,7-4-57,-1 0 1,0-2-1,-1 0 1,-1-2-1,0-1 1,28-25-1,-40 29-21,-1-1 0,-1 0 0,18-27-1,-4 5-138,-24 34 147,0-1 0,0 0 0,-1 0 0,0 1 0,2-6 0,-2 6-41,0 0-1,-1 1 0,1-1 1,0 0-1,0 1 1,0-1-1,0 0 0,2-1 1,-3 3 32,0 0 1,0 0 0,0 0-1,0 0 1,0 0 0,0-1-1,0 1 1,0 0 0,1 0-1,-1 0 1,0 0 0,0 0-1,0 0 1,0 0 0,0 0-1,0 0 1,1 0-1,-1 0 1,0 0 0,0 0-1,0 0 1,0 0 0,0 0-1,0 0 1,1 0 0,-1 0-1,0 0 1,0 0 0,0 0-1,0 0 1,0 0 0,1 0-1,-1 0 1,0 0-1,0 0 1,0 0 0,0 0-1,0 0 1,0 1 0,0-1-1,1 0 1,-1 0 0,0 0-1,0 0 1,0 0 0,0 0-1,0 0 1,0 1 0,0-1-1,0 0 1,0 0-1,0 0 1,0 0 0,0 0-1,0 0 1,0 1 0,0-1-1,0 0 1,0 0 0,8 10-103,-2-1 79,0 0 0,0 0 0,0 0 0,-2 1 0,7 14 0,-5-10 52,0 0 0,10 14 0,-13-24-8,-1 0 1,1-1-1,0 0 1,0 0-1,0 1 0,1-2 1,-1 1-1,1 0 1,0-1-1,-1 0 1,1 1-1,6 1 0,-3-2 24,-1 0-1,1 0 0,-1-1 0,1 0 0,0-1 0,-1 1 1,11-2-1,5-1 64,0-2 0,0 0 0,41-16-1,-46 14-48,0 0-1,0-2 1,-1 0-1,20-13 1,-30 17-50,1-1 1,-1 0-1,0 0 1,0-1-1,-1 1 1,1-1-1,-1-1 1,-1 1-1,1 0 0,-1-1 1,0 0-1,3-9 1,-6 14-19,-1 0 0,1-1 0,-1 1 0,0 0-1,0 0 1,0 0 0,0 0 0,0-1 0,0 1 0,0 0 0,-2-4 0,2 6-2,0-1 1,0 0-1,-1 0 0,1 0 1,0 0-1,-1 0 0,1 1 0,-1-1 1,1 0-1,-1 0 0,1 1 1,-1-1-1,0 0 0,1 1 1,-1-1-1,0 0 0,1 1 0,-1-1 1,0 1-1,0-1 0,0 1 1,1 0-1,-1-1 0,0 1 1,0 0-1,0 0 0,0-1 1,-1 1-1,-4 1-34,0-1 1,0 1-1,0 1 1,0-1-1,0 1 1,0 0-1,0 0 1,1 1 0,-1 0-1,1 0 1,0 0-1,-6 5 1,-4 4 28,1 0 1,-23 25 0,34-33 29,0 0 1,0 0 0,0 0-1,0 0 1,1 1-1,-1-1 1,1 1 0,0-1-1,1 1 1,-1 0-1,1 0 1,-1 7-1,2-9-7,-1 0-1,1 0 1,1 1-1,-1-1 1,0 0-1,1 0 0,-1 0 1,1 1-1,0-1 1,0 0-1,1 0 1,-1 0-1,0-1 1,1 1-1,0 0 0,0 0 1,-1-1-1,2 1 1,-1-1-1,3 3 1,0-1 38,1 0 1,0 0-1,-1 0 1,1-1-1,0 0 1,1 0-1,-1-1 1,1 0-1,-1 0 1,1 0 0,-1-1-1,1 0 1,8 0-1,9 0 109,1-2-1,30-4 1,-47 5-139,15-4 38,0 0 0,-1-2 0,32-11 0,61-32 54,155-102 212,-266 149-339,0-1 0,0 0 0,0 0 0,-1 0 0,1 0 0,4-6-1,-8 9 24,0 0-1,0-1 1,0 1-1,0 0 1,0 0-1,0 0 1,-1 0-1,1 0 1,0 0-1,0-1 0,0 1 1,0 0-1,0 0 1,0 0-1,0 0 1,0 0-1,0 0 1,0 0-1,-1 0 0,1-1 1,0 1-1,0 0 1,0 0-1,0 0 1,0 0-1,0 0 1,-1 0-1,1 0 1,0 0-1,0 0 0,0 0 1,0 0-1,0 0 1,-1 0-1,1 0 1,0 0-1,0 0 1,0 0-1,0 0 0,0 0 1,0 0-1,-1 0 1,1 0-1,0 0 1,0 1-1,-3-1-32,1 0-1,0 1 1,-1-1 0,1 1-1,0 0 1,-1 0-1,1 0 1,0 0 0,0 0-1,0 1 1,-3 1-1,1 0 18,-19 11-8,2 2-1,0 0 0,1 1 1,0 1-1,2 1 0,-32 40 1,40-45 4,-1 1 88,-11 21 0,20-31-63,-1-1 0,1 1 0,0 0 0,1 1-1,-1-1 1,1 0 0,0 0 0,0 1 0,1 4-1,0-9 9,0 0-1,0 0 1,0 0 0,0 0-1,0 0 1,0 0-1,1 0 1,-1 0-1,0 0 1,1 0-1,-1 0 1,1 0-1,-1 0 1,1-1-1,-1 1 1,1 0-1,-1 0 1,1 0-1,0-1 1,0 2-1,0-2 0,-1 0-1,1 1 1,0-1-1,-1 0 1,1 0-1,-1 0 1,1 1-1,0-1 1,-1 0-1,1 0 1,0 0-1,-1 0 1,1 0-1,0 0 1,-1 0-1,1 0 1,0 0-1,-1 0 1,1-1-1,0 1 1,-1 0-1,1 0 0,-1-1 1,1 1-1,0 0 1,-1-1-1,1 1 1,0-1-1,50-41 26,25-18-150,-37 31 106,15-11-132,-46 35 79,0 1 0,0 0 0,0 0 0,0 0 0,10-2 0,-16 6 39,-1-1 0,1 1 0,0 0 1,0-1-1,-1 1 0,1 0 0,0 0 0,0 0 0,0 1 1,0-1-1,-1 0 0,1 1 0,0-1 0,0 1 0,-1-1 1,1 1-1,0 0 0,-1 0 0,1 0 0,-1 0 0,1 0 1,-1 0-1,2 2 0,2 2 16,-1 0 1,0 1-1,0-1 1,6 13-1,-7-11 48,1-1 0,0 1 1,7 7-1,16 10 151,-25-22-150,0-1 1,1 1 0,-1-1-1,1 0 1,-1 0 0,1 0-1,0 0 1,-1 0 0,1 0-1,0-1 1,3 1 0,0-1-24,1 0 0,0-1 0,-1 0 0,1 0 0,-1-1 0,1 0 0,-1 0 0,0 0 0,0-1 0,0 1 0,0-2 0,0 1 0,-1-1 0,0 0 0,10-8 0,-1-3 83,0-2-1,0 1 1,17-31 0,-19 28-42,1 0 0,27-30-1,-40 49-57,0 0-1,0-1 0,1 1 1,-1 0-1,0 0 0,0-1 1,0 1-1,1 0 0,-1 0 1,0 0-1,0 0 0,1-1 0,-1 1 1,0 0-1,1 0 0,-1 0 1,0 0-1,0 0 0,1 0 1,-1 0-1,0 0 0,1 0 1,-1 0-1,0 0 0,1 0 0,-1 0 1,0 0-1,1 0 0,-1 0 1,0 0-1,0 0 0,1 0 1,-1 0-1,0 0 0,1 0 0,-1 1 1,6 12 112,-2 18 129,-5-7-192,-1-1 0,-1 1 0,-1 0 1,-1-1-1,-1 1 0,-1-1 0,-2-1 0,0 0 1,-15 28-1,23-48-80,0-1 1,0 1 0,0-1 0,0 1-1,0-1 1,0 0 0,0 1-1,0-1 1,0 0 0,-1 0-1,1 0 1,0 0 0,-1 0-1,1 0 1,-1 0 0,-2 0-1,3-1-11,0 0-1,0 0 0,-1 0 1,1 0-1,0 0 0,0 0 1,0 0-1,-1-1 0,1 1 1,0-1-1,0 1 0,0-1 1,0 1-1,0-1 0,0 1 1,0-1-1,0 0 0,0 0 1,0 1-1,0-1 0,-1-2 1,-12-9-250,11 9 188,-1 0 0,1 0 0,0 0 0,0 0 0,-2-4 0,13 13 44,1 1-1,0-1 1,0-1-1,0 0 0,1 0 1,0 0-1,13 3 0,-16-7 122,1 1 1,-1-1-1,0-1 0,0 1 0,1-1 0,-1-1 1,0 1-1,1-1 0,10-3 0,7-3 245,33-14-1,-26 9-183,7-2-4,-15 6-2,0-1 0,28-15 0,-20 6-52,-2-2 0,40-33 0,-45 28-154,-24 24 67,1-1 0,-1 0 0,0 0-1,1 0 1,-1 0 0,0 0 0,0 0 0,0 0 0,-1 0 0,1 0-1,0 0 1,0-3 0,-1 5 14,-1-1-1,1 1 1,0 0-1,0 0 1,0-1 0,0 1-1,0 0 1,0-1-1,-1 1 1,1 0-1,0 0 1,0-1 0,0 1-1,-1 0 1,1 0-1,0-1 1,0 1-1,-1 0 1,1 0 0,0 0-1,-1 0 1,1-1-1,0 1 1,0 0-1,-1 0 1,1 0 0,0 0-1,-1 0 1,1 0-1,0 0 1,-1 0 0,1 0-1,0 0 1,-1 0-1,1 0 1,0 0-1,-1 0 1,1 0 0,0 0-1,-1 0 1,1 1-1,0-1 1,0 0-1,-1 0 1,-13 6-32,8-3 30,0 2 0,0-1 0,0 0-1,1 1 1,0 0 0,0 1 0,0-1 0,0 1 0,-4 8 0,6-10 15,0 1 0,0 0-1,1 0 1,0 0 0,0 0 0,0 0-1,0 0 1,1 0 0,0 1 0,0-1-1,1 0 1,-1 10 0,2-11 12,0 0 0,0 0 0,0 0 1,0 0-1,1 0 0,0 0 0,0-1 0,0 1 0,0-1 1,0 1-1,1-1 0,-1 0 0,1 0 0,0 0 1,0 0-1,0 0 0,0-1 0,1 1 0,-1-1 0,6 3 1,-3-3 60,-1 1 0,0-1 1,1 0-1,-1 0 1,1-1-1,0 1 0,0-1 1,-1-1-1,1 1 1,0-1-1,0 0 0,0 0 1,8-2-1,-4-1-44,-1 0 0,1 0 0,-1-1 0,0 0 0,0-1 0,0 0-1,-1 0 1,0-1 0,11-9 0,5-8 111,33-39 0,-20 20-99,31-39-442,-80 122 6,9-32 388,-1-1 1,0 0-1,0-1 0,0 1 0,-1-1 1,-10 13-1,11-16 13,0 1 0,0-1 0,0 1-1,1 0 1,0 1 0,0-1 0,-4 11 0,6-14-1,1 0-1,-1 0 0,1 0 0,0 0 1,-1 0-1,1 0 0,0 0 1,0 0-1,0 0 0,0 0 1,0 0-1,1-1 0,-1 1 1,1 0-1,-1 0 0,1 0 1,0 0-1,0 0 0,0 0 1,0-1-1,0 1 0,0 0 1,0-1-1,0 1 0,1-1 0,-1 1 1,0-1-1,4 2 0,1 2 4,1-1-1,1 0 0,-1-1 0,0 0 0,1 0 0,0-1 1,0 1-1,0-2 0,-1 1 0,12 0 0,6-1-563,49-3 1,-39 2-434,10-2-1867,-16-4-1808,-29 6 4492,1 0-1,-1 0 0,1 0 0,-1 0 0,1 0 1,-1 0-1,1 0 0,-1 0 0,0 0 0,1-1 1,-1 1-1,1 0 0,-1 0 0,0 0 1,1-1-1,-1 1 0,0 0 0,1-1 0,-1 1 1,0 0-1,1-1 0,-1 1 0,0 0 0,1-1 1,-1 1-1,0 0 0,0-1 0,0 1 0,1-1 1,-1 1-1,0-1 0,0 1 0,0 0 0,0-1 1,0 1-1,0-1 0,0 1 0,0-1 0,0 1 1,0-1-1,0 1 0,0 0 0,0-1 1,0 1-1,-1-1 0,1 1 0,0-1 0,0 1 1,0 0-1,-1-1 0,-3-9-3374</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6:32.451"/>
    </inkml:context>
    <inkml:brush xml:id="br0">
      <inkml:brushProperty name="width" value="0.05" units="cm"/>
      <inkml:brushProperty name="height" value="0.05" units="cm"/>
      <inkml:brushProperty name="color" value="#004F8B"/>
    </inkml:brush>
  </inkml:definitions>
  <inkml:trace contextRef="#ctx0" brushRef="#br0">20 55 9056,'-19'-21'4096,"47"9"-3552,-4 3-1344,-1 9 320,24-9-608,11 6 640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6:33.970"/>
    </inkml:context>
    <inkml:brush xml:id="br0">
      <inkml:brushProperty name="width" value="0.05" units="cm"/>
      <inkml:brushProperty name="height" value="0.05" units="cm"/>
      <inkml:brushProperty name="color" value="#004F8B"/>
    </inkml:brush>
  </inkml:definitions>
  <inkml:trace contextRef="#ctx0" brushRef="#br0">586 215 2976,'0'-1'89,"0"1"0,0-1 0,-1 1 0,1-1 1,0 1-1,0-1 0,-1 1 0,1-1 0,0 1 0,-1 0 0,1-1 1,-1 1-1,1 0 0,0-1 0,-1 1 0,1 0 0,-1 0 0,1-1 1,-1 1-1,1 0 0,-3-2 1820,4 2-1805,-1 0 0,0 0 0,0 0 1,0-1-1,0 1 0,0 0 0,0 0 0,0 0 0,0-1 0,0 1 0,0 0 0,0 0 0,0 0 1,0-1-1,0 1 0,0 0 0,0 0 0,0 0 0,0-1 0,0 1 0,0 0 0,0 0 1,0 0-1,0 0 0,-1-1 0,1 1 0,0 0 0,0 0 0,0 0 0,0 0 0,0 0 0,0-1 1,-1 1-1,1 0 0,0 0 0,0 0 0,0 0 0,0 0 0,-1 0 0,1 0 0,0 0 0,0-1 1,0 1-1,-1 0 0,-10-5 2982,1 2-2016,-12-3 388,-1 0 0,0 2-1,-32-3 1,34 6-1297,0 0-1,0 2 1,0 1 0,0 0 0,1 2 0,-1 0-1,1 1 1,0 1 0,0 1 0,1 1 0,0 0-1,-23 15 1,21-10-126,-35 30-1,48-35 1,1 0 0,-1 0 1,1 0-1,1 1 0,-1 0 0,-7 14 0,13-20-15,0 0 0,-1-1-1,1 1 1,0 0 0,1 0 0,-1 0 0,0 0 0,1 0-1,0 0 1,-1 0 0,1 0 0,0 0 0,1 0-1,-1 0 1,1 3 0,0-4 15,-1 0 0,1-1 0,0 1-1,0 0 1,0-1 0,0 1 0,0 0-1,1-1 1,-1 0 0,0 1 0,1-1 0,-1 0-1,1 1 1,-1-1 0,1 0 0,0 0-1,-1 0 1,1 0 0,0-1 0,0 1 0,0 0-1,-1-1 1,3 1 0,1 0 30,0-1 1,0 0 0,0 0-1,0 0 1,0 0-1,-1-1 1,1 0 0,0 0-1,0 0 1,-1 0-1,1-1 1,0 0 0,-1 0-1,0 0 1,1 0-1,-1-1 1,0 0 0,0 0-1,4-3 1,4-5 26,-1 0-1,0-1 1,-1 0 0,15-21 0,-17 19-54,0-1 1,9-22 0,-10 20-169,11-20 0,-15 45-313,-3 17 103,-1-14 344,1-1 0,0 1 0,0-1 1,1 1-1,1-1 0,0 1 0,0-1 0,1 0 0,5 12 0,-3-11 69,0-1-1,1 0 1,1 0 0,10 12-1,-13-18-22,0 0 0,-1 0 0,1-1 0,1 1 0,-1-1 0,0 0 0,1-1 0,-1 1 0,1-1 0,0 0 0,0 0 1,8 2-1,-1-2 68,0-1 0,0 0 0,0-1 0,0 0 0,0-1 0,0 0 0,-1-1 1,1 0-1,0-1 0,-1 0 0,1-1 0,-1 0 0,0-1 0,0 0 0,12-8 1,-7 2-86,-1 1 1,0-2 0,0 0 0,-1-1 0,-1 0 0,0-1 0,-1-1 0,0 0 0,9-17 0,7-19 29,30-77 1,-26 52-186,-20 55 21,-5 15-118,-7 7 212,1-1 1,-1 0 0,0 0-1,0 0 1,1 0 0,-1 0 0,0 1-1,0-1 1,1 0 0,-1 0 0,0 1-1,0-1 1,0 0 0,1 0 0,-1 1-1,0-1 1,0 0 0,0 0 0,0 1-1,0-1 1,0 0 0,1 1-1,-1-1 1,0 0 0,0 0 0,0 1-1,0-1 1,3 16-77,0 0 0,-1 0 0,0 27 0,-6 54 175,1-49 9,2-27-29,-1-1-1,0 0 0,-1 0 0,-2 0 0,-9 26 0,12-41-29,0-1 0,0 0-1,-1 0 1,1 0 0,-5 5 0,7-9-37,-1 1 1,0 0 0,1-1-1,-1 1 1,1-1-1,-1 1 1,0-1 0,1 0-1,-1 1 1,0-1-1,0 0 1,1 1 0,-1-1-1,0 0 1,0 0-1,0 1 1,1-1 0,-1 0-1,0 0 1,0 0 0,-1 0-1,0-1-17,0 1-1,0-1 1,0 1-1,0-1 1,0 0-1,0 0 1,1 0-1,-4-1 1,1-1-24,-1-1 1,1 0 0,-1 0 0,-6-8-1,-18-21-97,29 33 131,-1 0 0,1 0 0,0-1 1,0 1-1,0 0 0,-1 0 0,1-1 0,0 1 0,0 0 0,0 0 0,0-1 0,0 1 0,0 0 1,0 0-1,-1-1 0,1 1 0,0 0 0,0-1 0,0 1 0,0 0 0,0 0 0,0-1 1,0 1-1,0 0 0,1-1 0,-1 1 0,0 0 0,0 0 0,0-1 0,0 1 0,0 0 0,0 0 1,0-1-1,1 1 0,-1 0 0,0 0 0,0-1 0,0 1 0,1 0 0,-1 0 0,0 0 0,0 0 1,1-1-1,-1 1 0,0 0 0,0 0 0,1 0 0,-1 0 0,0 0 0,0 0 0,1 0 1,-1-1-1,0 1 0,1 0 0,-1 0 0,0 0 0,0 0 0,1 0 0,-1 0 0,0 1 0,1-1 1,17 0 123,30 8-53,257 30-687,-246-33-4883,-48-4 2501,4 2-51</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6:35.411"/>
    </inkml:context>
    <inkml:brush xml:id="br0">
      <inkml:brushProperty name="width" value="0.05" units="cm"/>
      <inkml:brushProperty name="height" value="0.05" units="cm"/>
      <inkml:brushProperty name="color" value="#004F8B"/>
    </inkml:brush>
  </inkml:definitions>
  <inkml:trace contextRef="#ctx0" brushRef="#br0">299 445 2912,'1'-4'458,"0"0"-1,1 0 1,-1 0 0,1 1 0,0-1 0,0 1-1,5-7 1,-3 5 481,-1 0 0,1 0 0,3-9 0,36-101 9925,-42 112-9448,-2 4-879,-4 11-133,-4 22 155,-17 43-1,6-22-437,-39 142 537,-54 146 108,87-280-701,-54 120 126,67-156-120,10-21 76,0 1 0,0-1 1,-1 0-1,1 0 0,-7 8 0,47-98 573,59-213-596,-17 45-211,26-42 370,-77 214-182,38-92-63,-54 144-5,-7 14-5,0 1 1,2 0-1,0 0 1,13-18 0,-20 30-33,0 1 0,0-1 0,0 1 0,1 0 0,-1-1 1,0 1-1,0-1 0,1 1 0,-1 0 0,0-1 0,1 1 0,-1 0 1,0 0-1,1-1 0,-1 1 0,1 0 0,-1 0 0,0-1 0,1 1 1,-1 0-1,1 0 0,-1 0 0,1 0 0,-1 0 0,1 0 0,-1-1 0,1 1 1,-1 0-1,0 0 0,1 1 0,-1-1 0,1 0 0,-1 0 0,1 0 1,-1 0-1,1 0 0,-1 0 0,0 1 0,1-1 0,-1 0 0,1 0 1,-1 1-1,0-1 0,1 0 0,-1 0 0,1 1 0,1 3 9,0-1-1,0 0 1,0 0-1,-1 1 1,2 4 0,1 2-49,10 25 68,12 52 0,-5-14-8,73 154 47,-4-9 2,-54-107 43,42 119 11,17-7 220,-77-185-361,-17-37-495,-30-34-21760,20 19 19307</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6:35.775"/>
    </inkml:context>
    <inkml:brush xml:id="br0">
      <inkml:brushProperty name="width" value="0.05" units="cm"/>
      <inkml:brushProperty name="height" value="0.05" units="cm"/>
      <inkml:brushProperty name="color" value="#004F8B"/>
    </inkml:brush>
  </inkml:definitions>
  <inkml:trace contextRef="#ctx0" brushRef="#br0">15 132 5312,'-14'-9'8901,"15"5"-5568,37-6 1435,-1-4-2788,70-17 1,41 2-1317,-65 13-409,-45 10-255,71-2 0,-46 7-3371,-51 0 1400,-5 0-2299,-6 0 2992,9 1-2066</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6:36.509"/>
    </inkml:context>
    <inkml:brush xml:id="br0">
      <inkml:brushProperty name="width" value="0.05" units="cm"/>
      <inkml:brushProperty name="height" value="0.05" units="cm"/>
      <inkml:brushProperty name="color" value="#004F8B"/>
    </inkml:brush>
  </inkml:definitions>
  <inkml:trace contextRef="#ctx0" brushRef="#br0">26 25 6048,'-1'-1'505,"1"-1"0,-1 0 1,8-18 16427,-7 37-16380,-1 0-381,0 0 1,-6 23-1,-2 12 154,6 45 235,1-10-120,-1-56-345,0-15-65,2 0-1,0 0 1,2 18 0,0-17-630,-1-26-5655,1 4 5070,0 0 1,1 0-1,-1 0 1,1 1 0,0-1-1,1 1 1,-1-1-1,1 1 1,5-7-1,10-11-1866</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6:36.908"/>
    </inkml:context>
    <inkml:brush xml:id="br0">
      <inkml:brushProperty name="width" value="0.05" units="cm"/>
      <inkml:brushProperty name="height" value="0.05" units="cm"/>
      <inkml:brushProperty name="color" value="#004F8B"/>
    </inkml:brush>
  </inkml:definitions>
  <inkml:trace contextRef="#ctx0" brushRef="#br0">443 18 4224,'30'-17'2517,"-22"16"3077,15 4-1268,-22-2-4152,-1 0 0,0-1 0,0 1 0,1-1 0,-1 1 0,0 0 0,0-1 1,0 1-1,0-1 0,0 1 0,0 0 0,0-1 0,0 1 0,0 0 0,0-1 0,0 1 0,0-1 0,-1 1 1,1 0-1,0-1 0,0 1 0,-1-1 0,1 1 0,-1 0 0,0 3 695,-2 5-391,0 0 0,-1 0-1,0 0 1,-1 0 0,0-1 0,-10 15 0,6-11-138,-51 72 684,22-33-730,-114 138 335,-24 32-315,171-213-393,4-6-248,0 0-1,0 1 0,-1-1 1,1 0-1,-1 0 1,1 0-1,-1 0 0,0 0 1,0 0-1,0 0 1,-4 2-1,7-6-1624,3-4 261,1 1-1,0-1 1,1 1-1,-1 1 1,9-7-1,2-1-1049,22-17-955</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6:37.652"/>
    </inkml:context>
    <inkml:brush xml:id="br0">
      <inkml:brushProperty name="width" value="0.05" units="cm"/>
      <inkml:brushProperty name="height" value="0.05" units="cm"/>
      <inkml:brushProperty name="color" value="#004F8B"/>
    </inkml:brush>
  </inkml:definitions>
  <inkml:trace contextRef="#ctx0" brushRef="#br0">56 71 5728,'-14'0'14767,"17"-1"-14368,-1 1 0,0-1 0,0 0 0,1 0-1,-1 0 1,0 0 0,0 0 0,3-3 0,12-5 1,11-1-219,2 0 0,-1 2 1,1 1-1,50-4 0,-53 9-72,-8 0 99,31 2 1,-46 0-169,1 0 1,-1 1 0,1-1 0,-1 1 0,0 0-1,0 1 1,1-1 0,-1 1 0,0 0 0,0 0 0,0 0-1,5 4 1,-8-5-22,0 1-1,0-1 0,-1 0 1,1 0-1,0 1 1,0-1-1,-1 0 1,1 1-1,-1-1 0,1 0 1,-1 1-1,0-1 1,1 1-1,-1-1 1,0 1-1,0-1 0,0 1 1,0-1-1,0 1 1,0-1-1,-1 1 1,1-1-1,0 1 0,-1-1 1,1 0-1,-1 1 1,0-1-1,1 0 1,-2 2-1,-3 6 52,0-1 0,0 0 0,-8 9 0,10-14-71,-40 49 111,-75 68-1,112-115-91,-2 3 5,0 0 0,0 0-1,0 0 1,1 1 0,-10 16-1,17-24-20,-1-1-1,1 1 1,0 0-1,0 0 0,0 0 1,-1 0-1,1-1 0,0 1 1,0 0-1,0 0 0,0 0 1,0 0-1,1 0 0,-1-1 1,0 1-1,0 0 1,0 0-1,1 0 0,-1 0 1,0-1-1,1 1 0,-1 0 1,1 0-1,-1-1 0,1 1 1,-1 0-1,1-1 0,0 1 1,-1-1-1,1 1 0,0 0 1,-1-1-1,2 1 1,4 2-43,-1 1 1,1-1 0,10 3-1,-10-3 7,98 34 215,-2-1 779,-89-29-348,-13-7-590,0 0-1,1 0 0,-1 0 0,0 1 1,0-1-1,0 0 0,1 0 0,-1 0 1,0 0-1,0 1 0,0-1 1,0 0-1,0 0 0,0 0 0,1 1 1,-1-1-1,0 0 0,0 0 0,0 0 1,0 1-1,0-1 0,0 0 1,0 0-1,0 0 0,0 1 0,0-1 1,0 1-1,-1 0 34,0 0 1,-1 0-1,1 0 1,0-1-1,-1 1 1,1 0-1,0 0 1,-1-1-1,1 1 1,-1-1-1,0 1 0,1-1 1,-3 1-1,-159 35 15,17-8-2643,97-23-2644,0-3-4897,25-2 4616</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3:32.077"/>
    </inkml:context>
    <inkml:brush xml:id="br0">
      <inkml:brushProperty name="width" value="0.05" units="cm"/>
      <inkml:brushProperty name="height" value="0.05" units="cm"/>
      <inkml:brushProperty name="color" value="#FF0066"/>
    </inkml:brush>
  </inkml:definitions>
  <inkml:trace contextRef="#ctx0" brushRef="#br0">8 1112 6816,'-8'-2'3427,"16"3"-172,-4-1-2785,0 1 0,0-1 0,0 0 0,1 0 0,-1-1-1,0 1 1,0-1 0,0 0 0,4-1 0,-1-1-138,1 1 1,-1-1-1,0 0 0,1 0 1,-1-1-1,-1 0 1,1-1-1,9-7 0,-6 3-90,-1 0-1,0-1 0,-1 0 0,13-21 0,-6 5 32,-2 0-1,11-29 1,18-62 410,-25 70-456,-13 34-180,8-22 143,1 0-1,2 1 1,23-40-1,-37 72-206,1 0 0,-1 0 0,0 0 0,1 1 0,-1-1 0,1 0 0,-1 1 0,1-1 0,0 1 0,0-1 0,4-1 0,-6 3 11,1-1 0,-1 1 0,0 0 1,1 0-1,-1 0 0,1 0 0,-1 0 0,1 0 1,-1 0-1,1 0 0,-1 0 0,1 0 0,-1 1 1,1-1-1,-1 0 0,1 0 0,-1 0 1,1 1-1,-1-1 0,0 0 0,1 0 0,-1 1 1,1-1-1,0 2-5,1-1 1,-1 1-1,0-1 1,0 1 0,-1-1-1,1 1 1,0 0-1,0-1 1,0 4-1,6 23 29,-2-1 1,0 0-1,-2 1 0,-1 0 0,-2 0 1,0 0-1,-2 0 0,-6 32 0,-60 221 623,66-273-624,-1 5 4,0-2 65,0 0 1,-1 0-1,0 0 0,-1 0 0,-8 14 0,12-24-55,1 0 0,-1 0-1,1 0 1,-1-1 0,1 1 0,-1 0-1,0 0 1,0 0 0,1-1-1,-1 1 1,0 0 0,0-1 0,0 1-1,0-1 1,0 1 0,0-1-1,0 1 1,0-1 0,0 0 0,0 1-1,0-1 1,0 0 0,0 0-1,0 0 1,0 0 0,-2 0 0,2 0-14,-1-1 0,0 0 0,1 0 1,-1 0-1,0 0 0,1 0 0,-1 0 0,1 0 1,0 0-1,-1-1 0,1 1 0,0-1 1,0 1-1,-1-2 0,-7-10-150,1 0 0,0-1-1,1 0 1,1 0 0,-9-30 0,5 8-262,-6-51 0,16 86 337,0 0 0,0 0 0,0-1 0,-1 1 0,1 0 0,0-1 0,0 1 0,1 0 0,-1 0 0,0-1 0,0 1 0,1 0 1,-1 0-1,1-2 0,-1 3 21,1 0-1,-1 0 1,0-1 0,0 1 0,0 0 0,1 0 0,-1 0 0,0 0 0,0-1 0,1 1 0,-1 0 0,0 0 0,1 0 0,-1 0 0,0 0 0,0 0 0,1 0 0,-1 0 0,0 0 0,1 0-1,-1 0 1,0 0 0,1 0 0,11 6-444,18 17 339,-17-12 147,1-2-1,15 10 1,-16-12 88,0-1 0,1-1 0,0 0 0,0-1 1,0 0-1,0-1 0,1-1 0,21 1 0,-12-3 136,-1-1 0,0 0 1,-1-2-1,40-10 0,-50 10-195,-1 0-1,0-1 1,0 0 0,-1-1 0,1 0 0,-1-1-1,0 0 1,0 0 0,-1-1 0,0 0-1,13-14 1,-9 6 65,0-1-1,-2-1 0,12-20 1,25-58 82,-41 81-174,63-144 34,-39 88-40,-17 36-8,64-150-188,15-86-200,-90 258 262,-2 9 87,-1 1 0,1 0 0,-1 0 1,1-1-1,0 1 0,0 0 0,0 0 0,0 0 1,0 0-1,0 0 0,3-2 0,-4 5 8,1 0 0,-1 0 0,1 0 0,-1 0 0,1 1 0,-1-1 0,0 0-1,0 0 1,0 1 0,0-1 0,0 0 0,0 1 0,0 0 0,-8 52 162,-28 96 0,0-8 188,-25 175 40,31-154-277,-4-19 47,4-18 785,27-115-47,7-24-307,7-13-693,1 0 1,1 1-1,1 1 0,25-33 1,-34 51 63,-1 0 1,2 0 0,-1 0 0,9-7 0,-13 12 49,0 0 0,0 1 0,0-1 1,0 0-1,0 1 0,0-1 0,0 1 0,0 0 0,0-1 1,0 1-1,0 0 0,0-1 0,0 1 0,1 0 0,-1 0 1,0 0-1,2 0 0,-2 1-4,0-1-1,0 1 1,0 0-1,0-1 1,0 1-1,0 0 1,0 0-1,-1-1 1,1 1-1,0 0 1,0 0-1,-1 0 1,1 0-1,-1 0 1,1 0 0,-1 0-1,1 0 1,-1 0-1,1 0 1,-1 0-1,0 1 1,0 0-1,2 8-70,0 0 0,-1-1 0,-1 1-1,0 11 1,0-10 94,0 1 0,4 21-1,-3-29 45,0 0 0,1 0-1,-1 1 1,1-1 0,0 0-1,0-1 1,1 1 0,4 5 0,-6-6 5,1-1 0,0 0 1,0-1-1,0 1 0,0 0 1,0-1-1,0 1 1,0-1-1,0 1 0,1-1 1,-1 0-1,1 0 0,-1 0 1,1 0-1,-1-1 1,4 1-1,6-1 50,1-1-1,-1 0 1,0-1 0,1-1 0,16-5-1,-18 5-70,13-4 4,-1-1 0,0-1 0,0 0 0,-1-2 0,0-1 0,-1-1 1,0 0-1,-1-2 0,-1 0 0,-1-1 0,0-1 0,-1-1 0,29-38 1,-35 41-301,-7 10-120,-7 10-743,-10 13 988,-16 17 0,-4 2 167,21-21 39,0-2-21,1-1 0,1 1 0,1 1 0,-9 17 0,16-28 1,0-1 1,1 1-1,0-1 1,0 1-1,0 0 0,0 0 1,0-1-1,1 1 1,-1 0-1,1 0 0,0 0 1,0 0-1,1-1 1,-1 1-1,1 0 1,0 0-1,0-1 0,0 1 1,0 0-1,1-1 1,0 1-1,-1-1 0,1 0 1,4 5-1,-4-5 14,0-1 1,0 0-1,0-1 0,0 1 0,0 0 0,0 0 0,1-1 0,-1 0 1,1 1-1,-1-1 0,1 0 0,-1 0 0,1 0 0,0-1 1,0 1-1,-1 0 0,1-1 0,0 0 0,0 0 0,-1 0 0,1 0 1,0 0-1,0 0 0,0-1 0,-1 0 0,4 0 0,-1-1 5,0 0 0,0 0 0,0 0 0,0 0 0,-1-1 0,1 0 0,-1 0 0,0 0 0,0-1 0,0 1 0,0-1 0,6-8 0,-5 3-110,1 1 0,-2-1 0,1-1-1,-1 1 1,-1 0 0,0-1 0,0 0-1,-1 0 1,0 0 0,1-16 0,-3 22-21,0 0 0,-1 0 0,1-1 0,-1 1 0,0 0 0,0 0 1,-1 0-1,1 0 0,-1 0 0,0 0 0,-3-5 0,4 8 37,0-1-1,0 1 0,0 0 0,0 0 0,0-1 1,0 1-1,0 0 0,-1 0 0,1 0 0,0 1 1,-1-1-1,1 0 0,-1 0 0,1 1 0,-1-1 1,1 1-1,-1-1 0,1 1 0,-1 0 0,0-1 1,1 1-1,-1 0 0,0 0 0,1 0 0,-1 0 1,1 1-1,-1-1 0,0 0 0,1 1 0,-4 0 1,-3 4 56,11-3 273,18 1 332,-13-2-629,16-1 119,0 0-1,0-1 0,26-6 1,-24 4-14,0 0 1,33 1 0,-36 3 46,0 2 0,-1 0 1,38 9-1,-58-11-133,0 0-1,1 0 1,-1 0 0,1 0 0,-1 0 0,0 0-1,0 1 1,0-1 0,0 1 0,0 0 0,0-1-1,0 1 1,0 0 0,-1 0 0,1 0-1,-1 0 1,1 1 0,-1-1 0,0 0 0,2 4-1,-2-2-4,-1-1 0,1 1 0,-1-1 0,1 1 0,-1 0 0,0-1 0,-1 1 0,1-1 0,0 1 0,-1 0 0,0-1 0,0 1 0,0-1 0,-2 5 0,0 0-5,0 0 0,1 0 1,0 0-1,1 0 0,0 1 1,-1 13-1,2-20 9,0 0 0,1 0 0,-1 1 0,0-1 1,1 0-1,-1 0 0,1 0 0,0 0 0,-1 0 0,1 0 1,0 0-1,1 0 0,-1 0 0,0 0 0,0 0 0,1-1 1,-1 1-1,1 0 0,-1-1 0,1 0 0,0 1 0,0-1 1,0 0-1,-1 0 0,1 0 0,0 0 0,1 0 0,-1 0 1,4 1-1,0-1 62,0 0 1,0 0 0,0 0 0,0-1-1,1 0 1,-1 0 0,0 0-1,0-1 1,9-2 0,0-1-22,1 0 1,-1-1-1,-1-1 1,1-1-1,-1 0 1,0-1-1,0 0 1,-1-1-1,0 0 1,-1-1-1,0-1 1,14-16-1,-13 11-22,-2 0 0,1-1-1,11-27 1,21-57 59,117-346-179,-154 429 91,-5 14-88,0-1 1,0 1 0,0-1 0,-1 0 0,0 0-1,2-8 1,-5 11-361,-3 7 262,-4 12 76,-1 13 179,0 0 1,-9 62 0,3 68 119,10-98-150,-9 278 222,16-234-294,-1-63-3371,15-62-9455,-10 0 8405,4 1 1525</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7:05.027"/>
    </inkml:context>
    <inkml:brush xml:id="br0">
      <inkml:brushProperty name="width" value="0.05" units="cm"/>
      <inkml:brushProperty name="height" value="0.05" units="cm"/>
    </inkml:brush>
  </inkml:definitions>
  <inkml:trace contextRef="#ctx0" brushRef="#br0">376 521 2816,'0'9'9664,"-1"-16"-7462,-4-2-1129,4 7-937,0 0 0,-1-1 0,1 1 0,-1 0 0,1 0-1,-1 0 1,-2-2 0,-12-11 551,5 4-129,-1 0 0,0 1 0,-27-16 0,35 24-515,1 0 0,-1 0 1,0 0-1,0 1 0,0-1 0,0 1 0,0 0 0,0 0 0,0 1 0,0-1 0,0 1 0,-1 0 0,1 0 0,0 1 1,0-1-1,0 1 0,0 0 0,0 0 0,0 0 0,-7 3 0,-6 6-56,1 2 1,-1 0-1,2 0 0,0 1 1,-17 19-1,31-31 14,-9 11-27,0-1-1,1 1 0,0 1 1,-13 23-1,22-35 42,0-1-1,-1 1 1,1-1-1,0 1 1,0-1-1,0 1 1,0 0-1,0-1 1,-1 1-1,1 0 1,0-1 0,1 1-1,-1-1 1,0 1-1,0 0 1,0-1-1,0 1 1,0-1-1,1 1 1,-1 0-1,0-1 1,0 1 0,1-1-1,0 2 1,0-1 39,1 1 0,-1-1 1,1 1-1,-1-1 0,1 0 1,0 0-1,3 2 0,1 0 47,1 0-1,0 0 1,13 2-1,1 1-83,36 14-1,1 0-97,-28-10 58,38 18 0,-20-7-22,-34-14 83,0 0-1,13 9 0,-6-4 75,-17-9-47,0 0 0,0 0 0,0 0-1,0 0 1,0 0 0,0 1 0,-1 0 0,0 0-1,6 8 1,-8-11-47,-1 1 1,1-1-1,0 0 0,-1 0 0,1 1 1,-1-1-1,0 1 0,1-1 0,-1 0 0,0 1 1,0-1-1,0 1 0,0-1 0,0 1 1,0-1-1,-1 0 0,1 1 0,0-1 1,-1 1-1,1-1 0,-1 0 0,1 1 1,-1-1-1,0 0 0,1 0 0,-1 1 1,0-1-1,0 0 0,0 0 0,0 0 1,0 0-1,0 0 0,0 0 0,0 0 0,0-1 1,-3 2-1,-17 10 180,-41 18-1,14-9 5,-47 21 300,84-38-492,-1 0 0,0-2 0,1 1 0,-1-1 0,0-1 0,-1 0 0,-16-2 1,23 1-82,29-20-318,-9 11 409,26-14 1,-27 17-14,33-17 186,51-15 0,33-16 109,-95 37-295,0-3 0,-2-1 0,0-1 0,-1-2 0,46-44 1,-55 45 97,-3 2-25,37-30 1,-57 50-79,1 1 0,0-1 0,0 0 0,0 0 0,1 1 0,-1-1 0,0 1 0,0-1 0,0 1 0,0 0 0,0-1 0,1 1 0,-1 0-1,0 0 1,0 0 0,1-1 0,-1 1 0,0 1 0,0-1 0,0 0 0,1 0 0,-1 0 0,0 1 0,0-1 0,0 0 0,1 1 0,-1-1 0,0 1 0,0 0 0,0-1-1,0 1 1,0 0 0,0 0 0,0-1 0,0 1 0,-1 0 0,1 0 0,0 0 0,0 0 0,-1 0 0,1 0 0,-1 0 0,1 2 0,3 4 24,-1-1 1,0 1 0,-1 0-1,1 0 1,1 14 0,-1 0 139,-2 0 0,-1 1 0,-2 25-1,0 6 217,2-47-378,-1 1 1,0 0-1,-3 9 1,-1 16 249,6-36-413,0 0 0,0 1 0,0-1 0,0 0 0,0 0 1,1 1-1,2-5 0,21-35 8,-15 26 138,-10 16 13,29-44 0,-25 39 0,0 1 0,0 0 0,0 0 0,1 0 0,0 0 0,6-4 0,-10 8 5,0 1 1,0-1-1,0 1 0,-1-1 0,1 1 1,0-1-1,0 1 0,0-1 1,0 1-1,0 0 0,0 0 0,0-1 1,0 1-1,0 0 0,0 0 0,0 0 1,0 0-1,0 0 0,1 0 0,-1 1 1,0-1-1,0 0 0,0 0 0,0 1 1,0-1-1,-1 1 0,1-1 0,0 1 1,0-1-1,0 1 0,0-1 0,0 1 1,-1 0-1,1-1 0,0 1 0,0 0 1,-1 0-1,1 0 0,-1-1 0,1 1 1,-1 0-1,1 0 0,0 2 0,1 1 29,-1 1 0,1-1-1,-1 0 1,0 1-1,-1-1 1,1 1-1,-1-1 1,0 9 0,-11 60 301,3-34-153,7-34-108,1-1-240,3-7-234,4-5 28,28-31-15,-12 12 329,1 1 1,54-44-1,-66 61 71,-6 4 21,0 0-1,0 0 1,1 1-1,0 0 1,0 0-1,0 0 1,1 1-1,11-3 1,-17 6-25,1-1 0,-1 2 0,0-1 0,1 0 0,-1 0 0,0 1 0,1 0 0,-1-1 1,0 1-1,0 0 0,0 0 0,0 0 0,1 0 0,-2 0 0,1 1 0,0-1 1,0 1-1,0-1 0,0 1 0,2 3 0,3 3 42,-1 1 1,12 19-1,-16-24-23,-1-3-23,6 11 42,0-1 0,1 0-1,12 14 1,-18-22-25,0-1 1,0 0-1,1 0 0,-1 0 1,0 0-1,1 0 0,-1-1 0,1 1 1,0-1-1,0 0 0,-1 0 1,1 0-1,0 0 0,0 0 1,0 0-1,0-1 0,0 1 0,0-1 1,0 0-1,0 0 0,4-1 1,-1 0-25,-1 0 0,1 0 1,-1-1-1,1 0 1,-1 0-1,0-1 1,0 1-1,0-1 1,0 0-1,-1 0 1,1-1-1,-1 0 1,5-4-1,52-65-245,-22 24 270,-36 45-43,-2 3 14,0 0-1,0 0 1,0-1 0,0 1 0,0 0 0,0 0 0,0 0 0,1 0 0,-1 0 0,0 0 0,1 1 0,-1-1-1,0 0 1,3 0 0,3-2-29,-7 3 32,0 0 0,0 0 0,-1 1 0,1-1 1,0 0-1,0 0 0,0 0 0,0 0 0,0 0 0,0 0 0,0 0 1,1 0-1,-1 0 0,0 0 0,0 0 0,0 0 0,0 0 0,0 0 0,0 0 1,0 0-1,0 0 0,0 0 0,0 0 0,0 0 0,0 1 0,0-1 1,0 0-1,0 0 0,0 0 0,0 0 0,0 0 0,0 0 0,0 0 1,0 0-1,0 0 0,0 0 0,0 0 0,0 0 0,0 0 0,0 0 0,0 0 1,1 0-1,-1 0 0,0 0 0,0 0 722,-3 17-410,-6 2-327,-13 22 1,-4 8-65,17-27 74,0 0 0,1 1 0,-8 44 0,15-62 16,0 9 425,1-14-432,0 0 0,0 0 1,0 1-1,0-1 0,0 0 1,1 0-1,-1 0 0,0 1 1,0-1-1,0 0 0,1 0 1,-1 0-1,0 1 0,0-1 0,0 0 1,1 0-1,-1 0 0,0 0 1,0 0-1,1 0 0,-1 0 1,0 0-1,1 1 0,-1-1 1,0 0-1,0 0 0,1 0 1,-1 0-1,0 0 0,0 0 0,1-1 1,-1 1-1,0 0 0,0 0 1,1 0-1,-1 0 0,0 0 1,0 0-1,1 0 0,-1 0 1,0-1-1,0 1 0,1 0 1,-1 0-1,0-1 0,6-2-80,-1 0 0,0 0 0,0-1 0,0 0-1,-1 0 1,1 0 0,-1-1 0,0 1 0,0-1 0,-1 0-1,1 0 1,4-11 0,3-7-196,13-43-1,-22 61 262,5-22 16,-4 15-67,-2 9-43,-1 4-73,0 25 150,1-1 0,1 1 1,5 28-1,-6-51 51,0 1 0,1-1 0,-1 0 0,1 1 1,-1-1-1,1 0 0,0 0 0,0 0 0,0 0 0,1 0 0,-1-1 1,1 1-1,-1 0 0,1-1 0,0 0 0,0 0 0,0 0 0,0 0 1,1 0-1,4 1 0,-4-1-2,1 0 0,0-1 0,1 0 1,-1 0-1,0 0 0,0 0 0,0-1 0,1 0 0,-1 0 1,0-1-1,0 1 0,0-1 0,8-2 0,2-2-69,0-1 0,-1 0 0,0-1 0,0 0 0,0-2 0,-1 1 1,0-2-1,20-19 0,-22 18 50,-1-1 0,0-1 0,-1 1 1,-1-2-1,0 1 0,10-25 0,-16 33 1,31-70-66,29-95-1,2-65-61,-42 149 133,-19 76-20,1-4-22,0-1-1,-1 0 1,-1 0-1,1-18 1,-3 32-141,-1 3 23,-2 7-85,-4 16 45,-14 137 412,13-81-109,7-73-98,-16 173 367,16-138-261,1-1 1,7 59-1,-4-84-92,7 46 127,-8-56-84,0 0-1,1 0 0,-1-1 1,1 1-1,0 0 0,7 8 1,-6-9-21,10 12 145,-14-17-186,1-1-1,-1 1 1,1 0 0,0-1-1,-1 1 1,1-1-1,0 1 1,-1-1-1,1 0 1,0 1-1,0-1 1,-1 0-1,1 1 1,0-1 0,0 0-1,0 0 1,0 0-1,-1 0 1,1 0-1,0 0 1,0 0-1,0 0 1,1 0 0,2-2-25,1 0 1,-1-1 0,0 1 0,0-1-1,0 0 1,0 0 0,-1 0 0,1 0 0,-1 0-1,0-1 1,1 0 0,-2 0 0,1 0 0,0 0-1,-1 0 1,3-8 0,3-6-37,-1-2 1,7-27 0,-13 43 36,37-153-101,28-98-128,-62 242 222,10-30 145,9-52 1,-22 91-93,0 1-1,-1-1 1,0 0 0,0 0-1,0 0 1,0 0 0,-1-6-1,1 10-29,0-1 0,0 1 0,0 0-1,0 0 1,-1 0 0,1 0 0,0 0-1,0 0 1,0 0 0,0 0 0,0 0-1,0 0 1,0 0 0,0 0 0,0 0-1,0 0 1,0-1 0,0 1 0,-1 0-1,1 0 1,0 0 0,0 0 0,0 0 0,0 0-1,0 0 1,0 0 0,0 0 0,0 0-1,0 0 1,0 0 0,-1 0 0,1 0-1,0 0 1,0 0 0,0 0 0,0 0-1,0 0 1,0 1 0,0-1 0,0 0-1,0 0 1,0 0 0,-1 0 0,1 0 0,0 0-1,0 0 1,0 0 0,0 0 0,0 0-1,0 0 1,0 0 0,0 0 0,0 0-1,0 1 1,0-1 0,0 0 0,0 0-1,-7 9-54,-5 11 91,4 0 146,0 1 1,2 1-1,1 0 1,-4 29-1,-2 90 540,10-88-515,2 0 1,8 60-1,-6-97-149,0 0 0,2-1 1,-1 1-1,2-1 0,8 18 0,-11-26-357,1-1 0,-1 0 0,1 1 0,1-2-1,-1 1 1,1 0 0,0-1 0,0 0 0,1 0 0,0 0 0,0-1 0,0 0 0,10 5 0,-13-7-221,0-1 0,1 0 0,-1 0-1,0 0 1,1-1 0,-1 1 0,1-1 0,-1 0 0,1 0 0,-1 0 0,1-1 0,-1 1 0,5-2 0,20-6-2703</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7:08.067"/>
    </inkml:context>
    <inkml:brush xml:id="br0">
      <inkml:brushProperty name="width" value="0.05" units="cm"/>
      <inkml:brushProperty name="height" value="0.05" units="cm"/>
    </inkml:brush>
  </inkml:definitions>
  <inkml:trace contextRef="#ctx0" brushRef="#br0">4 1164 4992,'0'0'63,"0"0"1,0 0 0,-1 0-1,1 0 1,0 0-1,0 0 1,0 0-1,0 0 1,-2 1 1716,2-1-1717,0 0 1,0 0-1,0 0 1,0 1-1,0-1 1,0 0-1,0 0 1,0 0 0,0 0-1,0 0 1,0 0-1,0 0 1,0 0-1,0 0 1,0 0 0,0 1-1,0-1 1,0 0-1,0 0 1,0 0-1,0 0 1,0 0 254,0 0-255,1 1 7,-1-1 1,0 0-1,0 0 0,1 0 0,-1 1 0,0-1 0,1 0 0,-1 0 1,0 0-1,1 0 0,-1 0 0,0 0 0,1 0 0,-1 0 0,1 0 1,-1 0-1,0 0 0,1 0 0,-1 0 0,0 0 0,1 0 0,7-3 837,0 1 1,0-2-1,0 1 0,0-1 0,-1 0 0,7-6 0,40-34 572,-33 23-1123,-1-1 0,0-2 0,25-39 0,-32 42 84,-1-1 0,-1 0 0,15-41 0,-24 56-220,-1 0 0,0 1 0,0-1-1,-1-13 1,3 18-253,0 0 0,0 1 0,0-1 0,0 1 0,0 0 0,1 0 0,-1 0-1,0 1 1,4-1 0,12 0 91,22 1-1,-8 1-1,-26-1-45,0 0 0,0 1 0,0 0-1,0 0 1,0 1 0,0-1 0,0 2 0,7 2 0,-11-4 19,1 1-1,-1 0 1,1 1 0,-1-1 0,0 1 0,0-1 0,0 1 0,0 0 0,0 0 0,-1 0-1,1 0 1,-1 1 0,0-1 0,0 1 0,3 5 0,0 5 63,-1 1 1,0 0 0,0 0-1,2 27 1,-3 63 365,-4-85-442,1-13 33,1 1 0,-1 0 0,1 0 0,1-1 0,-1 1 0,5 9 1,-6-15-38,1-1 1,-1 1-1,1 0 1,0 0 0,0-1-1,0 1 1,0 0 0,0-1-1,0 1 1,1-1 0,-1 0-1,0 1 1,1-1-1,-1 0 1,1 0 0,-1 0-1,1 0 1,0 0 0,0 0-1,-1 0 1,1-1 0,0 1-1,0 0 1,0-1-1,-1 0 1,1 1 0,0-1-1,0 0 1,0 0 0,2 0-1,2-1 19,-1 0 0,1-1 1,-1 1-1,0-1 0,0 0 0,0-1 0,10-5 0,34-27-6,23-18-121,28-23 67,47-53-52,-129 113 183,-12 11-68,-1 0 0,1 0 0,-1-1 0,0 1-1,0-1 1,5-9 0,-9 15-35,-1 0-1,0-1 1,0 1 0,0 0-1,1 0 1,-1 0 0,0-1-1,0 1 1,0 0-1,0 0 1,0 0 0,0-1-1,0 1 1,1 0 0,-1 0-1,0-1 1,0 1 0,0 0-1,0 0 1,0-1 0,0 1-1,0 0 1,0 0 0,0-1-1,0 1 1,0 0 0,0 0-1,-1-1 1,1 1 0,0 0-1,0 0 1,0 0 0,0-1-1,0 1 1,0 0 0,0 0-1,-1 0 1,1-1 0,0 1-1,0 0 1,0 0 0,-1 0-1,1 0 1,0-1 0,0 1-1,0 0 1,-1 0-1,1 0 1,0 0 0,0 0-1,-1 0 1,1 0 0,0 0-1,-1 0 1,-12 3-61,3 2 35,0 0 0,1 1-1,0 1 1,-12 11 0,-31 34-67,46-45 82,5-5 7,-121 139 168,118-136-139,0 0-1,1 1 1,0-1 0,0 1-1,0 0 1,1 0-1,0 0 1,0 0-1,1 0 1,-2 12 0,3-16-8,0 0 0,0 1 0,0-1 1,0 0-1,1 1 0,-1-1 0,1 0 1,-1 1-1,1-1 0,0 0 0,0 0 1,0 0-1,0 0 0,0 0 0,1 0 1,-1 0-1,1 0 0,-1 0 0,1 0 1,0-1-1,-1 1 0,1-1 0,0 1 1,0-1-1,0 0 0,0 0 0,0 0 1,1 0-1,-1 0 0,4 1 1,-1-1-53,0 1 1,0-2 0,0 1-1,0-1 1,0 1 0,0-1-1,0-1 1,0 1 0,0-1-1,0 0 1,0 0 0,7-2-1,1-2-29,-1 0-1,0-1 1,17-11 0,-18 9 44,-1 1 0,-1-1 0,0-1 0,0 0 0,0 0 1,-1-1-1,-1 0 0,9-14 0,-9 12 30,0 0 1,-1-1-1,-1 0 0,0 0 1,0 0-1,-1-1 0,2-17 1,-6 25 33,-1 6-37,-5 14-63,-5 24-35,10-33 88,0 0 0,0 0 1,1 0-1,0 0 0,0 0 1,0 0-1,1 0 0,-1 0 0,1 0 1,1 0-1,-1 0 0,1 0 1,-1 0-1,4 6 0,-2-8 6,-1 1 0,0-1 0,1 0 0,0 1 0,-1-1-1,1 0 1,1-1 0,-1 1 0,0 0 0,1-1-1,-1 0 1,1 0 0,-1 0 0,1 0 0,0-1 0,0 1-1,6 1 1,-1-2-6,0 0-1,0 0 0,0-1 0,0 0 1,0-1-1,0 0 0,0 0 1,0-1-1,-1 0 0,1 0 0,0-1 1,15-8-1,-5 2-14,-1-1 0,0-1 0,-1-1 0,26-22 0,69-61 210,-109 92-169,1-1 0,-1 1 0,0-1 0,3-5 0,4-5 219,-8 9-276,-10 10-252,3 0 229,1 0 1,0 0-1,0 0 1,0 1-1,-5 9 1,-1 2 38,2-5 5,-9 14-128,-14 29 0,27-47 144,0 0-1,1 0 1,0 1-1,1-1 1,-1 1-1,2 0 1,-1-1-1,1 13 1,0-19 6,1-1 1,0 0-1,0 1 1,0-1-1,0 0 1,1 0 0,-1 1-1,0-1 1,0 0-1,1 1 1,-1-1 0,1 0-1,-1 0 1,1 1-1,0-1 1,-1 0-1,1 0 1,0 0 0,0 0-1,0 0 1,0 0-1,2 1 1,-2-1-19,1-1 1,-1 1-1,1-1 1,-1 1-1,1-1 0,-1 0 1,1 0-1,0 0 1,-1 0-1,1 0 1,-1 0-1,1 0 0,0 0 1,-1-1-1,4 0 1,3-2 16,1-1 0,0 0-1,-1 0 1,15-11 0,-17 10-14,-1 1-1,1-1 1,-1 0-1,0-1 1,-1 1-1,1-1 0,4-7 1,-6 7-11,11-15 0,-2-1-1,0-1 1,-1 0 0,11-37-1,-9 24 25,58-201 148,-20 9-139,-16 7 96,-29 179 37,2-69 0,-9 101-195,0 11-53,-4 19-6,-7 54 92,-8 59 250,0 192-153,21-230 124,19 133 1,-16-197-185,17 57 1,-18-79 73,0 1 1,1-1-1,0 0 1,1 0 0,0-1-1,0 1 1,0-1-1,1 0 1,13 13 0,-17-19-69,0-1 0,-1 1 0,1-1 0,0 0 0,0 1 1,0-1-1,0 0 0,0 0 0,0 0 0,0-1 0,0 1 1,1 0-1,-1-1 0,0 1 0,0-1 0,1 0 0,-1 0 1,0 0-1,3 0 0,-2-1-30,0 0 1,0 0-1,0 0 0,-1 0 1,1 0-1,0-1 0,-1 1 1,1-1-1,-1 0 0,1 0 1,-1 0-1,4-3 0,1-4-41,0 0 0,-1-1 0,1 0 0,-2 0 0,1 0 0,4-13 0,84-268-237,-92 288 194,-1 10-9,0 14-12,-6 115 372,0 7 68,5-142-330,0 15 84,4 29 1,-4-42-74,0 1-1,1-1 1,0 0-1,-1 0 1,1 0-1,0 0 1,1 0-1,-1 0 1,0 0-1,1 0 1,0-1-1,0 1 1,0 0 0,0-1-1,0 0 1,3 4-1,-3-6-16,-1 1-1,1-1 1,-1 1-1,1-1 1,-1 0-1,0 0 1,1 1-1,-1-1 1,1 0 0,0 0-1,-1 0 1,1-1-1,-1 1 1,0 0-1,1-1 1,-1 1-1,1-1 1,-1 1-1,1-1 1,-1 1-1,0-1 1,1 0-1,-1 0 1,0 0 0,2-1-1,4-4-88,0 1-1,11-14 1,-6 4-17,0-1 0,0 0 0,9-19 1,26-56 53,-36 71 144,-8 16-83,-1 1 1,0-1-1,0 0 1,2-6-1,-11 85 88,4-38 38,2-26-127,0 0 0,1-1 1,0 1-1,4 16 1,-4-24 18,0 0 1,1-1-1,0 1 1,0 0-1,0-1 0,0 1 1,0-1-1,0 1 1,0-1-1,1 0 1,0 1-1,-1-1 1,1 0-1,0 0 0,0 0 1,0 0-1,0-1 1,0 1-1,0 0 1,1-1-1,-1 0 1,1 1-1,2 0 0,-2-1-48,0-1 0,-1 1-1,1-1 1,0 0 0,0 0-1,-1 0 1,1-1-1,0 1 1,-1-1 0,1 1-1,0-1 1,-1 0-1,1 0 1,-1 0 0,1 0-1,-1 0 1,0-1-1,3-1 1,3-3-62,-1 1-1,0-1 1,0-1-1,6-7 1,67-84 132,-78 95-43,1-1 0,-1 1 1,1 0-1,0 1 1,0-1-1,4-3 1,-7 6-6,1 0 1,-1-1-1,1 1 1,-1 0-1,1 0 1,0 0-1,-1-1 1,1 1-1,-1 0 1,1 0-1,-1 0 1,1 0-1,0 0 1,-1 0-1,1 0 1,-1 0-1,1 0 1,-1 0-1,2 1 1,-1-1 12,0 1-1,-1 0 1,1-1-1,0 1 1,0-1 0,-1 1-1,1 0 1,0 0 0,-1 0-1,1-1 1,-1 1 0,1 0-1,-1 0 1,1 0 0,0 1-1,18 56 355,3 8-5,-19-59-335,1-1 0,-1 1-1,1-1 1,0 0 0,0 0 0,1 0 0,6 6 0,-8-10 0,-1 0 0,0 0 0,1 0 0,-1 0 0,1 0 0,0-1 0,0 1 0,-1-1 1,1 0-1,0 0 0,4 1 0,-5-2-1,0 0 1,1 0 0,-1 0-1,0 0 1,0 0 0,0 0 0,0 0-1,0-1 1,0 1 0,0-1-1,0 0 1,0 0 0,0 1 0,0-1-1,0 0 1,0-1 0,3-1-1,-1-1-31,0 0-1,0 0 1,0 0-1,-1-1 1,1 0-1,4-8 0,14-32-35,28-98 174,-33 85-52,-12 37-65,-4 18-13,0-1 0,0 0 0,0 0 0,0 0 0,0 1 0,4-8 0,-2 13-3,0 8 0,1 12 0,-1 4-5,-2 0 1,0 0-1,-1 1 0,-2-1 1,-1 0-1,0 0 0,-13 44 1,13-64-9,2-1-92,0 0 1,-1-1-1,0 1 1,-3 4-1,4-8 88,0 0 0,1 0 0,-1 0 0,0 0 0,0 0 0,1 0 0,-1-1 0,0 1 0,0 0-1,0-1 1,0 1 0,0-1 0,0 1 0,0-1 0,0 1 0,0-1 0,-1 0 0,1 1 0,0-1 0,0 0 0,0 0 0,-1 0 0,1 0 25,1 0-1,0 0 1,0 0 0,0 0 0,0 0 0,-1 0-1,1 0 1,0-1 0,0 1 0,0 0 0,0 0-1,-1 0 1,1 0 0,0 0 0,0 0 0,0 0-1,0-1 1,0 1 0,0 0 0,0 0-1,-1 0 1,1 0 0,0 0 0,0-1 0,0 1-1,0 0 1,0 0 0,0 0 0,0-1 0,0 1-1,0 0 1,0 0 0,0 0 0,0 0 0,0-1-1,0 1 1,0 0 0,0 0 0,0 0 0,0 0-1,0-1 1,0 1 0,1 0 0,-1 0-1,0 0 1,0 0 0,0-1 0,0 1 0,0 0-1,0 0 1,0 0 0,1 0 0,-1 0 0,0 0-1,0-1 1,0 1 0,7-8 86,-4 7-116,0-1 0,0 1 0,1 0-1,-1 1 1,0-1 0,7 0-1,-6 1-63,0-1 0,0 1 0,0-1 0,0 0 0,7-3 0,17-6-2109,-23 9 1179,1 0 1,-1-1-1,0 0 0,7-3 0,-1-1-2522,-9 6 3012,-1-1 1,0 1-1,1-1 1,-1 1-1,0-1 1,0 0-1,1 0 1,-1 0-1,0 0 1,0 1-1,0-1 1,0-1-1,0 1 1,0 0-1,1-2 1,6-9-2707</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7:08.431"/>
    </inkml:context>
    <inkml:brush xml:id="br0">
      <inkml:brushProperty name="width" value="0.05" units="cm"/>
      <inkml:brushProperty name="height" value="0.05" units="cm"/>
    </inkml:brush>
  </inkml:definitions>
  <inkml:trace contextRef="#ctx0" brushRef="#br0">80 15 11232,'-19'-9'5056,"-9"9"-4385,20 0-703,2 3-128,-2-6-96,2 3 161,1-5-2465,5 10 1376</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7:14.191"/>
    </inkml:context>
    <inkml:brush xml:id="br0">
      <inkml:brushProperty name="width" value="0.05" units="cm"/>
      <inkml:brushProperty name="height" value="0.05" units="cm"/>
    </inkml:brush>
  </inkml:definitions>
  <inkml:trace contextRef="#ctx0" brushRef="#br0">48 58 1472,'3'-3'440,"-5"1"-65,2 2-361,0 0-1,0 0 1,0 0 0,-1 0 0,1 0-1,0 0 1,0 0 0,0 0 0,0 0-1,0 0 1,0 0 0,0 0 0,0 0-1,-1 0 1,1 0 0,0 0 0,0 0-1,0 0 1,0 0 0,0 0 0,0 0-1,0-1 1,0 1 0,0 0 0,0 0-1,0 0 1,0 0 0,-1 0 0,1 0-1,0 0 1,0 0 0,0 0 0,0-1-1,0 1 1,0 0 0,0 0 0,0 0-1,0 0 1,0 0 0,0 0 0,0 0-1,0 0 1,0-1 0,0 1 0,0 0-1,0 0 1,0 0 0,0 0 0,0 0 0,0 0-1,0 0 1,1 0 0,-1 0 0,0-1-1,0 1 1,0 0 0,0 0 0,0 0-1,0 0 1,0 0 0,0 0 0,0 0-1,0 0 1,0 0 0,1 0 0,5-20 2689,-4 17-1896,0-1-1,-1 0 0,0 1 0,0-1 0,4-6 5645,-4 15-6258,1 0 1,-1-1 0,0 1 0,1 9 0,-8 448 1491,3-317-1254,-8 210 535,2 85-86,13-73-672,-7 364 1083,-8-523-1187,2-61 107,0 167 269,6-247-423,1 195 430,-3-71-214,-1-16-104,8 143-119,-3-171 231,6-66 274,-4-80-556,-1-1 1,1 1 0,-1-1-1,1 0 1,-1 1 0,1-1 0,-1 0-1,1 0 1,0 1 0,-1-1-1,1 0 1,0 0 0,-1 0-1,1 1 1,-1-1 0,1 0 0,0 0-1,-1 0 1,1 0 0,0 0-1,1-1 1,17 0 12,27-5-44,93-9 299,-20 15-402,-55 1 328,47 6-248,-1 0 366,-31-7-172,-64-4-96,-13 4-36,-1-1 0,0 1 0,1-1 0,-1 1-1,0 0 1,1-1 0,-1 1 0,0 0 0,1 0-1,-1 0 1,1 0 0,-1 0 0,2 1 0,15-1-109,-9-3 228,-9 3-125,0 0 1,1 0-1,-1-1 1,0 1-1,1 0 1,-1 0-1,1 0 1,-1-1-1,0 1 1,1 0-1,-1 0 1,1 0-1,-1 0 0,1 0 1,-1 0-1,1 0 1,-1 0-1,0 0 1,1 0-1,-1 0 1,1 0-1,-1 0 1,1 0-1,-1 0 1,0 1-1,2-1 1,-1 1 6,1-1 0,0 0 0,0 0 1,0 0-1,0 0 0,0 0 1,0 0-1,0 0 0,0-1 0,0 1 1,0-1-1,2 0 0,11-2-115,-14 3 103,0 0 1,-1 0 0,1 0 0,0-1 0,0 1 0,0 0 0,0 0 0,0 0 0,0-1 0,0 1 0,-1 0 0,1-1 0,0 1 0,0-1 0,0 1 0,-1-1 0,1 1 0,0-1-1,-1 1 1,1-1 0,0 0 0,-1 1 0,1-1 0,-1 0 0,1 0 0,-1 0 0,1 1 0,-1-1 0,0 0 0,1-1 0,0-3-85,0 0 0,-1 1 1,0-1-1,1 0 0,-2-5 1,1-1 84,-4-11-253,3 20 229,1 0 1,-1-1-1,1 1 0,0 0 1,-1 0-1,1-1 0,0 1 0,0 0 1,1-5-1,0-1 26,-1 0 0,0-1 0,0 1 0,-3-16 0,1 12 26,1 0 0,1-21-1,2-48-128,3-21 118,-4 91 15,1-9 15,8-36 0,-7 42-55,0 0 0,-1 0 1,-1 0-1,0-1 0,-1-16 0,0 22 1,1 4 9,-1 0 0,1 0 0,0 0 0,0 0 0,1 0-1,3-8 1,-3 7-9,0 1 0,0 0-1,0 0 1,-1-1 0,0 1-1,0-1 1,0-5 0,5-25 93,-1 11-172,-4 14 71,1 1 0,6-16 0,-5 15 42,0 1-1,1-15 0,3-36-113,30-218 154,-21 213-284,-10 44 234,5-26 0,13-68 111,-16 85-154,-1 0 1,-2-1-1,3-48 0,-3-138 216,-5 184-238,1 0 0,2 1-1,1-1 1,16-58 0,-17 77 39,0-1 0,-1 1 0,0 0 0,-2 0 0,-1-25-1,1 8-186,-1 19 196,0 0 0,-1 1 0,-3-13 0,-3-17-172,-13-70 42,11 4-310,10 76 465,1 25-35,-1 0 1,0 1 0,0-1 0,-1 0 0,0 0-1,-2-8 1,3 12-16,-1-1 1,1 1-1,0 0 0,0-1 0,0 1 1,1-4-1,0-10-82,-1 16 108,0 0-1,0 1 1,0-1 0,0 1-1,0-1 1,0 0-1,-1 1 1,1-1-1,0 0 1,0 1 0,0-1-1,-1 1 1,1-1-1,0 1 1,-1-1-1,1 1 1,-1-1 0,1 1-1,-1-1 1,1 0 1,-1 1 1,1 0 0,0 0-1,0 0 1,0 0-1,0 0 1,-1-1 0,1 1-1,0 0 1,0 0-1,0 0 1,0-1 0,0 1-1,0 0 1,0 0 0,0 0-1,-1-1 1,1 1-1,0 0 1,0 0 0,0-1-1,0 1 1,0 0-1,0 0 1,0-1 0,0 1-1,0 0 1,0 0 0,1 0-1,-1-1 1,0 1-1,0 0 1,0 0 0,0-1-1,0 1 1,0 0-1,0 0 1,1 0 0,-1-1-1,1-5-25,-1 5 13,0 1 0,0-1 1,0 0-1,0 1 0,0-1 1,0 1-1,0-1 0,-1 1 1,1-1-1,0 0 0,0 1 1,0-1-1,-1 1 1,1-1-1,0 1 0,-1-1 1,1 1-1,0-1 0,-1 1 1,1-1-1,-1 1 0,1 0 1,0-1-1,-1 1 0,1 0 1,-1-1-1,1 1 0,-1 0 1,0-1-1,1 1 1,-1 0-1,1 0 0,-1 0 1,0-1-1,2 2 4,1-2-98,-2-6-65,29 13 1948,-11-6-1802,0 1 1,0 1-1,0 0 1,17 6-1,37 4 341,37 5-310,-91-14 13,-1-2 0,0 0 0,27-1 0,-7-1 38,-21 0-24,31-5 0,-31 3-29,33-2-1,238 7 302,-165 4-144,-44 0-205,-4 0 10,122-3 142,-67-1-70,204-8 257,-223 1-438,32-2 272,67-5 126,-88 6-503,-43 3 263,119-13 500,20-2-343,-127 13-150,61-3 54,112-9 218,108-4-327,-344 21 111,183-12-8,82 1-170,-198 9 143,137 1 287,122-6-205,-329 6-112,272-7 35,-166 6 408,-42-1-339,-74 0-113,-13 3-11,-1 0 0,0 0 0,0 0 0,1 0 0,-1-1 0,1 1 0,-1 0 0,0 0 0,1 0 1,-1 0-1,0 0 0,1 0 0,-1 0 0,0 0 0,1 0 0,-1 0 0,1 0 0,-1 0 0,0 0 1,1 0-1,-1 0 0,0 0 0,1 1 0,-1-1 0,1 0 0,0 1-125,-2-7-768,-4-1 588,5 6 297,-1 1-1,1-1 1,0 0-1,-1 1 1,1-1-1,-1 0 1,1 1 0,0-1-1,-1 0 1,0 1-1,1-1 1,-1 1-1,1-1 1,-1 1-1,0-1 1,0 0 0,-1 0 11,1 0 0,0 0 1,0 0-1,0 0 1,0 0-1,0 0 1,0 0-1,0-1 1,0 1-1,0 0 1,0-3-1,-1 2-35,1-1 0,-1 0-1,0 1 1,0-1 0,0 1 0,-2-3 0,-6-4-100,1 0 0,-12-17-1,12 15-94,0 0 0,-14-12 0,9 8 238,14 15 2,-1-1-1,1 1 1,-1 0 0,1-1-1,0 1 1,-1-1 0,1 1-1,0-1 1,-1 1 0,1-1-1,0 1 1,0-1 0,-1 1-1,1-1 1,0 1 0,0-1-1,0 1 1,0-1 0,0 1-1,0-1 1,0 0 0,0 1-1,0-1 1,0 1 0,0-1-1,0 1 1,0-2 0,48 3 0,-37 0 67,-1 0-1,0 1 1,0 1 0,0-1 0,14 8-1,10 1 480,139 40 1039,-171-51-1512,-1 0 0,1 1 0,0-1 1,-1 1-1,1-1 0,0 1 1,-1 0-1,1 0 0,-1 0 1,1 0-1,-1 0 0,0 0 1,1 0-1,-1 0 0,2 3 1,-3-4-58,0 1-1,0-1 1,0 1 0,0-1 0,0 1 0,0-1 0,0 0 0,0 1 0,0-1-1,0 1 1,0-1 0,0 1 0,0-1 0,0 1 0,0-1 0,0 1-1,0-1 1,-1 0 0,1 1 0,0-1 0,-1 1 0,-13 12 90,-32 11-64,28-15-358,-20 13-1,12-5-3661,-45 41 0,50-37-320,5 4 1376</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7:24.885"/>
    </inkml:context>
    <inkml:brush xml:id="br0">
      <inkml:brushProperty name="width" value="0.05" units="cm"/>
      <inkml:brushProperty name="height" value="0.05" units="cm"/>
      <inkml:brushProperty name="color" value="#004F8B"/>
    </inkml:brush>
  </inkml:definitions>
  <inkml:trace contextRef="#ctx0" brushRef="#br0">1 0 2144,'0'0'21743,"15"5"-21145,7 1-412,0-1 1,1-1 0,-1-1 0,47 1 0,-16-2 36,21 2-245,-27-2 137,74 13 0,-109-13-83,0 0 0,1-1 0,-1 0 0,0-1 0,1-1 0,-1 1 0,20-5 0,12-1 149,-25 2-56,1 1 1,-1 1-1,1 1 0,20 1 0,-39 0-127,7 0-12,110-5-52,-80 4 68,-30 2-641,1-1 0,-1 0 0,16-3 0,-11 2-663</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7:41.693"/>
    </inkml:context>
    <inkml:brush xml:id="br0">
      <inkml:brushProperty name="width" value="0.05" units="cm"/>
      <inkml:brushProperty name="height" value="0.05" units="cm"/>
      <inkml:brushProperty name="color" value="#004F8B"/>
    </inkml:brush>
  </inkml:definitions>
  <inkml:trace contextRef="#ctx0" brushRef="#br0">275 677 2720,'0'0'33,"0"0"0,0 0 1,1 1-1,-1-1 0,0 0 0,0 0 1,0 1-1,1-1 0,-1 0 0,0 0 1,0 0-1,0 1 0,1-1 0,-1 0 1,0 0-1,0 0 0,1 0 0,-1 0 1,0 1-1,1-1 0,-1 0 0,0 0 1,0 0-1,1 0 0,-1 0 0,0 0 1,1 0-1,-1 0 0,0 0 0,0 0 1,1 0-1,-1 0 0,0 0 0,1 0 1,-1-1-1,0 1 0,1 0 0,5-1 3157,-6 1-3156,0 0 0,0 0 1,0 0-1,0 0 0,0 0 0,0 0 0,0 0 0,0-1 0,0 1 1,0 0-1,0 0 0,0 0 0,0 0 0,0 0 0,0 0 0,0 0 0,0 0 1,0 0-1,0 0 0,0 0 0,0 0 0,0-1 0,0 1 0,0 0 0,0 0 1,0 0-1,0 0 0,0 0 0,0 0 0,0 0 0,0 0 0,0 0 1,0 0-1,0 0 0,-1 0 0,1 0 0,0 0 0,0 0 0,0 0 0,0 0 1,0 0-1,0 0 0,0 0 0,0 0 0,0 0 0,0 0 0,0-1 0,0 1 1,0 0-1,0 0 0,-1 0 0,1 1 0,0-1 0,0 0 0,-7-1 806,3 1-605,0 0 0,1 0 0,-1 0 0,0 0 0,0 1 0,0 0-1,1-1 1,-1 1 0,0 1 0,1-1 0,-5 2 0,-29 16 279,26-14-467,1 0 1,-12 8-1,9-4 22,1 1-1,0 1 1,0 0 0,1 1-1,0 0 1,1 0 0,1 1 0,0 1-1,0-1 1,2 1 0,0 1-1,-10 26 1,14-30-2,0 0 0,0 1 0,1-1 1,1 1-1,0-1 0,0 1 0,1 0 0,1 0 0,0-1 0,1 1 0,0-1 0,0 1 1,1-1-1,1 0 0,0 0 0,0 0 0,12 20 0,-11-24 24,0 1-1,0-1 1,1 0-1,0-1 1,0 1 0,1-1-1,0 0 1,0-1-1,0 1 1,1-2-1,-1 1 1,16 6 0,-16-8-3,0-1 1,0 0 0,0-1 0,1 1-1,-1-1 1,0 0 0,1-1 0,-1 0-1,1 0 1,-1-1 0,0 0-1,1 0 1,-1-1 0,0 1 0,12-6-1,-11 4-24,-1-1-1,-1 1 1,1-1 0,0-1-1,-1 1 1,0-1-1,0 0 1,-1-1-1,1 1 1,6-10-1,-6 7-12,0-2 1,-1 1-1,0-1 0,0 1 0,-1-1 0,6-21 0,-7 17 9,0 0 0,-1 0 0,0 0 0,-1 0 0,-1-1 0,-1 1 0,0 0 0,0 0 0,-2 0 0,1 0-1,-10-25 1,7 28-66,0 0 1,-1-1-1,0 2 0,-1-1 0,0 1 0,-1 0 0,-9-9 0,3 5-10,-1 1 0,0 0 0,-30-17-1,42 27 31,-1 1 0,0 0-1,1-1 1,0 0-1,-1 0 1,-3-4-1,7 6-12,-1 0 0,1 0 0,-1 0 0,1 1 0,-1-1 0,1 0 0,0 0 0,-1 0 0,1 0 0,0 0 0,0 0 0,0 0 0,0 0 0,0 0 0,0 0 0,0 0 0,0 0 0,0 0 0,1 0 0,-1 0 0,0 0 0,0 0 0,1 0 0,-1 0 0,1 0 0,-1 1 0,1-1 0,-1 0 0,1 0 0,0 0-1,-1 1 1,1-1 0,1-1 0,6-6 8,1 0-1,1 0 0,-1 0 0,1 1 1,1 1-1,-1 0 0,1 0 0,0 1 1,0 1-1,23-7 0,4-1-83,2 2 1,51-7-1,-76 15 65,1 1 1,-1 0-1,1 1 1,0 1-1,-1 0 0,1 1 1,-1 1-1,0 1 1,18 5-1,-28-7 25,0 0 0,-1 0 0,1 1 0,0-1-1,-1 1 1,0 0 0,0 0 0,0 1 0,0-1 0,0 1 0,-1 0-1,1 0 1,-1 0 0,0 0 0,0 0 0,-1 1 0,1 0 0,-1-1 0,0 1-1,0 0 1,-1 0 0,1 0 0,-1 0 0,0 0 0,-1 0 0,1 1 0,-1-1-1,0 0 1,0 0 0,-1 0 0,1 1 0,-4 8 0,-5 14 50,-2 0 0,-27 47 1,17-33-1,-67 121 55,39-76 43,43-71-107,5-13 25,0 0-1,0 0 0,-1-1 0,1 1 1,-1-1-1,-2 5 0,31-32 207,28-32-1,1-2-85,-55 58-199,142-133 124,-129 122-142,20-18-221,51-33-1,-83 62 229,-1 0 0,0 0 0,1 0 0,-1 0-1,0 1 1,1-1 0,-1 0 0,1 1 0,-1-1 0,1 1 0,-1 0 0,1-1 0,0 1-1,-1 0 1,1 0 0,-1 0 0,1 0 0,-1 0 0,1 1 0,0-1 0,1 1 0,-2 0 0,0 0 0,0 0 1,0 0-1,0 0 1,0 0-1,0 0 1,0 0-1,0 0 1,0 1-1,-1-1 1,1 0-1,-1 1 1,1-1-1,-1 0 0,1 1 1,-1-1-1,0 1 1,1-1-1,-1 1 1,0-1-1,0 1 1,0-1-1,-1 2 1,-8 106-33,0-17-41,9-16 74,-2 24 75,2-81-13,0 0 0,1 1 1,1-1-1,6 26 1,-8-44-43,0 0-1,0 0 1,0 0 0,1 0 0,-1 1 0,0-1-1,1 0 1,-1 0 0,1 0 0,-1 0 0,1 0 0,0 0-1,-1 0 1,1 0 0,0 0 0,0-1 0,-1 1-1,1 0 1,0 0 0,0-1 0,0 1 0,0 0 0,0-1-1,0 1 1,0-1 0,0 1 0,0-1 0,0 0 0,1 1-1,-1-1 1,0 0 0,0 0 0,0 0 0,0 0-1,1 0 1,-1 0 0,0 0 0,0 0 0,0 0 0,0 0-1,0-1 1,1 1 0,-1-1 0,2 0 0,3-2 24,0 0 1,0 0 0,0-1-1,0 0 1,9-8 0,6-6 63,-4 6-40,-2-2 0,1 0 1,-2-1-1,0 0 1,-1-1-1,14-22 0,21-45 48,47-79 56,-77 133-117,-2-1 1,-1 0-1,-1-2 0,-2 1 0,15-64 0,-3-17-122,9-138 1,-29 208 34,-2 1 0,-2-1 0,-10-81 0,8 115-41,0 0 0,0 1 0,-1-1 0,1 1 0,-6-10 0,8 17 59,-1-1-1,1 1 1,0 0 0,0-1-1,0 1 1,0-1-1,-1 1 1,1-1-1,0 1 1,0 0 0,-1-1-1,1 1 1,0 0-1,-1-1 1,1 1-1,0 0 1,-1-1 0,1 1-1,-1 0 1,1 0-1,-1 0 1,1-1-1,0 1 1,-1 0-1,1 0 1,-1 0 0,1 0-1,-1 0 1,1 0-1,-1 0 1,1 0-1,-1 0 1,0 0 0,0 0-12,0 1 1,0 0-1,0 0 1,0-1-1,0 1 1,0 0-1,0 0 1,0 0-1,0 0 1,0 0-1,1 0 1,-2 2-1,-2 4-62,0 1-1,-5 15 0,-2 22 80,1 0-1,2 1 0,-1 56 0,0-15-103,-6 90 235,6-67-196,6-57 104,3-1-1,2 1 0,2-1 1,3 0-1,16 68 0,1-41 145,-23-76-139,-1-1 0,1 1 0,0-1-1,-1 0 1,1 1 0,0-1 0,1 0 0,-1 1 0,0-1 0,0 0 0,1 0 0,0 0 0,-1 0 0,3 1 0,-3-2-5,1 0 0,0 0 1,0 0-1,-1-1 0,1 1 0,0 0 1,0-1-1,0 0 0,0 1 0,-1-1 0,1 0 1,0 0-1,0 0 0,0 0 0,0 0 1,0-1-1,-1 1 0,5-2 0,-2 1-12,1-1 0,-1 0-1,0 0 1,1 0 0,-1 0-1,0-1 1,0 0-1,-1 0 1,1 0 0,-1 0-1,1-1 1,5-6 0,2-5 102,17-33 0,-20 33-78,28-50 211,26-45-95,-52 92-213,-8 14 49,0 0-1,0 0 1,0 1 0,1-1-1,4-5 1,-5 7-104,-1 17-52,1 203-232,-2-31 729,0-173-219,0-8-61,0 0 0,1-1 0,1 10 1,-2-14-39,0 0 0,0 0 1,1 0-1,-1 0 1,1 0-1,-1 0 0,0 0 1,1 0-1,0 0 1,-1 0-1,1 0 1,0 0-1,-1 0 0,1-1 1,0 1-1,0 0 1,0-1-1,0 1 1,-1 0-1,1-1 0,0 1 1,0-1-1,2 1 1,-1-1 11,-1 0 0,1-1 0,-1 1 0,1 0 0,-1-1 0,1 1 0,-1-1 0,1 0 0,-1 1 0,1-1 0,-1 0 0,0 0 1,0 0-1,1 0 0,-1 0 0,0 0 0,0 0 0,0 0 0,1-2 0,10-13 123,-1 1 0,-1-2 1,12-24-1,-5 10 10,2-5-39,-3 4-206,2 1 1,1 1 0,41-50 0,-50 73-18,-10 7 105,0 0 0,1 0 0,-1 0 0,0 0-1,1 0 1,-1 0 0,0 0 0,0 0 0,1 0 0,-1 0 0,0 0 0,1 0-1,-1 0 1,0 1 0,0-1 0,1 0 0,-1 0 0,0 0 0,0 0 0,1 0-1,-1 1 1,0-1 0,0 0 0,1 1 0,0 0-7,-1 1-1,1-1 1,0 1 0,-1 0 0,1 0 0,-1-1-1,1 1 1,-1 0 0,0 0 0,1 3 0,-1 20-26,0 1 1,-1-1-1,-2 1 0,-1-1 1,0 0-1,-2 0 1,-1-1-1,-1 0 1,-1 0-1,-1 0 1,-14 22-1,-140 223 153,156-258-68,-3 7 20,-21 24 0,28-38-32,1 0 0,-1 0 0,0-1 0,0 1 0,-1-1-1,1 0 1,0-1 0,-1 1 0,0-1 0,0 1 0,-6 1 0,9-4-15,0 1 0,-1-1 0,1 0 0,0 0 0,0 0 0,0 0 1,0 0-1,0 0 0,-1 0 0,1-1 0,0 1 0,0-1 0,0 0 0,0 1 1,0-1-1,0 0 0,0 0 0,1 0 0,-1-1 0,0 1 0,0 0 0,1-1 1,-1 1-1,1-1 0,-1 1 0,1-1 0,0 0 0,0 0 0,-1 1 1,1-1-1,-1-4 0,0 2-14,0 0 0,1 0 1,0 0-1,-1-1 0,2 1 0,-1 0 1,0-1-1,1 1 0,0-1 0,0 1 1,0 0-1,0-1 0,1 1 0,2-8 1,1 3-9,0-1 1,1 1 0,0 0-1,1 0 1,0 0 0,1 1-1,0 0 1,0 0 0,0 1-1,1 0 1,0 0 0,1 0-1,15-8 1,2 0 26,2 1 0,-1 2 0,43-13 0,-42 16-27,0 1 0,35-4 0,-47 10-26,0 1 0,-1 0 0,1 2 1,0-1-1,26 6 0,-39-6-23,0 1-1,-1-1 1,1 1-1,0 0 0,-1 0 1,1 0-1,-1 0 1,0 1-1,1-1 1,1 3-1,-3-3-45,0 0 0,0 0 0,0 0 0,0 0 1,0 1-1,-1-1 0,1 0 0,0 1 0,-1-1 0,1 0 0,-1 1 0,0-1 0,1 1 0,-1-1 0,0 1 0,0-1 0,0 1 0,0-1 1,0 1-1,-1 1 0,-2 18-2573,-2 1-1,0-1 1,-10 24 0,6-18-606,-10 27-1013,5-10 1668</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7:42.977"/>
    </inkml:context>
    <inkml:brush xml:id="br0">
      <inkml:brushProperty name="width" value="0.05" units="cm"/>
      <inkml:brushProperty name="height" value="0.05" units="cm"/>
      <inkml:brushProperty name="color" value="#004F8B"/>
    </inkml:brush>
  </inkml:definitions>
  <inkml:trace contextRef="#ctx0" brushRef="#br0">1 236 4480,'0'0'96,"4"-6"1274,2 9 1201,-2-1-1473,0 0 0,0 0-1,0 0 1,0-1 0,6 2 0,-3-3-831,-1 1 0,1-1 1,0-1-1,0 1 0,0-1 1,0-1-1,0 1 1,0-1-1,-1 0 0,1 0 1,-1-1-1,1 0 1,-1 0-1,0-1 0,0 0 1,-1 0-1,1 0 0,-1 0 1,0-1-1,0 0 1,8-10-1,3-7-18,-1-2-1,-1 0 1,0 0-1,10-31 1,-20 40-209,-3 14-44,-1-1 0,0 1 1,0 0-1,1 0 0,-1-1 0,1 1 0,-1 0 1,1 0-1,-1 0 0,1 0 0,0-2 0,0 2-209,-6 102-601,-1-28 759,-2 22 231,-1-9-11,-19 330 208,26-352-308,2-34 185,-7 52 1,6-70-196,1-11-39,0-1 1,0 1-1,0-1 1,0 0-1,0 1 1,0-1-1,0 1 1,0-1-1,0 1 1,0-1-1,0 1 1,0-1-1,0 1 1,0-1-1,0 1 1,-1-1-1,1 0 1,0 1-1,0-1 1,-1 1-1,1-1 1,0 0-1,-1 1 1,1-1-1,0 0 1,-1 1-1,1-1 1,0 0-1,-1 1 1,1-1-1,0 0 1,-1 0-1,1 0 1,-1 1-1,1-1 1,-1 0-1,1 0 1,-1 0-1,1 0 1,-1 0-1,1 0 1,0 0-1,-1 0 1,1 0-1,-1 0 1,1 0-1,-1 0 1,1 0-1,-1-1 1,-17 1 68,1-1 0,-28-6 1,-18-1-215,22 4 370,76 7-89,1-1 0,0-2 0,42-6 0,-36 3-88,39-1 101,0 3 0,139 17 1,-203-15-110,8 2-336,-25-3 108,0 1 0,0-1 0,-1 0 1,1 1-1,0-1 0,0 0 0,0 1 1,0-1-1,0 0 0,0 0 1,-1 1-1,1-1 0,0 0 0,0 0 1,0 1-1,-1-1 0,1 0 0,0 0 1,0 0-1,-1 0 0,1 1 1,0-1-1,0 0 0,-1 0 0,-11 9-4373,0 0 0,-13 13 0,14-12 3301,-17 15-2244</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7:43.896"/>
    </inkml:context>
    <inkml:brush xml:id="br0">
      <inkml:brushProperty name="width" value="0.05" units="cm"/>
      <inkml:brushProperty name="height" value="0.05" units="cm"/>
      <inkml:brushProperty name="color" value="#004F8B"/>
    </inkml:brush>
  </inkml:definitions>
  <inkml:trace contextRef="#ctx0" brushRef="#br0">463 146 2496,'4'-1'1191,"-1"-1"1,1 0-1,0 1 1,-1-2-1,6-3 1,-7 5-909,-1 0 0,0 0 1,1 0-1,-1 0 1,0 0-1,0 0 1,0 0-1,0 0 0,0 0 1,0-1-1,0 1 1,0 0-1,0-1 0,-1 1 1,1-1-1,-1 1 1,1 0-1,-1-1 1,1 0-1,-1 1 0,0-1 1,0 1-1,0-1 1,0-2-1,-2-2-136,0 1 0,-1 0 0,1 1-1,-1-1 1,0 0 0,-1 1 0,1-1 0,-1 1-1,0 0 1,0 0 0,0 1 0,0-1 0,-1 1-1,1 0 1,-1 0 0,0 1 0,0-1 0,0 1-1,-9-3 1,1 1-89,0 0 1,-1 1-1,1 1 0,-1 0 1,0 1-1,-23 0 0,22 2-29,0 1 0,1 0 0,-1 1 0,1 1 0,-1 0 0,1 1 0,0 0 0,-13 8 0,18-8-18,1 0 0,-1 0-1,1 1 1,0 0 0,1 0-1,0 1 1,0 0 0,0 1-1,0-1 1,1 1 0,1 1-1,-10 16 1,11-15-7,2-6-4,-1 0 0,2 0 0,-1 0 1,0 1-1,1-1 0,0 1 0,0-1 0,0 10 0,0-10 9,2 1-1,-1 0 0,1-1 0,-1 1 0,1-1 1,1 1-1,-1 0 0,1-1 0,-1 0 1,1 1-1,1-1 0,-1 0 0,0 0 0,1 0 1,0-1-1,0 1 0,0-1 0,0 1 1,1-1-1,0 0 0,-1 0 0,1 0 0,5 2 1,35 21-73,86 36 0,-102-48 297,0 1 1,-1 1-1,0 1 1,38 34 0,-64-50-146,1 0 0,-1 1 1,0-1-1,1 0 0,-1 1 0,0-1 1,0 1-1,0 0 0,2 2 1,-3-4-59,0 1 0,0 0 1,0-1-1,0 1 0,0 0 0,0-1 1,0 1-1,0-1 0,0 1 1,0 0-1,-1-1 0,1 1 0,0-1 1,0 1-1,-1 0 0,1-1 1,0 1-1,0-1 0,-1 1 1,1-1-1,-1 1 0,1-1 0,-1 0 1,1 1-1,0-1 0,-1 1 1,0-1-1,1 0 0,-1 1 0,1-1 1,-1 0-1,0 1 0,-5 2 96,-1 0 0,1-1 0,-1 1-1,1-1 1,-1 0 0,-8 0 0,-43 5 170,35-5-209,-247 10-1793,261-12 995,-14 0-2996,23 0 3508,-1 0-1,0 0 1,1 0-1,-1 1 1,0-1-1,1 0 0,-1 0 1,1 0-1,-1 1 1,1-1-1,-1 0 1,0 1-1,1-1 1,-1 0-1,1 1 0,-1-1 1,1 1-1,0-1 1,-1 0-1,1 1 1,-1-1-1,1 1 0,0 0 1,-1-1-1,1 1 1,0-1-1,-1 2 1,4 17-6905</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7:46.977"/>
    </inkml:context>
    <inkml:brush xml:id="br0">
      <inkml:brushProperty name="width" value="0.05" units="cm"/>
      <inkml:brushProperty name="height" value="0.05" units="cm"/>
      <inkml:brushProperty name="color" value="#004F8B"/>
    </inkml:brush>
  </inkml:definitions>
  <inkml:trace contextRef="#ctx0" brushRef="#br0">9 1454 5632,'-8'9'10266,"9"-10"-9274,5-2-630,1-1 0,-1 1 0,0-1 0,-1 0 0,1-1 0,-1 1-1,0-1 1,0 0 0,0-1 0,-1 1 0,0-1 0,5-7 0,1-6-130,0 1 1,13-38 0,56-207 795,-40 125-419,0 32-713,-35 98-64,-4 7 149,0 0 1,1 1-1,-1-1 1,0 0-1,0 1 0,1-1 1,-1 1-1,1-1 1,-1 1-1,0-1 0,1 1 1,-1-1-1,1 1 1,-1-1-1,1 1 0,-1 0 1,1-1-1,0 1 1,-1 0-1,1-1 0,-1 1 1,1 0-1,0 0 1,-1 0-1,1-1 0,0 1 1,0 0-1,1 0 1,0 1 0,-1-1 0,1 1 0,-1-1 0,1 1-1,-1-1 1,1 1 0,-1 0 0,1 0 0,-1-1 0,2 3 0,2 1-10,0 1 1,0-1 0,0 1 0,7 11-1,-3-2-12,-1 1 0,0 0 0,-2 0-1,8 22 1,14 67-179,-25-89 207,2 7 34,26 129-96,-28-133 127,-2 1-1,0 0 0,-1 0 1,-1-1-1,0 1 1,-5 18-1,5-32-17,0-1 0,0 0 1,0 1-1,-1-1 0,1 0 1,-1 0-1,0 0 0,0 0 0,-1 0 1,1-1-1,-1 1 0,0-1 0,0 1 1,0-1-1,0 0 0,-1 0 0,1-1 1,-1 1-1,1-1 0,-1 1 0,0-1 1,0 0-1,0-1 0,-1 1 0,1-1 1,0 1-1,0-1 0,-1-1 0,1 1 1,-1-1-1,1 1 0,-1-1 1,1-1-1,-1 1 0,-7-2 0,-1 0 20,1-1 0,-1-1 0,0 0-1,1 0 1,0-2 0,-22-12 0,18 8-52,0-1 0,1 0 1,0-1-1,-16-18 0,30 28-25,-4-4-63,-1 1 0,1 0 0,-1 0 0,-9-7-1,22 20-660,12 6 831,-4-7-85,0 0 0,1-1 1,0 0-1,0-1 0,0-1 0,0-1 0,29 3 1,-17-4 69,-1-2 0,1-1 0,53-8 1,-61 5-5,1-1-1,-1-1 1,-1-1 0,1-1 0,-1-1 0,-1 0 0,0-2 0,0 0 0,-1-1 0,0 0 0,-1-1-1,0-1 1,24-30 0,39-46 134,82-125 0,-146 189-154,0-1-1,-2-1 1,0 0-1,-3-1 1,0 0-1,-2 0 1,7-41-1,-9 24-95,-2-1-1,-2 0 1,-1 0 0,-8-48-1,6 73 3,-2 0-1,-1 0 0,-1 0 1,0 0-1,-2 1 1,-1 0-1,0 1 1,-21-37-1,28 56 24,0 0 1,1-1 0,-1 1-1,0 0 1,0 0-1,0 0 1,0 0-1,0 1 1,0-1-1,0 0 1,0 0-1,0 0 1,0 1-1,0-1 1,0 1-1,-1-1 1,1 1-1,-2-1 1,2 1 5,0 0 0,0 0 0,0 0 1,0 0-1,0 0 0,0 1 0,0-1 0,0 0 0,0 1 0,0-1 1,0 1-1,0-1 0,0 1 0,0-1 0,1 1 0,-1 0 0,0-1 1,-1 2-1,-1 2-15,-1 1 0,1-1 0,0 1 1,0 0-1,0 0 0,1 0 0,-4 10 1,-8 39-57,-16 110 0,18-87 104,-8 46-83,-7 216 0,27-308 102,2 121 187,1-115-155,1 0 0,10 39 0,-14-74-33,1 0 0,0 0 0,-1 0 0,1 1 0,0-1 0,0 0 0,0-1 0,0 1 0,1 0 0,-1 0 0,3 2 0,-4-4-16,1 1 0,-1-1 0,1 1 0,0-1 1,-1 0-1,1 1 0,0-1 0,-1 0 0,1 0 0,0 0 0,0 0 0,-1 1 1,1-1-1,0 0 0,-1 0 0,1 0 0,0-1 0,0 1 0,-1 0 0,1 0 1,0 0-1,-1 0 0,1-1 0,0 1 0,-1 0 0,1-1 0,0 1 0,-1 0 1,1-1-1,-1 1 0,1-1 0,0 1 0,-1-1 0,1 1 0,-1-1 1,0 1-1,1-1 0,0-1 0,45-61 283,2-3-155,-32 47-176,-5 5-23,1 1-1,0 1 1,15-13-1,-24 22 40,1 1 0,0-1 0,0 0 0,0 1 0,0 0-1,1 0 1,-1 0 0,0 1 0,1 0 0,0 0 0,-1 0-1,1 0 1,-1 0 0,1 1 0,0 0 0,5 0 0,-2 2-1,-1-1 1,1 1-1,0 1 1,-1-1-1,0 1 0,0 0 1,0 1-1,0 0 1,10 7-1,5 6-63,26 28-1,-18-18 178,17 24-54,-15-15 202,-26-51 134,-5 7-344,0-1 0,-1 1 0,0 0 0,0-1 0,-1 1 0,-3-14 0,-16-48 81,10 40-146,8 23 22,-1-1 1,1 1-1,-2 0 1,1 0-1,-1 0 1,-1 0-1,1 1 1,-10-12-1,12 16-8,0 0-1,0 0 0,0 1 1,0-1-1,-1 1 1,1-1-1,0 1 0,-1 0 1,1-1-1,0 1 1,-1 1-1,0-1 0,1 0 1,-1 1-1,1-1 1,-1 1-1,0-1 0,1 1 1,-1 0-1,0 1 1,1-1-1,-1 0 0,0 1 1,1-1-1,-1 1 1,1 0-1,-1 0 0,1 0 1,-4 1-1,-2 3 6,1 0 0,0 1 0,0 0 0,0 0 0,1 0 0,-1 1 0,1-1 1,1 2-1,0-1 0,0 0 0,0 1 0,1 0 0,0 0 0,-3 10 0,0 1 2,1 1 0,0 0 0,2 0 0,0 0 0,-1 24 0,5-37 8,0 1 1,1-1 0,-1 1-1,1-1 1,1 0 0,-1 1-1,1-1 1,1 0 0,-1 0-1,1 0 1,7 12 0,-7-15 24,-1 0 0,1 0 0,0 0 0,1-1 1,-1 1-1,1-1 0,-1 1 0,1-1 0,0 0 1,0-1-1,0 1 0,1-1 0,-1 0 0,0 0 1,1 0-1,0 0 0,-1-1 0,1 0 0,5 1 1,-6-2 6,0 0 0,-1 0 0,1-1 1,0 0-1,-1 1 0,1-1 1,-1 0-1,1-1 0,-1 1 1,1-1-1,-1 1 0,0-1 1,0 0-1,0 0 0,0-1 0,0 1 1,0 0-1,0-1 0,-1 0 1,0 0-1,4-4 0,3-6 64,0-1-1,-1 0 1,10-22-1,0-9-47,19-76 1,-21 65-580,-15 54 543,2-6-217,-1 20-42,5 57-50,-5-38 264,2 0 1,1 0 0,14 48-1,-17-73 37,1 4 22,1-1 1,0 1-1,0-1 1,9 13-1,-12-20-8,-1-1-1,1 0 1,0 0 0,0 0-1,0 0 1,0 0-1,0 0 1,0 0 0,0 0-1,0 0 1,0 0-1,0 0 1,1-1 0,-1 1-1,0-1 1,1 1-1,-1-1 1,0 1 0,1-1-1,-1 0 1,0 1-1,1-1 1,-1 0 0,1 0-1,-1 0 1,0 0-1,1 0 1,-1 0 0,1-1-1,-1 1 1,0 0-1,1-1 1,-1 1 0,0-1-1,1 1 1,-1-1 0,0 0-1,0 0 1,0 1-1,2-3 1,9-7 88,-1 0 0,0-1 0,0-1 0,-2 0 0,14-20 0,35-70-89,-37 61-27,56-86 44,-41 71 73,39-83 0,-54 88-66,25-97 1,0-58-93,-27 111-25,3-29-112,-19 100 95,-2 0 0,0 0 0,-3-28 0,-2 30-99,4 21 165,-1 0 0,1 0 0,0 0 0,0 1 0,0-1 0,-1 0 0,1 0 0,0 0 0,-1 1 0,1-1 0,0 0 0,-1 1 0,1-1 0,-1 0-1,1 1 1,-1-1 0,0 0 0,1 1 0,-1-1 0,0 1 0,1-1 0,-2 0 0,-3 6-244,0 3 217,1 1 1,0-1-1,0 1 0,0 0 0,-2 10 0,-9 51 0,10-44 23,-56 347-32,53-300 101,2 0-1,4 0 0,2 1 0,21 142 1,-16-189 9,1 0 1,19 52 0,-19-65-17,0-1 1,1 1-1,0-1 1,1 0-1,1 0 1,0-1-1,11 12 1,-18-22-15,1 0 0,-1 1 0,1-1 0,-1-1 0,1 1 0,0 0 0,-1 0 0,1-1 0,0 0 0,0 1 0,0-1 0,0-1 0,0 1 0,1 0 0,-1-1 0,0 1 0,0-1 0,0 0 0,1 0 0,-1 0 0,0 0 0,0-1 0,0 0 0,1 1 0,-1-1 0,0 0 0,0 0 0,0-1 0,0 1 0,0-1 0,-1 1 0,1-1 0,0 0 0,-1 0 0,1 0 0,3-4 0,4-6 46,0 0 0,0 0 0,-1-1 0,-1 0 0,0-1 0,-1 0 0,9-24 1,26-111 385,-27 92-433,-12 47-62,-1 0-1,0 0 1,0-1 0,-1 1 0,0 0 0,-1-1 0,0 1 0,0 0 0,-1-1 0,-3-12 0,3 22 24,1 0 0,0 0 0,0 1 0,0-1 0,-1 0 0,1 0-1,0 1 1,-1-1 0,1 0 0,0 1 0,-1-1 0,1 0 0,-1 1 0,0-1-1,1 0 1,-1 1 0,1-1 0,-1 1 0,0-1 0,1 1 0,-1 0 0,-1-1-1,1 1 11,0 0-1,1 0 0,-1 0 0,0 0 1,1 0-1,-1 0 0,0 1 0,0-1 0,1 0 1,-1 1-1,0-1 0,1 0 0,-1 1 0,1-1 1,-1 1-1,0-1 0,1 1 0,-1-1 0,0 2 1,-2 2-13,-1 0 1,1 1-1,0 0 1,0 0 0,-3 7-1,0 5-3,1 0 0,0 1 0,-3 21 0,-2 58-83,8-74 106,0 2 22,2-1 1,1 1 0,1 0 0,1 0 0,10 40 0,-11-59-10,-1-1 1,1 1-1,0 0 1,1-1-1,-1 0 1,1 1-1,0-1 1,6 7-1,-8-10 23,1-1 0,-1 1-1,1-1 1,0 0 0,-1 1 0,1-1-1,0 0 1,0 0 0,0 0-1,0 0 1,0 0 0,0-1-1,0 1 1,0-1 0,0 1 0,1-1-1,-1 0 1,0 0 0,0 0-1,0 0 1,0 0 0,0 0-1,1 0 1,-1-1 0,0 1 0,2-2-1,6-2 37,1 0-1,-2-1 0,1 0 1,0 0-1,-1-1 1,0-1-1,0 0 0,-1 0 1,0 0-1,8-10 1,9-13-33,32-48 0,-48 64-13,57-92 59,35-47-73,-99 150-14,1-1-56,0 1 0,0-1 0,0 1 0,5-4 0,-8 6 51,1 1-1,-1 0 1,1-1-1,-1 1 1,1 0 0,-1-1-1,1 1 1,-1 0-1,1 0 1,-1 0 0,1-1-1,0 1 1,-1 0-1,1 0 1,-1 0 0,1 0-1,0 0 1,-1 0-1,1 0 1,-1 0 0,1 0-1,-1 1 1,1-1-1,0 0 1,-1 0 0,1 0-1,-1 1 1,1-1-1,-1 0 1,1 0-1,-1 1 1,1-1 0,-1 1-1,0-1 1,1 0-1,-1 1 1,1-1 0,-1 1-1,1 0 1,2 4-16,0 0 1,0 0-1,-1 1 1,0-1-1,0 1 1,0 0-1,-1-1 1,1 1-1,0 9 1,-1 9 0,0 25-1,-1-32 3,-1 41 61,-2 0 1,-17 94 0,19-148 15,1-1 0,-1 0 0,0 1 0,0-1 1,-1 1-1,1-1 0,-1 0 0,-3 6 0,4-8-32,0-1 0,1 1 0,-1 0-1,0-1 1,0 1 0,0 0 0,0-1-1,0 1 1,-1-1 0,1 0 0,0 1 0,0-1-1,0 0 1,0 0 0,0 0 0,0 1-1,-1-1 1,1 0 0,0-1 0,0 1 0,0 0-1,0 0 1,-1 0 0,1-1 0,0 1-1,0-1 1,0 1 0,0-1 0,-2 0 0,-1-1 1,0-1 0,-1 1 0,1-1 0,1 0 1,-1 0-1,0 0 0,-6-7 0,9 9-22,1 1-1,-1-1 1,0 0 0,1 0-1,-1 1 1,1-1 0,-1 0-1,1 0 1,-1 0 0,1 0-1,0 0 1,-1 0 0,1 0-1,0 0 1,0 0-1,0 0 1,-1 1 0,1-1-1,0 0 1,0 0 0,0 0-1,1 0 1,-1 0 0,0 0-1,0 0 1,0 0 0,1 0-1,-1 0 1,1 0 0,-1 0-1,1 0 1,-1 0-1,1 1 1,-1-1 0,1 0-1,-1 0 1,1 1 0,0-1-1,0 0 1,-1 1 0,1-1-1,0 1 1,0-1 0,0 1-1,1-1 1,6-3-2,1 0 0,0 0-1,0 1 1,0 1 0,16-4 0,51-2 65,-44 5-102,120-15 9,-110 12-1466,-38 5 703,-1 0 1,1 0-1,-1 0 0,1-1 0,2-1 0,-5 3 596,-1 0-1,0-1 1,0 1-1,1 0 1,-1 0 0,3-6-4787,-3 6 4787,0 0 0,0 0-1,-1-1 1,1 1-1,0 0 1,0 0 0,0-1-1,0 1 1,0-1-1,-8-6-6290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7:47.339"/>
    </inkml:context>
    <inkml:brush xml:id="br0">
      <inkml:brushProperty name="width" value="0.05" units="cm"/>
      <inkml:brushProperty name="height" value="0.05" units="cm"/>
      <inkml:brushProperty name="color" value="#004F8B"/>
    </inkml:brush>
  </inkml:definitions>
  <inkml:trace contextRef="#ctx0" brushRef="#br0">6 18 7040,'-6'-13'1821,"6"8"-828,6 7 113,-2 1-590,0-1 0,1 1 0,0-1 0,0 0 0,-1-1 0,1 1 0,0-1 0,0 0 0,0 0 0,1-1 0,9 1 0,5 1-47,91 12 1240,142 13-85,-184-22-1590,-7 0-878,96-4 1,-156-1 726,20-3-2213,-21 3 2082,-1 0 1,1 0 0,0 0 0,-1 0 0,1 0 0,0 0 0,-1 0 0,1-1-1,-1 1 1,1 0 0,0-1 0,-1 1 0,1 0 0,-1-1 0,1 1-1,-1-1 1,1 1 0,-1 0 0,1-1 0,-1 1 0,0-1 0,1 0 0,-1 1-1,0-1 1,1 1 0,-1-2 0,-3-12-5326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49:59.881"/>
    </inkml:context>
    <inkml:brush xml:id="br0">
      <inkml:brushProperty name="width" value="0.05" units="cm"/>
      <inkml:brushProperty name="height" value="0.05" units="cm"/>
    </inkml:brush>
  </inkml:definitions>
  <inkml:trace contextRef="#ctx0" brushRef="#br0">113 16 8544,'-90'-12'3872,"72"16"-3360,13-4-160,15 0-1536,7 0 640,19-4-2816,6 1 1888</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3:32.456"/>
    </inkml:context>
    <inkml:brush xml:id="br0">
      <inkml:brushProperty name="width" value="0.05" units="cm"/>
      <inkml:brushProperty name="height" value="0.05" units="cm"/>
      <inkml:brushProperty name="color" value="#FF0066"/>
    </inkml:brush>
  </inkml:definitions>
  <inkml:trace contextRef="#ctx0" brushRef="#br0">48 64 9568,'-39'-18'3066,"38"18"-2975,1 0-1,-1 0 0,1 0 0,0 0 1,-1 0-1,1-1 0,-1 1 1,1 0-1,0 0 0,-1 0 0,1-1 1,0 1-1,-1 0 0,1 0 1,0-1-1,-1 1 0,1 0 1,0-1-1,0 1 0,-1 0 0,1-1 1,0 1-1,0-1 0,0 1 1,-1-1-1,6-2 1957,14 6 1787,55-2-828,197-10-620,-175-3-2617,0 1-2490,-32 4-5542,-45 7 4999</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7:47.728"/>
    </inkml:context>
    <inkml:brush xml:id="br0">
      <inkml:brushProperty name="width" value="0.05" units="cm"/>
      <inkml:brushProperty name="height" value="0.05" units="cm"/>
      <inkml:brushProperty name="color" value="#004F8B"/>
    </inkml:brush>
  </inkml:definitions>
  <inkml:trace contextRef="#ctx0" brushRef="#br0">29 207 7968,'-28'-9'2944,"33"9"-2272,9 0-192,0 0 640,14-5-704,11 2 1600,36-6-1121,47-9-159,16-3-448,-10-3-64,19-6-128,14 9-352,-6 6 160,-17 6-6527,-1-12 3615,-10 0-1728</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7:49.097"/>
    </inkml:context>
    <inkml:brush xml:id="br0">
      <inkml:brushProperty name="width" value="0.05" units="cm"/>
      <inkml:brushProperty name="height" value="0.05" units="cm"/>
      <inkml:brushProperty name="color" value="#004F8B"/>
    </inkml:brush>
  </inkml:definitions>
  <inkml:trace contextRef="#ctx0" brushRef="#br0">253 9 4224,'1'-1'93,"-1"1"-15,0-1 0,0 1 0,0 0 0,0-1-1,0 1 1,0-1 0,0 1 0,1 0 0,-1-1 0,0 1 0,0 0 0,0-1 0,1 1-1,-1 0 1,0 0 0,0-1 0,1 1 0,-1 0 0,0 0 0,1-1 0,-1 1 0,0 0-1,1 0 1,-1 0 0,0 0 0,1-1 0,-1 1 0,2 0 1008,-12 0 3314,1 0-3545,-1 1 1,1 0 0,-9 2-1,11-2-697,0 1 0,1 0-1,0 1 1,0-1-1,-1 1 1,1 0-1,1 1 1,-1-1 0,1 1-1,-1 1 1,1-1-1,0 0 1,0 1 0,-4 6-1,-1 3-16,0 1 0,1 0 0,0 1 0,2 0 0,0 1 0,-7 22 0,-21 108 197,33-134-260,-3 9 152,2 0 1,-1 44-1,4-58-129,1 0 0,-1 0 0,1 0 0,1 0 0,-1-1 0,1 1 0,1 0 0,0-1 1,0 1-1,0-1 0,8 12 0,-10-18-62,0 0 1,0 0 0,0 0 0,0 0 0,0 0-1,0 0 1,0 0 0,0 0 0,1 0-1,-1-1 1,0 1 0,1 0 0,-1-1-1,0 0 1,1 1 0,-1-1 0,1 0 0,-1 1-1,1-1 1,-1 0 0,1 0 0,-1 0-1,1 0 1,-1 0 0,0-1 0,1 1-1,-1 0 1,1-1 0,-1 1 0,2-2-1,2 0 37,-1 0 0,0 0 0,0 0 0,0-1-1,0 0 1,0 0 0,-1 0 0,4-4-1,4-6 6,0-1-1,-1 0 0,-1-1 0,0 0 0,-1 0 0,-1-1 1,0 0-1,6-25 0,1-14-52,8-69 1,-21 120-34,2-24-300,-1-44 0,-3 55 115,0 15-24,-1 9 113,-3 13-11,2-3 137,2 1 0,0 0 1,1 0-1,0 0 0,2 0 0,0-1 0,1 1 0,1-1 1,0 0-1,2 1 0,0-2 0,0 1 0,2-1 1,0 0-1,1-1 0,0 1 0,14 15 0,-18-25 28,1 0-1,-1 0 1,1-1-1,1 0 1,-1 0-1,0 0 1,1-1-1,0 1 1,0-2 0,1 1-1,-1-1 1,10 3-1,-11-5-16,-1 0 0,1 0 1,0-1-1,-1 0 0,1 0 0,0 0 0,-1 0 1,1-1-1,-1 0 0,1 0 0,-1-1 1,1 1-1,-1-1 0,0 0 0,0-1 0,0 1 1,0-1-1,6-5 0,-2 2 6,-1-1 0,0-1 1,-1 1-1,0-1 0,0 0 1,10-16-1,27-59 150,-28 52-152,38-87 28,-32 68-83,1 8-481,-24 44 460,1 0-1,0 0 0,0 0 1,0 0-1,1 0 1,-1 0-1,0-1 0,1 1 1,0 2-1,2 9 35,0 19 45,0 5-20,1 0-1,3 0 1,15 54 0,-20-87-9,5 18 56,12 22-1,-16-37-53,1 0-1,1 0 1,-1 0-1,1-1 0,0 0 1,11 10-1,-9-10 48,-1 0 1,2-1-1,-1 0 1,0 0-1,1-1 1,12 6-1,-14-8-18,0-1 1,0 1-1,0-1 1,0 0-1,0 0 1,0-1-1,0 0 1,0 0-1,1 0 0,8-3 1,-7 2-14,0-1 1,0 0 0,0 0-1,0-1 1,0 0-1,0 0 1,-1-1 0,1 0-1,-1-1 1,0 1-1,0-1 1,-1-1 0,0 1-1,0-1 1,0 0-1,0-1 1,7-11 0,-3 1-5,-1 0 0,-2 0 1,1-1-1,-2 0 1,7-32-1,-8 27-19,-1-1-1,-2 0 1,0 0-1,-2-29 1,-1 42-45,0 1-1,0 0 1,-5-17 0,5 24-11,0 0 1,0 0 0,0 0-1,-1 1 1,1-1 0,-1 0-1,1 0 1,-1 1-1,0-1 1,0 1 0,0 0-1,-1-1 1,1 1 0,0 0-1,-1 0 1,-2-1 0,4 2 33,-1 1-1,1-1 1,0 1 0,0-1 0,-1 1 0,1 0 0,0 0 0,-1-1 0,1 1 0,-1 0 0,1 0 0,0 0 0,-1 0 0,1 1 0,0-1 0,-1 0 0,1 1 0,0-1 0,-2 1 0,0 1 8,0-1 0,0 1 1,0 0-1,1 0 0,-1 0 1,1 0-1,-5 5 0,1 1 16,-1 1 0,2-1-1,-1 1 1,-5 13-1,2-1-12,1 1 0,1-1-1,-7 36 1,11-45 61,2 0 0,0 0 0,0 0 1,1 0-1,0 1 0,1-1 0,1 0 0,4 17 0,-4-21-14,2 0-1,-1 0 1,1 0 0,1-1-1,-1 1 1,1-1 0,1 0-1,-1-1 1,1 1 0,0-1-1,0 0 1,1-1 0,0 0 0,0 0-1,0 0 1,1-1 0,-1 0-1,10 4 1,-2-2-32,0-1 0,1 0 1,-1-1-1,1-1 0,0 0 0,0-1 1,0-1-1,0 0 0,17-2 0,12-5-2037,-1-2 0,51-16-1,-80 20 968,6-2-975,39-17 0,25-24-6181</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7:52.446"/>
    </inkml:context>
    <inkml:brush xml:id="br0">
      <inkml:brushProperty name="width" value="0.05" units="cm"/>
      <inkml:brushProperty name="height" value="0.05" units="cm"/>
      <inkml:brushProperty name="color" value="#004F8B"/>
    </inkml:brush>
  </inkml:definitions>
  <inkml:trace contextRef="#ctx0" brushRef="#br0">18 39 6976,'-2'-9'742,"2"7"-497,-1 0 0,0-1 1,1 1-1,-1 0 0,0-1 0,0 1 1,0 0-1,-1 0 0,1 0 1,0 0-1,-4-4 1408,5 8-1462,0 0 0,1 0 1,-1 0-1,1 0 0,-1 0 0,1 0 0,0 0 0,-1 0 1,3 1-1,3 13 452,-2 1-291,0 1 0,-2-1 1,2 30-1,-3-27-156,27 1104 5596,-34-1073-4870,11-58-143,7-59-225,-7 34-545,2 0 0,17-51 0,-20 72-73,1 0 1,0 0-1,0 1 0,1-1 0,9-10 0,-14 19 51,1 0 0,-1 0 0,0 1 0,1-1-1,-1 1 1,1-1 0,0 1 0,0 0 0,-1-1 0,1 1 0,0 0-1,0 0 1,0 1 0,0-1 0,0 0 0,0 0 0,0 1 0,1 0-1,-1-1 1,0 1 0,0 0 0,0 0 0,0 0 0,1 0 0,-1 0 0,0 1-1,0-1 1,0 1 0,0-1 0,0 1 0,0 0 0,0 0 0,0 0-1,0 0 1,0 0 0,3 2 0,1 2-2,-1 0 1,1 0-1,-1 1 0,0 0 1,7 10-1,19 36 71,-23-39-28,-1 1-1,-1 1 1,0-1 0,4 18 0,-9-26-5,1 1 1,-1-1 0,0 1 0,-1 0 0,0-1-1,0 1 1,0 0 0,-1-1 0,0 1 0,0-1-1,-1 1 1,-2 7 0,1-5 22,-1 0-1,0 0 1,-1 0 0,0 0-1,-1-1 1,1 0 0,-1 0 0,-1 0-1,0-1 1,0 0 0,0 0-1,-1-1 1,0 0 0,0 0 0,0-1-1,-1 0 1,0 0 0,0-1-1,0 0 1,-13 3 0,16-6-26,0-1 1,-1 1-1,1-1 1,-1 0-1,1-1 1,0 1 0,-1-1-1,1 0 1,0-1-1,0 0 1,0 0-1,-7-3 1,13 5-16,-1-1 1,0 1 0,0 0 0,1-1-1,-1 1 1,0 0 0,1-1 0,-1 1-1,1-1 1,-1 1 0,1-1 0,-1 0-1,1 1 1,-1-1 0,0 0 0,1 0-5,0 1 1,0 0 0,0-1 0,0 1-1,0-1 1,0 1 0,0 0 0,0-1-1,0 1 1,0 0 0,0-1 0,0 1 0,0-1-1,0 1 1,0 0 0,1-1 0,-1 1-1,0 0 1,0-1 0,0 1 0,1-1-1,1-1-12,1-1 1,-1 1-1,1 0 0,0 0 0,5-3 0,-1 0-60,6-2 41,0 0-1,0 1 1,0 1 0,0 0-1,1 1 1,19-4 0,-17 4 24,155-32 1,-20 5-6,-69 12 5,94-25 6,-164 40 0,-32 29-132,3-3 136,16-22-4,-9 12 1,0 0 0,1 0 1,-11 20-1,18-28-5,0-1 0,1 0 0,-1 1 1,1 0-1,0-1 0,0 1 0,0 0 1,0-1-1,1 1 0,-1 0 0,1 0 1,0 0-1,1-1 0,-1 1 0,0 0 0,1 0 1,0-1-1,0 1 0,0 0 0,2 3 1,-2-4 33,1-1 0,-1 0 1,1 0-1,-1 0 0,1 0 1,0 0-1,0 0 0,0 0 1,0 0-1,0-1 0,0 1 1,0-1-1,0 1 0,1-1 1,-1 0-1,1 0 0,-1 0 1,1 0-1,-1-1 0,1 1 1,0-1-1,-1 1 0,1-1 1,0 0-1,-1 0 0,1 0 1,-1 0-1,1-1 0,0 1 1,2-2-1,1 1 19,0-1 0,-1 0 0,0 0 0,1 0 0,-1 0 0,0-1 0,0 0 0,0 0 0,-1-1 0,1 1 0,-1-1 0,1 0 0,3-6 0,-2 3-41,-1-2 0,0 1 0,0-1 0,-1 0 0,0 0 0,0 0-1,-1 0 1,-1-1 0,1 1 0,-1-1 0,-1 0 0,1-12 0,-2 15-55,0 1 0,0 0 0,-1-1 0,0 1 0,0 0-1,-1-1 1,1 1 0,-1 0 0,0 0 0,-1 0 0,0 1 0,0-1 0,0 0 0,0 1 0,-1 0 0,0 0 0,0 0 0,0 0 0,-1 1 0,-5-5 0,8 8 29,0-1 1,0 1 0,0 0-1,-1 0 1,1 0-1,0 0 1,-1 0-1,1 0 1,0 1-1,-1-1 1,1 1-1,-1 0 1,1 0 0,-1-1-1,1 2 1,-4-1-1,5 0 11,0 1 0,0-1 0,-1 0 0,1 1 0,0-1 0,0 1 0,0-1 0,0 1 0,0 0 0,0 0 0,0-1 0,0 1 0,0 0 0,0 0 0,0 0 0,0 0 0,1 0 0,-1 0 0,0 0 0,1 0 0,-1 0 0,1 0 0,-1 1 0,1-1 0,-1 0 0,1 0 0,0 0 0,0 1 0,-1-1 0,1 0 0,0 0 0,0 3 0,0 0 11,1 0 0,-1 0 1,1 0-1,0 0 0,-1 0 1,2 0-1,-1 0 0,0 0 0,1 0 1,0 0-1,0 0 0,0-1 1,0 1-1,1-1 0,-1 0 0,1 0 1,0 0-1,0 0 0,0 0 1,0 0-1,4 2 0,1-1 28,-1 0 1,1 0-1,-1 0 0,1-1 0,0 0 0,1-1 0,-1 0 1,0 0-1,12 1 0,7-2 146,0 0 0,0-2 0,48-7 1,79-26-108,-127 27-48,0-2 0,-1-1-1,0-1 1,-1-1 0,0-1 0,22-17 0,-32 20-10,-9 5-30,-1 1-1,1 0 1,0 1-1,8-4 0,-14 7 21,0 1 0,0-1 0,0 0-1,1 1 1,-1-1 0,0 0 0,0 1-1,0-1 1,0 0 0,0 1 0,0-1 0,0 0-1,0 1 1,0-1 0,0 1 0,0-1 0,0 0-1,0 1 1,0-1 0,0 0 0,0 1-1,0 0 1,-30 94-48,13-41-59,12-38 165,-12 45-30,16-53-3,0-1-1,0 0 0,1 1 0,0-1 0,0 1 0,2 9 1,-2-15-13,0-1 0,0 1 1,1-1-1,-1 1 1,1-1-1,-1 1 1,1-1-1,-1 0 1,1 1-1,0-1 1,0 0-1,-1 0 1,1 0-1,0 1 1,0-1-1,1 0 1,-1 0-1,0 0 1,0 0-1,0-1 1,1 1-1,-1 0 1,0 0-1,1-1 1,-1 1-1,0-1 1,1 1-1,-1-1 1,1 0-1,-1 0 0,1 1 1,-1-1-1,1 0 1,-1 0-1,1 0 1,-1 0-1,1-1 1,-1 1-1,1 0 1,1-1-1,3-1 14,-1 0 0,1 0 0,0 0 0,-1-1 0,0 1 0,1-1 0,-1-1 0,8-6 1,-5 2-19,-1 1 1,7-12-1,14-13 115,-22 26-119,0-1 1,0 0-1,0 0 1,-1 0 0,0 0-1,8-15 1,1 2-397,-15 36 341,-1 0 1,-5 23 0,4-23 2,0 0 0,0 26-1,2-34 68,1-5-3,0 0-1,0-1 0,0 1 0,0 0 1,0-1-1,1 1 0,-1 0 1,2 2-1,-2-5-8,0 1-1,0-1 1,1 0 0,-1 1-1,0-1 1,0 1-1,1-1 1,-1 0 0,0 1-1,1-1 1,-1 0 0,1 0-1,-1 1 1,0-1 0,1 0-1,-1 0 1,1 0-1,-1 1 1,0-1 0,2 0-1,-1 0 21,0 0 0,1 0 1,-1 0-1,0 0 0,0 0 0,1-1 0,-1 1 0,0 0 0,0-1 0,3 0 0,106-59 242,5-2-256,-108 59-28,12-5-51,0 0 1,0 1 0,38-8 0,-55 15 49,-1 0 0,1-1 0,-1 1 0,1 0 1,-1 0-1,1 1 0,-1-1 0,0 0 0,1 0 0,-1 1 1,1-1-1,-1 1 0,1-1 0,-1 1 0,0 0 0,0-1 1,1 1-1,-1 0 0,0 0 0,0 0 0,0 0 0,0 0 1,0 0-1,0 0 0,0 0 0,0 0 0,0 1 0,0-1 0,-1 0 1,1 1-1,0-1 0,0 3 0,0 0 4,0-1 1,-1 1-1,1 0 0,-1-1 1,1 1-1,-1 0 0,0 0 1,-1 0-1,1-1 0,-1 1 1,-1 6-1,0-4 66,1 1 0,0 0 0,0 0 0,1 0 0,0 8 0,0-11 38,0-4-89,1 1 0,-1 0 0,1-1 0,-1 1-1,1-1 1,-1 1 0,1-1 0,0 1 0,-1-1 0,1 1-1,0-1 1,-1 1 0,1-1 0,0 0 0,0 0 0,-1 1-1,1-1 1,0 0 0,0 0 0,1 0 0,1 0 15,1 0-1,-1-1 1,1 1 0,-1-1-1,1 0 1,-1 0 0,0-1 0,0 1-1,1 0 1,-1-1 0,5-3-1,2-3-3,18-17-1,-13 11-63,23-28 5,-37 41-124,4 22-31,-10 35-64,5-56 265,0 1 1,0 0 0,0-1-1,0 1 1,0 0-1,0-1 1,0 1-1,-1 0 1,1-1-1,0 1 1,0-1 0,-1 1-1,1 0 1,0-1-1,-1 1 1,1-1-1,0 1 1,-1-1-1,1 1 1,-1-1 0,1 1-1,-1-1 1,1 1-1,-1-1 1,0 0-1,0 1 1,0-1-5,0 1 202,2 0-218,0 1 8,0-1-1,0 1 1,0-1 0,-1 0-1,1 1 1,0-1 0,1 0-1,-1 0 1,0 0 0,0 0-1,3 2 1,-1-1-57,-2-1 6,8 5 38,2 3 160,2-4-64,-8-2-59,0-1-1,0 0 0,1 0 0,-1 0 0,0-1 0,1 0 1,5 1-1,-4-3 3,0-1 1,1 0 0,-1 0-1,-1 0 1,1-1 0,10-5-1,4-2-4,98-43-9,-35 14 36,6-3-135,-73 36-54,-14 5 149,-1 0 0,1 0 1,-1 0-1,1 0 0,-1 0 0,1 0 0,3-4 0,-6 5-2,0 0-1,0 0 1,0 0-1,1 0 1,-1 0-1,0 0 1,0-1-1,0 1 1,0 0-1,0 0 1,1 0-1,-1 0 0,0 0 1,0-1-1,0 1 1,0 0-1,0 0 1,0 0-1,0-1 1,0 1-1,0 0 1,0 0-1,0 0 1,0-1-1,0 1 1,0 0-1,0 0 1,0 0-1,0-1 1,0 1-1,0 0 1,0 0-1,0-1 1,-7-1-68,-11 3-8,-7 5 19,1 2-1,1 0 1,-1 2 0,1 0 0,1 2 0,0 0 0,1 1-1,0 2 1,1 0 0,-18 18 0,34-29 64,1 0-1,0 0 1,0 0 0,0 0 0,0 0 0,1 1 0,-3 4-1,5-7 1,-1-1 0,0 1 0,1-1 0,0 0 0,-1 1 0,1-1 0,0 1 0,-1-1 0,1 1 0,0-1 0,0 1 0,0-1 0,0 1 0,1-1 0,-1 1 0,0-1 0,1 1 0,-1-1 0,1 1 0,-1-1-1,1 0 1,0 1 0,-1-1 0,1 0 0,0 1 0,0-1 0,2 2 0,0-1 12,0 0 0,1 0 0,-1 0 0,1 0-1,-1-1 1,1 1 0,0-1 0,0 0 0,-1 0 0,1 0 0,0-1-1,0 1 1,0-1 0,0 0 0,0 0 0,0 0 0,0-1 0,0 1-1,4-2 1,9-2 45,0-1 0,32-15 0,-40 16-17,10-4-36,1-1 1,-1-2-1,27-18 0,-37 22-25,-1 0 1,0 0-1,0-1 0,-1 0 0,0-1 1,-1 1-1,1-1 0,-2-1 0,7-12 1,8-28-101,20-75 0,-33 100 73,16-59 0,-5-2 0,-3 0 1,-4-1-1,0-131 1,-12 189-135,-2 22 89,-1 6 12,-4 13-57,1 11 148,1 0 0,1 0 0,-3 28 0,6-40 0,-6 59 95,3 0-1,3 0 1,3 1-1,3-1 1,3 0-1,21 88 1,-24-143-182,11 29 0,-11-35-894,0 0-1,1-1 1,0 1-1,7 8 1,-9-13 327,0 0 0,1 0 0,-1 0 0,1 0 0,0-1 0,0 0 0,1 0 0,-1 0 0,0 0 0,1-1 0,0 1-1,0-1 1,0-1 0,0 1 0,0-1 0,0 1 0,0-1 0,0-1 0,0 1 0,8-1 0,-2-1-699,0 0 0,0-2 1,14-3-1,-25 6 1335</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8:07.269"/>
    </inkml:context>
    <inkml:brush xml:id="br0">
      <inkml:brushProperty name="width" value="0.05" units="cm"/>
      <inkml:brushProperty name="height" value="0.05" units="cm"/>
    </inkml:brush>
  </inkml:definitions>
  <inkml:trace contextRef="#ctx0" brushRef="#br0">0 1137 1728,'1'2'219,"0"-1"0,0 0 1,1 1-1,-1-1 0,0 0 1,1 0-1,-1 0 0,1 0 0,-1 0 1,1 0-1,-1 0 0,1 0 0,0-1 1,0 1-1,1 0 0,15 7 2081,-10-3-960,0 0 0,1-1 1,0 0-1,12 4 1,-15-7-1082,1 1 0,-1-1 0,1 0 0,-1-1 0,1 1 0,0-1 0,-1 0 0,1-1 0,0 0 0,-1 0 0,1 0 0,9-4 0,44-17 365,-1-3 0,94-53 0,-98 42-457,-1-2 1,-2-3-1,-1-2 1,79-89-1,45-71 654,-157 182-776,-1-1-1,-2-1 0,0 0 0,-1-1 0,-2-1 0,14-36 1,-14 28 16,-2-1 0,7-46-1,-14 59-90,0 1 0,-2-1-1,0 0 1,-2 1-1,-4-31 1,5 51 29,-1-7-23,0 0 1,-1 0-1,0 0 0,-3-8 0,4 13 16,0 1 1,1-1-1,-1 1 0,0 0 0,0-1 0,0 1 0,0 0 0,0 0 0,0-1 0,0 1 0,-1 0 0,1 0 0,0 0 0,0 1 1,-1-1-1,1 0 0,-1 0 0,1 1 0,-1-1 0,1 1 0,-1-1 0,1 1 0,-1 0 0,1-1 0,-3 1 0,1 0-11,0 1 0,0 0-1,0-1 1,0 1-1,0 0 1,0 0-1,0 1 1,0-1 0,1 1-1,-1-1 1,1 1-1,-1 0 1,1 0 0,0 0-1,-5 4 1,-1 4-23,-1 0-1,-7 14 1,1 1 43,1 0 1,2 1-1,-10 27 1,6-13 45,-1 2 195,3 1 0,-18 85 0,20-51-72,4 0 1,3 0 0,10 148-1,11-115 154,-12-93-141,0 0-1,2-1 1,0 1 0,9 17 0,-13-30-106,0 0 0,1 0 0,-1 0 0,1 0 0,0-1 0,0 1 1,0-1-1,1 1 0,-1-1 0,5 3 0,-5-5-25,0 0 1,-1 1-1,1-1 1,0 0-1,0 0 0,0 0 1,0-1-1,0 1 0,0-1 1,0 0-1,0 0 0,0 0 1,0 0-1,0 0 1,1 0-1,4-2 0,9-3 4,-1-1-1,0 0 1,0-1-1,0-1 1,-1 0-1,0-1 1,0-1 0,20-17-1,8-12-96,46-54-1,-57 58 20,-2 2-7,3-3 18,1 1-1,43-33 0,-74 65-9,0 1 1,0 0-1,1 0 0,-1 0 1,1 0-1,-1 0 1,1 1-1,0 0 0,7-2 1,-9 3 7,0 0 0,1 0 1,-1 0-1,0 0 0,1 0 0,-1 1 1,0-1-1,0 1 0,0-1 1,1 1-1,-1 0 0,0 0 0,0 0 1,0 0-1,0 0 0,0 1 0,0-1 1,2 3-1,6 6-9,-1 1 0,-1-1 1,0 2-1,10 16 0,6 9-24,27 46 276,-44-74 12,-8-16 186,-1-5-117,-3-18-194,-2 1 1,-16-45-1,22 69-175,-1 0 0,0 1 0,0-1 0,0 1 0,0-1 0,-1 1 1,0 0-1,0 0 0,0 0 0,0 0 0,-1 1 0,1-1 0,-5-3 0,6 6 27,0 0-1,1-1 1,-1 1 0,0 0-1,0 0 1,0 0 0,0 0-1,0 0 1,0 0-1,0 1 1,0-1 0,0 0-1,0 1 1,0 0-1,0 0 1,0-1 0,-1 1-1,1 0 1,-2 1-1,0 0 6,1 0-1,0 0 1,-1 0-1,1 1 1,0-1-1,0 1 1,-1 0-1,1 0 1,1 0-1,-5 4 0,-3 4 7,0 0-1,1 1 0,0 0 0,-11 20 0,7-9 33,0 1-1,2 1 1,0 0-1,2 0 0,0 1 1,-6 34-1,14-51-18,-1 0-1,2 0 0,-1 0 0,1 0 1,2 15-1,-1-19 36,-1 0 0,1-1 0,0 1 0,0-1-1,0 0 1,1 1 0,-1-1 0,1 0 0,0 0 0,0 0 0,0 0 0,0 0 0,0 0-1,1 0 1,3 3 0,-4-5 6,-1 0-1,1 0 1,-1 0-1,1-1 0,-1 1 1,1-1-1,-1 1 1,1-1-1,0 0 1,-1 1-1,1-1 1,0 0-1,-1 0 1,1 0-1,0 0 0,-1 0 1,1-1-1,0 1 1,-1 0-1,1-1 1,0 1-1,-1-1 1,1 0-1,-1 0 1,3-1-1,2-2 72,1 0 1,-1-1-1,11-10 0,-16 15-105,4-5 34,-1 0 0,1-1 0,-1 1-1,0-1 1,0 0 0,-1 0 0,5-10 0,-2 4 15,11-26-72,-1-1 1,-2 0-1,13-59 0,-13 56-419,-12 149-849,-2-97 1294,1 0 1,0 0-1,1 0 0,0 0 1,0-1-1,1 1 0,0-1 1,1 1-1,0-1 0,8 13 1,-10-19 39,0 1 0,1-1 1,-1 0-1,1 0 0,-1 0 1,1 0-1,0-1 1,0 1-1,0-1 0,0 1 1,1-1-1,-1 0 0,1-1 1,-1 1-1,1 0 1,-1-1-1,1 0 0,0 0 1,0 0-1,0 0 0,0-1 1,0 1-1,0-1 1,0 0-1,-1 0 0,1-1 1,0 1-1,0-1 0,0 0 1,4-1-1,3-2 10,0-1 1,0 0-1,-1-1 0,0 0 0,0-1 0,0 0 1,-1 0-1,12-12 0,62-76 116,-68 76-134,160-224-254,-138 182-122,-36 61 336,-1-1 1,0 1-1,0 0 0,0 0 0,0 0 1,0 0-1,1 0 0,-1 0 1,0 0-1,0 0 0,0 0 1,0 0-1,0 0 0,1 0 1,-1 0-1,0 0 0,0 0 1,0 0-1,0 0 0,0 0 1,1 0-1,-1 0 0,0 0 1,0 0-1,0 1 0,0-1 1,0 0-1,0 0 0,1 0 1,-1 0-1,0 0 0,0 0 1,0 0-1,0 0 0,0 1 1,0-1-1,0 0 0,0 0 1,0 0-1,1 0 0,-1 1 1,7 10-283,5 16-83,7 66 437,-10-41-33,7 17 33,26 67-1,-39-127-16,1-1-1,0 1 1,0-1 0,1 0-1,0-1 1,0 1-1,1-1 1,0 0 0,8 7-1,-12-12-28,0-1 0,0 0 0,0 1 0,1-1 0,-1 0 0,0 0 0,0 0 0,1-1 0,-1 1 0,0 0-1,1-1 1,-1 0 0,0 1 0,1-1 0,-1 0 0,1 0 0,-1 0 0,1-1 0,2 0 0,5-1 28,0-1 0,-1 0-1,13-7 1,-17 8-49,34-16 18,-1-2 0,0-2 0,-1-2 0,40-33 0,-15 3 35,70-78 1,-100 99 41,-18 20-50,0-1-1,18-26 1,-31 39-43,-1 0 0,1 1 0,-1-1 0,1 1 0,-1-1 0,0 0 0,0 0 0,1 1 0,-1-1 0,0 0 0,0 0 0,0 1 0,0-1 0,1 0 0,-1 0 0,0 1 0,-1-1 0,1 0 0,0 0 0,0 1 0,0-2 0,-1 2-8,1-1 0,-1 1 0,1-1 0,-1 1 0,1-1 0,-1 1 0,1 0 0,-1-1-1,1 1 1,-1 0 0,0 0 0,1-1 0,-1 1 0,1 0 0,-1 0 0,0 0 0,1 0 0,-1 0 0,0 0-1,1 0 1,-1 0 0,0 0 0,1 0 0,-1 0 0,0 0 0,1 0 0,-1 0 0,1 1 0,-2-1 0,-5 3-21,0 0 0,-1 0 0,1 0 0,0 1 0,1 0 0,-1 0 0,1 1 0,-9 7 0,7-6 24,-20 18 29,2 1 0,1 1 0,1 0-1,1 2 1,-22 35 0,37-51-60,0 1 0,1 0 0,1 0-1,-1 0 1,2 1 0,-5 16 0,9-25 41,0-1 0,1 1 0,-1 0 0,1-1 0,0 1 0,0-1 0,0 1 1,0 0-1,1-1 0,0 1 0,0-1 0,0 1 0,1-1 0,-1 1 0,1-1 0,0 0 0,0 0 0,1 0 0,-1 0 0,1 0 0,0-1 0,0 1 0,5 4 1,-5-5 26,1 0 0,0-1 0,0 1 0,0-1 0,0 1 0,0-1 0,1-1 0,-1 1 0,1 0 0,-1-1 0,1 0 0,-1 0 0,1-1 0,0 1 0,0-1 0,-1 0 0,1 0 0,0-1 0,-1 1-1,1-1 1,0 0 0,-1 0 0,8-3 0,-6 0-2,0 1 0,-1-1-1,1-1 1,-1 1-1,0-1 1,0 0-1,0 0 1,4-6-1,3-6 30,13-24 0,-9 12-41,-2-1 0,-1-1 1,-1 1-1,14-60 0,-11 40-49,-9 28-29,6-29 1,-9 36-593,-6 36 260,-6 78 260,-37 167-1,7-112 238,-69 176-1,43-187-14,54-123 10,0 0 0,-2-1 1,0 0-1,-29 29 0,39-44-74,-1-1 0,1 0 0,-1 0 0,0-1 0,0 1 0,0-1 0,0 0 0,0 0 0,-5 2 1,7-4-28,0 1 1,0-1-1,0 1 1,-1-1 0,1 0-1,0 0 1,0 0 0,0 0-1,0 0 1,0 0 0,0-1-1,0 1 1,0-1-1,0 1 1,0-1 0,0 0-1,0 0 1,0 0 0,0 0-1,0 0 1,1 0 0,-1-1-1,-2-1 1,0-2-31,0 1 0,0-1 0,1-1 0,0 1 0,-1 0 0,2-1 0,-1 0 0,1 1-1,0-1 1,0 0 0,-1-9 0,-1-7-7,-2-44-1,5 47-28,2 0 0,0 0 0,1 0 0,1 1 0,0-1 0,1 1 0,2 0-1,8-22 1,-8 27 57,0 1 0,1-1 0,0 1 0,1 1 0,0-1 0,1 1 0,0 1 0,1-1 0,0 2 0,0-1 0,22-13 0,-7 8-7,1 2 1,0 0 0,41-13-1,87-17 302,-50 16-20,-73 18-205,0-1 0,-1-1 0,0-2 1,-1-1-1,-1-1 0,0-2 0,-1 0 1,27-25-1,-25 17-13,-2-1 0,-1-2 0,-1 0 0,-2-2 0,0 0 0,-3-2 0,0-1 0,-2 0 0,-1-1-1,15-47 1,-30 76-68,-1 0 0,1-1 0,-1 1 0,0-1-1,-1 1 1,1-1 0,-1 1 0,0-1 0,-1-5-1,1 10 1,-1-1-1,1 0 1,0 0-1,-1 1 0,1-1 1,-1 0-1,1 1 0,-1-1 1,0 0-1,0 1 0,1-1 1,-1 1-1,0 0 0,-1-1 1,1 1-1,0 0 1,0-1-1,0 1 0,-1 0 1,-2-2-1,1 2 5,1 0-1,-1 0 1,0 0 0,0 1-1,0-1 1,1 1 0,-1-1-1,0 1 1,0 0 0,0 0-1,-4 1 1,-4 0 39,1 1 0,0 1 0,0 0-1,0 0 1,-18 10 0,22-10 0,0 1 0,0 0 0,0 0 0,1 0 0,-1 1 0,1 0 0,1 0 0,-1 0 0,0 1 0,1-1 0,0 1 0,1 0 0,-1 0 0,1 1 1,0-1-1,1 1 0,-1-1 0,1 1 0,1 0 0,-1 0 0,0 9 0,2-4 39,-1 0 1,2 0-1,-1 0 1,2 0-1,0 0 1,0-1-1,1 1 1,0 0-1,1-1 1,1 0-1,10 21 1,-4-16 24,-1 0 0,2 0 1,0-1-1,1-1 0,0 0 0,2 0 1,-1-2-1,1 0 0,1 0 0,18 9 1,-21-14-349,-1 0 0,1-1 0,1-1 0,-1 0 0,1-1 0,0 0 0,0-1 0,0-1 0,1 0 0,-1-1 1,0 0-1,1-1 0,-1-1 0,17-2 0,-26 2-430,-1-1 1,1 1-1,0 0 1,-1-1-1,1 0 1,-1 0-1,0-1 1,0 1-1,7-6 1,-4 1-1183,0 0 0,0 0-1,8-12 1,18-20-2602</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8:10.704"/>
    </inkml:context>
    <inkml:brush xml:id="br0">
      <inkml:brushProperty name="width" value="0.05" units="cm"/>
      <inkml:brushProperty name="height" value="0.05" units="cm"/>
    </inkml:brush>
  </inkml:definitions>
  <inkml:trace contextRef="#ctx0" brushRef="#br0">1 1261 2912,'0'-1'208,"1"1"415,-1-1-415,0 1 0,1 0 0,-1 0-1,0 0 1,0-1 0,1 1 0,-1 0 0,0 0-1,1 0 1,-1 0 0,0 0 0,0 0 0,1 0-1,-1 0 1,0 0 0,1 0 0,-1 0 0,0 0-1,1 0 1,-1 0 0,0 0 0,1 0 0,-1 0-1,17 2 1357,-9-1-488,-3-2-701,1 1 0,-1-1 0,0 0-1,0 0 1,1 0 0,-1-1 0,0 0-1,0 0 1,-1 0 0,1-1 0,0 1-1,-1-1 1,1 0 0,-1-1 0,0 1-1,0-1 1,6-7 0,3-5 61,-2 0 0,0 0 0,12-26-1,-17 32-247,27-53 938,-3 0-1,30-95 0,-22 51 102,-36 103-1204,0 0 0,0 1 0,0-1 0,1 0 0,0 1 0,-1-1 0,1 1 0,0 0 0,1 0 0,-1 0 0,0 0 0,1 0 0,0 1 0,-1 0 0,1-1 0,0 2 0,6-3 0,3-1 44,0 1 0,1 0 0,26-3 1,-19 4-41,-1 1 0,1 1 1,0 1-1,-1 0 1,1 2-1,34 7 1,-50-8 24,0 0 0,0 1 0,0 0 0,-1 0 1,9 6-1,-11-7-34,-1 0 1,0 0-1,1 0 0,-1 0 1,0 1-1,0-1 0,1 0 1,-1 1-1,0-1 0,0 1 1,-1-1-1,1 1 0,0 0 1,0-1-1,-1 1 0,1 0 1,-1 0-1,0-1 0,1 1 1,-1 3-1,-1 12 87,-1 0-1,0 0 0,-6 18 1,-4 27 32,8-21-93,0 45-1,5-68-30,0-1-1,1 0 0,0 0 0,2 0 0,7 23 0,-9-35 7,0 0 0,0 0 1,1-1-1,-1 0 0,1 1 1,0-1-1,0 0 0,1 0 0,-1-1 1,5 5-1,-6-7 9,0 1-1,0-1 1,0 1-1,0-1 1,0 0-1,0 0 1,1 0 0,-1 0-1,0 0 1,1-1-1,-1 1 1,1-1-1,-1 0 1,0 1 0,1-1-1,-1 0 1,1 0-1,-1 0 1,1-1-1,-1 1 1,0-1-1,1 1 1,-1-1 0,3-1-1,2-2-16,0 1 1,-1-1-1,0 0 0,0-1 1,8-8-1,28-31 12,-17 18 9,26-22 0,57-42 0,-87 73-11,33-22-32,2 1 1,94-46-1,-143 80-5,1 0 0,0 1 0,0 0 0,0 1 0,0 0-1,1 0 1,13 0 0,-19 1 0,0 1-1,1 0 0,-1 1 1,0-1-1,0 0 0,0 1 1,0 0-1,0-1 1,-1 1-1,1 0 0,0 1 1,0-1-1,0 1 0,-1-1 1,1 1-1,-1 0 1,1-1-1,-1 1 0,0 1 1,0-1-1,0 0 0,0 0 1,3 6-1,0 1 19,-1-1 0,0 2 0,2 9 0,5 10 17,-11-27 0,1-1 0,-1 1 0,0-1 0,1 1 0,-1-1-1,0 1 1,0-1 0,0 1 0,0 1 0,-4 2 156,-5-8 47,-23-23-93,26 20-153,0 1 0,0-1 0,0 1 1,-1 1-1,0-1 0,0 1 1,-1 0-1,-12-4 0,12 5 3,0 1-1,1 1 0,-1-1 1,0 1-1,0 1 1,0-1-1,0 1 0,0 1 1,0-1-1,1 1 1,-1 1-1,0-1 0,0 1 1,1 1-1,-1 0 1,1 0-1,0 0 0,0 1 1,-9 6-1,6-3 1,1 1 0,0 0 0,1 1 1,0 0-1,0 1 0,1 0 0,0 0 0,1 0 0,0 1 0,0 0 0,-4 13 0,7-15 17,0 1 1,1-1-1,0 1 0,0 0 0,1 0 1,0 0-1,1 0 0,0 0 0,1 0 0,0 0 1,0 0-1,1-1 0,6 19 0,-5-22 24,0 0 0,0 0 0,1 0 0,-1 0 0,2-1-1,-1 1 1,0-1 0,1 0 0,0 0 0,0-1 0,0 1 0,1-1 0,-1 0-1,1-1 1,7 4 0,-8-4 5,1-1-1,-1 0 0,1 0 1,0 0-1,0-1 1,-1 1-1,1-1 0,0-1 1,0 1-1,0-1 1,0 0-1,0 0 0,0-1 1,0 0-1,0 0 1,0 0-1,8-4 0,-7 2 14,1-1 0,-1-1 0,0 0 0,0 0 0,-1 0 0,0-1 0,0 1 0,0-1 0,-1-1 0,1 1 0,-1-1 0,4-8 0,2-5-26,-1 0 1,-1 0 0,9-28-1,-9 14-148,-1 1-1,4-48 0,-11 73 91,0 7 37,-1 1-1,0-1 1,0 0-1,1 0 1,-1 1-1,0-1 0,0 0 1,0 0-1,0 1 1,0-1-1,0 0 1,0 0-1,0 0 0,-1 1 1,1-1-1,0 0 1,0 0-1,-1 1 1,1-1-1,0 0 0,-1 0 1,0 1 2,1 0 0,0 0 0,0-1 0,-1 1 1,1 0-1,0 0 0,0 0 0,-1 0 0,1 0 0,0 0 1,0 0-1,-1 0 0,1 0 0,0 0 0,0 0 0,-1 1 0,1-1 1,0 0-1,0 0 0,-1 0 0,1 0 0,0 0 0,0 0 1,0 1-1,-1-1 0,1 0 0,0 0 0,0 0 0,0 0 1,-1 1-1,1-1 0,0 0 0,0 0 0,0 1 0,0-1 0,-6 9-137,6-9 140,-4 7-32,1 1 1,0 0-1,0 0 0,0-1 1,1 2-1,-1 11 0,-3 53-14,5-54 9,0 2 133,1 0 1,0 0-1,6 34 0,-5-49-85,0 0 0,1 0-1,-1-1 1,1 1 0,0-1 0,1 1-1,0-1 1,-1 0 0,1 0 0,1 0-1,-1 0 1,1-1 0,0 1 0,0-1-1,0 0 1,1 0 0,8 5-1,-9-7 11,1 1-1,0-1 0,0-1 0,0 1 0,1-1 1,-1 0-1,0 0 0,0 0 0,1-1 0,-1 0 1,0 0-1,1 0 0,-1-1 0,7-1 0,8-2-25,-1-2 0,25-9-1,-42 14 3,58-25-46,-3-2 0,0-3-1,-2-2 1,61-48 0,-74 47 62,59-63-1,-74 70-73,-8 5-149,-15 11-34,-4 10 239,0 1 0,0 0 1,0 0-1,0-1 0,0 1 0,-1 0 0,1 0 1,0-1-1,0 1 0,0 0 0,0 0 0,0 0 1,-1-1-1,1 1 0,0 0 0,0 0 0,0 0 1,-1 0-1,1-1 0,0 1 0,0 0 0,-1 0 1,1 0-1,0 0 0,0 0 0,-1 0 0,1 0 1,0 0-1,0 0 0,-1 0 0,1 0 0,0 0 1,-1 0-1,1 0 0,-1 0 0,-11 5-183,-22 18 119,0 2 0,2 1 0,-30 31 0,-78 99-312,137-152 371,-14 17-15,-19 30 0,33-45 52,-1 0-1,1 1 1,0-1-1,1 1 1,-1 0-1,1-1 1,1 1-1,-1 0 1,1 0-1,0 8 1,1-12-11,0 0 1,1 0-1,-1 0 1,1 0-1,-1-1 1,1 1-1,0 0 1,0 0-1,1-1 1,-1 1-1,0-1 1,1 1-1,-1-1 1,1 1 0,0-1-1,0 0 1,0 0-1,0 0 1,0 0-1,1 0 1,-1 0-1,0-1 1,1 1-1,3 1 1,0-1 32,-1 0 1,0 0-1,1 0 1,-1-1-1,1 0 1,-1 0-1,1 0 1,0-1-1,-1 1 1,1-1-1,10-2 1,-7 0-42,0 0 0,0-1 0,-1 0 0,1 0 0,-1-1 0,0 0 1,0 0-1,0-1 0,0 0 0,-1-1 0,0 0 0,0 0 0,-1 0 0,9-11 1,0-2-23,-1-1 0,-1-1 0,0 0 1,9-24-1,11-27-131,42-133-1,12-134-215,-79 306 357,5-21 2,35-180-239,-35 124-21,-13 105 224,0 0 1,-1-1 0,1 1 0,-1 0 0,0-1-1,-2-4 1,2 8 28,1 1-1,0 0 0,-1 0 1,1 0-1,-1 0 1,1 1-1,-1-1 0,0 0 1,1 0-1,-1 0 1,0 0-1,1 1 1,-1-1-1,0 0 0,0 1 1,-1-2-1,1 2 4,0 0 0,1 0 0,-1 0 0,0 0-1,0 0 1,0 0 0,1 0 0,-1 0 0,0 0-1,0 0 1,0 1 0,1-1 0,-1 0 0,0 0 0,0 1-1,1-1 1,-1 1 0,0-1 0,1 0 0,-1 1-1,0-1 1,1 1 0,-1 0 0,1-1 0,-2 2 0,-3 5 6,-1 0 0,1 1 0,0 0 0,1 0 0,0 1 0,0-1 0,-5 18 0,-11 37-67,-16 83 1,1 75 253,28-144 119,3 1-1,3 0 0,17 138 1,-16-210-303,9 46 224,-8-47-151,1 1-1,-1-1 1,1 0 0,0 0 0,0 0 0,6 10 0,-7-15-55,0 1 1,-1 0-1,1 0 1,-1-1-1,1 1 0,0 0 1,-1-1-1,1 1 1,0 0-1,0-1 1,0 1-1,-1-1 1,1 0-1,0 1 0,0-1 1,0 0-1,0 1 1,0-1-1,0 0 1,0 0-1,0 0 1,0 0-1,-1 0 0,1 0 1,0 0-1,0 0 1,0 0-1,0 0 1,0 0-1,0-1 1,0 1-1,0 0 0,0-1 1,0 1-1,-1-1 1,1 1-1,0-1 1,0 1-1,-1-1 0,1 0 1,0 1-1,-1-1 1,2-1-1,4-4 42,0-1 0,-1 0-1,9-15 1,-10 16-37,36-60-18,-8 12-57,55-70 0,-40 57-656,-53 78 641,0-1-1,1 1 0,1 0 1,0 0-1,1 0 1,0 1-1,0-1 0,0 13 1,-2 15 267,1 53 1,4-63-61,6 50 1,-5-71-71,1 1 0,0-1 1,0 1-1,1-1 0,0 0 0,0 0 0,1 0 0,0-1 0,1 1 0,7 9 0,-10-15-38,0 1 0,0-1 0,1 0 0,-1 0 0,0 0 0,1 0 0,-1-1 0,1 1 0,0-1 0,0 1 0,-1-1 0,1 0 0,0 0 0,0 0 0,6 0-1,-4 0-3,-1-1-1,1 0 1,-1-1-1,1 1 0,-1-1 1,0 0-1,1 0 1,-1-1-1,0 1 0,4-3 1,4-2 27,0 0 1,-1-2 0,0 1-1,0-2 1,-1 1 0,12-14-1,5-9-61,-2-1-1,40-67 0,-49 73-1,52-101-273,-55 101 116,-10 19 81,-4 8-46,-6 15 27,-19 103-120,22-97 251,-1 4 34,2-1 0,0 1 0,2 0 0,1 0 0,1 0 0,4 26 0,-5-51-37,1 1 0,-1-1 0,1 1 0,-1-1 1,1 1-1,-1-1 0,1 0 0,0 0 0,0 1 0,0-1 0,1 2 1,-2-3-14,0 0 1,1 1 0,-1-1 0,1 0 0,-1 1 0,1-1 0,-1 0-1,0 0 1,1 1 0,-1-1 0,1 0 0,-1 0 0,1 0-1,-1 0 1,1 0 0,0 0 0,-1 0 0,1 1 0,-1-1 0,1-1-1,-1 1 1,1 0 0,-1 0 0,1 0 0,-1 0 0,1 0 0,-1 0-1,1-1 1,-1 1 0,1 0 0,-1 0 0,0-1 0,1 1-1,-1 0 1,1-1 0,-1 1 0,0 0 0,1-1 0,4-5 25,1 0 1,-2 0-1,1 0 1,-1-1-1,0 0 1,5-11-1,17-51-13,-23 62-12,18-62 53,-8 27-193,26-59-1,-33 89-6,-1-1 0,5-14 0,-8 20-16,-2 7 32,-8 18-32,4-9 161,0 1 0,0 0 0,1 0 0,0 0-1,-2 18 1,-1 56 136,4-54-138,2-22-1,-1 14 99,1 34-1,0-51-73,1 0 0,0 0 0,-1 0 0,2 0 0,-1-1 1,0 1-1,1 0 0,0-1 0,0 1 0,0-1 0,1 1 0,5 6 0,-7-9-17,1-1 1,-1 0 0,1 0-1,-1 0 1,1 0 0,-1 0-1,1 0 1,0-1-1,-1 1 1,1 0 0,0-1-1,0 1 1,0-1 0,-1 0-1,1 1 1,0-1-1,0 0 1,0 0 0,0 0-1,-1-1 1,1 1 0,0 0-1,0-1 1,0 1 0,-1-1-1,1 1 1,0-1-1,0 0 1,-1 0 0,1 0-1,1-1 1,6-4 30,0 0-1,0-1 1,14-15 0,-15 15-25,56-62 120,-14 14-90,6-3-33,80-79-191,-73 82 24,-63 54 144,1 1 0,-1 0 1,1-1-1,-1 1 0,1-1 0,-1 1 1,1 0-1,-1-1 0,1 1 0,-1 0 1,1 0-1,-1 0 0,1-1 1,0 1-1,-1 0 0,1 0 0,-1 0 1,1 0-1,0 0 0,0 0-2,-1 0-1,0 0 0,1 1 1,-1-1-1,0 0 1,1 0-1,-1 0 0,0 1 1,1-1-1,-1 0 1,0 1-1,0-1 1,0 0-1,1 1 0,-1-1 1,0 0-1,0 1 1,0-1-1,1 0 1,-1 1-1,0 0 0,0 2-24,1-1-1,-1 1 0,0 0 0,1 0 1,-1 0-1,-1 4 0,-3 22 48,0 7 76,-13 55 0,5-45-37,3-9-56,-2 1 0,-18 39 0,26-70 51,-1 2 42,0 0-1,-1 0 1,0 0-1,0-1 1,-9 11-1,13-19-83,1 1-1,-1 0 1,0 0-1,0-1 1,1 1-1,-1 0 1,0-1-1,0 1 0,1-1 1,-1 1-1,0-1 1,0 0-1,0 1 1,0-1-1,0 0 1,0 1-1,0-1 0,0 0 1,0 0-1,0 0 1,0 0-1,0 0 1,1 0-1,-1 0 1,0 0-1,0-1 0,0 1 1,0 0-1,0 0 1,0-1-1,0 1 1,0-1-1,0 1 1,1-1-1,-1 1 0,0-1 1,0 1-1,0-1 1,1 0-1,-1 1 1,1-1-1,-1 0 1,0 0-1,1 1 0,-1-3 1,-1 1-11,1 0 0,-1 0 0,1-1 0,0 1 0,0-1 0,0 1 0,1-1 0,-1 1 0,0-1 0,1 0 0,0 1 0,-1-1 1,1 0-1,0 1 0,1-1 0,0-5 0,0 5-6,0 0 0,1 0 1,-1 0-1,1 0 0,0 0 0,0 0 1,0 1-1,1-1 0,-1 0 1,0 1-1,1 0 0,0 0 1,-1 0-1,1 0 0,0 0 0,0 0 1,6-2-1,4-1 26,1 0-1,27-5 1,97-9-272,-64 12-987,29 0-5041,-32 7-3469,-41 0 6255</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8:11.053"/>
    </inkml:context>
    <inkml:brush xml:id="br0">
      <inkml:brushProperty name="width" value="0.05" units="cm"/>
      <inkml:brushProperty name="height" value="0.05" units="cm"/>
    </inkml:brush>
  </inkml:definitions>
  <inkml:trace contextRef="#ctx0" brushRef="#br0">67 25 9056,'-47'-25'4096,"33"37"-3552,8-12-4384,6 4 1984</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8:18.053"/>
    </inkml:context>
    <inkml:brush xml:id="br0">
      <inkml:brushProperty name="width" value="0.05" units="cm"/>
      <inkml:brushProperty name="height" value="0.05" units="cm"/>
    </inkml:brush>
  </inkml:definitions>
  <inkml:trace contextRef="#ctx0" brushRef="#br0">107 18 2496,'0'0'44,"0"0"0,0 0 0,1 0 0,-1 0-1,0 0 1,0 0 0,1 0 0,-1 0 0,0 0 0,0 0 0,1 0 0,-1 0 0,0-1 0,0 1 0,0 0-1,1 0 1,-1 0 0,0-1 0,0 1 0,0 0 0,0 0 0,1 0 0,-1-1 0,0 1 0,0 0 0,0 0-1,0 0 1,0-1 0,0 1 0,0 0 0,0 0 0,0-1 0,0 1 0,0 0 0,0-1 0,0 1-1,0 0 1,0 0 0,0-3 2190,4-1 1111,-5 1-1282,2 1-1450,0 5 662,2 5-389,-3-6-786,1 0 0,-1 0 0,1 1 0,-1-1 0,0 0 1,0 0-1,0 0 0,0 1 0,0-1 0,-1 2 0,1 3 175,-6 239 1562,1 4-944,-3-22-310,0 6-147,1 90 140,-10 20 176,10-114-342,-2 47-42,-8 22 70,12-135-140,4-60-79,-3 24 57,-3 326 291,9-200-301,7 281 348,-8-426-409,-2 135-149,0-142-60,2-58-29,-7 70 1,0-81 139,3-14-65,0-1-1,2 0 1,-1 1-1,3 26 0,1-24-16,-2 31 0,-1-20 16,1-31-41,0-1 1,0 1-1,0 0 1,0 0-1,0-1 0,-1 1 1,1-1-1,0 1 1,0 0-1,-1-1 1,1 1-1,0 0 0,-1-1 1,1 1-1,-1-1 1,1 1-1,-1-1 0,0 1 1,0 0-7,1-1 0,0 1-1,-1-1 1,1 0 0,-1 1 0,1-1 0,0 1 0,-1-1-1,1 1 1,0-1 0,-1 1 0,1 0 0,0-1 0,0 1 0,0-1-1,-1 1 1,1-1 0,0 1 0,0 0 0,0-1 0,0 1-1,0 0 1,0-1 0,0 1 0,0-1 0,0 1 0,1 0-1,-1 0 1,1 5-4,0 0-1,0 0 1,-1 0-1,0 0 0,-1 11 1,0 4-17,1 306 368,0-326-400,6-2-375,1 0 426,0-1 1,-1 0-1,1 0 0,-1 0 1,0-1-1,0 0 1,0 0-1,0-1 0,0 1 1,-1-1-1,0 0 1,6-6-1,-6 6 8,0 0 0,0 1-1,0 0 1,0 0 0,0 0 0,0 1 0,9-3-1,41-8-37,-49 12 46,212-35 296,-146 28-274,167-16-12,-214 24-44,0 1 1,0 1 0,41 8-1,32 3 112,13-9 90,158-16 0,30-8-53,-138 8 79,-147 11-108,98 0-124,2 3 101,-67-3-46,-9-1 19,73-13 0,-12 0-217,48 9 315,-10 2 25,-52-2-172,103 6 0,38 2 175,-120-3-143,751 1 42,-655-7-69,-136 4 61,73-8-42,12-10-5,74-11-44,103-19 190,-271 46-144,105 4-1,-74 3-14,-12-3 18,152 4 69,-180-1-1,27 2-243,12 6 134,99 14 113,13 13-283,-104-29 301,-28-4-26,-29-1 6,45-4 0,-30 0-208,263 1 252,-212-6 118,-43-3-433,-60 9 173,0-1-1,0 1 1,-1-1-1,1 1 1,0-1-1,-1 0 1,1 1-1,-1-1 1,1 1-1,-1-1 1,1 0-1,-1 0 0,0 1 1,1-1-1,-1 0 1,1-1-1,4-6-68,-5 4 62,-6-15-112,0 0 0,1 0 0,1-1 0,1 1 0,0-1 0,2 0 0,0-21 0,-1 5 13,1 24 43,0 0 0,1-22 1,2-67 88,-2 20-34,4-72-127,5-82 250,-6 201-46,-2 25-34,0-1 1,-1 1-1,-1-18 1,-1 13-82,1 5 68,-1 0 0,2 0 0,-1 0 0,2-16 0,1 1 5,-2 0 0,0 0 0,-5-31 0,1 4 49,3 25-12,-1-14-88,-12-70 0,-24-117 161,35 217-125,0 1 1,0-1-1,-6-10 0,3 8 89,-7-24 1,0-5-246,4 12 96,-9-53 0,7-4-49,-7-76-87,16 62 503,-4 0-497,4 67 271,0 24-107,2 0-1,-1 0 0,2-16 0,0 10 73,-1 1-1,0 0 1,-3-16-1,1 12-33,1-33 0,2 20-7,-2 1-1,-6-42 1,0 3-36,0 14 63,4 40-73,1 0 0,0 1 0,1-1 0,2-22 0,0 20 3,-1 0 0,0 0 0,-4-18 0,0-24 282,6-46-604,-7 56 330,2 35 35,3 13-13,-1 0 0,1-1 0,0 1 0,-1 0-1,1 0 1,0 0 0,0 0 0,0 0 0,0 0-1,0-1 1,0 1 0,0 0 0,0 0 0,0 0-1,1-2 1,0-5 53,-10-7-250,7 10 121,1 4 41,-1 1 27,5 1 85,18 4 288,1-5-316,1-1 0,0 0-1,-1-2 1,33-7 0,-31 4-90,33-3 0,15-4 170,-48 9-93,0 1 0,39-1 0,-23 2 207,182-2-488,-165 4 281,112-1 674,202 3-466,-101 12-77,-87-4 87,133-2-292,-213-7 47,112-2 264,-147-5-237,39 0-62,26 0 113,-1 0 70,-89 6-201,121-5-83,-16-8 313,122 1-346,-156 7 166,-45 1 57,64-7 70,-89 5-150,1-1 1,-1-3 0,45-15 0,-84 23 24,0 0 1,-1 0 0,1 0-1,-1-1 1,8-6 0,16-8 59,-27 17-63,0-1 0,0 1 1,0-1-1,0 1 0,0-1 1,0 1-1,0-1 0,-1 0 1,1 1-1,0-1 0,0 0 1,-1 0-1,1 0 0,0 0 1,-1 1-1,1-1 0,0 0 0,-1 0 1,0 0-1,1 0 0,-1 0 1,0 0-1,1 0 0,-1-2 1,0 2-9,0 0 1,0 0 0,-1 0-1,1 0 1,0 0 0,-1 0-1,1 0 1,-1 0 0,1 0-1,-1 0 1,0 0-1,1 0 1,-1 0 0,0 0-1,1 1 1,-1-1 0,0 0-1,0 1 1,0-1 0,0 0-1,0 1 1,0-1 0,0 1-1,-1-1 1,-62-31 115,-18-7-237,24 9 139,46 24-13,11 5 10,0 0 0,0 1 1,0-1-1,0 0 1,0 1-1,0-1 0,0 1 1,-1 0-1,1-1 1,0 1-1,-2 0 0,30 1 0,0 1-1,-1 1 1,42 11-1,76 33-112,-101-30 135,-2 2-1,43 27 1,-50-27 18,-16-10-122,27 20-1,-41-26 69,0 1-1,0-1 0,-1 0 0,1 1 0,-1 0 0,0 0 1,0 0-1,0 0 0,0 1 0,-1-1 0,4 8 1,-6-10 13,1 0 0,-1 0 0,1 0 1,-1 0-1,0-1 0,0 1 1,0 0-1,0 0 0,0 0 1,0 0-1,0 0 0,-1 0 1,1 0-1,-1 0 0,0-1 1,0 4-1,-1-2 7,0 0 0,0 0-1,0 0 1,-1 0 0,1-1 0,-1 1-1,1 0 1,-4 2 0,-6 3 39,-1 0 1,1-1-1,-20 8 0,23-11-25,-265 113-1168,268-115-25,-5 1-2202,11-3 3047,-6 21-14322</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8:58.574"/>
    </inkml:context>
    <inkml:brush xml:id="br0">
      <inkml:brushProperty name="width" value="0.05" units="cm"/>
      <inkml:brushProperty name="height" value="0.05" units="cm"/>
      <inkml:brushProperty name="color" value="#004F8B"/>
    </inkml:brush>
  </inkml:definitions>
  <inkml:trace contextRef="#ctx0" brushRef="#br0">236 46 3712,'-6'-8'699,"0"-2"1211,6 10-1746,0-1-1,0 0 1,0 0-1,1 1 1,-1-1 0,0 0-1,1 1 1,-1-1-1,0 0 1,1 1-1,-1-1 1,1 1 0,-1-1-1,1 1 1,-1-1-1,1 1 1,0-1-1,0 0 1,9-10 2391,-5 7 963,-6 11-2082,-29 92-120,2-10-931,9-19-122,-98 377 1533,104-398-1697,7-26-6,0-1 0,1 1 1,2 0-1,-2 26 0,2-23 72,3-24-134,0-1 0,-1 1-1,1-1 1,0 1 0,-1-1 0,0 0 0,1 1 0,-1-1 0,0 0 0,0 1 0,1-1 0,-1 0 0,-2 2 0,2-2 566,2-17-509,0-1 0,2 1 0,-1 0 0,2 0 0,0 1 0,1-1 0,1 1 0,0 0 0,10-16 0,-5 12-109,1 2-1,0-1 1,2 1 0,0 1-1,0 1 1,1 0 0,1 1-1,1 0 1,0 2 0,1 0-1,21-11 1,-37 22-8,0 0 1,1 0-1,0 0 1,-1 0-1,1 0 1,-1 1-1,1-1 1,0 1-1,0 0 1,-1-1-1,1 1 1,0 1-1,5 0 1,-7-1 20,0 0 0,1 1 0,-1-1 1,1 1-1,-1 0 0,0-1 0,1 1 1,-1 0-1,0 0 0,0-1 0,0 1 1,0 0-1,0 0 0,0 1 0,0-1 1,0 0-1,0 0 0,0 0 0,0 1 1,-1-1-1,1 0 0,0 1 0,-1-1 1,1 0-1,-1 1 0,0-1 0,1 1 1,-1 1-1,1 15 23,-2 1 1,0 0-1,0-1 1,-2 1-1,-8 29 0,6-25 35,0-1-1,-2 47 0,7-58 28,0 1 0,1-1-1,4 21 1,-4-30-67,-1 0-1,1 0 0,-1 1 1,1-1-1,0 0 1,0 0-1,0 0 1,0 0-1,0-1 0,0 1 1,1 0-1,-1 0 1,0-1-1,1 1 0,0-1 1,-1 1-1,1-1 1,0 0-1,-1 1 0,1-1 1,0 0-1,0 0 1,0 0-1,0-1 0,0 1 1,1 0-1,1 0 1,6-1 12,0 1 0,0-1 0,-1-1 0,1 0 0,0 0 0,-1-1 0,1 0 0,14-6 0,-10 2 55,0 0 0,-1-1 0,1-1-1,23-17 1,-13 4 32,0-1-1,-2-1 1,0-1-1,29-42 1,-44 55-132,-1-1 1,8-18-1,5-8-117,-18 37-68,-2 3-139,-6 21 105,0-2 206,-7 42 0,8-30 139,3-15-125,1 0 0,0 0 1,1 33-1,2-38 1,4 30 16,-5-42 12,0 1-1,1 0 0,-1 0 1,1 0-1,-1-1 1,1 1-1,0 0 1,0-1-1,0 1 1,0 0-1,0-1 1,0 1-1,0-1 0,0 0 1,1 1-1,-1-1 1,3 2-1,-3-2 6,1-1 1,-1 0-1,0 0 0,0 1 0,0-1 0,0 0 0,0 0 0,0 0 0,0 0 0,0 0 1,0 0-1,1-1 0,-1 1 0,0 0 0,0 0 0,0-1 0,0 1 0,0-1 0,0 1 1,0-1-1,0 1 0,1-2 0,20-18 115,-3-1-56,1 2 0,1 0 0,1 1 1,43-27-1,-16 18-60,76-31 0,-44 23 37,139-79 0,-209 108-1,-8 4-40,0 0 0,0 0 0,0 0 1,0 0-1,0 0 0,0 0 1,-1-1-1,3-2 0,-3 0-229,-9 7-51,-7 8 16,-9 5 75,-37 21-1,11-7 191,26-15-14,2 2 0,0 0 0,0 1 0,2 2 1,-19 20-1,28-26-24,-1 1 1,2 0-1,0 0 1,0 0-1,2 1 0,0 1 1,0-1-1,2 1 1,-5 18-1,9-29 39,0 0-1,1 0 1,-1 1-1,1-1 1,0 1-1,0-1 0,1 0 1,0 1-1,2 7 1,-3-11 17,1 0-1,0 0 1,-1 0 0,1-1 0,0 1 0,0 0-1,0 0 1,0-1 0,1 1 0,-1-1 0,0 1-1,1-1 1,-1 0 0,1 1 0,-1-1 0,1 0-1,0 0 1,-1 0 0,1 0 0,0 0 0,0 0-1,0-1 1,-1 1 0,1-1 0,0 1 0,0-1-1,0 0 1,0 0 0,2 0 0,2 0-20,0 0 1,0-1-1,-1 0 1,1 0-1,0-1 1,-1 0-1,1 0 1,-1 0-1,0 0 1,0-1-1,0 0 1,0 0-1,0 0 1,0-1-1,-1 0 1,5-5-1,6-7 20,-1-1 0,-1 0 0,11-20-1,-18 29-30,18-31-232,31-69-1,-52 115-240,-2 9 380,-2 2 97,0-1 0,-8 31 0,3-19 4,0 1-11,-2 0-1,-1-1 0,-1 0 1,-1 0-1,-24 42 1,23-51-1,-1 0 0,-1-1 0,0 0 0,-2-1 0,0-1 0,-1 0 0,-33 25 1,47-40 29,-16 12 156,-38 21-1,49-31-86,1-1 1,-1 0-1,0 0 1,0-1 0,0 0-1,0-1 1,0 0-1,-16 1 1,23-2-87,-1 0 1,0 0-1,0 0 0,1 0 1,-1-1-1,0 1 0,0-1 1,1 1-1,-1-1 0,0 1 1,1-1-1,-1 0 0,1 0 0,-1 0 1,1 0-1,-1 0 0,1 0 1,0 0-1,-1 0 0,1-1 1,0 1-1,0 0 0,0-1 1,0 1-1,0-1 0,0 1 1,0-3-1,0 2-5,0-1 1,1 1-1,-1 0 0,1-1 0,0 1 1,0-1-1,0 1 0,0-1 1,0 1-1,1-1 0,-1 1 0,1 0 1,-1-1-1,1 1 0,0 0 1,0-1-1,0 1 0,0 0 0,2-3 1,8-9-24,-1 1 0,2 0 0,0 0 0,0 2 0,1-1 0,18-11 0,91-50 0,-36 29-43,-27 15-8,-2-3-1,56-41 0,129-85 332,-197 133-111,-19 12-77,-1-1 0,-1-1 0,0-1 1,25-23-1,-28 17-65,0-1 0,-2 0-1,-1-2 1,-1 0 0,0-1 0,-3 0 0,0-1 0,20-56 0,-19 43 4,14-47-51,-24 74-205,-5 13 238,0 0 0,0 1 0,1-1 0,-1 0-1,0 0 1,0 0 0,0 0 0,0 0 0,0 0 0,1 0 0,-1 0 0,0 0 0,0 1 0,0-1 0,0 0 0,0 0 0,0 0 0,0 0 0,0 0 0,1 1 0,-1-1 0,0 0 0,0 0 0,0 0 0,0 0 0,0 0 0,0 1 0,0-1 0,0 0 0,0 0 0,0 0 0,0 0 0,0 1 0,0-1 0,0 0 0,0 0 0,0 0 0,0 31-404,-4 2 373,-2-1-1,0 0 0,-2 0 1,-2 0-1,0-1 0,-26 51 1,10-37 71,-211 370 464,227-397-404,-5 6 318,15-23-398,0-1 0,-1 0 0,1 0 1,0 0-1,0 1 0,0-1 0,0 0 0,0 0 0,-1 0 0,1 1 0,0-1 0,0 0 0,0 0 0,-1 0 0,1 0 0,0 1 0,0-1 0,0 0 0,-1 0 0,1 0 1,0 0-1,0 0 0,-1 0 0,1 0 0,0 0 0,0 0 0,-1 0 0,1 0 0,0 0 0,-1 0 0,1 0 0,0 0 0,0 0 0,-1 0 0,1 0 0,0 0 0,0-1 1,-1 1 7,1-1 1,0 1 0,0-1-1,-1 0 1,1 0 0,0 1-1,0-1 1,0 0 0,0 1 0,0-1-1,0 0 1,0 1 0,0-1-1,1 0 1,-1 1 0,0-2 0,5-14 4,1 0 1,0 0 0,1 1 0,1-1 0,0 2 0,1-1-1,0 1 1,1 1 0,18-19 0,-13 16-74,1 2 1,0-1-1,1 2 1,1 0-1,0 1 1,1 1-1,21-9 1,-37 18 40,-1 1 0,0 0 0,1 0 0,-1 0 0,1 1 0,-1-1 0,1 1 0,-1-1 0,1 1 0,0 0 0,-1 0 0,1 0 0,-1 0 0,1 0 0,0 1 0,-1-1 1,1 1-1,4 2 0,-4-1-22,1 0 1,-1 1 0,0-1-1,0 1 1,0 0-1,0 0 1,0 0 0,0 1-1,-1-1 1,0 1 0,3 4-1,2 5 28,-1 1-1,5 15 0,9 21 257,-17-45-225,0 0 0,0-1 0,0 1 0,0-1 0,0 1 0,1-1 0,4 4 0,-7-7-22,1 0 1,-1 0 0,0-1-1,0 1 1,0 0 0,1-1 0,-1 1-1,0-1 1,0 1 0,1-1-1,-1 0 1,1 1 0,-1-1 0,0 0-1,1 0 1,-1 0 0,1 0-1,-1 0 1,0-1 0,1 1 0,-1 0-1,0 0 1,1-1 0,-1 1-1,0-1 1,1 1 0,-1-1 0,0 0-1,0 0 1,0 1 0,0-1 0,0 0-1,0 0 1,1-1 0,4-4 17,0 0-1,-1 0 1,0 0 0,5-10 0,-9 16-23,15-29 79,-1 0 0,15-41 0,-26 61-76,-2 5 10,0-1-1,-1 0 0,1 0 0,-1 0 1,0 0-1,0-1 0,0 1 1,-1 0-1,0 0 0,0 0 1,0-1-1,-2-5 0,2 11-28,0-1 0,0 1 0,0-1 0,0 0 0,0 1 0,0-1 0,0 1 0,-1-1 0,1 1 0,0-1-1,0 0 1,-1 1 0,1-1 0,0 1 0,-1 0 0,1-1 0,0 1 0,-1-1 0,1 1 0,-1-1 0,1 1 0,-1 0 0,1-1 0,-1 1-1,1 0 1,-1-1 0,1 1 0,-1 0 0,1 0 0,-1 0 0,0 0 0,1-1 0,-1 1 0,1 0 0,-1 0 0,1 0 0,-1 0 0,0 0 0,1 0-1,-1 0 1,1 1 0,-1-1 0,0 0 0,1 0 0,-1 0 0,1 1 0,-1-1 0,1 0 0,-1 0 0,1 1 0,-1-1 0,1 0 0,-1 1-1,1-1 1,-1 1 0,-2 2 9,0-1 1,0 1-1,1 0 0,-1 0 0,1 0 0,0 0 0,-2 4 1,-1 2-13,1 1 0,1 0 1,0 0-1,0 0 0,1 0 0,0 1 1,1-1-1,-1 11 0,2-2 17,1-1 1,1 1-1,6 29 0,-7-45 23,0 0 1,-1 0 0,1 0 0,0 0 0,1 0-1,-1 0 1,0 0 0,1-1 0,0 1-1,-1 0 1,1-1 0,0 1 0,1-1 0,-1 0-1,5 4 1,-4-4-10,-1-1 0,1 0-1,0 0 1,-1 0 0,1 0 0,0 0-1,0-1 1,0 1 0,0-1 0,0 0-1,0 0 1,0 0 0,0 0 0,0 0-1,0-1 1,-1 1 0,6-3 0,13-4 30,-1 0 0,0-2 0,34-21 1,-3 2 54,179-77-22,-220 101-31,-2 1-80,0 0 0,0 0 1,0 1-1,9-2 0,-15 4 44,0 0-1,0 0 1,1 0-1,-1 0 1,0 0-1,0 0 1,1 1 0,-1-1-1,0 1 1,0-1-1,0 1 1,0 0-1,0 0 1,0 0-1,0 0 1,0 0-1,0 1 1,0-1-1,3 3 1,-1 1 72,0 0 0,0 0 0,0 1 0,-1-1 0,0 1 0,0 0 0,0 0 0,2 10-1,12 56 359,-9-33-326,-5-25-88,1 2-27,0 1 1,0-1-1,2 0 0,10 21 1,-15-35-77,-1-1 1,1 0-1,0 0 1,-1 0-1,1 0 1,0 0-1,0 0 1,-1-1-1,1 1 1,0 0-1,0 0 1,0-1-1,0 1 1,0 0 0,0-1-1,2 1 1,-2-1-92,-1 1 0,1-1 0,0 0 1,-1 0-1,1 0 0,0-1 1,0 1-1,-1 0 0,1 0 0,0 0 1,-1 0-1,1-1 0,0 1 1,-1 0-1,1 0 0,-1-1 0,1 1 1,0-1-1,-1 1 0,1-1 1,2-2-613,-1 0 0,1 0 1,-1 0-1,0 0 1,0 0-1,-1 0 0,1 0 1,-1-1-1,2-3 1,-1 1-202,-1 0 0,0 1 1,1-11-1,-1-21-4366</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8:58.922"/>
    </inkml:context>
    <inkml:brush xml:id="br0">
      <inkml:brushProperty name="width" value="0.05" units="cm"/>
      <inkml:brushProperty name="height" value="0.05" units="cm"/>
      <inkml:brushProperty name="color" value="#004F8B"/>
    </inkml:brush>
  </inkml:definitions>
  <inkml:trace contextRef="#ctx0" brushRef="#br0">114 177 11552,'-100'-66'5215,"86"43"-4511,14 11-960,11 0 0,17-13-895,19 4 671,19 4-4512</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9:00.663"/>
    </inkml:context>
    <inkml:brush xml:id="br0">
      <inkml:brushProperty name="width" value="0.05" units="cm"/>
      <inkml:brushProperty name="height" value="0.05" units="cm"/>
      <inkml:brushProperty name="color" value="#004F8B"/>
    </inkml:brush>
  </inkml:definitions>
  <inkml:trace contextRef="#ctx0" brushRef="#br0">494 30 4384,'5'-5'582,"-4"4"-480,0 0 0,-1 1 0,1-1 0,0 0-1,-1 0 1,1 0 0,0 0 0,-1 0 0,1 1 0,-1-1-1,1 0 1,-1 0 0,0 0 0,1 0 0,-1 0 0,0 0-1,0 0 1,0-3 1317,0 4-1301,0 0-1,0-1 1,0 1-1,0 0 1,0 0 0,0-1-1,-1 1 1,1 0-1,0 0 1,0-1-1,0 1 1,0 0-1,-1 0 1,1 0-1,0-1 1,0 1-1,0 0 1,-1 0-1,1 0 1,0 0-1,0 0 1,-1-1-1,1 1 1,0 0-1,-1 0 1,1 0-1,-1 0 1,-2 1 78,0-1 0,-1 1 1,1 0-1,-1 0 0,1 1 0,0-1 1,0 1-1,0 0 0,-5 3 0,-3 1 189,-18 13 616,-55 43 1,-20 32 64,91-81-941,-17 14 230,2 1 0,2 1 0,0 2 0,-37 60 1,54-77-291,2 1 0,0 0 0,1 1 0,1-1 1,0 1-1,-3 17 0,7-21-6,0-1 0,0 0 0,1 1 0,0-1 0,1 0 0,0 0 0,1 1 0,0-1-1,7 20 1,-6-24-54,0 0 0,1 0 0,-1-1 0,1 1 0,1-1 0,-1 0-1,1 0 1,0 0 0,1 0 0,-1-1 0,1 0 0,0 0 0,0-1 0,1 1-1,-1-1 1,1-1 0,0 1 0,0-1 0,12 3 0,-12-4-449,1 0 0,-1-1 0,1 0 1,0 0-1,8-1 0,-9 0-577,1-1-1,-1 0 1,0 0 0,0-1 0,12-4-1,8-5-1943,-2-1-1536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3:35.615"/>
    </inkml:context>
    <inkml:brush xml:id="br0">
      <inkml:brushProperty name="width" value="0.05" units="cm"/>
      <inkml:brushProperty name="height" value="0.05" units="cm"/>
      <inkml:brushProperty name="color" value="#FF0066"/>
    </inkml:brush>
  </inkml:definitions>
  <inkml:trace contextRef="#ctx0" brushRef="#br0">7 553 2816,'-1'0'49,"1"1"1,-1-1 0,1 0-1,0 0 1,-1 1-1,1-1 1,0 0 0,-1 1-1,1-1 1,0 0-1,-1 1 1,1-1-1,0 0 1,0 1 0,-1-1-1,1 1 1,0-1-1,0 1 1,0-1-1,0 0 1,0 1 0,-1-1-1,1 1 1,0-1-1,0 1 1,0-1-1,0 1 1,0-1 0,0 1-1,1-1 1,-1 0-1,0 1 1,0-1-1,0 1 1,0-1 0,0 1-1,1-1 1,-1 0-1,0 1 1,1 0-1,0 0 369,0 1 0,0 0 0,0-1-1,0 1 1,0 0 0,1-1-1,-1 0 1,4 3 1429,2-2 2203,-6-2-3937,-1 0 0,1 0 1,-1 0-1,1 0 0,-1 0 0,1 1 0,-1-1 0,1 0 0,-1 0 1,1-1-1,-1 1 0,1 0 0,-1 0 0,1 0 0,-1 0 0,1 0 1,-1 0-1,1-1 0,-1 1 0,0 0 0,1 0 0,-1-1 0,1 1 1,-1 0-1,1-1 0,3-2 282,-1 0-1,1 0 1,-1 0 0,0 0 0,0 0 0,0-1-1,4-7 1,16-30 518,-15 24-488,4-6-13,-2 0 1,-1-1 0,12-49 0,4-78 935,-3 20-337,-21 128-1013,0-1 0,0 1 0,0 0 0,1 0 0,-1 0 0,1 0 0,0 1 0,0-1-1,0 0 1,0 1 0,0-1 0,1 1 0,-1 0 0,1 0 0,-1 0 0,1 0 0,0 0 0,0 0 0,0 1-1,0-1 1,0 1 0,0 0 0,0 0 0,6-1 0,8-1 40,1 0 0,-1 1 1,29 0-1,-17 2 155,68-2-201,-83 3 12,-1 0 0,0 1 0,0 1 0,0 0 0,17 6 0,-26-7 2,0 0 0,0 1 0,0-1 0,-1 1 1,1 0-1,-1-1 0,1 2 0,-1-1 0,0 0 1,0 1-1,0-1 0,-1 1 0,1 0 0,-1 0 1,0 0-1,0 0 0,0 0 0,-1 0 0,0 1 1,1-1-1,0 8 0,0 3 74,-1 1 1,0-1-1,-1 1 1,-3 28-1,-4-3 72,-2 0 1,-1-1-1,-26 64 0,8-27 23,27-74-163,1 0 1,-1-1-1,0 1 0,1 0 0,-1 0 1,1 0-1,0-1 0,0 1 0,0 0 1,0 0-1,0 0 0,1 0 0,-1-1 1,1 1-1,0 0 0,0 0 0,0-1 1,0 1-1,0-1 0,3 4 1,-3-4 13,1 0 1,0 0-1,0 0 1,0-1 0,0 1-1,0-1 1,0 1-1,1-1 1,-1 0 0,0 0-1,1 0 1,-1 0-1,1 0 1,-1-1 0,1 1-1,-1-1 1,1 1-1,-1-1 1,1 0 0,0 0-1,-1 0 1,4-1-1,10-2 36,0 0 0,-1-2 0,1 0 0,-1 0 0,18-10 0,9-3 30,199-86 116,-8-23-602,-120 61 372,-108 60 53,-5 6-27,0 0 0,0 0 0,0 0 0,0 0 0,0 0 0,0 0 0,0 0 0,0 0 0,0 0 0,0 0 0,0 0 0,0 0 0,0 0 0,0 0 0,0 0 0,0 0 1,0 0-1,0 0 0,0 0 0,0 0 0,0 0 0,0 0 0,0 0 0,0 0 0,0 0 0,0 0 0,1 0 0,-1 0 0,0 0 0,0 0 0,0 0 0,0 1-68,-6 3-181,-110 46-117,78-32 356,-148 80-21,153-78-69,-38 32 0,58-41 100,0 0 0,1 1-1,0 1 1,1 0-1,-15 21 1,24-31 14,1 0 0,-1 0 0,1 0 0,-1 0 0,1 0 0,0 0 0,0 0 0,1 0 0,-1 0 0,0 1 0,1-1 0,0 0 0,0 0 0,0 1 0,1 3 0,-1-6-5,1 1-1,-1 0 1,1-1 0,0 1 0,0-1 0,0 1-1,0-1 1,0 1 0,0-1 0,0 0 0,0 1-1,0-1 1,1 0 0,-1 0 0,1 0 0,-1 0-1,1 0 1,-1 0 0,1 0 0,-1-1 0,1 1-1,0-1 1,-1 1 0,1-1 0,0 1 0,0-1-1,-1 0 1,1 0 0,2 0 0,14 0 70,0-1 0,1-1 0,-1-1 0,0 0 0,28-10 0,-45 13-80,18-6 22,0 0-1,-1-2 1,0 0-1,0-1 0,-1 0 1,0-2-1,0 0 1,-2-1-1,19-16 1,-17 11-21,-1-1 0,-1-1 0,0 0 0,-1 0 0,-1-2 0,-1 1 0,11-27 0,9-26-377,-32 73 367,0 1-1,0-1 1,0 0 0,0 0 0,0 0-1,0 0 1,0 0 0,1 0-1,-1 0 1,0 0 0,0 0-1,0 0 1,0 0 0,0 0-1,0 0 1,0 0 0,0 0-1,0 0 1,0 0 0,0 0 0,0 0-1,0 0 1,1 0 0,-1 0-1,0 0 1,0 0 0,0 0-1,0 0 1,0 0 0,0 0-1,0 0 1,0 0 0,0 0-1,0 0 1,0 0 0,0-1-1,0 1 1,0 0 0,0 0 0,0 0-1,1 0 1,-1 0 0,0 0-1,0 0 1,0 0 0,0 0-1,0 0 1,0 0 0,0 0-1,0 0 1,0 0 0,0 0-1,0-1 1,0 1 0,0 0 0,0 0-1,0 0 1,0 0 0,0 0-1,0 0 1,0 0 0,0 0-1,0 0 1,0 8-146,-1 15 41,-4 7 15,-5 51-101,9-63 202,0 8 38,3 54 1,-1-73-1,0 1 0,1 0 0,0-1 0,0 1 0,1-1 0,0 1 0,0-1 0,0 0 0,1 0 0,0 0 0,7 7 0,-10-12-17,0 0 0,1-1 0,-1 1 0,1-1 0,-1 1 0,1-1 0,0 0 0,-1 1 0,1-1 1,0 0-1,0 0 0,0 0 0,0-1 0,0 1 0,0 0 0,0-1 0,0 1 0,0-1 0,0 0 0,0 0 0,0 1 0,1-2 0,-1 1 0,0 0 0,0 0 0,0-1 0,0 1 0,0-1 0,0 1 0,0-1 0,0 0 0,0 0 0,3-2 0,24-13 130,0-3 0,42-34 0,-54 40-149,241-197-247,-245 200 198,17-13-3,-28 22 21,0 0-1,0 0 0,0 0 1,0 0-1,0 1 0,1-1 1,-1 0-1,0 1 0,0 0 1,1-1-1,-1 1 0,0 0 1,4 1-1,-5-1 19,0 0 0,0 1-1,0-1 1,0 0 0,0 1-1,0-1 1,0 1 0,0 0 0,0-1-1,-1 1 1,1 0 0,0-1 0,0 1-1,-1 0 1,1 0 0,0 0-1,-1-1 1,1 1 0,-1 0 0,1 0-1,-1 0 1,1 0 0,-1 0 0,0 0-1,0 0 1,1 0 0,-1 2 0,1 2 13,-1 0 1,0-1 0,0 1 0,0-1 0,-2 8 0,-2 7 19,-2-1 0,0 1 0,-1-1 0,-1 0 0,-20 34 0,19-37-24,5-8 29,-11 21-26,15-26 31,-1 0 0,0 1 1,0-1-1,1 0 0,-1 0 1,1 0-1,-1 0 0,1 1 1,0-1-1,0 4 0,1-5-24,-1-1 0,0 1 0,1-1-1,-1 1 1,1-1 0,-1 1-1,1-1 1,-1 0 0,1 1-1,0-1 1,-1 0 0,1 1-1,-1-1 1,1 0 0,0 1 0,-1-1-1,1 0 1,0 0 0,-1 0-1,1 0 1,0 0 0,-1 0-1,1 0 1,0 0 0,-1 0-1,1 0 1,0 0 0,-1 0 0,1 0-1,0-1 1,0 1 0,28-9 119,-16 4-136,-1-2-1,0 1 1,0-2 0,-1 1 0,0-1-1,0-1 1,-1 0 0,10-11-1,9-14-210,28-43-1,25-27 94,-79 100 103,0 0 8,1 0 0,-1 1-1,1 0 1,5-4 0,-9 7 6,1-1 1,-1 1-1,1-1 1,-1 1 0,1 0-1,-1 0 1,1-1-1,0 1 1,-1 0 0,1 0-1,-1 0 1,1-1-1,0 1 1,-1 0 0,1 0-1,0 0 1,-1 0-1,1 0 1,-1 0 0,1 0-1,0 1 1,-1-1-1,1 0 1,-1 0 0,1 0-1,0 1 1,-1-1-1,1 0 1,-1 0 0,1 1-1,-1-1 1,1 1-1,-1-1 1,1 0 0,-1 1-1,0-1 1,1 1-1,-1-1 1,1 1-1,-1 0 1,2 2-6,-1 0 1,0 0-1,0 0 0,0 0 0,0 0 0,-1 0 1,1 0-1,-1 0 0,1 5 0,-4 31 9,2-22 31,-11 61 287,8-55-243,0 0 0,0 28-1,4-50-66,0 0 0,0 1-1,0-1 1,1 0-1,-1 0 1,0 0-1,1 1 1,-1-1-1,0 0 1,1 0 0,0 0-1,-1 0 1,1 0-1,0 0 1,-1 0-1,1 0 1,0 0-1,0 0 1,0 0-1,0 0 1,0-1 0,0 1-1,0 0 1,0-1-1,0 1 1,0-1-1,0 1 1,0-1-1,0 1 1,1-1 0,-1 0-1,0 1 1,0-1-1,0 0 1,3 0-1,4 0-3,1 0-1,0 0 1,-1-1-1,10-2 1,-8 1-28,25-3 22,-1-3-1,0 0 0,0-2 0,-1-2 0,-1-1 0,0-2 0,-1 0 0,0-3 1,-1 0-1,47-39 0,-62 42-23,-1 0 1,24-32 0,19-38-222,-52 78 191,-3 3 21,4-6-173,-6 10 192,0 0 1,0 0-1,0-1 0,0 1 1,0 0-1,1 0 0,-1-1 1,0 1-1,0 0 0,0 0 1,0 0-1,0-1 0,0 1 1,0 0-1,0 0 0,0-1 1,-1 1-1,1 0 0,0 0 1,0-1-1,0 1 0,0 0 1,0 0-1,0 0 0,0-1 1,0 1-1,-1 0 0,1 0 1,0 0-1,0 0 0,0-1 1,-1 1-1,-3 6-356,-39 47 239,-3-1 1,-61 53 0,88-87 157,1 1 0,0 1 0,-19 30 0,35-48-22,0 0-1,1 1 1,0-1 0,-1 1 0,1-1 0,0 1-1,0-1 1,1 1 0,-1 0 0,0-1-1,1 1 1,0 0 0,0 0 0,-1-1 0,2 7-1,0-7 26,-1 0 0,1 0 0,0 0 0,0 1 0,0-1-1,0 0 1,1 0 0,-1-1 0,0 1 0,1 0 0,-1 0-1,1 0 1,0-1 0,0 1 0,-1-1 0,1 0 0,0 1-1,0-1 1,3 1 0,-1 0 25,0-1 0,0 0 1,0 1-1,0-2 0,1 1 0,-1 0 0,0-1 0,0 0 1,1 0-1,-1 0 0,0 0 0,6-2 0,-2 1-30,0-1 0,0 0 1,-1-1-1,1 1 0,10-7 0,-11 5-12,-1 0 1,1-1-1,-1 0 0,0 0 1,-1-1-1,1 1 1,-1-1-1,0-1 0,6-8 1,2-7 65,14-35 0,-7 9-58,-2-1-1,19-81 1,-34 108-255,-2 18 70,-2 13 0,-11 77-74,-34 126-1,-42 80 779,67-231-415,-34 73 0,44-111-81,-2 0 0,-1-1 0,0-1 0,-1 0 0,-36 36 0,44-51-11,0 1 0,0-2 0,0 1-1,-1-1 1,0 0 0,0-1 0,-1 1-1,1-2 1,-13 5 0,18-7-47,-1 0-1,1-1 1,-1 1 0,0-1-1,1 1 1,-1-1 0,0 0-1,1-1 1,-1 1 0,0 0-1,1-1 1,-1 0 0,1 0-1,-1 0 1,1 0 0,-1-1-1,1 1 1,0-1 0,0 0-1,-1 0 1,1 0 0,1-1-1,-1 1 1,0 0-1,1-1 1,-4-4 0,1 0-37,-1-1-1,2-1 1,-1 1 0,1-1 0,0 1-1,1-1 1,0 0 0,1 0 0,-3-17-1,3 14 12,1-1-1,0 1 1,1-1-1,1 1 1,0 0-1,1-1 1,3-11-1,-4 19 25,1-1 0,0 1 0,0 0 0,1 0 0,-1 0 0,1 1 0,0-1 1,0 1-1,1 0 0,3-5 0,0 3-1,0 0 0,1 0 0,-1 0 0,1 1 0,10-5 0,7-1 15,0 0 1,50-12 0,27-1 34,-44 10 309,76-27 1,68-46 217,-145 61-426,-36 16-58,-1-1 1,0 0-1,0-2 0,31-26 0,-40 29-51,0 0 1,-1-1-1,0 0 0,-1-1 0,0 0 0,-1 0 0,-1-1 0,9-19 0,-14 29-29,-1 0-1,0-1 0,0 0 0,0 1 0,0-1 0,0 0 1,-1 1-1,0-7 0,0 9-6,0 0 1,0-1-1,0 1 0,-1-1 1,1 1-1,-1 0 0,1-1 1,-1 1-1,0 0 0,1 0 0,-1-1 1,0 1-1,0 0 0,0 0 1,0 0-1,0 0 0,0 0 1,0 0-1,0 0 0,0 0 1,-1 0-1,1 1 0,0-1 1,0 0-1,-1 1 0,1-1 1,-2 1-1,-1-1-42,0 0 1,0 0-1,0 0 1,0 1-1,0 0 0,0 0 1,0 0-1,0 0 0,-8 2 1,3 0 3,0 1 0,0 0 1,-15 8-1,0 2 63,-40 30 0,62-42-11,-8 7 70,-1 0 0,1 1 0,0 0 0,1 1 0,0 0 1,-8 13-1,14-19-32,0 0 0,1 0 0,-1 1 0,1-1 0,0 1 0,0-1 1,1 1-1,-1 0 0,1-1 0,0 1 0,1 0 0,-1 0 0,1 0 0,0 0 0,0 0 1,0 0-1,1 0 0,-1-1 0,3 8 0,-1-8-3,0 0 0,0-1 0,0 1 0,0 0 0,1-1 0,0 1-1,-1-1 1,1 0 0,0 0 0,1 0 0,5 4 0,1 0 48,0-1 1,0-1-1,13 6 0,-3-4-1,0 0 0,1-2 0,-1 0 0,1-1 0,27 1 0,-6-3 131,70-6-1,-96 3-528,0-1 0,1 0 0,-1-2 0,-1 0-1,1 0 1,25-12 0,-38 14-88,0 0 0,0 1-1,0-1 1,0-1 0,-1 1 0,1 0 0,-1-1-1,0 1 1,1-1 0,-1 1 0,3-7 0,-4 7-80,0 0 1,0 0 0,0-1-1,0 1 1,-1 0 0,1-1-1,-1 1 1,0-1 0,1 1-1,-1-1 1,0 1 0,0 0-1,-1-1 1,1 1 0,0-1-1,-1 1 1,0 0 0,1-1 0,-3-2-1,-15-26-5532,-2 2 1974</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9:01.161"/>
    </inkml:context>
    <inkml:brush xml:id="br0">
      <inkml:brushProperty name="width" value="0.05" units="cm"/>
      <inkml:brushProperty name="height" value="0.05" units="cm"/>
      <inkml:brushProperty name="color" value="#004F8B"/>
    </inkml:brush>
  </inkml:definitions>
  <inkml:trace contextRef="#ctx0" brushRef="#br0">4 52 7648,'-3'-5'3904,"4"17"-3039,1 3 563,-1 1-577,0 0 0,1 0 0,1 0 1,5 17-1,-6-26-505,-1 1 0,0-1 0,-1 14 0,0-20-322,6-5 1085,5-12-786,0 0 0,-2-1-1,11-24 1,-9 18-456,16-26-1,2 3-591,-29 46 729,0-1 0,0 1 1,0 0-1,0 0 0,0 0 1,0 0-1,1 0 0,-1-1 1,0 1-1,0 0 0,0 0 1,1 0-1,-1 0 0,0 0 1,0 0-1,0 0 0,1 0 1,-1-1-1,0 1 0,0 0 1,0 0-1,1 0 1,-1 0-1,0 0 0,0 0 1,1 0-1,-1 0 0,0 0 1,0 1-1,0-1 0,1 0 1,-1 0-1,0 0 0,0 0 1,0 0-1,1 0 0,-1 0 1,0 0-1,0 1 0,0-1 1,0 0-1,1 0 0,-1 0 1,0 0-1,0 0 0,0 1 1,6 7 335,-1 7 29,0 1 0,-1-1 0,3 25 1,-6-26-325,1 0 0,1-1 1,1 0-1,-1 0 1,11 22-1,-9-25-528,-5-8 112,0-1 0,1 1 0,0-1-1,-1 1 1,1-1 0,0 0 0,-1 1 0,1-1 0,0 0 0,0 0-1,0 1 1,0-1 0,0 0 0,0 0 0,1 0 0,-1 0-1,0 0 1,1-1 0,-1 1 0,0 0 0,1-1 0,-1 1-1,1 0 1,-1-1 0,3 1 0,15 1-2760,8 5-2271</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9:01.543"/>
    </inkml:context>
    <inkml:brush xml:id="br0">
      <inkml:brushProperty name="width" value="0.05" units="cm"/>
      <inkml:brushProperty name="height" value="0.05" units="cm"/>
      <inkml:brushProperty name="color" value="#004F8B"/>
    </inkml:brush>
  </inkml:definitions>
  <inkml:trace contextRef="#ctx0" brushRef="#br0">275 14 8896,'-1'-1'166,"1"0"1,-1 0-1,1 0 1,-1 1-1,0-1 1,1 0-1,-1 0 1,0 1-1,0-1 1,1 0-1,-1 1 1,0-1-1,0 0 1,0 1-1,0-1 0,0 1 1,0 0-1,0-1 1,0 1-1,-1 0 1,1 0-126,0 0-1,0 0 1,0 0 0,1 1-1,-1-1 1,0 0 0,0 1-1,1-1 1,-1 1 0,0-1-1,1 1 1,-1-1 0,1 1-1,-1-1 1,0 1 0,1-1-1,-1 1 1,1 0 0,-1-1-1,1 1 1,0 0 0,-1 0 0,1-1-1,0 1 1,0 0 0,-1 0-1,1 0 1,0-1 0,0 1-1,0 1 1,-2 8 761,0 1-1,1 14 1,-2 12 761,-1-14-895,1 1 180,-8 29 0,9-46-750,0 0 0,-1 0 0,0 0 1,0-1-1,0 1 0,-1-1 0,0 0 0,-7 9 1,8-12-119,1-1 0,0 0 0,-1 0 0,1 0 1,-1 0-1,1 0 0,-1 0 0,0-1 0,0 1 0,0-1 1,0 0-1,0 0 0,0 0 0,0 0 0,0-1 0,-4 1 1,2-1-267,1 0 0,0 0 0,0-1-1,0 1 1,-1-1 0,1 0 0,0-1 0,0 1 0,0-1 0,0 1 0,-4-4 0,3 2-551,-1-1-1,1 1 1,0-1 0,0 0-1,0-1 1,1 1 0,0-1-1,0 0 1,0 0-1,0-1 1,1 1 0,0-1-1,0 1 1,0-1 0,-3-11-1,0-12-1711</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9:01.914"/>
    </inkml:context>
    <inkml:brush xml:id="br0">
      <inkml:brushProperty name="width" value="0.05" units="cm"/>
      <inkml:brushProperty name="height" value="0.05" units="cm"/>
      <inkml:brushProperty name="color" value="#004F8B"/>
    </inkml:brush>
  </inkml:definitions>
  <inkml:trace contextRef="#ctx0" brushRef="#br0">9 538 6976,'-8'-11'2034,"8"11"-1971,0 0 1,0 0-1,0-1 1,0 1-1,1 0 1,-1 0-1,0-1 1,0 1 0,0 0-1,0 0 1,1 0-1,-1-1 1,0 1-1,0 0 1,0 0-1,1 0 1,-1 0-1,0-1 1,0 1-1,1 0 1,-1 0-1,0 0 1,0 0-1,1 0 1,-1 0 0,2-1 58,0 0 0,0 0 0,0 0 0,0 0 0,-1 0 0,1 0 0,0-1 0,1-1 0,29-34 2436,-18 20-2056,1 1 0,30-26 0,53-28 204,-56 43-315,74-66 0,-105 83-344,-1 0 1,0-1-1,-1 0 1,0-1-1,-1 0 1,0 0-1,-1-1 1,0 0 0,-1-1-1,-1 1 1,5-18-1,-9 27-42,0 1 1,-1 0-1,1 0 0,-1-1 0,0 1 0,0 0 1,0-4-1,0 6-8,-1 0 1,1 0-1,0 1 0,0-1 1,-1 0-1,1 0 0,0 1 1,-1-1-1,1 0 1,-1 0-1,1 1 0,-1-1 1,1 1-1,-1-1 0,0 0 1,1 1-1,-1-1 0,1 1 1,-1 0-1,0-1 0,0 1 1,1-1-1,-1 1 1,0 0-1,0 0 0,1-1 1,-1 1-1,0 0 0,0 0 1,0 0-1,0 0 0,1 0 1,-3 0-1,-1 0-46,0 1 0,0-1 0,0 1 0,1 0 0,-1 0 0,0 1 0,0-1 0,1 1-1,-1 0 1,-3 2 0,-35 26 197,35-24-81,-15 11 346,-26 29 0,38-35-168,1-1 1,0 1-1,1 1 1,-13 23-1,15-22-160,1 0 1,0 1-1,1-1 1,0 1-1,1 0 0,0 0 1,1 0-1,1 0 1,0 0-1,2 19 0,0-24-58,0-1 0,1 0 0,0 0 0,0 0 0,0 0 0,1 0 0,1 0 0,-1 0 0,1-1-1,1 0 1,-1 0 0,1 0 0,1 0 0,-1-1 0,1 0 0,0 0 0,0 0 0,13 8 0,-12-10-175,0 1 0,0-2 1,1 1-1,0-1 0,-1 0 1,1 0-1,0-1 0,12 2 1,-9-3-461,-1-1 1,1 1 0,-1-2-1,1 0 1,-1 0-1,1 0 1,-1-2 0,0 1-1,0-1 1,12-6-1,31-17-5738</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9:02.260"/>
    </inkml:context>
    <inkml:brush xml:id="br0">
      <inkml:brushProperty name="width" value="0.05" units="cm"/>
      <inkml:brushProperty name="height" value="0.05" units="cm"/>
      <inkml:brushProperty name="color" value="#004F8B"/>
    </inkml:brush>
  </inkml:definitions>
  <inkml:trace contextRef="#ctx0" brushRef="#br0">6 3 7648,'-4'-2'1740,"2"3"-621,5 13-186,11 23-400,-3-8 724,10 46-1,0-1 23,-1-27-485,1 0 1,46 74-1,-8-16 316,-49-84-1026,-1 0 0,-1 1 0,0 0-1,-2 1 1,-1 0 0,-1 0 0,-1 0 0,0 0-1,-2 1 1,-1-1 0,-1 0 0,-1 1 0,-1-1-1,-1 0 1,-1 0 0,0-1 0,-2 1 0,-1-1-1,-1-1 1,-12 22 0,7-17-317,-33 42 0,35-53-872,-1-1 0,-15 13 0,24-23 579,-1 0-1,0-1 1,0 1 0,0-1 0,-9 4 0,6-5-1330,1 1 0,-1-1 0,-10 1 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9:03.909"/>
    </inkml:context>
    <inkml:brush xml:id="br0">
      <inkml:brushProperty name="width" value="0.05" units="cm"/>
      <inkml:brushProperty name="height" value="0.05" units="cm"/>
      <inkml:brushProperty name="color" value="#004F8B"/>
    </inkml:brush>
  </inkml:definitions>
  <inkml:trace contextRef="#ctx0" brushRef="#br0">11 1055 6656,'-4'-5'758,"3"4"-587,1 0 0,-1 0 0,0 0 0,1 0 0,-1-1 0,1 1 0,-1 0 0,1 0 0,-1 0 0,1 0 0,0 0 0,-1-3 0,2 2 236,1-1 0,-1 0 1,1 0-1,-1 1 0,1-1 0,0 1 0,3-4 0,-1 1 368,18-25 1194,-8 11-1063,1-1 1,1 2-1,31-29 0,9 3 73,-30 25-507,0-2 0,40-42 0,-50 44-201,0 0 0,-1-1-1,-1 0 1,-1-1 0,-1-1 0,-1 0 0,-1 0-1,11-36 1,-10 23-1,-4 12 158,7-36 0,-13 53-342,0 1-156,3 13-48,2 12 84,-1 1-1,0-1 0,2 35 1,1-1 31,-3-28-70,1 49-1,-6-53 36,-1 0 0,0 0-1,-2-1 1,-8 36 0,8-49 58,1 0 1,-1 0 0,-1-1-1,1 1 1,-2-1 0,1 0-1,-1 0 1,1 0-1,-2-1 1,1 0 0,-1 0-1,0 0 1,0 0 0,-1-1-1,-8 6 1,7-7 2,1-1 0,-1 1 0,0-1-1,0-1 1,-1 1 0,1-1 0,0-1 0,-1 1 0,1-1 0,-1-1 0,1 0 0,-1 0 0,1-1-1,-15-2 1,10 0-36,0 0 0,0-1 0,0-1-1,1 0 1,0 0 0,0-1-1,0-1 1,-18-13 0,30 19 8,-1 1 0,1 0 0,0 0 0,0 0 0,-1 0 0,1 0 0,0 0 0,0 0 0,-1-1 0,1 1 0,0 0 0,0 0 0,0 0 0,-1 0 0,1-1 0,0 1 0,0 0 1,0 0-1,0-1 0,0 1 0,-1 0 0,1 0 0,0 0 0,0-1 0,0 1 0,0 0 0,0-1 0,0 1 0,0 0 0,0 0 0,0-1 0,0 1 0,0 0 0,0 0 0,0-1 0,0 1 0,0 0 0,0 0 0,0-1 0,0 1 0,0 0 0,1 0 0,-1-1 0,0 1 0,0 0 0,0 0 0,0-1 1,1 1-1,-1 0 0,0 0 0,0 0 0,0-1 0,1 1 0,-1 0 0,18-5-74,120-13 131,-90 14 34,75-17 0,111-52 101,-98 19 143,-107 43-293,0-2-1,50-30 0,-63 32 15,0 0-1,-1-1 0,0-1 0,-1-1 1,22-27-1,-8 4 5,-2-2 1,-2 0 0,-1-2-1,-2-1 1,-3 0 0,27-89-1,-40 112 40,-1-1 0,-1 1 0,-1-1 0,-1-28 0,-1 47-107,0 0 0,0 1 0,0-1 0,0 0 0,0 0 0,0 0 0,0 1 0,0-1 0,0 0 0,0 0 0,-1 0 0,1 1 0,0-1 0,-1 0 0,1 1 0,0-1 0,-1 0 0,1 1 0,-1-1 0,1 0 0,-2 0 1,2 1-1,-1 0 0,1 0 0,-1-1 0,0 1 1,1 0-1,-1 0 0,1 0 0,-1 0 0,0 0 1,1 0-1,-1 0 0,0 0 0,1 1 0,-1-1 1,1 0-1,-1 0 0,1 0 0,-1 1 0,0-1 1,0 1-1,-3 2-73,-1 0 1,1 0-1,0 0 1,-7 8 0,3-1 32,0 1 0,0 0 0,2 0 1,-1 0-1,-8 21 0,-19 66 48,26-72-7,-9 30 117,2 2-1,3 0 1,3 0 0,-5 117-1,14-155-81,0-1 0,2 1 0,0-1 0,1 0 0,9 33 0,-9-39 148,-1-2-779,8-23-7664,-7 4 7032,1 0-1,-1-1 1,0 0 0,-1 0-1,0 1 1,2-13-1,-3 6 483,-1 1 0,0-1 0,-1 0 0,-2-14 0,-2 2 946,-2 0 0,0 0-1,-2 1 1,-15-34 0,0 16 2266,-1 0 1,-2 2-1,-2 0 0,-35-37 1,63 77-2283,0 1-1,0-1 1,0 1 0,0-1 0,0 1-1,0-1 1,0 0 0,1 1 0,-1-1-1,0-2 1,1 3-124,0 1 1,0-1-1,0 1 0,0-1 1,0 1-1,0-1 0,1 0 1,-1 1-1,0-1 0,0 1 1,0-1-1,1 1 0,-1-1 1,0 1-1,1-1 0,-1 1 1,0 0-1,1-1 0,-1 1 1,0-1-1,1 1 0,-1 0 1,1-1-1,-1 1 0,1 0 0,-1-1 1,1 1-1,-1 0 0,1 0 1,-1 0-1,1-1 0,-1 1 1,1 0-1,0 0 0,-1 0 1,1 0-1,-1 0 0,2 0 1,14 0 291,1 0 1,-1 1-1,1 1 0,-1 1 1,27 7-1,-5-2-91,22 3-115,-1-2 0,91 1 1,-149-10-385,0 0 1,-1-1 0,1 1 0,0 0 0,0 0 0,0-1 0,-1 1 0,1 0 0,0-1 0,-1 1-1,1-1 1,0 1 0,-1-1 0,1 1 0,0-1 0,-1 1 0,1-1 0,-1 0 0,1 1 0,-1-1-1,1 0 1,-1 0 0,0 1 0,1-1 0,-1 0 0,0 0 0,1 0 0,-1 0 0,0-1-386,1 1 0,-1 0 1,1 0-1,-1 0 0,1 0 0,-1 0 1,1 0-1,0 0 0,-1 0 0,1 0 1,1 0-1,7 4-4749,-3 5 2537</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9:05.548"/>
    </inkml:context>
    <inkml:brush xml:id="br0">
      <inkml:brushProperty name="width" value="0.05" units="cm"/>
      <inkml:brushProperty name="height" value="0.05" units="cm"/>
      <inkml:brushProperty name="color" value="#004F8B"/>
    </inkml:brush>
  </inkml:definitions>
  <inkml:trace contextRef="#ctx0" brushRef="#br0">250 338 3648,'0'5'260,"1"-1"0,0 1 0,-1-1 0,2 1 0,-1-1 0,0 0 0,3 5 0,-4-6 135,1-1-1,-1 1 1,0-1 0,0 1 0,0-1-1,0 1 1,0-1 0,-1 1 0,1-1-1,-1 1 1,0-1 0,0 1 0,1-1-1,-2 0 1,1 1 0,0-1 0,-3 4-1,-1 3 623,0 0-340,0-1 0,0 0 0,-1 0 0,-8 9 0,-12 14 327,-53 65 622,0-1-1038,75-90-517,0 0 0,1 1 1,0 0-1,-4 11 1,6-15-23,1 0 1,-1 1 0,0 0 0,1-1 0,0 1-1,-1-1 1,1 1 0,0-1 0,1 1 0,-1-1-1,0 1 1,1 0 0,-1-1 0,2 4 0,-2-5-24,1-1 0,-1 1 0,0-1 0,1 1 0,-1 0 0,1-1 0,-1 1 0,1-1-1,0 1 1,-1-1 0,1 1 0,-1-1 0,1 1 0,0-1 0,-1 0 0,1 1 0,0-1 0,-1 0 0,1 0 0,0 1 0,0-1 0,-1 0 0,1 0 0,0 0 0,0 0 0,-1 0 0,1 0 0,0 0 0,0 0 0,-1 0 0,1-1 0,0 1 0,0 0 0,-1 0 0,1-1 0,1 0 0,2 0 46,-1-1 0,1 0 1,-1 0-1,0 0 0,1 0 0,2-3 0,6-9 52,0 1-1,-1-1 0,0-1 1,-1 0-1,-1-1 0,11-25 1,9-14-337,-27 52 121,0 0-1,-1 0 1,1 0-1,-1-1 1,2-5-1,0 1-332,0 11 162,-1 14 215,-2-7 88,1 0-1,1 0 1,-1 0 0,1 0-1,1-1 1,0 1-1,0-1 1,1 0-1,0 1 1,1-2-1,10 16 1,-13-21-8,1 0 0,-1-1 0,1 1 0,-1-1 0,1 0 0,0 0 0,0 0 0,0 0 0,0 0 0,1-1 0,-1 1 0,0-1 0,1 0 0,-1 0 0,1 0 0,-1-1 0,1 1 0,-1-1 0,1 0 0,-1 0 0,1 0 0,-1 0 0,6-1 0,6-2 101,1-1-1,-1-1 1,29-12-1,-29 11-70,5-3-23,0-1 0,0-1 0,-1 0 0,-1-2 0,0 0 1,-1-1-1,0-1 0,-1-1 0,-1 0 0,0-1 0,-1 0 0,-1-1 0,-1-1 0,11-22 1,85-198 184,-26 35-427,-81 203 179,-1 0 0,0 0 0,1 0 1,-1 0-1,1 1 0,-1-1 0,0 0 0,0 0 1,1 0-1,-1 0 0,0 0 0,0 0 0,0 0 0,0 0 1,0 0-1,0 0 0,0 0 0,-1 0 0,1 0 1,0 1-1,0-1 0,-1-2 0,0 3 14,1 0 0,0 0 0,0 0 0,-1 0 0,1 0 0,0 0 0,-1 0 0,1 0 0,0 0-1,0 0 1,-1 0 0,1 0 0,0 0 0,0 1 0,-1-1 0,1 0 0,0 0 0,0 0 0,-1 0 0,1 0 0,0 1 0,0-1 0,0 0 0,-1 0-1,1 1 1,-9 12 31,-10 27-35,1 1 1,3 1 0,-11 47 0,-3 6 71,-42 153 198,69-236-240,0 0-1,1-1 1,0 1 0,1 0 0,2 18-1,-1-22 14,0-1 0,1 0 0,-1 0 0,2 0 0,-1 0 0,1 0 0,0-1 0,0 1 0,9 11 0,-11-16 7,1 0 0,0 0 0,0 0 0,0 0 0,0 0 0,0 0 0,0-1 0,0 1 0,1-1 0,-1 1 0,0-1 0,1 0 0,0 0 0,-1 0 0,1 0 0,3 0 0,-2-1 20,0 0 0,0 0 0,0 0 0,0 0-1,0-1 1,1 1 0,-1-1 0,0 0 0,6-3 0,5-3 36,0 0 1,-1-2-1,0 0 0,16-12 1,-26 18-110,76-69-17,-54 47 88,33-25 1,-57 49-54,0-1 0,0 1 0,0-1 0,0 1 0,-1-1 0,1 0 1,-1 0-1,1 0 0,1-2 0,1-3 41,-4 6-21,5-3-73,-4 3 55,0 1 1,-1 0 0,1-1 0,-1 1-1,1 0 1,-1-1 0,1 1 0,-1-1 0,1 1-1,-1-1 1,1 1 0,-1-1 0,0 1-1,1-1 1,-1 1 0,0-1 0,0 0 0,1 1-1,-1-1 1,0-1 0,0 2-13,1-1 0,-1 0 0,0 1 0,0-1 1,0 0-1,0 1 0,-1-1 0,1 0 0,0 1 0,0-1 0,0 0 0,-1 1 1,1-1-1,0 0 0,0 1 0,-1-1 0,1 1 0,-1-1 0,1 1 1,0-1-1,-1 0 0,1 1 0,-1 0 0,0-1 0,-15-1-34,2 2 121,-6-3-108,3 2 19,0-2-1,-24-6 1,39 8 2,0 1-1,0-1 1,-1 1 0,1-1-1,0 1 1,-1 0 0,1 0-1,0 0 1,-1 0 0,1 0-1,0 0 1,0 1-1,-1-1 1,1 1 0,0 0-1,0-1 1,-3 2 0,3 0 7,-1 0 0,1 0 1,0 0-1,-1 0 0,1 0 1,0 0-1,0 0 0,1 1 1,-1-1-1,0 1 0,1 0 1,0-1-1,-2 4 0,1 0-14,1-1 0,0 0 1,0 0-1,0 1 0,0-1 0,1 0 0,0 1 0,0-1 0,1 0 0,-1 1 0,1-1 0,0 0 1,1 0-1,-1 1 0,1-1 0,2 5 0,-1-5 57,-1 0 0,0 0 0,1 0 0,0-1 0,0 1 0,1-1 0,-1 0 0,1 0 0,0 0 0,0 0 0,0-1 0,1 0 0,-1 1 0,1-2 0,0 1 0,5 2 0,4-1 51,1 0 0,0 0 0,0-2 0,29 2 0,-18-4-11,-1 0 1,31-6-1,29-10 105,-73 12-131,1 0 1,-1 0 0,-1-2-1,21-11 1,-20 10-16,0-1-1,-1-1 1,0 0 0,0-1-1,-1 0 1,0-1 0,-1 0-1,14-21 1,-17 23-147,0 0 1,14-16-1,-21 36-30,0 0 0,0-1-1,-4 13 1,0-11 172,0 1 0,-1-1 0,-1 0 0,0-1 0,0 0 0,-1 0 0,0 0 0,-15 13 0,-10 7 132,-40 30-1,63-53-89,8-6-44,0-1 0,0 1 0,0-1 0,-1 0 0,1 1-1,0-1 1,0 0 0,-1 0 0,1 0 0,-1-1 0,-4 2 0,6-2-25,0-1 0,0 1 0,0 0 0,0 0 0,0 0 0,0-1 0,1 1 0,-1 0 1,0-1-1,0 1 0,0-1 0,0 1 0,1-1 0,-1 0 0,0 1 0,0-1 0,1 0 0,-1 1 0,1-1 0,-1 0 1,0 0-1,1 1 0,0-1 0,-1 0 0,1 0 0,-1 0 0,1 0 0,0 0 0,0 0 0,-1 0 0,1 0 0,0-1 0,0 0-10,0 0-1,0 0 0,0 1 1,0-1-1,0 0 0,0 0 0,1 0 1,-1 1-1,1-1 0,-1 0 1,1 1-1,0-1 0,0 0 0,-1 1 1,1-1-1,0 1 0,1-1 1,-1 1-1,0-1 0,0 1 0,0 0 1,1 0-1,-1 0 0,1 0 1,-1 0-1,1 0 0,2-1 0,2-2-13,0 1-1,1 0 0,-1 1 1,1-1-1,11-1 0,32-6 28,1 3 0,75-2-1,-100 8-280,44-8-1,8-1-3011,-62 9-15,32-6 0,-44 7 2623,-1-1 1,1 0 0,0-1 0,0 1-1,-1-1 1,1 1 0,-1-1 0,1 0-1,-1 0 1,0-1 0,0 1 0,0-1-1,0 1 1,3-4 0,9-25-3807</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9:05.912"/>
    </inkml:context>
    <inkml:brush xml:id="br0">
      <inkml:brushProperty name="width" value="0.05" units="cm"/>
      <inkml:brushProperty name="height" value="0.05" units="cm"/>
      <inkml:brushProperty name="color" value="#004F8B"/>
    </inkml:brush>
  </inkml:definitions>
  <inkml:trace contextRef="#ctx0" brushRef="#br0">15 127 8896,'-14'-9'3296,"24"14"-2560,32-1-224,-14-4 1984,16-4-1473,6-5 993,22-8-1152,37 1-576,32-5-192,-3 0-320,-15 4 128,-4 5-4543,8 3 2559,-8 12-5440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9:07.566"/>
    </inkml:context>
    <inkml:brush xml:id="br0">
      <inkml:brushProperty name="width" value="0.05" units="cm"/>
      <inkml:brushProperty name="height" value="0.05" units="cm"/>
      <inkml:brushProperty name="color" value="#004F8B"/>
    </inkml:brush>
  </inkml:definitions>
  <inkml:trace contextRef="#ctx0" brushRef="#br0">269 55 3648,'1'0'265,"0"-1"1,-1 0-1,1 0 1,-1 0-1,1 0 1,-1 0 0,1 0-1,-1 0 1,0-1-1,0 1 1,1 0-1,-1 0 1,0 0-1,0 0 1,0-2-1,0 1 863,-1 1-923,1 1 1,0-1-1,-1 1 1,1-1 0,0 1-1,-1 0 1,1-1-1,-1 1 1,1-1-1,0 1 1,-1 0 0,1-1-1,-1 1 1,1 0-1,-1 0 1,1-1-1,-1 1 1,1 0 0,-1 0-1,0 0 1,1 0-1,-1 0 1,1 0-1,-1 0 1,1 0 0,-1 0-1,0 0 1,-19 0 1072,15 1-1082,1 0 0,-1 0 0,0 1-1,1-1 1,-1 1 0,1 0 0,-1 0 0,-4 4-1,-32 24 537,9-4-341,28-24-348,-9 6 66,1 0 0,0 1-1,0 0 1,0 0-1,1 2 1,1-1 0,-15 21-1,23-30-75,1 1 1,0 0-1,0 0 0,0 0 0,0 0 0,1 0 0,-1-1 0,0 1 0,1 0 0,0 1 1,-1-1-1,1 0 0,0 0 0,0 0 0,0 0 0,0 0 0,0 0 0,1 0 0,-1 0 1,0 0-1,1 0 0,1 4 0,-1-4 15,1 0 1,-1-1-1,0 1 0,1 0 0,-1-1 1,1 1-1,0-1 0,-1 1 1,1-1-1,0 0 0,0 1 0,0-1 1,0 0-1,0 0 0,0-1 1,0 1-1,0 0 0,0-1 0,1 1 1,-1-1-1,4 0 0,2 0 4,1 0 0,-1-1-1,0 0 1,1 0-1,-1-1 1,0 0-1,0-1 1,0 0 0,0 0-1,-1 0 1,1-1-1,-1 0 1,8-7 0,4-2-58,-2-1 0,0-1 0,26-30 0,-9 8-117,51-63 70,-79 91 114,-7 8 66,-9 15-22,1 2 48,1 0-1,1 0 1,0 1-1,1 0 1,1 0-1,1 1 1,0-1 0,1 1-1,0 22 1,3-33-129,-1-4 24,1-1 1,0 1-1,1 0 0,-1 0 1,1 5-1,0-7-23,-1 0 0,0-1 0,1 1-1,-1 0 1,1-1 0,-1 1 0,1 0 0,-1-1 0,1 1-1,-1 0 1,1-1 0,0 1 0,-1-1 0,1 1 0,0-1-1,-1 1 1,1-1 0,0 0 0,0 1 0,-1-1-1,1 0 1,0 0 0,0 1 0,-1-1 0,2 0 0,1 0 26,0 0 1,-1 0-1,1 0 1,-1 0-1,1 0 0,-1-1 1,1 1-1,-1-1 1,1 0-1,-1 0 1,1 0-1,3-1 1,26-21 230,-20 14-273,132-115-137,-86 70 229,-56 52-154,0 0 0,0 0 0,0 1 0,1-1 0,-1 1 0,0-1 0,5-1 0,-6 3 40,-1 0-1,1-1 0,-1 1 0,0 0 1,1 0-1,-1 0 0,1 0 1,-1 0-1,1 1 0,-1-1 0,0 0 1,1 0-1,-1 0 0,1 0 0,-1 0 1,0 0-1,1 1 0,-1-1 0,0 0 1,1 1-1,6 12-165,0 18 10,-6-23 169,0 0 0,1 0-1,0-1 1,4 10 0,-2-9 43,1 0 0,-1 0 1,1 0-1,1-1 0,-1 0 1,1 0-1,0 0 1,1-1-1,0 0 0,0-1 1,0 1-1,1-1 1,-1 0-1,13 5 0,-14-8 1,0 1 0,0-1 0,1 0 0,-1-1 0,0 0 0,1 0 0,0 0 0,-1 0 0,1-1 0,-1 0 0,1-1 0,0 0-1,-1 0 1,1 0 0,-1 0 0,0-1 0,1 0 0,-1-1 0,0 0 0,8-4 0,-8 2-46,0 1-1,-1-1 1,1-1 0,-1 1 0,0-1-1,0 0 1,-1 0 0,0-1 0,0 1-1,0-1 1,-1 0 0,0 0 0,0 0-1,-1 0 1,0 0 0,0-1 0,-1 1-1,1-13 1,-2 20-15,1-1-1,-1 1 0,0-1 1,0 1-1,0-1 1,0 1-1,0-1 0,0 1 1,-1-1-1,1 1 0,0-1 1,0 1-1,0-1 1,0 1-1,-1 0 0,1-1 1,0 1-1,0-1 1,-1 1-1,1-1 0,0 1 1,-1 0-1,0-1 0,1 1 4,0 0-1,-1 0 1,1 0-1,-1 0 1,1 0-1,-1 0 1,1 0-1,-1 0 1,1 0-1,0 0 1,-1 0-1,1 0 1,-1 1-1,1-1 1,0 0-1,-1 0 1,1 0-1,0 1 1,-1-1-1,0 1 1,-1 1-10,0 0 0,0 0 0,0 0 0,0 1-1,0-1 1,-3 6 0,2-2 51,0 1 0,1-1 0,0 1 0,0 0 0,0 0 0,1 0 0,0-1-1,0 1 1,1 0 0,0 11 0,1-13 10,0-1 0,0 1 0,0 0 0,0-1-1,1 1 1,0-1 0,0 0 0,0 0 0,0 0 0,1 0 0,-1 0 0,1 0-1,0 0 1,1-1 0,-1 0 0,7 6 0,0-2-40,0 0-1,1-1 1,0 0 0,0-1 0,0 0-1,1-1 1,0 0 0,0-1 0,0 0 0,15 1-1,51 1-1767,-2-7-3467,-7-5-2725,-35 2 1777</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9:09.779"/>
    </inkml:context>
    <inkml:brush xml:id="br0">
      <inkml:brushProperty name="width" value="0.05" units="cm"/>
      <inkml:brushProperty name="height" value="0.05" units="cm"/>
      <inkml:brushProperty name="color" value="#004F8B"/>
    </inkml:brush>
  </inkml:definitions>
  <inkml:trace contextRef="#ctx0" brushRef="#br0">47 33 7712,'0'-30'2506,"0"30"-2486,0 0 0,0 0 0,0 0-1,0 0 1,0 0 0,0 0-1,0 0 1,0-1 0,0 1 0,0 0-1,0 0 1,0 0 0,0 0 0,0 0-1,0 0 1,0 0 0,1 0 0,-1-1-1,0 1 1,0 0 0,0 0-1,0 0 1,0 0 0,0 0 0,0 0-1,0 0 1,0 0 0,0 0 0,0 0-1,1 0 1,-1-1 0,0 1 0,0 0-1,0 0 1,0 0 0,0 0-1,0 0 1,0 0 0,0 0 0,1 0-1,-1 0 1,0 0 0,0 0 0,0 0-1,0 0 1,0 0 0,0 0 0,0 0-1,1 0 1,-1 0 0,0 0-1,0 1 1,0-1 0,0 0 0,0 0-1,0 0 1,0 0 0,0 0 0,0 0-1,1 0 1,-1 0 0,0 0 0,0 0-1,0 0 1,0 0 0,0 1-1,5 4 115,-5-5-75,4 5 162,-1 0-1,0 0 1,0 0 0,-1 0 0,0 0-1,0 1 1,0-1 0,0 1-1,0 9 1,1-2 484,8 37 1159,-3-1 0,3 91 0,-18 99 37,-3-156-1389,-3-1 0,-38 131 0,27-142 160,19-61-241,2-16-77,2-16-323,3 8-136,1 1 0,0 0 1,1 0-1,1 0 0,8-16 1,37-57-244,-40 70 206,1 1-1,20-22 1,-24 30 79,0 1 0,0 0-1,0 1 1,0 0 0,1 0-1,0 0 1,12-5 0,-16 9 49,0-1 0,-1 1 0,1 0 0,0 1 0,0-1 0,0 1 0,0-1-1,0 1 1,0 1 0,0-1 0,-1 0 0,1 1 0,0 0 0,0 0 0,0 0 0,-1 0 0,1 0 0,0 1 0,-1 0 0,1 0 0,3 3 0,5 4 69,0 1 1,-1 0-1,0 1 0,11 13 0,-11-12 58,-2-1 46,0 0-1,0 0 1,-1 0 0,-1 1 0,0 0 0,-1 1 0,9 22 0,-14-31-109,1 0-1,-1 0 1,-1 0 0,1 1 0,0-1-1,-1 0 1,0 1 0,0-1-1,0 0 1,-1 0 0,1 1 0,-1-1-1,0 0 1,0 0 0,-1 0-1,1 0 1,-1 0 0,0 0-1,0 0 1,0 0 0,0-1 0,-1 1-1,1-1 1,-1 1 0,0-1-1,0 0 1,-1 0 0,1-1 0,-6 4-1,-7 4 23,-1 0-1,0-2 1,0 0-1,-33 10 1,-79 13 376,126-31-442,-11 3-64,1-1 1,-23 2 0,54-8-152,-2-1 152,107-11-450,223-43 411,-314 52 203,-19 5-44,-1-1-1,1-1 1,-1 0 0,20-9 0,-30 11-46,0 1 0,0 0 0,0 0 0,0 0 1,0 0-1,0 1 0,0-1 0,1 1 0,1-1 0,-2 1-1,-8 0-128,3 1 101,-1 0 0,1 0-1,0 1 1,-1-1 0,1 1 0,0 0 0,0 0 0,0 0-1,0 0 1,-4 5 0,-5 3 11,6-6 0,0 1 0,0 0 0,1 0 0,0 0 0,0 0 0,0 1 0,0-1 0,1 1 0,0 1 0,1-1 0,-1 0 0,1 1 0,0 0 0,-3 11 0,6-17 7,0 0-1,-1 0 1,1 0-1,0 0 1,0-1 0,0 1-1,0 0 1,0 0-1,0 0 1,0 0 0,0 0-1,0 0 1,0 0-1,0 0 1,1 0-1,-1 0 1,0-1 0,1 1-1,-1 0 1,1 0-1,-1 0 1,1 0-1,-1-1 1,1 1 0,-1 0-1,1-1 1,0 1-1,-1 0 1,1-1-1,0 1 1,0-1 0,-1 1-1,1-1 1,0 1-1,0-1 1,1 1-1,0-1 9,0 0 0,0 0 0,0 0 0,0 0-1,0 0 1,0 0 0,0 0 0,0-1 0,0 1-1,0-1 1,0 0 0,0 1 0,-1-1 0,1 0-1,3-2 1,8-7-113,0-1 1,-1 0-1,0-1 0,-1 0 0,12-17 1,-13 16-30,0-1 1,-1 0-1,10-20 1,-16 29 118,-1-1 1,0 1-1,0 0 0,0-1 1,-1 1-1,0-1 0,0 0 0,0 0 1,0 1-1,-1-1 0,0 0 1,-1 0-1,-1-9 0,2 14-7,0-1 0,-1 1 0,0-1 0,1 0 0,-1 1 0,0-1 0,1 1 0,-1 0-1,0-1 1,0 1 0,0 0 0,0-1 0,0 1 0,-1 0 0,1 0 0,0 0 0,-1 0 0,1 0 0,0 0 0,-1 0 0,1 1-1,-1-1 1,1 0 0,-1 1 0,0-1 0,1 1 0,-1 0 0,1-1 0,-1 1 0,0 0 0,-2 0 0,0 1 14,0-1 1,0 1 0,1 0 0,-1 0 0,0 0-1,1 0 1,-1 1 0,1 0 0,-1-1 0,1 1-1,0 1 1,0-1 0,-5 4 0,4-2 4,1 0 0,0 0 0,-1 0 0,1 0 0,1 0 0,-1 1-1,1-1 1,-1 1 0,1 0 0,1-1 0,-1 1 0,1 0 0,0 0 0,0 0 0,-1 6 0,2-7 12,0 0 0,0-1 1,0 1-1,1-1 0,-1 1 1,1-1-1,0 1 0,0-1 0,0 1 1,1-1-1,-1 0 0,1 1 0,0-1 1,0 0-1,0 0 0,0 0 1,0-1-1,0 1 0,1 0 0,0-1 1,-1 1-1,6 2 0,-5-3 36,0-1-1,0 1 0,0-1 1,1 0-1,-1 0 0,1 0 1,-1-1-1,1 1 0,-1-1 1,1 0-1,-1 1 0,6-2 1,7-1 97,24-5 0,-17 3-80,9-2-19,-1-1 0,1-2 0,-2-1 0,51-23 0,-58 21-52,0-1 1,-1-1 0,-1-1-1,0 0 1,-1-2-1,25-26 1,-31 27-83,-11 13 24,-5 5-36,0 1 94,0 0 1,1-1 0,-1 1-1,1 0 1,0 0-1,-1 0 1,1 4 0,-7 13 1,-10 13 67,-20 38 86,35-64-176,0 1 0,0 0 1,1 0-1,0 1 0,1-1 0,-1 0 0,1 11 1,1-16 40,0-1 0,0 1 0,0-1 1,1 1-1,-1-1 0,1 1 1,0-1-1,-1 1 0,1-1 1,0 0-1,0 1 0,1-1 1,-1 0-1,0 0 0,1 0 1,0 0-1,-1 0 0,1 0 1,0 0-1,0-1 0,0 1 1,0-1-1,0 1 0,0-1 1,0 0-1,0 0 0,1 0 0,3 2 1,-3-2 9,1-1 1,0 1-1,0 0 1,-1-1-1,1 0 1,0 0-1,-1 0 0,1 0 1,0 0-1,0-1 1,-1 0-1,1 0 1,0 0-1,-1 0 1,1 0-1,-1-1 1,0 0-1,6-3 0,5-6-21,-1 0-1,0-1 0,-1 0 0,-1-1 0,0-1 0,14-21 0,7-7-91,7-12-102,-38 53 102,-1 3 0,-3 18 143,0 0 1,-1 0 0,-11 34-1,12-46-15,0 2 4,0 0 0,0 0 0,1 0 0,1 0 0,-1 13 0,-1-14 109,3-7-27,3-5-46,7-6-80,-1-1 0,10-13 0,-10 12-157,19-20 1,-12 17 130,1 0 0,-1 1-1,2 0 1,0 2 0,29-14 0,-45 24 3,0 0-1,0 0 0,1 0 1,-1 0-1,0 1 0,1 0 1,-1-1-1,0 1 0,1 0 1,-1 0-1,0 0 0,1 0 1,-1 0-1,0 1 1,1-1-1,-1 1 0,0 0 1,5 1-1,-6-1 26,1 1 1,-1-1-1,1 0 1,-1 1-1,1-1 1,-1 0-1,0 1 1,0 0-1,0-1 1,0 1-1,0 0 0,0-1 1,-1 1-1,1 0 1,0 0-1,-1 0 1,1 0-1,-1-1 1,0 1-1,0 0 1,0 0-1,0 3 0,0 17 417,-1-12-362,1 1 1,2 13-1,-2-23-56,0 1 0,1-1 0,-1 0 0,1 1 0,0-1 0,-1 0 0,1 1 0,0-1 0,0 0 0,0 0 0,0 0 0,0 0 0,0 1 0,0-1 0,0-1 0,0 1 0,0 0 0,1 0 0,-1 0 0,0-1 0,1 1 0,-1 0 0,0-1 0,1 0 0,-1 1 0,1-1 0,1 1 0,4 0-6,1 0 0,-1-1 0,1 0 0,8 0-1,4-2-20,0-1 0,-1-1-1,0 0 1,1-2 0,-2 0-1,1-1 1,34-19 0,4-7-52,54-42 1,-110 74 73,11-10-59,-11 11 51,-1 0 0,0-1 0,1 1 0,-1 0 0,1-1 0,-1 1 0,1-1 0,-1 1 0,0 0 0,1-1 0,-1 1 0,0-1 0,0 1 0,1-1 0,-1 0 0,0 1 0,0-1 0,0 1 0,0-2 0,0 2 2,-1 0-1,1 0 0,0 0 0,-1 0 0,1 0 1,-1 0-1,1 0 0,-1 0 0,1 0 0,-1 0 1,1 0-1,-1 0 0,1 0 0,-1 0 0,1 0 1,-1 0-1,1 1 0,-1-1 0,1 0 0,0 0 1,-1 0-1,1 1 0,-1-1 0,1 0 0,-1 1 1,-13 10 14,12-9-30,-124 91-89,102-77 125,-37 33 0,53-42-5,1 1 0,0-1-1,0 1 1,1 1 0,0-1 0,1 1-1,0 0 1,-6 12 0,10-17 5,0 0 1,-1 0 0,2 0-1,-1 0 1,0 0 0,1 1-1,0-1 1,-1 0-1,2 0 1,0 8 0,-1-10-8,1 0 0,-1 0 0,1 0 0,0 0 0,0 0 0,0 0 0,0 0 0,0 0 0,0-1-1,1 1 1,-1 0 0,0 0 0,1-1 0,-1 1 0,1-1 0,0 0 0,0 1 0,-1-1 0,1 0 0,0 0 0,0 0 0,0 0 0,3 0 0,-1 0 5,0 0 0,1 0-1,-1 0 1,0-1 0,1 0 0,-1 0-1,1 0 1,-1-1 0,1 1 0,-1-1-1,0 0 1,1-1 0,-1 1 0,0-1-1,0 1 1,0-1 0,0 0 0,0-1-1,0 1 1,4-5 0,9-6 5,-2-2 0,0 1 0,15-20-1,-16 19-16,6-8-26,-2-1 1,0-1-1,-1 0 0,23-49 1,142-346 186,-175 401-172,-3 9 23,0 1 0,0-1-1,-1-1 1,-1 1 0,0 0 0,1-12 0,-3 21-11,0 1 0,0 0 1,0-1-1,0 1 0,0 0 1,0-1-1,0 1 0,0 0 1,0-1-1,0 1 0,0 0 1,0-1-1,0 1 0,0 0 1,0-1-1,0 1 0,0 0 1,0-1-1,-1 1 1,1 0-1,0-1 0,0 1 1,0 0-1,-1 0 0,1-1 1,0 1-1,0 0 0,-1 0 1,1 0-1,0-1 0,-1 1 1,1 0-1,0 0 0,0 0 1,-1 0-1,0-1 0,0 2 3,0-1 0,1 0-1,-1 1 1,0-1 0,0 1 0,0-1-1,0 1 1,0-1 0,0 1-1,1 0 1,-1-1 0,0 1 0,1 0-1,-2 1 1,-6 9 19,1 0-1,1 1 0,0-1 1,0 1-1,2 0 1,-6 18-1,6-18-22,-52 187-66,42-146 172,9-32-80,0 0 0,1 1 1,2 0-1,-1 40 0,3-54-103,1 1-1,0-1 0,0 1 1,1-1-1,0 0 1,0 0-1,1 0 1,0 0-1,0 0 1,1-1-1,0 1 0,1-1 1,-1 0-1,1 0 1,10 9-1,-1-4-1097,1-1-1,0 0 1,1-2 0,0 0-1,1 0 1,30 10 0,41 12-8445</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9:25.542"/>
    </inkml:context>
    <inkml:brush xml:id="br0">
      <inkml:brushProperty name="width" value="0.05" units="cm"/>
      <inkml:brushProperty name="height" value="0.05" units="cm"/>
      <inkml:brushProperty name="color" value="#004F8B"/>
    </inkml:brush>
  </inkml:definitions>
  <inkml:trace contextRef="#ctx0" brushRef="#br0">1 168 1984,'0'0'15,"0"1"-1,0-1 1,0 0 0,0 0 0,0 0-1,0 0 1,0 0 0,0 1-1,0-1 1,0 0 0,-1 0 0,1 0-1,0 0 1,0 0 0,0 1-1,0-1 1,0 0 0,0 0 0,0 0-1,0 0 1,1 1 0,-1-1-1,0 0 1,0 0 0,0 0 0,0 0-1,0 0 1,0 1 0,0-1-1,0 0 1,0 0 0,0 0 0,0 0-1,1 0 1,-1 0 0,0 0-1,0 1 1,0-1 0,0 0 0,0 0-1,0 0 1,1 0 0,-1 0-1,0 0 1,0 0 0,0 0 0,0 0-1,0 0 1,9 3 7221,14-12-6020,-1 4-832,0 0-1,36-2 1,-22 3-63,204-21 597,-154 17-567,246-14 636,-255 19-855,91-2-19,381-16 647,-342 9-240,-32 2 45,152-6-159,-123 5-254,96-3 165,279 30-13,-163-6 345,-146-8-439,-17 3 115,-71-3 65,144 9-33,82 10-331,-148-15 31,6 0-23,40-1 419,-165-3-168,215-8-106,-248 3-3,-30 2 112,-20 0-143,82-7-28,-112 6-901,39 0 0,-45 2-747,-4-1-1053,-17 1 2320,0 0 0,0-1-1,-1 1 1,1 0 0,0 0 0,0-1 0,-1 1 0,1 0 0,0-1 0,0 1 0,-1-1 0,1 1-1,-1-1 1,1 1 0,0-1 0,-1 0 0,1 1 0,-1-1 0,1-1 0,1-13-5560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3:36.215"/>
    </inkml:context>
    <inkml:brush xml:id="br0">
      <inkml:brushProperty name="width" value="0.05" units="cm"/>
      <inkml:brushProperty name="height" value="0.05" units="cm"/>
      <inkml:brushProperty name="color" value="#FF0066"/>
    </inkml:brush>
  </inkml:definitions>
  <inkml:trace contextRef="#ctx0" brushRef="#br0">254 1 9888,'-4'2'9071,"0"6"-5281,-4 16-3746,3-10 1104,-67 156 1993,1 53-1594,21-59-822,11-29-688,39-133-568,11-3-6922</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9:27.024"/>
    </inkml:context>
    <inkml:brush xml:id="br0">
      <inkml:brushProperty name="width" value="0.05" units="cm"/>
      <inkml:brushProperty name="height" value="0.05" units="cm"/>
      <inkml:brushProperty name="color" value="#004F8B"/>
    </inkml:brush>
  </inkml:definitions>
  <inkml:trace contextRef="#ctx0" brushRef="#br0">4 249 2560,'-4'-9'7541,"18"10"-6405,0 0-1,16 5 1,-15-4-675,0 1 0,20 0-1,151-4 916,168 1-133,219-12 100,-280 0-777,269 4 351,-110-3-146,-269 5-523,-35 0-49,91-1 231,611 0 541,-609 0-614,82 0 299,135 0-128,213 7-330,-451 6 8,-4 0-343,513-15 1012,-362 9-289,-367 0-667,1 0 1,-1 0-1,0 0 0,0 0 0,1 0 1,-1 0-1,0 0 0,0 0 0,1 0 1,-1 0-1,0 0 0,0 0 0,1 0 1,-1 0-1,0 0 0,0-1 0,1 1 1,-1 0-1,0 0 0,0 0 0,0 0 1,1-1-1,-1 1 0,0 0 0,0 0 1,0-1-1,0 1 0,1 0 0,-1 0 1,0-1-1,0 1 0,0 0 0,0 0 1,0-1-1,0 1 0,0 0 0,0 0 1,0-1-1,0 1 0,0 0 0,0 0 1,0-1-1,0 1 0,0 0 0,0 0 1,0-1-1,0 1 0,-6-14-4428,6 14 4356,-5-9-1745,-1 0 1,0 0-1,-11-11 1,-23-21-1891,33 34 3475,-48-44-3281</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9:28.612"/>
    </inkml:context>
    <inkml:brush xml:id="br0">
      <inkml:brushProperty name="width" value="0.05" units="cm"/>
      <inkml:brushProperty name="height" value="0.05" units="cm"/>
      <inkml:brushProperty name="color" value="#004F8B"/>
    </inkml:brush>
  </inkml:definitions>
  <inkml:trace contextRef="#ctx0" brushRef="#br0">8 72 4224,'-6'-1'877,"4"3"304,10 9 1011,11 6 1718,-18-16-3698,0 0 1,0 0 0,1 1 0,-1-1 0,0-1 0,0 1-1,1 0 1,-1 0 0,1 0 0,-1-1 0,4 2-1,-3-2-59,-1 1-1,1 0 0,0 0 0,0-1 0,-1 1 0,1 1 0,0-1 0,-1 0 0,2 1 0,2 3 119,-1-1 0,1 0 0,0 0 0,0 0 0,0-1 0,0 0 0,1 0 0,0 0 0,-1-1 0,1 1 0,0-2 0,7 3 0,-2-1-50,21 6-34,0-2 0,0-1-1,44 2 1,100-4 232,-158-4-364,445-24 1092,-249 9-976,48-6-93,38-2-12,104-4-39,64-2-6,-123 10 246,-109 5-198,409-8 496,-481 18-431,83-1 196,-182 5-312,517 17 631,-163 14-192,-199-15-242,-80 1-20,20 1-428,114-15 916,-45-3-240,-156 6-371,13 0-96,65-1 93,226-5 411,-243-5-608,-97 0-1524,-12 1-2349,-15-1-1342,-18-8-5019,-4 6 9742,-30-10-2612</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9:29.882"/>
    </inkml:context>
    <inkml:brush xml:id="br0">
      <inkml:brushProperty name="width" value="0.05" units="cm"/>
      <inkml:brushProperty name="height" value="0.05" units="cm"/>
      <inkml:brushProperty name="color" value="#004F8B"/>
    </inkml:brush>
  </inkml:definitions>
  <inkml:trace contextRef="#ctx0" brushRef="#br0">1 26 4064,'6'5'2086,"1"1"1,-1 0-1,7 8 1,-7-8-1825,4 6 917,-7-8-776,-1-1-1,2 1 1,-1-1-1,0 0 1,1 0-1,-1 0 1,8 4-1,-3-3-30,1-1-1,0 0 0,0 0 1,0 0-1,1-1 0,-1-1 0,12 1 1,69-1 1059,-46-2-1022,271-26 1152,-114 5-1063,-19 14-241,-19 1-72,658-34 317,-225 21 79,-75 25-396,-299 0-130,77-3 35,54 1 204,54 0-336,-29-2-44,-55 1 307,69 1 22,-176 0-220,-29-2 279,128 2-115,-246-2-183,-33-2-30,56 7 0,35 7 21,37-3-52,-44-4 98,29-2-1961,-148-4 1781,-1 0 0,0 0 0,0 0 1,1 0-1,-1 0 0,0 0 0,0 0 1,1 0-1,-1 0 0,0-1 0,0 1 0,0 0 1,1 0-1,-1 0 0,0-1 0,0 1 1,0 0-1,1 0 0,-1 0 0,0-1 1,0 1-1,0 0 0,0 0 0,0-1 1,0 1-1,0 0 0,0 0 0,0-1 1,1 1-1,-1 0 0,0 0 0,0-1 1,0 1-1,-1 0 0,1-1 0,0 1 1,0 0-1,0 0 0,0-1 0,0 1 1,0 0-1,0 0 0,0-1 0,0 1 0,-1 0 1,1 0-1,0 0 0,0-1 0,-9-13-5040,-12 0 1841</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9:31.367"/>
    </inkml:context>
    <inkml:brush xml:id="br0">
      <inkml:brushProperty name="width" value="0.05" units="cm"/>
      <inkml:brushProperty name="height" value="0.05" units="cm"/>
      <inkml:brushProperty name="color" value="#004F8B"/>
    </inkml:brush>
  </inkml:definitions>
  <inkml:trace contextRef="#ctx0" brushRef="#br0">0 23 2976,'7'10'2896,"22"3"2538,-22-9-4330,1 0 0,-1-1 0,16 5 0,6-3-119,0-1 0,0-1 0,41-3 0,-61 0-866,66 6 841,43 10 406,-63-7-687,86 2 1,76-17 193,-89 0-626,190-16 237,-126 7-312,443-22-1,-278 24-316,-88 4 210,280 0 276,-355 7-396,175 4-93,214 3 428,-357-6-544,65 6 307,-45-9-86,-40 2 137,-116 3-161,2 4 93,-36-1 7,38 4-129,272 18 218,-294-16-122,0 4 0,132 45 0,-176-49 79,-16-4-57,0-2-1,23 6 1,13-3 103,1-1-1,67-2 1,-99-4-363,121-5 186,-118 2-1669,28-7 0,-34 6-1442,0-1 0,23-11 0,-8-1-3941</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9:46.487"/>
    </inkml:context>
    <inkml:brush xml:id="br0">
      <inkml:brushProperty name="width" value="0.05" units="cm"/>
      <inkml:brushProperty name="height" value="0.05" units="cm"/>
    </inkml:brush>
  </inkml:definitions>
  <inkml:trace contextRef="#ctx0" brushRef="#br0">0 253 4064,'0'-2'483,"1"0"1,-1 1-1,1-1 1,0 0 0,-1 1-1,1-1 1,0 1-1,0-1 1,0 1-1,0 0 1,0-1-1,0 1 1,1 0-1,1-2 1,1-1 2080,2-1-872,-5 4-1395,1 0 0,0 0 0,0 0 0,0-1 0,-1 1 0,1 0-1,-1-1 1,1 0 0,2-2 0,9-10 2008,-11 14-2168,0-1 0,-1 1 0,1 0 0,0 0 0,0-1 0,0 1 0,0 0 0,0 1-1,3-1 1,3 1-151,307-13 931,-152-2-774,467-23 445,-428 38-236,218-3 693,-207-14-656,-170 10-617,-1-3 1,80-27 0,-121 36 157,28-14-3560,-28 13 3003,1 0 1,-1 0-1,0 0 0,1-1 0,-1 1 0,0 0 1,0-1-1,0 1 0,1-3 0,5-10-3703,7-1-1654</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9:47.461"/>
    </inkml:context>
    <inkml:brush xml:id="br0">
      <inkml:brushProperty name="width" value="0.05" units="cm"/>
      <inkml:brushProperty name="height" value="0.05" units="cm"/>
    </inkml:brush>
  </inkml:definitions>
  <inkml:trace contextRef="#ctx0" brushRef="#br0">49 145 992,'-25'0'1636,"1"0"14535,31 5-15024,3-1-826,0-1 0,0-1 0,1 0 0,-1-1 0,1 0 0,-1 0 0,20-2 0,-11 1-116,263-15 2052,2-15-827,-230 24-1255,156-18 730,581-52 605,-770 75-1546,268-10 335,-209 12-852,122 17 1,-189-17-750,-9 0 897,1-1 1,-1 1-1,0 0 0,0 0 0,6 2 0,-9-3 72,0 1 0,0-1-1,0 1 1,-1-1 0,1 1-1,0 0 1,0-1 0,0 1-1,-1 0 1,1 0 0,0 0-1,-1-1 1,1 1 0,-1 0-1,1 0 1,-1 0 0,0 0-1,1 0 1,-1 0 0,0 0 0,1 0-1,-1 0 1,0 0 0,0 0-1,0 0 1,0 1 0,0 22-4275</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9:48.739"/>
    </inkml:context>
    <inkml:brush xml:id="br0">
      <inkml:brushProperty name="width" value="0.05" units="cm"/>
      <inkml:brushProperty name="height" value="0.05" units="cm"/>
    </inkml:brush>
  </inkml:definitions>
  <inkml:trace contextRef="#ctx0" brushRef="#br0">6 213 2976,'-1'0'56,"0"-1"-1,1 0 1,-1 1-1,1-1 1,0 0 0,-1 0-1,1 1 1,-1-1-1,1 0 1,0 0 0,0 0-1,0 0 1,-1 0 0,1 1-1,0-1 1,0 0-1,0 0 1,0 0 0,0 0-1,1-1 1,-1 1 82,1 0 1,0-1 0,0 1-1,0 0 1,0 0-1,0 0 1,0 0 0,1 0-1,0-1 1,5-4 315,46-49 6058,-7 7-1035,-32 33-4232,-13 13-1176,0 1-1,-1 0 1,1 0-1,0 0 1,0 0-1,0 0 1,0 0-1,0 0 1,0 0-1,0 0 0,0 0 1,0 0-1,1 1 1,-1-1-1,0 0 1,0 1-1,1-1 1,-1 1-1,0 0 1,1-1-1,-1 1 1,0 0-1,1 0 1,-1 0-1,0 0 0,1 0 1,2 0-1,5 1 73,1 0 0,-1 0 0,18-2 0,-1 0 21,215 2 1699,52 10-821,31 7 171,-182-11-563,528 17 469,-466-31-1143,-165 4-1463,-1-2-1,0-2 1,50-15-1,-54 8-1891,-31 12 2432,0 0 1,0 0-1,-1-1 0,1 1 1,0 0-1,-1-1 0,4-4 1,9-15-3980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9:49.139"/>
    </inkml:context>
    <inkml:brush xml:id="br0">
      <inkml:brushProperty name="width" value="0.05" units="cm"/>
      <inkml:brushProperty name="height" value="0.05" units="cm"/>
    </inkml:brush>
  </inkml:definitions>
  <inkml:trace contextRef="#ctx0" brushRef="#br0">9 68 7136,'-9'-5'3648,"9"2"-1824,9 3-1088,5-4 2112,10-1-1633,15-4 1217,3 2-1408,10-7-192,-1 11-512,1-6-800,-4 9 256,-5-9-2592,-1 9 1536</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7:59:50.045"/>
    </inkml:context>
    <inkml:brush xml:id="br0">
      <inkml:brushProperty name="width" value="0.05" units="cm"/>
      <inkml:brushProperty name="height" value="0.05" units="cm"/>
    </inkml:brush>
  </inkml:definitions>
  <inkml:trace contextRef="#ctx0" brushRef="#br0">156 5 1568,'-79'-4'2116,"30"4"2729,25 0 5841,21 0-9798,4 0-790,1 0 20,2 1 80,0-1 0,0 1-1,0 0 1,0 0-1,4 1 1,19 5 312,524 14 1807,-471-21-2159,1557 81 3287,-661 13-2442,-741-73-1405,-81-16-2796,-145-5 2784,2 0-836,0 0 0,0-1 0,0 0-1,13-3 1,-22 4 855,0-1 0,0 1 1,0-1-1,0 0 0,-1 1 0,1-1 0,0 0 0,0 0 0,-1 0 0,1 0 0,-1 0 1,1-1-1,-1 1 0,0 0 0,1-1 0,-1 1 0,0-1 0,0 1 0,0-1 1,0 0-1,0 1 0,0-1 0,-1 0 0,1 0 0,0 0 0,-1 0 0,1 1 0,-1-1 1,0 0-1,0-3 0,-3-24-3605</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1:23.988"/>
    </inkml:context>
    <inkml:brush xml:id="br0">
      <inkml:brushProperty name="width" value="0.05" units="cm"/>
      <inkml:brushProperty name="height" value="0.05" units="cm"/>
    </inkml:brush>
  </inkml:definitions>
  <inkml:trace contextRef="#ctx0" brushRef="#br0">15 855 3808,'-11'-3'1837,"11"3"-1787,0 0 0,0 0 1,0 0-1,-1 0 1,1 0-1,0 1 1,0-1-1,0 0 1,0 0-1,0 0 1,-1 0-1,1 0 1,0 0-1,0 0 1,0 0-1,0 0 0,0 1 1,0-1-1,0 0 1,0 0-1,-1 0 1,1 0-1,0 0 1,0 0-1,0 1 1,0-1-1,0 0 1,0 0-1,0 0 1,0 0-1,0 1 0,0-1 1,0 0-1,0 0 1,0 0-1,0 0 1,0 0-1,0 1 1,0-1-1,0 0 1,0 0-1,0 0 1,0 0-1,0 0 1,0 1-1,1-1 0,-1 0 1,0 0-1,0 0 1,0 0-1,0 0 1,0 0-1,0 1 1,0-1-1,1 0 1,-1 0-1,0 0 1,0 0-1,0 0 1,0 0-1,0 0 0,0 0 1,1 0-1,3 5 82,1-1 0,0 0-1,0 0 1,0-1 0,1 0-1,-1 0 1,1 0-1,0 0 1,0-1 0,9 3-1,-3-2 208,0 0 0,0-1-1,1 0 1,17 0 0,-20-2-141,0-1 1,0 0 0,-1 0 0,1-1 0,0 0-1,-1-1 1,0 0 0,11-5 0,-14 4-75,0 1 0,0 0 0,0-1 0,0 0 0,-1-1 0,0 1 1,0-1-1,0 0 0,-1 0 0,1 0 0,-1-1 0,6-9 0,-5 3-36,1 1 0,-1-1 0,-1 0 0,0 0 0,-1-1 0,0 1 0,-1-1 0,0 1 0,-1-1 0,-1 0 0,0 0 0,0 1 0,-1-1 0,-1 0 0,0 1 0,-1-1 0,-7-19 0,7 27-113,0 0 0,0 0 0,0 0 0,-1 0 0,0 1 0,0-1 0,0 1 0,-6-5 0,7 6-89,0 1 0,1 0 0,-1 0-1,0 0 1,0 0 0,0 1 0,-1-1 0,1 1 0,0 0 0,0 0 0,-1 0-1,1 0 1,-1 0 0,1 1 0,-1 0 0,-3-1 0,5 2 75,0 0 1,0-1-1,0 1 1,0 0-1,1 0 1,-1 0-1,0 0 1,0 0-1,1 0 1,-1 1-1,1-1 1,-1 0-1,1 1 1,0-1-1,-1 1 1,1 0-1,0-1 1,0 1-1,0 0 1,0 0-1,-1 3 1,-1 4-16,1-1 1,-1 1-1,-1 14 1,3-7 107,0 0 0,1 0 0,0 1 0,1-1 1,4 19-1,1-7 5,1-1-1,11 30 1,-12-42 100,0 0 0,0-1 0,2 0 0,0 0 0,0 0 0,1-1 0,1-1 0,0 1 0,1-2 0,16 15 0,-25-24-90,0 0-1,1-1 0,-1 0 1,0 1-1,1-1 0,-1 0 1,1 0-1,-1 0 0,1-1 1,-1 1-1,1-1 0,-1 1 1,1-1-1,0 0 0,-1 0 1,1 0-1,0 0 0,-1 0 1,1-1-1,-1 1 0,1-1 1,0 0-1,-1 0 0,0 0 1,1 0-1,3-2 0,-1 0 15,0 0 1,0-1-1,-1 0 0,1 0 0,-1 0 0,0-1 0,0 1 0,0-1 0,-1 0 1,1 0-1,3-8 0,39-101 342,3-5-632,-39 97 183,-6 13-124,0 0 0,0 0-1,1 1 1,9-12 0,-13 18 88,1 0-1,1-1 1,-1 1 0,0 1 0,1-1 0,-1 0-1,1 0 1,-1 1 0,1 0 0,0-1 0,-1 1-1,1 0 1,0 0 0,0 1 0,0-1 0,0 0 0,0 1-1,6 0 1,2 1 32,0 1 0,0 0 0,0 1 0,0 0 0,0 0 0,-1 1 0,13 7 0,6 2-4,29 16 195,-17-8-91,-30-16-72,-8-3 127,0 0-1,1-1 1,-1 1 0,0-1-1,1 0 1,0 0-1,6 1 1,-10-3-56,1 0-1,-1 1 1,1-1 0,-1 0-1,1 0 1,-1 0-1,0 0 1,1 0 0,-1 0-1,0 0 1,0 1-1,1-1 1,-1 0 0,0 0-1,0 0 1,0 0-1,0 0 1,-1-2 0,1 3-37,1-4-29,-1-1 0,0 1 0,0-1 0,-1 1 0,1 0 0,-1-1 0,0 1-1,0 0 1,-1-1 0,1 1 0,-1 0 0,0 0 0,0 0 0,0 1 0,-1-1 0,1 0 0,-1 1 0,0-1 0,0 1 0,0 0-1,0 0 1,-1 0 0,1 1 0,-1-1 0,-5-2 0,3 2-83,1 0 0,-1 0 0,0 1 0,1 0 0,-1 0 0,0 0-1,0 1 1,-1 0 0,1 0 0,0 1 0,0-1 0,0 1 0,-1 1 0,1-1 0,0 1 0,0 0-1,0 0 1,0 1 0,0 0 0,0 0 0,0 1 0,1-1 0,-1 1 0,1 0 0,0 1 0,0-1 0,-7 7-1,2 1 43,0 1-1,1 0 0,0 0 0,1 1 0,1 0 0,0 0 1,1 1-1,0 0 0,-4 19 0,5-16 79,1-1-1,1 1 1,1 0-1,0 0 1,1 0-1,1 0 1,1 0-1,3 19 1,-4-32 22,1 0 1,0 0 0,0 0-1,1-1 1,-1 1 0,1 0-1,0 0 1,-1-1-1,2 1 1,-1-1 0,0 1-1,1-1 1,4 5 0,-5-7-6,1 1 1,-1 0-1,0-1 1,1 0-1,-1 1 1,1-1 0,0 0-1,-1 0 1,1 0-1,0-1 1,0 1-1,-1-1 1,1 1-1,0-1 1,0 0 0,0 0-1,0 0 1,-1-1-1,6 0 1,1-2 18,-1 1 1,1-1-1,-1-1 1,0 0 0,-1 0-1,1 0 1,-1-1-1,1 0 1,-1-1-1,-1 0 1,1 0 0,-1 0-1,0 0 1,6-11-1,5-6-6,-2-1 0,-1-1 0,12-29 0,-17 37-61,-6 11-123,1 0 1,-2 0 0,1 0-1,-1 0 1,0-1-1,0 1 1,0 0 0,0-14-1,0 32-72,0 0 0,1 1 0,9 20-1,1 9 186,-3-10 7,15 36 0,-22-63 16,-1-1 0,0 0-1,1-1 1,0 1-1,0 0 1,0-1-1,3 4 1,-4-6-42,-1 0 82,10 9-60,-3-3 115,9 5-109,-7 4 92,-10-16-99,0 0 1,0 1-1,0-1 1,0 0 0,0 0-1,0 1 1,1-1-1,-1 0 1,0 0-1,0 1 1,0-1 0,1 0-1,-1 0 1,0 0-1,0 0 1,1 1-1,-1-1 1,0 0 0,0 0-1,1 0 1,-1 0-1,0 0 1,0 0-1,1 0 1,-1 1 0,0-1-1,1 0 1,-1 0-1,0 0 1,1 0-1,-1 0 1,0-1 0,0 1-1,1 0 1,-1 0 15,2 1 6,-1 0 0,0-1-1,0 1 1,0-1 0,1 1 0,-1-1 0,0 1 0,0-1 0,1 0 0,-1 0 0,0 0 0,1 1 0,-1-1 0,0 0 0,1-1-1,-1 1 1,0 0 0,1 0 0,-1 0 0,0-1 0,2 0 0,-1 0 20,0 0 0,0-1-1,1 1 1,-1-1 0,-1 0 0,1 1-1,0-1 1,0 0 0,-1 0 0,3-3-1,2-5 78,-1-1 0,0 1 0,6-21 0,-10 28-125,66-171 259,-66 171-285,23-56-123,-21 54 108,-1 0-1,2 0 1,-1 0-1,0 0 1,1 1-1,0-1 1,0 1-1,7-6 1,-8 9 10,-1 0 0,0 0 0,0 0 1,0 0-1,0 1 0,1-1 1,-1 1-1,0 0 0,1 0 0,-1 0 1,0 0-1,1 0 0,-1 0 0,0 0 1,0 1-1,1-1 0,-1 1 0,0 0 1,0-1-1,4 3 0,3 1-2,0 1 0,-1-1 0,14 11-1,-14-8 82,1-1 0,1 0 0,-1-1 0,11 5-1,-18-10 788,-2-1-834,0-1-1,0 1 1,-1-1 0,1 1-1,0 0 1,-1-1-1,1 1 1,-1-1-1,1 1 1,-1 0-1,0-1 1,0 1-1,1 0 1,-1 0 0,0 0-1,0 0 1,0-1-1,0 1 1,0 1-1,-1-1 1,1 0-1,0 0 1,0 0-1,-1 0 1,1 1 0,0-1-1,-1 1 1,1-1-1,0 1 1,-1-1-1,-2 1 1,2-1-28,-1 1 0,1 0 0,-1 0 0,1 0 0,-1 0 0,1 0 0,-1 0 0,1 1 0,-1-1 0,1 1 0,-1-1 0,1 1 0,-1 0 0,1 0 0,0 0 0,0 1 0,-4 1 0,-1 5-35,-1-1 1,1 1-1,0 1 1,1 0-1,0 0 0,0 0 1,1 0-1,0 1 1,-5 15-1,5-10 71,1 1 1,0 0-1,1 0 0,1-1 0,-1 32 1,3-42-10,0 1 0,0-1 1,1 1-1,0-1 0,0 1 1,0-1-1,1 0 0,0 0 1,0 0-1,0 0 0,1 0 1,-1 0-1,4 4 0,-3-5 38,0-1 1,0 0-1,0 0 0,0-1 0,0 1 0,1-1 0,-1 1 0,1-1 0,0 0 0,-1-1 0,1 1 0,0-1 1,0 1-1,0-1 0,0 0 0,0 0 0,0-1 0,5 1 0,7-1 63,0 0 1,0-1-1,0-1 0,0-1 0,0 0 1,0-1-1,-1 0 0,0-2 1,0 0-1,0 0 0,0-1 0,-1-1 1,23-17-1,-15 5-23,-1-1-1,-1 0 1,-1-2 0,23-34-1,102-163-15,-110 163 1,28-68 1,-44 88 15,7-22-164,29-101 0,-30 84-40,-22 69 112,0 2-103,0-1 0,-1 0 0,1 0 0,-1 0 0,0-8 0,-6 23-498,-1 10 455,-33 114-102,14-42 176,13-53 37,-8 27 44,-14 79 1,-13 199 918,47-337 26,5-19-611,5-23-93,-5 18-191,0 0 1,1 0 0,1 1 0,14-27-1,-8 19-49,-11 20-35,0 0 1,1 1-1,-1-1 0,1 0 1,0 1-1,0-1 0,1 1 1,-1 0-1,1 0 1,8-6-1,-12 10 25,1 0 1,-1-1-1,1 1 0,-1 0 1,0 0-1,1 0 0,-1 0 1,1 0-1,-1 0 0,0 0 1,1 0-1,-1 0 0,1 0 1,-1 0-1,0 0 0,1 0 1,-1 0-1,1 0 0,-1 0 1,0 1-1,1-1 0,-1 0 1,0 0-1,1 0 0,-1 1 1,0-1-1,1 0 0,-1 1 1,10 9-171,-8-6 90,5 5 49,-1 1 0,0 1 0,-1-1 0,0 1 0,-1 0 0,6 22 0,10 22 152,-13-38-103,2 0 0,0-1 0,1 0 0,0 0 0,2-1 0,20 22 0,-27-33 58,0 1 1,0-1-1,1 0 1,0 0-1,0 0 1,0-1-1,1 0 1,12 5-1,-14-7 2,1 0 0,-1 0 1,1 0-1,-1-1 0,1 0 0,-1 0 0,1 0 0,-1-1 0,1 0 0,-1 0 0,1 0 0,8-4 0,-10 4-206,0-1 0,0 0 1,0 0-1,0 0 0,-1-1 0,1 1 0,-1-1 0,1 0 0,-1 1 0,0-2 0,0 1 0,0 0 0,4-7 0,-4 4-947,0 0-1,-1 0 0,1 0 1,-1-1-1,-1 1 1,1-1-1,-1 1 0,1-9 1,2-9-2093</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3:36.778"/>
    </inkml:context>
    <inkml:brush xml:id="br0">
      <inkml:brushProperty name="width" value="0.05" units="cm"/>
      <inkml:brushProperty name="height" value="0.05" units="cm"/>
      <inkml:brushProperty name="color" value="#FF0066"/>
    </inkml:brush>
  </inkml:definitions>
  <inkml:trace contextRef="#ctx0" brushRef="#br0">119 3 4064,'0'0'16586,"-7"5"-12965,-8 5-3271,1 1 1,0 0-1,1 0 0,0 2 0,-15 18 1,15-9 213,11-10-192,2-11-358,0-1 0,1 0 0,-1 1 1,0-1-1,0 0 0,0 1 1,0-1-1,0 0 0,1 1 1,-1-1-1,0 0 0,0 0 1,0 1-1,1-1 0,-1 0 1,0 0-1,1 1 0,-1-1 0,0 0 1,0 0-1,1 0 0,-1 0 1,0 0-1,1 1 0,-1-1 1,0 0-1,1 0 0,-1 0 1,1 0-1,3 0 12,1 0 0,0 0 0,-1 0 0,1-1 0,-1 0 0,0 0 0,1 0 0,-1 0 0,0-1 0,1 0 0,-1 0 0,5-3 0,9-6-2,22-18 0,-30 21-16,6-3 12,15-12 148,-29 22-148,0-1 1,0 0-1,-1 0 0,1 0 1,0-1-1,-1 1 1,0 0-1,1 0 0,-1-1 1,0 1-1,1-4 0,-2 6-22,0-1-1,0 1 0,0 0 1,0 0-1,0-1 0,1 1 1,-1 0-1,0 0 0,0-1 1,0 1-1,0 0 0,0 0 1,0-1-1,0 1 0,-1 0 1,1 0-1,0-1 1,0 1-1,0 0 0,0 0 1,0-1-1,0 1 0,0 0 1,0 0-1,-1 0 0,1-1 1,0 1-1,0 0 0,0 0 1,-1 0-1,1-1 0,0 1 1,0 0-1,0 0 0,-1 0 1,1 0-1,0 0 0,0 0 1,-1-1-1,-13 3-204,10-1 154,-1 1 1,1-1-1,0 1 1,-6 4-1,-10 10 11,-27 29-1,43-41 1,-6 9-961,9-9 384</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1:42.479"/>
    </inkml:context>
    <inkml:brush xml:id="br0">
      <inkml:brushProperty name="width" value="0.05" units="cm"/>
      <inkml:brushProperty name="height" value="0.05" units="cm"/>
    </inkml:brush>
  </inkml:definitions>
  <inkml:trace contextRef="#ctx0" brushRef="#br0">28 1153 4640,'-22'10'1504,"22"-10"-1484,-1 0 1,1 0-1,0 0 0,0 0 1,-1 0-1,1 0 0,0 0 1,0 0-1,0 0 1,-1 0-1,1 0 0,0 0 1,0 0-1,0 1 0,0-1 1,-1 0-1,1 0 1,0 0-1,0 0 0,0 0 1,0 1-1,-1-1 0,1 0 1,0 0-1,0 0 1,0 1-1,0-1 0,0 0 1,0 0-1,0 0 0,0 1 1,1 4 4729,-1-5-4633,1-1-1,-1 1 1,0-1 0,1 1-1,-1 0 1,1-1-1,-1 1 1,1 0-1,-1 0 1,1-1-1,-1 1 1,1 0 0,-1 0-1,1 0 1,-1 0-1,1 0 1,0 0-1,-1-1 1,1 1-1,7-1 481,-3-1-314,0-1-1,0 1 1,-1-1-1,1 0 1,0 0 0,-1-1-1,0 1 1,0-1-1,0 0 1,-1 0-1,1 0 1,-1-1 0,4-5-1,2-7 136,0-1 1,9-24-1,-13 28-248,106-223 1475,-87 195-1555,2 1 1,2 2-1,47-54 0,-67 85-112,1-1 0,0 1 0,0 1 0,14-10 0,-21 16-17,0-1 0,1 1 0,-1 0 0,1 0 0,-1 0 0,1 0 0,-1 1 0,1-1 0,0 1-1,-1-1 1,5 1 0,-5 0 14,-1 1-1,1-1 1,-1 0-1,1 1 0,-1-1 1,1 1-1,-1 0 1,1-1-1,-1 1 0,0 0 1,0 0-1,1 0 1,-1 0-1,0 0 0,0 0 1,0 0-1,0 0 1,0 1-1,0-1 1,0 0-1,1 3 0,1 2-20,-1-1-1,0 1 0,0 0 0,0 0 1,-1 0-1,2 13 0,-1 40 112,-2-51-64,-1 33 30,-2 0-1,-1-1 0,-3 0 1,-1 0-1,-2 0 1,-24 61-1,29-89 66,0 0-1,-1-1 1,0 0-1,-1 0 1,0 0 0,-9 9-1,13-17-58,0 0 0,1 0-1,-1 0 1,0-1 0,-1 0 0,1 1 0,0-1-1,-1 0 1,1 0 0,-1-1 0,0 1 0,0-1 0,1 0-1,-1 0 1,0 0 0,0 0 0,0-1 0,0 1-1,0-1 1,0 0 0,0-1 0,0 1 0,-5-2-1,2 0-12,1 0-1,-1 0 1,1-1-1,0 0 0,0-1 1,0 1-1,1-1 1,-1 0-1,1-1 1,0 1-1,0-1 0,0 0 1,1 0-1,0-1 1,0 1-1,0-1 0,1 0 1,-1 0-1,2 0 1,-1-1-1,0 1 1,-1-8-1,4 12-32,-1-1-1,1 0 1,0 1 0,-1-1-1,1 0 1,0 1 0,1-1-1,-1 0 1,0 0 0,1 1-1,-1-1 1,1 1 0,0-1-1,0 0 1,0 1 0,0-1-1,1 1 1,-1 0 0,1-1-1,-1 1 1,1 0 0,0 0 0,0 0-1,0 0 1,3-2 0,6-4 10,-1 1 1,1 1 0,0 0 0,16-7 0,-26 13-4,212-85 93,-106 36 110,-2-4 0,150-104 0,-231 140-112,-1 0 1,0-2-1,-2-1 1,32-36 0,-33 30-56,-1 0 1,-2-2 0,0 0-1,-2-1 1,22-59 0,-26 58-29,-2 0 1,-1-1 0,4-33-1,-12 60-47,0 0 0,0-1 0,0 1 0,0 0 0,-1-5 0,1 9 28,-1-1 0,1 1 1,0-1-1,0 1 1,0-1-1,0 1 0,0-1 1,0 1-1,-1-1 0,1 1 1,0-1-1,0 1 1,-1-1-1,1 1 0,0 0 1,-1-1-1,1 1 0,0-1 1,-1 1-1,1 0 1,-1-1-1,1 1 0,-1 0 1,1 0-1,0-1 0,-1 1 1,1 0-1,-1 0 0,1 0 1,-1-1-1,0 1 1,1 0-1,-1 0 0,1 0 1,-1 0-1,1 0 0,-1 0 1,1 0-1,-1 0 1,1 0-1,-1 0 0,1 1 1,-1-1-1,1 0 0,-1 0 1,1 0-1,-1 1 0,1-1 1,-1 0-1,0 1 1,-4 3-34,0 0 0,0 1 1,1 0-1,-1-1 1,1 2-1,0-1 0,1 0 1,-1 1-1,1 0 0,-4 9 1,0-1 8,-8 14 34,2 1 0,1 1 1,-9 34-1,-13 97 62,27-114-18,3 0 1,1 0-1,8 95 0,1-93-38,-1 5 131,2 0 0,20 72 1,-23-111-238,5 17-1308,-8-30 1175,-1-1 0,1 1 0,0-1 0,-1 0 0,1 1 0,0-1 1,0 0-1,0 0 0,0 0 0,0 1 0,0-1 0,0 0 0,0 0 0,0-1 0,1 1 1,-1 0-1,2 1 0,-3-2 99,1 0 0,0 0 0,0 1-1,-1-1 1,1 0 0,0 0 0,0 0 0,-1 0 0,1 0 0,0 0 0,0 0 0,-1 0-1,1 0 1,0 0 0,0-1 0,-1 1 0,1 0 0,0 0 0,0-1 0,-1 1 0,1 0 0,0-1-1,-1 1 1,1-1 0,-1 1 0,2-2 0,-1 1-213,1-1 0,-1 0 0,0 0-1,0 0 1,0 0 0,0 0 0,-1 0 0,1 0 0,0-3 0,1-6-1012,0 1 0,-1-1 0,-1-10 1,0-23-1338</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1:42.844"/>
    </inkml:context>
    <inkml:brush xml:id="br0">
      <inkml:brushProperty name="width" value="0.05" units="cm"/>
      <inkml:brushProperty name="height" value="0.05" units="cm"/>
    </inkml:brush>
  </inkml:definitions>
  <inkml:trace contextRef="#ctx0" brushRef="#br0">113 93 5408,'-54'-22'2410,"32"15"-1626,-10-4 6032,28 8-5410,6 2-176,10 0-149,-11 1-1086,150-9 2492,-30-1-2206,121-10-121,-231 18-290,39-4-1882,-46 5 1173,1 1 0,0 0 0,0 1 0,0-1 1,-1 1-1,1 0 0,9 2 0,4 8-1774</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1:43.521"/>
    </inkml:context>
    <inkml:brush xml:id="br0">
      <inkml:brushProperty name="width" value="0.05" units="cm"/>
      <inkml:brushProperty name="height" value="0.05" units="cm"/>
    </inkml:brush>
  </inkml:definitions>
  <inkml:trace contextRef="#ctx0" brushRef="#br0">363 628 7872,'4'-17'7264,"-21"19"-5526,-6 7-1544,1 0 0,0 1 0,0 2 0,1 0 0,1 1 0,0 1-1,1 1 1,0 1 0,1 1 0,1 0 0,1 1 0,0 1 0,-16 26 0,29-41-168,-37 67 291,36-63-208,1-1 0,0 0 0,1 1 0,0 0 0,0 0 1,0 0-1,0 15 0,2-20-40,0-1 0,1 1 0,-1 0-1,0-1 1,1 1 0,0-1 0,1 5 0,-1-7-46,-1 1-1,0 0 0,0-1 0,1 1 0,-1-1 1,0 1-1,1-1 0,-1 1 0,1-1 1,-1 1-1,1-1 0,-1 0 0,1 1 1,-1-1-1,1 0 0,-1 1 0,1-1 0,-1 0 1,1 1-1,0-1 0,-1 0 0,1 0 1,0 0-1,-1 0 0,1 0 0,-1 0 1,1 0-1,0 0 0,-1 0 0,1 0 0,0 0 1,-1 0-1,1 0 0,0 0 0,-1 0 1,1-1-1,-1 1 0,2-1 0,8-5 180,0-1-1,-1-1 0,15-14 1,24-26 6,59-75 0,-89 100-406,1 1 1,31-29 0,-50 50 175,0 1 1,0-1 0,1 1 0,-1 0 0,0-1-1,0 1 1,1 0 0,-1 0 0,0-1-1,1 1 1,-1 0 0,0 0 0,1-1 0,-1 1-1,0 0 1,1 0 0,-1 0 0,1 0-1,-1-1 1,0 1 0,1 0 0,-1 0 0,1 0-1,-1 0 1,0 0 0,1 0 0,-1 0-1,1 0 1,-1 0 0,0 0 0,1 1 0,-1-1-1,1 0 1,-1 0 0,0 0 0,1 0-1,-1 1 1,0-1 0,1 0 0,-1 0 0,0 0-1,1 1 1,-1-1 0,0 0 0,1 1 0,-1-1-1,0 0 1,0 1 0,0-1 0,1 0-1,-1 1 1,0-1 0,0 0 0,0 1 0,0-1-1,0 1 1,1-1 0,-1 0 0,0 1-1,0-1 1,0 1 0,0-1 0,0 1 0,0 6-37,0 1 0,0-1 0,0 7 1,-1-6-8,0 9 38,1 115 18,1-117 43,1 1-1,0-1 0,1 0 1,1 1-1,1-1 0,8 21 1,-10-30 36,0-1 1,1 1-1,-1-1 1,1 1 0,0-1-1,9 8 1,-11-11-31,0 0 0,0-1-1,0 1 1,0 0 0,1-1 0,-1 0 0,0 1-1,1-1 1,-1 0 0,1 0 0,-1-1 0,1 1 0,0 0-1,-1-1 1,1 0 0,0 1 0,-1-1 0,1 0 0,2-1-1,0 0 24,-1 0 0,1-1 0,-1 1 0,1-1 0,-1 0 0,0-1-1,0 1 1,0-1 0,0 1 0,-1-1 0,5-4 0,3-5 18,18-22-1,-29 33-78,72-99 257,-12 13-92,24-20-203,26-36 40,91-191-297,-142 228 48,-12 14-156,-33 62 130,-13 27 246,0 2 7,0 1 1,-1-1-1,1 0 1,-1 0-1,1 0 1,-1 0-1,0 0 1,1 0 0,-1 0-1,0 0 1,0 0-1,1 0 1,-1 0-1,0 0 1,0 0-1,0 0 1,0 0-1,0 0 1,-1 0-1,1 0 1,0 0-1,-1-1 1,1 2 14,0 0 0,0 0 0,0-1 0,0 1 0,0 0 0,0 0 0,0 0 1,0 0-1,0 0 0,0 0 0,0 0 0,-1 0 0,1 0 0,0 0 0,0 0 0,0 0 0,0 0 0,0 0 0,0 0 0,0 0 0,0 0 0,0 0 1,-1 0-1,1 0 0,0 0 0,0 0 0,0 0 0,0 0 0,0 0 0,0 0 0,0 0 0,0 0 0,0 0 0,-1 0 0,1 0 0,0 0 0,0 0 1,0 0-1,0 0 0,0 0 0,0 0 0,0 1 0,0-1 0,0 0 0,0 0 0,0 0 0,0 0 0,0 0 0,0 0 0,0 0 0,0 0 0,-1 0 1,1 0-1,0 1 0,0-1 0,0 0 0,0 0 0,0 0 0,0 0 0,-7 7-63,0 1-1,1-1 1,-1 1 0,1 1-1,-5 9 1,-23 52 65,24-49 5,-26 56 85,4 2 0,-27 105 0,48-142-26,3 1 0,1 0 0,3 0 0,1 87 0,4-81-1,0-12 90,1 1-1,8 42 1,-7-56-7,0-3-110,-3-21-214,0 0 0,0 1 0,0-1 0,0 0 0,0 0 0,0 0 0,0 1 0,0-1 0,0 0 0,0 0 0,0 1 0,0-1 0,0 0 0,0 0 0,0 0 0,0 1 0,0-1 0,1 0 0,5-1-4235,-4-1 3576,0 0 1,0 0-1,-1 0 1,1-1-1,-1 1 0,2-5 1,6-13-2123</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1:43.910"/>
    </inkml:context>
    <inkml:brush xml:id="br0">
      <inkml:brushProperty name="width" value="0.05" units="cm"/>
      <inkml:brushProperty name="height" value="0.05" units="cm"/>
    </inkml:brush>
  </inkml:definitions>
  <inkml:trace contextRef="#ctx0" brushRef="#br0">22 13 7296,'-21'-5'6026,"26"5"-3316,182 8 1631,-155-8-4206,45 0 96,85-10 0,-109 6-1932,-35 3 735</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1:44.947"/>
    </inkml:context>
    <inkml:brush xml:id="br0">
      <inkml:brushProperty name="width" value="0.05" units="cm"/>
      <inkml:brushProperty name="height" value="0.05" units="cm"/>
    </inkml:brush>
  </inkml:definitions>
  <inkml:trace contextRef="#ctx0" brushRef="#br0">1 221 6816,'0'0'2197,"5"5"971,-4-4-3011,0 0 1,1 0-1,-1 0 1,1-1-1,-1 1 1,1-1-1,-1 1 1,1-1-1,0 1 1,-1-1-1,1 0 1,-1 0-1,1 0 1,0 0-1,-1 0 1,1 0-1,0 0 1,-1 0-1,1-1 1,0 1-1,-1-1 1,1 1-1,-1-1 0,1 1 1,1-2-1,5-3 239,0 0 1,1 0-1,8-8 0,-4 3 122,-7 6-381,49-38 1118,-49 37-1168,1-1 0,-1 0 0,-1-1 0,1 1 1,7-13-1,-12 18-127,-1 0 0,1 0 1,-1 0-1,1 0 0,-1 0 1,0 0-1,1 0 1,-1 0-1,0 0 0,0 0 1,0 0-1,0 0 0,0-1 1,0 2 0,0 0-1,0-1 1,0 1 0,-1 0 0,1 0 0,0-1 0,-1 1 0,1 0-1,0 0 1,-1-1 0,1 1 0,0 0 0,-1 0 0,1 0-1,0 0 1,-1 0 0,1-1 0,0 1 0,-1 0 0,1 0 0,-1 0-1,1 0 1,0 0 0,-1 0 0,1 0 0,-1 0 0,1 0 0,0 1-1,-1-1 1,1 0 0,0 0 0,-1 0 0,1 0 0,0 0 0,-1 1-1,1-1 1,-1 0 0,-5 3-7,0 0 0,0 0 0,0 0 0,0 1 0,1-1 0,-1 1 0,1 1 0,0-1 0,0 1 0,-4 5 0,-1 2 280,1 0 1,0 1-1,-10 19 1,12-17-79,0 0 0,1 1 0,0 0 0,1 0 0,-3 19 0,7-27-71,0 1 0,0-1 0,0 0 1,1 1-1,1-1 0,-1 0 0,1 1 0,1-1 0,-1 0 0,1 0 0,1 0 1,3 9-1,-4-14-13,0 1 1,-1-1 0,2 0-1,-1 0 1,0 0 0,0 0 0,1 0-1,0 0 1,-1-1 0,1 1-1,0-1 1,0 0 0,0 0-1,1 0 1,-1 0 0,0-1-1,1 1 1,-1-1 0,1 0-1,0 0 1,-1 0 0,1 0 0,0-1-1,0 0 1,-1 1 0,7-2-1,3-1 46,1-1 0,-1-1 0,0 0 0,-1 0 0,18-10 0,62-39 225,-54 28-191,-2-2 0,38-37 0,60-70 219,-58 56-254,-20 17-1178,-56 61 1057,0 0 0,1 0-1,-1 0 1,0 0 0,0 0 0,0 0 0,0 0 0,0 0 0,0 0 0,0 0 0,0 0 0,0 0 0,0 0 0,0 0 0,0 0 0,0 0 0,0 0 0,0 0 0,0 0 0,1 0 0,-1 0-1,0 0 1,0 0 0,0 0 0,0 0 0,0 0 0,0 0 0,0 0 0,0 0 0,0 0 0,0 0 0,0 0 0,0 0 0,0 0 0,0 0 0,0 0 0,0 0 0,1 0 0,-1 0 0,0 0-1,0 0 1,0 0 0,0 1 0,0-1 0,0 0 0,0 0 0,0 0 0,0 0 0,0 0 0,0 0 0,0 0 0,0 0 0,0 0 0,0 0 0,0 0 0,0 0 0,1 8-106,0 10-27,-1-16 87,-6 107-81,1-33 107,-13 141 280,-1-94 117,18-120-344,0 0 1,1 0-1,-1 0 0,0-1 0,-1 1 0,1 0 0,0-1 0,-1 1 0,1-1 0,-1 1 1,-3 3-1,4-5-18,0 0 1,0-1-1,0 1 1,0-1 0,0 1-1,0-1 1,0 1-1,1-1 1,-1 1-1,-1-1 1,1 0 0,0 1-1,0-1 1,0 0-1,0 0 1,0 0 0,0 0-1,0 0 1,0 0-1,0 0 1,0 0-1,0-1 1,0 1 0,0 0-1,0-1 1,0 1-1,0 0 1,0-1 0,0 1-1,0-1 1,-1-1-1,-9-6 45,1-1-1,1-1 0,0 1 1,0-2-1,-13-19 0,-4-5-248,15 21 192,-1 1 0,0 0 0,-1 1 0,-19-15 0,26 25-27,1 0 0,0 0 0,0 1 1,-7-2-1,2 0-41,-2 1 109,7 1-31,1 0 0,-1 0 0,0-1 0,-8-3 0,10 3-27,0 1 1,-1 0 0,1 0-1,0 0 1,-6 0-1,-8-3 75,24 3-311,7 3 204,88 18 226,47 11 75,-114-22-153,55 8 0,-70-15-512,0-1 0,0-1 1,0 0-1,28-5 1,-27 1-809</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1:18.117"/>
    </inkml:context>
    <inkml:brush xml:id="br0">
      <inkml:brushProperty name="width" value="0.05" units="cm"/>
      <inkml:brushProperty name="height" value="0.05" units="cm"/>
    </inkml:brush>
  </inkml:definitions>
  <inkml:trace contextRef="#ctx0" brushRef="#br0">252 35 2720,'0'-2'317,"1"0"-1,0-1 1,0 1 0,0 0 0,0 0 0,0 0-1,0 0 1,0 0 0,3-4 0,-3-3 4397,-7 15-3921,0 0 0,-8 13 0,-6 13-267,1 0 0,1 2 0,2 0 0,-14 44 0,-36 148 550,63-212-1044,-34 114 720,34-115-555,2-9-111,0 0 1,-1 0-1,1 0 1,-1 0-1,1 0 1,-1 0-1,0 0 1,-1 0-1,-2 3 1,5-7-190,0 0 1,0 0 0,0 1 0,-1-1-1,1 0 1,0 0 0,0 0 0,0 0-1,0 0 1,0 0 0,-1 0-1,1 0 1,0 0 0,0 0 0,0 0-1,0 0 1,-1 0 0,1 0 0,0 0-1,0 0 1,0 0 0,0 0-1,-1 0 1,1 0 0,0 0 0,0 0-1,0 0 1,0 0 0,0 0 0,-1 0-1,1-1 1,0 1 0,0 0-1,0 0 1,0 0 0,0 0 0,0 0-1,-1 0 1,1-1 0,0 1-1,0 0 1,0 0 0,0 0 0,0 0-1,0 0 1,0-1 0,0 1 0,0 0-1,0 0 1,0 0 0,0 0-1,0-1 1,0 1 0,0 0 0,0 0-1,0 0 1,0 0 0,0-1 0,0 1-1,0 0 1,0 0 0,0-11-2544,7 2 940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1:18.567"/>
    </inkml:context>
    <inkml:brush xml:id="br0">
      <inkml:brushProperty name="width" value="0.05" units="cm"/>
      <inkml:brushProperty name="height" value="0.05" units="cm"/>
    </inkml:brush>
  </inkml:definitions>
  <inkml:trace contextRef="#ctx0" brushRef="#br0">21 231 4160,'-7'-11'1517,"6"9"-708,0-1 0,0 1-1,0 0 1,-1 0 0,1 1 0,-4-5-1,5 6-760,0 0-1,0 0 0,0 0 0,0 0 0,0 0 1,0 0-1,-1 0 0,1 0 0,0 0 0,0 0 1,0 0-1,0 0 0,0 0 0,0-1 0,0 1 1,0 0-1,0 0 0,0 0 0,0 0 0,0 0 1,0 0-1,0 0 0,0-1 0,0 1 0,0 0 1,0 0-1,0 0 0,0 0 0,0 0 0,0 0 1,0 0-1,0-1 0,0 1 0,0 0 1,0 0-1,0 0 0,0 0 0,0 0 0,0 0 1,0 0-1,0 0 0,0-1 0,0 1 0,0 0 1,0 0-1,0 0 0,0 0 0,1 0 0,-1 0 1,0 0-1,9-5 1355,15-1-657,403-110 1943,-355 94-2632,102-16 0,-154 38-76,-8 1 269,-11-1-4,-2-6-1002,0 5 451,1 1 0,-1-1 0,1 1 0,-1-1 0,1 1 0,-1-1 1,0 1-1,1 0 0,-1 0 0,0-1 0,1 1 0,-1 0 0,0 0 0,1 0 0,-1-1 0,0 1 0,1 0 0,-1 0 0,0 0 0,0 0 0,1 0 0,-1 1 0,0-1 1,1 0-1,-1 0 0,0 0 0,0 1 0,1-1 0,-1 0 0,1 0 0,-1 1 0,0-1 0,1 1 0,-1-1 0,1 1 0,-1-1 0,1 1 0,-1-1 0,1 1 0,-1 0 0,-4 10-1912</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1:18.989"/>
    </inkml:context>
    <inkml:brush xml:id="br0">
      <inkml:brushProperty name="width" value="0.05" units="cm"/>
      <inkml:brushProperty name="height" value="0.05" units="cm"/>
    </inkml:brush>
  </inkml:definitions>
  <inkml:trace contextRef="#ctx0" brushRef="#br0">82 41 4384,'-10'1'590,"-5"0"1134,-26 6-1,26-4 4039,21-4-4809,93-8 1641,-23 3-1999,-9 1-206,-42 4-218,0-1-1,28-6 1,-29 5-87,-20 2-42,0 1 0,1-1 0,-1 1 1,0-1-1,0 0 0,0-1 0,4-1 0,-7 3-116,-1-1 0,0 1 0,0 0-1,0-1 1,1 1 0,-1 0 0,0-1 0,0 1-1,0 0 1,0-1 0,0 1 0,0-1-1,0 1 1,0 0 0,0-1 0,0 1-1,0 0 1,0-1 0,0 1 0,0-1-1,0 1 1,0-1 0,18 3-12554,-8 6 10516</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1:20.245"/>
    </inkml:context>
    <inkml:brush xml:id="br0">
      <inkml:brushProperty name="width" value="0.05" units="cm"/>
      <inkml:brushProperty name="height" value="0.05" units="cm"/>
    </inkml:brush>
  </inkml:definitions>
  <inkml:trace contextRef="#ctx0" brushRef="#br0">69 52 2400,'3'3'2738,"-3"-3"-2489,0 0 0,0 1 0,0-1 0,1 0 0,-1 1 0,0-1 0,0 0 0,0 1 0,0-1 0,0 0 0,0 1 0,0-1 0,0 1 0,-2 13 2222,-10 20-2048,8-26 171,-11 24-83,10-21-255,0 0 0,-6 18 1,10-25-203,-4 11 259,1 1-1,1 0 0,1 0 0,-1 17 1,2-31-257,1 0 1,1 1 0,-1-1-1,0 0 1,0 0 0,1 0-1,-1 0 1,1 0 0,0 0-1,0 0 1,0 0 0,0 0-1,0 0 1,0 0 0,0-1-1,0 1 1,1 0 0,-1-1-1,1 1 1,-1-1 0,1 0-1,0 1 1,0-1 0,-1 0-1,1 0 1,0 0 0,0 0-1,0 0 1,0 0 0,0-1-1,3 1 1,0 0 39,0 0 0,0-1 0,0 1 0,0-1 0,0-1 0,0 1 0,0-1 0,-1 0 0,1 0 0,0 0 0,0 0 0,-1-1 0,6-2 0,0-1-9,-1-1 0,0 0 0,0 0 1,-1-1-1,0 0 0,0 0 0,0-1 0,-1 0 1,0 0-1,-1-1 0,0 0 0,0 0 1,-1-1-1,0 1 0,0-1 0,3-12 0,-4 10-106,-1 0-1,0 0 0,-1 0 0,0-1 0,-1 1 1,0-21-1,-2 30-8,0 1 0,0-1 0,-1 0 0,1 1 0,0-1-1,-1 1 1,0 0 0,0-1 0,1 1 0,-1 0 0,0 0 0,-1 0 0,1 0 0,0 1 0,0-1 0,-1 0 0,-3-1 0,0 0 101,2-1 187,5 3-126,1 2-11,18-10-75,4 1 41,0 2-1,0 0 1,1 2-1,35-3 1,-56 7-105,1 0 1,-1 0-1,0 1 1,1-1-1,-1 1 1,0 0-1,1 0 1,-1 1-1,0 0 1,0-1-1,8 6 1,-10-5 25,1 0 1,-1 0-1,0 0 0,1 0 0,-1 1 1,0-1-1,-1 1 0,1 0 1,0-1-1,-1 1 0,1 0 1,-1 0-1,0 0 0,0 0 1,0 0-1,-1 0 0,1 4 1,8 67 258,-3 118 0,-6-190-234,0-1 0,0 1 0,0-1 0,0 1 0,0-1 0,1 1 0,-1-1 0,1 1 0,-1-1 0,1 1 0,0-1 0,-1 0 0,1 1 0,0-1 0,2 2 0,-2-2-120,-1 3 37,1-1 52,0 1 0,1 0 0,-1-1 0,1 0 0,-1 1 0,1-1 0,4 5 0,5 4 33,-8-9-53,-2-3-37,0 1 90,1 2 22,-2-2 160,1 0-367,0 0 149,0-1 0,0 1 0,0 0 1,0-1-1,0 1 0,0-1 1,0 0-1,0 1 0,0-1 0,0 1 1,0-1-1,0 0 0,0 0 0,0 0 1,0 0-1,0 0 0,0 0 1,0 0-1,1 0 0,-1 0-17,2 0 35,-1 0 0,0-1 1,0 1-1,0-1 0,0 1 0,0-1 0,0 0 1,0 1-1,0-1 0,-1 0 0,1 0 0,0-1 1,0 1-1,-1 0 0,1 0 0,-1-1 0,1 1 0,-1-1 1,2-1-1,-1 0-619,0 0 1,0 0-1,-1 0 1,1 0-1,-1 0 0,2-5 1,0 2-686</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1:34.399"/>
    </inkml:context>
    <inkml:brush xml:id="br0">
      <inkml:brushProperty name="width" value="0.05" units="cm"/>
      <inkml:brushProperty name="height" value="0.05" units="cm"/>
    </inkml:brush>
  </inkml:definitions>
  <inkml:trace contextRef="#ctx0" brushRef="#br0">190 6 5056,'-1'0'49,"1"0"-1,0 0 1,0 0 0,0-1-1,0 1 1,0 0 0,0 0-1,0 0 1,0 0 0,0-1-1,0 1 1,0 0 0,0 0-1,0 0 1,0 0 0,0-1-1,0 1 1,0 0 0,0 0-1,0 0 1,1 0 0,-1 0 0,0-1-1,0 1 1,0 0 0,0 0-1,0 0 1,0 0 0,0 0-1,1-1 1,-1 1 0,0 0-1,0 0 1,0 0 0,0 0-1,0 0 1,1 0 0,-1 0-1,0 0 1,0 0 0,7 4 1580,2 2-694,-7-5-784,0 0 1,-1-1 0,1 1-1,0 0 1,0 1 0,0-1-1,0 0 1,-1 0-1,1 1 1,-1-1 0,1 1-1,-1 0 1,0-1 0,1 1-1,-1 0 1,0 0-1,0-1 1,0 1 0,0 0-1,-1 0 1,1 0 0,0 0-1,-1 1 1,1-1 0,-1 0-1,0 0 1,0 0-1,0 0 1,0 0 0,0 0-1,0 1 1,-1-1 0,1 0-1,-1 0 1,1 0 0,-3 4-1,-4 5 151,-1 0 0,-1 0 0,0-1 0,-1 0 0,-20 16 0,-1 2-221,6-2-120,-18 17 1118,39-40-1276,-1 1-1,0-1 0,1 0 0,-1 0 0,0 0 0,0-1 0,-1 1 0,-5 0 0,-3 2-1172</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3:37.502"/>
    </inkml:context>
    <inkml:brush xml:id="br0">
      <inkml:brushProperty name="width" value="0.05" units="cm"/>
      <inkml:brushProperty name="height" value="0.05" units="cm"/>
      <inkml:brushProperty name="color" value="#FF0066"/>
    </inkml:brush>
  </inkml:definitions>
  <inkml:trace contextRef="#ctx0" brushRef="#br0">118 22 5632,'-3'-13'1834,"3"13"-1788,0-1-1,0 1 0,0 0 0,0 0 0,0-1 0,0 1 0,0 0 0,0-1 0,0 1 1,0 0-1,1-1 0,-1 1 0,0 0 0,0 0 0,0-1 0,0 1 0,1 0 0,-1 0 0,0-1 1,0 1-1,0 0 0,1 0 0,-1 0 0,0-1 0,0 1 0,1 0 0,-1 0 0,0 0 1,1 0-1,-1 0 0,0-1 0,1 1 0,-1 0 0,0 0 0,0 0 0,1 0 0,9 0 2617,31 18 2419,-35-14-4723,0 0 0,1 1 1,-1 0-1,-1-1 0,1 2 1,8 9-1,2 6 356,-1 1 0,-1 1 0,13 28 0,28 75 1054,-33-63-867,-2 1 1,21 120-1,-10 132 1067,-30-242-1571,-2 0 0,-4 0 1,-18 93-1,15-132-395,-1-1-1,-1 0 1,-2-1 0,-2 0-1,-1-1 1,-34 55 0,28-56-568,-2-1 0,-28 29 0,21-28-2239,-56 43 0,28-32-4560,9-8 2219</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1:36.194"/>
    </inkml:context>
    <inkml:brush xml:id="br0">
      <inkml:brushProperty name="width" value="0.05" units="cm"/>
      <inkml:brushProperty name="height" value="0.05" units="cm"/>
    </inkml:brush>
  </inkml:definitions>
  <inkml:trace contextRef="#ctx0" brushRef="#br0">1 1118 3232,'0'1'70,"0"-1"0,0 1 0,1-1 0,-1 1 0,0-1 0,1 1 0,-1-1 1,1 1-1,-1-1 0,0 0 0,1 1 0,-1-1 0,1 0 0,-1 1 0,1-1 0,-1 0 0,1 0 0,0 1 0,-1-1 1,1 0-1,-1 0 0,1 0 0,-1 0 0,1 0 0,0 0 0,-1 0 0,1 0 0,-1 0 0,1 0 0,-1 0 0,1 0 0,1 0 1,24-4 2282,-19 2-1944,-1 0 0,1-1-1,0 0 1,-1 0 0,1-1-1,-1 1 1,0-2 0,0 1-1,-1 0 1,1-1-1,4-6 1,6-7 395,26-39 1,-38 51-667,-3 6-135,112-174 1183,-15 21-918,-72 114-221,141-238 316,-161 268-628,-6 12-366,-9 22-191,-30 65 250,-19 45 488,35-62 607,2 1 0,4 1-1,-11 115 1,27-180-366,-1 0 1,2 1 0,0-1-1,0 1 1,1-1 0,0 0-1,1 1 1,3 10-1,-5-19-118,0-1-1,0 0 0,1 0 1,-1 0-1,0 1 0,1-1 1,-1 0-1,1 0 0,0 0 0,-1 0 1,1 0-1,0 0 0,-1 0 1,1 0-1,0 0 0,0 0 1,0-1-1,0 1 0,0 0 0,0 0 1,0-1-1,0 1 0,0-1 1,1 1-1,-1-1 0,0 1 1,0-1-1,0 0 0,0 0 0,1 1 1,-1-1-1,0 0 0,0 0 1,1 0-1,-1 0 0,0-1 1,0 1-1,1 0 0,-1 0 0,2-2 1,3 0 94,-1-1 0,1 0 0,-1 0 0,0 0 0,0-1 0,9-7 0,55-61 581,-43 44-511,151-176 277,-134 145-459,68-127 1,-24 9-138,26-48-158,-50 93 424,-58 117-175,-5 15 21,0 0 0,0 0-1,0-1 1,0 1 0,0 0 0,0 0-1,0 0 1,0 0 0,0 0-1,0 0 1,0-1 0,0 1-1,0 0 1,0 0 0,0 0-1,0 0 1,0 0 0,0 0-1,0 0 1,0-1 0,0 1-1,0 0 1,0 0 0,0 0 0,0 0-1,0 0 1,0 0 0,0 0-1,-1 0 1,1 0 0,0-1-1,0 1 1,0 0 0,0 0-1,0 0 1,0 0 0,0 0-1,0 0 1,0 0 0,-1 0 0,1 0-1,0 0 1,0 0 0,0 0-1,0 0 1,0 0 0,0 0-1,0 0 1,-1 0 0,-1 1-31,0 1 0,0-1 0,0 1 0,1 0 0,-1-1 0,0 1 0,1 0 0,-1 0 1,1 0-1,-2 3 0,-7 13 20,0 0 0,0 1 1,-6 20-1,-18 68 62,31-97-41,-19 63 73,-56 172 280,-15 88 100,71-240 154,18-80-262,1-3 83,6-16 114,15-40-26,-3 7-340,32-62-1,12 9-650,-58 90 442,0 1 0,0 0 0,0 0 0,0 0 0,0 0 1,0 0-1,0 0 0,0 0 0,0 0 0,1 0 0,-1 1 0,0-1 0,1 0 0,-1 1 0,2-1 1,-2 1 2,0 0 1,-1 0-1,1 0 1,-1 0-1,1 0 1,0 0 0,-1 1-1,1-1 1,-1 0-1,1 0 1,0 1 0,-1-1-1,1 0 1,-1 1-1,1-1 1,-1 0-1,1 1 1,-1-1 0,1 1-1,-1-1 1,0 1-1,1-1 1,-1 1-1,1-1 1,-1 1 0,0-1-1,0 1 1,1 0-1,-1-1 1,0 1 0,0-1-1,0 1 1,0 0-1,6 23-103,4 40-1,-7-37 152,8 31 0,-9-50 13,1 0 0,0-1-1,0 1 1,0 0-1,1-1 1,0 0 0,1 0-1,5 7 1,-8-12-8,0 0 0,0 0-1,0 0 1,0-1 0,0 1 0,0-1-1,1 0 1,-1 0 0,0 0 0,1 0-1,-1 0 1,1 0 0,-1 0 0,1-1-1,-1 1 1,1-1 0,0 0 0,-1 0 0,1 0-1,-1 0 1,1 0 0,0-1 0,-1 1-1,1-1 1,-1 1 0,5-3 0,6-2 70,-1 0 0,0-1 0,23-15 0,28-24 176,83-77 0,-127 106-238,0-2 0,-1 0 1,29-40-1,-42 41-372,-5 17 320,0-1 1,0 1-1,0 0 0,0-1 1,0 1-1,0-1 1,0 1-1,0 0 1,0-1-1,0 1 0,0 0 1,0-1-1,0 1 1,0 0-1,0-1 1,-1 1-1,1 0 0,0 0 1,0-1-1,0 1 1,0 0-1,-1-1 1,1 1-1,0 0 0,0 0 1,-1-1-1,1 1 1,0 0-1,0 0 1,-1 0-1,1-1 0,0 1 1,-1 0-1,1 0 1,0 0-1,0 0 1,-1 0-1,1 0 0,0-1 1,-1 1-1,1 0 1,-1 0-1,1 0 1,0 0-1,-1 0 0,1 0 1,-1 1-1,-12 2-65,-1 2-1,1-1 0,0 2 1,0 0-1,1 0 0,-1 1 0,2 1 1,-1 0-1,1 0 0,0 1 1,-14 16-1,16-16 87,1 1-1,0 0 1,0 0-1,1 1 1,0 0-1,1 0 1,0 1 0,1 0-1,1 0 1,0 0-1,0 0 1,-3 22-1,7-27 13,-1 0 0,1 0-1,0 0 1,1 0 0,0 0 0,2 10-1,-3-14 9,1-1-1,0 1 1,0-1-1,0 1 1,0-1 0,0 0-1,1 1 1,-1-1-1,0 0 1,1 0-1,0 0 1,0 0-1,-1 0 1,1-1-1,0 1 1,0 0-1,1-1 1,-1 1-1,4 1 1,-2-2 22,0 0 1,0 0 0,1 0-1,-1-1 1,1 0-1,-1 0 1,1 0-1,-1 0 1,0 0-1,1-1 1,-1 0-1,0 0 1,1 0-1,-1-1 1,6-2-1,4-2 20,0-2-1,0 0 0,14-10 0,11-12 71,35-36 1,29-22-314,-81 71 88,31-22 37,-47 36-12,-1 0 1,1 0 0,-1 1 0,1 0 0,0-1-1,0 2 1,0-1 0,6 0 0,-10 2 48,-1 0 1,1 0 0,0 0 0,-1 0 0,1 0 0,-1 1-1,1-1 1,-1 0 0,0 1 0,1-1 0,-1 1 0,1 0-1,-1-1 1,0 1 0,1 0 0,-1 0 0,0 0 0,0 0-1,0 0 1,0 0 0,0 0 0,0 0 0,0 1 0,0-1-1,0 0 1,0 1 0,0 1 0,2 5 2,0-1 0,-1 1 0,0-1-1,2 10 1,-2-7 12,0-1-30,0 4 58,1 0-1,0 0 1,2-1 0,6 16-1,-10-25 1,0-1 0,0 0 0,1 1 0,-1-1-1,1 0 1,-1 0 0,1 0 0,0 0 0,0 0-1,0 0 1,0-1 0,0 1 0,0 0 0,1-1-1,-1 0 1,0 1 0,1-1 0,-1 0 0,1-1-1,-1 1 1,1 0 0,-1-1 0,1 1 0,0-1 0,-1 0-1,1 0 1,5 0 0,3-3 53,-1 0 0,0 0-1,1-1 1,-1 0 0,-1-1 0,1 0 0,14-11 0,-4 3 1,2-1-20,0-1 0,-1-1 0,-1 0 0,-1-2 0,0-1 0,25-32 0,-40 47-97,-1-1 0,0 1 0,0-1 0,-1 0 0,1 1 0,-1-1 0,0 0 0,0-1 0,-1 1 0,2-6 0,-3 10 16,0 1-1,0 0 1,0-1 0,0 1 0,0 0-1,0 0 1,0-1 0,0 1 0,0 0-1,0-1 1,0 1 0,0 0 0,0 0-1,0-1 1,-1 1 0,1 0 0,0-1-1,0 1 1,0 0 0,0 0 0,-1-1-1,1 1 1,0 0 0,0 0 0,0 0-1,-1-1 1,1 1 0,0 0-1,0 0 1,-1 0 0,1 0 0,0 0-1,-1-1 1,-10 5-385,-11 12 122,18-12 277,0 0 0,0 0 1,1 0-1,-1 1 0,1-1 1,0 1-1,1 0 0,-1 0 1,1 0-1,0 0 0,0 0 1,0 1-1,1-1 0,0 0 1,0 1-1,0-1 0,1 1 1,0-1-1,0 1 0,0-1 1,1 1-1,0-1 0,1 7 1,2 2 55,0-1 0,0 0 1,1 0-1,1-1 0,0 1 1,1-1-1,0 0 0,1-1 1,18 21-1,-24-30-113,1 0 0,0 1 0,0-1 0,0 0 0,0 0 0,0-1 0,0 1 1,0-1-1,1 1 0,-1-1 0,1 0 0,-1 0 0,1-1 0,-1 1 0,1-1 0,-1 1 0,1-1 0,0 0 0,-1-1 1,1 1-1,-1-1 0,1 1 0,-1-1 0,1 0 0,-1 0 0,1-1 0,-1 1 0,0-1 0,0 1 0,0-1 0,0 0 0,0 0 1,4-4-1,0 0-986,-1 0 1,1-1 0,-1 1-1,-1-1 1,1 0 0,-1-1 0,7-13-1,-3-5-1444</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1:36.601"/>
    </inkml:context>
    <inkml:brush xml:id="br0">
      <inkml:brushProperty name="width" value="0.05" units="cm"/>
      <inkml:brushProperty name="height" value="0.05" units="cm"/>
    </inkml:brush>
  </inkml:definitions>
  <inkml:trace contextRef="#ctx0" brushRef="#br0">19 124 4896,'-18'-12'2208,"18"9"-1920,0-2 1536,5 10-1056,3-10 416,7 1-704,7-4 256,9 0-416,32-7 128,9 2-288,31-7 0,2 8-96,6 0 32,-11 4-64,21 5-3680,-13 6 1984</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1:37.905"/>
    </inkml:context>
    <inkml:brush xml:id="br0">
      <inkml:brushProperty name="width" value="0.05" units="cm"/>
      <inkml:brushProperty name="height" value="0.05" units="cm"/>
    </inkml:brush>
  </inkml:definitions>
  <inkml:trace contextRef="#ctx0" brushRef="#br0">372 29 3232,'9'0'-173,"5"2"9934,-27-1-7328,-1-1-2356,0 2 0,-1-1 0,1 2 0,0 0 0,0 1 0,0 0 0,1 1 0,-1 0 0,1 1 0,0 1 0,-20 13 0,18-9 34,0 1-1,1 0 1,0 1 0,1 1-1,1 0 1,0 0 0,0 1-1,-14 27 1,24-37-77,-42 81 299,41-77-254,0-1 0,0 1 0,1 0 0,-1 0 0,2 0-1,0 0 1,0 0 0,0 12 0,1-20-33,0 1 1,0-1-1,0 1 1,1-1-1,-1 1 0,0 0 1,1-1-1,-1 0 0,1 1 1,-1-1-1,1 1 0,0-1 1,0 0-1,-1 1 0,1-1 1,0 0-1,0 0 1,2 2-1,-2-2-1,0-1-1,0 1 1,0-1 0,1 0-1,-1 1 1,0-1 0,0 0 0,0 0-1,0 0 1,0 0 0,1 0-1,-1 0 1,0 0 0,0 0 0,0 0-1,0 0 1,0-1 0,3 0-1,3-2 108,1-1-1,-1 0 0,0-1 1,0 0-1,7-6 0,-10 8-160,41-36 322,-1-2-1,-2-2 1,-2-1-1,52-77 1,-82 106-355,9-20 0,-3 6-407,-12 18-322,-7 11 428,-2 7 230,-1 6 114,0-1-1,0 1 1,1 1-1,1-1 1,0 1-1,1 0 1,1 0-1,-2 18 0,3-15 58,1 1-1,0-1 0,1 0 1,1 0-1,1 0 0,7 26 0,-8-36 43,1 0-1,-1 0 0,1-1 0,1 1 0,-1-1 1,1 1-1,0-1 0,7 8 0,-9-13-60,-1 0-1,1 1 1,-1-1-1,1 0 1,-1 0 0,1 0-1,0 0 1,0 0-1,0 0 1,-1-1 0,1 1-1,0-1 1,0 1-1,0-1 1,2 1-1,-2-1 10,1-1-1,-1 1 0,0 0 1,1-1-1,-1 1 0,0-1 0,0 0 1,1 0-1,-1 0 0,0 0 1,0 0-1,0-1 0,0 1 0,0 0 1,2-3-1,6-6 74,-1 1 0,0-1 0,-1-1-1,9-13 1,28-53 132,-8 13-177,-15 32-148,1 2 0,1 0 0,46-43 0,-69 72 29,0 0-1,0 0 0,0 0 0,0 0 0,0 0 1,0 0-1,1 1 0,-1-1 0,0 0 1,1 1-1,-1-1 0,1 1 0,-1-1 1,0 1-1,1 0 0,2-1 0,-3 1 27,0 1 0,0-1 1,0 0-1,0 1 0,0-1 0,0 0 0,0 1 0,-1-1 0,1 1 0,0-1 0,0 1 0,0 0 0,0-1 0,-1 1 1,1 0-1,0 0 0,-1-1 0,2 2 0,2 5 5,-1 0 1,0 0-1,0 0 1,0 0-1,2 11 1,1 2-65,7 13 96,22 40 0,-29-62 69,1 0-1,0-1 1,1 0 0,0 0 0,1 0-1,19 16 1,-24-23-35,0 0 0,0-1 0,0 1 0,1-1 0,-1 1 0,1-1 0,0-1 0,-1 1 0,1-1 0,0 1 0,0-1 0,0-1 0,9 1 0,-8-1 9,1-1 0,0 0 0,-1 0 0,0 0 0,1-1-1,-1 0 1,0 0 0,0-1 0,8-4 0,2-3 5,-1-1 0,0 0 0,-1-1 0,0-1 0,-1 0 0,16-21 0,-13 14-85,0-1-1,-1 0 1,-2-1-1,0 0 1,-1-1-1,9-25 1,-21 47-8,0 1 1,1-1 0,-1 0 0,0 1 0,0-1 0,0 1-1,0-1 1,0 1 0,1-1 0,-1 0 0,0 1 0,0-1-1,0 1 1,-1-1 0,1 1 0,0-1 0,0 0 0,0 1-1,0-1 1,0 1 0,-1-1 0,1 0 1,-1 1 0,1 0 0,0 0 0,-1 0 0,1-1 0,-1 1 0,1 0 0,0 0 0,-1 0 1,1 0-1,-1 0 0,1 0 0,-1 0 0,1 0 0,0 0 0,-1 0 0,1 0 0,-1 0 0,1 0 0,0 0 0,-1 0 0,-23 12-423,19-9 461,0 1-1,0 0 1,1 1 0,-1-1 0,1 1-1,0 0 1,1 0 0,-1 0-1,1 0 1,0 1 0,0-1 0,0 1-1,1 0 1,0 0 0,0 0-1,1 0 1,-1 0 0,1 1 0,1-1-1,-1 8 1,1-2 47,0 0 1,1-1-1,0 1 1,1 0-1,0-1 1,1 1-1,0-1 0,1 0 1,10 20-1,-10-22 1,1-1-1,0 0 1,1 0-1,0 0 1,9 9-1,-12-15-45,0 1-1,0 0 1,1-1-1,-1 1 1,1-1 0,0 0-1,0 0 1,0 0-1,0-1 1,0 0-1,0 1 1,0-1 0,0-1-1,0 1 1,5 0-1,4-2-14,-1 0 0,1 0-1,0-1 1,-1-1 0,1 0-1,-1 0 1,13-6 0,11-7-513,36-20 0,98-72-8891,-124 78 6181</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1:39.270"/>
    </inkml:context>
    <inkml:brush xml:id="br0">
      <inkml:brushProperty name="width" value="0.05" units="cm"/>
      <inkml:brushProperty name="height" value="0.05" units="cm"/>
    </inkml:brush>
  </inkml:definitions>
  <inkml:trace contextRef="#ctx0" brushRef="#br0">26 252 4992,'-11'-3'1848,"10"3"-1697,1 0-1,-1 0 1,1 0 0,-1 0 0,1 0-1,-1 0 1,1 0 0,-1 0 0,0 0-1,1 0 1,-1-1 0,1 1 0,-1 0-1,1 0 1,-1 0 0,1-1 0,-1 1-1,1 0 1,0-1 0,-1 1 0,1-1 0,-1 1-1,1 0 1,0-1 0,-1 1 0,1-1-1,0 1 1,0-1 0,-1 1 0,1-1-1,0 1 1,0-1 0,0 1 0,-1-1-1,1 1 1,0-1 0,0 0 0,0 1-1,0-1 1,0 1 0,0-1 0,0 1 0,0-1-1,1 1 1,-1-1 0,0 0 0,0 1-1,0-1 1,1 1 0,-1-1 0,0 1-1,0-1 1,1 1 0,4-12 145,0 0 0,1 1 0,0 0 0,0 1 1,1-1-1,1 1 0,9-10 0,6-4-225,39-32 1,-54 50-72,1 0 1,0 0 0,0 1 0,1 0-1,-1 1 1,1 0 0,0 0-1,1 1 1,-1 0 0,0 1-1,1 0 1,-1 1 0,1 0 0,21 1-1,-23 1 11,0 0 0,0 0 0,-1 1 0,1 0 0,0 0 0,0 1 0,-1 0 0,0 1 0,0 0 0,0 0 0,0 1 0,0 0 0,-1 0 0,0 1 0,0 0 0,0 0 0,-1 0 0,7 10-1,-11-13 25,1 1 0,-1 0-1,0 0 1,0 0-1,-1 0 1,1 1-1,-1-1 1,0 0-1,0 1 1,-1-1-1,1 1 1,-1-1-1,0 1 1,0-1-1,0 1 1,-1-1-1,1 1 1,-1-1-1,0 0 1,-1 1-1,1-1 1,-4 6-1,-3 7 38,-1-1 0,0 0-1,-1 0 1,-17 18-1,-71 94 358,-103 122 284,152-202 129,118-48-452,-13-3-276,63-6 113,50-7-184,-70 12 122,-78 3-192,3 1 363,-23 0-532,0-1 0,0 1 0,-1 0 0,1 0-1,0 0 1,0-1 0,-1 1 0,1-1 0,0 1 0,0 0-1,-1-1 1,1 1 0,0-1 0,-1 0 0,1 1 0,-1-1-1,1 0 1,-1 1 0,1-1 0,-1 0 0,1 1 0,-1-2-1,4-4-3274,5 2 1103</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1:40.008"/>
    </inkml:context>
    <inkml:brush xml:id="br0">
      <inkml:brushProperty name="width" value="0.05" units="cm"/>
      <inkml:brushProperty name="height" value="0.05" units="cm"/>
    </inkml:brush>
  </inkml:definitions>
  <inkml:trace contextRef="#ctx0" brushRef="#br0">24 767 3808,'-15'6'1227,"7"3"3455,18-12-2037,-7 1-2393,0 1 0,0-1-1,0 1 1,0-1-1,0 0 1,3-3 0,6-4 392,5-3-182,-1-1 1,0 0 0,-1-1 0,18-22-1,48-70 376,-37 45-651,-17 26-67,-1-2 1,-3-1-1,-1-1 1,-1-1-1,-3-1 0,25-78 1,-39 103-101,0 1 0,1-24 0,-4 33-73,-1-1 0,0 1 0,0-1 0,-1 1 0,0-1 0,0 1 1,0 0-1,-4-11 0,4 16 25,1 1 1,0-1 0,0 0-1,0 1 1,0-1 0,-1 1-1,1-1 1,0 1 0,-1-1-1,1 1 1,0-1 0,-1 1-1,1-1 1,-1 1 0,1-1-1,-1 1 1,1-1 0,-1 1-1,1 0 1,-1-1 0,1 1-1,-1 0 1,1 0 0,-1-1-1,0 1 1,1 0 0,-1 0-1,1 0 1,-1 0 0,0 0-1,1 0 1,-1 0 0,0 0-1,1 0 1,-1 0 0,1 0-1,-1 0 1,0 0 0,1 0-1,-1 1 1,1-1 0,-1 0-1,0 0 1,1 1 0,-1-1-1,1 1 1,-1-1-1,1 0 1,-1 1 0,-3 3-58,0 0 0,0 0 0,0 0 0,-5 8 0,-18 31 271,2 0 1,-28 65 0,46-93-20,1 1-1,0-1 1,1 1 0,1 0 0,0 0 0,2 0-1,-1 0 1,2 1 0,0-1 0,2 26-1,5 0 227,15 59 1,-15-78-205,1-1 0,2 1 1,0-2-1,15 26 1,-21-42-103,0 0 1,1 0 0,0 0-1,8 8 1,-11-12-143,0 0 0,0 0 1,0 0-1,0 0 0,0 0 0,1-1 0,-1 1 1,0 0-1,1-1 0,-1 1 0,0-1 0,1 1 0,-1-1 1,1 0-1,-1 1 0,1-1 0,-1 0 0,1 0 1,-1 0-1,1 0 0,-1 0 0,1-1 0,-1 1 1,1 0-1,1-1 0,3-2-1045,-1-1-1,0 1 1,1-1 0,4-6 0,6-3-1857,7 0 397</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1:40.387"/>
    </inkml:context>
    <inkml:brush xml:id="br0">
      <inkml:brushProperty name="width" value="0.05" units="cm"/>
      <inkml:brushProperty name="height" value="0.05" units="cm"/>
    </inkml:brush>
  </inkml:definitions>
  <inkml:trace contextRef="#ctx0" brushRef="#br0">96 22 7136,'0'-13'2309,"3"5"503,-3 8-2749,0 0 0,0 0 0,0 0 0,0 0 0,1 0 0,-1 0 0,0 0 0,0 0 1,0 1-1,0-1 0,0 0 0,0 0 0,1 0 0,-1 0 0,0 0 0,0 0 0,0 0 1,0 1-1,0-1 0,0 0 0,0 0 0,0 0 0,0 0 0,0 1 0,1-1 0,-1 0 0,0 0 1,0 0-1,0 0 0,0 0 0,0 1 0,0-1 0,0 0 0,0 0 0,0 0 0,0 0 1,0 1-1,-1-1 0,1 0 0,0 0 0,0 0 0,0 1 0,-1 13 841,-1 0 1,-5 22-1,4-21-561,-16 74 1038,-21 124-101,12 54-778,28-234-1073,0-33 484,0 0 0,0 0 0,0 0 0,0 0 0,0-1 0,0 1 0,1 0 0,-1 0 0,0 0 0,0 0 0,0 0 0,0 0 0,0 0 0,0 0 0,1 0 0,-1 0 0,0 0 0,0 0 0,0 0 0,0 0 0,0 0 0,0-1 0,1 1 0,-1 0 0,0 1 0,0-1 0,0 0 0,0 0 0,0 0 0,1 0 0,-1 0 0,0 0 0,0 0 0,0 0 0,0 0 0,0 0 0,0 0 0,1 0 0,-1 0 0,0 0 0,0 0 0,0 1 0,0-1 0,0 0 0,0 0 0,0 0 0,0 0 0,0 0 0,0 0 0,1 0 0,-1 1 0,0-1 0,0 0 0,4-11-2628,6-36-4720,-1 13 4545</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1:40.749"/>
    </inkml:context>
    <inkml:brush xml:id="br0">
      <inkml:brushProperty name="width" value="0.05" units="cm"/>
      <inkml:brushProperty name="height" value="0.05" units="cm"/>
    </inkml:brush>
  </inkml:definitions>
  <inkml:trace contextRef="#ctx0" brushRef="#br0">49 72 5632,'-34'-3'2400,"19"3"1904,67-5 2272,29-10-4906,-44 8-802,4-1-454,100-17 274,-111 21-838,-1 2-1,54 2 1,-56 1-6103,40-4 1,-66 3 6042,21 0-2392</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1:41.142"/>
    </inkml:context>
    <inkml:brush xml:id="br0">
      <inkml:brushProperty name="width" value="0.05" units="cm"/>
      <inkml:brushProperty name="height" value="0.05" units="cm"/>
    </inkml:brush>
  </inkml:definitions>
  <inkml:trace contextRef="#ctx0" brushRef="#br0">91 40 6720,'1'-11'903,"6"-17"1975,-6 38 2336,3 20-4172,-5 20 428,-3-1 0,-15 77 0,-36 247 81,33-194-1384,21-173-638,0 0 1,0 0-1,1 0 1,0 0-1,0 0 1,1 0-1,0 0 1,2 9-1,-3-15 348,0 0 0,0 0 1,0 1-1,0-1 0,0 0 0,0 0 0,2 1-1473,-2-1 1473,1 0 0,-1 0 0,0 0 1,0 0-1,0 0 0,0 1 0,1-1 0,-1-1 1,0 1-1,0 0 0,0 0 0,0 0 0,1 0 1,-1 0-1,0 0 0,9-3-2938</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1:55.370"/>
    </inkml:context>
    <inkml:brush xml:id="br0">
      <inkml:brushProperty name="width" value="0.05" units="cm"/>
      <inkml:brushProperty name="height" value="0.05" units="cm"/>
    </inkml:brush>
  </inkml:definitions>
  <inkml:trace contextRef="#ctx0" brushRef="#br0">21 1005 3328,'-1'0'157,"1"0"0,-1 0-1,0 0 1,1 1 0,-1-1 0,0 0 0,1 1 0,-1-1 0,0 0 0,1 1-1,-1-1 1,1 1 0,-1-1 0,1 1 0,-1-1 0,1 1 0,-1-1-1,1 1 1,0 0 0,-1-1 0,1 1 0,0 0 0,-1-1 0,1 1-1,0 0 1,0-1 0,0 1 0,-1 0 0,1 0 0,0-1 0,0 1 0,0 0-1,0-1 1,0 1 0,1 1 0,-1 0 670,3-13 752,4 0-763,-2-2-282,18-33 564,99-145 208,18-32-1087,-106 165-117,18-29 500,46-107 1,-86 167-527,-2-1 0,-1 0 0,10-55 0,-20 64-148,0 12-191,1 7 249,-1 0 1,1 0-1,0 0 0,0 0 1,0 0-1,0 0 0,0 0 1,0 0-1,0 0 0,0 0 1,0 0-1,0-1 0,-1 1 1,1 0-1,0 0 0,0 0 1,0 1-1,0-1 0,0 0 1,0 0-1,0 0 0,0 0 1,0 0-1,-1 0 0,1 0 1,0 0-1,0 0 0,0 0 1,0 0-1,0 0 0,0 0 1,0 0-1,0 0 0,0 0 1,0 0-1,0 0 0,0 0 1,0 0-1,0 1 0,-1-1 1,1 0-1,0 0 0,0 0 1,0 0-1,0 0 0,0 0 1,0 0-1,0 0 0,0 0 1,0 1-1,0-1 0,0 0 1,0 0-1,0 0 0,0 0 1,0 0-1,0 0 0,0 0 1,-44 96-552,-7 19 575,-94 225-14,80-190 120,-108 303 1106,159-412-972,-27 56 2054,39-96-1815,1-6-369,2-9-68,6-14-24,0 1 0,2 1-1,1 0 1,27-49 0,-21 47-33,0 2 1,2 0 0,2 1-1,25-27 1,-15 22-54,2 1-1,52-35 0,-48 39-38,71-53-67,-53 43-33,-53 34 158,1 0 0,0 0 0,-1 0 0,1 0 1,0 0-1,0 0 0,0 0 0,3 0 0,-5 1 29,0 0 0,0 0-1,1-1 1,-1 1-1,0 0 1,1 0 0,-1 0-1,0 1 1,0-1-1,1 0 1,-1 0 0,0 0-1,1 0 1,-1 0-1,0 0 1,0 0 0,1 0-1,-1 1 1,0-1-1,0 0 1,1 0 0,-1 0-1,0 0 1,0 1-1,1 0-8,-1-1 0,0 1 0,1 0-1,-1-1 1,0 1 0,0 0 0,0-1-1,0 1 1,0 0 0,0-1 0,0 1-1,0 0 1,0 0 0,0-1 0,0 2-1,-17 90 68,16-86-27,1 0 0,-1 1 0,1-1 0,0 0 0,0 1-1,1-1 1,-1 0 0,2 1 0,-1-1 0,1 0 0,0 0-1,0 0 1,0 0 0,1 0 0,0 0 0,0-1-1,1 0 1,-1 1 0,1-1 0,6 6 0,-9-11 9,-1 1 1,1 0-1,-1-1 1,1 1-1,0-1 1,0 1-1,-1-1 1,1 0-1,0 1 1,-1-1-1,1 0 1,0 1-1,0-1 1,0 0-1,-1 0 0,1 0 1,0 0-1,0 0 1,0 0-1,0 0 1,-1 0-1,1 0 1,0 0-1,0 0 1,0 0-1,0-1 1,1 0 29,-1 0 0,1 0 0,-1 0 0,1 0 0,-1 0 0,0 0 0,0 0 0,1-1-1,-1 1 1,0-1 0,1-2 0,1 0 34,-1 0-1,0-1 1,0 1-1,-1-1 1,1 0-1,-1 1 1,0-1-1,1-6 1,-2 1-67,-3-37-131,3 42 95,-1 1-1,0-1 1,-1 1 0,1-1 0,-1 1-1,0 0 1,0 0 0,-3-5 0,2 5-31,1 1 10,-1 0 0,1-1 0,0 1 0,0-1 0,0 0 0,1 1 0,-1-1 0,0-5 0,2 8-2,1 0-1,0-1 0,0 1 0,0 0 0,0 0 0,0 0 0,1 0 1,-1 0-1,0 0 0,0 0 0,1 1 0,-1-1 0,0 0 0,3 0 0,25-12-88,-27 12 111,17-7 2,1 1 0,0 1-1,1 1 1,-1 0-1,39-2 1,-49 6-19,0 1 0,1 0 0,-1 1 1,0 0-1,1 1 0,-1 0 0,0 0 0,0 1 0,-1 1 0,1-1 0,-1 2 0,1-1 1,14 11-1,-17-10 71,-1 1 0,0 0 0,0 0 1,-1 0-1,1 1 0,7 12 0,22 49 130,-2-4-135,-25-51 65,0 0 0,1 0 0,0-1 0,1-1 0,19 18 0,-26-26-80,1-1 1,0 1 0,0 0-1,0-1 1,0 0 0,0 0-1,0 0 1,0-1 0,1 1 0,-1-1-1,1 0 1,-1 0 0,1-1-1,-1 1 1,1-1 0,-1 0-1,1 0 1,0-1 0,-1 1 0,1-1-1,-1 0 1,1 0 0,4-2-1,-1-1-830,1 0-1,-1 0 0,0 0 1,0-1-1,0 0 0,-1-1 1,13-11-1,2-4-1923</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1:57.567"/>
    </inkml:context>
    <inkml:brush xml:id="br0">
      <inkml:brushProperty name="width" value="0.05" units="cm"/>
      <inkml:brushProperty name="height" value="0.05" units="cm"/>
    </inkml:brush>
  </inkml:definitions>
  <inkml:trace contextRef="#ctx0" brushRef="#br0">11 994 2912,'-10'24'4826,"29"-47"-2068,-1 2-2029,0 2 0,23-20 1,-6 7-380,23-25-156,-2-3 0,63-87 0,-16-13 15,-27 42 291,-72 112-489,9-12 92,-1-1-1,-1-1 1,14-31-1,-24 44-417,-5 7-132,-9 15-97,-12 33 249,-37 99-1,47-108 268,4-12 41,-35 98 269,39-100-193,0-1 0,2 1 0,-3 33 0,8-51 44,-1 0 0,1 0 1,1 0-1,0 0 0,0 0 1,3 13-1,-3-18-68,-1 0 0,1 0-1,0 0 1,0 0 0,0 0 0,0-1 0,0 1-1,1 0 1,-1 0 0,0-1 0,1 1-1,-1-1 1,1 1 0,0-1 0,-1 0 0,1 1-1,0-1 1,0 0 0,0 0 0,0 0-1,0-1 1,0 1 0,0 0 0,0-1 0,0 1-1,3-1 1,0 0 25,0 0-1,1 0 0,-1 0 1,0-1-1,0 0 1,1 0-1,-1-1 1,0 1-1,0-1 1,0 0-1,-1 0 0,1-1 1,0 1-1,-1-1 1,0 0-1,1-1 1,-1 1-1,5-6 0,3-5 20,0 0-1,-1 0 1,17-30-1,32-62-28,8-14-128,61-66 86,-27 40-92,-85 121 94,-2-2 0,-1 0 0,13-34 0,-26 59-48,0 0 0,0 0 0,-1 0 0,1 0 0,-1 0-1,0 0 1,0 0 0,0 0 0,1-1 0,-2-1-1,1 4 4,0 0 0,0-1 0,0 1-1,0 0 1,0 0 0,0 0-1,0 0 1,0-1 0,0 1-1,-1 0 1,1 0 0,0 0 0,0 0-1,0 0 1,0-1 0,0 1-1,0 0 1,-1 0 0,1 0 0,0 0-1,0 0 1,0 0 0,0 0-1,-1 0 1,1 0 0,0-1 0,0 1-1,0 0 1,-1 0 0,1 0-1,0 0 1,0 0 0,0 0 0,0 0-1,-1 0 1,-11 8-339,-13 18 386,2 0-1,0 2 0,2 1 1,1 0-1,2 1 0,0 1 0,-24 65 1,3 13 254,-26 120 1,58-201-341,-8 38 67,9-32 1120,-22 59 1,30-101-432,0 1-612,0 0 1,6-14-1,17-25 26,-15 26-183,1 0 1,1 1-1,1 0 1,0 1-1,23-24 1,-34 39 29,0 1 1,1 0-1,-1 0 0,0 0 1,1 1-1,0-1 1,-1 1-1,1-1 1,0 1-1,0 0 1,4-2-1,-5 3-1,-1 0 0,1 1-1,-1-1 1,1 0 0,-1 0 0,0 1-1,1-1 1,-1 1 0,1-1 0,-1 1-1,0-1 1,0 1 0,1 0 0,-1 0-1,0 0 1,0-1 0,0 1 0,0 0 0,0 0-1,0 1 1,0-1 0,0 0 0,0 0-1,-1 0 1,1 1 0,0-1 0,0 2-1,25 55-71,-21-44 75,0-2 0,1 1 0,0-1 0,1 0 0,15 20 0,-17-26 84,1 0 1,0 0 0,0 0-1,1-1 1,0 0 0,0-1-1,0 1 1,0-1 0,1 0-1,-1-1 1,1 0 0,0 0-1,0-1 1,0 0 0,0 0-1,16 1 1,-16-3 11,-1-1-1,1 1 1,-1-1 0,1 0-1,-1-1 1,0 0 0,1 0-1,-1 0 1,0-1 0,0 0-1,-1-1 1,1 1 0,-1-1 0,1-1-1,-1 1 1,0-1 0,-1 0-1,10-10 1,-10 7-48,1 1 0,-1-1 0,0-1 0,-1 1 0,0-1 0,0 1 0,-1-1 0,3-10 0,-3 3-66,1 0 1,-2 0 0,1-31-1,-6 20-232,-2 17 66,5 9 200,-1 1 0,1 0 0,0 0 0,-1 0-1,1 0 1,0 0 0,0 0 0,-1-1 0,1 1 0,0 0 0,-1 0 0,1 0-1,0 0 1,0 0 0,-1 0 0,1 0 0,0 0 0,-1 0 0,1 0-1,0 0 1,-1 1 0,1-1 0,0 0 0,0 0 0,-1 0 0,1 0 0,0 0-1,0 0 1,-1 1 0,1-1 0,0 0 0,0 0 0,-1 1 0,-5 4-39,1 0 0,-1 1 0,1 0 1,1 0-1,-1 0 0,1 1 0,0-1 1,0 1-1,1 0 0,0 0 0,0 1 1,0-1-1,1 0 0,-1 9 0,2-10 55,0-1 0,1 1-1,-1-1 1,1 1 0,1-1 0,-1 1-1,1-1 1,0 1 0,0-1-1,0 1 1,1-1 0,0 0-1,0 0 1,0 0 0,1 0-1,0 0 1,-1 0 0,2-1-1,-1 1 1,7 6 0,-1-3 145,0 0-1,1-1 1,-1 0 0,1 0 0,1-1 0,20 9 0,-27-13-289,1 0-1,0-1 1,0 1-1,0-1 1,0 0 0,0 0-1,0-1 1,0 0 0,1 0-1,-1 0 1,0 0 0,0-1-1,0 0 1,0 0-1,0 0 1,0-1 0,0 1-1,5-4 1,-9 5-114,0-1-1,0 1 1,0-1 0,-1 0 0,1 1-1,0-1 1,0 0 0,0 0-1,0 0 1,-1 1 0,1-1 0,0 0-1,-1 0 1,1 0 0,-1 0-1,1 0 1,-1 0 0,0 0 0,1-1-1,-1 1 1,0 0 0,0 0-1,1 0 1,-1 0 0,0 0 0,0 0-1,0-1 1,0 1 0,-1 0-1,1 0 1,0 0 0,0 0 0,-2-2-1,-1-7-1646</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4:31.764"/>
    </inkml:context>
    <inkml:brush xml:id="br0">
      <inkml:brushProperty name="width" value="0.05" units="cm"/>
      <inkml:brushProperty name="height" value="0.05" units="cm"/>
    </inkml:brush>
  </inkml:definitions>
  <inkml:trace contextRef="#ctx0" brushRef="#br0">480 120 3808,'-8'2'13743,"-2"-9"-12621,-1-1-148,-5-2 23,-22-18 0,23 16-602,-30-17 0,38 25-348,-1-1-1,-1 2 0,1-1 0,0 1 1,-1 1-1,-15-4 0,18 6-45,1-1-1,-1 1 1,0 0-1,1 1 1,-1 0-1,0 0 1,1 0-1,-1 0 1,1 1-1,-1 0 1,1 0-1,-7 3 1,0 2-36,1 1 0,0 0 0,0 0 0,-16 17-1,8-6 26,-23 32-1,35-42 10,1 0 0,1 0 0,-1 0 0,2 1 0,-1 0-1,1 0 1,1 1 0,0-1 0,0 1 0,-1 11 0,3-14 38,1 0 0,0-1-1,0 1 1,1 0 0,0 0-1,0 0 1,0 0 0,1-1-1,1 1 1,-1-1 0,1 1-1,0-1 1,1 0 0,5 9-1,-4-9 118,0 0-1,0 0 1,1 0-1,10 10 0,-13-15-95,-1 0-1,1-1 0,-1 1 0,1 0 0,0-1 0,0 0 0,0 0 1,0 0-1,0 0 0,0 0 0,0 0 0,0-1 0,0 1 0,0-1 1,0 0-1,4 0 0,2-2 30,0 1 1,0-1-1,0-1 1,0 0-1,0 0 1,0 0-1,-1-1 1,15-10-1,4-4 109,26-22 0,-58 46-311,-1 0 0,1 1 0,0 0 1,0 0-1,1 0 0,-1 0 0,2 1 1,-1-1-1,1 1 0,-3 10 1,-22 96 358,25-99-240,-3 11 20,-2 49 0,7-64-1,1-1 1,0 0-1,1 0 0,0 1 1,1-1-1,0 0 1,7 18-1,-8-26 10,0 1 1,0-1 0,0 1-1,1-1 1,-1 0-1,1 0 1,0 1-1,-1-1 1,1-1-1,0 1 1,0 0-1,0 0 1,1-1 0,-1 1-1,0-1 1,1 1-1,-1-1 1,1 0-1,-1 0 1,1 0-1,-1-1 1,1 1 0,0 0-1,-1-1 1,1 0-1,0 0 1,-1 0-1,1 0 1,3 0-1,2-1 32,1-1 0,-1 0 0,1 0 0,-1-1 0,0 0-1,0 0 1,12-7 0,16-14-11,0-1 0,-2-1-1,51-50 1,-32 28-50,-10 7-35,-27 24 16,1 2 0,0 0 0,1 1-1,33-21 1,-48 34 28,0-1 1,0 1-1,0 0 0,1 0 1,-1 0-1,0 1 0,1-1 0,-1 1 1,0 0-1,1 0 0,-1 0 1,1 0-1,-1 1 0,0-1 0,1 1 1,-1 0-1,0 0 0,0 0 1,0 0-1,0 0 0,1 1 0,-2-1 1,1 1-1,0 0 0,0 0 1,-1 0-1,3 3 0,5 4 51,-2 0-1,1 1 0,-1 0 1,-1 0-1,0 0 1,6 12-1,-6-7 9,2-1 0,-1 0-1,2-1 1,0 0 0,0 0-1,1-1 1,1-1 0,19 16-1,-28-25 1215</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1:57.974"/>
    </inkml:context>
    <inkml:brush xml:id="br0">
      <inkml:brushProperty name="width" value="0.05" units="cm"/>
      <inkml:brushProperty name="height" value="0.05" units="cm"/>
    </inkml:brush>
  </inkml:definitions>
  <inkml:trace contextRef="#ctx0" brushRef="#br0">14 148 6400,'-14'-19'2880,"18"19"-2496,6-4 352,3 4-480,32-8 896,8 0-672,28-12 288,1 8-448,8-8-32,-1 7-192,14-7 224,-8 8-192,8 4-256,-8 5 64,-6 6-4160,-12 5 2336</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2:04.265"/>
    </inkml:context>
    <inkml:brush xml:id="br0">
      <inkml:brushProperty name="width" value="0.05" units="cm"/>
      <inkml:brushProperty name="height" value="0.05" units="cm"/>
    </inkml:brush>
  </inkml:definitions>
  <inkml:trace contextRef="#ctx0" brushRef="#br0">455 938 2720,'3'-4'796,"-2"1"122,-7-2 2690,0 3-3170,-1 0 0,0 0 0,0 1 0,0 0 0,0 1 0,0-1 0,0 1 0,-11 2 0,0 1-265,-1 0 1,2 1 0,-1 1-1,0 1 1,1 1 0,-24 12 0,16-6-74,1 0 0,0 2 0,-26 21 0,39-27-93,1 0 1,0 0 0,1 1-1,0 0 1,1 1 0,0 0-1,-7 13 1,10-17-2,1 1 0,1 0 0,-1 0 0,1 0 0,1 1 0,0-1 0,0 1 0,0 0 0,1-1-1,0 1 1,1 0 0,1 9 0,-1-14 39,1-1-1,-1 1 1,1 0-1,0 0 0,1-1 1,1 5-1,-3-7-21,1 1-1,0-1 0,-1 0 0,1 0 0,0 0 1,0 0-1,0 0 0,0 0 0,0 0 1,0 0-1,0 0 0,0-1 0,0 1 0,0 0 1,0-1-1,1 1 0,-1-1 0,0 1 1,0-1-1,1 1 0,1-1 0,1 0 51,-1 1 0,1-2 0,0 1 1,0 0-1,-1-1 0,1 0 0,0 0 0,-1 0 0,1 0 0,6-4 0,2-1 236,18-14 1,-25 16-218,174-139 777,-164 131-815,-1-1 0,0-1 0,-1 0 0,0-1 0,-1 0 0,-1-1 0,17-31 0,-7-5 99,-2 0 0,18-76 0,-1-48-186,-31 140 79,-2 0 1,-2-70-1,-1 103-98,-1-1 0,1 1 0,0 0 0,-1 0 0,0 0-1,1 0 1,-1 0 0,-1 0 0,1 0 0,0 0-1,-1 0 1,1 0 0,-4-4 0,5 7 36,-1 0 0,1 0 0,-1-1 0,1 1 0,0 0 0,-1 0 1,1 0-1,-1 0 0,1-1 0,-1 1 0,1 0 0,0 0 0,-1 0 0,1 0 0,-1 0 0,1 0 1,-1 0-1,1 0 0,-1 0 0,1 1 0,-1-1 0,1 0 0,0 0 0,-1 0 0,1 0 0,-1 1 1,1-1-1,0 0 0,-1 1 0,-12 10-318,8-4 293,0 0 0,0 0-1,1 1 1,0-1 0,0 1-1,-3 9 1,-15 57-14,21-71 53,-15 59 112,3 1 1,3 1 0,-5 126-1,16-172-99,0 1-1,1-1 1,0 0-1,8 23 1,-8-31 102,2 0 0,-1 0 0,2-1 1,-1 1-1,1-1 0,1 0 1,-1 0-1,13 14 0,-16-22-64,-1 1 0,1-1 0,-1 0 0,1 1 0,0-1 1,-1 0-1,1 0 0,0 0 0,0-1 0,0 1 0,-1 0 0,1-1 0,0 1 0,0-1 0,0 1 0,4-1 0,-3 0 25,1 0-1,0-1 1,-1 1-1,1-1 0,-1 0 1,1 0-1,-1 0 1,7-4-1,-3 1 3,0 0 0,0-1-1,0 1 1,0-2 0,-1 1 0,0-1 0,9-11-1,52-84 111,-29 42-510,-38 58 309,0 1 0,1-1 1,-1 1-1,0-1 0,0 1 0,1-1 1,-1 1-1,0 0 0,1-1 0,-1 1 1,1 0-1,-1-1 0,0 1 0,1 0 1,-1-1-1,1 1 0,-1 0 0,1 0 1,-1-1-1,1 1 0,-1 0 0,1 0 1,-1 0-1,2 0 0,-2 0 0,1 0 0,-1 1-1,1-1 1,-1 0 0,0 1 0,1-1-1,-1 0 1,0 1 0,1-1 0,-1 1-1,0-1 1,1 1 0,-1-1 0,0 1-1,0-1 1,1 1 0,-1-1 0,0 2-1,5 33-190,-4-29 271,0 4-99,0-1 1,1 1-1,0-1 1,1 0 0,0 0-1,0 0 1,10 16-1,-11-22 57,0 0 0,0 0-1,0 0 1,1 0 0,-1-1-1,1 1 1,0-1-1,0 0 1,0 0 0,0 0-1,0 0 1,0 0 0,1-1-1,-1 1 1,0-1 0,1 0-1,-1 0 1,1 0 0,-1-1-1,1 1 1,0-1 0,-1 0-1,1 0 1,4 0-1,3-1 79,0 0-1,1-1 1,-1 0-1,0-1 1,0-1-1,0 1 1,-1-1-1,1-1 0,-1 0 1,0-1-1,18-13 1,-9 3-58,-1-2 1,-1 0 0,0-1 0,-1 0 0,-1-1-1,18-34 1,61-143 13,-82 170-95,36-89 121,44-161-1,-88 267-69,-2-1 0,1-1 0,-2 1 0,1-12-1,-2 23-17,0 0 0,0 0 0,0 0 0,0 0 0,0 0 1,0 0-1,0 0 0,0 0 0,0 0 0,-1 0 0,1 0 0,0 0 0,0 0 0,0 0 0,0 0 0,0 0 0,0 0 0,0 0 0,0 0 0,-1 0 0,1 0 0,0 0 0,0 0 0,0 0 0,0 0 0,0 0 0,0 0 0,0 0 0,0 0 0,0 0 0,0-1 0,0 1 0,-1 0 0,1 0 0,0 0 0,0 0 0,0 0 0,0 0 0,0 0 0,0 0 0,0 0 0,0 0 0,0 0 0,0-1 1,0 1-1,0 0 0,0 0 0,0 0 0,0 0 0,0 0 0,0 0 0,0 0 0,0 0 0,0 0 0,0-1 0,0 1 0,0 0 0,0 0 0,0 0 0,0 0 0,-5 9-129,-11 27-49,2 1 1,-14 59-1,27-91 176,-82 302 45,-32 45-49,108-335 11,-131 317 96,93-239 216,-98 155 0,140-246-291,1 0 75,0-1 0,0 0 0,-1 0 0,1-1 0,-1 1 0,-4 4 0,7-7-89,0 0-1,0 0 0,0 0 1,-1 0-1,1 0 0,0 1 1,0-1-1,0 0 0,0 0 1,-1 0-1,1 0 0,0 0 0,0 0 1,0 0-1,-1 0 0,1 0 1,0 1-1,0-1 0,0 0 1,-1 0-1,1 0 0,0 0 1,0 0-1,-1 0 0,1 0 1,0-1-1,0 1 0,0 0 1,-1 0-1,1 0 0,0 0 1,0 0-1,0 0 0,-1 0 0,1 0 1,0 0-1,0-1 0,0 1 1,0 0-1,-1 0 0,1 0 1,0 0-1,0-1 0,0 1 1,0 0-1,0 0 0,0 0 1,0-1-1,-1 1 0,1 0 1,0 0-1,0 0 0,0-1 1,0 1-1,0 0 0,1-21-50,2 7-11,1-1-1,11-25 1,20-37 47,4 2 0,2 1 0,58-76 0,-71 112-52,107-162-2,7-72-24,-91 180 67,88-121 0,-50 82 36,-52 66-100,55-132 1,-78 166-116,-46 101-420,-55 114 404,-72 214 332,36 8-259,53-169 207,-19-5 686,88-228-718,-16 29 267,16-31-276,0 0 0,-1 0-1,1-1 1,0 1 0,-1 0 0,1-1 0,-1 1 0,1-1-1,-1 1 1,0-1 0,0 0 0,0 0 0,-2 2 0,4-3-17,0 0 0,0 0 1,-1 0-1,1 0 0,0 0 1,-1 0-1,1 0 0,0 0 1,0 0-1,-1 0 0,1 0 1,0 0-1,-1 0 0,1 0 1,0 0-1,0 0 0,-1 0 1,1-1-1,0 1 0,-1 0 1,1 0-1,0 0 0,0 0 1,-1-1-1,1 1 0,0 0 1,0 0-1,0 0 0,-1-1 1,1 1-1,0 0 0,-4-12-113,5-15-30,5 7 58,1 0 0,16-36 0,-10 29 90,11-29-62,41-67 0,-50 99 5,1 0-1,2 1 1,0 1-1,40-38 1,154-100 56,-1 1-232,-117 79 262,-85 72-45,-1 0-1,0 0 1,0-1-1,-1-1 1,9-12-1,-13 20 24,-2-1-131,-1 3 112,0 0 1,0 0-1,0 0 0,0 0 0,0 1 0,0-1 0,0 0 0,0 0 0,0 0 0,0 0 0,0 0 0,0 0 0,0 0 1,0 0-1,1 0 0,-1 0 0,0 0 0,0 0 0,0 0 0,0 1 0,0-1 0,0 0 0,0 0 0,0 0 0,0 0 1,0 0-1,1 0 0,-1 0 0,0 0 0,0 0 0,0 0 0,0 0 0,0 0 0,0 0 0,0 0 0,0 0 0,1 0 0,-1 0 1,0 0-1,0-1 0,0 1 0,0 0 0,0 0 0,0 0 0,0 0 0,0 0 0,0 0 0,0 0 0,1 0 0,-1 0 1,0 0-1,9-6 86,9-11 15,-15 12-77,0 0 0,0 1 0,0-1 1,-1 0-1,0 0 0,0 0 1,0-1-1,0 1 0,-1 0 0,0-1 1,0 1-1,-1-1 0,0 1 0,1-1 1,-2 1-1,1-1 0,-1 1 0,-2-11 1,3 16-36,-1-1 0,1 0 0,0 0 0,-1 0 0,0 1 0,1-1 0,-1 0 0,1 0 0,-1 1-1,0-1 1,0 0 0,1 1 0,-1-1 0,0 1 0,0-1 0,0 1 0,1 0 0,-1-1 0,0 1 0,0 0 0,0-1 0,0 1 0,0 0 0,0 0 0,0 0 0,0 0 0,0 0 0,0 0 0,0 0 0,0 0 0,1 0 0,-1 0 0,0 1 0,0-1 0,0 0 0,-1 1 0,-3 1-54,1-1 1,0 1-1,-1 0 1,1 0-1,0 0 0,-5 4 1,-1 3 15,-1 1 0,2 0 0,-1 1 0,2 0 0,-1 0 0,1 1 0,1 0 0,0 1 0,1-1 0,0 1 0,1 0 0,1 1 0,0-1 0,-4 28 0,6-28 35,1-1 0,1 0 1,0 1-1,4 21 0,-3-28 28,0 0-1,1 0 1,0 0 0,0 0-1,0-1 1,1 1 0,0-1-1,0 1 1,0-1-1,0 0 1,7 6 0,-8-8 11,1-1 0,0 0 0,0 0 0,0 0 0,0 0 0,0-1 0,0 1 0,0-1 0,0 0 0,1 0-1,-1 0 1,0 0 0,1-1 0,-1 1 0,1-1 0,-1 0 0,0 0 0,1 0 0,-1-1 0,1 1 0,-1-1 0,1 1 0,-1-1 0,0 0 0,0-1 0,1 1 0,-1-1 0,0 1 0,0-1 0,3-2 0,13-12 183,0 0 0,31-35 0,26-44 22,-30 36-225,-23 30-6,-13 15-36,0 1-1,1 0 0,0 1 1,1 0-1,1 1 1,18-13-1,-31 24 34,0 0-1,0 0 1,0 0-1,0-1 1,0 1-1,1 0 1,-1 0-1,0 0 1,0 0-1,0 0 1,0 0 0,0 0-1,0 0 1,1 0-1,-1 0 1,0 0-1,0 0 1,0 0-1,0 0 1,0 0 0,0 0-1,1 0 1,-1 0-1,0 1 1,0-1-1,0 0 1,0 0-1,0 0 1,0 0-1,0 0 1,0 0 0,1 0-1,-1 0 1,0 0-1,0 0 1,0 0-1,0 1 1,0-1-1,0 0 1,0 0-1,0 0 1,0 0 0,0 0-1,0 0 1,0 0-1,0 1 1,0-1-1,0 0 1,0 0-1,0 0 1,0 0-1,0 0 1,0 0 0,0 1-1,0-1 1,0 0-1,0 0 1,0 0-1,0 0 1,0 0-1,0 0 1,0 0-1,0 1 1,-2 8-83,2-9 62,-8 43-88,1 0 0,0 78 0,7-110 118,1 1 1,0 0-1,1-1 0,0 1 0,1-1 0,0 0 0,1 1 0,0-1 0,10 17 0,-11-22 18,1-1 0,-1 1-1,1-1 1,0 0 0,1 0 0,-1 0-1,1 0 1,0-1 0,0 0 0,1 0-1,-1 0 1,1-1 0,0 0 0,0 0-1,0 0 1,0-1 0,0 0 0,11 3-1,-9-5 36,1 1 0,-1-2 0,1 1 0,-1-1 0,1 0 0,-1 0 0,0-1 0,1-1 0,-1 1 0,0-1 0,-1 0 0,1-1 0,0 0 0,-1 0 0,8-6 0,-9 5-38,1-1-1,-1 0 1,0 0-1,0 0 1,-1-1 0,0 0-1,0 0 1,5-10-1,3-9 78,11-29 0,-24 53-89,7-16 51,-1 0 1,4-23-1,-8 32-83,-1 1-1,0-1 1,-1 1 0,1-1-1,-1 0 1,-1 1 0,-2-13-1,3 21 16,0 0 0,0 0 0,0-1 0,0 1 0,0 0 0,0 0 0,0-1 0,0 1 0,0 0-1,0 0 1,0-1 0,-1 1 0,1 0 0,0 0 0,0 0 0,0-1 0,0 1 0,0 0 0,-1 0 0,1 0-1,0 0 1,0-1 0,0 1 0,-1 0 0,1 0 0,0 0 0,0 0 0,-1 0 0,1 0 0,0 0 0,0 0-1,0 0 1,-1 0 0,1 0 0,-9 5-148,-8 18-6,16-21 145,-11 16-65,1 1 1,0 0 0,2 0 0,0 1 0,1 1 0,1 0-1,1 0 1,-6 43 0,11-60 95,1 0 0,0 1 0,0-1 0,0 1 0,0-1 0,1 0 1,0 1-1,0-1 0,2 5 0,-2-7 9,-1-1 0,1 0 0,0 1 0,0-1 0,0 0 0,0 0 0,0 0 0,0 0 0,0 0 0,0 0 0,1 0 0,-1 0 0,0-1 0,0 1 0,1 0 0,-1-1 0,0 1 0,1-1-1,-1 1 1,1-1 0,-1 0 0,1 1 0,-1-1 0,1 0 0,-1 0 0,1 0 0,-1 0 0,1-1 0,-1 1 0,2-1 0,3 0-8,-1 0 1,1-1-1,-1 0 0,1 0 0,-1-1 0,0 1 0,0-1 0,6-4 0,37-32 232,-31 25-192,-1 1-65,0 0 0,1 2 0,1 0 0,0 0 0,0 2 0,30-11 0,-46 19-9,1 0-1,-1 1 1,0-1-1,1 1 1,-1-1-1,1 1 1,-1 0-1,1 0 1,-1 0-1,1 0 1,-1 0-1,1 1 1,-1-1-1,0 1 1,1 0-1,-1-1 0,0 1 1,1 0-1,-1 0 1,0 1-1,3 1 1,-3-1 27,0 0 1,0 0 0,0 0-1,-1 1 1,1-1-1,-1 1 1,1-1-1,-1 1 1,0-1 0,0 1-1,0 0 1,0-1-1,-1 1 1,1 0-1,-1 0 1,0 0 0,1-1-1,-1 5 1,-1 8 51,-1 0 1,0 1 0,-1-1 0,-9 28 0,11-41-42,0-1-1,1 1 1,-1 0 0,1 0 0,-1 0 0,1 0 0,0 0 0,0 3 0,0-5-11,0 0-1,0 0 1,0 1 0,0-1-1,1 0 1,-1 0 0,0 1-1,0-1 1,0 0 0,0 0-1,0 0 1,0 0 0,1 1-1,-1-1 1,0 0 0,0 0-1,0 0 1,0 0 0,1 0-1,-1 1 1,0-1 0,0 0-1,0 0 1,1 0 0,-1 0-1,0 0 1,1 0 0,11-3 284,20-13-124,-1-1 1,29-22-1,17-10-369,-76 48 176,0 0 0,1 0 0,-1 0 1,1 1-1,-1-1 0,1 1 0,0-1 0,-1 1 0,1 0 0,-1-1 1,1 1-1,0 0 0,-1 0 0,4 0 0,-4 0 14,0 1 0,0-1-1,0 1 1,0-1 0,-1 1 0,1-1 0,0 1-1,0-1 1,0 1 0,0 0 0,-1-1 0,1 1-1,0 0 1,0 0 0,-1-1 0,1 1 0,0 2-1,2 3 4,-1 1 0,0-1 0,0 1 0,0-1 0,0 15 0,3 8 98,-4-26-94,0 0 0,1 1 1,-1-1-1,1 0 0,-1 0 1,1 0-1,0 0 0,0 0 1,1-1-1,2 4 0,-4-5 16,1 0-1,-1 0 0,0 0 1,0 0-1,1 0 0,-1-1 1,0 1-1,1 0 0,-1-1 1,1 1-1,-1-1 1,1 0-1,-1 1 0,0-1 1,1 0-1,0 0 0,-1 0 1,1 0-1,-1 0 0,1-1 1,-1 1-1,0 0 0,1-1 1,-1 1-1,1-1 0,-1 1 1,3-2-1,2-2 64,1 0 0,-1-1 0,-1 1 0,1-1 0,-1 0 0,0 0 1,0-1-1,7-9 0,2-8 16,13-24 1,-13 21-103,45-70 91,142-174 0,-176 240-48,-1-1 0,-2-1 0,20-40 0,-38 63-52,0 1 0,-1-1 0,4-16 0,-6 11-82,-5 13 31,-5 7-28,-31 32-58,-59 70-1,89-95 163,1-1-1,0 2 0,1-1 1,1 1-1,-8 20 0,5-8-14,-12 56 0,18-62 31,1 0 0,1 0 1,0 0-1,2 1 0,1-1 1,0 0-1,1 1 0,2-1 1,0 0-1,1-1 0,0 1 1,2-1-1,1 0 0,0 0 1,19 30-1,-22-41-11,1-1 0,0 0 0,0 0-1,1 0 1,0-1 0,0 0 0,0 0 0,1-1 0,-1 0-1,2 0 1,-1-1 0,0 0 0,1 0 0,10 2 0,-13-4-312,0-1 0,0 0 0,0 0 1,0-1-1,0 0 0,0 0 0,1 0 1,-1-1-1,9-1 0,-10 0-277,0 0 0,0 0 0,0 0 0,0 0 0,0-1 0,0 1 0,0-1 0,-1-1 0,0 1 0,1-1 0,5-6 0,7-10-1565</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2:04.604"/>
    </inkml:context>
    <inkml:brush xml:id="br0">
      <inkml:brushProperty name="width" value="0.05" units="cm"/>
      <inkml:brushProperty name="height" value="0.05" units="cm"/>
    </inkml:brush>
  </inkml:definitions>
  <inkml:trace contextRef="#ctx0" brushRef="#br0">10 6 8960,'-10'-5'4064,"15"10"-3520,0-5 672,4 3-768,9-3 831,8 5-767,24-10-96,8 5-256,19-3 96,4 6-160,-9-3-32,-14 0-32,-13 0-1088,-14 0 576</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2:04.950"/>
    </inkml:context>
    <inkml:brush xml:id="br0">
      <inkml:brushProperty name="width" value="0.05" units="cm"/>
      <inkml:brushProperty name="height" value="0.05" units="cm"/>
    </inkml:brush>
  </inkml:definitions>
  <inkml:trace contextRef="#ctx0" brushRef="#br0">37 40 8128,'-37'-25'3680,"37"22"-3168,0-1 64,5 4-416,3-5-576,6 5 224,14-3 64,7 3 96,15 0-1536,0 3 864</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2:08.032"/>
    </inkml:context>
    <inkml:brush xml:id="br0">
      <inkml:brushProperty name="width" value="0.05" units="cm"/>
      <inkml:brushProperty name="height" value="0.05" units="cm"/>
    </inkml:brush>
  </inkml:definitions>
  <inkml:trace contextRef="#ctx0" brushRef="#br0">17 1108 3328,'-12'-4'836,"7"1"2047,9-7 486,55-133 576,66-144-2594,-108 257-1432,-16 28 55,0 0 1,0 1-1,1-1 0,-1 0 0,1 1 1,0-1-1,-1 1 0,1 0 0,0-1 1,0 1-1,3-2 0,-4 3 23,-1 0 0,1 0 0,-1 0-1,1-1 1,-1 1 0,1 0 0,-1 0 0,1 0 0,-1 0-1,1 0 1,-1 0 0,1 0 0,-1 0 0,1 0 0,-1 0-1,0 0 1,1 0 0,-1 1 0,1-1 0,-1 0-1,1 0 1,-1 0 0,1 1 0,-1-1 0,0 0 0,1 1-1,-1-1 1,1 0 0,-1 1 0,0-1 0,1 0-1,-1 1 1,0-1 0,0 0 0,1 1 0,-1-1 0,0 1-1,0-1 1,1 1 0,2 21-82,-3-16 79,7 107 208,-5-50 182,20 115 0,-17-158-124,1 1-1,15 33 1,-19-51-181,-1 0 0,1 0 1,0-1-1,-1 1 0,1-1 0,0 0 1,1 0-1,-1 1 0,0-1 0,1 0 1,-1-1-1,1 1 0,0 0 0,-1-1 1,1 0-1,0 1 0,0-1 0,0 0 1,0 0-1,0-1 0,0 1 0,0-1 1,0 1-1,0-1 0,0 0 1,0 0-1,1-1 0,-1 1 0,0-1 1,0 1-1,0-1 0,0 0 0,0 0 1,0 0-1,3-2 0,3-2 7,0-1 1,0 0-1,0-1 1,-1 0-1,0 0 0,0-1 1,-1 0-1,0 0 1,9-14-1,0-2-29,-1 0 0,-1-1-1,-1 0 1,9-29 0,30-107-53,-41 124 1,5-32 19,-10 44-366,16-48-1,-22 72 329,0 1-1,0 0 1,0 0-1,0 0 1,1 0-1,-1-1 1,0 1 0,0 0-1,0 0 1,0 0-1,0 0 1,1 0-1,-1 0 1,0-1-1,0 1 1,0 0 0,1 0-1,-1 0 1,0 0-1,0 0 1,0 0-1,1 0 1,-1 0 0,0 0-1,0 0 1,0 0-1,1 0 1,-1 0-1,0 0 1,0 0-1,0 0 1,1 0 0,-1 0-1,0 0 1,0 1-1,11 4-151,9 12 229,-19-17-64,11 11 26,1-1 0,0 0 0,1-1 0,0-1 0,0 0-1,1 0 1,0-2 0,0 0 0,0-1 0,1 0 0,0-1 0,0-1 0,0 0 0,27 0-1,-7-3 104,-1-2 0,1-1 0,0-2 0,-1-1 0,0-2 0,61-22 0,-64 19 43,-25 7-93,-9 0-5,2 4-69,-4-2 1,-1 3-40,-1 1 0,0-1 1,1 1-1,-1 0 0,1 1 0,-1-1 1,1 1-1,0 0 0,-7 6 0,5-4 15,-19 12-24,2 2 0,0 1-1,-40 44 1,-51 77 2,84-100-34,2 1-1,-31 58 1,45-64 51,14-33 60,0 0 1,1 0 0,-1 0 0,1 0-1,0 0 1,-1 0 0,2-1 0,-1 1 0,0 0-1,2 6 1,-2-8-21,0-1 0,0 1 0,1 0 0,-1-1 0,0 1 0,1-1 0,-1 1 0,0 0 0,1-1 0,-1 1 0,1-1 0,-1 1 0,1-1 0,-1 1-1,1-1 1,0 1 0,-1-1 0,1 0 0,0 1 0,-1-1 0,1 0 0,0 0 0,-1 1 0,1-1 0,0 0 0,-1 0 0,2 0 0,0 0 12,0 0 1,0 0-1,0 0 0,0-1 1,0 1-1,0-1 0,0 1 0,0-1 1,0 0-1,0 0 0,1-1 1,21-13 101,-1-1 1,0-1 0,-2-2 0,0 0 0,-1-1-1,-1-1 1,28-41 0,-4-2-105,55-113 0,-71 117-127,-23 44-13,-4 15 104,0 1-1,-1 0 1,1-1 0,0 1-1,0 0 1,0 0 0,0-1 0,0 1-1,0 0 1,0-1 0,0 1-1,0 0 1,-1 0 0,1-1-1,0 1 1,0 0 0,0 0 0,0-1-1,-1 1 1,1 0 0,0 0-1,0 0 1,-1 0 0,1-1-1,0 1 1,-1 0 0,0 0-17,0 0 0,0 0 0,0 0 0,0 0 0,0 1 0,-1-1 0,1 0 0,0 1-1,0-1 1,0 1 0,0-1 0,0 1 0,0-1 0,1 1 0,-1 0 0,0-1 0,0 1 0,0 0 0,0 1 0,-4 3-15,0 1 0,1 0 1,0 0-1,1 0 0,-1 0 0,-3 10 0,3-8 23,-7 18-50,0 1 1,-8 33-1,15-44 55,1 0 0,0 0 0,1 1 0,1-1 0,1 21 0,0-31 27,1-1 0,0 1 0,0-1 0,0 1 0,1-1 0,0 0 0,0 0 0,0 0 0,1 0 0,-1 0 0,1 0-1,0-1 1,1 1 0,-1-1 0,5 5 0,-4-6 36,0 0 0,-1 0 0,1-1 0,0 1 0,0-1 1,0 0-1,1 0 0,-1 0 0,1 0 0,-1-1 0,1 0 0,-1 0 0,1 0 0,0 0 0,-1-1 0,1 0 0,0 0 0,6-1 0,-3 0-6,1-1 0,0-1 0,-1 0 0,1 0 0,-1 0 0,0-1 0,0 0 0,0-1 0,-1 0 0,0 0-1,1 0 1,-2-1 0,11-10 0,5-9 3,-1-1-1,23-36 0,-38 52-22,154-206 143,13-26-69,-133 176-149,-3-2-1,48-123 1,-84 187 39,1-1-8,0 1-1,0-1 1,-1 0 0,0 0 0,0 0-1,0 1 1,0-9 0,-1 13 18,0-1 0,0 1-1,0 0 1,0 0 0,0 0 0,0-1 0,0 1-1,0 0 1,0 0 0,0 0 0,0 0 0,0-1 0,0 1-1,0 0 1,-1 0 0,1 0 0,0 0 0,0-1-1,0 1 1,0 0 0,0 0 0,0 0 0,0 0-1,-1 0 1,1 0 0,0 0 0,0-1 0,0 1-1,0 0 1,-1 0 0,1 0 0,0 0 0,0 0 0,0 0-1,0 0 1,-1 0 0,1 0 0,0 0 0,0 0-1,0 0 1,-1 0 0,1 0 0,0 0 0,0 0-1,0 0 1,0 0 0,-1 0 0,1 0 0,0 1 0,0-1-1,0 0 1,0 0 0,-1 0 0,1 0 0,0 0-1,0 0 1,0 1 0,-13 12-148,-201 308-557,188-275 726,2 0 1,2 2-1,-30 95 0,-4 60-109,47-160 181,2 0 1,-2 81-1,9-121-27,0 2 5,0 1 0,0-1 1,1 1-1,1 6 0,-2-11-45,0-1-1,0 1 1,0 0-1,1 0 1,-1-1-1,0 1 1,0 0-1,1-1 1,-1 1-1,1 0 1,-1-1-1,0 1 1,1-1 0,-1 1-1,1 0 1,0-1-1,-1 1 1,1-1-1,-1 0 1,1 1-1,0-1 1,-1 1-1,1-1 1,0 0-1,-1 0 1,1 1-1,0-1 1,0 0-1,-1 0 1,1 0 0,0 0-1,0 0 1,-1 0-1,1 0 1,0 0-1,0 0 1,1 0-1,3-2 40,0 0 0,0 0 0,0 0 0,-1-1-1,1 0 1,0 0 0,-1 0 0,5-5 0,0 1 5,18-15 32,-2 0 1,37-44 0,37-60 23,-34 42-92,62-71-270,-116 143-14,-7 10 98,-5 5-101,-8 14 170,0 0-1,2 1 1,0 0 0,-6 23 0,9-25 32,-37 138-33,34-121 98,2 0 0,-1 58 0,6-88 36,0 0 0,0 1 1,1-1-1,-1 1 0,1-1 1,0 0-1,2 6 0,-2-8-24,-1 0 0,0-1-1,1 1 1,-1 0-1,1 0 1,-1-1-1,1 1 1,0 0 0,-1 0-1,1-1 1,-1 1-1,1-1 1,0 1-1,0 0 1,-1-1 0,1 0-1,0 1 1,0-1-1,0 1 1,0-1-1,0 0 1,-1 0 0,1 1-1,0-1 1,0 0-1,0 0 1,0 0-1,0 0 1,0 0 0,0 0-1,0 0 1,1-1-1,3 0 25,0-1 0,-1 0 0,1 0 0,-1-1 0,1 1 0,-1-1 0,0 0 0,0 0-1,0-1 1,5-5 0,0-2-1,1-1 0,12-20 0,13-32 114,50-127 0,-22 43-391,-58 137-15,-5 10 208,0-1 0,0 1 0,1 0-1,-1 0 1,1-1 0,-1 1 0,1 0 0,0 0 0,-1 0 0,1 0-1,0 0 1,0 0 0,1-2 0,2 24-212,-1-1 274,1 10-155,2 1 0,13 36 0,-16-56 178,2-1 1,-1 0-1,1 1 0,10 14 1,-13-22-22,1 0 1,-1 0 0,1 0-1,0 0 1,0-1 0,0 1-1,0-1 1,0 0 0,0 0-1,1 0 1,-1 0-1,1 0 1,-1-1 0,1 0-1,0 0 1,-1 0 0,7 1-1,-1-1 11,0-1-1,1-1 1,-1 0-1,0 0 1,0 0-1,0-1 1,0 0-1,0-1 1,-1 0-1,13-7 1,4-2-14,0-2 1,24-19 0,-32 20 25,24-21 1,-34 27-25,-1 1 1,1-2 0,-1 1 0,0-1-1,7-13 1,-12 18-21,0 0 0,0 0 0,0 0 0,0 1 1,-1-1-1,1 0 0,-1 0 0,0 0 0,0 0 0,0 0 0,0 0 0,-1 0 0,1 0 0,-1 0 0,1 0 0,-3-4 0,2 4-6,0 1 0,0 0 0,0 0 0,0-1 0,0 1 0,-1 0-1,1 0 1,-1 0 0,0 0 0,1 1 0,-1-1 0,0 0 0,0 1 0,0-1-1,0 1 1,0 0 0,-1-1 0,1 1 0,-5-1 0,1 0-48,-1 2 0,1-1 0,-1 1 1,1-1-1,-1 2 0,1-1 0,0 1 0,-1 0 1,1 0-1,0 1 0,-1 0 0,1 0 0,0 0 0,0 1 1,1 0-1,-1 0 0,1 0 0,-8 6 0,3-1 21,-1 1 0,1 0-1,1 1 1,0 0 0,0 1-1,1-1 1,0 1 0,-8 15-1,4 3 18,1-1-1,0 2 1,3-1 0,0 1-1,-4 38 1,11-57 29,-1 0 1,2 0 0,0 0-1,0 0 1,1 0 0,0 0 0,4 13-1,-4-19-2,0-1 0,0 1 0,1-1 1,0 1-1,0-1 0,0 0 0,1 1 0,-1-1 0,1 0 0,0-1 0,0 1 0,0 0 0,1-1 0,-1 0 0,1 0 0,0 0 0,0 0 0,0 0 0,5 1 0,-1-1 54,-1 0 0,1-1 0,0 0 0,-1 0 0,1-1 0,0 0-1,0-1 1,0 1 0,0-2 0,0 1 0,0-1 0,0 0 0,12-4 0,-10 2-33,1-1 1,-1 0 0,0 0 0,0-1 0,-1 0 0,1-1 0,-1 0 0,-1-1 0,15-13 0,1-7-19,-1 0 1,-2-1 0,27-48-1,-22 31-3,83-140 77,-81 144-235,8-13-87,-33 50 34,-2 8-45,-1 8 16,-18 83-56,4-26 242,11-50 93,-64 300 346,66-314-318,-1 0 1,0 1 0,0-1 0,-4 8-1,5-13-68,1 1 0,0 0-1,-1-1 1,1 1 0,0-1-1,-1 1 1,1-1 0,-1 0-1,1 1 1,-1-1 0,1 1-1,-1-1 1,1 0 0,-1 0 0,0 1-1,1-1 1,-1 0 0,1 0-1,-1 0 1,0 1 0,0-1-2,0-1 1,0 1 0,0 0 0,1 0 0,-1-1 0,0 1 0,0-1-1,1 1 1,-1-1 0,0 1 0,1-1 0,-1 1 0,1-1-1,-1 1 1,0-1 0,1 0 0,-1 1 0,1-1 0,0 0-1,-1 0 1,-10-19 10,1-1 0,1 0 0,0 0 0,2-1 0,1 0-1,-5-26 1,11 39-242,3 11 56,12 18-3,-4-4 186,2-5-7,0 0 0,1-1-1,0 0 1,0-1 0,1-1-1,0 0 1,22 8 0,-9-6-53,0-2 0,1 0 0,0-2 1,0-1-1,1-1 0,-1-2 1,1-1-1,56-5 0,-68 2-1629,-1-1 0,24-7-1,-8 1-810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2:09.349"/>
    </inkml:context>
    <inkml:brush xml:id="br0">
      <inkml:brushProperty name="width" value="0.05" units="cm"/>
      <inkml:brushProperty name="height" value="0.05" units="cm"/>
    </inkml:brush>
  </inkml:definitions>
  <inkml:trace contextRef="#ctx0" brushRef="#br0">194 658 5312,'3'-81'5178,"0"65"-3705,-3 14-1273,1-1 0,-1 1 1,0-1-1,0 1 0,0 0 0,0-6 1,0 8-163,0-1 0,-1 0 0,1 0 0,0 0 1,-1 0-1,1 1 0,-1-1 0,1 0 0,-1 1 1,1-1-1,-1 0 0,0 1 0,1-1 0,-1 0 1,0 1-1,1-1 0,-1 1 0,0-1 0,0 1 1,0 0-1,1-1 0,-1 1 0,0 0 0,-1-1 1,1 1-18,-1 0 0,1 0 0,0 0 0,0 0 1,-1 0-1,1 0 0,0 0 0,-1 0 0,1 0 1,0 1-1,-1-1 0,1 1 0,0-1 0,0 1 1,0-1-1,-1 1 0,1 0 0,0-1 1,0 1-1,0 0 0,-1 1 0,-2 1 46,-5 4-27,1 0 0,-1 0 0,1 1 1,0 1-1,-11 15 0,-27 48 87,38-58-104,1 0 1,0 0 0,1 1-1,-6 17 1,11-26 19,0-1 0,0 0 0,0 0 0,0 1 0,1-1 0,0 0 0,0 1 0,0-1 0,1 0-1,0 1 1,0-1 0,0 0 0,1 0 0,0 0 0,4 9 0,-4-10 35,1 0-1,0 0 0,0-1 1,0 1-1,1-1 1,-1 0-1,1 0 1,0-1-1,0 1 0,0-1 1,0 1-1,0-1 1,0 0-1,1-1 1,7 3-1,-7-3 17,0 1-1,0-1 1,0-1-1,1 1 1,-1-1 0,0 0-1,1 0 1,-1 0-1,0-1 1,0 0 0,1 0-1,-1 0 1,8-3-1,-7 0-6,1 0-1,-1-1 0,0 1 1,0-1-1,-1-1 0,1 1 1,-1-1-1,0 0 0,0 0 0,6-12 1,-2 3-69,-1-1 0,-1 0 1,0 0-1,-1 0 0,-1-1 0,0 0 1,-2 0-1,0-1 0,0 1 1,-2-1-1,0 1 0,-1-1 0,-4-27 1,4 44-60,0-1 1,-1 0-1,1 0 1,-1 0-1,1 1 1,-1-1-1,0 0 1,0 1-1,0-1 1,0 0-1,0 1 1,0-1-1,0 1 0,-1 0 1,1-1-1,0 1 1,-3-1-1,4 1 37,-1 1 0,1-1 0,-1 1 0,0 0 0,1-1-1,-1 1 1,1 0 0,-1 0 0,0 0 0,1-1-1,-1 1 1,0 0 0,1 0 0,-1 0 0,0 0 0,1 0-1,-1 0 1,0 0 0,1 0 0,-1 0 0,1 1-1,-1-1 1,0 0 0,1 0 0,-1 1 0,0-1 0,1 0-1,-1 0 1,1 1 0,-1-1 0,1 1 0,-1-1 0,1 1-1,-1-1 1,1 1 0,-1-1 0,1 1 0,0-1-1,-1 1 1,1-1 0,0 1 0,0-1 0,-1 1 0,1 1-1,-1-1 6,1 0-1,0 0 1,0 1-1,0-1 0,-1 0 1,1 0-1,0 1 0,0-1 1,1 0-1,-1 0 1,0 1-1,0-1 0,1 0 1,-1 0-1,0 0 0,1 1 1,-1-1-1,1 0 0,0 0 1,-1 0-1,1 0 1,0 0-1,0 0 0,0 0 1,-1 0-1,1-1 0,0 1 1,0 0-1,0 0 1,0-1-1,0 1 0,1-1 1,-1 1-1,0-1 0,0 1 1,0-1-1,0 1 1,1-1-1,-1 0 0,0 0 1,0 0-1,3 0 0,5-3 122,0 0 0,0-1 0,0 0 0,-1 0 0,1-1 0,8-7 0,-2 2-16,195-129 614,-185 120-628,0-1-1,-1-1 0,-1-1 0,-1-1 0,-1-1 1,-2-1-1,0-1 0,-1-1 0,25-53 0,-27 46 36,22-40-51,-38 74-78,0 0 0,0 0 1,0 0-1,0 0 0,0 0 0,0 0 1,0 0-1,0 1 0,0-1 0,0 0 1,0 0-1,0 0 0,0 0 0,0 0 1,0 0-1,0 0 0,0 0 0,0 0 1,0 0-1,0 0 0,0 0 0,1 0 1,-1 0-1,0 0 0,0 0 0,0 0 1,0 0-1,0 0 0,0 0 0,0 0 1,0 0-1,0 0 0,0 0 0,0 0 0,0 0 1,0 0-1,1 0 0,-1 0 0,0 0 1,0 0-1,0 0 0,0 0 0,0 0 1,0 0-1,0 0 0,0 0 0,0 0 1,0 0-1,0 0 0,0 0 0,0 0 1,0 0-1,0 0 0,0 0 0,1 0 1,-1 0-1,0 0 0,0 0 0,0 0 1,0 0-1,0-1 0,0 1 0,0 0 1,0 0-1,0 0 0,0 0 0,0 0 0,0 0 1,0 0-1,1 10-109,-2 19-2,-45 223-20,30-187 228,-45 163 18,-46 61-129,-28 9 245,101-219-127,-66 138 543,98-214-631,-2 5 66,1-1-1,-1-1 1,-1 1-1,1 0 1,-1-1-1,-11 11 1,15-16-56,0 0 0,-1 0 1,1 1-1,0-2 1,-1 1-1,1 0 0,0 0 1,-1 0-1,1-1 0,-1 1 1,0-1-1,1 1 1,-1-1-1,1 1 0,-4-1 1,4 0-9,0-1-1,-1 1 1,1-1 0,-1 1-1,1-1 1,0 0 0,0 1 0,-1-1-1,1 0 1,0 0 0,0 0-1,0 0 1,0 0 0,0 0 0,0 0-1,0 0 1,0 0 0,0-1-1,1 1 1,-1 0 0,0-2 0,-6-11-4,1 0 1,1-1 0,0 1 0,1-1 0,-4-30 0,4 5 12,0-47 1,4 70-11,0 0-1,2 0 1,0 0 0,7-29 0,-7 40-44,0 0 1,0 1-1,1-1 0,-1 0 0,1 1 0,1 0 0,-1 0 0,1 0 0,0 0 1,0 0-1,0 1 0,0 0 0,1 0 0,0 0 0,0 0 0,6-3 1,5-1-15,0 1 0,1 1 0,-1 1 1,35-8-1,69-2-101,-58 11 237,0 2-1,111 12 1,-151-9-269,7 1-2962,-11 5-6764,-13-1 7369</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2:10.242"/>
    </inkml:context>
    <inkml:brush xml:id="br0">
      <inkml:brushProperty name="width" value="0.05" units="cm"/>
      <inkml:brushProperty name="height" value="0.05" units="cm"/>
    </inkml:brush>
  </inkml:definitions>
  <inkml:trace contextRef="#ctx0" brushRef="#br0">69 20 5728,'-4'-4'737,"4"3"-583,-1 0-1,1 0 0,-1 1 0,0-1 1,1 0-1,-1 0 0,1 0 0,0 0 0,-1 0 1,1 1-1,0-1 0,-1 0 0,1 0 1,0 0-1,0-2 0,2 21 5856,-1-6-5646,0 0 0,-1 13 1,-11 87 1481,-27 122 0,36-225-1776,-2 7 253,1 0 0,-1 24 0,6-32 532,2-8-364,4-10 400,24-53-610,45-127-1,-24 50-635,-50 135 277,0-1 0,0 0 0,0 1 0,7-9 0,-10 13 74,0 1 1,0 0-1,0 0 0,1-1 0,-1 1 0,0 0 0,0 0 1,1-1-1,-1 1 0,0 0 0,0 0 0,1 0 0,-1 0 1,0 0-1,0-1 0,1 1 0,-1 0 0,0 0 0,0 0 1,1 0-1,-1 0 0,0 0 0,1 0 0,-1 0 0,0 0 1,1 0-1,-1 0 0,0 0 0,0 0 0,1 0 0,-1 0 0,0 0 1,1 0-1,-1 1 0,0-1 0,0 0 0,1 0 0,-1 0 1,0 0-1,0 1 0,1-1 0,-1 0 0,0 0 0,0 0 1,0 1-1,1-1 0,-1 0 0,0 0 0,0 1 0,0-1 1,0 0-1,0 1 0,0-1 0,1 0 0,-1 0 0,0 1 1,0-1-1,0 0 0,0 1 0,3 21-89,-11 145 70,5-119 102,-3 1-57,4-32 224,-2 27 1,7-29 159,-3-15-389,1 1-1,-1-1 1,0 0 0,0 0 0,0 1 0,0-1-1,1 0 1,-1 1 0,0-1 0,0 0 0,0 0-1,1 0 1,-1 1 0,0-1 0,0 0 0,1 0-1,-1 0 1,0 0 0,1 0 0,-1 1 0,0-1 0,1 0-1,-1 0 1,0 0 0,0 0 0,1 0 0,-1 0-1,0 0 1,1 0 0,-1 0 0,0 0 0,1 0-1,-1 0 1,0 0 0,1 0 0,-1-1 0,0 1-1,0 0 1,1 0 0,-1 0 0,0 0 0,1 0 0,-1-1-1,0 1 1,0 0 0,1 0 0,-1-1 0,0 1-1,0 0 1,0 0 0,0-1 0,1 1 0,-1 0-1,0-1 1,37-43 448,37-43-552,17-18-13,-73 87-12,2-1 1,0 2-1,28-19 0,-43 33 65,0 0 0,0 0-1,1 0 1,-1 0 0,1 1-1,8-2 1,-12 3 38,-1 1-1,1 0 1,-1 0-1,1 0 1,0 0 0,-1 0-1,1 0 1,-1 0 0,1 0-1,0 1 1,-1-1-1,1 1 1,-1-1 0,1 1-1,-1-1 1,1 1-1,-1 0 1,0 0 0,1 0-1,-1 0 1,0 0-1,0 0 1,1 0 0,-1 0-1,0 0 1,0 1-1,1 1 1,3 6 0,-1-1 1,1 1-1,-2 1 0,1-1 1,-1 0-1,-1 1 1,0 0-1,2 13 0,0 81 321,-4-91-272,1 12 177,-2 0 1,-4 28-1,4-34 618,2-13-2479,-1 1-3816,9 2-741</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2:27.168"/>
    </inkml:context>
    <inkml:brush xml:id="br0">
      <inkml:brushProperty name="width" value="0.05" units="cm"/>
      <inkml:brushProperty name="height" value="0.05" units="cm"/>
    </inkml:brush>
  </inkml:definitions>
  <inkml:trace contextRef="#ctx0" brushRef="#br0">329 594 3328,'1'0'837,"7"-15"8633,-8 14-9434,1 1-1,-1-1 0,0 1 1,0-1-1,0 1 0,0 0 1,0-1-1,0 1 0,0-1 1,0 1-1,0-1 1,0 1-1,0 0 0,0-1 1,0 1-1,0-1 0,0 1 1,0-1-1,0 1 0,-1 0 1,1-1-1,0 1 0,0-1 1,0 1-1,-1 0 0,1-1 1,0 1-1,-1 0 0,1 0 1,0-1-1,-1 1 1,1 0-1,0-1 0,-1 1 1,1 0-1,0 0 0,-1 0 1,1-1-1,-1 1 0,1 0 1,-1 0-1,1 0 0,0 0 1,-1 0-1,1 0 0,-1 0 1,1 0-1,-1 0 0,1 0 1,0 0-1,-1 0 1,0 0-1,1 0-28,0 0 0,0 0-1,0 0 1,0 0 0,-1 0 0,1 0 0,0 0 0,0 0 0,0 0-1,0 0 1,0 1 0,0-1 0,0 0 0,0 0 0,-1 0-1,1 0 1,0 0 0,0 0 0,0 0 0,0 0 0,0 0 0,0 0-1,0 0 1,0 0 0,0 0 0,0 0 0,-1 1 0,1-1-1,0 0 1,0 0 0,0 0 0,0 0 0,0 0 0,0 0 0,0 0-1,0 1 1,0-1 0,0 0 0,0 0 0,0 0 0,0 0 0,0 0-1,1-5 527,-34 6 1456,16-1-1863,0 1-1,-1 0 1,1 1 0,-19 6 0,2-2-44,26-5-114,0 0 1,0 1 0,0 0 0,-15 6-1,21-7 27,-1-1-1,1 1 0,0 0 0,-1 0 0,1-1 0,-5 1 1,6-1 13,0 0 1,0 0-1,-1 0 1,1 0-1,0 1 1,0-1-1,0 0 1,-1 1 0,1-1-1,0 1 1,0 0-1,0-1 1,0 1-1,0 0 1,-1 0-1,-10 6 111,12-7-118,-1 1-1,0-1 1,0 0-1,0 1 0,0-1 1,1 1-1,-1-1 1,0 1-1,1-1 1,-1 1-1,0 0 1,1-1-1,-1 1 0,0 0 1,1-1-1,-1 1 1,1 0-1,0 0 1,-1-1-1,0 2 0,-8 10-351,1-3 377,6-7-27,1 0-2,0-1 0,0 1 0,-1 0 0,1-1 0,1 1 0,-1 0 0,0 0 1,0 0-1,1 0 0,-1 0 0,1 0 0,-1 0 0,1 0 0,0 0 0,0 0 1,0 0-1,0 3 0,4 4 41,-4-7-20,0-1 0,1 0 0,-1 1 1,1-1-1,0 0 0,-1 1 0,1-1 0,0 0 0,0 0 0,-1 0 0,1 0 0,0 0 0,0 0 0,2 1 0,7 5 45,1-1 0,0-1-1,0 0 1,1-1 0,-1 0 0,17 4 0,-11-4-34,25 9-101,-1 2 0,0 2 0,68 39 0,-101-51 84,-1 0 0,0 0-1,0 1 1,0 0 0,-1 1-1,0 0 1,0 0 0,0 0-1,-1 0 1,0 1 0,-1 0-1,0 0 1,0 0 0,-1 1-1,4 11 1,-7-17 50,0 0 0,0 0 1,0 1-1,0-1 0,-1 0 0,1 0 0,-1 0 0,-1 3 1,0 4 81,1-8-88,0 0 0,0 1 0,0-1 0,-1 0 0,1 0 0,0 0 0,-1-1 0,1 1 0,-1 0 0,0 0 0,1-1 0,-1 1 0,0-1 0,0 0 0,0 1 0,0-1 0,0 0 0,0 0 0,-3 1 0,-4 1 127,0 0-1,-1 0 1,-12 2 0,-9-2-29,1-1 0,-51-2 1,25-2-848,177-13 16,-106 13 690,4 0 43,0-1 0,0 0 0,0-2 0,28-10 0,-11-2 101,-2-1-1,0-2 0,-2-2 0,0 0 0,-1-2 0,36-37 1,-56 51-55,-1-1 1,0 1 0,0-2-1,-1 1 1,-1-1 0,0-1-1,7-14 1,-13 23-74,-1 0 0,0 0 1,0-1-1,0 1 0,0-1 0,-1 1 0,1-1 1,-1 1-1,0-1 0,-1 1 0,1-1 0,-1 1 1,-1-7-1,1 9-79,0 0 0,0 0 1,1 0-1,-1 0 0,-1 0 0,1 0 1,0 0-1,0 0 0,-1 0 1,1 1-1,-1-1 0,1 0 0,-1 1 1,0-1-1,1 1 0,-1 0 1,0 0-1,0 0 0,0 0 0,0 0 1,0 0-1,0 0 0,-1 0 1,1 1-1,0-1 0,0 1 0,0 0 1,-1 0-1,-1 0 0,0 0-4,1 0 0,0 0 0,0 1 0,-1 0 0,1 0 0,0 0 0,0 0 0,0 0 0,0 0 0,0 1-1,0 0 1,0 0 0,0-1 0,1 1 0,-1 1 0,1-1 0,-1 0 0,1 1 0,0-1 0,0 1 0,0 0 0,0-1 0,0 1 0,1 0-1,-1 0 1,1 0 0,-2 6 0,0 0 60,1 1 0,0-1 0,0 0 0,1 1 0,0-1-1,1 1 1,0-1 0,2 16 0,-1-16 67,1-1 0,0 1-1,0 0 1,1-1 0,0 0 0,1 0 0,-1 0 0,2 0-1,5 8 1,-7-12-26,0 0-1,0-1 1,0 1-1,1-1 0,-1 0 1,1 0-1,0 0 1,0-1-1,0 1 1,0-1-1,1 0 1,-1 0-1,1 0 0,-1-1 1,1 1-1,0-1 1,-1 0-1,9 0 1,1-1 53,0-1 0,-1 0 0,1-1 0,-1-1 0,1 0 0,-1 0 0,0-2 0,24-10 0,-8 0 123,-1-1-1,45-32 1,-33 17-1,-2-1 0,64-71 0,-86 83-184,-1-1 0,-1 0 0,-1-2 0,-1 1 0,-1-1-1,-1-1 1,8-28 0,-6 11-27,-2 0 0,-1-1 0,3-65 0,-10 88-70,0-2-69,-1 0 0,0 0 0,-2 0 0,0 0 0,-7-29 0,7 45 50,-1 1 0,1 0 0,-1 0 0,0 0-1,-4-5 1,6 9 64,0-1-1,-1 1 0,1-1 1,-1 1-1,1-1 1,-1 1-1,1-1 0,-1 1 1,1-1-1,-1 1 0,1 0 1,-1-1-1,1 1 1,-1 0-1,0 0 0,1-1 1,-1 1-1,0 0 0,0 0 2,0 0 0,1 0 0,-1 1 0,1-1 0,-1 0 0,1 0 0,-1 1 0,0-1 0,1 1 0,-1-1 0,1 0 0,-1 1 0,1-1 0,0 1 0,-1-1 0,1 1 0,0-1 0,-1 1 0,1-1 0,0 1 0,-1-1 0,1 1 0,0 0 0,0 0 0,-9 19-35,2 0-1,1 1 0,0 0 1,-4 41-1,-1 91 89,10-127-50,0 14 33,1 0 1,2 0-1,2 0 1,10 44-1,-4-38 43,-6-23 19,1-1 0,1 1 0,1-1 0,11 25 0,-13-36-309,-4-7-70,1 0 0,0 0 1,0 0-1,4 5 0,-6-8 119,0-1 1,1 1 0,-1 0 0,1-1-1,0 1 1,-1-1 0,1 1-1,-1-1 1,1 1 0,0-1-1,-1 0 1,1 1 0,0-1-1,0 0 1,-1 1 0,1-1 0,0 0-1,0 0 1,-1 0 0,1 0-1,0 0 1,0 0 0,-1 0-1,1 0 1,0 0 0,0 0-1,0 0 1,-1 0 0,3-1-1,2-5-3398,-2-3 1163</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2:27.558"/>
    </inkml:context>
    <inkml:brush xml:id="br0">
      <inkml:brushProperty name="width" value="0.05" units="cm"/>
      <inkml:brushProperty name="height" value="0.05" units="cm"/>
    </inkml:brush>
  </inkml:definitions>
  <inkml:trace contextRef="#ctx0" brushRef="#br0">31 13 8320,'-23'-11'2672,"17"9"-1310,4 6-511,6 5 312,18 3 1719,-6-4-2111,-2 0-455,0-1 0,0 0 0,1-2 0,27 8 0,65 9-88,69 0-470,-57-18-3996,-95-5 1575,0 0 0,26-5 0,-4-3-729</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2:27.919"/>
    </inkml:context>
    <inkml:brush xml:id="br0">
      <inkml:brushProperty name="width" value="0.05" units="cm"/>
      <inkml:brushProperty name="height" value="0.05" units="cm"/>
    </inkml:brush>
  </inkml:definitions>
  <inkml:trace contextRef="#ctx0" brushRef="#br0">261 1 6656,'-1'0'353,"0"0"0,-1-1 0,1 1 0,0 0 0,-1 0 0,1 0 0,-1 0 0,1 0 0,0 0 0,-1 1 0,1-1 0,-1 0 0,1 1 0,0-1 0,-2 1 0,0 1 20,0 0-1,0-1 1,0 1-1,0 0 1,-4 5 0,-1 1 163,1 0 0,-13 19 1,2 6 123,0 1 1,3 0-1,-20 61 1,21-56-237,-41 146 942,46-144-1077,2 0 1,-2 67 0,8-62-167,3-1-1,11 78 1,-9-101-46,1 1-1,1-1 1,2 0 0,0-1-1,1 0 1,1 0 0,15 24-1,-21-39-222,1 0 0,-1 0-1,1-1 1,0 0-1,1 1 1,-1-2 0,1 1-1,0-1 1,11 7 0,-10-8-598,1 1 0,-1-1 0,1-1 0,0 0 0,0 0 0,1 0 0,-1-1 0,11 1 0,24 0-1592</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4:32.149"/>
    </inkml:context>
    <inkml:brush xml:id="br0">
      <inkml:brushProperty name="width" value="0.05" units="cm"/>
      <inkml:brushProperty name="height" value="0.05" units="cm"/>
    </inkml:brush>
  </inkml:definitions>
  <inkml:trace contextRef="#ctx0" brushRef="#br0">568 2 9568,'-2'-1'365,"0"1"0,1 0 1,-1 0-1,0 0 1,0-1-1,1 2 0,-1-1 1,0 0-1,0 0 1,1 0-1,-1 1 0,0-1 1,1 1-1,-1 0 0,-2 1 1,-28 16 2064,13-6-1064,-8 3-515,0 0 0,0 2 1,2 1-1,-32 29 0,31-20-496,1 1-1,2 2 1,-22 34-1,-48 97 45,83-143-397,-20 39-66,-7 14-731,8-26-2778,23-35 2219</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2:28.408"/>
    </inkml:context>
    <inkml:brush xml:id="br0">
      <inkml:brushProperty name="width" value="0.05" units="cm"/>
      <inkml:brushProperty name="height" value="0.05" units="cm"/>
    </inkml:brush>
  </inkml:definitions>
  <inkml:trace contextRef="#ctx0" brushRef="#br0">9 38 6048,'1'-3'12031,"1"15"-11638,0 0-1,-1 0 1,0 0-1,-1 1 1,0-1-1,-1 0 1,0 0-1,-4 15 1,2-5-29,-2 31 1,4 0 243,2-53-568,-1 0 1,0 0-1,1 0 1,-1 0-1,0 0 1,1 0-1,-1 0 1,0 0-1,1 0 1,-1 0-1,0 0 1,1 0 0,-1 0-1,0 0 1,1-1-1,-1 1 1,0 0-1,0 0 1,1 0-1,-1-1 1,0 1-1,0 0 1,1 0-1,-1-1 1,0 1-1,0 0 1,0 0 0,1-1-1,-1 1 1,4-9 129,0 1 1,0-1 0,0 0 0,2-11 0,3-9-167,2 2 42,22-40-1,-19 39-162,7-15 25,-19 40 96,0-1-1,1 1 1,-1 0 0,1-1-1,0 1 1,-1 0 0,1 1-1,6-5 1,-8 7-3,-1-1 1,1 1-1,0 0 1,0 0-1,0 0 0,0-1 1,0 1-1,0 0 1,-1 0-1,1 0 0,0 0 1,0 1-1,0-1 1,0 0-1,0 0 0,0 0 1,-1 1-1,1-1 1,0 0-1,0 1 0,0-1 1,-1 1-1,1-1 1,0 1-1,0-1 0,-1 1 1,1 0-1,0-1 1,-1 1-1,1 0 0,-1-1 1,1 2-1,17 26 278,-13-17-169,-1 0 0,0 0 0,-1 0 0,4 23 0,1 49 51,-5-53-157,-2 2 63,-1-17-587,1 0 0,3 17 0,-1-24-4587,6-10-970,8 1 2504</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2:28.753"/>
    </inkml:context>
    <inkml:brush xml:id="br0">
      <inkml:brushProperty name="width" value="0.05" units="cm"/>
      <inkml:brushProperty name="height" value="0.05" units="cm"/>
    </inkml:brush>
  </inkml:definitions>
  <inkml:trace contextRef="#ctx0" brushRef="#br0">248 1 7968,'-2'0'3623,"2"5"-1247,5 14-49,0 1-792,-4-10-1184,0 0 0,-1 1 0,0-1 0,0 0 0,-1 0 0,-1 0 0,0 0 0,0 0 0,-1 0 0,0 0 0,0-1 0,-1 1 0,-1-1 0,0 0 1,0 0-1,-7 9 0,2-6-297,0 0 0,-1 0 0,0-2 1,-1 1-1,0-1 0,0-1 0,-14 8 1,13-9-847,0-2 0,0 0 0,-1 0 0,-19 4 0,13-2-1048</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2:29.256"/>
    </inkml:context>
    <inkml:brush xml:id="br0">
      <inkml:brushProperty name="width" value="0.05" units="cm"/>
      <inkml:brushProperty name="height" value="0.05" units="cm"/>
    </inkml:brush>
  </inkml:definitions>
  <inkml:trace contextRef="#ctx0" brushRef="#br0">18 752 8640,'-5'3'1014,"4"-2"-776,1 0 0,-1-1 0,0 1 0,0-1 0,0 1 1,0-1-1,0 1 0,0-1 0,0 0 0,0 0 0,-2 1 1,8-7 2939,53-96 1215,-29 59-4063,2 2 0,2 1-1,48-46 1,-75 81-293,14-14 51,0-1 1,-1 0 0,-1-2-1,16-25 1,-20 23 12,-2-2 1,0 1-1,-2-2 0,0 1 1,-2-1-1,-1-1 0,5-47 1,-11 71-90,-1-1 1,0 1-1,0 0 1,-1-1-1,-1-8 0,1 12-25,1 0 0,0 1 0,0-1 0,-1 0-1,1 0 1,0 0 0,-1 1 0,1-1 0,-1 0-1,1 0 1,-1 1 0,1-1 0,-1 0 0,1 1-1,-1-1 1,0 1 0,1-1 0,-1 1 0,0-1-1,1 1 1,-1-1 0,0 1 0,0 0 0,0-1 0,1 1-1,-1 0 1,0 0 0,0-1 0,0 1 0,0 0-1,0 0 1,1 0 0,-1 0 0,0 0 0,0 0-1,0 1 1,-1-1 0,-4 2-50,0 1 0,0-1-1,1 1 1,-1 0 0,1 0 0,-9 8-1,-31 28 134,33-28 4,-11 10 145,0 2-1,1 0 1,2 2-1,-24 35 1,38-50-179,-1 1 1,2 0-1,0 0 1,0 1 0,1-1-1,1 1 1,0 0-1,0 0 1,1 0 0,1 0-1,0 0 1,0 0-1,1 1 1,3 16 0,0-11-1,1 0 0,0 0 0,1 0 0,2-1 0,-1 1 0,2-1 0,18 29 0,-23-41-309,2 0 0,-1 0 1,0 0-1,1 0 1,0-1-1,0 0 0,0 0 1,1 0-1,0-1 1,8 5-1,22 9-1534</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2:29.649"/>
    </inkml:context>
    <inkml:brush xml:id="br0">
      <inkml:brushProperty name="width" value="0.05" units="cm"/>
      <inkml:brushProperty name="height" value="0.05" units="cm"/>
    </inkml:brush>
  </inkml:definitions>
  <inkml:trace contextRef="#ctx0" brushRef="#br0">68 6 5728,'0'0'60,"0"-1"-1,0 1 1,0 0 0,0 0-1,1-1 1,-1 1 0,0 0-1,0 0 1,0 0 0,0-1 0,0 1-1,0 0 1,1 0 0,-1-1-1,0 1 1,0 0 0,0 0-1,1 0 1,-1 0 0,0 0 0,0-1-1,1 1 1,-1 0 0,0 0-1,0 0 1,1 0 0,-1 0 0,0 0-1,0 0 1,1 0 0,-1 0-1,0 0 1,0 0 0,1 0-1,-1 0 1,0 0 0,0 0 0,1 0-1,-1 0 1,0 0 0,0 0-1,1 0 1,-1 0 0,0 0-1,0 1 1,1-1 0,-1 0 0,0 0-1,0 0 1,0 0 0,1 1-1,1 0 185,0 0 0,-1 0 0,1 0 0,0 0 0,-1 1 0,1-1 0,2 3 0,2 5 481,0 1 1,0 0-1,-1 0 1,0 0-1,3 14 1,2 1 46,17 45 964,-3 2 0,-4 1 0,20 128 0,-35-141-995,-2 0 0,-10 115 1,4-137-583,-2 0 0,-19 73 1,17-90-166,0 0 1,-2-1 0,0 0 0,-1-1 0,-1 1 0,-27 34 0,-27 15-1152,0-7 282</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2:14.614"/>
    </inkml:context>
    <inkml:brush xml:id="br0">
      <inkml:brushProperty name="width" value="0.05" units="cm"/>
      <inkml:brushProperty name="height" value="0.05" units="cm"/>
    </inkml:brush>
  </inkml:definitions>
  <inkml:trace contextRef="#ctx0" brushRef="#br0">265 4 2560,'-2'-3'1570,"7"4"1207,10 5 790,-12-3-3118,0-1 1,0 1-1,-1 0 0,1-1 0,-1 1 0,0 1 0,0-1 0,0 0 0,0 0 0,2 6 1,-2-2-185,0 0 0,-1 0 0,0 1 1,1 12-1,0 140 1929,-4-131-1812,-1-1 0,-1 1 0,-13 45 0,13-61-241,-1 1-1,-1-1 1,0 0-1,-1-1 1,0 1-1,-1-1 0,0-1 1,-1 0-1,0 0 1,-1 0-1,0-1 1,-1-1-1,0 0 1,0 0-1,-1-1 0,0-1 1,-14 7-1,21-11-399,0-1-1,-1 0 0,0-1 0,1 1 1,-1-1-1,0 0 0,0 0 0,0-1 0,0 0 1,0 0-1,1 0 0,-1-1 0,0 1 1,0-1-1,0-1 0,-6-1 0,-6-6-1516</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2:16.203"/>
    </inkml:context>
    <inkml:brush xml:id="br0">
      <inkml:brushProperty name="width" value="0.05" units="cm"/>
      <inkml:brushProperty name="height" value="0.05" units="cm"/>
    </inkml:brush>
  </inkml:definitions>
  <inkml:trace contextRef="#ctx0" brushRef="#br0">239 499 2976,'-4'-5'7538,"3"5"-7323,-9 2 2469,-8 6-1649,4 0-549,0 2 0,1 0 1,-19 20-1,-32 40 283,50-55-508,6-5-80,0 0 0,1 1 0,-11 19 0,16-26-117,0 0 1,0 0-1,0 0 1,1 0-1,0 0 1,0 0-1,0 1 1,0-1-1,1 0 1,-1 1-1,1-1 1,0 0-1,1 1 1,0 6-1,-1-10-42,1 0 0,-1 0 0,0-1 1,0 1-1,1 0 0,-1-1 0,0 1 0,1 0 0,-1-1 0,1 1 0,-1-1 1,1 1-1,-1-1 0,1 1 0,-1-1 0,1 1 0,0-1 0,-1 1 0,1-1 1,0 0-1,-1 1 0,1-1 0,0 0 0,-1 1 0,1-1 0,0 0 1,-1 0-1,1 0 0,0 0 0,0 0 0,-1 0 0,1 0 0,0 0 0,0 0 1,-1 0-1,1 0 0,0 0 0,0-1 0,1 0 0,2 0 15,-1-1-1,1 0 1,0 0-1,0 0 1,5-4-1,6-7-55,-1 0 1,0-1-1,0 0 0,-2-1 0,18-26 0,44-89-58,-58 100 123,-12 24-231,-5 10 92,-6 19 70,0-2 41,2-2 20,1 0 0,-4 34 0,7-46 13,1-1 0,0 1 0,1-1 0,-1 1 0,1 0 0,0-1 0,1 0 0,0 1 0,0-1 0,0 0 0,6 12 0,-5-15-8,-1 0 0,1 0 1,-1 0-1,1-1 1,0 1-1,0-1 0,0 0 1,0 0-1,1 0 0,-1 0 1,1 0-1,-1-1 1,1 1-1,-1-1 0,1 0 1,0 0-1,-1 0 0,1-1 1,0 0-1,0 1 1,7-2-1,3 1 47,1-2-1,-1 0 1,0 0 0,20-8-1,-3 1-19,-1-1 0,51-27-1,-67 29-67,-1 0 0,0-1 0,0 0 0,-1-1 0,-1 0 0,1-1-1,18-25 1,-1-7-30,-3-3-1,36-80 1,31-102-78,-92 226 116,5-12 30,-3 7-61,0 1 0,-1-1 0,0 1 0,0-1 0,-1 0 0,2-11 0,-3 18 8,0-1-1,0 1 0,0 0 0,0-1 1,0 1-1,0 0 0,0-1 1,0 1-1,0 0 0,0-1 0,0 1 1,0 0-1,0-1 0,0 1 1,0 0-1,0 0 0,-1-1 0,1 1 1,0 0-1,0-1 0,0 1 1,0 0-1,-1 0 0,1-1 0,0 1 1,-1 0-1,-5 3-274,-7 14-8,4 1 220,1 2 1,0-1 0,2 1 0,-6 26-1,1-7 42,-13 58 135,-14 102 1,28-84 194,9-96-89,2-1 1,0 0-1,1 1 1,6 23-1,-8-39-146,1-1-1,0 1 1,0-1-1,0 0 1,0 1 0,1-1-1,2 4 1,-4-5-41,1-1 0,-1 1 0,1-1 0,-1 1 0,1-1 0,0 1 0,-1-1-1,1 1 1,-1-1 0,1 0 0,0 1 0,-1-1 0,1 0 0,0 0 0,0 0 0,-1 1 0,1-1 0,0 0 0,-1 0 0,1 0 0,0 0 0,0 0 0,-1 0-1,1 0 1,0 0 0,-1-1 0,1 1 0,0 0 0,-1 0 0,1-1 0,0 1 0,-1 0 0,1-1 0,0 1 0,-1 0 0,1-1 0,0 0 0,9-9-54,0 0 1,-1 0-1,-1-1 1,12-18-1,-5 8-70,51-88-258,-47 75 260,145-246-277,-109 191 479,43-81 195,-95 164-314,-2 6 3,-1-1 1,1 0-1,-1 1 1,1-1-1,-1 0 1,0 1 0,1-1-1,-1 0 1,0 1-1,0-1 1,1 0-1,-1 0 1,0 1-1,0-1 1,0 0-1,0 0 1,0 1 0,0-1-1,0 0 1,0 0-1,0 1 1,0-1-1,-1 0 1,1 0-1,0 0 12,0 1-1,0 0 1,-1 0-1,1 0 1,0 0-1,0 0 1,0 0-1,0 0 0,0 0 1,0 0-1,0 0 1,0 0-1,0 0 1,-1 0-1,1 0 1,0 0-1,0 0 1,0-1-1,0 1 0,0 0 1,0 0-1,0 0 1,-1 0-1,1 0 1,0 1-1,0-1 1,0 0-1,0 0 1,0 0-1,0 0 0,0 0 1,0 0-1,-1 0 1,1 0-1,0 0 1,0 0-1,0 0 1,0 0-1,0 0 1,0 0-1,0 0 1,0 0-1,0 1 0,0-1 1,0 0-1,0 0 1,-1 0-1,1 0 1,0 0-1,0 0 1,0 0-1,0 0 1,0 1-1,-4 2-18,-1 1 1,1 0-1,0 0 1,0 1-1,0-1 1,1 1-1,-1 0 1,-2 6-1,-18 33 87,2 1 0,2 1 0,2 1 0,2 1 0,3 0 0,-12 69 0,21-85-133,1 1 0,3 54 0,1-67-1265,6 24 1,1-12-177</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2:18.071"/>
    </inkml:context>
    <inkml:brush xml:id="br0">
      <inkml:brushProperty name="width" value="0.05" units="cm"/>
      <inkml:brushProperty name="height" value="0.05" units="cm"/>
    </inkml:brush>
  </inkml:definitions>
  <inkml:trace contextRef="#ctx0" brushRef="#br0">230 630 5408,'-4'-19'3286,"1"8"4436,-2 14-6557,-5 4-538,10-6-569,-70 74 1761,46-47-1510,7-8-119,1-1 0,1 2-1,-25 43 1,36-56-92,0 0 0,1 0 0,0 0 0,0 1 0,1-1 0,0 1 0,0 0 0,1-1 0,0 1 0,1 0 0,0 0 0,0 0 0,1 0 0,3 13 0,-4-20-53,0 0 0,1 0 0,-1 0-1,1 0 1,-1 0 0,1 0-1,0 0 1,0 0 0,0-1 0,0 1-1,0 0 1,1-1 0,-1 1 0,0-1-1,1 1 1,-1-1 0,1 0 0,-1 1-1,1-1 1,0 0 0,0 0-1,-1 0 1,1 0 0,0-1 0,0 1-1,0 0 1,0-1 0,0 1 0,0-1-1,2 0 1,2 0-15,-1 0 0,0-1 0,0 0 0,0 0 0,0-1 0,0 1 0,-1-1 0,1 0 1,0 0-1,5-4 0,7-5-98,-1 0 0,-1-1 1,0-1-1,0 0 1,16-19-1,56-81 47,-79 97-242,-7 15 128,-2 4 2,-1 4 29,1-1 88,-1 0 1,2-1-1,-1 1 0,1 0 0,0 0 0,0 0 0,1 6 0,10 44 191,-5-26 113,-5-25-175,0 0-1,1 0 0,-1 0 0,1 0 1,1 0-1,2 5 0,-5-9-95,1 0 1,-1 0-1,1 0 0,-1-1 0,1 1 0,-1 0 1,1-1-1,-1 1 0,1 0 0,0-1 0,-1 1 1,1-1-1,0 1 0,-1-1 0,1 1 0,0-1 1,0 1-1,0-1 0,-1 0 0,1 1 1,0-1-1,0 0 0,0 0 0,0 0 0,0 0 1,-1 0-1,1 0 0,0 0 0,0 0 0,0 0 1,0 0-1,0 0 0,0 0 0,-1-1 0,1 1 1,0 0-1,0-1 0,0 1 0,-1 0 0,1-1 1,0 1-1,0-1 0,-1 0 0,1 1 0,0-1 1,0 0-1,37-39 177,-2-1-1,37-55 1,-66 87-276,0 0 0,-1-1-1,0 1 1,-1-1 0,0 0 0,-1 0-1,0-1 1,0 1 0,-1-1-1,-1 0 1,0 0 0,0 0 0,0-19-1,-2 30 83,1-7-461,4 8-105,4 3 724,13 1-64,0-1 0,0-1 0,1-1-1,39-1 1,-22-1 49,-1-1 0,1-2-1,43-9 1,-82 12-152,0-1 1,0 1-1,0 0 0,0 0 1,1-1-1,-1 1 0,0 0 1,0 0-1,0 0 0,0 0 1,0 0-1,0 1 0,1-1 1,-1 0-1,0 1 1,0-1-1,0 0 0,0 1 1,0-1-1,0 1 0,0-1 1,0 1-1,1 1 0,-1-1 17,0 0-1,-1 1 0,1-1 1,-1 0-1,1 1 1,-1-1-1,1 1 0,-1-1 1,0 1-1,0-1 1,1 1-1,-1-1 0,0 1 1,0-1-1,-1 1 0,1-1 1,-1 3-1,-10 47 85,-1 6-200,11-48 149,1 0 0,0 15 0,0-21-15,1 1 1,-1-1 0,1 0-1,-1 1 1,1-1 0,1 0-1,-1 1 1,0-1 0,4 6 0,-4-9 12,-1 1 0,1 0 0,0 0 0,0-1 0,0 1 0,0 0 1,0-1-1,0 1 0,0-1 0,0 1 0,0-1 0,0 0 0,0 0 0,0 1 1,0-1-1,0 0 0,0 0 0,1 0 0,-1 0 0,0 0 0,0 0 1,0 0-1,2-1 0,24-8 227,-15 2-242,0 0 1,-1-1 0,0 0-1,-1-1 1,0 0-1,10-13 1,-6 9-96,62-71-44,95-135-1,-74 90 59,3-17-281,-91 133 154,-9 13 171,0 0 0,0-1 1,0 1-1,1 0 0,-1 0 1,0 0-1,0 0 1,0 0-1,0-1 0,0 1 1,1 0-1,-1 0 0,0 0 1,0-1-1,0 1 1,0 0-1,0 0 0,0 0 1,0-1-1,0 1 0,0 0 1,0 0-1,0 0 1,0-1-1,0 1 0,0 0 1,0 0-1,0-1 0,0 1 1,0 0-1,0 0 0,0 0 1,0-1-1,0 1 1,0 0-1,0 0 0,0 0 1,0-1-1,-1 1 0,1 0 1,0 0-1,0 0 1,0 0-1,0-1 0,0 1 1,-1 0-1,1 0 0,0 0 1,0 0-1,-2 0-35,1 0-1,0 0 0,0 1 1,0-1-1,0 0 1,0 1-1,0-1 1,0 1-1,0-1 0,1 1 1,-1 0-1,0-1 1,0 1-1,-1 1 1,-9 10 14,0 0 1,0 0 0,-10 18-1,-64 116-85,11 11 139,70-148-17,-55 130-7,50-113 141,1 0 0,1 1 0,-5 39 0,12-64-92,0 0 0,0 0 1,0 0-1,0 1 0,0-1 0,0 0 0,0 0 0,1 0 0,-1 0 0,1 0 0,-1 0 0,1 0 0,0 0 0,1 2 1,-1-3-6,0 0 1,0 0 0,0 0 0,0 0-1,0 0 1,0-1 0,1 1 0,-1 0 0,0-1-1,0 1 1,0-1 0,1 0 0,-1 1 0,0-1-1,1 0 1,-1 1 0,0-1 0,0 0-1,1 0 1,-1 0 0,0 0 0,1-1 0,-1 1-1,2-1 1,11-2 23,-1-1 0,0-1 0,0 0 0,-1-1 0,0-1 0,23-14 0,-22 11-80,0 0 0,0-1 0,-1 0 0,0-1 0,-1 0 0,16-23 0,-1 0-103,35-65 1,8-40-162,-45 89 291,97-201-113,-46 99-250,-122 292 130,33-95 268,-43 157 470,-4 11 51,4-68-307,34-92-253,11-28 160,-1 6 460,12-30-623,1 0-1,0 0 0,0 0 1,0 0-1,0 0 1,0 0-1,0 1 0,0-1 1,0 0-1,0 0 1,0 0-1,0 0 0,0 0 1,0 0-1,0 0 1,0 0-1,0 0 0,0 0 1,0 1-1,0-1 1,0 0-1,0 0 0,0 0 1,0 0-1,0 0 1,0 0-1,0 0 0,0 0 1,0 0-1,0 0 0,0 0 1,1 1-1,-1-1 1,0 0-1,0 0 0,0 0 1,0 0-1,0 0 1,0 0-1,0 0 0,0 0 1,0 0-1,0 0 1,0 0-1,0 0 0,1 0 1,-1 0-1,0 0 1,0 0-1,0 0 0,0 0 1,0 0-1,0 0 1,0 0-1,0 0 0,0 0 1,1 0-1,-1 0 1,0 0-1,0 0 0,0 0 1,0 0-1,0 0 1,0 0-1,0 0 0,0 0 1,0 0-1,0 0 1,1 0-1,9-7-38,12-12-248,-6-1 86,15-24 0,-21 27-13,2 1 0,23-26 0,-34 41 193,-1 1 0,1-1 0,0 0 0,0 1 0,-1-1-1,1 0 1,0 1 0,0-1 0,0 1 0,0-1 0,0 1 0,0 0 0,0-1-1,0 1 1,0 0 0,0 0 0,0 0 0,2 0 0,-2 0 3,0 0 0,-1 0 1,1 0-1,0 1 0,-1-1 1,1 0-1,0 1 0,-1-1 0,1 1 1,-1-1-1,1 0 0,-1 1 1,1-1-1,-1 1 0,1 0 0,-1-1 1,0 1-1,1-1 0,-1 1 1,0 0-1,1-1 0,-1 1 0,0 0 1,0-1-1,0 1 0,0 0 1,1 1-1,4 31 73,-2-12 15,1 0 1,9 30 0,-11-47-178,0 0 1,0-1-1,0 1 1,0-1-1,1 1 1,-1-1-1,4 3 1,9 6-2745,-2-7-4643</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2:18.441"/>
    </inkml:context>
    <inkml:brush xml:id="br0">
      <inkml:brushProperty name="width" value="0.05" units="cm"/>
      <inkml:brushProperty name="height" value="0.05" units="cm"/>
    </inkml:brush>
  </inkml:definitions>
  <inkml:trace contextRef="#ctx0" brushRef="#br0">7 3 10144,'-6'-3'7090,"26"11"-4554,38 10-1900,116 21 0,-102-25-703,60 17-2114,-108-23-470,36 16 1,-38-11-481,-3 3 1089</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2:18.818"/>
    </inkml:context>
    <inkml:brush xml:id="br0">
      <inkml:brushProperty name="width" value="0.05" units="cm"/>
      <inkml:brushProperty name="height" value="0.05" units="cm"/>
    </inkml:brush>
  </inkml:definitions>
  <inkml:trace contextRef="#ctx0" brushRef="#br0">46 49 10208,'-22'-25'4640,"12"14"-4032,7 7 383,-2-1 65,5 10-608,-5-10-960,10 5 224,-5-3-2591,8 6-3841,5 6 4320</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2:34.068"/>
    </inkml:context>
    <inkml:brush xml:id="br0">
      <inkml:brushProperty name="width" value="0.05" units="cm"/>
      <inkml:brushProperty name="height" value="0.05" units="cm"/>
    </inkml:brush>
  </inkml:definitions>
  <inkml:trace contextRef="#ctx0" brushRef="#br0">7 619 4064,'-7'2'9263,"7"-2"-9031,7 7 2334,16 3-1417,-19-10-875,1 0-1,-1 1 1,0-2-1,1 1 1,-1 0-1,0-1 0,1 0 1,-1 0-1,0 0 1,0-1-1,0 1 1,0-1-1,0 0 1,0 0-1,0 0 1,3-3-1,7-6 226,0-1-1,19-21 0,-29 30-418,30-35 393,40-56 1,21-47-353,-39 56-16,90-104 311,-145 188-426,0 0 0,0 0-1,0 0 1,0 0 0,0 0-1,0 0 1,1 0 0,-1 1-1,0-1 1,0 0 0,1 1 0,-1-1-1,0 1 1,3-1 0,-4 1 2,1 0 1,0 0 0,0 0-1,-1 0 1,1 0 0,0 0 0,-1 1-1,1-1 1,0 0 0,-1 0-1,1 1 1,0-1 0,-1 0 0,1 1-1,-1-1 1,1 0 0,0 1-1,-1-1 1,1 1 0,-1-1 0,0 1-1,1-1 1,-1 1 0,1 0-1,-1-1 1,0 1 0,1-1-1,-1 1 1,1 1 0,1 5-4,1 1 0,-1 0-1,-1 0 1,0 0 0,0 0 0,0 9 0,-3 51 107,1-45-71,0 13 18,-7 77 155,6-96-160,-1-1 0,-1 0 0,0 0 0,-12 28 1,9-29 1,-1 0 0,0 0 0,-1-1 0,-16 20 1,20-28-3,0-1 1,0 0 0,-1 0-1,0 0 1,0 0 0,0-1-1,-1 0 1,0 0 0,1-1-1,-1 0 1,0 0 0,-9 2 0,9-3 4,-1-1 1,1 1 0,-1-1-1,1-1 1,-1 1 0,0-1-1,1-1 1,-1 1 0,1-1-1,-1 0 1,1-1 0,-1 0-1,1 0 1,0-1 0,-13-6-1,17 8-109,0 0-4,1 0-1,1 1 1,-1-1-1,0 0 1,0 0 0,0 0-1,0-1 1,1 1-1,-1 0 1,0 0 0,1-1-1,-3-2 1,7 4-14,0 0 0,1 0 0,-1 0 1,0 0-1,1 1 0,3 1 0,24 3 236,0-1-1,57-1 1,-47-2-52,-11 0 76,1-2 1,-1-1-1,1-1 1,-1-2 0,0-1-1,0-1 1,-1-1-1,0-2 1,40-19-1,-20 4-61,0-2 1,-2-3-1,-1-1 0,57-50 0,-70 54-106,-22 18-19,1 0 0,-2-1-1,14-15 1,-23 24 4,0 0 0,-1 0 0,1 0 0,0 0 0,-1 0 0,1-1 0,0 1 0,-1 0 0,0 0 0,1 0 0,-1-2 0,1 2-3,-1 1 1,0-1 0,-1 1 0,1 0 0,0-1 0,0 1-1,0-1 1,0 1 0,0 0 0,0-1 0,0 1-1,0 0 1,-1-1 0,1 1 0,0 0 0,0-1 0,-1 1-1,1 0 1,0 0 0,0-1 0,-1 1 0,1 0-1,0 0 1,-1-1 0,1 1 0,-2-1-21,0 1 0,1-1 0,-1 1 1,0 0-1,1 0 0,-1 0 0,0 0 0,1 0 0,-1 0 1,0 0-1,0 0 0,1 0 0,-1 1 0,0-1 0,-1 2 1,-10 3-8,0 0 0,1 1 0,0 1 0,-19 13 1,-40 37 60,64-51-31,-29 25 74,-48 52 0,71-68-65,2-1-1,0 1 1,0 1-1,1 0 1,1 1 0,-10 27-1,17-40 49,1 0-1,-1 0 0,1 1 1,0-1-1,0 0 0,1 1 1,0-1-1,0 9 1,0-12-32,0 0 0,0 0 1,0 0-1,1 0 0,-1 0 1,1 0-1,-1 0 0,0-1 1,1 1-1,0 0 0,-1 0 1,1 0-1,-1-1 0,1 1 1,0 0-1,0 0 1,1 0-1,-1 0 10,1 0 0,-1-1 0,1 1 0,0-1 0,-1 1 0,1-1 0,0 0 0,0 1 0,-1-1 0,1 0 0,0 0 0,3-1 0,2 0 26,0 0 1,0-1-1,0 0 1,0 0-1,-1-1 1,1 0-1,8-4 0,5-5 22,18-15 0,80-70 95,-97 77-258,0-2 1,-2 0-1,20-29 0,-32 38 39,1 0-345,-6 13 160,-2 9 34,-4 14 3,-10 33 0,9-39 252,1 0 0,0 1-1,1 0 1,0 19-1,3-34-46,0 1 0,1-1-1,-1 1 1,1 0 0,0-1-1,0 1 1,0-1 0,1 0-1,-1 1 1,1-1 0,0 0-1,4 6 1,-4-7 26,-1 0-1,1 0 1,0 0 0,0 0 0,0-1 0,0 1-1,0-1 1,0 1 0,0-1 0,1 0 0,-1 0-1,0 0 1,1 0 0,-1 0 0,1 0-1,-1-1 1,1 1 0,3 0 0,1-2 17,-1 0 0,0 1 0,0-2 0,0 1-1,0-1 1,0 0 0,0 0 0,0-1 0,-1 1 0,1-1 0,8-7 0,1-1-27,1-2 1,16-18-1,66-75-100,-78 81 146,-14 16-99,1-1 0,0 1 0,1 1 0,0-1 0,1 1-1,11-8 1,-20 16 20,1-1-1,-1 1 0,1 0 0,-1-1 1,1 1-1,-1 0 0,1-1 0,0 1 0,-1 0 1,1 0-1,0 0 0,-1 0 0,1 0 0,-1-1 1,1 1-1,0 0 0,-1 1 0,1-1 0,0 0 1,-1 0-1,1 0 0,0 0 0,-1 0 1,1 1-1,-1-1 0,1 0 0,0 0 0,-1 1 1,1-1-1,-1 0 0,1 1 0,-1-1 0,1 1 1,-1-1-1,1 1 0,-1-1 0,0 1 0,1-1 1,-1 1-1,0-1 0,1 1 0,-1 0 1,0-1-1,0 1 0,1-1 0,-1 1 0,0 0 1,0-1-1,0 2 0,1 4 2,0 0-1,0 0 1,-1 0 0,1 6 0,-1-12 5,-2 23 75,0-1 0,-2 1-1,0-1 1,-12 32 0,3-5 138,12-44-159,0-3 40,2-3 6,7-3 14,13-6-170,-1-1 0,37-27 0,-29 18 4,37-26-117,43-27-108,-104 70 261,1 0 0,-1 1 0,1 0 0,0 0 0,-1 0 0,1 1 0,0-1 0,6 0 0,-9 2 3,0 0 0,0 0 1,-1 0-1,1 0 1,0 1-1,0-1 0,0 0 1,-1 1-1,1-1 1,0 1-1,-1 0 0,1 0 1,0-1-1,-1 1 1,1 0-1,-1 0 1,1 0-1,-1 1 0,0-1 1,1 0-1,-1 0 1,0 1-1,0-1 0,0 1 1,2 2-1,-1 2 13,0-1 0,0 1 0,-1 0-1,1-1 1,-1 1 0,0 0 0,-1 0 0,0 0-1,0 0 1,0 0 0,-1 9 0,0-6 62,0 0 0,1 1 0,3 16-1,-3-26-54,0 0-1,0 1 0,0-1 1,0 1-1,0-1 0,1 1 1,-1-1-1,0 0 0,0 1 1,1-1-1,-1 0 0,0 1 0,1-1 1,-1 0-1,0 1 0,1-1 1,-1 0-1,0 0 0,1 1 1,-1-1-1,1 0 0,-1 0 1,0 0-1,1 1 0,-1-1 0,1 0 1,-1 0-1,1 0 0,-1 0 1,1 0-1,-1 0 0,1 0 1,-1 0-1,0 0 0,2 0 0,17-6 24,-15 5-14,3-2-56,0 0 0,0-1 1,0 1-1,0-1 0,-1-1 0,0 1 0,0-1 0,6-6 0,43-51-368,-19 19 386,-33 40-2,0 0 0,0 0 0,0 1-1,1-1 1,5-3 0,-8 6 10,0-1 0,-1 1-1,1-1 1,0 1 0,0 0 0,-1 0-1,1-1 1,0 1 0,0 0 0,0 0 0,-1 0-1,1 0 1,0 0 0,0 0 0,0 0-1,-1 0 1,1 0 0,0 0 0,0 0-1,0 0 1,-1 1 0,1-1 0,0 0 0,0 1-1,-1-1 1,1 0 0,0 1 0,-1-1-1,1 1 1,0-1 0,-1 1 0,1-1-1,-1 1 1,1 0 0,-1-1 0,2 2-1,0 3 27,0 1-1,0-1 0,0 0 0,0 0 1,-1 1-1,0-1 0,1 10 0,-1 41 202,-1-40-159,0 97 384,0-112-419,0 0-1,0 0 0,0 1 0,0-1 1,0 0-1,0 0 0,0 0 0,1 1 1,-1-1-1,0 0 0,1 0 0,-1 0 1,1 0-1,-1 1 0,1-1 0,0 0 0,-1 0 1,1 0-1,0 0 0,0 0 0,0-1 1,0 1-1,1 1 0,1-1 3,-1 0 0,0 0-1,1-1 1,-1 1 0,1-1 0,-1 1-1,1-1 1,-1 0 0,1 0 0,-1 0-1,5-1 1,6-2 31,-1 1-1,1-1 0,-1-1 1,0 0-1,0-1 1,19-11-1,-6 2-194,41-33-1,-49 32 118,0-1 1,0 0-1,-2-2 0,0 1 1,-1-2-1,-1 0 0,-1-1 1,0 0-1,-1 0 0,-2-1 1,0-1-1,10-38 0,-19 58 17,2-2-32,-1-1-1,0 1 0,0-1 0,-1 1 1,1-1-1,-1 1 0,-1-7 0,1 11 39,0 0-1,0-1 1,0 1-1,0 0 1,0-1-1,0 1 1,0 0-1,0 0 1,0-1-1,0 1 0,0 0 1,-1 0-1,1-1 1,0 1-1,0 0 1,0 0-1,0 0 1,-1-1-1,1 1 1,0 0-1,0 0 0,0 0 1,-1 0-1,1-1 1,0 1-1,0 0 1,-1 0-1,1 0 1,0 0-1,0 0 1,-1 0-1,1 0 0,0 0 1,-1 0-1,-12 4-95,-15 16 55,5 2 191,1 0 0,2 1-1,0 1 1,2 1-1,0 1 1,-19 41-1,33-59-79,0 0-1,1 1 1,0-1-1,1 1 1,0 0-1,0 0 1,0 15-1,2-20-33,0 1 0,0-1 0,1 1 0,-1-1 0,1 1 0,0-1 0,1 0-1,-1 1 1,1-1 0,0 0 0,0 0 0,0 0 0,0 0 0,1 0 0,-1-1 0,1 1 0,4 3 0,-2-3-7,0 0 0,0 0 0,0-1-1,0 0 1,0 0 0,0 0 0,1-1 0,6 2 0,7 2-42,21 3 1,-38-9 11,14 3-442,-1-1 1,2-1-1,-1 0 0,0-1 0,0-1 0,26-4 0,-28 2-1300,0 0 1,0-2-1,-1 1 1,19-10-1,-1-1-1404</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4:34.390"/>
    </inkml:context>
    <inkml:brush xml:id="br0">
      <inkml:brushProperty name="width" value="0.05" units="cm"/>
      <inkml:brushProperty name="height" value="0.05" units="cm"/>
    </inkml:brush>
  </inkml:definitions>
  <inkml:trace contextRef="#ctx0" brushRef="#br0">172 715 5216,'-2'-3'10401,"-3"6"-6175,-9 10-4659,5-4 1630,4-4-963,-1 1-1,1 0 0,0 0 0,0 1 0,0-1 1,-6 15-1,-18 49 899,14-33-771,4-9-166,1 1 1,1-1 0,1 2 0,2-1 0,1 1-1,-2 55 1,7-79-114,1 0 0,0 0-1,-1-1 1,2 1 0,-1 0 0,1-1-1,0 1 1,4 8 0,-6-13-42,1 1 0,0 0 1,0-1-1,0 1 0,0-1 1,0 1-1,0-1 0,1 1 0,-1-1 1,0 0-1,1 0 0,-1 0 0,1 1 1,-1-2-1,1 1 0,-1 0 0,1 0 1,0 0-1,-1-1 0,1 1 1,0-1-1,0 1 0,0-1 0,-1 0 1,1 1-1,0-1 0,0 0 0,0 0 1,0-1-1,2 1 0,0-1-3,-1-1 0,1 1 0,-1-1 0,1 1-1,-1-1 1,1 0 0,-1-1 0,0 1 0,0 0 0,0-1-1,0 0 1,-1 0 0,4-3 0,3-7-1,0 0 0,7-15 0,-8 13 12,31-56 115,53-88-246,-83 147 75,0-2-117,2 0-1,12-14 1,-23 28 121,0 0 1,0 0-1,0 0 0,0 0 1,0 0-1,0 0 0,1 0 0,-1-1 1,0 1-1,0 0 0,0 0 0,0 0 1,0 0-1,0 0 0,0 0 1,0 0-1,0 0 0,0 0 0,0 0 1,0 0-1,1 0 0,-1 0 0,0 0 1,0 0-1,0 0 0,0 0 1,0 0-1,0 0 0,0 0 0,0 0 1,0 0-1,0 0 0,0 0 0,0 0 1,1 0-1,-1 0 0,0 0 0,0 0 1,0 0-1,0 1 0,0-1 1,0 0-1,0 0 0,0 0 0,0 0 1,0 0-1,0 0 0,0 0 0,0 0 1,0 0-1,0 0 0,0 0 1,0 0-1,0 0 0,0 1 0,0-1 1,2 8-74,-3 10 62,-3 38 110,-5 41 290,-3-7-240,12-78-156,-1 1 0,2-1 0,0 1 1,0-1-1,4 15 0,-4-25 17,-1 0 0,1 1 0,0-1 0,-1 0 0,1 0-1,0 0 1,0 0 0,1 0 0,-1 0 0,0 0 0,1-1 0,-1 1 0,1 0 0,-1-1 0,1 1-1,0-1 1,2 2 0,-1-2 19,-1 0 0,1 0 0,0 0-1,-1-1 1,1 1 0,0-1 0,-1 0 0,1 1-1,0-1 1,0 0 0,0-1 0,-1 1 0,6-2-1,13-2-77,0-1 0,-1 0-1,0-2 1,0-1 0,-1 0-1,0-2 1,0 0 0,21-16-1,-19 9 10,0 0 0,-2-2 0,0 0 0,-1-2-1,25-37 1,62-122-392,-92 156 386,15-31-234,36-108 0,3-61 25,-22 65 120,-38 136 94,33-119 16,-39 140-4,-1-1 1,1 0-1,-1 1 1,1-1-1,-1 0 1,0 0-1,0 1 1,0-1-1,-1 0 1,0-3-1,1 6 25,0-1-1,0 1 1,0 0-1,0 0 1,0-1-1,-1 1 1,1 0 0,0 0-1,0-1 1,0 1-1,0 0 1,-1 0-1,1 0 1,0-1-1,0 1 1,0 0-1,-1 0 1,1 0 0,0 0-1,0-1 1,0 1-1,-1 0 1,1 0-1,0 0 1,-1 0-1,1 0 1,0 0-1,0 0 1,-1 0 0,1 0-1,0 0 1,0 0-1,-1 0 1,1 0-1,0 0 1,0 0-1,-1 0 1,1 0-1,0 0 1,-1 0 0,1 0-1,0 0 1,0 1-1,0-1 1,-1 0-1,1 0 1,0 0-1,0 0 1,-1 1-1,1-1 1,0 0 0,0 0-1,0 0 1,-1 1-1,-13 15-166,6-2 157,0 1-1,1-1 1,1 1 0,0 0-1,-3 17 1,-16 86 248,12-51-195,8-47-36,-61 310 1197,51-130-608,13-148-504,2-27-27,0 0 0,1 0 1,8 37-1,-6-33 105,-2-23-102,-1 0 0,1 0 0,0 0 1,3 7-1,-3-11-40,-1 0 1,1 0-1,0 0 1,0 0-1,1 0 0,-1 0 1,0-1-1,1 1 1,-1-1-1,1 1 1,-1-1-1,1 1 1,0-1-1,0 0 1,-1 0-1,3 1 0,-2-1-6,0 0 0,0-1-1,0 0 1,0 1 0,0-1-1,0 0 1,0 0 0,0 0-1,0 0 1,0-1-1,0 1 1,2-1 0,24-9 80,-5-2-200,-1-1 0,1-2 0,-2 0-1,0-1 1,-1-1 0,-1-1 0,-1 0-1,0-2 1,-2 0 0,0-1 0,-1-1-1,22-42 1,-20 22-38,-16 39 117,0-1 0,0 0 0,0 1-1,-1-1 1,0 0 0,0 1 0,0-1 0,0 0-1,-1-5 1,1 8 21,0 0-1,-1 0 1,1 0-1,0 0 1,-1 0-1,1 0 1,-1 0-1,1 0 1,-1 0-1,0 0 1,1 0-1,-1 1 1,0-1-1,0 0 1,1 0-1,-1 1 1,0-1 0,0 0-1,0 1 1,-1-2-1,-1 2-30,1-1-1,0 0 1,0 1-1,0 0 1,0-1-1,0 1 1,0 0-1,-1 0 1,-3 1 0,0-1-47,0 2 0,0-1 0,0 1 0,0 0 0,0 0 0,-7 5 0,4-2 92,1 1 0,0 0 1,1 0-1,-1 1 0,1 0 0,0 1 1,1-1-1,0 1 0,0 1 1,-6 12-1,3-4 22,1 0-1,1 1 1,0 1 0,-5 25 0,10-35 37,0 0 1,1 0-1,0-1 1,1 1 0,0 0-1,0 0 1,1 0-1,0 0 1,0 0 0,5 14-1,-5-20-34,0 0 1,1 1-1,0-1 0,-1 0 0,1 1 0,0-1 1,1 0-1,-1 0 0,0-1 0,1 1 0,0 0 1,0-1-1,0 0 0,0 1 0,0-1 1,0-1-1,0 1 0,1 0 0,-1-1 0,0 1 1,1-1-1,0 0 0,-1 0 0,1-1 0,0 1 1,-1-1-1,1 0 0,5 0 0,3 0-21,-1-2 0,1 1-1,0-2 1,-1 0 0,1 0-1,-1-1 1,0 0 0,0-1 0,-1 0-1,1 0 1,-1-2 0,0 1-1,9-9 1,12-12 13,-1 0 1,37-45-1,-38 38-44,70-71-148,-99 104 149,1 1 1,0-1 0,0 0 0,0 0 0,0 1 0,0-1 0,0 1 0,0-1 0,0 1 0,0-1 0,0 1 0,0 0 0,0-1-1,2 1 1,-2 0 13,0 0-1,-1 0 1,1 0-1,0 0 0,-1 0 1,1 1-1,-1-1 1,1 0-1,0 0 0,-1 1 1,1-1-1,-1 1 1,1-1-1,0 0 1,-1 1-1,1-1 0,-1 1 1,1 0-1,1 3 7,1 0-1,-1 0 0,0-1 1,-1 2-1,1-1 1,0 5-1,3 4-57,-4-9 74,0 0 0,0-1-1,0 1 1,0 0 0,-1 0 0,1 0-1,-1-1 1,-1 6 0,1 0 233,-8-14-113,7 5-139,1-1 0,0 1 0,0-1-1,0 1 1,0-1 0,-1 0 0,1 1-1,0-1 1,0 1 0,-1-1 0,1 1-1,-1 0 1,1-1 0,0 1 0,-1-1-1,1 1 1,-1 0 0,1-1 0,-1 1-1,1 0 1,-1-1 0,1 1 0,-1 0-1,1 0 1,-1-1 0,1 1 0,-1 0-1,1 0 1,-1 0 0,0 0 0,1 0-1,-1 0 1,0 0 0,-1 0-39,-1 1 1,1-1-1,0 1 0,0 0 1,0-1-1,0 1 1,0 0-1,0 0 0,0 1 1,1-1-1,-1 0 1,0 0-1,0 1 0,1-1 1,-3 4-1,0 0-21,0 0 0,0-1 0,1 1 0,-5 9 0,3 0 63,0 0 0,1 0 0,1 0 0,0 0 0,0 0 0,2 1 0,-1 21 0,2-30 54,1-1-1,-1 1 1,1 0-1,0 0 1,1-1-1,-1 1 0,1-1 1,0 1-1,0-1 1,1 0-1,0 1 1,0-1-1,0-1 1,7 9-1,-10-12-41,1-1-1,-1 1 0,1-1 1,-1 1-1,1-1 0,0 0 1,-1 1-1,1-1 0,0 0 1,-1 1-1,1-1 0,0 0 1,-1 0-1,1 0 0,0 1 1,0-1-1,-1 0 0,1 0 1,0 0-1,-1 0 0,1 0 1,0 0-1,1-1 0,0 0 8,0 1 1,-1-1-1,1 0 0,0 0 0,-1 0 0,1 0 0,-1 0 0,1-1 0,1-1 1,2-3 33,1 0 0,-1 0 0,5-10 0,5-13-9,-1 0 0,19-60 0,-9 22-152,-10 33 58,51-150-64,-3-109-336,-46 201 445,7-65 289,-22 148-245,0 8-46,-1 0-1,0 0 1,1-1-1,-1 1 1,0 0-1,0-1 1,0 1-1,0 0 1,0-1-1,0 1 1,-1 0-1,1 0 1,0-1-1,-1 1 1,1 0-1,0 0 1,-1-1-1,0 1 1,1 0-1,-1 0 0,0 0 1,-1-2-1,2 3 4,0 0-1,0 0 0,-1 0 1,1 0-1,0 0 0,0 0 1,0-1-1,-1 1 0,1 0 1,0 0-1,0 0 0,0 0 1,-1 0-1,1 0 1,0 0-1,0 0 0,0 0 1,-1 0-1,1 0 0,0 0 1,0 0-1,-1 0 0,1 1 1,0-1-1,0 0 0,0 0 1,-1 0-1,1 0 0,0 0 1,0 0-1,0 0 0,0 1 1,-1-1-1,1 0 0,0 0 1,0 0-1,0 0 0,0 1 1,0-1-1,0 0 0,-1 0 1,1 0-1,0 1 0,0-1 1,0 0-1,0 0 0,0 1 0,-6 9-33,0 1 0,1 0 0,0 0 0,-4 14 0,-12 51 115,21-73-74,-21 94-3,4 0-1,5 2 0,4-1 0,6 118 0,2-205-254,2 93-2088,-6-33-4809,3-68 6788,-1 7-2498,2-10 2707,-1 0-1,1 0 0,0 0 1,0 0-1,-1 0 0,1 0 1,0 0-1,-1 0 0,1 0 1,0 0-1,-1 0 0,1 0 1,0 0-1,0-1 0,-1 1 1,1 0-1,0 0 0,0 0 1,-1 0-1,1-1 0,0 1 0,0 0 1,-1 0-1,1 0 0,0-1 1,0 1-1,0 0 0,-1 0 1,1-1-1,0 1 0,0 0 1,0-1-1,-9-10-3275</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2:36.900"/>
    </inkml:context>
    <inkml:brush xml:id="br0">
      <inkml:brushProperty name="width" value="0.05" units="cm"/>
      <inkml:brushProperty name="height" value="0.05" units="cm"/>
    </inkml:brush>
  </inkml:definitions>
  <inkml:trace contextRef="#ctx0" brushRef="#br0">6 243 5984,'-1'0'143,"1"0"1,0 0 0,0 0-1,0 0 1,-1 0-1,1 0 1,0 0 0,0 0-1,-1 0 1,1 0-1,0 0 1,0 1 0,0-1-1,-1 0 1,1 0 0,0 0-1,0 0 1,0 0-1,0 1 1,-1-1 0,1 0-1,0 0 1,0 0-1,0 1 1,0-1 0,0 0-1,0 0 1,-1 0-1,1 1 1,0-1 0,0 0-1,0 0 1,0 1-1,0-1 1,1 12 2282,9 11 548,-7-19-2712,0-1 1,0 1-1,0-1 0,0 0 1,1 0-1,0 0 0,-1-1 1,1 1-1,0-1 0,0 0 1,0 0-1,0 0 0,0-1 1,1 1-1,-1-1 0,1 0 1,-1 0-1,1-1 0,-1 1 1,1-1-1,7 0 0,-5-1-141,0 1 0,0-1 0,0-1 0,0 1 0,0-1 0,0 0 0,0-1 0,-1 0 0,1 0 0,-1 0 0,0-1 0,11-8 0,-14 9-107,-1 0-1,1 0 1,-1 0-1,0 0 1,0-1 0,0 1-1,-1-1 1,1 1-1,-1-1 1,0 1-1,0-1 1,0 0 0,0 0-1,-1 0 1,0 1-1,1-1 1,-2 0 0,1 0-1,0 0 1,-1 1-1,1-1 1,-3-7 0,2 7 10,0 0 0,0-1 0,-1 1 0,0 0 0,0 0 0,0 0 0,0 0 0,0 0 0,-1 1 1,0-1-1,1 1 0,-1-1 0,-1 1 0,1 0 0,0 0 0,-1 0 0,0 1 0,1-1 1,-6-2-1,6 5-16,1-1 0,0 0 0,0 1 0,-1-1 0,1 1-1,-1 0 1,1 0 0,0 0 0,-1 0 0,1 0 0,0 1 0,-1-1 0,1 0 0,0 1 0,-5 2 0,4-2 6,-1 1-1,1 0 0,-1 1 0,1-1 1,0 1-1,0-1 0,0 1 0,-5 6 1,4-3-14,-1 0 0,1 1 1,0 0-1,1 0 0,-1 0 1,1 0-1,1 0 0,-1 1 1,-1 9-1,3-8 96,-1 1 1,2 0-1,-1 0 0,1-1 0,1 1 1,0 0-1,4 17 0,-4-24-25,0 0 1,0 0-1,0 0 0,1 0 1,-1 0-1,1 0 0,0 0 0,-1-1 1,1 1-1,0-1 0,1 0 1,-1 1-1,0-1 0,1 0 0,-1 0 1,1-1-1,0 1 0,0 0 1,-1-1-1,1 0 0,0 1 0,0-1 1,0 0-1,1-1 0,-1 1 1,0 0-1,0-1 0,5 0 0,13 0 76,-1 0 0,1-2 0,-1 0 0,38-10 0,77-34 169,-107 35-310,-1-2-1,-1-1 1,36-26 0,65-60-130,-83 68 140,-43 32-26,-1-1 0,1 1 0,0 0 0,-1-1 0,1 1 0,-1 0 0,1-1 0,0 1 0,-1 0 0,1 0 0,0-1-1,-1 1 1,1 0 0,0 0 0,0 0 0,-1 0 0,1 0 0,0 0 0,-1 0 0,1 0 0,0 0 0,-1 0 0,1 1 0,0-1 0,1 1 0,-2-1 0,1 1 0,0 0 0,0 0-1,-1 0 1,1 0 0,-1-1 0,1 1-1,-1 0 1,1 0 0,-1 0 0,1 0 0,-1 0-1,0 0 1,0 0 0,1 2 0,-1 3 3,1 1 0,-1-1 0,0 1 0,-2 9 0,-29 130 628,25-122-490,5-24-130,1 0 0,0 1-1,0-1 1,0 0 0,0 0-1,0 1 1,-1-1 0,1 0-1,0 1 1,0-1 0,0 0 0,0 1-1,0-1 1,0 0 0,0 1-1,0-1 1,0 0 0,0 1 0,0-1-1,0 0 1,0 1 0,1-1-1,-1 0 1,0 1 0,0-1-1,0 0 1,0 1 0,0-1 0,1 0-1,-1 0 1,0 1 0,0-1-1,1 1 1,2-2 7,4-3-52,0 1 0,0-1 0,0-1 0,-1 1 0,8-8 0,11-8-124,29-15 141,70-35 1,-119 68-16,-1-1 0,1 1 0,0 0 0,1 0 0,7-1 0,-12 3 34,1-1 0,-1 1-1,1 0 1,0 0 0,-1 0 0,1 1 0,-1-1 0,1 0-1,0 1 1,-1-1 0,1 1 0,-1-1 0,1 1 0,-1 0-1,0-1 1,1 1 0,-1 0 0,0 0 0,1 0 0,-1 0-1,0 0 1,0 1 0,1 0 0,3 4 44,-1 1 0,-1-1 0,1 1 0,-1-1-1,0 1 1,2 9 0,-4-11 14,1 1-1,0-1 0,0 1 0,1-1 1,-1 0-1,1 0 0,0 0 0,1 0 1,-1 0-1,1-1 0,8 8 0,-7-8-26,1 0-1,0-1 0,0 0 0,0 0 0,0 0 0,0-1 0,1 0 0,-1 0 1,1 0-1,-1-1 0,1 0 0,0 0 0,-1-1 0,1 0 0,0 0 0,-1-1 0,1 1 1,0-2-1,11-2 0,-7 0-8,0 0 0,0 0 0,0-1 0,0-1 0,-1 0 0,0-1 0,0 1 1,0-2-1,-1 1 0,12-14 0,7-10-96,27-39-1,-45 56 11,0-1 0,-2 0 0,1-1 0,-2 0 0,8-24-1,-14 36 15,0-1-1,0 0 0,0 0 0,-1-8 0,0 13 49,0-1 0,0 0 0,0 1 0,0-1 0,0 1 0,0-1 0,0 1 0,0-1 0,-1 0 0,1 1 0,0-1 0,0 1 0,-1-1 0,1 1 0,0-1 0,-1 1 0,1-1 0,0 1 1,-1-1-1,0 1 1,0 0-1,1 0 1,-1 0 0,1 0 0,-1 0 0,0 0 0,1 0 0,-1 0 0,1 0 0,-1 0 0,0 1 0,1-1 0,-1 0 0,1 0 0,-1 1 0,1-1 0,-1 0 0,1 1 0,-1-1 0,1 0 0,-1 1 0,1-1 0,0 1 0,-1 0-1,-7 7 5,0 0-1,0 1 0,1 1 1,-10 16-1,-22 48-28,26-48 70,5-9-53,0 1 1,1 1-1,-5 19 1,10-31 80,0 0-1,1 0 1,-1 0 0,2 1-1,-1-1 1,1 0 0,0 0 0,1 1-1,0-1 1,0 0 0,2 8-1,-2-14-45,0 1-1,-1-1 0,1 0 1,0 0-1,-1 0 0,1 0 1,0 0-1,0 0 0,0 0 1,0 0-1,0 0 0,0-1 1,0 1-1,0 0 0,0-1 1,0 1-1,1 0 0,-1-1 1,0 0-1,0 1 0,1-1 1,-1 0-1,0 1 0,1-1 1,-1 0-1,0 0 0,0 0 1,1 0-1,1-1 0,5 0-22,0 0 0,-1-1-1,14-4 1,-13 4 29,46-15-29,-2-2-1,0-3 1,-2-2 0,82-51-1,-121 68-24,10-7-238,41-21 1,-62 35 258,0 0 0,1-1-1,-1 1 1,1 0 0,-1 0 0,1-1 0,-1 1-1,1 0 1,-1 0 0,1 0 0,-1 0-1,1 0 1,-1-1 0,1 1 0,-1 0 0,1 0-1,-1 0 1,1 0 0,-1 1 0,1-1-1,-1 0 1,1 0 0,-1 0 0,1 0-1,-1 0 1,1 1 0,-1-1 0,1 0 0,-1 0-1,1 1 1,-1-1 0,0 0 0,1 1-1,-1-1 1,1 0 0,-1 1 0,0-1 0,1 1-1,-1-1 1,0 1 0,0-1 0,1 0-1,-1 1 1,0-1 0,0 1 0,0-1-1,0 1 1,0 0 0,0-1 0,1 1 0,-1-1-1,0 1 1,0 5-36,0-1 1,-1 1-1,1-1 0,-3 7 1,2-3 79,0 5-36,1 0 0,0 0 0,1 0 0,3 19-1,-2-26 48,1-1-1,-1 0 0,1 0 0,0 0 0,1 0 0,-1 0 0,1 0 0,0-1 0,1 0 0,8 8 0,-11-10-31,1-1 0,0 1 0,0-1-1,0 0 1,0 0 0,0 0 0,0-1-1,1 1 1,-1-1 0,0 1 0,1-1-1,-1 0 1,1-1 0,0 1 0,5 0-1,3-1 32,0-1 0,1 1 0,14-4 0,-17 2-23,21-4-67,0-1 1,0-1-1,-1-2 1,32-15-1,-19 5-42,-1-3-1,40-28 0,-72 45 60,-1-1 0,0 0 0,0 0 0,0-1 0,-1 0-1,11-14 1,-18 21 13,-1 0-1,1 0 1,-1 0-1,1 1 0,-1-1 1,1 0-1,-1 0 1,0 0-1,1 0 1,-1 0-1,0 0 1,0 0-1,0 0 1,1 0-1,-1 1 1,-1-3-1,1 3 0,0-1-1,-1 1 1,1-1-1,-1 0 1,1 1-1,-1 0 1,1-1 0,-1 1-1,1-1 1,-1 1-1,0 0 1,1-1-1,-1 1 1,0 0-1,1-1 1,-1 1 0,0 0-1,1 0 1,-1 0-1,0 0 1,1 0-1,-1 0 1,0 0-1,1 0 1,-1 0 0,0 0-1,0 0 1,1 0-1,-2 1 1,-13 0-65,1 2 0,-1 0 0,1 1 0,-19 7 0,-59 28-95,67-27 168,2 1 1,-36 24 0,48-28 45,0-1-1,1 1 0,0 1 1,0 0-1,1 0 0,1 1 1,-9 13-1,15-20 36,0 1 1,0-1 0,0 1-1,0-1 1,-1 11 0,3-14-59,0 0 0,-1-1 0,1 1 0,0 0-1,0 0 1,0 0 0,1 0 0,-1 0 0,0 0 0,0 0 0,0 0 0,1 0 0,-1 0 0,1 1 0,0-1-5,-1-1 0,1 1 0,-1-1 0,1 0 0,-1 1 0,1-1 0,-1 0 0,1 0 0,-1 1 1,1-1-1,-1 0 0,1 0 0,0 0 0,-1 0 0,1 1 0,-1-1 0,1 0 0,0 0 0,-1 0 0,1 0 0,-1-1 0,1 1 1,0 0-1,-1 0 0,2 0 0,14-6 35,0 0 1,-1-1 0,0 0-1,0-1 1,0-1 0,15-12-1,13-7 9,30-24 29,-7 5-379,-63 47 204,-3 5-45,-5 12-40,-27 57 193,-81 166 443,-39 76-182,130-275-193,-1-1 0,-31 39-1,52-76-86,-18 18-205,19-20 180,0-1 0,0 1 1,0 0-1,-1 0 0,1 0 0,0-1 1,-1 1-1,1-1 0,-1 1 1,1-1-1,-1 0 0,1 1 0,-1-1 1,1 0-1,-1 0 0,-1 0 0,0 0-33,1-1 0,0 1 0,0-1 0,0 1-1,-1-1 1,1 1 0,0-1 0,0 0-1,0 0 1,0 0 0,0 0 0,0-1-1,1 1 1,-1 0 0,0-1 0,0 1-1,1-1 1,-1 0 0,-1-2 0,2 1-16,-1-1 0,0 1 0,1-1 0,0 1 0,0-1 0,0 0 1,0 1-1,0-1 0,1 0 0,0-6 0,1-7-42,0 1 0,2-1-1,0 0 1,7-20 0,35-82-419,-42 111 532,5-11-33,1 0 1,1 0-1,1 1 1,20-27-1,-22 34 26,1 1 0,0 0-1,0 0 1,1 1 0,0 0 0,1 1-1,18-10 1,11-1 100,2 1-1,62-16 0,23-9 525,21-24 666,-129 55-1191,0 0 1,-1-1 0,-1-1-1,0-1 1,18-19 0,51-56 665,-80 82-654,8-9 109,-11 15-130,-6 9-43,-17 33-92,13-29 56,0 0 1,1 0-1,0 0 0,1 1 1,1-1-1,-5 24 0,8-34 23,0 0 0,0 1-1,-1-1 1,1 0-1,0 1 1,0-1-1,0 0 1,1 0 0,-1 1-1,0-1 1,0 0-1,1 0 1,-1 1-1,1-1 1,-1 0-1,1 0 1,-1 0 0,1 0-1,0 0 1,-1 0-1,1 0 1,0 0-1,0 0 1,0 0 0,0 0-1,0 0 1,0-1-1,0 1 1,0 0-1,0-1 1,0 1 0,0-1-1,1 1 1,-1-1-1,0 1 1,0-1-1,0 0 1,1 0-1,1 1 1,5-1 48,1 0 0,-1-1 0,0 0 0,0 0 1,9-3-1,-9 2-64,45-12 52,-1-2 0,-1-3 0,49-25 0,-53 22-45,-36 17-24,-6 3-10,0-1 0,0 1 1,0 0-1,0 0 0,0 0 1,0 1-1,1 0 0,-1 0 0,11 0 1,-15 1 17,-1 0 0,1 0 0,0 0-1,-1 1 1,1-1 0,-1 0 0,1 1 0,0-1 0,-1 0 0,1 1 0,-1-1 0,1 1 0,-1-1 0,1 0 0,-1 1-1,1 0 1,-1-1 0,0 1 0,1-1 0,-1 1 0,0-1 0,1 1 0,-1 0 0,0-1 0,0 1 0,0 0 0,1-1-1,-1 1 1,0 0 0,0-1 0,0 1 0,0 0 0,0-1 0,0 1 0,-1 1 0,-6 27-50,4-22 36,-5 17 13,-2 1 0,-17 32 0,18-39 15,-44 78 1,-68 95 0,-77 81 417,122-171-132,16-21-178,54-71-124,5-7 7,1-1 1,-1 1 0,0-1 0,0 0 0,0 1-1,0-1 1,0 0 0,0 1 0,-1-1 0,1 0 0,0 0-1,-1 0 1,1 0 0,-1 0 0,1 0 0,-1-1-1,1 1 1,-1 0 0,1-1 0,-4 1 0,4-1-1,1 0 0,-1 0 0,1 0 0,-1 0 1,1 0-1,-1 0 0,1 0 0,-1-1 0,1 1 1,-1 0-1,1 0 0,-1-1 0,1 1 0,-1 0 0,1-1 1,0 1-1,-1 0 0,1-1 0,-1 1 0,1-1 1,0 1-1,-1-1 0,1 1 0,0-1 0,0 1 1,-1-1-1,1 1 0,0-1 0,0 1 0,0-1 0,-2-17 2,2 16 0,1-9-32,0 1 0,0 0 0,1 0-1,0 0 1,5-13 0,21-46-138,-17 45 163,6-15-25,1 1 0,3 0 0,1 1 0,1 2 0,2 0 0,37-39 0,-41 54-944,1 0 1,0 2-1,2 0 0,36-21 0,-46 31-731,2 0-1,18-7 1,-25 12 267,-1 0 1,1 1-1,0 0 1,0 1-1,17-2 0,6 7-1533</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2:37.315"/>
    </inkml:context>
    <inkml:brush xml:id="br0">
      <inkml:brushProperty name="width" value="0.05" units="cm"/>
      <inkml:brushProperty name="height" value="0.05" units="cm"/>
    </inkml:brush>
  </inkml:definitions>
  <inkml:trace contextRef="#ctx0" brushRef="#br0">111 0 11232,'5'40'5056,"-13"20"-4385,-2-32 2881,7-5-2080,-15 6 736,4 2-1312,-4-3-512,5-3-256,-6-10-1536,6 2 768</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2:44.765"/>
    </inkml:context>
    <inkml:brush xml:id="br0">
      <inkml:brushProperty name="width" value="0.05" units="cm"/>
      <inkml:brushProperty name="height" value="0.05" units="cm"/>
      <inkml:brushProperty name="color" value="#004F8B"/>
    </inkml:brush>
  </inkml:definitions>
  <inkml:trace contextRef="#ctx0" brushRef="#br0">200 127 4736,'0'-26'5141,"3"21"-1841,-3 5-3259,0 0 1,0 0-1,0 0 1,1 0-1,-1 0 1,0 1-1,0-1 1,0 0-1,0 0 1,0 0-1,1 0 1,-1 0-1,0 0 0,0 0 1,0 0-1,0 0 1,0 0-1,0 0 1,0 1-1,1-1 1,-1 0-1,0 0 1,0 0-1,0 0 0,0 0 1,0 0-1,0 1 1,0-1-1,0 0 1,0 0-1,0 0 1,0 0-1,0 0 1,0 1-1,0-1 1,0 0-1,0 0 0,0 0 1,0 0-1,0 0 1,0 1-1,0-1 1,0 0-1,0 0 1,0 0-1,0 0 1,0 0-1,0 1 0,0-1 1,0 0-1,-1 0 1,0 33 1496,-10 50 0,5-39-1057,-74 365 1774,48-268-1678,-3 16 319,30-139-267,-8 20 1,9-39 96,-4-8-300,7 5-401,-1 0 0,1 0 1,-1 1-1,1-1 0,0 0 1,1 0-1,-1 0 0,0-6 1,2-36 108,1 16-150,-2 12 8,0-1 0,2 1 0,3-22 0,8-29-2,34-159-112,-38 193 94,2 1 0,2 0 0,1 1 0,25-45 0,-21 52-48,0 0 0,37-40 0,51-36-128,-96 93 190,0 1 0,0 0 0,0 1 0,1 0 0,0 1 0,1 0 0,18-7 0,-24 11 9,1 1 0,0-1 0,-1 1 0,1 0 0,0 0 0,0 1 0,0 0 0,0 0 0,0 1 0,-1 0 0,1 0 0,0 1 0,0-1 0,-1 1 0,10 5 0,-3-1 32,0 1 0,-1 0 1,0 1-1,0 0 0,14 13 0,-22-17-16,1 0 0,-1 1 0,0-1 1,0 1-1,-1 0 0,1 0 0,-1 1 0,0-1 0,-1 1 1,1-1-1,-1 1 0,0 0 0,-1 0 0,1 0 0,0 9 1,-2-5-5,0-1 0,-1 1 0,0 0 0,-1 0 0,-3 12 0,-18 49 171,17-57-121,-8 26 58,-2-1-1,-2-1 1,-41 65 0,51-91-81,-2 0 1,1-1 0,-1-1 0,0 0 0,-1 0 0,-16 10 0,18-13 6,-1-1 1,1-1-1,-2 0 1,1 0 0,0-1-1,-1 0 1,0-1 0,-16 3-1,25-6-46,0 0-1,0 0 1,0 0-1,0 0 1,0 0-1,0-1 1,0 1-1,1 0 1,-4-2-1,5 2 3,0 0 0,0 0 0,0 0 0,-1 0 0,1 0 0,0 0-1,0-1 1,-1 1 0,1 0 0,0 0 0,0 0 0,0 0-1,0 0 1,-1-1 0,1 1 0,0 0 0,0 0 0,0-1-1,0 1 1,0 0 0,0 0 0,-1 0 0,1-1 0,0 1 0,0 0-1,0 0 1,0-1 0,0 1-6,1-1 0,-1 0 0,0 1 0,0-1 0,1 1 0,-1-1 1,1 1-1,-1-1 0,0 1 0,1 0 0,-1-1 0,1 1 0,-1-1 0,1 1 0,-1 0 0,1-1 0,0 1 0,3-1-17,1-1 1,-1 1-1,1 0 0,-1 1 0,1-1 0,0 1 0,-1 0 0,1 0 1,-1 1-1,1-1 0,0 1 0,7 2 0,-4 1-16,0-1 1,0 1-1,-1 0 0,1 1 0,-1 0 1,12 11-1,35 38-64,-53-53 104,3 3 19,0 0 1,-1 1-1,0-1 0,0 1 0,0 0 0,0 0 1,-1 0-1,1 0 0,-1 0 0,-1 1 0,1-1 1,-1 1-1,1 7 0,-1-6 20,-1 0 0,-1 0-1,0 0 1,0 0 0,0 0 0,-1 0-1,1 0 1,-2 0 0,1-1 0,-4 8 0,0-2-4,-1 0 0,0 0 0,-1 0 1,0-1-1,0 0 0,-1-1 1,-12 11-1,13-14-17,0-1 0,0 0 0,0 0 0,-1-1 0,0 0 0,-1 0 0,1-1 0,-1-1 0,1 1 0,-16 2 0,-11 0-26,-1-1 1,1-2-1,-1-1 0,0-2 0,-50-7 1,82 7 6,0-1 1,0 0 0,0 0 0,0-1 0,0 1 0,0-1 0,1 0-1,-1 0 1,-6-5 0,11 7 2,0 0 0,-1 0 0,1 0-1,0-1 1,0 1 0,0 0 0,-1 0 0,1 0 0,0-1-1,0 1 1,0 0 0,0 0 0,0 0 0,0-1-1,-1 1 1,1 0 0,0 0 0,0-1 0,0 1-1,0 0 1,0 0 0,0-1 0,0 1 0,0 0-1,0-1 1,0 1 0,0 0 0,0 0 0,0-1 0,0 1-1,0 0 1,0 0 0,1-1 0,-1 1 0,0 0-1,0 0 1,0-1 0,11-6-19,17-1-39,-28 8 57,112-17-264,18-4 450,70-40-175,-86 24 225,118-41 229,-189 60-450,-1-2-1,0-1 0,47-34 1,-89 55-21,0 0 0,1-1 1,-1 1-1,0 0 1,0 0-1,0 0 1,0 0-1,1-1 1,-1 1-1,0 0 0,0 0 1,0 0-1,0 0 1,1 0-1,-1 0 1,0 0-1,0 0 1,0 0-1,1 0 1,-1 0-1,0-1 0,0 1 1,1 0-1,-1 0 1,0 1-1,0-1 1,0 0-1,1 0 1,-1 0-1,0 0 1,0 0-1,0 0 0,1 0 1,-1 0-1,0 0 1,0 0-1,0 0 1,1 1-1,-1-1 1,0 0-1,0 0 0,0 0 1,0 0-1,0 0 1,1 1-1,-1-1 1,0 0-1,0 0 1,0 0-1,0 1 1,0-1-1,0 0 0,0 0 1,0 0-1,0 1 1,0-1-1,0 0 1,0 0-1,0 1 1,0-1-1,0 0 1,0 0-1,0 0 0,0 1 1,0-1-1,-3 22-147,2-12 85,-1 3 86,-1 0 1,1 0 0,-8 17 0,6-20 61,1 1 1,0 0 0,1-1-1,0 1 1,-1 14 0,3-25-61,0 1 1,0 0-1,0-1 0,0 1 1,0 0-1,0 0 0,0-1 1,0 1-1,0 0 0,0-1 1,1 1-1,-1 0 1,0 0-1,0-1 0,1 1 1,-1 0-1,0-1 0,1 1 1,-1-1-1,1 1 0,-1-1 1,1 1-1,-1 0 1,1-1-1,-1 0 0,1 1 1,-1-1-1,2 1 0,-1-1 7,0 0-1,0 0 0,0 0 1,1 0-1,-1 0 0,0 0 1,0 0-1,0-1 0,0 1 1,0 0-1,0-1 0,0 1 1,1-1-1,-1 1 0,1-2 0,4-2 57,0-1 0,0 1 0,0-1 0,4-6 0,84-96-93,-94 106-1,0 1 0,1-1 1,-1 1-1,0-1 0,1 1 0,-1-1 0,1 1 0,-1-1 0,0 1 0,1 0 1,-1-1-1,1 1 0,-1 0 0,1-1 0,0 1 0,-1 0 0,1 0 0,-1-1 0,1 1 1,0 0-1,-1 0 0,1 0 0,-1 0 0,1 0 0,0 0 0,-1 0 0,1 0 1,-1 0-1,1 0 0,0 0 0,-1 0 0,1 0 0,-1 0 0,1 1 0,0-1 1,-1 0-1,1 0 0,-1 1 0,1-1 0,-1 0 0,1 1 0,-1-1 0,1 1 1,-1-1-1,1 1 0,-1-1 0,0 1 0,1-1 0,-1 1 0,0-1 0,1 1 1,-1-1-1,0 1 0,0-1 0,0 1 0,1 0 0,-1-1 0,0 1 0,2 5-7,-1-1 0,1 1 0,-1 0 0,-1-1-1,1 12 1,-4 83 50,-4-1 0,-25 121 0,8-105 218,-63 180 1,74-258-151,-2-1 1,-2 0-1,-1-1 0,-29 43 0,41-70-67,-1 1 0,-1-1 0,1 0-1,-1-1 1,-1 1 0,1-2 0,-16 10 0,17-12-20,1 0 0,-1-1 0,0-1 0,0 1 0,-1-1 1,1 0-1,0-1 0,-1 1 0,1-1 0,-1-1 0,-9 0 0,11-1-16,0 0 0,-1 0 0,1-1 0,0 1 0,1-1 1,-1-1-1,0 1 0,0-1 0,1 0 0,0-1 0,0 1 0,0-1 0,0 0 0,0 0 0,-5-6 0,0-2-31,0-1-1,0 0 1,1 0 0,-11-23-1,10 15 4,1 0 0,1-1 0,0-1 0,2 1 0,1-1 0,1 0 0,-2-24 0,5 41 20,1 1 0,0-1 0,0 0-1,0 1 1,1-1 0,0 1 0,0-1-1,0 1 1,1-1 0,0 1 0,0 0 0,0 0-1,1 0 1,-1 0 0,1 0 0,0 0-1,1 1 1,-1-1 0,1 1 0,0 0 0,0 0-1,0 1 1,0-1 0,1 1 0,0 0 0,-1 0-1,1 0 1,0 1 0,0 0 0,6-2-1,24-8 156,0 1 0,0 3 0,51-7 0,114 3 224,-130 15-495,-44-1-757,-1-1 0,48-4-1,-49 0-3101,12-1-3369,-10 0 3788</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2:45.785"/>
    </inkml:context>
    <inkml:brush xml:id="br0">
      <inkml:brushProperty name="width" value="0.05" units="cm"/>
      <inkml:brushProperty name="height" value="0.05" units="cm"/>
      <inkml:brushProperty name="color" value="#004F8B"/>
    </inkml:brush>
  </inkml:definitions>
  <inkml:trace contextRef="#ctx0" brushRef="#br0">24 104 3904,'-8'-13'1900,"8"13"-1671,0-1 0,0 1 0,0-1 0,0 1 0,0-1 0,1 1 0,-1-1 0,0 1 0,0-1 0,0 1 0,0-1 0,0 1 0,1 0 0,-1-1 0,0 1 0,0-1 0,1 1 0,-1 0 0,0-1 0,1 1 0,0-1 0,-1 1-41,1 1-1,-1-1 0,1 1 0,-1-1 0,1 1 0,-1-1 1,1 1-1,-1-1 0,0 1 0,1-1 0,-1 1 0,0 0 1,1-1-1,-1 1 0,0 0 0,0-1 0,0 1 0,0 0 1,1-1-1,-1 2 0,4 28 1034,-1 1 0,-2 41 0,-1-19-650,-8 314 1611,7-147-1035,2-113-545,-1-97-158,0 1 1,-4 16-1,3-20-5,-1-7-48,0-11 219,-3-8-295,1-4-220,0 1-1,1-1 1,1-23 0,3-74-109,-1 92-31,12-167-211,-7 132 192,21-150-39,-20 183-13,1-1 0,2 2 0,1-1 0,27-53 0,-35 79 121,0 0 0,1-1 1,0 1-1,-1 1 0,2-1 0,-1 0 0,0 1 0,1 0 0,0-1 0,-1 1 0,1 1 1,0-1-1,1 1 0,-1-1 0,0 1 0,1 0 0,-1 1 0,1-1 0,0 1 0,-1 0 1,1 0-1,0 0 0,0 1 0,0 0 0,0 0 0,-1 0 0,1 0 0,6 2 0,4 1 37,-1 1-1,0 0 1,0 1-1,0 1 1,-1 0-1,1 1 1,22 15-1,-25-15-10,-1 1 0,0 0-1,-1 0 1,1 1 0,-2 0 0,1 0-1,-1 1 1,-1 0 0,0 1 0,0 0-1,-1 0 1,-1 0 0,0 1 0,0 0-1,-1-1 1,3 17 0,-3-10 41,-1 1 0,-1-1 1,-1 1-1,-2 25 0,1-31-12,-2 0 0,0 0 1,0 0-1,-1-1 0,-1 1 0,0-1 0,-8 15 1,8-20-13,0 0 0,-1-1 0,0 1 1,0-1-1,-1 0 0,1-1 1,-2 1-1,1-1 0,0 0 0,-1-1 1,0 0-1,0 0 0,0 0 1,0-1-1,-1 0 0,0 0 0,-8 2 1,2-2-123,0 0 0,-1-1-1,1 0 1,-1-2 0,1 1 0,0-2 0,-1 0 0,-26-5 0,33 4-480,-1-1 1,1 1-1,0-2 0,1 1 0,-1-1 1,0 0-1,1-1 0,0 1 0,0-2 1,1 1-1,-11-11 0,2-2-1537</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2:47.605"/>
    </inkml:context>
    <inkml:brush xml:id="br0">
      <inkml:brushProperty name="width" value="0.05" units="cm"/>
      <inkml:brushProperty name="height" value="0.05" units="cm"/>
      <inkml:brushProperty name="color" value="#004F8B"/>
    </inkml:brush>
  </inkml:definitions>
  <inkml:trace contextRef="#ctx0" brushRef="#br0">266 798 4160,'-1'0'13032,"-4"0"-13430,-1 2 791,1-1 1,0 1-1,0-1 0,0 2 1,0-1-1,0 0 0,1 1 1,-1 0-1,-4 4 0,3-3-123,-11 7-37,1 2 1,1 0-1,0 0 0,1 1 1,0 1-1,1 0 1,-19 30-1,23-30-135,0 1-1,1 0 1,1 0-1,0 1 1,2 0-1,-1 0 1,2 0-1,1 0 1,-2 22-1,4-33-31,1 1 1,0-1-1,2 11 0,-2-16-47,0 0 0,0 0 0,0 0 0,0 0 1,1 0-1,-1 0 0,0 0 0,1 0 0,-1 0 0,0 0 1,1 0-1,-1 0 0,1 0 0,0 0 0,-1 0 0,1 0 1,0-1-1,-1 1 0,1 0 0,0 0 0,0-1 0,0 1 1,-1-1-1,1 1 0,0-1 0,0 1 0,0-1 0,0 1 1,0-1-1,2 1 0,0-2 19,1 0 0,-1-1 0,0 1 1,0-1-1,0 1 0,0-1 0,0 0 0,-1 0 0,1 0 0,-1 0 1,1-1-1,3-4 0,11-15-20,-1 0 1,16-30 0,14-21 53,72-101 77,-99 138-783,-28 58 645,1 0 0,1 0 1,1 1-1,1 0 1,1 0-1,-2 45 1,6-59 23,2 73 162,-1-70-151,0 0-1,1 0 0,1 1 0,5 15 0,-7-26-12,-1 1-1,1-1 0,0 0 1,0 0-1,0 0 0,0-1 1,1 1-1,-1 0 0,0 0 1,1-1-1,0 1 1,-1-1-1,1 1 0,0-1 1,-1 1-1,4 0 0,-3-1 10,-1-1 0,1 1 0,0-1 0,0 1 0,0-1 0,-1 0 0,1 0 0,0 0 0,0 0 0,0 0 0,0 0 0,-1-1 0,1 1 0,0-1-1,3 0 1,3-3 67,0-1-1,0 0 0,0 0 0,-1 0 0,1-1 1,6-7-1,154-162 161,-108 108-245,-48 53-39,34-38-226,-46 51 226,1 0 0,-1 0 0,1 1 0,0-1 0,-1 0 0,1 0 0,0 1 0,-1-1 0,1 0-1,0 1 1,0-1 0,0 1 0,0-1 0,0 1 0,0-1 0,0 1 0,-1 0 0,1-1 0,0 1 0,0 0 0,0 0 0,2-1 0,-3 1 6,0 1 1,1-1 0,-1 0 0,0 0-1,0 0 1,1 0 0,-1 0 0,0 0-1,0 0 1,1 0 0,-1 0 0,0 0-1,0 1 1,1-1 0,-1 0 0,0 0-1,0 0 1,0 0 0,0 1 0,1-1-1,-1 0 1,0 0 0,0 0 0,0 1-1,0-1 1,0 0 0,0 0 0,1 1-1,-1-1 1,0 0 0,0 0 0,0 1-1,0-1 1,0 0 0,0 0 0,0 1-1,0-1 1,0 0 0,0 0 0,0 1-1,-3 11 78,2-10-71,-9 30 109,-4 15 64,13-43-161,1-1 0,-1 1 0,1 0 0,0 0 0,0 0 0,0 0 0,1 0 0,-1 0 0,3 7 0,-2-4 128,1-7-12,2-2-43,2-2-27,-1 0 0,1 0 0,-1 0 0,0-1 0,0 1 0,0-1 0,-1-1 0,7-8 0,13-14-112,-4 3-243,-21 41-242,3 25 0,0-2 632,2 16 41,-3-51-104,0 0 0,0 1 0,0-1-1,1 0 1,-1 0 0,1 0 0,0 0-1,0 0 1,5 6 0,-7-9-18,1-1 0,0 1 0,0 0 0,-1-1 0,1 1 0,0-1 0,0 1 0,0-1 0,0 1 0,0-1 0,0 0 0,0 1 0,0-1 0,0 0 0,0 0 0,0 0 0,0 0 0,0 0 0,0 0 0,0 0 0,0 0 0,0 0 0,0 0 0,0-1 0,0 1 0,0 0 0,0-1 0,0 1 1,0 0-1,-1-1 0,1 1 0,0-1 0,1-1 0,3-1 53,0 0 0,0-1 0,-1 0 0,5-5 0,19-17 78,1 0-1,37-24 1,-34 27-91,0-2-1,33-34 0,-46 36-38,0 0 0,-1-1-1,-2-1 1,18-35 0,46-115-10,-65 138 56,10-20-43,21-79-1,-37 104 4,25-96-41,-28 102-192,-2 0 0,2-51-1,-6 76 200,0 1 0,0-1 0,0 1 0,0-1 0,0 1 0,0-1 0,0 0 0,0 1 0,0-1 0,0 1 0,0-1 0,0 1 0,0-1 0,-1 0 0,1 1-1,0-1 1,-1 1 0,1-1 0,0 1 0,-1-1 0,0 1 6,1 0-1,0 0 0,-1 0 1,1 0-1,0 0 0,-1 0 1,1 0-1,-1 0 0,1 0 1,0 1-1,-1-1 1,1 0-1,0 0 0,-1 0 1,1 1-1,0-1 0,0 0 1,-1 0-1,1 1 0,0-1 1,0 0-1,-1 1 0,-14 23-183,-9 22 162,3 0-1,1 2 1,-24 97 0,26-64 177,-12 141 0,28-194-72,1 0 1,5 54 0,-3-73 2,1 1 0,0-1 0,0 1 0,1-1 0,0 0 0,1 0 0,0 0 1,0-1-1,1 1 0,0-1 0,0 0 0,8 8 0,-11-14-45,-1 0 0,1 0-1,0-1 1,0 1 0,0-1 0,0 0 0,0 1-1,0-1 1,0 0 0,0 0 0,0 0 0,1-1-1,-1 1 1,0 0 0,1-1 0,-1 0-1,4 1 1,-3-1 2,0-1-1,1 1 1,-1-1-1,1 0 0,-1 0 1,0 0-1,0 0 1,0 0-1,1-1 1,4-3-1,2-2-41,0-1 0,-1 0 0,1-1 0,-2 0 0,11-14-1,-3 4-47,-10 12 58,0 0 0,10-14 0,29-46 165,-40 55-202,-5 10-106,0 7-26,0-4 139,5 86 110,-4-81-46,0 0 0,0 0-1,0-1 1,1 1-1,0 0 1,0-1-1,4 7 1,0 2-79,-5-12 70,0 1 0,0-1 0,0 1 0,0-1 0,1 0 0,-1 0 0,1 1 0,-1-1 0,1 0 0,0 0 0,0-1 0,0 1 0,0 0 0,0-1 0,0 1 0,1-1 0,-1 1-1,1-1 1,-1 0 0,0 0 0,1 0 0,0-1 0,-1 1 0,1 0 0,-1-1 0,1 0 0,0 0 0,-1 1 0,1-2 0,4 1 0,12-3 73,0 0 1,-1-1 0,1-1-1,-1-1 1,18-8 0,-10 8 35,-3 1-1922,-14-1-3289</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2:47.978"/>
    </inkml:context>
    <inkml:brush xml:id="br0">
      <inkml:brushProperty name="width" value="0.05" units="cm"/>
      <inkml:brushProperty name="height" value="0.05" units="cm"/>
      <inkml:brushProperty name="color" value="#004F8B"/>
    </inkml:brush>
  </inkml:definitions>
  <inkml:trace contextRef="#ctx0" brushRef="#br0">127 12 11808,'-45'-5'5343,"22"2"-4639,9 0 1024,9 6-1088,-8-3-608,10 3-64,-7-3-1280,5 5 736,-4 4-4095,9 2 2559</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2:48.640"/>
    </inkml:context>
    <inkml:brush xml:id="br0">
      <inkml:brushProperty name="width" value="0.05" units="cm"/>
      <inkml:brushProperty name="height" value="0.05" units="cm"/>
      <inkml:brushProperty name="color" value="#004F8B"/>
    </inkml:brush>
  </inkml:definitions>
  <inkml:trace contextRef="#ctx0" brushRef="#br0">0 53 3808,'0'-2'278,"1"1"-1,-1 0 1,1 0 0,-1 0 0,1 0 0,0 0-1,-1 0 1,1 0 0,0 0 0,0 0-1,-1 1 1,1-1 0,0 0 0,0 0-1,0 1 1,0-1 0,0 0 0,0 1 0,0-1-1,0 1 1,0-1 0,1 1 0,6 0 6702,-7 0-6808,-2 5 3548,0 1-4235,-6 17 1830,4-12-939,0 0 0,-2 21 0,5-32-374,-3 30 423,2 41 1,1-63-335,1 1 0,0-1 1,0 0-1,1 0 0,0 0 0,0 0 0,1 0 0,0-1 0,0 1 0,6 9 1,-8-17-66,-1 1 0,1-1 0,-1 1 0,0 0 0,1-1 0,-1 1 0,1-1 0,-1 1 0,1-1 0,0 1 0,-1-1 0,1 1 0,-1-1 0,1 0 0,0 1 0,0-1 0,-1 0 0,1 1 0,0-1 0,-1 0 0,1 0 0,0 0 0,0 0 1,-1 0-1,1 0 0,0 0 0,0 0 0,-1 0 0,1 0 0,0 0 0,0 0 0,-1-1 0,1 1 0,0 0 0,-1 0 0,1-1 0,0 1 0,-1-1 0,1 1 0,0 0 0,-1-1 0,2 0 0,2-3 88,-1 0-1,1 0 0,0-1 1,4-7-1,-6 9-125,46-81 474,-19 30-236,-16 30-148,10-29 0,-6 14 1,-15 33-83,0 1 0,0-1-1,0 0 1,0-5 0,-2 11 3,2-4-31,-1 7 32,0 4 54,-2 16 285,-6 38 1,3-38-368,-1 38 1,5-42-543,1 1 1,0-1 0,6 22-1,-6-34-337,1 0 0,1 0-1,-1 0 1,7 11 0,-7-14-81,1 0 1,0 0 0,0 0-1,0 0 1,0-1-1,0 0 1,1 1-1,5 2 1,26 15-3866</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2:50.859"/>
    </inkml:context>
    <inkml:brush xml:id="br0">
      <inkml:brushProperty name="width" value="0.05" units="cm"/>
      <inkml:brushProperty name="height" value="0.05" units="cm"/>
      <inkml:brushProperty name="color" value="#004F8B"/>
    </inkml:brush>
  </inkml:definitions>
  <inkml:trace contextRef="#ctx0" brushRef="#br0">150 373 4320,'-3'-14'10747,"-3"53"-7628,0 6-1780,-13 47-1,4-29-687,-74 459 1914,89-517-2352,-1 1-1,-1-1 0,1 1 0,-4 9 1,2-8 153,4-8 125,3-19 150,17-170-598,55-229 0,-62 363-166,2 0 1,34-78 0,-39 110 95,1 0-1,0 2 1,2-1 0,1 2-1,1 0 1,0 1-1,1 0 1,22-18-1,-31 32 18,0-1 1,0 1-1,1 1 0,-1-1 0,1 2 0,12-6 0,-18 9 20,0 0-1,0 0 1,0 0-1,0 1 0,0-1 1,0 1-1,0 0 0,0 0 1,0 0-1,0 0 0,0 0 1,0 1-1,0-1 1,0 1-1,0 0 0,0 0 1,0 0-1,0 0 0,0 1 1,-1-1-1,1 1 0,-1-1 1,1 1-1,4 4 1,-2 0 9,1 1 1,-1-1 0,-1 1 0,1 0 0,-1 0 0,0 0-1,-1 1 1,3 8 0,1 3 50,-2 0 1,4 24-1,-6-22-31,-1-1 1,-1 1-1,-1 0 1,-1-1-1,-1 1 1,0-1-1,-2 1 1,0-1-1,-11 30 1,10-38-11,-1 0 1,0-1-1,-1 0 1,0 0-1,0 0 1,-1-1 0,0 0-1,-1-1 1,0 0-1,-1 0 1,-19 13-1,22-17-31,0 0 0,0-1 0,0 0 0,-1 0 0,0-1 0,0 0 0,0 0-1,0-1 1,0 0 0,-1 0 0,1-1 0,0 0 0,-1-1 0,1 0 0,-1 0 0,1-1-1,-1 0 1,-14-3 0,20 2-38,0 1 0,0 0 0,0 0 0,0-1 0,1 0 0,-4-2 0,2 1-48,3 3 76,0-1 0,1 1 1,-1-1-1,1 1 0,-1-1 0,1 1 0,-1-1 0,1 1 0,-1-1 1,1 1-1,-1-1 0,1 0 0,0 1 0,-1-1 0,1 0 1,0 1-1,0-1 0,-1 0 0,1 1 0,0-1 0,0 0 0,0 0 1,0 1-1,0-1 0,0 0 0,0 0 0,0 1 0,0-1 0,0 0 1,1 1-1,-1-1 0,0 0 0,0 0 0,1 1 0,-1-1 0,0 1 1,1-1-1,-1 0 0,1 1 0,-1-1 0,1 1 0,-1-1 0,1 1 1,-1-1-1,2 0 0,2-2 8,-1-1 1,2 1-1,-1 1 0,0-1 1,0 1-1,6-3 1,21-6-58,1 1 0,0 2 0,51-7 1,45-11 151,-112 21-21,-1 0 1,1-1 0,-1-1-1,0 0 1,27-19 0,-21 9 36,0-1 1,-1-1 0,32-38 0,45-72 399,-79 103-486,-2 3 33,-6 12 18,-2-1 0,0-1 1,0 1-1,-1-1 1,-1 0-1,7-17 0,-13 29-88,0 0 0,0 1 0,1-1 0,-1 0-1,1 0 1,-1 0 0,1 0 0,-1 1 0,1-1-1,-1 0 1,1 1 0,0-1 0,-1 0 0,1 1-1,0-1 1,0 1 0,-1-1 0,1 1 0,0-1 0,0 1-1,0-1 1,0 1 0,0 0 0,0 0 0,1-1-1,2 1 5,1-1 0,0 1 0,-1 0 0,7 1 0,5 1-136,-13-2 137,0 0 0,0 0 0,0 1 0,-1-1 0,1 1 0,0 0 0,-1 0 0,1 0 0,0 0 0,-1 0-1,1 1 1,-1-1 0,0 1 0,1 0 0,-1 0 0,0-1 0,0 1 0,0 1 0,0-1 0,0 0 0,-1 0 0,1 1 0,-1-1 0,1 1 0,1 4-1,1 5-45,1 1 0,-2-1 0,0 1-1,2 15 1,-4-22 29,9 69-122,-7-43 239,2 0 0,17 60 0,-21-87-60,1 0 0,1 0 0,-1-1 0,1 1 1,-1 0-1,1-1 0,1 0 0,-1 0 0,0 0 0,1 0 1,0 0-1,0-1 0,0 1 0,1-1 0,5 3 0,-7-4 1,1 0-1,0-1 0,0 0 1,-1 1-1,1-1 0,0-1 1,0 1-1,0-1 0,0 1 1,0-1-1,0 0 0,0 0 1,0-1-1,0 1 0,0-1 1,0 0-1,0 0 0,0-1 1,-1 1-1,7-4 0,-5 2 4,1 0-1,-1-1 0,0 0 1,0 0-1,-1-1 0,1 1 1,-1-1-1,0 0 0,3-6 1,5-8 49,11-23 0,-19 33-68,24-47 28,35-104 1,-50 132-214,-13 28 170,0 0-1,0 0 1,0 0-1,0 0 0,0 0 1,0 0-1,0 0 1,0 0-1,0 0 0,0-1 1,0 1-1,0 0 1,0 0-1,0 0 0,0 0 1,0 0-1,0 0 1,0 0-1,0 0 1,0 0-1,0 0 0,0 0 1,0 0-1,1 0 1,-1 0-1,0 0 0,0 0 1,0 0-1,0 0 1,0 0-1,0 0 0,0 0 1,0 0-1,0 0 1,0 0-1,0 0 0,0 0 1,0 0-1,0 0 1,0 0-1,0 0 0,1 0 1,-1 0-1,0 0 1,0 0-1,0 0 0,0 0 1,0 0-1,0 0 1,0 0-1,0 0 0,0 0 1,0 0-1,0 0 1,0 1-1,0-1 0,0 0 1,0 0-1,0 0 1,0 0-1,0 0 0,0 0 1,0 0-1,2 7-47,-1 15 65,0-11 39,3 61 56,4 38 24,-6-95-65,1-1 0,8 24-1,-8-31-10,0-1-1,0 1 1,0 0-1,1-1 1,0 1-1,0-1 1,6 6-1,-8-11-27,0 1 0,0 0 0,1-1 0,-1 1 0,0-1 0,1 0 0,-1 0 0,1 0 0,0 0 0,-1 0 0,1-1 0,0 1 0,-1-1 0,1 0 0,0 0 0,0 0 0,-1 0 0,1 0 0,3-1 0,2 0 23,1-1 0,0 0 0,-1 0 0,0-1 0,9-4 0,-1-2-18,0 0 0,-1-1 0,0 0 0,0-1 0,22-24 0,59-72 121,-67 72-140,66-75-263,-94 109 230,0 0 0,-1 0 0,1 0 0,0 0 0,0 1 0,0-1 0,0 0 0,0 1 0,-1-1 0,1 0 0,1 1 0,-1-1 0,0 1 0,0-1 0,0 1 0,0 0 0,0 0 0,2-1 0,-3 1 11,1 1-1,-1-1 1,1 0-1,-1 0 1,1 1-1,-1-1 1,1 0 0,-1 1-1,0-1 1,1 1-1,-1-1 1,1 0-1,-1 1 1,0-1-1,1 1 1,-1-1-1,0 1 1,0-1-1,1 1 1,-1-1 0,0 1-1,0 0 1,0-1-1,1 2 1,0 5 0,-1 0 0,1 1 0,-1-1 0,-1 8 0,1-11 6,-4 42 16,-3 1 0,-13 50 0,-3 20 241,24-98-144,-1-19-109,0 1 0,0-1 0,0 0 0,0 1 0,0-1-1,0 1 1,0-1 0,0 0 0,0 1 0,0-1 0,0 0 0,0 1-1,0-1 1,1 0 0,-1 1 0,0-1 0,0 0 0,0 1-1,1-1 1,-1 0 0,0 0 0,0 1 0,1-1 0,-1 0 0,0 0-1,1 1 1,-1-1 0,0 0 0,1 0 0,-1 0 0,0 0 0,1 1-1,-1-1 1,1 0 0,-1 0 0,0 0 0,1 0 0,-1 0-1,0 0 1,1 0 0,-1 0 0,1 0 0,-1 0 0,0 0 0,1 0-1,-1-1 1,1 1 0,3-3-3,0 0 1,0 0-1,0 0 1,-1 0-1,1-1 0,-1 1 1,0-1-1,3-5 1,23-38 32,-26 42-39,28-54-123,15-27 59,-38 74 38,0 0 0,1 0-1,1 1 1,17-17 0,-25 26 9,1 0 0,0 0 0,-1 0 0,1 0 0,0 0 0,0 1 0,0-1 0,6-1 0,-8 3 15,1-1-1,-1 1 0,0 0 0,1 0 0,-1 0 0,0 0 1,1 0-1,-1 0 0,1 1 0,-1-1 0,0 0 1,1 1-1,-1-1 0,0 1 0,0-1 0,1 1 0,-1 0 1,0-1-1,0 1 0,0 0 0,0 0 0,0 0 1,2 1-1,0 2 8,0 1 0,0-1 1,0 0-1,-1 1 1,1-1-1,-1 1 0,3 8 1,7 38 113,-7-27-12,4 30 28,-6-34-1423,6 23 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2:51.221"/>
    </inkml:context>
    <inkml:brush xml:id="br0">
      <inkml:brushProperty name="width" value="0.05" units="cm"/>
      <inkml:brushProperty name="height" value="0.05" units="cm"/>
      <inkml:brushProperty name="color" value="#004F8B"/>
    </inkml:brush>
  </inkml:definitions>
  <inkml:trace contextRef="#ctx0" brushRef="#br0">150 34 10208,'-41'-13'4640,"9"6"-4032,16 2-128,6 5-384,-9-3 607,6 3-415,0-5-448,8 10 64,10-2-2815,5 5 1599,11 4-3488,6 0 2720</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2:52.790"/>
    </inkml:context>
    <inkml:brush xml:id="br0">
      <inkml:brushProperty name="width" value="0.05" units="cm"/>
      <inkml:brushProperty name="height" value="0.05" units="cm"/>
      <inkml:brushProperty name="color" value="#004F8B"/>
    </inkml:brush>
  </inkml:definitions>
  <inkml:trace contextRef="#ctx0" brushRef="#br0">100 710 6144,'-10'4'12608,"9"-3"-11708,-9 12 3753,-6 19-6083,10-19 2858,-4 8-1308,0 1 1,2 0-1,1 0 0,1 0 0,-5 30 0,9-36-36,1-1 0,0 1 1,1-1-1,0 1 0,1 0 0,1-1 0,1 1 0,8 27 0,-10-40-15,0 0 0,0 0 0,1 0 1,-1 0-1,1 0 0,0 0 0,0 0 1,0 0-1,0-1 0,0 1 1,1-1-1,-1 0 0,3 2 0,-3-3-40,0 0 0,-1 0 0,1 0 0,0-1 0,0 1 0,-1-1-1,1 1 1,0-1 0,0 0 0,0 0 0,-1 0 0,1 0 0,0 0 0,0 0-1,0 0 1,0 0 0,-1-1 0,1 1 0,0-1 0,0 0 0,-1 1 0,1-1-1,0 0 1,-1 0 0,1 0 0,1-1 0,16-13 53,-1-1-1,-1 0 1,0-1 0,18-25 0,2-1 5,-5 7-47,1 2 0,1 2 0,54-40 0,-18 17-339,-70 54 292,1 1 0,-1 0 1,1-1-1,-1 1 0,1 0 0,0-1 0,-1 1 0,1 0 1,-1 0-1,1 0 0,-1-1 0,1 1 0,0 0 0,-1 0 0,1 0 1,-1 0-1,2 0 0,-1 0 1,-1 1 0,0-1-1,1 0 1,-1 0 0,0 1 0,0-1 0,1 0-1,-1 1 1,0-1 0,0 1 0,1-1 0,-1 0 0,0 1-1,0-1 1,0 1 0,0-1 0,0 0 0,1 1 0,-1-1-1,0 1 1,0-1 0,0 1 0,0-1 0,0 0 0,0 1-1,-1-1 1,1 1 0,0-1 0,0 1 0,0 0-1,-13 57 100,7-34 39,-4 36 1,8-32-96,1 38 1,2-55-1,0 1 0,1-1 1,0 0-1,1 0 0,0 0 1,6 15-1,-7-23-3,-1 0 0,1 0 0,-1-1-1,1 1 1,0 0 0,0-1 0,0 1 0,1-1 0,-1 0 0,0 0 0,1 0 0,0 0 0,-1 0 0,1 0 0,0-1 0,0 1 0,0-1-1,0 0 1,0 0 0,0 0 0,0 0 0,1-1 0,-1 1 0,0-1 0,0 0 0,1 0 0,-1 0 0,0 0 0,0-1 0,1 1-1,-1-1 1,0 0 0,0 0 0,0 0 0,6-3 0,-4 1-10,1 0 0,-1-1 0,0 0-1,0 0 1,-1-1 0,1 1 0,5-8 0,24-38 50,-33 48-72,93-165-61,-86 156 50,3-8-82,11-23-1,-22 65-175,-39 227 86,13-121 181,0-4 0,-3 26 113,-17 124 238,45-260-235,3-15-32,2-14-7,148-602 51,-95 421-340,-47 168 162,1 0 0,1 1 0,2 0 0,0 1 0,19-24 0,-29 44 9,-1 1 0,1 0 0,-1 0 0,1 0 0,0 1 0,6-5-1,-10 8 40,1 0 0,-1-1-1,1 1 1,-1-1-1,1 1 1,0 0-1,-1-1 1,1 1 0,-1 0-1,1 0 1,0 0-1,-1-1 1,1 1-1,0 0 1,-1 0 0,1 0-1,0 0 1,-1 0-1,1 0 1,0 0-1,-1 0 1,1 0 0,0 1-1,0-1 1,0 1 6,-1-1 0,1 1 0,-1-1 0,0 1 1,1 0-1,-1-1 0,0 1 0,1 0 0,-1-1 1,0 1-1,0 0 0,1-1 0,-1 1 0,0 0 0,0 0 1,0-1-1,0 1 0,0 1 0,-1 5 50,0-1 0,0 1 0,-4 11 0,-45 109 278,16-46-269,29-69-226,0-2 0,-1 1 1,-15 18-1,18-23 19,3-6 118,-1 0 1,1 0-1,0 0 0,0 0 1,0 0-1,0 1 0,-1-1 0,1 0 1,0 0-1,0 0 0,0 0 0,0 0 1,-1 0-1,1 0 0,0 0 1,0 0-1,0 0 0,-1 0 0,1 0 1,0 0-1,0 0 0,0 0 1,-1 0-1,1 0 0,0 0 0,0 0 1,0 0-1,-1 0 0,1 0 1,0 0-1,0 0 0,0-1 0,0 1 1,-1 0-1,1 0 0,0 0 0,0 0 1,0 0-1,0 0 0,0-1 1,-1 1-1,1 0 0,0 0 0,0 0 1,0 0-1,0-1 0,0 1 1,0 0-1,0 0 0,0 0 0,0-1 1,0 1-1,0 0 0,-4-10-435,4 9 438,0-1 0,0 1 0,1-1 1,-1 1-1,0 0 0,1-1 1,-1 1-1,1 0 0,-1-1 1,1 1-1,0 0 0,0 0 1,0-1-1,-1 1 0,1 0 1,0 0-1,0 0 0,0 0 1,2-1-1,26-15-159,-10 7 284,123-78 368,88-62 228,-213 136-607,0-1-1,-1 0 1,20-26 0,-20 21-10,-2 0-1,0-1 1,18-37 0,22-70 166,-36 84-172,8-19 11,55-145-7,-75 194-66,10-34 239,-15 44-241,0 1 0,0-1 0,-1 0 0,1 0-1,-1 0 1,0 0 0,0 0 0,-1-7 0,1 11-18,-1-1 0,1 1 0,0 0 0,0-1 0,0 1 0,-1 0 1,1-1-1,0 1 0,0 0 0,-1 0 0,1-1 0,0 1 0,-1 0 0,1 0 0,0 0 0,-1-1 0,1 1 0,0 0 0,-1 0 0,1 0 0,0 0 1,-1 0-1,1 0 0,0 0 0,-1 0 0,1 0 0,-1 0 0,1 0 0,0 0 0,-1 0 0,1 0 0,0 0 0,-1 0 0,1 0 0,-1 0 0,1 0 1,0 0-1,-1 1 0,1-1 0,0 0 0,0 0 0,-1 0 0,1 1 0,-1-1 0,-1 2-18,0-1 0,0 1-1,0-1 1,0 1 0,0 0 0,0 0 0,0 0 0,-2 3-1,-8 15-62,1 0 0,1 1 0,-13 38 0,-16 77 207,33-113-99,-56 240 448,49-185-238,-5 114 0,17-191-229,1 140 168,1-122-107,1 1-1,1-1 0,1 1 1,0-1-1,9 21 1,-13-38-39,1 1 0,0-1 0,0 0 0,1 0-1,-1 1 1,0-1 0,1 0 0,-1 0 0,1-1 0,0 1 0,0 0 0,0 0 0,0-1 0,0 1 0,2 0 0,-2-1-5,-1 0-1,1-1 1,0 0 0,0 1-1,0-1 1,0 0 0,0 0-1,-1 0 1,1 0-1,0 0 1,0 0 0,0 0-1,0-1 1,0 1 0,-1-1-1,1 1 1,0-1 0,0 0-1,-1 1 1,1-1 0,0 0-1,1-2 1,14-10 45,0-1 0,-1-1-1,-1-1 1,26-33 0,-22 26-46,147-193 25,-164 213-47,6-8-69,10-20 1,-17 29 45,1-1 1,-1 1-1,0 0 1,-1 0-1,1-1 1,0 1-1,-1-1 1,1 1 0,-1-1-1,0 1 1,0-1-1,0 1 1,0-1-1,0 1 1,-1-5-1,1 6 16,-1 1 0,1-1-1,0 0 1,-1 1 0,1-1-1,-1 1 1,1-1 0,-1 0-1,1 1 1,-1-1 0,1 1-1,-1 0 1,0-1 0,1 1-1,-1-1 1,0 1 0,1 0-1,-1 0 1,0-1-1,1 1 1,-1 0 0,0 0-1,1 0 1,-1 0 0,0 0-1,0 0 1,1 0 0,-1 0-1,0 0 1,0 0 0,1 0-1,-2 0 1,-26 9-183,26-8 189,-8 3 41,-1 2 0,1-1 0,1 1 0,-1 0 0,1 1 0,0 0 0,0 1 0,1-1 0,0 2 0,1-1 0,0 1 0,0 0 0,0 1-1,1 0 1,1 0 0,0 0 0,0 0 0,1 1 0,-5 19 0,6-20-7,1 1 1,0 0-1,1 0 0,0 0 1,1 0-1,0 0 0,0 0 0,4 16 1,-3-19-49,1-1-1,0 0 1,1-1 0,0 1 0,0 0 0,0-1 0,1 0 0,0 0 0,0 0 0,0 0 0,1 0 0,0-1-1,10 9 1,-9-9-250,0 0 0,0-1-1,1 0 1,-1-1-1,1 1 1,0-1 0,0-1-1,0 1 1,0-1-1,1 0 1,12 1 0,-10-2-961,1-1 1,0 0-1,0-1 1,14-2-1,-21 2 539,0 1 1,0-1-1,0 0 0,0 0 0,-1 0 0,1-1 0,0 1 0,-1-1 0,1 0 0,-1 0 1,1-1-1,-1 1 0,0-1 0,4-3 0,15-18-3809</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4:34.810"/>
    </inkml:context>
    <inkml:brush xml:id="br0">
      <inkml:brushProperty name="width" value="0.05" units="cm"/>
      <inkml:brushProperty name="height" value="0.05" units="cm"/>
    </inkml:brush>
  </inkml:definitions>
  <inkml:trace contextRef="#ctx0" brushRef="#br0">41 4 9888,'-32'-3'3178,"24"3"-1194,9 3-648,7 2-293,14 0 634,0 0 0,34 2 0,-27-4-1071,340 10 1003,-308-13-1570,6 0-322,-4 0-2899,-30 0-7006,-38 0 7543</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2:53.149"/>
    </inkml:context>
    <inkml:brush xml:id="br0">
      <inkml:brushProperty name="width" value="0.05" units="cm"/>
      <inkml:brushProperty name="height" value="0.05" units="cm"/>
      <inkml:brushProperty name="color" value="#004F8B"/>
    </inkml:brush>
  </inkml:definitions>
  <inkml:trace contextRef="#ctx0" brushRef="#br0">104 107 12800,'-68'-32'5791,"51"17"-5023,7 2-1408,10 10 192,-8-9-1791,8 4 1247,13-9-3776,9 10 2688</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2:55.545"/>
    </inkml:context>
    <inkml:brush xml:id="br0">
      <inkml:brushProperty name="width" value="0.05" units="cm"/>
      <inkml:brushProperty name="height" value="0.05" units="cm"/>
      <inkml:brushProperty name="color" value="#004F8B"/>
    </inkml:brush>
  </inkml:definitions>
  <inkml:trace contextRef="#ctx0" brushRef="#br0">14 817 5408,'0'0'93,"-1"0"1,1-1-1,-1 1 1,1 0-1,-1 0 1,1 0-1,-1 1 1,1-1-1,-1 0 1,1 0-1,-1 0 1,1 0-1,-1 0 1,1 1-1,-1-1 1,1 0-1,0 0 1,-1 1-1,1-1 1,-1 0-1,1 0 1,0 1-1,-1-1 1,1 1-1,0-1 1,-1 0-1,1 1 1,0-1-1,0 1 1,-1-1-1,1 1 1,0 1 163,0-1 0,0 0 0,0 1 0,0-1 1,0 0-1,0 1 0,1-1 0,-1 0 0,0 0 0,1 1 0,-1-1 1,2 1-1,2 5 931,0 0 0,0 0 0,7 7 0,-4-5-650,0-1-1,1 0 1,0 0-1,0-1 1,1 0-1,0-1 1,16 9-1,-21-12-380,1-2-1,-1 1 1,1 0-1,-1-1 0,1 0 1,0 0-1,-1 0 1,1 0-1,0-1 1,0 0-1,0 0 1,0 0-1,-1-1 1,1 1-1,0-1 1,0 0-1,-1-1 1,1 1-1,8-5 1,-6 2-69,-1 0 0,1-1 0,-1 0 0,0 0 0,0-1 1,-1 0-1,1 0 0,-1 0 0,-1 0 0,1-1 0,-1 0 1,0 0-1,-1 0 0,1 0 0,2-12 0,0 1 5,-1-1 0,-1 0 0,-1 1 0,0-1 0,-1-31 0,-2 27-49,-5-31 0,4 46-90,0 0 0,-1 0 1,0 0-1,-1 0 0,1 1 1,-1-1-1,-6-9 0,8 16 42,1 1-1,0-1 1,0 1-1,-1-1 0,1 1 1,0-1-1,-1 1 1,1-1-1,-1 1 1,1-1-1,-1 1 0,1 0 1,-1-1-1,1 1 1,-1 0-1,1 0 1,-1-1-1,1 1 0,-1 0 1,1 0-1,-1 0 1,0-1-1,1 1 1,-1 0-1,1 0 0,-1 0 1,0 0-1,1 0 1,-1 0-1,1 0 1,-1 1-1,1-1 1,-1 0-1,0 0 0,-1 1-13,0 0 0,1 1 0,-1-1 0,0 0 0,1 1 0,-1-1-1,1 1 1,0-1 0,-3 4 0,-5 10-12,1 0 0,0 0-1,1 1 1,-10 31 0,-12 73 234,25-97-164,0 0 0,2 0 0,0 0 0,2 0 0,2 28 0,-1-39 46,1 1 1,1-1-1,0 1 0,1-1 1,0 0-1,0 0 0,1 0 1,1-1-1,0 0 0,15 20 1,-18-28-32,0 0 0,0 1 1,0-2-1,0 1 0,1 0 1,-1 0-1,1-1 1,0 0-1,0 0 0,0 0 1,0 0-1,0-1 0,0 0 1,1 1-1,-1-1 1,5 0-1,1 0 46,0-1 0,1 0 0,-1 0-1,0-1 1,19-5 0,1-1 9,-1-2 0,0-1 0,-1-1 0,0-1 0,0-2 0,-2-1 0,30-22 0,-34 21-97,-1-2 0,0 0-1,-2-2 1,0 0 0,-2-1-1,21-31 1,73-145-262,-102 181 146,0 0 0,22-28 0,-29 42 74,0-1 1,0 1-1,0 0 1,1 0-1,-1 0 1,1 0-1,-1 0 1,1 0-1,5-2 1,-7 4 13,1-1-1,-1 1 1,0-1 0,1 1 0,-1 0 0,1 0 0,-1 0-1,1 0 1,-1 0 0,1 0 0,-1 0 0,1 0 0,-1 0-1,1 1 1,-1-1 0,1 1 0,-1-1 0,0 1 0,1-1-1,-1 1 1,3 2 0,1 2-23,0 0-1,0 0 1,0 1-1,-1 0 1,0 0 0,5 9-1,-6-11 36,60 110 148,-13-21 14,-36-68 177,-12-20 70,-9-14-161,-3-6-185,-18-17 1,3 4-321,10 7 75,10 14 109,0-1-1,0 1 0,-1 0 1,0 1-1,-1 0 0,1 0 1,-1 0-1,-12-7 0,18 12 64,-1 0 0,0 1-1,1-1 1,-1 1 0,0-1-1,0 1 1,1 0 0,-1 0-1,0 0 1,0 0-1,0 0 1,1 0 0,-1 0-1,0 0 1,0 1 0,0-1-1,1 1 1,-1-1-1,0 1 1,1 0 0,-1 0-1,1 0 1,-1 0 0,1 0-1,-1 0 1,1 0-1,-2 2 1,-2 2-12,0 0-1,0 1 0,0 0 1,1 0-1,-4 7 0,-6 13 12,1 0 0,2 1-1,0 0 1,2 0-1,1 1 1,-7 42-1,15-65 76,-1 1 0,1-1 0,0 1 0,0-1 0,0 0 0,1 1 0,-1-1 0,2 0 0,1 7 0,-3-10-20,1-1 0,0 1 0,0 0 0,0-1 0,0 1 0,0 0 0,0-1 0,0 1 0,1-1 0,-1 0 1,0 1-1,1-1 0,-1 0 0,1 0 0,0 0 0,-1 0 0,1 0 0,0 0 0,-1-1 0,1 1 0,0 0 1,0-1-1,0 1 0,0-1 0,0 0 0,-1 0 0,5 0 0,-2 0-31,-1-1 1,1 1-1,-1-1 0,1 0 0,-1 0 1,1 0-1,-1-1 0,1 1 1,-1-1-1,0 0 0,0 0 0,0 0 1,3-3-1,5-4 14,17-21 0,-27 30-24,15-20-26,0-1 0,-1 0 0,19-39 0,24-71-62,-50 106 74,-6 19-103,0 0 1,0 0-1,1 0 0,5-10 1,-7 28-311,-3 5 409,1-1 1,0 1-1,1-1 0,1 1 1,0-1-1,2 1 0,7 29 1,-8-39 33,1 1 0,0-1 1,0 0-1,1 0 1,0 0-1,0 0 1,1-1-1,0 1 0,0-1 1,0 0-1,1-1 1,-1 1-1,1-1 1,1 0-1,-1-1 0,1 0 1,0 0-1,14 6 1,-10-6 15,1 0 1,-1-1 0,1 0-1,0-1 1,0 0-1,0-1 1,0 0 0,21-2-1,-19-1 5,1 0 1,0-1-1,-1-1 0,1 0 1,-1-1-1,23-12 0,133-76-107,-131 68 49,-2-1 0,43-38 0,-70 56 43,-8 7-3,0-1 1,0 1 0,1-1-1,-1 0 1,0 0 0,0 0-1,-1 0 1,1 0 0,0 0-1,-1 0 1,1 0 0,1-4-1,-3 5-22,0 1-1,0 0 0,-1 0 0,1 0 0,0-1 0,0 1 0,0 0 0,0 0 1,-1 0-1,1-1 0,0 1 0,0 0 0,0 0 0,0 0 0,-1 0 0,1 0 0,0-1 1,0 1-1,-1 0 0,1 0 0,0 0 0,0 0 0,-1 0 0,1 0 0,0 0 1,0 0-1,-1 0 0,1 0 0,0 0 0,0 0 0,-1 0 0,1 0 0,0 0 1,0 0-1,-1 0 0,1 0 0,0 0 0,0 1 0,-1-1 0,-10 4-123,-8 9 195,2 0 0,-31 31 1,34-30-66,-2 2 45,1 1 1,1 1 0,0 0-1,1 1 1,1 1 0,1 0-1,-16 42 1,24-56-43,1 1 1,0 1-1,0-1 0,0 0 1,0 10-1,2-16 5,0 1 0,0 0 1,0 0-1,0-1 0,0 1 0,0 0 0,0-1 1,0 1-1,1 0 0,-1-1 0,1 1 0,-1 0 1,1-1-1,0 1 0,-1-1 0,1 1 0,0-1 1,0 1-1,0-1 0,0 0 0,0 1 0,1-1 1,-1 0-1,0 0 0,1 0 0,-1 0 0,0 0 1,4 1-1,0 0 40,0-1 1,-1 0-1,2 0 1,-1-1-1,0 0 1,0 0-1,10-1 1,36-8 136,-42 7-148,20-3-1,0-2 1,-1-1-1,0-1 1,51-25-1,-60 23-14,0 0 0,-1 0 0,0-2 0,-1 0 0,23-24-1,-9 0-73,29-47-1,-28 37 11,-7 11 4,145-197-149,-124 175 184,-2-2 0,-3-2 0,-3-1 0,46-106 0,-78 156-25,-4 10-2,-1-1 1,1 1-1,-1-1 0,1 0 0,-1 0 0,0 0 0,-1 1 0,1-8 0,-1 8-41,-4 6 3,-6 10-46,-13 21-1,7-10 63,-7 10-8,-97 159 13,91-133 83,2 1 1,-26 86-1,-19 130 221,70-266-177,-1-1 0,2 1-1,-1 13 1,2-23-74,0 1 0,0-1 1,0 0-1,0 0 0,0 1 0,0-1 0,1 0 0,-1 1 0,1-1 1,0 2-1,-1-3-11,0 0 0,0 0-1,1 1 1,-1-1 0,0 0 0,0 0 0,0 0 0,1 1 0,-1-1 0,0 0 0,0 0 0,1 0-1,-1 0 1,0 0 0,0 1 0,1-1 0,-1 0 0,0 0 0,0 0 0,1 0 0,-1 0 0,0 0-1,0 0 1,1 0 0,-1 0 0,0 0 0,1 0 0,-1 0 0,0 0 0,1-1 0,1 0-25,0 0 1,0 0-1,0-1 1,0 1-1,0-1 1,0 0-1,-1 1 1,1-1-1,-1 0 1,3-2-1,37-46-458,72-66-1,-109 112 468,-1 1 0,1-1 0,0 1 0,1 0 0,-1 0 0,0 1 0,1-1 0,6-2 0,-9 5 24,0-1 0,-1 1 0,1 0 0,0 0-1,0 0 1,0 0 0,0 0 0,0 0 0,-1 0-1,1 1 1,0-1 0,0 0 0,0 1 0,-1 0-1,1-1 1,0 1 0,-1 0 0,1 0 0,0 0-1,-1 0 1,1 0 0,-1 1 0,0-1 0,1 0 0,-1 1-1,2 1 1,13 18 82,-1 0 1,24 46-1,3 5-262,-40-69-309,1 1 0,0-1-1,0 1 1,0-1 0,0 0 0,0 0 0,1 0 0,-1-1 0,5 3 0,-5-4-835,0 1 0,0-1 0,0 0-1,1 0 1,-1 0 0,0 0 0,4 0 0,11 2-2804</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2:56.758"/>
    </inkml:context>
    <inkml:brush xml:id="br0">
      <inkml:brushProperty name="width" value="0.05" units="cm"/>
      <inkml:brushProperty name="height" value="0.05" units="cm"/>
      <inkml:brushProperty name="color" value="#004F8B"/>
    </inkml:brush>
  </inkml:definitions>
  <inkml:trace contextRef="#ctx0" brushRef="#br0">12 1320 5568,'0'0'174,"-1"1"0,0-1 0,1 0 1,-1 1-1,0-1 0,1 1 0,-1 0 0,0-1 1,1 1-1,-1-1 0,1 1 0,-1 0 1,1-1-1,-1 1 0,1 0 0,0 0 0,-1-1 1,1 1-1,0 0 0,-1 0 0,1 0 0,0-1 1,0 1-1,0 0 0,0 0 0,0 0 0,0 0 1,0-1-1,0 1 0,0 0 0,0 0 0,1 0 1,-1 0 69,0 0 0,0 0 0,0 0 1,0 0-1,0 0 0,0 0 1,0 0-1,0 0 0,0 0 0,1 0 1,-1 0-1,0 0 0,1-1 0,-1 1 1,1 0-1,-1 0 0,1 0 1,0-1-1,-1 1 0,1 0 0,-1-1 1,1 1-1,0 0 0,0-1 0,-1 1 1,1-1-1,0 1 0,0-1 1,1 1-1,1-1 51,0-1 0,0 1 1,0-1-1,0 1 0,0-1 1,-1 0-1,1 0 0,0 0 1,0-1-1,-1 1 0,4-3 0,27-23 791,-22 17-814,53-54 635,-13 7-472,-2-2 0,42-69 1,-9 14 7,31-35 32,-113 149-475,16-17 70,-16 17-67,1 0-1,-1-1 1,0 1-1,0 0 1,1-1 0,-1 1-1,0 0 1,1 0-1,-1 0 1,1-1-1,-1 1 1,0 0 0,1 0-1,-1 0 1,1 0-1,-1 0 1,0 0 0,1 0-1,-1 0 1,1 0-1,-1 0 1,1 0 0,-1 0-1,0 0 1,1 0-1,-1 0 1,1 0 0,-1 0-1,0 0 1,1 1-1,-1-1 1,1 0 0,-1 0-1,0 0 1,1 1-1,-1-1 1,0 0-1,1 1 1,-1-1 0,0 0-1,0 0 1,1 1-1,-1-1 1,0 1 0,0-1-1,0 0 1,1 1-1,-1-1 1,0 1 0,0-1-1,2 12 55,0-1-1,-1 1 1,0-1-1,-2 19 1,0 3 13,-2 0 0,-1 0 0,-2-1 0,-1 1 0,-2-1 0,-18 46 0,9-40 29,0 0-1,-3-1 0,-1-2 0,-49 61 0,65-89-79,1-1 1,-1 0-1,-1 0 1,1-1-1,-1 0 0,0 0 1,-12 6-1,16-9-31,1-1 0,-1 0 0,1-1 1,-1 1-1,1 0 0,-1-1 0,1 0 0,-1 1 1,0-1-1,1 0 0,-1 0 0,0 0 0,1-1 1,-1 1-1,1-1 0,-1 1 0,1-1 0,-1 0 0,1 0 1,-1 0-1,1 0 0,0-1 0,-1 1 0,1-1 1,0 1-1,0-1 0,-3-3 0,-1-2-67,1 1 0,1-1 0,-1 1 0,1-1 0,0 0-1,1-1 1,-1 1 0,2-1 0,-1 1 0,1-1 0,0 0 0,1 0 0,-1 0 0,2 0 0,-1 0-1,1 0 1,1-10 0,-1 17 70,0 0-1,1 0 1,-1 0 0,0 1-1,0-1 1,1 0 0,-1 0-1,1 0 1,-1 0 0,1 1-1,-1-1 1,1 0-1,-1 0 1,1 1 0,0-1-1,-1 1 1,1-1 0,0 0-1,0 1 1,-1-1 0,1 1-1,0 0 1,0-1-1,0 1 1,0-1 0,-1 1-1,1 0 1,0 0 0,0 0-1,0 0 1,0-1 0,2 2-1,2-1 13,1 0 0,-1 1 1,1 0-1,7 2 0,-6-1-14,219 44 230,-190-41 39,0-2 0,0-2 0,-1-1 0,55-7 0,-54-1-66,0-1 0,64-26 0,-79 26-119,-2-1 0,0-1 0,0 0 0,-1-2 0,21-17 0,-7 3 0,0-2 1,-3-1 0,0-1-1,38-56 1,-35 41-49,-2-1 0,-2-1 1,21-53-1,-27 43 98,-3-1-1,22-108 1,3-131-299,-43 289 129,0 0 1,0-1-1,-1 0 0,0 1 1,-1-1-1,0 1 0,-3-11 1,4 19 38,0 1 1,0 0 0,-1-1-1,1 1 1,0 0-1,0-1 1,0 1 0,0 0-1,0-1 1,-1 1 0,1 0-1,0 0 1,0-1-1,-1 1 1,1 0 0,0 0-1,0-1 1,-1 1 0,1 0-1,0 0 1,-1 0-1,1 0 1,0-1 0,-1 1-1,1 0 1,0 0-1,-1 0 1,1 0 0,-1 0-1,0 0-3,1 0-1,-1 0 1,0 1 0,0-1-1,1 0 1,-1 1-1,0-1 1,0 0-1,1 1 1,-1-1 0,0 1-1,1-1 1,-1 2-1,-3 1-16,1 1 0,1-1 0,-1 1 0,0 0 0,-3 8 0,-14 34 5,-16 59-1,-9 59-83,45-163 107,-19 78 152,-14 132 0,29-150-101,3-1 0,2 0 0,3 0 0,3 0 0,2 0 0,21 72 0,-26-114-203,-2-11-173,-1 0-1,1-1 0,0 1 0,1-1 1,0 1-1,4 7 0,-4-10 138,6 10-5290,-7-47-9229,-7 9 11385</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2:57.088"/>
    </inkml:context>
    <inkml:brush xml:id="br0">
      <inkml:brushProperty name="width" value="0.05" units="cm"/>
      <inkml:brushProperty name="height" value="0.05" units="cm"/>
      <inkml:brushProperty name="color" value="#004F8B"/>
    </inkml:brush>
  </inkml:definitions>
  <inkml:trace contextRef="#ctx0" brushRef="#br0">20 59 11456,'-20'-5'7952,"21"5"-7889,6 1 1404,101-20 2039,58 4-2769,-33 4-1284,-106 7-650,-5 1-2079,25 0 0,-20 6 407</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2:57.708"/>
    </inkml:context>
    <inkml:brush xml:id="br0">
      <inkml:brushProperty name="width" value="0.05" units="cm"/>
      <inkml:brushProperty name="height" value="0.05" units="cm"/>
      <inkml:brushProperty name="color" value="#004F8B"/>
    </inkml:brush>
  </inkml:definitions>
  <inkml:trace contextRef="#ctx0" brushRef="#br0">437 798 8224,'-6'0'8527,"-3"5"-5614,-9 9-2734,16-12 447,-28 23 324,-42 33 201,-86 61 460,137-103-1384,1 2 1,0 1-1,1 0 1,1 1-1,-20 31 1,38-51-202,-1 1 1,0-1-1,1 1 1,0 0-1,-1 0 1,1-1-1,-1 1 1,1 0-1,0 0 0,-1-1 1,1 1-1,0 0 1,0 0-1,0 0 1,0-1-1,0 1 1,0 0-1,0 0 1,0 0-1,0 0 0,0-1 1,0 1-1,0 0 1,1 0-1,-1 0 1,0-1-1,1 1 1,-1 0-1,1 1 0,0-1-9,0-1 0,0 1 0,0 0 0,0-1 0,0 1 0,0 0-1,0-1 1,0 0 0,1 1 0,-1-1 0,0 1 0,0-1 0,0 0-1,1 0 1,-1 0 0,0 0 0,0 0 0,0 0 0,3 0 0,10-3 0,-1 0 1,1-1-1,19-9 1,-12 6-14,13-8-111,53-30 0,-30 15 7,-30 14 22,-20 12-8,0-1 0,0 1 1,0 1-1,0 0 1,1 0-1,-1 0 0,11-2 1,-17 5 71,0 0-1,0 0 1,0 0 0,0 0 0,0 1-1,0-1 1,0 0 0,0 0-1,0 1 1,0-1 0,-1 0 0,1 1-1,0-1 1,0 1 0,0-1 0,0 1-1,-1-1 1,1 1 0,0 0 0,-1-1-1,1 1 1,0 0 0,-1 0-1,1 0 1,0 1 0,11 26 119,-6-11-31,-6-17-67,4 8 39,0-1 1,0 0-1,1 0 1,8 10-1,-11-15-23,0 0-1,0-1 1,0 1-1,0 0 1,1-1 0,-1 0-1,0 1 1,1-1-1,0 0 1,-1 0-1,1-1 1,-1 1-1,1 0 1,0-1 0,0 0-1,-1 1 1,4-1-1,3-1 113,-1-1-1,1 1 1,-1-1-1,0-1 1,0 1-1,0-1 1,9-5-1,-16 7-122,6-2 44,-1-1 0,1 0 0,-1 0 1,0 0-1,0-1 0,0 0 0,-1 0 0,9-10 0,-5 5-1,147-192 546,-110 138-482,-7 11 34,-2-1 0,52-105 0,-3-57-5,-15-7 620,-70 218-735,4-10 42,-2 1-1,0-1 1,1-16 0,-3 30-80,-1 0 0,0 0 0,0 0-1,0 1 1,1-1 0,-1 0 0,0 0 0,0 0 0,0 0 0,-1 0 0,1 0 0,0 0 0,0 0 0,0 0 0,-1 0 0,1 0 0,0 0 0,-1 0-1,-1 2-11,0 1-1,1-1 0,-1 1 0,1 0 1,-1 0-1,1-1 0,0 1 0,0 0 1,0 0-1,0 0 0,-1 3 0,-104 217-57,33-65 316,43-89-123,2 2 0,-30 122 0,-10 150-888,58-253-1455,11-30-3854,1-38 3588</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2:58.325"/>
    </inkml:context>
    <inkml:brush xml:id="br0">
      <inkml:brushProperty name="width" value="0.05" units="cm"/>
      <inkml:brushProperty name="height" value="0.05" units="cm"/>
      <inkml:brushProperty name="color" value="#004F8B"/>
    </inkml:brush>
  </inkml:definitions>
  <inkml:trace contextRef="#ctx0" brushRef="#br0">33 73 11136,'-26'-20'3594,"25"19"-3273,0 1-1,0-1 1,1 0-1,-1 0 0,1 0 1,-1-1-1,1 1 1,-1 0-1,1 0 1,0 0-1,0 0 0,-1 0 1,1 0-1,0 0 1,0-1-1,0 1 1,0 0-1,0 0 0,1 0 1,-1 0-1,0-1 1,0 1-1,1-1 1,1 0-128,-1 1-1,1-1 1,-1 0 0,1 1 0,-1 0 0,1-1 0,0 1-1,0 0 1,0 0 0,0 0 0,0 0 0,0 0 0,0 1 0,0-1-1,0 1 1,3-1 0,38-4-42,-38 5-60,36-2-405,0 3 0,61 8 1,-74-5-899,-1 2 0,37 12 1,-52-13 435,0 0 0,-1 1 1,0 0-1,0 1 0,-1 0 0,0 0 1,0 1-1,-1 1 0,0 0 1,0 0-1,-1 1 0,0-1 1,9 16-1,4 12-1649,-2 1 1,25 65 0,-23-49 2531,-9-21 1927,-10-25-1117,0 0 0,1 0 0,0 0 0,1-1 0,0 1 0,0-1 0,7 10 0,-9-15-413,0-1 0,-1 1 0,1 0 0,0-1 0,0 1 0,0-1-1,0 0 1,0 0 0,1 0 0,3 2 0,-5-3-321,1 0 0,-1 1 0,0-1 1,1 0-1,-1 0 0,1 0 0,-1 0 0,0 0 0,1-1 0,-1 1 0,1 0 0,-1-1 0,0 1 0,1-1 1,-1 1-1,0-1 0,1 0 0,-1 1 0,2-3 0,2-1-13,1 0 0,-1-1 0,0 1 0,-1-1 0,1 0 0,-1-1 0,0 1 0,-1-1 0,1 0 0,-1 0 0,0 0 0,0 0 0,-1 0 0,0-1 0,0 1 0,0-1 0,-1 0 0,0 1 0,-1-1 0,1 0 0,-1 0 0,0 1 0,-2-11 0,2 15-132,-1 0 1,1 0-1,-1 0 1,1 0-1,-1 0 1,0 0-1,0 0 1,0 1-1,0-1 0,-1-2 1,1 3-25,0 1-1,1-1 1,-1 0 0,0 1-1,0-1 1,0 1 0,0-1-1,1 1 1,-1 0 0,0-1-1,0 1 1,0 0 0,0 0-1,0 0 1,0-1 0,0 1-1,0 0 1,0 0 0,0 0-1,0 1 1,0-1 0,0 0-1,0 0 1,0 0 0,-1 1 0,-4 2 30,-1 0 0,1 0 1,0 0-1,1 1 1,-1 0-1,0 0 0,1 0 1,0 1-1,-6 7 1,-2 3 349,0 0 0,-12 20 0,21-29-287,-1 1 1,1 1-1,1-1 0,-1 0 1,1 1-1,1 0 0,-1 0 1,1 0-1,1 0 0,-1 0 0,1 0 1,1 0-1,0 0 0,0 0 1,0 1-1,1-1 0,0 0 1,1 0-1,0 0 0,0 0 1,1 0-1,-1-1 0,2 1 0,4 8 1,-4-9-145,0-1 0,1 0 1,0 1-1,0-2 0,0 1 1,1-1-1,-1 1 0,2-2 1,8 7-1,-10-8-227,1 0-1,-1-1 1,1 0-1,-1 0 1,1 0-1,0-1 1,0 0-1,0 0 1,0-1-1,-1 1 1,1-1-1,0 0 1,7-2 0,4-1-2631,0-1 0,0 0 0,0-2 0,26-11 0,-7 1-1995</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3:01.217"/>
    </inkml:context>
    <inkml:brush xml:id="br0">
      <inkml:brushProperty name="width" value="0.05" units="cm"/>
      <inkml:brushProperty name="height" value="0.05" units="cm"/>
      <inkml:brushProperty name="color" value="#004F8B"/>
    </inkml:brush>
  </inkml:definitions>
  <inkml:trace contextRef="#ctx0" brushRef="#br0">7 1140 9216,'0'0'166,"-1"0"1,1 0 0,0 0 0,0 0-1,-5-3 3503,5 3-3503,0 0 1,0 0 0,0 0 0,0-1-1,0 1 1,0 0 0,0 0 0,0 0-1,0-1 1,0 1 0,0 0 0,0-1-1,4-12 2635,16-20-2241,-14 25-100,70-127 424,-4 8-221,-36 75-192,58-63 1,-27 37-50,-5 0 359,59-98 1,-82 107 26,-3-2 1,29-79 0,-53 122-739,-11 27-96,-3 7-17,-17 49 53,-10 10 110,-66 103 0,37-70-45,4 2 53,6 2 0,3 2 0,-38 136-1,80-233-37,1 2-1,0-1 0,1 0 0,0 0 0,0 0 0,0 16 0,2-22-79,-1-1 0,0 0-1,0 0 1,0 0 0,0 0-1,1 0 1,-1 0 0,1 1-1,-1-1 1,1 0 0,-1 0-1,1 0 1,-1 0 0,1-1-1,0 1 1,0 0 0,-1 0-1,1 0 1,0 0 0,0-1-1,0 1 1,0 0 0,0-1-1,0 1 1,0-1 0,2 1-1,-1 0-25,0-1 0,1 0 0,-1 1 0,0-1 1,1 0-1,-1-1 0,0 1 0,1 0 0,-1-1 0,0 1 0,0-1 0,1 0 0,-1 0 0,0 0 0,3-2 0,43-29-448,-23 13 273,0-1-1,-1-2 1,28-32 0,57-79-340,-15 15 174,-91 115 324,0-1 0,0 1 1,0 0-1,0 1 0,4-4 1,-6 6 32,-1-1-1,1 1 1,-1 0 0,1 0 0,-1 0-1,1-1 1,-1 1 0,1 0-1,0 0 1,-1 0 0,1 0 0,-1 0-1,1 0 1,-1 0 0,1 0 0,-1 0-1,1 0 1,0 0 0,-1 0 0,1 0-1,-1 0 1,1 1 0,-1-1 0,1 0-1,-1 0 1,1 1 0,-1-1-1,1 0 1,-1 1 0,0-1 0,1 0-1,-1 1 1,1-1 0,-1 1 0,0-1-1,1 0 1,-1 1 0,0-1 0,0 1-1,1-1 1,-1 1 0,0 0 0,0-1-1,0 1 1,0-1 0,1 1 0,4 16 112,-1 0 1,-1 1 0,3 33 0,-3-27 59,6 34-1,-6-47-43,0 0-1,0 0 1,1 0-1,0 0 0,11 19 1,-13-27-83,1 0 0,-1-1 0,1 1 0,0 0 0,0-1 0,0 1 0,0-1 0,0 0 0,0 0 0,1 0 0,-1 0 0,1-1 0,-1 1 0,1-1 0,0 0 0,-1 0 0,1 0 0,0-1 0,0 1 0,0-1 0,6 0 0,5-1-1,-1-1 0,1 0 1,-1-1-1,0 0 0,0-1 0,0-1 1,0 0-1,-1-1 0,0-1 0,0 0 1,0 0-1,20-17 0,-4 0-50,0-2-1,-2 0 1,41-53-1,-55 63-98,-1 0 0,0 0 0,-2-2 0,0 1-1,0-1 1,8-25 0,-18 42 89,1 0 0,-1 0 0,0 0 0,1 0 0,-1-1 0,0 1 0,0 0 0,0 0 0,0 0 0,0 0 1,0-1-1,0 1 0,0 0 0,0 0 0,0 0 0,-1 0 0,1 0 0,0-1 0,-1 1 0,1 0 0,-1 0 0,0 0 0,1 0 0,-1 0 0,0 0 0,1 0 0,-1 1 0,0-1 0,0 0 0,0 0 0,0 1 0,0-1 0,-1-1 0,-1 1-6,0 0 1,0 0-1,0 1 0,0-1 0,0 1 0,0-1 0,0 1 0,0 0 0,0 0 1,0 0-1,-5 1 0,-2 2 38,0 0 1,0 0 0,0 1 0,1 0-1,-1 0 1,1 1 0,-16 12-1,7-4 72,1 0-1,1 1 1,0 1-1,1 0 1,0 1-1,-14 22 1,14-16 109,1 0 1,1 2-1,1-1 1,-14 40-1,22-52-73,0-1 0,1 1 0,1 0 0,0 0 1,-1 19-1,3-26-87,0 1-1,1-1 1,-1 0 0,1 0 0,0 0 0,0 0 0,0 0 0,0 0 0,1 0-1,0 0 1,0 0 0,0 0 0,0-1 0,0 1 0,1-1 0,0 0 0,-1 1 0,5 2-1,3 2 39,1-1-1,-1 0 0,1-1 1,0 0-1,0-1 0,1 0 1,0-1-1,22 5 0,5-1-368,60 4-1,-71-10-854,35-2-1,-51-1-287,-1 0 0,1-1 0,12-4 0,-22 6 956,1-1 0,-1 0 0,0 0-1,0 0 1,0 0 0,0 0 0,0 0 0,0 0 0,-1-1 0,1 1 0,0-1 0,-1 0 0,1 1 0,-1-1 0,1 0 0,-1 0 0,0 0 0,0 0 0,2-4 0,15-22-3711</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3:04.939"/>
    </inkml:context>
    <inkml:brush xml:id="br0">
      <inkml:brushProperty name="width" value="0.05" units="cm"/>
      <inkml:brushProperty name="height" value="0.05" units="cm"/>
      <inkml:brushProperty name="color" value="#004F8B"/>
    </inkml:brush>
  </inkml:definitions>
  <inkml:trace contextRef="#ctx0" brushRef="#br0">355 82 2496,'2'-1'299,"0"0"0,0 0 0,0 0 0,1 0 1,-1 0-1,0 1 0,1 0 0,-1-1 0,0 1 0,1 0 0,-1 0 0,1 0 1,-1 0-1,4 1 0,9-2 6003,-15 1-6194,1 0 0,-1 0 0,0-1 0,0 1-1,0 0 1,0 0 0,0 0 0,0 0 0,0 0 0,0-1 0,0 1 0,0 0 0,0 0 0,0 0 0,0 0 0,0 0 0,-1-1 0,-3-8 2028,-8-8-706,6 12-1280,0 0 0,0 1-1,0 0 1,0 0 0,-1 0 0,0 1-1,1 0 1,-1 0 0,-1 1 0,1-1-1,0 2 1,0-1 0,-1 1 0,1 0-1,-1 1 1,-13 0 0,12 1-73,0 0 1,0 1-1,0 0 0,0 0 1,0 1-1,0 0 1,0 1-1,1 0 0,0 0 1,0 1-1,0 0 1,-13 11-1,6-1 29,1 0 0,1 1 0,0 0 0,1 1 0,1 0 0,1 1 0,-16 36 0,22-44-41,0 0 1,1 1-1,0-1 0,0 1 1,1-1-1,1 1 1,0 0-1,0 0 0,1 0 1,0 0-1,3 13 1,-2-16 3,1-1 0,0 0-1,0 1 1,1-1 0,-1 0 0,2 0 0,-1-1 0,1 1 0,0-1 0,0 0 0,1 0 0,0 0 0,0 0 0,0-1 0,1 0 0,10 8 0,-9-9 41,-1 0-1,1 0 1,0-1-1,0 0 1,0 0-1,0-1 1,1 0-1,-1 0 1,1-1-1,8 1 1,-2-2-14,-1 0 0,1-1 0,0 0 0,24-6 1,28-7-59,-24 6-97,71-23 0,-91 22 75,0 0 1,0-2-1,-1-1 1,0 0-1,-1-1 1,-1-1-1,0-1 1,-1-1-1,26-29 1,64-82-550,-101 119 511,1-1 1,0 1 0,0 1-1,1-1 1,0 2 0,0-1-1,14-6 1,-21 12 8,0 1 0,0-1 0,1 0 0,-1 1-1,0 0 1,1-1 0,-1 1 0,0 0 0,1 0 0,-1 0 0,0 1 0,1-1 0,-1 0 0,4 2 0,-1 0-23,-1 0 0,0 0 0,0 0 0,0 0 1,-1 1-1,1 0 0,4 3 0,1 3-38,-1 1 0,1-1 0,-2 1 0,12 19 0,-15-22 98,18 32 345,-21-37-342,0 0 1,0 1-1,0-1 0,0 0 1,-1 0-1,1 0 1,0 0-1,-1 1 1,0-1-1,0 0 0,0 0 1,0 1-1,0-1 1,0 0-1,-1 3 1,1-5-6,0 1 0,0-1 0,-1 1 0,1-1 0,0 0 0,-1 1 0,1-1 0,0 0 0,-1 1 0,1-1 0,-1 0 0,1 1 1,0-1-1,-1 0 0,1 0 0,-1 1 0,1-1 0,-1 0 0,1 0 0,-1 0 0,1 0 0,-1 0 0,1 0 0,-1 0 0,1 0 1,-1 0-1,-18-4 177,-16-14-114,32 17-37,-17-12 85,13 8-239,0 1 0,0-1 0,-1 2 0,1-1-1,-9-2 1,13 5 70,1 0 0,-1 1-1,1 0 1,-1 0 0,1-1 0,0 1-1,-1 1 1,1-1 0,-1 0 0,1 1-1,-1-1 1,1 1 0,0-1-1,-1 1 1,1 0 0,0 0 0,0 0-1,0 1 1,-1-1 0,1 0 0,-3 4-1,-4 3-10,1 1 0,0 0 0,1 1 0,0-1-1,-9 16 1,5-4 138,-17 43 0,24-53-119,0 1 94,-1 0-1,2 0 1,-3 18 0,5-28-10,1 1 0,-1-1 1,1 1-1,0 0 0,0-1 1,0 1-1,0 0 0,1-1 1,-1 1-1,1 0 0,0-1 1,0 1-1,0-1 0,0 1 1,0-1-1,0 0 0,0 1 1,1-1-1,-1 0 1,1 0-1,0 0 0,3 3 1,-4-4-46,0-1 0,0 1 1,0 0-1,0-1 1,1 1-1,-1-1 1,0 1-1,0-1 0,1 0 1,-1 1-1,0-1 1,0 0-1,1 0 0,-1 0 1,0 0-1,1 0 1,1-1-1,1 0 31,-1 0 0,1 0 0,-1 0 0,0-1 0,0 1 0,5-4 0,3-3 93,0 0 0,15-16 0,-25 23-133,6-6-2,-2 0 0,1 0 0,-1 0 0,0-1 0,7-14 0,-5 9 0,19-38-172,-2-1-1,30-93 1,-51 130-6,-2 11-15,-4 9-113,-3 17 288,0 0 0,2 0 1,0 1-1,1 0 1,2 0-1,1 34 1,1-49 44,-1 0 1,1-1-1,1 1 0,0-1 1,0 0-1,0 1 1,1-1-1,0 0 0,0-1 1,1 1-1,0 0 1,8 10-1,-8-13 32,-1-1 0,1 1 0,0-1 0,0 0 0,1 0 0,-1 0 0,0-1 0,1 1 0,0-1 0,0 0 0,-1-1 0,1 1 0,0-1 0,0 0 0,0 0 0,1-1 0,-1 1 0,0-1 0,9-1 0,1 0-43,0-1 1,0 0-1,-1-1 1,1-1-1,-1 0 1,0-1-1,0-1 1,0 0-1,-1-1 1,14-9-1,-10 4 3,-1-1 0,0 0 0,20-24 0,37-51-40,-26 31-141,-42 50 148,-2 3 7,-1 1 0,1 0 1,0 0-1,0 0 0,0 1 1,0-1-1,0 1 0,5-4 1,-8 6 0,1 0 1,-1 0 0,1 0-1,-1-1 1,1 1 0,-1 0-1,1 0 1,-1 0-1,1 0 1,-1 0 0,1 0-1,-1 0 1,1 0 0,-1 0-1,1 0 1,-1 0-1,1 0 1,-1 1 0,1-1-1,-1 0 1,1 0 0,-1 0-1,1 1 1,-1-1 0,1 0-1,-1 1 1,0-1-1,1 0 1,-1 1 0,0-1-1,1 0 1,-1 1 0,0-1-1,1 1 1,-1-1-1,0 0 1,0 1 0,1-1-1,-1 1 1,0-1 0,0 1-1,0-1 1,0 1-1,0 0 1,3 24 100,-3-24-87,-2 26 128,-1-1 0,0 1 1,-12 38-1,9-41-73,3-13-82,2-6 54,-1 0-1,1 0 1,0 1-1,0-1 0,0 1 1,1-1-1,0 0 1,0 1-1,1 7 0,0-13-34,-1 1 0,0-1-1,0 0 1,0 0-1,0 1 1,0-1-1,1 0 1,-1 0-1,0 0 1,0 1-1,1-1 1,-1 0-1,0 0 1,0 0 0,1 1-1,-1-1 1,0 0-1,0 0 1,1 0-1,-1 0 1,0 0-1,1 0 1,-1 0-1,0 0 1,0 0-1,1 0 1,-1 0 0,0 0-1,1 0 1,-1 0-1,0 0 1,0 0-1,1 0 1,-1 0-1,0 0 1,1 0-1,-1 0 1,0-1 0,1 1-4,10-5-82,0 0 0,0-1 0,-1-1 0,17-12-1,-19 12 82,0 1 0,0 1-1,0-1 1,1 1-1,0 1 1,0-1-1,1 1 1,18-4-1,-25 7 9,1 1 0,-1 0 0,1-1 0,-1 2-1,1-1 1,-1 0 0,0 1 0,1-1 0,-1 1 0,1 0-1,-1 0 1,0 1 0,0-1 0,0 0 0,0 1 0,6 4 0,0 1 76,0 1 1,-1 0-1,13 17 1,0-1 81,-7-8-219,-3-4 283,1 1 0,22 18 0,-29-28-365,-1 0 0,1 0-1,0-1 1,0 1 0,0-1 0,0 0 0,0 0 0,0-1-1,1 1 1,-1-1 0,0 0 0,11 0 0,8-3-2537,2 2 783</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3:09.432"/>
    </inkml:context>
    <inkml:brush xml:id="br0">
      <inkml:brushProperty name="width" value="0.05" units="cm"/>
      <inkml:brushProperty name="height" value="0.05" units="cm"/>
      <inkml:brushProperty name="color" value="#004F8B"/>
    </inkml:brush>
  </inkml:definitions>
  <inkml:trace contextRef="#ctx0" brushRef="#br0">180 124 2080,'0'-1'124,"1"0"0,0 0-1,-1 0 1,1 0 0,0 0 0,0 0-1,0 0 1,0 0 0,0 0 0,0 0 0,0 1-1,0-1 1,0 0 0,0 1 0,3-1-1,2-3 1982,-4 3-1301,0-1 0,0 1-1,0-1 1,0 0 0,0 1-1,3-5 1,-4 5-670,-1 1 0,0 0 0,0-1 0,0 1 0,0 0 0,1-1 0,-1 1 0,0-1 0,0 1 0,0 0 0,0-1 0,0 1 0,0-1 0,0 1 0,0-1 0,0 1 0,-1 0 0,1-1 0,0 1 1,0 0-1,0-1 0,0 1 0,0-1 0,-1 1 0,1 0 0,0-1 0,0 1 0,-1 0 0,1-1 0,0 1 0,0 0 0,-1 0 0,1-1 0,0 1 0,-1 0 0,1 0 0,-1 0 0,1-1 0,0 1 0,-1 0 0,1 0 0,0 0 0,-1 0 0,1 0 0,-1 0 0,0 0 0,0-1-37,0 1 1,0 0-1,-1 0 0,1 0 0,0 0 0,0 0 1,0 0-1,-1 0 0,1 0 0,0 1 0,0-1 1,0 0-1,-1 1 0,1-1 0,0 1 0,0-1 1,-1 2-1,-19 12 254,12-6-247,1 1-1,-1 0 0,2 0 0,-1 1 0,1-1 1,1 2-1,-10 18 0,-30 84 820,39-93-746,-27 87 557,30-93-568,1 0 1,1 1-1,1-1 1,0 1-1,1 21 1,0-33-110,0 0 0,1-1 1,-1 1-1,1 0 0,-1-1 0,1 1 1,0-1-1,0 1 0,0-1 0,0 0 1,0 1-1,1-1 0,-1 0 0,1 0 0,0 0 1,-1 0-1,1 0 0,0 0 0,0 0 1,0-1-1,0 1 0,1-1 0,-1 1 1,0-1-1,1 0 0,3 2 0,1-2 19,0 1 0,1-1 0,-1 0 0,1-1 0,-1 0 0,0 0 0,1 0 0,9-3 0,5 0-83,-1-1-1,0-1 0,-1-1 1,30-13-1,-39 14-18,-1 0 1,0-1-1,0 0 1,0-1-1,-1 0 1,0 0-1,0-1 1,0 0-1,14-19 1,-16 16 40,1 0 1,-1-1-1,-1 0 1,0 0-1,-1-1 1,0 0-1,-1 1 1,-1-2-1,0 1 1,0 0-1,-1-1 1,-1 1-1,0-1 1,-1 1-1,-1-1 1,0 1-1,-1-1 1,0 1-1,-1 0 1,-6-18-1,6 25-81,0 0 0,0 1-1,0-1 1,-1 1 0,0 0 0,0 0-1,0 0 1,-1 0 0,1 1-1,-1 0 1,0 0 0,0 0 0,-11-5-1,13 7 17,0 0 0,-1 1 0,1-1 0,-1 1 0,1 0 1,-1 0-1,1 0 0,-1 1 0,0-1 0,1 1 0,-6 0 0,7 0 60,1 0 0,-1 0-1,1 0 1,0 0 0,-1 1 0,1-1 0,-1 0 0,1 1 0,0-1 0,-1 1 0,1-1 0,0 1 0,0 0-1,-1 0 1,1 0 0,0-1 0,0 1 0,0 0 0,0 0 0,0 1 0,0-1 0,0 0 0,0 0-1,1 0 1,-1 1 0,0-1 0,1 0 0,-1 1 0,1-1 0,-1 0 0,1 2 0,0 0 7,0-1 1,0 1-1,0-1 1,0 1-1,0-1 1,1 1-1,0-1 1,-1 1-1,1-1 1,0 1-1,0-1 1,0 0 0,0 0-1,1 1 1,-1-1-1,1 0 1,-1 0-1,4 3 1,1 1 134,0-1 0,0 1 0,1-1 0,8 6 0,-9-8-94,-1 0 0,1-1 0,0 1-1,-1-1 1,1 0 0,0-1 0,0 1 0,0-1 0,1-1 0,-1 1 0,0-1 0,0 0-1,12-2 1,4-2-20,0 0-1,33-13 1,-2 0 26,-36 13-86,-1-2 1,0 0 0,0 0-1,19-12 1,65-30 314,-91 44-314,1 0 0,0 0 0,0 1 0,0 0-1,0 1 1,0 0 0,1 1 0,-1 0 0,1 0 0,-1 1-1,1 1 1,-1 0 0,1 0 0,17 5 0,-15-2 21,-1 0-1,0 1 1,-1 0 0,1 1 0,-1 0 0,0 1-1,-1 0 1,1 1 0,-1 0 0,-1 1-1,16 17 1,-16-16 39,-5-7 37,-1 1 1,0-1 0,0 1 0,0 0 0,-1-1-1,3 6 1,-7-13-52,-1 1 0,0 0 0,1 0 0,-1 0 0,0 0 0,-1 0 0,1 0 0,0 1 0,-1 0 0,1 0 0,-1 0 0,0 0 0,-6-2 0,3 1-124,-1 0-1,0 1 0,0 0 0,0 0 0,0 0 1,0 1-1,-15 0 0,10 3 80,0 0 0,1 0 0,-1 1 0,1 1 0,0 0 0,0 1 0,0 0 0,1 1 0,0 0 0,0 0 0,0 2 0,1-1 0,0 1 0,0 1 0,-12 14 0,12-12 47,0 1-1,1 1 0,0 0 0,0 0 1,2 1-1,0-1 0,0 2 0,1-1 1,1 1-1,1 0 0,0 0 0,-3 25 1,6-37-8,1 0 0,0-1 0,0 1 0,0 0 0,0 0 0,0 0 0,1 0 0,-1 0 0,1 0 0,0 0 0,0-1 0,0 1 0,0 0 0,0-1 0,1 1 0,-1 0 0,1-1 0,-1 0 0,1 1 0,0-1 0,0 0 0,0 0 0,1 0 0,-1 0 0,0 0 0,1-1 0,-1 1 0,1-1 0,3 2 0,8 1 42,0 0 0,0-2 0,1 0 0,-1 0 0,23-1 0,74-10 10,-93 6-114,0 0-1,1-1 1,-1-1-1,-1-1 0,1-1 1,-1 0-1,0-1 1,-1-1-1,0 0 0,0-1 1,-1-1-1,-1-1 1,1 0-1,-2-1 0,0 0 1,13-18-1,9-18-43,31-59 0,-8 12-267,-55 92 367,-2 0-24,2 1 0,-1 0 1,0 0-1,1 0 0,-1 0 0,6-5 1,-6 7-3,-1 1 0,0-1 1,0 0-1,1 1 1,-1-1-1,1 1 1,-1 0-1,0-1 0,1 1 1,-1 0-1,1 0 1,-1 0-1,0 0 0,1 0 1,-1 0-1,1 1 1,-1-1-1,0 0 1,1 1-1,-1-1 0,0 1 1,3 1-1,4 1 22,-1 1 0,0 0 0,0 1 0,0 0 0,9 9 0,29 34-70,-12-12-12,-17-20 40,0 1 142,1 0 1,1-2 0,37 26 0,-19-19 412,-36-22-510,0 0-1,0 1 0,0-1 1,0 0-1,1 0 1,-1 0-1,0 0 1,0 0-1,0 0 0,1 0 1,-1 0-1,0 0 1,0 0-1,1 0 1,-1 0-1,0 0 0,0 0 1,0 0-1,1 0 1,-1 0-1,0 0 1,0 0-1,1 0 0,-1 0 1,0 0-1,0 0 1,0 0-1,1 0 1,-1 0-1,0 0 0,0-1 1,0 1-1,0 0 1,1 0-1,-1 0 0,0 0 1,0-1-1,0 1 1,0 0-1,0 0 1,1 0-1,-1-1 0,0-12 94,-8-15-40,5 22-86,-1 1-1,0 0 1,0 0-1,-1 0 1,1 0-1,-1 0 1,0 1-1,0 0 1,-1 0-1,1 1 1,-1-1-1,0 1 1,0 0-1,0 1 1,0 0-1,0 0 1,-1 0-1,1 0 1,-1 1-1,-12-1 1,9 2-5,1-1 1,0 1 0,0 1-1,0 0 1,-1 0 0,1 1-1,0 0 1,1 0 0,-1 1-1,0 0 1,1 1 0,-1 0-1,1 0 1,-10 7 0,11-5 39,1 0 1,0 0 0,1 0 0,-1 1 0,1-1 0,0 2 0,1-1-1,-5 9 1,-2 9 141,-9 29 0,14-38-95,3-9-16,1 1 0,0-1 0,1 1 0,-1 0 0,1-1 0,1 1 0,-1 0 0,1 0 0,3 15 0,-3-20-10,1 1 1,0 0 0,0-1 0,0 1 0,1-1-1,0 0 1,-1 1 0,1-1 0,0 0 0,0 0 0,1 0-1,-1 0 1,1 0 0,-1-1 0,1 1 0,0-1-1,0 0 1,0 0 0,0 0 0,0 0 0,7 3-1,5 0 3,0-1 0,0 0-1,0-1 1,0 0-1,18-1 1,77-1-162,-109-1 124,46-2-61,89-15 0,-113 12 63,0-1 1,-1 0-1,0-2 1,-1 0 0,40-23-1,29-26-114,148-127 0,-220 166 176,-18 18-67,0 0-1,0 0 1,0 0-1,0 0 1,0 0 0,1 0-1,-1 0 1,0 0-1,0 1 1,0-1 0,0 0-1,0 0 1,0 0-1,0 0 1,0 0 0,0 0-1,0 0 1,0 0-1,0 0 1,0 1 0,0-1-1,0 0 1,0 0-1,0 0 1,0 0-1,0 0 1,0 0 0,0 0-1,0 0 1,0 1-1,0-1 1,0 0 0,0 0-1,0 0 1,0 0-1,0 0 1,0 0 0,0 0-1,0 0 1,0 1-1,0-1 1,0 0-1,0 0 1,0 0 0,0 0-1,0 0 1,0 0-1,-1 0 1,1 0 0,0 0-1,0 0 1,0 0-1,0 0 1,0 0 0,0 0-1,0 1 1,0-1-1,-1 0 1,1 0 0,0 0-1,-18 22-74,-29 47 0,9-10 170,33-52-83,-4 5-4,-1 1 1,2 1 0,0-1-1,0 1 1,2 1 0,-9 24-1,15-38 11,-1 0-1,1 1 0,0-1 1,0 0-1,0 0 1,-1 0-1,1 0 1,1 1-1,-1-1 1,0 0-1,0 0 0,0 0 1,1 0-1,-1 1 1,0-1-1,1 0 1,-1 0-1,1 0 1,-1 0-1,1 0 0,0 0 1,0 0-1,-1 0 1,1 0-1,0-1 1,0 1-1,0 0 1,0 0-1,0-1 0,0 1 1,0 0-1,0-1 1,0 1-1,0-1 1,0 1-1,0-1 1,0 0-1,2 1 1,3 0 20,1 0 0,0 0 1,0-1-1,0 0 1,9 0-1,7-3-46,1 0 0,-1-2 0,-1 0 0,1-2 0,-1 0 0,0-2 0,0 0 0,-1-2 0,-1 0 0,0-1 0,0-1 0,-1-1 0,-1 0 0,0-2 0,-1 0 0,28-35 0,-22 23 68,-23 28-60,0 1 0,0-1-1,0 0 1,0 0-1,0 0 1,0 0-1,0 0 1,0 0-1,0 0 1,0 0 0,0 0-1,0 0 1,0 0-1,0 0 1,0 0-1,0 0 1,0 0-1,0 0 1,0 0 0,0 0-1,1 1 1,-1-1-1,0 0 1,0 0-1,0 0 1,0 0-1,0 0 1,0 0-1,0 0 1,0 0 0,0 0-1,0 0 1,0 0-1,0 0 1,0 0-1,0 0 1,1 0-1,-1 0 1,0 0 0,0 0-1,0 0 1,0-1-1,0 1 1,0 0-1,0 0 1,0 0-1,0 0 1,0 0 0,0 0-1,0 0 1,0 0-1,0 0 1,0 0-1,0 0 1,0 0-1,0 0 1,1 0 0,-1 0-1,0 0 1,0 0-1,0 0 1,0-1-1,0 1 1,0 0-1,0 0 1,0 0-1,0 0 1,0 0 0,-1 8-78,-6 13 14,0-5 72,-21 49-104,25-57 129,0 1 1,1 0-1,0 0 0,1 0 0,-2 15 1,4-20 13,-1 0-1,0 0 1,1-1 0,-1 1 0,1 0-1,0-1 1,0 1 0,1-1 0,-1 1-1,1-1 1,2 5 0,-3-7-29,0 1 1,0-1 0,0 0 0,1 1-1,-1-1 1,0 0 0,1 1-1,-1-1 1,1 0 0,-1 0 0,1 0-1,0-1 1,-1 1 0,1 0-1,0-1 1,0 1 0,-1-1-1,1 1 1,0-1 0,0 0 0,0 1-1,-1-1 1,1 0 0,3-1-1,4-1 28,1 0-1,-1 0 0,0-1 1,1 0-1,11-7 0,43-26-66,-53 29-16,139-99 8,-62 41-248,-69 55 157,-19 10 118,1-1 1,-1 1 0,0 0-1,1 0 1,-1 0-1,0 0 1,0 0 0,1 0-1,-1 0 1,0 0-1,0 0 1,1 0 0,-1 0-1,0 0 1,1 0-1,-1 0 1,0 0 0,0 0-1,1 0 1,-1 0-1,0 1 1,0-1 0,1 0-1,-1 0 1,0 0-1,0 0 1,0 1 0,1-1-1,-1 0 1,0 0-1,0 0 1,0 1 0,1-1-1,-1 0 1,0 0-1,0 0 1,0 1 0,0-1-1,0 1 1,-1 11-37,-5 1 34,-14 19 1,2-2 5,-25 39-1,-57 103 61,-23 115-83,45-99 184,42-109-55,-35 86 194,68-157-257,8-20 10,27-48-149,34-87 0,-1-13-110,-42 112 170,36-55 0,-29 58-53,50-55-1,47-39-131,-46 53 77,-69 73 119,11-13 96,51-44 1,-71 67-66,0 1 1,0 0-1,0 0 1,0 0-1,0 0 1,7-2 0,-10 3-11,1 1 1,0 0-1,0 0 1,0 0-1,0 0 1,-1 0-1,1 0 1,0 0 0,0 0-1,0 0 1,-1 1-1,1-1 1,0 0-1,0 0 1,-1 1 0,1-1-1,0 1 1,0-1-1,-1 0 1,1 1-1,-1 0 1,1-1-1,0 1 1,-1-1 0,1 1-1,-1-1 1,1 1-1,-1 0 1,1 0-1,-1-1 1,0 1-1,1 0 1,-1-1 0,1 3-1,1 2-13,-1 1-1,1 0 1,-1 0-1,0 0 0,0 0 1,0 1-1,-1-1 1,0 0-1,-1 0 1,-1 10-1,-1 2 22,-1 0 0,-8 23 0,-3-3 38,-2-1-1,-1 0 1,-1-1 0,-3-1 0,-48 61-1,63-88-151,0 0-1,0-1 0,-1 1 0,-9 5 0,15-11 63,1-1 0,-1 0 0,0 0 0,0 0-1,1 0 1,-1-1 0,0 1 0,-3 0 0,5 0 33,-1-1 0,1 0 0,0 0-1,-1 0 1,1 0 0,-1 0 0,1 0-1,0-1 1,-1 1 0,1 0 0,0 0-1,-1 0 1,1 0 0,-1 0 0,1 0-1,0-1 1,-1 1 0,1 0 0,0 0 0,0-1-1,-1 1 1,0-1-13,1 0 0,0 1 0,-1-1 0,1 0 0,0 0-1,-1 0 1,1 1 0,0-1 0,0 0 0,0 0 0,-1 0 0,1 0 0,0 1 0,1-2 0,-1-7-68,1 1 1,0-1 0,1 1 0,0 0 0,1 0 0,-1 0-1,1 0 1,1 0 0,0 0 0,0 1 0,0 0 0,1-1-1,10-10 1,3-3 111,2 2 0,42-35-1,-58 51 49,1 0 0,-1 0-1,0 0 1,1 0 0,-1 1 0,1 0-1,0 0 1,6-2 0,-7 3-10,0 1 0,0-1 0,0 1 0,0 0 0,0 1 0,0-1 0,0 0 0,-1 1 0,1 0 0,0 0-1,6 3 1,-1-2 35,0 1-1,0-2 1,0 1-1,0-1 0,0 0 1,0-1-1,14-1 1,68-12 325,-78 10-357,33-7 56,0-2 0,-1-2 0,-1-2 0,52-25 0,-72 28-138,0-1 0,-1-1 0,-1-2 0,0 0 0,-1 0 0,-1-2 0,-1-1 0,-1-1 0,19-25 0,-49 77-594,-14 24 739,13-29-66,0 1 0,2 1 0,-8 30 0,18-54-10,0-1-1,0 1 0,1-1 1,-1 1-1,1 0 1,0-1-1,0 1 0,0 0 1,1-1-1,-1 1 1,1-1-1,0 1 0,0 0 1,0-1-1,0 0 1,1 1-1,-1-1 0,1 0 1,0 0-1,0 0 1,0 0-1,1 0 0,-1 0 1,0 0-1,1-1 1,0 0-1,0 1 1,0-1-1,0 0 0,0 0 1,0 0-1,0-1 1,1 1-1,-1-1 0,4 1 1,-1 0-24,0-1 0,0 0 0,0-1 0,0 1 0,0-1 0,0 0 0,0-1 0,0 1 0,11-4 0,4-2-15,30-12 0,-13 3 94,-2 2-137,0-2 0,-1-1 0,64-40 0,-83 45 2,0-1 0,0-1 0,-2 0 0,1-1 0,-2 0 0,0-2 0,-1 1 0,0-1 0,16-31 0,-18 26 79,-1 0 0,7-24-1,-13 35-117,0 0 0,-1 1-1,-1-1 1,0 0-1,0 0 1,-1 0 0,-1-17-1,1 26 40,0 0 0,0 0 0,0-1 0,-1 1 0,1 0 0,0 0 0,-1 0 0,1 0-1,-1 0 1,1-1 0,-1 1 0,0 0 0,1 0 0,-1 0 0,0 1 0,-1-2 0,2 1 13,-1 1 0,0 0 1,1-1-1,-1 1 0,0 0 1,0 0-1,1-1 0,-1 1 1,0 0-1,1 0 0,-1 0 1,0 0-1,0 0 0,1 0 1,-1 0-1,0 0 1,1 0-1,-1 1 0,-1-1 1,-3 2-35,1 1 0,-1-1 0,1 1 0,0 0 0,-8 6 0,-12 14 59,0 1 0,1 2 0,1 0 0,-18 31 0,32-47 20,-10 15 70,0 1 0,2 1 0,1 0-1,-17 43 1,31-66-49,0-1 1,0 1-1,0-1 0,0 1 0,0-1 0,1 1 0,0 0 1,0-1-1,0 1 0,0 0 0,0-1 0,1 1 1,0 0-1,0-1 0,0 1 0,2 5 0,-1-6-16,0-1 0,0 1 1,0 0-1,0-1 0,0 1 0,1-1 0,-1 0 0,1 0 0,-1 0 0,1 0 0,0 0 0,0-1 0,0 1 0,0-1 0,0 0 0,0 0 0,0 0 0,6 1 0,14 2-9,0-1 1,0 0-1,0-2 0,0-1 1,0 0-1,30-6 0,-13-1 3,0-2 1,68-25-1,92-46-117,-95 40-475,-142 63-71,-60 49-1,79-56 703,0 1 0,1 1-1,1 1 1,-26 39 0,38-51-6,-1 0-1,1 0 1,1 1 0,0 0-1,0-1 1,0 1 0,1 1 0,0-1-1,0 0 1,1 0 0,0 1-1,1-1 1,0 9 0,0-15-32,0-1 0,0 1 0,0-1 0,1 1 0,-1-1 0,0 1 0,1-1 0,-1 1 0,1-1 0,-1 0 0,1 1 0,0-1 0,-1 0 1,1 0-1,0 1 0,0-1 0,0 0 0,0 0 0,0 0 0,0 0 0,0 0 0,0 0 0,0 0 0,1-1 0,-1 1 0,0 0 0,1-1 0,-1 1 0,0 0 0,1-1 0,-1 0 1,1 1-1,-1-1 0,1 0 0,-1 0 0,3 0 0,3-2 22,0 0-1,-1 0 1,0-1 0,1 0 0,6-5 0,7-2 2,148-89 259,-146 86-247,-10 5-35,5-2 16,30-25 0,-19 9-38,-1-1 1,33-44-1,40-71-21,74-157-172,-170 292 188,-1 0-113,1 0 1,-1 0-1,0 0 0,-1 0 1,3-12-1,-5 19 107,0-1 0,0 1 0,1 0 0,-1 0 0,0-1 0,0 1 1,0 0-1,0-1 0,0 1 0,0 0 0,0 0 0,0-1 0,0 1 0,0 0 0,0-1 0,0 1 0,0 0 0,-1 0 0,1-1 0,0 1 0,0 0 1,0 0-1,0-1 0,0 1 0,-1 0 0,1 0 0,0-1 0,0 1 0,0 0 0,-1 0 0,1 0 0,0-1 0,0 1 0,-1 0 0,1 0 0,-1 0 4,0 0-1,0 0 1,0 0-1,1 0 1,-1 1-1,0-1 1,0 0-1,0 1 1,1-1-1,-1 0 1,0 1-1,1-1 1,-2 1-1,-4 4 1,0 0-1,1 0 1,-9 10-1,-96 123-185,43-51 240,23-32-138,-97 128 410,111-141-816,3 2 0,-32 70 0,39-67-2340,-16 53-1,23-50-2520,5 1-3629,7-34 4704</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3:09.838"/>
    </inkml:context>
    <inkml:brush xml:id="br0">
      <inkml:brushProperty name="width" value="0.05" units="cm"/>
      <inkml:brushProperty name="height" value="0.05" units="cm"/>
      <inkml:brushProperty name="color" value="#004F8B"/>
    </inkml:brush>
  </inkml:definitions>
  <inkml:trace contextRef="#ctx0" brushRef="#br0">356 184 13312,'-76'-79'6015,"-11"50"-5247,52 18-832,7 3-128,-7-12-1120,4 8 736,-6-5-2079,11 9 1503</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4:35.223"/>
    </inkml:context>
    <inkml:brush xml:id="br0">
      <inkml:brushProperty name="width" value="0.05" units="cm"/>
      <inkml:brushProperty name="height" value="0.05" units="cm"/>
    </inkml:brush>
  </inkml:definitions>
  <inkml:trace contextRef="#ctx0" brushRef="#br0">25 0 8640,'-24'4'3904,"29"1"-3392,3-5-1248,6 4 288,30 1-1728,3-2 1216</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3:11.435"/>
    </inkml:context>
    <inkml:brush xml:id="br0">
      <inkml:brushProperty name="width" value="0.05" units="cm"/>
      <inkml:brushProperty name="height" value="0.05" units="cm"/>
      <inkml:brushProperty name="color" value="#004F8B"/>
    </inkml:brush>
  </inkml:definitions>
  <inkml:trace contextRef="#ctx0" brushRef="#br0">86 17 9216,'-9'-17'6784,"8"72"-2372,-7 27-3507,4-29-175,-6 62 160,-20 292 1436,28-373-2238,-14 219 688,11-167 334,6-78-281,2-10-480,10-59 168,47-122-586,-52 163 44,1 1 0,0 0 0,2 1 0,0 0 0,1 1 0,0 0 0,30-29 0,-34 38-5,0 1 1,0 0-1,0 1 1,1 0-1,0 0 1,1 1-1,-1 0 1,1 0 0,0 1-1,0 1 1,1 0-1,-1 0 1,0 1-1,1 0 1,0 1-1,-1 0 1,14 1-1,-19 0 35,0 0-1,0 1 1,0 0-1,0 0 0,0 0 1,-1 1-1,1-1 1,0 1-1,0 0 0,-1 1 1,0-1-1,1 1 1,-1 0-1,0 0 0,0 0 1,0 0-1,-1 1 1,1-1-1,-1 1 0,0 0 1,0 0-1,0 1 1,0-1-1,-1 0 0,0 1 1,0 0-1,0-1 0,-1 1 1,1 0-1,-1 0 1,0 0-1,0 0 0,-1 9 1,1 0 20,-2 0 0,0-1 1,-1 1-1,0 0 0,-1-1 1,0 0-1,-2 0 0,1 0 1,-1 0-1,-7 12 0,1-6 21,0-1-1,-1 0 0,0-1 0,-1-1 0,-30 29 0,27-32-64,0-1 0,-1-1 0,-1 0-1,-23 9 1,36-17-8,-1 0 0,0-1-1,0 0 1,0 0 0,0 0-1,0-1 1,0 0 0,0 0-1,-1 0 1,1-1 0,0 0-1,0 0 1,-1-1 0,1 0 0,0 0-1,0 0 1,0-1 0,0 0-1,0 0 1,0 0 0,0-1-1,0 0 1,1 0 0,-10-8-1,8 6-48,3 2 33,1 1 1,0-1 0,0 0 0,0 0-1,-3-4 1,6 6 37,-1 1 0,1-1 0,0 1 0,-1-1 0,1 1 0,0-1 0,0 0 0,-1 1 0,1-1 1,0 1-1,0-1 0,0 0 0,0 1 0,0-1 0,0 1 0,0-1 0,0 0 0,0 1 0,0-1 0,0 0 0,0 1 0,0-1 0,1 1 0,-1-1 0,0 0 0,0 1 0,1-1 0,-1 1 1,0-1-1,1 1 0,-1-1 0,1 1 0,-1-1 0,1 1 0,-1 0 0,1-1 0,-1 1 0,1-1 0,-1 1 0,2-1 0,7-4-27,1 0 0,1 0 0,-1 0 0,1 2-1,-1-1 1,20-3 0,70-4 69,-20 4-78,-54 3 159,0-1 0,0-1 0,0-1 0,-1-2 0,0 0 0,-1-1 0,34-20 0,-32 12 48,0-1-1,38-37 1,37-53 126,-101 109-293,0 0 0,0 0 0,0 0 0,0 0 0,0 0 0,0 0 0,0 0 0,0 0 0,0 0 0,0 0 0,0 0 0,0 0 0,0 0 0,0-1 0,1 1-1,-1 0 1,0 0 0,0 0 0,0 0 0,0 0 0,0 0 0,0 0 0,0 0 0,0 0 0,0 0 0,0 0 0,0 0 0,0 0 0,1 0 0,-1 0 0,0 0 0,0 0 0,0 0 0,0 0 0,0 0 0,0 0 0,0 0 0,0 0 0,0 0-1,0 0 1,0 0 0,1 0 0,-1 0 0,0 0 0,0 1 0,0-1 0,0 0 0,0 0 0,0 0 0,0 0 0,0 0 0,0 0 0,0 0 0,0 0 0,0 0 0,0 0 0,0 0 0,2 9-100,-3 13-21,-17 249 405,16-258-176,2-10-57,-1 0 0,1 0 0,-1 0 0,1 0 0,0 0 0,0 0 0,1 0 0,-1 0 0,1 0 0,-1 0 0,1 0 0,2 5 0,-3-8-44,0 0 0,0 1 0,1-1 0,-1 0 0,0 0 0,0 1 0,1-1 0,-1 0 0,0 0-1,0 1 1,1-1 0,-1 0 0,0 0 0,1 0 0,-1 0 0,0 1 0,1-1 0,-1 0 0,0 0 0,1 0-1,-1 0 1,0 0 0,1 0 0,-1 0 0,0 0 0,1 0 0,-1 0 0,0 0 0,1 0 0,-1 0-1,0 0 1,1 0 0,-1 0 0,0-1 0,1 1 0,-1 0 0,0 0 0,1 0 0,-1-1 0,0 1-1,0 0 1,1 0 0,-1 0 0,0-1 0,0 1 0,1 0 0,-1-1 0,0 1 0,0-1 0,16-19 15,-15 18-7,20-34 166,-13 20-218,2 0-1,21-28 1,-28 41 15,0 0 1,0 0-1,0 0 1,0 0-1,0 0 1,1 1-1,-1-1 0,1 1 1,0 0-1,-1 0 1,1 0-1,0 1 1,0 0-1,0-1 0,1 1 1,-1 1-1,8-2 1,-8 2 17,-1 1 0,1-1 0,-1 0 0,1 1 0,-1 0 0,0 0 0,0 0 0,1 0 0,-1 1 0,0-1 0,0 1 0,5 3 0,-4-1 9,1 0 1,-1 0-1,0 0 1,0 0-1,0 1 1,5 9-1,-1-1 8,-2 1 0,1 0 0,-2 0 0,8 29 0,-10-29 5,-1 0 0,-1 0 0,0 0 0,-1 0 0,0 0 0,-1 0 0,0 0-1,-2 0 1,1 0 0,-2 0 0,-6 19 0,-8 10 157,-2 1 1,-27 41-1,12-22-222,18-28 0,-25 41 108,37-67-58,-2 0-1,1 0 1,-2 0-1,1-1 1,-12 10-1,16-15-14,-1-1-1,1 1 1,0-1-1,-1 0 1,1 0-1,-1 0 1,0-1-1,-5 2 1,7-2-2,0-1 1,-1 1-1,1-1 1,-1 0-1,1 0 1,-1 0-1,1-1 1,-1 1-1,1-1 1,0 1-1,-1-1 1,1 0-1,0 0 1,0 0-1,-1 0 1,-2-2-1,-1-1-18,-1-1 0,1 0 0,0-1-1,0 1 1,1-1 0,0 0 0,0-1 0,-5-8-1,-32-62-184,38 69 217,1-1 0,0 0 1,0 1-1,1-1 0,0 0 1,0 0-1,0-14 0,2 19 15,0 0 0,0-1 0,0 1 1,1 0-1,-1-1 0,1 1 0,1 0 0,-1 0 0,0 0 0,1 0 0,0 0 0,0 0 0,0 0 0,0 1 0,1-1 0,-1 1 0,1 0 0,5-5 0,0 1-1,1 0-1,0 1 1,0 0 0,0 0-1,1 1 1,0 0-1,0 1 1,0 0 0,0 1-1,19-4 1,186-29-54,-57 11-2766,-70 10-4363,-49 11-1190,-12 3 3128</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3:12.954"/>
    </inkml:context>
    <inkml:brush xml:id="br0">
      <inkml:brushProperty name="width" value="0.05" units="cm"/>
      <inkml:brushProperty name="height" value="0.05" units="cm"/>
      <inkml:brushProperty name="color" value="#004F8B"/>
    </inkml:brush>
  </inkml:definitions>
  <inkml:trace contextRef="#ctx0" brushRef="#br0">390 650 3552,'9'2'1376,"-9"-2"-1260,0 0 0,1 0-1,-1 0 1,0 0-1,1 0 1,-1 0-1,0 1 1,1-1-1,-1 0 1,0 0-1,1 0 1,-1 0-1,13-9 10887,-13 10-10893,-15-2 3874,-21 7-3460,3 0-414,0 2 0,0 2-1,1 0 1,-55 28 0,74-31-70,1 0 1,0 1-1,1 1 1,0 0-1,-19 20 1,23-21 36,1 0 1,0 0-1,0 1 1,1 0 0,0 0-1,1 0 1,0 1 0,0 0-1,-2 11 1,5-16-24,0-1 1,0 1-1,0-1 0,1 0 1,0 1-1,0-1 1,0 1-1,1-1 0,-1 1 1,1-1-1,0 0 1,1 1-1,2 6 0,-3-9-17,0 0-1,0 0 0,1 0 0,-1 0 0,1 0 1,-1-1-1,1 1 0,0 0 0,0-1 0,-1 1 1,1-1-1,1 0 0,-1 0 0,0 1 0,0-1 1,0 0-1,0-1 0,1 1 0,-1 0 1,0-1-1,1 1 0,-1-1 0,1 0 0,-1 0 1,0 0-1,1 0 0,2-1 0,4 0 46,-1-1 0,1 0 0,-1 0 1,1-1-1,-1 0 0,0-1 0,0 0 0,0 0 0,-1-1 0,9-6 0,11-9 115,29-31 0,-49 45-146,71-74 499,-34 22-1461,-44 58 891,0 0 1,0 0-1,0 0 0,1 0 1,-1 0-1,0 1 0,0-1 1,0 0-1,0 0 1,1 0-1,-1 0 0,0 0 1,0 0-1,0 1 1,0-1-1,0 0 0,1 0 1,-1 0-1,0 0 0,0 1 1,0-1-1,0 0 1,0 0-1,0 0 0,0 1 1,0-1-1,0 0 0,0 0 1,0 0-1,0 1 1,0-1-1,0 0 0,0 0 1,0 0-1,0 1 0,0-1 1,0 0-1,0 0 1,0 0-1,0 1 0,0-1 1,1 18-122,-1-11 83,2 10 94,11 94 192,-10-99-133,0-1 0,0 0 0,1 0 0,0 0 0,1-1 0,0 1 0,11 15 0,-15-25-75,0 0 1,0 0-1,0 0 1,0 0-1,0 0 1,0 0 0,0 0-1,0 0 1,0-1-1,0 1 1,1 0 0,-1-1-1,0 1 1,1-1-1,-1 1 1,0-1 0,1 0-1,-1 1 1,1-1-1,-1 0 1,0 0-1,1 0 1,-1 0 0,1 0-1,-1 0 1,0-1-1,1 1 1,-1 0 0,1-1-1,-1 1 1,3-2-1,3-2 59,0 0 0,-1 0-1,1 0 1,8-9 0,-10 10-69,218-177 828,-199 162-794,-1-2 0,-2 0 1,0-1-1,-1-1 0,-1-1 1,-1-1-1,24-42 0,-8 0-100,37-106-1,-27 60 99,-24 59 28,24-101 0,-43 150-92,0 3 7,-1 0 0,0 1-1,1-1 1,-1 0 0,0 1-1,0-1 1,1 1 0,-1-1-1,0 0 1,0 0 0,0 1-1,0-1 1,0 0 0,0 1 0,0-1-1,0 0 1,0 1 0,0-1-1,-1 0 1,1 1 0,0-1-1,0 0 1,-1 1 0,1-1-1,0 1 1,-1-1 0,0 0-1,1 1 9,0 0-1,0 0 1,-1 0-1,1 0 0,0 0 1,0 0-1,-1 0 0,1 0 1,0 0-1,0 0 0,0 0 1,-1 0-1,1 0 0,0 1 1,0-1-1,0 0 1,-1 0-1,1 0 0,0 0 1,0 0-1,0 1 0,0-1 1,-1 0-1,1 0 0,0 0 1,0 1-1,0-1 0,0 0 1,-3 5-21,1 0 0,0 0 0,0 0 0,1 0 0,-1 1 0,0 7 0,2-13 29,-38 236 424,15 7-239,21-219-149,-3 85-6,11 155-1,-4-240-198,13 123-4675,-13-137 1563,-9-31-4868,5 17 7521,-11-35-3938,-1-5 1532</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3:13.314"/>
    </inkml:context>
    <inkml:brush xml:id="br0">
      <inkml:brushProperty name="width" value="0.05" units="cm"/>
      <inkml:brushProperty name="height" value="0.05" units="cm"/>
      <inkml:brushProperty name="color" value="#004F8B"/>
    </inkml:brush>
  </inkml:definitions>
  <inkml:trace contextRef="#ctx0" brushRef="#br0">11 8 8128,'-10'-8'4192,"20"8"-2304,3 3-1120,24 2 1823,2-1-1471,25-4 64,2 5-704,2-10-160,-5 5-192,-5-4-640,-8 4 256,0-5-3551,-2 10 2079</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3:15.418"/>
    </inkml:context>
    <inkml:brush xml:id="br0">
      <inkml:brushProperty name="width" value="0.05" units="cm"/>
      <inkml:brushProperty name="height" value="0.05" units="cm"/>
      <inkml:brushProperty name="color" value="#004F8B"/>
    </inkml:brush>
  </inkml:definitions>
  <inkml:trace contextRef="#ctx0" brushRef="#br0">9 1557 5824,'-8'5'9336,"14"-17"-6214,19-35-1431,-8 20-983,1 1 0,0 1 0,2 0 1,38-35-1,94-60 441,-98 82-608,-3-3 1,68-68-1,-97 83-298,-14 16-75,0 1 0,0 0 0,1 0 0,0 1 0,1 0 0,14-10 0,-23 18-157,0-1 1,-1 1-1,1 0 1,-1-1-1,1 1 1,0 0-1,-1-1 1,1 1-1,0 0 1,0 0-1,-1 0 1,1 0-1,0 0 1,-1 0-1,1 0 1,0 0-1,0 0 1,-1 0-1,1 0 1,0 0-1,-1 0 1,1 0-1,0 1 1,0-1-1,-1 0 1,1 1-1,-1-1 1,1 0-1,0 1 1,-1-1-1,1 1 0,-1-1 1,1 1-1,-1-1 1,1 1-1,-1-1 1,1 1-1,-1 0 1,0-1-1,1 1 1,-1 0-1,0-1 1,1 2-1,1 3 39,-1 0 0,0 0 0,0 1-1,0 9 1,0-9-15,-1 16 51,-1 0 1,0 1-1,-2-1 1,-1 0-1,-7 27 0,-3 17 31,9-47-133,0 7 16,5-26 5,0 0 0,0 1 0,0-1 0,0 0 0,0 0 0,1 0 0,-1 0 1,0 0-1,0 0 0,0 0 0,0 0 0,1 0 0,-1 0 0,0 0 0,0 0 0,0 0 0,0 0 0,1 0 1,-1 0-1,0 0 0,0 0 0,0 0 0,0 0 0,1 0 0,-1 0 0,0 0 0,0 0 0,0 0 1,0 0-1,1 0 0,-1 0 0,0 0 0,0 0 0,0-1 0,0 1 0,0 0 0,0 0 0,1 0 1,-1 0-1,0 0 0,0-1 0,0 1 0,0 0 0,0 0 0,13-10 197,-9 6-175,42-32 154,69-54-340,-57 48 73,101-68-20,-154 107 67,1 0 0,-1 0 1,1 1-1,0 0 0,0 0 0,10-2 1,-14 3 27,-1 1 1,1 0 0,-1 0 0,1 0 0,-1 0-1,1 0 1,-1 0 0,1 0 0,-1 1 0,1-1-1,-1 0 1,1 1 0,-1-1 0,0 1 0,1 0-1,-1-1 1,0 1 0,1 0 0,-1 0 0,0 0 0,0 0-1,0 0 1,0 0 0,0 0 0,0 0 0,0 0-1,0 1 1,0-1 0,-1 0 0,1 1 0,0 1-1,1 3 46,0 0 0,-1 0 0,0 1 0,0-1-1,0 0 1,-1 1 0,0-1 0,0 0-1,-1 1 1,1-1 0,-1 0 0,-1 0-1,-2 8 1,-4 9 5,-1-1 1,-12 24-1,21-46-40,-1 0 4,1 1 0,-1 0-1,1-1 1,0 1 0,-1 0-1,1 0 1,0-1 0,0 1-1,-1 0 1,1 0-1,0-1 1,0 1 0,0 0-1,0 0 1,0-1 0,0 1-1,0 0 1,0 1 0,1-2-6,-1 0 0,0 1 0,1-1 0,-1 0 0,0 0 0,1 0 0,-1 0 0,0 1 0,1-1 0,-1 0 0,0 0 0,1 0 0,-1 0 0,0 0 0,1 0 0,-1 0 0,1 0 0,-1 0 0,0 0 0,1 0 0,-1 0 0,0 0 0,1 0 0,-1 0 0,1-1 0,5 0-54,-1-2-1,1 1 1,7-5-1,8-6-137,0-2-1,28-25 1,7-5-28,-52 42 189,0 1 1,-1-1-1,1 1 0,0 0 1,1 0-1,-1 1 0,0-1 1,1 1-1,-1 0 0,0 0 1,8-1-1,-9 2 6,0 0 0,0 1 0,0-1 0,0 0 0,0 1 0,0 0-1,0 0 1,0 0 0,0 0 0,-1 0 0,1 1 0,0-1 0,-1 1 0,1 0 0,-1-1 0,0 1 0,1 0 0,2 4 0,2 3 80,0 0 1,6 12 0,-8-13 22,1 1 1,-1-1-1,9 8 1,-12-13-64,1-1 1,-1 0-1,1 0 1,0 0-1,-1 0 1,1 0-1,0-1 1,0 1-1,1-1 0,-1 0 1,0 0-1,0 0 1,5 1-1,1-1-11,0-1-1,0 0 1,0 0-1,17-3 0,-13 1-24,12-1-52,0-1 0,0-2 0,0 0-1,-1-1 1,0-2 0,0 0 0,-1-2-1,32-19 1,-33 16 125,-1 0 0,0-1 1,-1-1-1,18-20 0,-38 36-55,1 0-1,-1-1 1,0 1 0,0 0-1,0-1 1,0 1 0,1 0 0,-1 0-1,0-1 1,0 1 0,0 0 0,1 0-1,-1-1 1,0 1 0,0 0 0,1 0-1,-1 0 1,0-1 0,1 1-1,-1 0 1,0 0 0,1 0 0,-1 0-1,0 0 1,1 0 0,-1 0 0,0 0-1,0 0 1,1 0 0,-1 0 0,0 0-1,1 0 1,-1 0 0,1 0-1,-2 12-128,-10 21 42,1-13 239,-17 23 0,-7 16 252,30-52-350,1 1 1,-1 0 0,2 0 0,-1 0 0,-2 15 0,5-21-33,0 0-1,-1 0 0,1 1 1,0-1-1,0 0 1,1 0-1,-1 0 1,0 0-1,1 1 1,-1-1-1,1 0 0,0 0 1,0 0-1,-1 0 1,1 0-1,2 2 1,-2-3 6,1 1 0,-1-1 1,0 0-1,1 0 0,-1 0 0,0 0 1,1 0-1,-1 0 0,1 0 1,0-1-1,-1 1 0,1 0 1,0-1-1,-1 1 0,1-1 0,3 0 1,-2 1 3,0-1 1,1-1-1,-1 1 1,0 0-1,1-1 1,-1 0-1,0 0 1,1 0-1,-1 0 1,0 0-1,0-1 1,0 1-1,0-1 1,0 0-1,-1 0 1,1 0-1,0 0 1,-1 0-1,0-1 1,4-3-1,-1-2-54,0 0-1,-1 0 0,0 0 0,0-1 0,-1 1 1,0-1-1,-1 0 0,0 0 0,0 0 0,1-14 1,-2-10-300,-4-52-1,1 55 110,2 20 108,-3-24-260,2 32 316,1 1 0,0-1 1,-1 1-1,1-1 0,-1 1 1,0-1-1,1 1 1,-1-1-1,0 1 0,0 0 1,0-1-1,0 1 0,0 0 1,0 0-1,0 0 1,-2-2-1,3 3 42,-1 0 1,1 0 0,0 0-1,0 0 1,-1-1-1,1 1 1,0 0-1,-1 0 1,1 0-1,0 0 1,0 0 0,-1 0-1,1 0 1,0 0-1,-1 0 1,1 0-1,0 0 1,-1 0-1,1 0 1,0 0 0,0 0-1,-1 1 1,1-1-1,0 0 1,0 0-1,-1 0 1,1 0-1,0 0 1,0 1 0,-1-1-1,1 0 1,0 0-1,0 0 1,-1 1-1,1-1 1,0 0-1,0 0 1,0 1 0,0-1-1,0 0 1,-1 1-1,1-1 1,0 0-1,0 1 1,-4 14-167,4-15 167,-2 14 3,1 0 0,0-1-1,2 25 1,0-31 105,0-1-1,0 0 1,0 1-1,1-1 1,0 0 0,0 0-1,0 0 1,1 0-1,0-1 1,6 9-1,-8-12-37,1 0-1,0 0 0,1-1 1,-1 1-1,0 0 1,0-1-1,1 0 0,-1 0 1,1 1-1,-1-1 1,1-1-1,-1 1 0,1 0 1,0-1-1,0 1 1,-1-1-1,1 0 0,4 0 1,0 0 31,1-1 1,0 0 0,0 0-1,-1 0 1,14-5-1,-1-2-2,0-1-1,0-1 1,-1-1-1,-1 0 0,1-2 1,-2 0-1,0-1 1,22-22-1,8-17 45,52-73-1,-95 121-119,101-126-82,-105 131 63,0-1 0,1 1-1,-1 0 1,1-1 0,-1 1 0,0-1-1,1 1 1,-1-1 0,1 1-1,-1 0 1,1-1 0,-1 1-1,1 0 1,-1 0 0,1-1-1,-1 1 1,1 0 0,0 0-1,-1 0 1,1 0 0,-1 0 0,1 0-1,1 0 1,-2 0 4,1 1 1,0-1-1,-1 1 1,1 0-1,-1-1 0,1 1 1,-1 0-1,1-1 1,-1 1-1,0 0 1,1 0-1,-1 0 0,0-1 1,1 1-1,-1 0 1,0 0-1,0 0 1,0 0-1,0-1 0,0 1 1,0 0-1,0 1 1,0 53-22,-2-1 1,-16 88-1,14-111 79,-2 5 65,-10 37-1,13-60-63,-1-1 0,-1 1-1,-1-1 1,1 1 0,-2-2-1,-9 15 1,15-24-75,-1 0-1,1-1 1,-1 1 0,1 0-1,-1 0 1,0-1 0,0 1-1,0-1 1,0 0 0,0 0-1,0 1 1,0-1-1,0-1 1,0 1 0,-1 0-1,1 0 1,0-1 0,0 1-1,-1-1 1,1 0 0,-1 0-1,1 0 1,0 0 0,-1 0-1,1 0 1,0-1-1,-1 1 1,1-1 0,0 1-1,0-1 1,-1 0 0,1 0-1,-4-2 1,2 0-30,-1 0 0,0 0 0,1-1 0,0 1 0,0-1 0,0 0 1,0 0-1,1-1 0,-1 1 0,1-1 0,0 1 0,1-1 0,-1 0 0,-1-6 0,-1-4 21,0 0 0,2 0 0,0-1 0,1 1 0,0-1 0,2 0 0,0-22 0,0 38 34,1-1-1,-1 0 1,0 1 0,0-1 0,0 0-1,0 1 1,1-1 0,-1 1-1,0-1 1,0 0 0,1 1-1,-1-1 1,1 1 0,-1-1-1,0 1 1,1-1 0,-1 1-1,1-1 1,-1 1 0,1-1-1,0 1 1,-1 0 0,1-1 0,-1 1-1,1 0 1,0-1 0,-1 1-1,1 0 1,0 0 0,-1 0-1,1 0 1,0 0 0,-1 0-1,1 0 1,0 0 0,-1 0-1,1 0 1,0 0 0,-1 0-1,1 0 1,0 0 0,-1 0 0,2 1-1,4 1-41,0 1-1,0-1 1,10 7-1,-12-6 13,23 12 0,1 2 291,0-2 1,0-1-1,48 16 0,-70-29-214,1 1 0,-1-1 0,1-1 0,0 1 0,-1-1 0,1 0 0,0-1 0,-1 1 0,1-1 0,-1-1 0,1 1 0,-1-1 0,1 0 0,-1-1 0,0 1 0,0-1 0,0-1 0,10-6 0,5-7 45,-1 0 0,0-1 0,25-31 0,-33 36-57,161-188 151,-134 155-205,-3-2-1,-2-2 0,-2 0 1,-2-2-1,-3-2 0,30-79 0,-34 73-7,46-131-475,-66 182 263,-4 15 83,0 5 48,-36 254 171,10-85 139,-5 362 0,35-434-566,-1-88-625,1-1 1,0 1 0,10 27-1,-13-46 1017,7 15-2132,-7-15 1963,0-1-1,1 1 0,-1-1 0,0 0 0,0 1 0,0-1 0,1 0 1,-1 1-1,0-1 0,1 0 0,-1 1 0,0-1 0,1 0 0,-1 1 0,0-1 1,1 0-1,-1 0 0,0 1 0,1-1 0,-1 0 0,1 0 0,-1 0 1,0 0-1,1 0 0,-1 1 0,1-1 0,-1 0 0,1 0 0,-1 0 1,1 0-1,-1 0 0,0 0 0,1-1 0,-1 1 0,1 0 0,-1 0 1,1 0-1,1-2-297,0 1 0,-1 0 0,1-1 0,0 0 0,-1 1 0,0-1 0,1 0 1,-1 0-1,0 0 0,0 0 0,0 0 0,0 0 0,0 0 0,0 0 0,0-2 0,1-5-718,-1 1 0,1-14 0,-1 15 512,3-48-2171</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3:15.805"/>
    </inkml:context>
    <inkml:brush xml:id="br0">
      <inkml:brushProperty name="width" value="0.05" units="cm"/>
      <inkml:brushProperty name="height" value="0.05" units="cm"/>
      <inkml:brushProperty name="color" value="#004F8B"/>
    </inkml:brush>
  </inkml:definitions>
  <inkml:trace contextRef="#ctx0" brushRef="#br0">35 1 11872,'-35'5'5375,"40"-2"-2079,4 5-2272,12 1 928,7 6-1152,17-2 64,5-1-512,8-4-224,0 0-64,-4-5-512,-5 1 256,-4-4-3712,-3 0 2144,3-4-6111,0 1 4415</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3:17.686"/>
    </inkml:context>
    <inkml:brush xml:id="br0">
      <inkml:brushProperty name="width" value="0.05" units="cm"/>
      <inkml:brushProperty name="height" value="0.05" units="cm"/>
      <inkml:brushProperty name="color" value="#004F8B"/>
    </inkml:brush>
  </inkml:definitions>
  <inkml:trace contextRef="#ctx0" brushRef="#br0">32 1206 4992,'-32'0'2832,"87"-4"4826,-35 0-6099,22-6 1,-28 6-1247,-1 0-1,0-1 1,0-1 0,-1 0 0,1-1 0,-1-1 0,16-12-1,9-17 266,-1-1 0,39-56 0,-62 78-466,202-234 1413,-211 246-1493,97-102 551,-76 76-389,37-55 0,-34 42 19,-3-3 0,40-94 1,-56 114-160,49-148 436,-42 136-373,-24 64-441,-8 40 0,-2 8 423,0-13-143,-84 304 48,26 5 292,75-365-294,-1 13 118,0 0 1,0 23 0,2-37-60,0 0 0,0 0 0,1 0 0,0 1-1,0-1 1,0 0 0,0 0 0,0 0 0,1-1 0,0 1 0,0 0 0,0 0-1,0-1 1,0 1 0,5 4 0,-5-7-28,-1 0-1,0 1 0,1-1 1,-1 0-1,1 0 0,-1 0 1,1-1-1,0 1 1,-1 0-1,1-1 0,0 1 1,-1-1-1,1 1 1,0-1-1,0 0 0,0 0 1,2 0-1,-1 0 15,0 0-1,0-1 1,0 0-1,0 0 1,-1 0-1,1 0 1,0 0-1,-1 0 0,6-4 1,0-1 13,-1 0 0,1 0 0,-1-1 0,0-1 0,7-9 0,11-18-22,33-58 1,11-44-107,16-27-133,-73 147 97,-5 12-26,-7 5 125,0 0 0,0 0 1,0 0-1,0 0 0,0 0 0,1 0 0,-1 0 0,0 0 0,0 0 0,0 0 1,0 0-1,0 1 0,0-1 0,1 0 0,-1 0 0,0 0 0,0 0 1,0 0-1,0 0 0,0 0 0,0 0 0,0 1 0,0-1 0,0 0 1,0 0-1,1 0 0,-1 0 0,0 0 0,0 1 0,0-1 0,0 0 0,0 0 1,0 0-1,0 0 0,0 0 0,0 1 0,0-1 0,0 0 0,0 0 1,0 0-1,0 0 0,-1 0 0,1 1 0,-2 31-89,-9 50-1,4-41 183,-20 108 50,-7 57 145,33-199-236,0 1 1,1 0-1,0 0 0,1 8 0,-1-14-31,0-1 1,0 0-1,1 0 0,-1 0 0,0 0 1,1 0-1,-1 1 0,1-1 0,-1 0 1,1 0-1,0 0 0,-1 0 0,1 0 1,0 0-1,1 1 0,-1-2 2,0 1-1,0-1 1,0 0-1,0 0 1,-1 1-1,1-1 1,0 0-1,0 0 1,0 0 0,0 0-1,0 0 1,0 0-1,0 0 1,0 0-1,0 0 1,0-1-1,0 1 1,-1 0 0,1-1-1,0 1 1,0-1-1,0 1 1,1-1-1,9-6 28,0 0 1,-1-1-1,0 0 0,17-17 0,36-48-36,-57 65 2,144-196-81,-76 100-127,-66 93 121,1 1-1,19-19 1,-28 29 74,0 0 1,1-1-1,-1 1 1,0 0-1,0-1 0,1 1 1,-1 0-1,0-1 1,1 1-1,-1 0 1,1 0-1,-1-1 1,0 1-1,1 0 1,-1 0-1,1 0 0,-1 0 1,1-1-1,-1 1 1,1 0-1,-1 0 1,1 0-1,-1 0 1,0 0-1,1 0 0,-1 0 1,1 0-1,-1 1 1,1-1-1,-1 0 1,1 0-1,-1 0 1,0 0-1,1 1 1,-1-1-1,1 0 0,-1 0 1,0 1-1,1-1 1,-1 0-1,0 1 1,1-1-1,-1 0 1,0 1-1,1-1 1,-1 0-1,0 1 0,0-1 1,0 1-1,1-1 1,-1 0-1,0 1 1,0 0-1,2 4 8,-1 1 1,1-1-1,0 12 0,-1 7-22,0 0-1,-5 46 1,-14 51 165,13-90-84,4-25-36,0-1 0,1 1 0,0-1-1,0 1 1,0-1 0,1 1-1,0-1 1,1 7 0,-1-11-20,-1 1 0,0-1 0,1 0 0,-1 0 0,1 0 0,-1 0 0,1 0 0,-1 0 1,1 0-1,0 0 0,0 0 0,-1-1 0,1 1 0,0 0 0,0 0 0,0 0 0,0-1 0,0 1 0,0-1 0,0 1 0,0-1 0,0 1 1,0-1-1,0 1 0,0-1 0,0 0 0,0 0 0,1 0 0,-1 1 0,0-1 0,0 0 0,0 0 0,0-1 0,1 1 0,-1 0 0,0 0 0,0 0 1,0-1-1,0 1 0,0-1 0,0 1 0,0-1 0,0 1 0,2-2 0,2-1-9,-1 0 0,1 0 0,-1 0 0,0 0 0,0-1 0,0 1 0,0-1 0,-1 0 0,4-5 0,16-33-45,30-75 0,-52 115 39,66-162-186,-65 158 175,0 1-3,0 0 0,0 0 0,0 0 0,0 0 0,1 0 0,0 1 0,0-1 1,0 1-1,0 0 0,1 0 0,6-6 0,-9 10 15,-1-1 1,0 1-1,1 0 0,-1 0 1,0-1-1,1 1 0,-1 0 0,1 0 1,-1 0-1,0-1 0,1 1 1,-1 0-1,1 0 0,-1 0 0,1 0 1,-1 0-1,1 0 0,-1 0 1,1 0-1,-1 0 0,0 0 0,1 0 1,-1 0-1,1 0 0,-1 0 1,1 1-1,-1-1 0,0 0 0,1 0 1,-1 0-1,1 1 0,-1-1 1,0 0-1,1 1 0,-1-1 1,0 0-1,1 0 0,-1 1 0,0-1 1,1 1-1,-1-1 0,0 0 1,0 1-1,0-1 0,1 1 0,-1-1 1,0 0-1,0 2 0,7 28-68,-5-16 132,1-3-36,1 6 16,1-2 0,10 26-1,-13-37-24,0 1 0,1-1-1,-1 0 1,1 0 0,0 0-1,0-1 1,1 1 0,-1 0-1,1-1 1,0 0-1,-1 0 1,1 0 0,7 3-1,-3-3 4,-1 0 0,1-1 0,0 0-1,0 0 1,-1-1 0,1 0 0,1 0-1,-1-1 1,0 0 0,0 0-1,0-1 1,0 0 0,0 0 0,-1-1-1,16-5 1,1-3 18,0 0-1,0-2 0,34-22 1,-18 7 16,0-2 1,51-48-1,-60 41 136,-16 18-315,-13 13-24,-5 5-10,-9 6-31,9-3 172,0 0-1,0 1 1,0 0-1,0 0 1,0-1-1,-3 9 1,-2 2 1,-22 40 110,2 0 1,2 1 0,-33 109-1,56-153-39,0 0 0,1-1 0,1 1 0,-1 0-1,2 0 1,0 12 0,0-20-23,0 0 0,1 0 0,-1 1 0,1-1 0,0 0 0,0 0 0,0 0 0,0 0 0,1-1 0,-1 1 0,3 3 0,-3-4-16,1-1 0,-1 0 0,1 1 0,-1-1 0,1 0 0,0 0 0,-1 0 0,1 0 1,0 0-1,0 0 0,-1 0 0,1-1 0,0 1 0,0-1 0,0 1 0,0-1 0,0 0 1,0 0-1,3 0 0,-2 0-6,0 0 1,0 0-1,0 0 0,0-1 1,0 1-1,-1-1 1,1 0-1,0 0 0,0 0 1,-1 0-1,1-1 1,0 1-1,-1-1 0,1 1 1,-1-1-1,0 0 1,0 0-1,1 0 0,-1 0 1,0-1-1,-1 1 1,1 0-1,0-1 0,-1 1 1,1-1-1,-1 0 1,0 1-1,2-7 0,0-4-132,0-1 0,0 0 0,-2 1 0,1-26 0,-2 26 48,2-43-468,-6-70 1,1 101 561,-1-1 1,-1 0 0,-1 1-1,-18-46 1,23 68 15,-7-18 220,8 20-248,0 1-1,0 0 1,0-1-1,0 1 1,0 0-1,0-1 1,0 1 0,0-1-1,0 1 1,0 0-1,0-1 1,0 1-1,0 0 1,0-1 0,0 1-1,0-1 1,0 1-1,0 0 1,1-1-1,-1 1 1,0 0-1,0-1 1,0 1 0,1 0-1,-1 0 1,0-1-1,0 1 1,1 0-1,-1-1 1,0 1 0,1 0-1,-1 0 1,0 0-1,0-1 1,1 1-1,-1 0 1,1 0 0,-1 0-1,0 0 1,1 0-1,-1 0 1,0 0-1,1 0 1,-1 0-1,1 0 1,12 0 153,1 2 1,21 4-1,-18-2-150,25 1-1,14-3-1243,89-10 0,-82 4-3899,-39 3 2853</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3:18.098"/>
    </inkml:context>
    <inkml:brush xml:id="br0">
      <inkml:brushProperty name="width" value="0.05" units="cm"/>
      <inkml:brushProperty name="height" value="0.05" units="cm"/>
      <inkml:brushProperty name="color" value="#004F8B"/>
    </inkml:brush>
  </inkml:definitions>
  <inkml:trace contextRef="#ctx0" brushRef="#br0">40 0 12544,'-35'20'5695,"30"15"-4959,10-19 1728,9 4-1504,25-3 1376,6 3-1344,37-8 256,2 3-736,21-15-96,-7 0-256,33-15-448,-14-2 160,12-6-3648,-16 3 2080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3:20.122"/>
    </inkml:context>
    <inkml:brush xml:id="br0">
      <inkml:brushProperty name="width" value="0.05" units="cm"/>
      <inkml:brushProperty name="height" value="0.05" units="cm"/>
      <inkml:brushProperty name="color" value="#004F8B"/>
    </inkml:brush>
  </inkml:definitions>
  <inkml:trace contextRef="#ctx0" brushRef="#br0">10 616 9152,'-9'2'2437,"11"2"143,-1-4-2104,1 1 1,-1-1 0,0 1 0,0-1-1,0 0 1,1 1 0,-1-1 0,0 0-1,0 0 1,1 0 0,-1 0 0,0 0-1,0 0 1,1-1 0,0 1 0,3-2-158,0 0 0,0 0 0,-1 0 1,1-1-1,0 0 0,-1 0 0,0 0 1,0 0-1,0-1 0,0 1 0,0-1 0,-1 0 1,5-7-1,83-119 1068,-45 62-1155,67-77-1,-65 89-72,0 1 178,66-60-1,-104 110-269,-5 8-62,-1 15-127,-3-14 76,0 33 18,-1 0-1,-11 72 0,7-70 110,-2 15 10,-3-1-1,-19 66 0,21-97-49,0-1 0,-1 0 0,-2-1 0,0 0 0,-1-1 0,-1 1 0,0-2 0,-21 22 0,30-37-39,0 1-1,0-1 1,-1 0-1,1-1 1,-1 1-1,0-1 1,0 0-1,0 0 1,0 0 0,0 0-1,0 0 1,0-1-1,-1 0 1,1 0-1,0 0 1,-1-1-1,1 1 1,-1-1-1,1 0 1,-1 0 0,1-1-1,-1 1 1,1-1-1,-1 0 1,1 0-1,-7-3 1,4 1-54,-1-1 1,1 0 0,0 0-1,0 0 1,1-1 0,-1 0-1,1 0 1,0 0 0,0-1-1,1 0 1,-1-1 0,1 1-1,-6-11 1,5 7-36,-9-19-370,14 28 429,1 0 1,-1 1-1,1-1 0,0 0 1,0 0-1,-1 0 0,1 0 1,0 0-1,0 0 0,0 0 1,0 0-1,0 0 0,0 0 1,0 0-1,0 0 0,1 0 1,-1 0-1,0 1 0,0-1 1,1 0-1,-1 0 0,1 0 1,-1 0-1,1 0 0,-1 1 1,2-2-1,-1 1 18,-1 1 0,1-1 1,-1 1-1,1 0 0,0-1 0,-1 1 0,1 0 0,0 0 0,0-1 0,-1 1 1,1 0-1,0 0 0,-1 0 0,1 0 0,0 0 0,0 0 0,-1 0 0,1 0 1,0 0-1,0 0 0,-1 1 0,2-1 0,7 2-19,14 0 27,210 14 153,-197-16-66,1-1 1,-1-2-1,1-2 1,51-13-1,-85 17-66,29-8 61,0 0-1,-1-2 0,51-26 0,-75 33-60,0 0-13,0 0 0,-1 0 0,13-3 1,-18 6-12,0 1 0,0-1 1,0 1-1,0 0 0,0-1 0,0 1 1,1 0-1,-1 0 0,0 0 1,0 0-1,0 0 0,0 0 1,0 0-1,0 0 0,1 1 1,-1-1-1,0 0 0,0 1 0,0-1 1,0 0-1,0 1 0,0 0 1,0-1-1,0 1 0,0-1 1,-1 1-1,1 0 0,0 0 1,0 0-1,0-1 0,1 3 0,-1 1 3,1-1-1,-1 1 0,0-1 0,0 1 0,0 0 0,0-1 0,-1 1 1,1 0-1,-1 6 0,-5 35 77,3-30-40,-38 227 310,22-139-266,-28 137 412,7-45-180,26-142-12,10-43-14,4-32-29,2-3-262,10-71-87,2 16-6,4 1 1,44-121-1,-22 111 24,4 2-1,75-109 1,-64 112 28,75-86 0,-122 160 42,1-1 0,0 2-1,0-1 1,1 1 0,0 1 0,14-9 0,-23 16 10,1 0 0,-1-1 0,1 1 1,-1 0-1,1 1 0,-1-1 0,1 0 0,-1 1 0,1-1 0,0 1 1,-1 0-1,1 0 0,0 0 0,-1 0 0,4 1 0,-4-1 3,0 1 0,0 0 0,0 0 0,0 0 0,0 0 0,0 1 0,0-1-1,0 0 1,-1 1 0,1 0 0,0-1 0,-1 1 0,1 0 0,-1 0 0,0-1 0,1 1 0,-1 0 0,1 3-1,1 3 14,0 0-1,0 0 0,0 1 0,-1-1 1,2 16-1,1 47 113,-4-51-81,0 3-8,-1 0 1,-5 39-1,3-52-27,0 0 0,0-1-1,-1 1 1,-1 0 0,1-1 0,-1 1 0,-1-1-1,-9 13 1,7-10-183,-2-2 0,-11 13 0,17-19 57,-2-1 1,1 0-1,0 1 0,-1-1 1,1-1-1,-1 1 0,0-1 1,-9 4-1,6-4-59,0 0 1,-1-1-1,1 1 0,0-2 0,0 1 1,0-1-1,-1 0 0,1-1 0,0 0 1,0 0-1,-9-3 0,11 2 71,0 0 0,0 0 1,0-1-1,0 0 0,1 0 0,-1 0 0,1 0 0,0-1 0,0 0 0,0 0 0,0-1 1,1 1-1,0-1 0,-6-7 0,0-11-5,10 13 106,0 10 3,0 0 1,0 0 0,0-1-1,0 1 1,0 0 0,0 0-1,0 0 1,0 0 0,1 0-1,-1 0 1,0-1 0,0 1-1,0 0 1,0 0 0,1 0-1,-1 0 1,0 0 0,0 0-1,0 0 1,0 0 0,1 0-1,-1 0 1,0 0 0,0 0-1,0 0 1,0 0 0,1 0-1,-1 0 1,0 0 0,0 0-1,0 0 1,1 0 0,-1 0-1,0 0 1,0 0 0,0 0 0,0 0-1,1 0 1,49 22 35,-32-13 57,30 10 0,-27-13 132,-1-1 0,0-1 1,1-1-1,0-1 0,0-1 0,0 0 1,0-2-1,-1-1 0,1 0 1,30-8-1,-16 1-66,0-1 0,-1-2 1,61-31-1,-70 29-97,-1-2 0,0 0 0,-1-2 1,29-29-1,-22 17 7,-2-3 0,30-45-1,24-33 358,-71 101-300,-11 10-131,0 0 1,0 0-1,0 0 0,0 0 1,0 0-1,0 0 1,1-1-1,-1 1 1,0 0-1,0 0 1,0 0-1,0 0 0,0 0 1,0 0-1,1 0 1,-1 0-1,0 0 1,0 0-1,0 0 0,0 0 1,0 1-1,0-1 1,1 0-1,-1 0 1,0 0-1,0 0 1,0 0-1,0 0 0,0 0 1,0 0-1,0 0 1,1 0-1,-1 0 1,0 0-1,0 1 0,0-1 1,0 0-1,0 0 1,0 0-1,0 0 1,0 0-1,0 0 0,0 0 1,0 1-1,0 23 44,-1-10-8,0 6 41,-11 155 206,11-164-264,-2 11 28,2 36 0,1-52-21,0-1 1,1 0 0,-1 1-1,2-1 1,-1 0 0,0 0-1,1 0 1,0 0 0,0 0-1,0 0 1,1-1-1,4 8 1,-6-12-17,-1 1 1,1-1-1,-1 1 1,1-1-1,-1 1 0,1-1 1,0 1-1,-1-1 0,1 0 1,0 1-1,-1-1 1,1 0-1,0 0 0,-1 1 1,1-1-1,0 0 1,-1 0-1,1 0 0,0 0 1,0 0-1,-1 0 0,1 0 1,0 0-1,0 0 1,1-1-1,16-8 51,-14 7-41,11-9-15,0 0-1,-1-1 1,-1 0 0,0-1 0,12-15 0,11-12-4,156-135-55,-183 168 60,1 0 0,11-7 0,-18 12-14,0 1 0,-1-1-1,1 1 1,0 0 0,0 0 0,0 0-1,0 0 1,-1 1 0,1-1 0,0 1-1,0-1 1,1 1 0,2 1 0,-5-1 17,-1 0 0,1 0-1,0 1 1,-1-1 0,1 0 0,0 1 0,-1-1 0,1 1 0,-1-1 0,1 1 0,0-1 0,-1 1 0,1-1 0,-1 1 0,0 0 0,1-1 0,-1 1-1,0 0 1,1-1 0,-1 1 0,0 0 0,0-1 0,1 1 0,-1 1 0,1 20 83,-4 6-60,-1-1 0,-2 1-1,-1-1 1,-1-1 0,-1 0 0,-19 39-1,27-64-15,1 1 0,-1 0 0,0 0 0,0-1 0,1 1 0,-1 0 0,1 0 0,-1 0 0,1 0 0,0 0 0,0 0 0,0 0 0,0 3 0,0-5-20,0 1 1,0-1-1,1 0 0,-1 1 0,0-1 0,0 0 1,0 1-1,1-1 0,-1 0 0,0 1 0,0-1 1,1 0-1,-1 0 0,0 1 0,1-1 0,-1 0 1,0 0-1,1 0 0,-1 0 0,0 1 0,1-1 1,-1 0-1,0 0 0,1 0 0,0 0 0,0 0-9,1 0 0,-1 0 0,1 0 0,-1 0 0,1-1 0,-1 1 0,1 0 0,-1-1 0,0 0-1,2 0 1,10-5-46,-1-1-1,0 0 0,0-1 0,10-10 1,44-41-191,-30 25 141,-30 29 70,0-1 0,1 2 1,-1-1-1,1 1 1,13-7-1,-18 10 32,0 0-1,0 1 1,0-1 0,0 0 0,0 1-1,0-1 1,1 1 0,-1 0-1,0 0 1,0 0 0,0 0 0,0 0-1,1 0 1,-1 0 0,0 1-1,0-1 1,0 1 0,0 0-1,0 0 1,0-1 0,0 1 0,0 0-1,0 1 1,0-1 0,2 2-1,5 7 14,-1 0 1,1 1-1,-2 0 0,0 0 0,0 1 0,7 18 0,-5-12-328,22 34 0,-1-13-2503,2-2-5631,-23-28 3788,0 0 1553</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3:20.469"/>
    </inkml:context>
    <inkml:brush xml:id="br0">
      <inkml:brushProperty name="width" value="0.05" units="cm"/>
      <inkml:brushProperty name="height" value="0.05" units="cm"/>
      <inkml:brushProperty name="color" value="#004F8B"/>
    </inkml:brush>
  </inkml:definitions>
  <inkml:trace contextRef="#ctx0" brushRef="#br0">108 104 9472,'-49'-43'4288,"9"3"-3712,26 28-416,9 4-192</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3:20.907"/>
    </inkml:context>
    <inkml:brush xml:id="br0">
      <inkml:brushProperty name="width" value="0.05" units="cm"/>
      <inkml:brushProperty name="height" value="0.05" units="cm"/>
      <inkml:brushProperty name="color" value="#004F8B"/>
    </inkml:brush>
  </inkml:definitions>
  <inkml:trace contextRef="#ctx0" brushRef="#br0">70 29 11040,'-4'-17'3568,"8"6"2671,-6 42-1778,-5 16-3553,3-20-271,-9 77 592,-15 89 85,13-73-1234,15-103-111,1-6-1831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0:00.282"/>
    </inkml:context>
    <inkml:brush xml:id="br0">
      <inkml:brushProperty name="width" value="0.05" units="cm"/>
      <inkml:brushProperty name="height" value="0.05" units="cm"/>
    </inkml:brush>
  </inkml:definitions>
  <inkml:trace contextRef="#ctx0" brushRef="#br0">40 97 8128,'-40'-25'3680,"40"17"-3168,0 4-864,5 1 96,4-10-1152,4 1 768,10-8-1536,9 8 1216</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4:38.048"/>
    </inkml:context>
    <inkml:brush xml:id="br0">
      <inkml:brushProperty name="width" value="0.05" units="cm"/>
      <inkml:brushProperty name="height" value="0.05" units="cm"/>
    </inkml:brush>
  </inkml:definitions>
  <inkml:trace contextRef="#ctx0" brushRef="#br0">11 1366 5312,'-10'-9'13244,"15"-10"-11824,-1 5-863,16-58 503,43-101 0,-52 148-869,1 1 1,1 0 0,1 1-1,1 0 1,1 1 0,1 1-1,34-32 1,-31 35 30,0 1 0,43-27 1,-40 29 238,-15 9-330,0 0 1,14-6 0,-20 11-112,0 0 0,0 0 0,1 0 0,-1 0 0,0 1 1,1-1-1,-1 1 0,0-1 0,1 1 0,-1 0 0,1 0 1,-1 0-1,0 1 0,1-1 0,2 1 0,-4 0-11,1-1 0,-1 1-1,0 0 1,0 0 0,1-1-1,-1 1 1,0 0 0,0 0-1,0 0 1,0 0-1,0 0 1,0 1 0,0-1-1,0 0 1,-1 0 0,1 1-1,0-1 1,-1 0 0,1 1-1,-1-1 1,0 0 0,1 1-1,-1-1 1,0 1 0,0 2-1,1 3 97,-1 1 0,0-1 0,-3 14 1,-43 176 528,18-93-644,14-41 31,13-61-12,1-1 1,-1 1-1,1-1 1,0 1-1,-1-1 1,1 1-1,0-1 1,0 1-1,0-1 1,1 4-1,-1-5-6,0 0 1,0 0-1,0 1 0,0-1 1,1 0-1,-1 0 0,0 0 1,0 1-1,0-1 1,0 0-1,0 0 0,0 0 1,1 0-1,-1 0 0,0 1 1,0-1-1,0 0 0,1 0 1,-1 0-1,0 0 0,0 0 1,0 0-1,1 0 0,-1 0 1,0 1-1,0-1 1,0 0-1,1 0 0,-1 0 1,0 0-1,12-7 82,11-15 50,-1-2 0,26-37 0,-35 43-103,35-44-1,3-6-217,72-74 0,-119 138 207,0 0-96,0 0 0,0 0 0,0 1 0,6-5 0,-10 8 68,1 0 0,-1-1-1,1 1 1,-1 0-1,1-1 1,0 1 0,-1 0-1,1 0 1,-1-1-1,1 1 1,0 0 0,-1 0-1,1 0 1,0 0-1,-1 0 1,1 0 0,0 0-1,-1 0 1,1 0-1,0 0 1,-1 0 0,1 1-1,-1-1 1,1 0-1,0 0 1,-1 1 0,1-1-1,-1 0 1,1 1-1,-1-1 1,1 0 0,-1 1-1,1-1 1,-1 1-1,1-1 1,-1 1 0,0-1-1,1 1 1,-1-1-1,0 1 1,1-1 0,-1 2-1,2 2 31,-1 0 0,1 0 0,-1 0 0,0 0 0,-1 1 0,1-1 0,-1 0 0,0 8 0,-5 37 196,1-24-170,-13 154 85,11-107-103,4-55 25,0-4 21,1 1-1,0-1 1,1 1-1,0-1 1,2 1 0,2 14-1,-4-27-48,0 0 0,0 0 0,1 0 0,-1-1 0,0 1 0,1 0 0,-1 0-1,0 0 1,1-1 0,-1 1 0,1 0 0,0 0 0,-1-1 0,2 2 0,-2-2-24,1 0 1,-1 0-1,0 0 1,1 0 0,-1 0-1,0 1 1,1-1-1,-1 0 1,0 0-1,1-1 1,-1 1-1,0 0 1,1 0-1,-1 0 1,0 0 0,1 0-1,-1 0 1,0 0-1,1 0 1,-1-1-1,0 1 1,0 0-1,1 0 1,-1 0-1,0-1 1,0 1-1,1 0 1,3-5-14,-1 1 0,1-1-1,-1 0 1,3-6 0,-3 4 26,45-92-101,-2 4 110,-15 40-93,3 1 0,2 1 1,80-90-1,-89 121-134,-15 13-51,-7 9-207,-28 53 392,-21 79 0,37-104 163,2 0 0,0 0 0,2 1 1,0 53-1,4-73-92,-1 0 0,1 0 0,1 0 0,4 13 1,-6-20 3,1 0 0,-1 0 0,1 0 0,0-1 0,0 1 0,0 0 0,0 0 0,0 0 0,0-1 0,1 1 0,-1-1 0,0 1 0,1-1 0,-1 1 0,1-1 0,-1 0 0,1 0 0,0 0 0,0 0 0,0 0 0,-1 0 0,1 0 0,0 0 0,0-1 0,3 1 0,-2-1 12,0 0-1,1 0 0,-1-1 1,0 1-1,0-1 1,0 0-1,0 0 0,0 0 1,0 0-1,0 0 1,-1-1-1,1 1 1,0-1-1,-1 0 0,5-3 1,1-3 22,0 0 0,13-16 0,20-33-98,35-64 0,-18 27-168,-50 81 116,0-1 0,8-19-1,-23 150-232,10-8 351,-3-103 3,0 0 0,1-1 0,0 1-1,0-1 1,1 1 0,-1-1-1,1 1 1,0-1 0,5 8-1,-7-12-7,1 0 0,0 1 0,0-1-1,-1 0 1,1 0 0,0 0-1,0 0 1,1 0 0,-1 0 0,0 0-1,0 0 1,0 0 0,1 0 0,-1 0-1,0-1 1,1 1 0,-1-1-1,1 1 1,-1-1 0,0 1 0,1-1-1,-1 0 1,1 0 0,-1 1 0,1-1-1,-1 0 1,1-1 0,-1 1-1,1 0 1,-1 0 0,1-1 0,-1 1-1,1 0 1,-1-1 0,1 0 0,-1 1-1,0-1 1,1 0 0,-1 0-1,0 0 1,1-1 0,76-61-377,-8 5 323,46-12 88,-31 22 140,-63 32 34,-19 12-219,-16 11-190,-4 2 150,-1 1 0,2 1 1,0 0-1,0 1 0,1 1 1,-24 26-1,26-22 31,1 1 0,0 0 0,1 1 0,-11 26 0,19-38 21,0 1 0,0 0-1,1 1 1,0-1 0,0 0 0,1 1-1,0-1 1,1 1 0,0-1-1,0 1 1,1-1 0,0 1-1,3 13 1,-3-20 14,0 1 0,0 0 0,0 0 0,0 0-1,0-1 1,1 1 0,-1-1 0,1 1 0,0-1 0,0 1-1,0-1 1,0 0 0,0 0 0,1 0 0,-1 0 0,0 0-1,1-1 1,-1 1 0,1-1 0,0 0 0,0 1 0,3 0-1,0-1-3,0 0-1,0-1 0,0 1 0,0-1 0,0 0 0,0-1 1,0 1-1,-1-1 0,12-4 0,-2 1-1,-1-1-1,-1-1 0,1 0 1,-1-1-1,0 0 0,23-18 1,-13 5-61,-1 0-1,27-30 1,-16 10-99,-1-1 1,49-86-1,-33 35-219,42-115-1,-21 21 70,56-132 107,-120 308 169,0-1 0,-1 1 0,5-23 0,-8 33 25,0-18-221,-1 18 206,0 0 1,0-1-1,0 1 0,0 0 0,0 0 0,0 0 0,0 0 1,0-1-1,0 1 0,0 0 0,0 0 0,-1 0 1,1 0-1,0-1 0,0 1 0,0 0 0,0 0 1,0 0-1,0 0 0,0 0 0,-1 0 0,1 0 0,0-1 1,0 1-1,0 0 0,0 0 0,0 0 0,-1 0 1,1 0-1,0 0 0,0 0 0,0 0 0,-1 0 1,-9 6-476,4 1 442,1 0 0,0 0 1,0 0-1,0 0 0,1 1 1,0 0-1,-3 8 0,-17 45 106,2 2 0,-20 98 0,-5 143 612,43-264-507,2 0 0,2 1 0,2-1 0,1 0 0,12 56 0,-13-86-66,0 0 0,2 0 0,-1 0 0,6 11 0,-8-19-87,0 0 0,0 0 0,0 0 0,1 0 1,-1 0-1,1 0 0,-1 0 0,1 0 1,0 0-1,-1-1 0,1 1 0,0-1 0,0 1 1,0-1-1,1 0 0,-1 0 0,0 0 1,0 0-1,1 0 0,-1 0 0,0-1 0,1 1 1,3 0-1,0-2-25,0 0-1,0 0 1,0 0 0,0-1-1,0 1 1,-1-1 0,1-1 0,7-3-1,44-29-161,-53 32 160,39-26-174,-2-2 0,0-1 1,-3-2-1,54-61 1,-64 57 71,-26 34 140,0 1 1,0 0-1,0-1 0,-1 1 0,0-1 1,1 1-1,-1-1 0,0 0 1,0-7-1,-1 11-35,0-1 1,0 1-1,0-1 0,0 1 0,0-1 1,0 1-1,0-1 0,-1 1 1,1 0-1,0-1 0,0 1 1,0-1-1,-1 1 0,1-1 1,0 1-1,0 0 0,-1-1 1,1 1-1,0-1 0,-1 1 1,1 0-1,-1 0 0,1-1 1,0 1-1,-1 0 0,1 0 1,-1-1-1,1 1 0,-1 0 1,1 0-1,-1 0 0,1 0 1,-1 0-1,1 0 0,-1-1 1,0 1-1,-1 0-66,-1 0-1,0 1 1,0-1 0,1 0 0,-1 1 0,0 0-1,-2 0 1,-12 6 50,0 0 0,1 1-1,0 0 1,1 1 0,0 1-1,0 0 1,1 1 0,-14 14 0,18-15 83,0 0 1,1 1 0,1 0 0,-1 0 0,2 1 0,-1 0 0,2 0 0,0 1 0,0 0 0,1 0 0,-4 15 0,8-21-9,0-1 0,0 1 0,1-1 0,0 1 1,0 0-1,0-1 0,1 1 0,0-1 0,0 1 0,3 6 0,-3-9-19,0 0-1,1 0 1,0 0-1,0 0 1,0 0-1,1 0 1,0 0 0,-1-1-1,1 1 1,0-1-1,0 0 1,1 0-1,-1 0 1,1 0 0,6 4-1,-4-4-13,0-1-1,0 1 1,0-1-1,0 0 1,0-1-1,1 1 1,-1-1-1,1 0 1,-1-1-1,10 0 1,-7 0-29,0-2 0,1 1 1,-1-1-1,0-1 0,0 1 1,13-7-1,0-2-51,0-1 1,-1-2-1,0 0 0,30-28 1,2-2 51,2 2 1,2 2-1,76-41 0,-126 78 0,-4 2-17,-1-1 0,1 1 1,0-1-1,-1 1 0,1-1 0,-1 0 0,1 0 1,1-3-1,-4 5 24,1 0 1,-1 0-1,0 0 1,0 0-1,0 0 0,0 0 1,0 0-1,0 0 1,1 0-1,-1 0 1,0 0-1,0 0 0,0-1 1,0 1-1,0 0 1,0 0-1,0 0 1,0 0-1,1 0 0,-1 0 1,0 0-1,0-1 1,0 1-1,0 0 1,0 0-1,0 0 1,0 0-1,0 0 0,0-1 1,0 1-1,0 0 1,0 0-1,0 0 1,0 0-1,0 0 0,0-1 1,0 1-1,0 0 1,0 0-1,0 0 1,0 0-1,0 0 0,0 0 1,-1-1-1,1 1 1,0 0-1,0 0 1,0 0-1,0 0 0,0 0 1,0 0-1,0 0 1,0 0-1,-1-1 1,1 1-1,0 0 0,0 0 1,0 0-1,0 0 1,0 0-1,0 0 1,-1 0-1,-7 2-128,-29 23-76,27-18 231,0 0 0,0 1 1,1 0-1,0 0 1,0 1-1,1 1 1,0-1-1,1 1 1,0 0-1,0 1 1,1-1-1,1 1 1,0 1-1,-5 13 1,3 0 187,-9 44 0,14-56-112,1-1 1,0 1-1,1 0 0,1 0 1,3 20-1,-4-29-68,1 0-1,0 0 0,1 0 1,-1-1-1,1 1 1,0 0-1,-1-1 1,2 0-1,-1 1 0,5 5 1,-6-8-19,1 0 1,-1 0 0,0 1-1,0-1 1,1-1 0,-1 1-1,1 0 1,-1 0 0,1 0-1,-1-1 1,1 1 0,0-1-1,-1 1 1,1-1 0,0 0-1,-1 1 1,1-1 0,0 0-1,-1 0 1,1 0 0,0-1-1,-1 1 1,1 0 0,0-1-1,-1 1 1,1-1 0,-1 1-1,1-1 1,1 0 0,4-4 29,0 1-1,0-1 1,0 0 0,-1 0 0,0-1 0,0 0-1,6-8 1,35-51-257,-40 54 192,73-121-244,-77 125 247,1 0-1,-1-1 0,-1 1 1,1-1-1,-2 1 1,3-15-1,-4 20 9,0-1-1,0 1 1,0-1-1,0 1 1,0-1 0,0 1-1,-1-1 1,0 1-1,1-1 1,-1 1-1,0-1 1,0 1 0,0 0-1,0-1 1,-1 1-1,1 0 1,-4-3-1,2 2 8,0 0 0,0 0-1,-1 0 1,1 1 0,-1-1-1,0 1 1,0 0-1,0 1 1,-7-3 0,0 0-79,0 2 1,0 0 0,0 0-1,0 1 1,-1 0 0,1 1-1,-12 1 1,-11 5 115,31-7-45,4 0 35,13-3 55,204-10 189,-175 13-93,0 2-1,75 10 0,-113-10-124,-1-1 0,0 1 0,0 0 0,1 0 0,-1 0-1,0 1 1,0-1 0,0 1 0,0 0 0,-1 0 0,1 1-1,-1-1 1,1 1 0,-1 0 0,0 0 0,1 0 0,-2 0-1,1 0 1,0 1 0,-1-1 0,1 1 0,-1 0 0,0-1-1,0 1 1,-1 0 0,1 0 0,-1 0 0,0 1 0,0-1-1,0 0 1,0 6 0,-1 2 41,0 1 0,-1 0-1,0 0 1,-5 18 0,3-16 17,0 0 0,0 21 1,5-29-105,1-8-29,6-12-59,-7 9 58,29-45-44,-14 21-60,33-42 0,-44 62 145,1 1-1,0 0 0,1 0 0,-1 0 1,1 1-1,0 0 0,1 1 0,0 0 1,16-7-1,-23 11 15,0 0 1,0 1 0,0-1-1,1 1 1,-1-1 0,0 1-1,0 0 1,1 0 0,-1 0-1,0 0 1,1 0 0,-1 0-1,0 1 1,0-1 0,1 1-1,-1 0 1,0-1 0,0 1-1,0 0 1,0 0 0,0 1-1,0-1 1,0 0 0,0 1-1,-1-1 1,1 1 0,0-1-1,-1 1 1,1 0 0,-1-1-1,0 1 1,1 0 0,0 2-1,4 8 49,-1-1-1,0 1 0,-1 0 0,6 21 0,-7-21-31,51 171-642,-53-180 249,0 0 74,0-1-1,0 1 1,0 0-1,1 0 1,-1 0-1,3 2 1,-4-4-33,1 0 1,0 0-1,0-1 1,-1 1-1,1 0 1,0-1-1,0 1 1,0-1-1,-1 1 1,1-1-1,0 1 1,0-1-1,0 0 1,1 1-1,-1-1 175,-1 0 0,1 0 0,-1 0-1,0 0 1,1 0 0,-1 0 0,1 0 0,-1 0 0,0 0 0,1 0 0,-1 0-1,0 0 1,1-1 0,-1 1 0,1 0 0,-1 0 0,0 0 0,1 0 0,-1-1-1,0 1 1,1 0 0,-1 0 0,0-1 0,0 1 0,1-1 0,12-20-6214,3-8 2033</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3:21.258"/>
    </inkml:context>
    <inkml:brush xml:id="br0">
      <inkml:brushProperty name="width" value="0.05" units="cm"/>
      <inkml:brushProperty name="height" value="0.05" units="cm"/>
      <inkml:brushProperty name="color" value="#004F8B"/>
    </inkml:brush>
  </inkml:definitions>
  <inkml:trace contextRef="#ctx0" brushRef="#br0">57 106 7040,'-56'21'10690,"63"-19"-8229,2-3-1382,0 0-1,0 0 1,10-3-1,-2 0-421,115-29 1641,-6 1-1594,-6 11-968,162-8 0,-265 28-7,-10 0-773,0 1 0,-1-1-1,1 1 1,10 2-1,-11 0-2816,-1 5 1259</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3:21.660"/>
    </inkml:context>
    <inkml:brush xml:id="br0">
      <inkml:brushProperty name="width" value="0.05" units="cm"/>
      <inkml:brushProperty name="height" value="0.05" units="cm"/>
      <inkml:brushProperty name="color" value="#004F8B"/>
    </inkml:brush>
  </inkml:definitions>
  <inkml:trace contextRef="#ctx0" brushRef="#br0">32 4 10880,'-32'0'9084,"52"0"-6579,111-3 551,100 3-1083,-206 2-1729,36 3 371,-55-4-554,0 0 1,0 1 0,0 0-1,0-1 1,-1 2 0,11 4-1,-14-6-56,0 0-1,-1 0 1,1 0-1,0 1 0,-1-1 1,0 0-1,1 1 1,-1-1-1,0 1 1,1-1-1,-1 1 0,0-1 1,0 1-1,0 0 1,-1 0-1,1 0 0,0-1 1,-1 1-1,1 0 1,0 4-1,-1-3-13,-1 0 0,1 0-1,0-1 1,-1 1 0,0 0 0,0 0-1,0 0 1,0-1 0,0 1 0,0 0-1,-1-1 1,-2 4 0,-5 6-37,0-2-1,-1 1 1,0-1 0,-16 12-1,21-18 66,-23 18-70,-1-1-1,-1-1 1,0-1-1,-2-2 1,-36 15-1,-30 0 351,86-25 10,13-4-4,8-2-87,121-13 664,-45 2-522,-28 5-530,-7 0-666,0 2 1,77 5-1,-113 0-1169,1 0 0,27 10-1,-9 2-746</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3:29.203"/>
    </inkml:context>
    <inkml:brush xml:id="br0">
      <inkml:brushProperty name="width" value="0.05" units="cm"/>
      <inkml:brushProperty name="height" value="0.05" units="cm"/>
      <inkml:brushProperty name="color" value="#004F8B"/>
    </inkml:brush>
  </inkml:definitions>
  <inkml:trace contextRef="#ctx0" brushRef="#br0">1 1328 3328,'-1'-3'18763,"7"-3"-20380,-2-2 2224,0-1-1,0 1 1,3-12 0,1-1-106,6-15 207,35-94 328,20-45-229,-59 154-751,1 1 0,1 0 0,0 1 0,1 1 1,2 0-1,23-23 0,-13 18 20,1 2 0,2 2-1,0 0 1,0 1 0,2 2 0,0 1 0,1 2 0,52-16 0,-78 28-57,1-1 1,0 1 0,-1 0-1,1 1 1,0-1 0,0 1-1,0 0 1,7 1 0,-11 0-8,0-1 0,0 0 0,0 1 0,-1 0 0,1-1 1,0 1-1,-1 0 0,1 0 0,0 0 0,-1 0 1,1 0-1,-1 0 0,1 0 0,-1 0 0,0 1 0,0-1 1,1 1-1,-1-1 0,0 1 0,0-1 0,0 1 1,0 0-1,-1-1 0,1 1 0,0 0 0,-1 0 0,1-1 1,-1 1-1,0 0 0,1 3 0,-2 13 39,0 1 0,0-1-1,-2 0 1,0 0 0,-8 22-1,7-22 9,-16 50 71,-55 131 1,70-190-119,-6 17-57,11-25 57,-1 1-1,1 0 1,0-1-1,-1 1 1,1 0-1,0-1 1,0 1-1,0 0 1,0-1-1,0 1 1,1 0-1,-1-1 1,1 3-1,-1-3-4,0-1 0,1 0 0,-1 1 0,0-1 0,0 0 0,0 1 0,1-1 0,-1 0 0,0 0 0,1 1 0,-1-1-1,0 0 1,1 0 0,-1 1 0,0-1 0,1 0 0,-1 0 0,0 0 0,1 0 0,-1 1 0,1-1 0,-1 0 0,0 0 0,1 0 0,-1 0 0,1 0 0,14-4 147,-10 2-124,-1 0 0,1-1-1,-1 0 1,7-5 0,5-7-8,-1-1-1,24-33 1,22-44-147,14-18-87,-53 83 167,1 1 0,0 1 0,3 2 1,33-28-1,-30 36-65,-28 15 103,0 1 0,0-1 0,-1 1 1,1-1-1,0 1 0,0 0 0,0-1 0,0 1 0,0 0 0,0 0 0,0 0 0,0 0 1,0-1-1,0 2 0,0-1 0,0 0 0,0 0 0,0 0 0,0 0 0,0 0 1,-1 1-1,1-1 0,0 1 0,0-1 0,0 0 0,0 1 0,0-1 0,1 2 0,-1 2 29,0-1-1,0 1 0,0-1 1,0 1-1,-1 0 0,0 0 1,0-1-1,0 1 0,0 0 1,0 0-1,-1-1 0,0 6 1,-72 331 362,56-269-278,15-62-73,-7 37 115,8-43-112,1 0 1,0 0 0,0 0-1,0 0 1,0 0-1,0 0 1,1 0-1,-1 1 1,1-1-1,0 0 1,2 5-1,-2-7-22,0 0 0,0 0 0,-1 0 0,1 0 0,0-1 0,0 1 0,0 0 0,0 0 0,0-1 0,0 1-1,0 0 1,0-1 0,1 1 0,-1-1 0,0 0 0,0 1 0,0-1 0,1 0 0,-1 0 0,0 1 0,0-1 0,1 0 0,-1 0 0,0-1 0,0 1 0,1 0 0,-1 0-1,0 0 1,2-1 0,5-2 43,0 0 0,-1 0 0,11-6 0,-8 5 6,14-9-70,0-1 0,-1-1 0,-1-1-1,0-1 1,-1-1 0,35-38 0,95-140-80,-77 93 54,-33 48-389,-43 92 33,-10 122 769,7-101-275,-2-1-56,-2 29-26,9-73-14,0 0 0,1 0 0,0-1 1,4 21-1,-4-30 30,0 0 0,0-1 0,0 1 1,0 0-1,0 0 0,1 0 0,-1-1 1,3 5-1,-3-7-24,0 1 0,-1 0-1,1-1 1,0 1 0,0 0 0,0-1 0,-1 1 0,1-1 0,0 1-1,0-1 1,0 0 0,0 1 0,0-1 0,0 0 0,0 0 0,0 0-1,0 1 1,0-1 0,0 0 0,0 0 0,0-1 0,0 1 0,0 0-1,0 0 1,0 0 0,0-1 0,0 1 0,1-1 0,3-1 19,0-1-1,0 1 1,0-1 0,0-1 0,-1 1 0,1-1-1,-1 1 1,0-1 0,4-6 0,34-46-141,-39 52 110,113-173-184,-8 6 106,-89 137-106,-16 27 107,-3 7-120,-11 18-167,-75 162 269,69-138 197,3 1 0,-14 67 1,26-100-94,0 1-1,1 0 1,0-1 0,2 21 0,-1-28 1,0-1 0,0 0 0,1 0 0,-1 0 0,1 1 0,-1-1 0,1 0 0,0 0 0,0 0 0,0 0 0,0 0 0,0 0-1,1 0 1,-1-1 0,0 1 0,1 0 0,-1-1 0,1 1 0,0-1 0,0 1 0,-1-1 0,1 0 0,0 0 0,0 0 0,0 0 0,0 0 0,0 0 0,1 0 0,2 0 0,4 0-21,1 0 0,0-1 0,0 0 0,0 0 0,-1-1 0,1-1 0,0 1 0,13-6 0,2-1-153,45-22-1,-36 12-5,0-2-1,-2-2 1,0-1-1,56-53 1,-69 58 138,-3 2-9,0 2 1,1 0-1,21-14 1,-33 25 39,0 0 0,0 1 0,1-1 0,-1 1 0,0 0-1,1 0 1,-1 1 0,1 0 0,-1 0 0,1 0 0,0 1 0,0-1 0,-1 1 0,1 1 0,0-1 0,-1 1 0,7 2 0,-6-1-13,0 0-1,0 1 1,-1 0 0,1 1-1,-1-1 1,0 1 0,0 0 0,0 0-1,0 1 1,-1-1 0,1 1 0,-1 0-1,-1 1 1,1-1 0,-1 0 0,0 1-1,3 7 1,-5-12 13,-1 0-1,0-1 1,0 1 0,0 0-1,0 0 1,0 0-1,0-1 1,0 1 0,0 0-1,0 0 1,-1 0-1,1-1 1,0 1 0,0 0-1,-1 0 1,1-1-1,0 1 1,-1 0 0,1-1-1,-1 1 1,1 0-1,-1-1 1,1 1 0,-1-1-1,0 1 1,1-1 0,-1 1-1,1-1 1,-1 1-1,0-1 1,0 0 0,1 1-1,-1-1 1,0 0-1,0 1 1,-1-1 0,-4 2-89,-1 0 0,0 0 1,-9 0-1,9-1 6,-1 1 7,0 0 0,0 0 0,1 1 0,-1 0 0,0 1 0,1-1 0,-9 7 0,-44 35-157,56-42 222,-4 4 40,0 1 1,0-1-1,0 2 0,1-1 0,0 1 1,1 0-1,0 0 0,0 1 0,1 0 1,0 0-1,1 0 0,0 1 0,-4 18 0,8-27-9,-1 0 0,1 0 0,0-1 0,0 1 0,0 0 0,0-1-1,0 1 1,0 0 0,0 0 0,0-1 0,1 1 0,-1 0 0,1-1-1,-1 1 1,1 0 0,0-1 0,0 1 0,0-1 0,0 1 0,0-1-1,0 0 1,0 1 0,0-1 0,0 0 0,1 0 0,-1 0 0,0 0-1,1 0 1,-1 0 0,1 0 0,-1 0 0,1 0 0,-1-1-1,1 1 1,0-1 0,-1 1 0,1-1 0,0 0 0,2 1 0,4-1 40,1 1 1,-1-1-1,0-1 1,1 1-1,-1-2 1,12-2-1,236-71-131,-238 69 92,1-1 5,25-11 1,-21 5-9,-1-1 0,0 0 0,28-26 0,51-60-4,-42 35-31,115-120-199,-112 127 152,35-35-68,-61 53-12,-2-2-1,-2-1 1,-2-1 0,-2-2 0,32-69-1,-39 69-20,-2 0-1,21-78 1,-39 119 73,0 0 1,0 1-1,0-1 1,-1 0-1,0 1 1,-1-7 0,1 10 73,0 1 1,0-1-1,0 1 1,0-1-1,0 1 1,0-1-1,-1 1 1,1-1-1,0 1 1,0 0-1,-1-1 1,1 1-1,0-1 1,-1 1-1,1-1 1,0 1-1,-1 0 1,1-1-1,-1 1 1,1 0-1,0-1 1,-1 1-1,1 0 1,-1 0-1,1-1 1,-1 1-1,-1 0-7,1 0-1,-1 0 1,1 1 0,-1-1-1,1 0 1,0 1 0,-1-1-1,1 1 1,0-1-1,-1 1 1,1 0 0,0-1-1,0 1 1,0 0 0,-2 1-1,-10 8-8,1 1 0,0 1-1,-20 24 1,-30 50 89,23-29-11,-5 2 32,7-12 121,3 1 1,-42 80 0,59-91-24,0 1 0,3 1 0,-16 66 0,11 24 185,17-108-266,2 0 0,0 0 1,1 0-1,5 22 0,-5-36-59,1 0 1,-1-1-1,1 1 0,1-1 0,-1 1 0,1-1 1,0 0-1,1 0 0,-1 0 0,1-1 1,1 1-1,-1-1 0,1 0 0,-1 0 0,1-1 1,1 1-1,-1-1 0,1 0 0,-1-1 1,1 1-1,0-1 0,1 0 0,8 3 0,6 1-22,1-2 0,0 0-1,0-1 1,0-1-1,0-1 1,1 0-1,-1-2 1,0-1-1,1-1 1,-1-1-1,0-1 1,36-10-1,-47 9-47,1 0 0,0-1-1,-1 0 1,0-1 0,-1 0-1,1-1 1,-1 0 0,-1 0-1,0-1 1,0-1 0,7-9-1,6-10-64,-3 0 0,28-54 0,-16 15-130,-27 59 186,-2 1 0,1-1 1,-1 0-1,-1 0 0,2-17 1,-3 24 22,0 0 0,-1 0 0,1 0 0,0 0 0,0 0 0,-1 0 0,1 0 0,-1 0 0,0 0 0,1 0 0,-3-2 0,3 4-1,-1-1 1,1 0-1,-1 0 1,0 1-1,1-1 1,-1 0-1,0 1 1,0-1-1,0 0 1,1 1-1,-1-1 1,0 1-1,0 0 1,0-1-1,0 1 1,0 0-1,-1-1 1,-1 1-1,1 0 0,0 0 0,-1 1 0,1-1 0,0 1 0,-1-1 0,1 1 0,0 0 0,-1 0 0,1 0 0,0 0 0,0 0 0,0 0 0,0 1 0,0-1 0,0 0 0,1 1 0,-4 3 0,-8 10 68,0 0 1,0 1-1,2 1 0,0 0 1,-14 29-1,-33 97 83,57-140-134,-13 32 156,6-17-59,2 0 1,-1 1-1,2-1 1,-4 30-1,8-43-30,1-1 0,0 0 0,0 1 0,1-1 0,-1 0 1,1 1-1,0-1 0,0 0 0,0 0 0,1 1 0,0-1 0,0 0 0,0-1 0,4 8 0,-4-9-37,1 1-1,-1 0 0,1-1 1,0 1-1,0-1 1,0 0-1,0 0 1,0 0-1,0 0 0,0 0 1,1-1-1,-1 0 1,1 0-1,-1 0 1,1 0-1,-1 0 1,1 0-1,5-1 0,13 0-87,-1-2-1,1 0 1,36-10-1,-35 7 73,57-11-17,94-34 0,-142 38-8,1-1 1,-2-2-1,1-1 1,-2-1 0,42-32-1,-67 45-19,62-52-151,-58 48 259,-1-1 1,0 0 0,0 0 0,12-20 0,-18 24-242,-4 5-35,-5 6 21,-6 15 92,0 1 0,-14 35 0,11-22 26,-19 48 81,31-71 67,1-1 0,0 1 0,0 0 0,1 0 0,0 17 0,2-25-38,0-1 1,1 1 0,-1-1-1,1 0 1,0 0 0,0 1-1,0-1 1,1 0 0,-1 0 0,1 0-1,2 4 1,-3-5-36,0-1-1,1 1 1,-1-1 0,0 0-1,0 1 1,0-1 0,1 0-1,-1 0 1,1 0 0,-1 0-1,1 0 1,-1 0 0,1-1-1,0 1 1,-1 0 0,1-1-1,0 1 1,-1-1 0,1 0-1,0 1 1,0-1 0,-1 0-1,1 0 1,2 0 0,4-2-27,0-1 1,0 0 0,0 0 0,-1 0-1,1-1 1,-1 0 0,0 0 0,0-1-1,0 0 1,-1 0 0,11-11 0,-5 4-3,-1-1 0,1-1 0,-2 0 0,16-27 0,-22 32 24,0 0 1,0 0-1,-1-1 1,0 1-1,-1-1 1,0 1-1,-1-1 1,0 0-1,0-17 1,-1 21-33,0 0 0,-1 1 0,0-1 0,0 0 0,0 1 0,0-1 0,-1 1 1,0-1-1,-1 1 0,1 0 0,-1-1 0,0 1 0,0 1 0,0-1 0,-1 0 0,1 1 0,-8-7 0,9 10 6,0-1-1,0 1 0,-1 0 0,1 0 0,0 0 0,0 0 0,-1 0 0,1 0 0,-1 1 0,1-1 0,-1 1 0,1 0 0,-1-1 0,1 1 0,-1 0 1,1 1-1,-1-1 0,1 0 0,-1 1 0,1-1 0,0 1 0,-1 0 0,1 0 0,0 0 0,-1 0 0,1 0 0,0 0 0,0 1 0,-2 1 1,-5 4 13,1-1 1,0 2 0,0-1 0,1 1-1,-9 11 1,13-14 47,0-1-1,0 1 1,0 0-1,0 0 0,-3 10 1,5-14-37,1 0-1,0 0 1,-1 0-1,1 0 1,0 0 0,0 0-1,0 0 1,0 0-1,0 0 1,0 0 0,0 0-1,0 0 1,0 0-1,0 0 1,0 0-1,1-1 1,-1 1 0,0 0-1,1 0 1,-1 0-1,1 0 1,-1 0 0,1 0-1,-1 0 1,1-1-1,0 1 1,-1 0 0,1-1-1,0 1 1,0 0-1,-1-1 1,1 1 0,0-1-1,0 1 1,0-1-1,0 1 1,0-1 0,0 0-1,0 1 1,1-1-1,3 1 24,1 0-1,-1 0 1,0-1-1,1 0 0,-1 0 1,0 0-1,9-2 1,41-12-49,-45 11 25,175-44 30,-123 34 24,67-4-1,-117 16-67,0 0 0,0 1 0,0 0 0,0 1 0,0 1-1,18 4 1,-25-5 29,-1 1-1,0-1 0,0 1 1,0 0-1,0 0 1,-1 0-1,1 1 0,-1-1 1,1 1-1,-1 0 0,0 0 1,0 0-1,0 0 0,0 0 1,0 1-1,-1 0 1,1-1-1,-1 1 0,0 0 1,2 6-1,-2-4 8,-1 0 0,1 1 0,-1-1 1,0 0-1,-1 1 0,1-1 0,-1 1 0,0-1 0,-1 0 0,-2 12 0,0-5 30,-1-1 0,0 0-1,-1 0 1,-9 14-1,7-15 41,6-11-95,0 1 0,1 0-1,-1-1 1,1 1 0,-1 0 0,1-1-1,-1 1 1,1 0 0,-1 0 0,1 0 0,0-1-1,-1 1 1,1 1 0,0-1-32,1-1 0,-1 0 1,1 0-1,-1 0 0,0 0 0,1 0 0,-1 0 0,1 0 1,-1 1-1,1-1 0,-1 0 0,1-1 0,-1 1 0,0 0 0,1 0 1,-1 0-1,1 0 0,-1 0 0,1 0 0,-1 0 0,0-1 1,1 1-1,10-7-60,-1 0 1,0 0-1,-1-1 0,0 0 1,0-1-1,0 0 1,-2-1-1,8-10 0,4-3 27,10-11-45,1 1 1,45-37-1,-74 69 98,22-15 78,-23 16-61,1 0-1,-1-1 0,1 1 1,-1 0-1,1 0 1,-1-1-1,1 1 0,-1 0 1,1 0-1,-1 0 1,1 0-1,-1 0 0,1 0 1,-1 0-1,1 0 1,0 0-1,-1 0 0,1 0 1,-1 0-1,1 0 1,-1 0-1,1 0 0,-1 0 1,1 1-1,-1-1 1,1 0-1,-1 0 0,1 1 1,-1-1-1,1 0 1,-1 1-1,0-1 0,1 1 1,-1-1-1,0 0 1,1 1-1,-1-1 0,0 1 1,1-1-1,-1 1 1,0-1-1,1 1 0,0 3 23,-1 0 0,1 0 0,-1 0 0,1 0 0,-1 0 0,0 0 0,-1 0 0,0 7 0,-10 35 269,7-33-227,-4 15 105,4-18-163,1-1 0,1 1-1,-1 0 1,2 0-1,-1 1 1,1 13-1,1-22 7,1 0-1,-1 0 0,0 1 1,1-1-1,0 0 1,0 0-1,-1 0 1,1 0-1,0 0 1,1 0-1,-1 0 1,0 0-1,1 0 1,-1-1-1,1 1 0,-1 0 1,1-1-1,0 0 1,-1 1-1,1-1 1,0 0-1,0 0 1,0 0-1,0 0 1,4 1-1,2 1 70,1-1 1,0 0-1,0 0 0,16 0 1,-10-1-72,-1-1 1,0 0 0,0-1 0,0 0-1,0-1 1,0-1 0,0 0-1,-1-1 1,1-1 0,-1 0 0,0-1-1,0 0 1,-1-1 0,23-15-1,-12 1 20,0-1-1,-1-1 0,-1 0 0,25-38 0,91-147-45,-128 196-30,0 0 0,0 0 0,18-16 0,-26 27 39,-1 1 1,0 0-1,0-1 1,1 1 0,-1 0-1,0 0 1,1-1-1,-1 1 1,0 0 0,1 0-1,-1 0 1,0-1-1,1 1 1,-1 0 0,1 0-1,-1 0 1,0 0-1,1 0 1,-1 0-1,1 0 1,-1 0 0,1 0-1,2 6-1,-4 17 4,0-19-3,-14 85-17,-38 122-1,42-171 51,-44 143 32,48-163-135,0 0 0,-19 33-1,19-44-257,6-9 306,1 0-1,0 0 1,-1 0 0,1 0 0,0 0 0,-1 0 0,1 0 0,0 0 0,0 0 0,-1 0-1,1 0 1,0 0 0,-1-1 0,1 1 0,0 0 0,0 0 0,-1 0 0,1 0 0,0 0 0,0 0-1,-1-1 1,1 1 0,0 0 0,-1-1 0,-1-1-105,0-1 0,0-1 1,0 1-1,0 0 0,-1-4 0,2 6 133,-32-61-837,21 32 708,7 14 188,-2 1 1,0-1-1,-10-16 0,15 30-26,-1-5 273,16 14 226,11 6-154,1 0 1,0-1-1,0-2 1,2 0-1,42 9 1,142 16 285,-196-33-642,61 9-166,144 0 1,-211-12-612,1 1 0,0-1 0,-1-1 0,18-4 0,-24 5-102,0 0 0,0-1-1,0 1 1,-1-1 0,1 1 0,0-1-1,3-4 1,-4 4-357,0 0 0,0-1-1,0 1 1,0 0 0,-1-1-1,1 0 1,-1 1 0,0-1-1,1-3 1,7-14-3804</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3:29.575"/>
    </inkml:context>
    <inkml:brush xml:id="br0">
      <inkml:brushProperty name="width" value="0.05" units="cm"/>
      <inkml:brushProperty name="height" value="0.05" units="cm"/>
      <inkml:brushProperty name="color" value="#004F8B"/>
    </inkml:brush>
  </inkml:definitions>
  <inkml:trace contextRef="#ctx0" brushRef="#br0">42 1 15360,'-5'13'6975,"10"22"-6047,-10-15 2432,5 0-2016,-8 8 736,3 0-1248,-5 4-256,7 1-384,-7-10-416,10-3 128,0-11-3424,5-6 1920,18-15-8287,9-4 5503</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4:21.330"/>
    </inkml:context>
    <inkml:brush xml:id="br0">
      <inkml:brushProperty name="width" value="0.05" units="cm"/>
      <inkml:brushProperty name="height" value="0.05" units="cm"/>
      <inkml:brushProperty name="color" value="#FF0066"/>
    </inkml:brush>
  </inkml:definitions>
  <inkml:trace contextRef="#ctx0" brushRef="#br0">66 349 1728,'-13'5'500,"2"0"877,3-3 3087,4-1-2285,4 0-2007,-1-1 0,1 0 0,0 0 0,-1 0 0,1 1 0,0-1 1,-1 0-1,1 0 0,0 0 0,-1 0 0,1 0 0,-1 1 0,1-1 1,0 0-1,-1 0 0,1 0 0,0 0 0,-1 0 0,1 0 0,-1 0 0,1-1 1,0 1-1,-1 0 0,1 0 0,0 0 0,-1 0 0,1 0 0,-1-1 1,1 1-1,0 0 0,-1 0 0,1 0 0,0-1 0,0 1 0,-1 0 1,1 0-1,0-1 0,-2-1-11,1 0 0,-1 0 0,1 0 0,0 0 0,0 0 0,0 0 0,0 0 0,0-1-1,0 1 1,0 0 0,1 0 0,0-1 0,-1 1 0,1-4 0,0 0-4,0 0 0,0 0-1,1 0 1,0 0 0,2-7-1,3-2 20,1 1 0,0-1-1,1 1 1,1 0 0,14-18-1,-11 16-29,3-5 48,2 0 0,26-26 0,-33 38-198,-1 0-1,2 1 0,-1 1 1,1-1-1,1 2 0,20-10 1,-28 14 11,1 0 0,-1 1 0,1 0 0,-1-1 1,1 2-1,0-1 0,0 0 0,-1 1 0,1 0 0,0 0 1,0 1-1,0-1 0,-1 1 0,1 0 0,0 0 1,5 2-1,-5 0-12,1 0 0,-1 0 0,0 0 0,0 1 0,0 0-1,0 0 1,-1 0 0,0 0 0,0 1 0,0 0 0,4 5 0,1 6 50,0 0-1,-1 0 0,-1 1 0,0 0 1,-2 0-1,0 1 0,4 23 1,-7-28-2,-1 1 1,-1 0-1,0 0 1,0-1-1,-1 1 0,-1 0 1,-1-1-1,0 1 1,0-1-1,-6 14 1,-9 15 279,-38 68 0,50-100-269,-12 22 33,-1-1 0,-2-1 0,-35 40 0,42-55 51,0-1 0,-1-1 0,-1 0 0,0-1 0,0-1 0,-1 0 0,-1-1 0,-23 9 0,40-18-135,-8 3 26,0-1 0,0 1-1,-1-2 1,1 1 0,-18 1 0,58-15-29,13 4 83,1 1 1,0 3-1,52 2 1,-97 1-82,67 3 246,87 16 1,-114-14-224,-38-4-248,-1-1 0,1 0 0,-1 0 0,1 1 0,-1-1 0,1 0 0,-1-1 0,1 1 0,-1 0 0,1 0 0,-1-1 0,1 1 0,-1-1 0,1 1 0,-1-1 0,0 1 0,1-1 0,1-1 0,-2 0-342,1 1 0,-1-1 0,0 0 0,0 0 0,0 0-1,0 0 1,0 0 0,0 0 0,0 0 0,0 0 0,0-3 0,6-20-3200</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4:21.813"/>
    </inkml:context>
    <inkml:brush xml:id="br0">
      <inkml:brushProperty name="width" value="0.05" units="cm"/>
      <inkml:brushProperty name="height" value="0.05" units="cm"/>
      <inkml:brushProperty name="color" value="#FF0066"/>
    </inkml:brush>
  </inkml:definitions>
  <inkml:trace contextRef="#ctx0" brushRef="#br0">419 12 5216,'0'0'116,"0"0"0,-1-1 0,1 1 0,0 0 0,0-1 0,1-8 8254,-5 11-4900,-5 5-2524,5-1-652,0 0 0,1 0-1,-1 1 1,-4 11 0,-3 8 104,-46 80 1143,-71 99 0,100-161-1247,2 0-1,2 1 0,-21 55 1,31-64-151,2 2 1,1-1 0,-7 48-1,15-62-72,0 2 1,1-1-1,2 0 0,1 0 0,0 0 0,8 35 0,-6-46-16,1-1 1,0 0 0,1 0-1,1 0 1,0 0 0,0-1-1,1 0 1,0 0 0,1-1-1,11 11 1,-4-6-9,1 0 0,1-1 1,0-1-1,1 0 0,22 12 1,-38-24-304,1 1 1,-1 0 0,1-1 0,0 0 0,-1 1 0,1-1 0,0 0 0,0 0 0,0-1 0,0 1 0,-1-1 0,1 1 0,0-1 0,0 0 0,0 0 0,4-1 0,7 1-1527</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4:22.957"/>
    </inkml:context>
    <inkml:brush xml:id="br0">
      <inkml:brushProperty name="width" value="0.05" units="cm"/>
      <inkml:brushProperty name="height" value="0.05" units="cm"/>
      <inkml:brushProperty name="color" value="#FF0066"/>
    </inkml:brush>
  </inkml:definitions>
  <inkml:trace contextRef="#ctx0" brushRef="#br0">117 131 4736,'-20'-7'1530,"20"6"-1453,-1 1 0,0 0 0,1 0 0,-1 0-1,0 0 1,1 0 0,-1 0 0,1 0-1,-1 0 1,0 0 0,1 0 0,-1 1 0,1-1-1,-1 0 1,0 0 0,1 1 0,-1-1-1,1 0 1,-1 1 0,-2 1 1157,5-4 338,0-9 6219,26-5-5434,31-12 0,-21 12-1986,65-16 0,-100 31-361,21-5 145,0 1 0,0 0 0,36-1 0,-57 6-132,0 0 1,0 1-1,1-1 1,-1 0 0,0 1-1,0 0 1,0 0-1,0 0 1,0 0 0,-1 0-1,1 0 1,0 1-1,0-1 1,-1 1 0,1 0-1,-1 0 1,0 0-1,1 0 1,-1 0-1,0 1 1,0-1 0,0 1-1,-1-1 1,1 1-1,0 0 1,-1-1 0,0 1-1,0 0 1,0 0-1,0 0 1,0 0 0,0 5-1,0-3 0,-1 0 0,-1 1 0,1-1 0,-1 0 0,0 1 0,0-1 0,0 0 0,-1 0 0,1 0 0,-5 7 0,-4 7-39,-17 25 0,17-29 19,-150 196 221,-52 9-3,175-184 145,35-34-345,-10 9 118,1 0-1,-16 22 1,27-33-134,0 0-1,0 0 1,0 0 0,0 0-1,0 0 1,0 0 0,0 0-1,0 1 1,-1-1 0,1 0-1,0 0 1,0 0 0,0 0-1,0 0 1,0 0-1,0 1 1,0-1 0,0 0-1,0 0 1,0 0 0,0 0-1,0 0 1,0 1 0,0-1-1,0 0 1,0 0-1,0 0 1,0 0 0,0 0-1,0 1 1,0-1 0,0 0-1,0 0 1,0 0 0,0 0-1,1 0 1,-1 0 0,0 1-1,0-1 1,0 0-1,0 0 1,0 0 0,0 0-1,0 0 1,0 0 0,1 0-1,-1 0 1,0 0 0,0 0-1,0 1 1,0-1-1,0 0 1,1 0 0,-1 0-1,0 0 1,0 0 0,0 0-1,0 0 1,0 0 0,1 0-1,-1 0 1,0 0 0,0 0-1,16-2 301,-6 0-224,344-50 782,-259 36-980,-81 13 0,-8 3 91,0-1 0,-1 0 1,1 0-1,0-1 0,5-2 0,-9 3-220,-1 0 0,1 1 0,-1-1 0,1 0 1,-1 0-1,0-1 0,0 1 0,1 0 0,0-2 0,-1 2-287,0-1 0,0 1 1,-1-1-1,1 0 0,0 1 0,-1-1 1,1 0-1,-1 1 0,1-1 0,-1-2 1,2-13-3777,2 0 1429</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4:23.430"/>
    </inkml:context>
    <inkml:brush xml:id="br0">
      <inkml:brushProperty name="width" value="0.05" units="cm"/>
      <inkml:brushProperty name="height" value="0.05" units="cm"/>
      <inkml:brushProperty name="color" value="#FF0066"/>
    </inkml:brush>
  </inkml:definitions>
  <inkml:trace contextRef="#ctx0" brushRef="#br0">2 679 7040,'0'2'288,"-1"1"0,1-1 0,0 1 0,0-1 0,0 1 0,0-1 0,0 1 0,0-1 0,1 1 0,-1-1 0,1 0 0,0 1 0,0-1 0,0 0 0,0 1 0,0-1 0,0 0 0,1 0 0,-1 0 0,3 3 0,-3-3-33,0-1 1,1 1-1,-1-1 0,1 1 1,-1-1-1,1 1 1,-1-1-1,1 0 1,0 0-1,0 0 1,0 0-1,-1 0 1,1 0-1,0 0 1,4 0-1,-2 0 4,0 0-1,1-1 1,-1 0-1,0 0 1,0 0-1,0-1 1,7 0-1,1-2 111,-1-1 0,1 0 0,-1-1 0,15-8-1,1-2 85,-1-2 0,-1 0 0,33-31 0,-19 11-113,38-47-1,-57 59-265,0-1 0,-2-1 1,-1-1-1,-2 0 0,0-2 0,-2 1 1,-2-2-1,0 1 0,-2-2 0,-1 1 1,-2-1-1,4-59 0,-9 84-97,-1 0 1,1 0-1,-2 0 0,1 0 0,-1 0 0,-2-9 0,3 16 11,0 0-1,-1-1 1,1 1-1,0 0 1,0-1 0,0 1-1,0 0 1,-1 0-1,1-1 1,0 1-1,0 0 1,-1 0-1,1-1 1,0 1-1,0 0 1,-1 0 0,1 0-1,0-1 1,-1 1-1,1 0 1,0 0-1,-1 0 1,1 0-1,0 0 1,0 0-1,-1 0 1,1 0 0,-1 0-1,1 0 1,0 0-1,-1 0 1,1 0-1,0 0 1,-1 0-1,-13 10-292,1 4 304,1 1 0,0 0 0,-10 18 0,0 2 208,11-20-125,-14 19 337,-35 67-1,54-89-352,1 1-1,0 0 0,1 0 1,0 0-1,1 0 0,0 1 1,1 0-1,1-1 1,0 22-1,4-10 14,1 0 0,1 0 0,1 0 0,2-1 0,14 35 1,-8-28-120,2 0 1,0-2-1,2 0 1,39 48-1,-54-73-370,1 1-1,0-1 0,0 0 1,0-1-1,0 1 0,7 4 1,-9-7-428,1 1 1,0-1 0,0 0 0,0 0-1,1 0 1,-1 0 0,6 0-1,8 2-2068</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4:23.927"/>
    </inkml:context>
    <inkml:brush xml:id="br0">
      <inkml:brushProperty name="width" value="0.05" units="cm"/>
      <inkml:brushProperty name="height" value="0.05" units="cm"/>
      <inkml:brushProperty name="color" value="#FF0066"/>
    </inkml:brush>
  </inkml:definitions>
  <inkml:trace contextRef="#ctx0" brushRef="#br0">5 8 9632,'-5'-8'8929,"5"14"-7325,0 168 3965,0 86-4594,5-110-757,-5-145-202,1 24-295,-1-28 25,0 1 0,1 0 0,-1 0 0,0-1-1,1 1 1,-1 0 0,1 0 0,-1-1 0,1 1 0,0-1 0,1 3 0,-1-4-214,-1-1 0,1 1 0,-1-1 0,1 1 0,0-1 0,-1 1 0,1-1 0,-1 0 0,1 1 0,-1-1 0,1 0 0,-1 1 0,0-1 0,1 0 0,-1 0 1,0 1-1,0-1 0,1 0 0,-1 0 0,0 1 0,0-1 0,0 0 0,0-1 0,-2-15-3991,1-3 1526</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4:24.303"/>
    </inkml:context>
    <inkml:brush xml:id="br0">
      <inkml:brushProperty name="width" value="0.05" units="cm"/>
      <inkml:brushProperty name="height" value="0.05" units="cm"/>
      <inkml:brushProperty name="color" value="#FF0066"/>
    </inkml:brush>
  </inkml:definitions>
  <inkml:trace contextRef="#ctx0" brushRef="#br0">10 42 10624,'-10'-5'3655,"18"5"469,5-1-2538,39-3 1946,34-3-1240,56-10-846,-73 10-1111,-55 6-3320,22 2 0,-4 0-1264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4:39.920"/>
    </inkml:context>
    <inkml:brush xml:id="br0">
      <inkml:brushProperty name="width" value="0.05" units="cm"/>
      <inkml:brushProperty name="height" value="0.05" units="cm"/>
    </inkml:brush>
  </inkml:definitions>
  <inkml:trace contextRef="#ctx0" brushRef="#br0">368 147 5984,'3'-13'14875,"-6"6"-15175,-3 0 1178,0 0-1,-14-12 1,6 5-113,3 4-367,1 0 1,-1 0 0,-1 1 0,0 1-1,-16-10 1,23 16-416,1 0 0,-1 0 0,0 0 0,0 0 0,0 1 0,0 0 0,0 0 0,0 0 0,0 1 0,-1 0 0,1 0 0,0 0 0,0 0 0,0 1 0,0 0 0,0 0 0,0 0 0,-7 3 0,4 0-10,1-1 0,-1 1-1,1 0 1,0 1 0,0 0 0,0 0 0,0 1 0,1-1 0,0 2 0,0-1-1,1 0 1,-7 11 0,6-6 45,0 0 0,1 0 0,1 0 0,0 0-1,0 1 1,1 0 0,1-1 0,-2 18 0,1-4 53,2-1 1,1 1-1,1-1 0,0 0 1,2 1-1,1-1 1,1 0-1,1 0 0,2-1 1,0 0-1,1 0 0,16 29 1,-21-45 1,1 0 1,0-1-1,0 1 1,0-1-1,1 0 1,8 6-1,-11-9-75,0 0 0,1-1 0,-1 0 0,1 0 0,0 0 0,-1 0 0,1-1 0,0 1-1,0-1 1,0 0 0,0 0 0,1 0 0,5-1 0,-4 0 17,0 0 0,0-1 0,0 0 0,-1 0 0,1-1 0,0 0-1,-1 0 1,1 0 0,-1 0 0,1-1 0,-1 0 0,8-6 0,4-5-82,-1 0 1,18-21 0,-23 24 55,67-79-80,11-11 86,34-14 66,-105 101-142,0 1 0,1 1-1,1 0 1,0 2 0,28-12 0,-42 20 69,0 1 0,1 0 0,-1 0 1,0 0-1,0 1 0,1 0 1,-1 0-1,0 0 0,1 1 0,-1 0 1,0 1-1,0-1 0,0 1 0,0 0 1,0 0-1,0 1 0,-1 0 1,1 0-1,7 6 0,-2-2 63,0 1-1,-1 1 1,0 0 0,0 1-1,-1 0 1,0 0 0,14 23-1,-23-32 121,-4-18-512,3 13 261,-1-1 1,0 1-1,0 0 1,0 0-1,-1 0 1,1 0-1,-1 1 1,0-1-1,0 1 1,0-1-1,0 1 1,-1 0 0,1 0-1,-6-3 1,6 5 70,1-1 0,-1 1-1,0 0 1,1 0 0,-1 0 0,0 1 0,0-1 0,1 1 0,-1-1 0,0 1 0,0 0 0,0 0 0,0 0 0,0 0 0,1 1 0,-1-1-1,0 1 1,0 0 0,1-1 0,-1 1 0,0 1 0,1-1 0,-1 0 0,-2 2 0,-2 2-23,0 1-1,0 0 1,0 0-1,1 1 1,0-1 0,0 1-1,-4 8 1,-34 60 175,41-71-134,-7 15 87,1 1 1,0 0-1,1 0 0,-5 24 0,11-35-35,0 0 0,0-1 0,1 1 1,1 0-1,-1 0 0,2 0 0,-1 0 0,1 0 0,0 0 0,1 0 0,0-1 0,7 18 0,-8-23-12,1 1 0,0-1-1,0 1 1,0-1 0,1 0 0,-1 0 0,1 0 0,0 0-1,-1 0 1,1-1 0,0 1 0,1-1 0,-1 0 0,0 0-1,1 0 1,-1 0 0,6 1 0,-6-2-35,-1-1-1,1 1 1,0-1 0,-1 0-1,1 0 1,0 0 0,-1 0-1,1 0 1,0 0 0,-1-1-1,1 1 1,0-1 0,-1 0-1,1 0 1,-1 0 0,1 0-1,-1 0 1,1-1 0,-1 1-1,0-1 1,0 1 0,0-1-1,0 0 1,0 0-1,0 0 1,3-4 0,9-15-53,-1-1 1,-1-1 0,-1 0-1,13-37 1,5-28-116,17-48 164,-37 108-204,-8 25-8,-3 11 39,0 0 119,-2 17 2,1 0 0,0 45-1,9 51 213,-5-106-130,1 0 0,0-1 1,1 1-1,9 25 0,-11-36 2,1 0-1,-1-1 1,1 1 0,0-1-1,0 1 1,1-1-1,-1 1 1,0-1-1,1 0 1,0 0-1,0 0 1,0-1 0,0 1-1,0-1 1,1 0-1,-1 0 1,1 0-1,-1 0 1,1 0-1,0-1 1,0 1 0,7 1-1,-5-3-35,-1 0 0,1 0 1,-1 0-1,0 0 0,1-1 0,-1 0 0,1 0 0,-1-1 0,0 1 0,8-4 1,0-2-9,1 0 1,18-13 0,-7 1-65,-1-1 1,-1-1-1,36-42 0,-29 30 25,96-111 142,-118 136-116,-1 0 0,1 1 0,1 0 0,-1 0-1,1 0 1,17-8 0,-25 15 22,-1-1 0,1 1 0,0-1 0,-1 1 0,1 0 0,0 0 0,0-1 0,0 1 0,-1 0 0,1 0 0,0 0 0,0 0 0,-1 0 0,1 0 0,0 0 0,0 0 0,0 0 0,-1 0 0,1 1 0,0-1 0,0 0 0,-1 0 0,1 1 0,0-1 0,0 0 0,-1 1 0,1-1 0,0 1 0,-1-1 0,1 1 0,-1-1 0,1 1 0,-1 0 0,1-1 0,-1 1 0,1 0 0,-1-1 0,1 1 0,-1 0 0,0-1 0,0 1 0,1 0 0,-1 0 0,0 1 0,2 4 35,-1 0 1,0 1 0,0-1-1,-1 11 1,-2 22 141,-7 39-1,-1 12-70,9-76-95,0-11-5,0-1 0,1 1 0,0 0 0,-1-1 0,1 1 0,0 0 0,0 0 0,0-1 0,1 1 0,-1 0 0,1-1-1,1 4 1,-2-6-34,1 0 0,0 0-1,-1 0 1,1 0 0,0 0-1,-1 0 1,1-1 0,0 1-1,-1 0 1,1 0 0,0-1-1,-1 1 1,1 0 0,-1-1-1,1 1 1,-1-1 0,1 1-1,-1-1 1,1 1 0,-1-1-1,1 1 1,-1-1 0,1 0-1,-1 0 1,44-78-593,3-6 342,-40 74 264,1 0 0,1 0 0,0 1 1,0 0-1,13-10 0,-20 18 19,-1 1 0,1 0 1,0-1-1,-1 1 0,1 0 0,0 0 1,0 0-1,0 1 0,0-1 0,0 0 1,0 1-1,0-1 0,0 1 0,0 0 1,0 0-1,0 0 0,0 0 0,1 0 1,2 0-1,-2 1 12,-1 0-1,0 0 1,0 0 0,0 0 0,0 0 0,0 1 0,0-1 0,0 1-1,0-1 1,0 1 0,-1 0 0,1-1 0,-1 1 0,1 0-1,-1 0 1,3 4 0,5 13 201,-1 1 1,-1 0-1,6 27 0,6 16 63,-15-52-238,0 1-19,1 0 0,10 19 1,-13-27-12,1 0 0,-1-1 0,1 1 0,0-1 0,0 0 0,0 0 0,1 0 0,-1 0 0,1 0 0,0-1 0,6 4 0,-2-2-2,-1-1 0,1 0 0,0-1 0,0 0 0,1 0 0,-1 0 0,0-1 0,1-1 0,-1 1 0,10-2 0,-9 1-70,-4 0-250,-1-1 1,1 1-1,0-1 1,-1 0 0,1 0-1,0 0 1,-1 0-1,0-1 1,6-2 0,-10 4 265,3-2-1327,0 0-1,-1 0 0,1-1 1,0 1-1,-1-1 0,3-3 0,5-3-1626</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4:24.634"/>
    </inkml:context>
    <inkml:brush xml:id="br0">
      <inkml:brushProperty name="width" value="0.05" units="cm"/>
      <inkml:brushProperty name="height" value="0.05" units="cm"/>
      <inkml:brushProperty name="color" value="#FF0066"/>
    </inkml:brush>
  </inkml:definitions>
  <inkml:trace contextRef="#ctx0" brushRef="#br0">3 6 8896,'0'0'111,"-1"-1"1003,0 1-1003,1 0 0,0 0 1,0 0-1,0 0 1,0-1-1,0 1 0,0 0 1,0 0-1,0 0 0,0 0 1,0-1-1,0 1 0,0 0 1,0 0-1,0 0 1,0 0-1,0-1 0,0 1 1,0 0-1,0 0 0,0 0 1,0 0-1,0-1 0,0 1 1,0 0-1,0 0 1,0 0-1,0 0 0,0 0 1,0-1-1,1 1 0,5 7 2434,-4-2-1844,0 0 1,0 0-1,-1 0 1,1 6-1,3 9 490,-1-5-478,-1 0 0,0 0 0,-1 0-1,0 25 1,-5 67 971,0-69-1348,-3 60 13,-2 113-522,8-113-2833,0-60-3748,0-25 3907</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4:24.999"/>
    </inkml:context>
    <inkml:brush xml:id="br0">
      <inkml:brushProperty name="width" value="0.05" units="cm"/>
      <inkml:brushProperty name="height" value="0.05" units="cm"/>
      <inkml:brushProperty name="color" value="#FF0066"/>
    </inkml:brush>
  </inkml:definitions>
  <inkml:trace contextRef="#ctx0" brushRef="#br0">1 16 9632,'0'-1'291,"0"0"0,0 0 1,0 1-1,0-1 0,0 0 1,0 0-1,1 0 0,-1 0 1,0 1-1,1-1 0,-1 0 1,0 0-1,1 0 0,-1 1 1,2-2-1,-2 2-190,0 0 1,1-1-1,-1 1 0,0 0 0,1 0 0,-1 0 0,1 0 1,-1-1-1,0 1 0,1 0 0,-1 0 0,1 0 1,-1 0-1,0 0 0,1 0 0,-1 0 0,1 0 0,-1 0 1,0 0-1,1 1 0,-1-1 0,1 0 0,-1 0 1,0 0-1,1 0 0,-1 0 0,0 1 0,1-1 0,-1 0 1,0 0-1,1 1 0,-1-1 0,0 0 0,1 1 1,-1-1-1,0 0 0,1 1 0,8 9 1223,-3-5-866,0 1-1,-1 0 0,0 0 0,8 13 1,18 40 791,-3 2 0,25 77 0,-36-90-772,-12-35-356,32 99 942,-31-91-832,-2 0-1,0 0 1,1 35-1,-5-9-47,-2 0 0,-2-1-1,-18 85 1,6-70-762,-3-1-1,-35 79 0,27-77-1079,-7 14-1802,0-2-3317,11-26 3061</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4:28.561"/>
    </inkml:context>
    <inkml:brush xml:id="br0">
      <inkml:brushProperty name="width" value="0.05" units="cm"/>
      <inkml:brushProperty name="height" value="0.05" units="cm"/>
      <inkml:brushProperty name="color" value="#FF0066"/>
    </inkml:brush>
  </inkml:definitions>
  <inkml:trace contextRef="#ctx0" brushRef="#br0">9 1319 3072,'-8'0'5912,"21"-4"-1979,8-6-1649,-12 6-1774,-1 0 0,1-1 0,0 1 0,-1-2 0,9-6 0,-3-3-178,0-2 0,0 1-1,-2-1 1,0-1 0,14-29 0,-19 35-243,91-170 839,48-68 1098,-145 249-1999,0-1 1,-1 1-1,1-1 0,-1 1 0,0-1 0,1 1 1,-1-1-1,0 0 0,0-1 0,0 2-27,0 1 0,0 0 0,0 0 0,0-1-1,0 1 1,0 0 0,0 0 0,0 0 0,0-1 0,0 1-1,0 0 1,0 0 0,0 0 0,0 0 0,-1-1 0,1 1 0,0 0-1,0 0 1,0 0 0,0 0 0,0-1 0,-1 1 0,1 0-1,0 0 1,0 0 0,0 0 0,0 0 0,-1-1 0,-8 7-150,3-1 84,1 1 0,0 0 1,0 1-1,0-1 1,1 1-1,0 0 0,-3 8 1,-1 5-30,-10 34 0,8-18 91,-6 53 1,13-71 57,2 0 1,0 0-1,1 0 1,1 0-1,4 23 1,-4-36 0,0 1-1,1 0 1,0-1-1,0 1 1,0-1-1,1 0 1,0 0 0,0 0-1,0 0 1,6 7-1,-7-9-15,1-1-1,0 1 1,0 0-1,1-1 0,-1 0 1,0 0-1,1 0 1,-1 0-1,1 0 0,0-1 1,-1 0-1,1 0 1,0 0-1,0 0 0,0 0 1,5 0-1,1-1 3,0 0 0,-1-1 0,1 0-1,0-1 1,-1 1 0,0-2 0,1 1 0,-1-2-1,0 1 1,0-1 0,-1 0 0,1-1-1,-1 0 1,0 0 0,0-1 0,7-7 0,11-13 17,-2-2 1,39-56 0,-14 4 219,46-99 0,-87 164-269,-5 4-82,-3 10 63,0 0 1,0 0-1,0 0 1,0 1 0,1-1-1,-1 0 1,0 0-1,0 0 1,1 1-1,-1-1 1,1 0 0,-1 0-1,1 1 1,-1-1-1,2-1 1,-2 2 6,0 0 0,0 0 1,0 0-1,0 0 0,0 0 1,0 0-1,1 0 0,-1 0 1,0 0-1,0 0 0,0 0 0,0 0 1,0 0-1,0-1 0,0 1 1,0 0-1,0 0 0,0 0 1,0 0-1,0 0 0,0 0 1,1 0-1,-1-1 0,0 1 0,0 0 1,0 0-1,0 0 0,0 0 1,0 0-1,0 0 0,0 0 1,0-1-1,0 1 0,0 0 0,-1 0 1,1 0-1,0 0 0,0 0 1,0-1-1,0 0-44,26-20-59,18 1-129,-44 20 262,5-3 206,-13 6-290,3-1 1,1 0 1,-1 1-1,1-1 1,0 1-1,-6 5 1,-17 12-87,21-16 141,1 0 1,0 0-1,0 0 1,0 1-1,1-1 1,-1 1-1,1 0 1,0 1-1,1-1 0,-1 1 1,1-1-1,0 1 1,0 0-1,1 0 1,0 0-1,-2 11 1,-1 5-7,2-1 0,0 1 0,1 37 0,2-41-4,1 0 0,0 0 1,6 24-1,-7-40 27,0-1 1,1 1-1,-1-1 0,1 1 1,-1-1-1,1 1 1,0-1-1,-1 1 0,1-1 1,0 0-1,0 1 1,0-1-1,0 0 0,0 0 1,0 0-1,1 0 0,-1 0 1,0 0-1,1 0 1,-1 0-1,0 0 0,1 0 1,-1-1-1,3 1 1,-3-1 8,1 0-1,0 0 1,-1 0 0,1 0 0,0 0 0,-1-1 0,1 1 0,0-1 0,-1 1 0,1-1 0,-1 0 0,1 1 0,-1-1 0,1 0 0,-1 0-1,0 0 1,1 0 0,-1 0 0,0-1 0,0 1 0,0 0 0,0 0 0,2-4 0,7-10 95,-1-1 0,-1-1-1,-1 0 1,6-18 0,9-20-4,37-51 63,-40 75-173,-2 0 0,26-66 0,-26 34 76,-2-2 0,5-68 0,-17 116-99,2-24-145,-1-1 1,-3-62-1,-1 101 107,0 1 1,-1-1 0,1 0-1,-1 0 1,1 1-1,-1-1 1,0 1 0,0-1-1,0 1 1,0-1-1,-1 1 1,1-1-1,-1 1 1,-2-3 0,4 4 29,-1 1 1,1 0-1,-1-1 1,1 1 0,-1 0-1,0-1 1,1 1 0,-1 0-1,1-1 1,-1 1-1,0 0 1,1 0 0,-1 0-1,0 0 1,1 0 0,-1 0-1,0 0 1,0 0-1,1 0 1,-1 0 0,0 0-1,1 0 1,-2 1 0,1-1-4,-1 1 0,0 0 1,0 1-1,1-1 0,-1 0 1,1 0-1,-1 1 0,1-1 1,-1 1-1,1-1 0,-2 4 1,-5 8-35,0-1 1,2 2 0,-1-1 0,-7 25-1,-14 65 154,19-65-75,-8 30 44,2 1 0,-7 94 0,21-134-10,1 1 0,1-1 0,6 35 0,-4-45-14,2 0-1,0 0 1,1 0 0,1-1 0,15 30 0,-17-39 11,0-1-1,1 1 1,0-1 0,0 0-1,1 0 1,0 0-1,1-1 1,0 0 0,0-1-1,0 0 1,1 0-1,-1-1 1,1 0-1,1 0 1,-1-1 0,1 0-1,0-1 1,-1 0-1,1 0 1,1-1 0,-1-1-1,0 0 1,0 0-1,1-1 1,16-1 0,-16-1 7,0 0 0,-1-1 1,1 0-1,-1 0 0,1-1 1,-1 0-1,-1-1 1,1 0-1,0-1 0,11-9 1,-7 3 59,-1 0 1,-1-1-1,1 0 0,-2-1 1,17-25-1,-23 31-73,42-70 149,-43 70-190,-1 0 1,1 0-1,-1-1 0,-1 1 1,1-1-1,-1 1 0,-1-1 1,1-11-1,-2 18-28,0 0 1,0-1-1,0 1 0,0 0 0,-1 0 0,1-1 0,-1 1 1,0 0-1,1 0 0,-1 0 0,0 0 0,0 0 1,0 0-1,-1 0 0,1 0 0,-2-2 0,1 3-12,1 0-1,0 0 1,-1 0 0,1 0-1,0 1 1,-1-1-1,1 0 1,-1 1-1,0-1 1,1 1-1,-1 0 1,1-1 0,-1 1-1,0 0 1,1 0-1,-1 0 1,1 0-1,-1 0 1,0 1-1,1-1 1,-1 0-1,1 1 1,-3 0 0,0 1 3,0 0 1,0 0 0,1 0 0,-1 0 0,1 1 0,0-1 0,-1 1 0,1 0 0,0 0 0,1 0 0,-1 0 0,0 1 0,-3 5 0,1 1-15,-1 0 1,1 1 0,-6 20 0,7-17 95,1 1 0,0 0 0,2 0 0,-1 0 0,2 0 0,0 0 0,0 0 0,2 0 1,0 0-1,1 0 0,0 0 0,1-1 0,1 1 0,0-1 0,1 0 0,8 14 1,-13-26 1,0 0 1,0 0-1,1 0 0,-1 0 1,1-1-1,-1 1 1,1-1-1,-1 1 1,1-1-1,0 1 1,0-1-1,0 0 1,0 0-1,2 1 1,-2-1-22,-1-1 1,1 0-1,-1 0 1,1 1-1,-1-1 0,1 0 1,-1 0-1,1-1 1,-1 1-1,1 0 1,-1 0-1,1-1 0,-1 1 1,1-1-1,2-1 1,1-1 17,1-1 1,-1 0-1,0 0 1,0 0-1,0-1 1,-1 0 0,7-9-1,25-33 215,-11 12-229,2 1 0,1 1 0,53-47 0,-34 44 100,-41 32-148,1 0 1,-1 0-1,1 1 1,-1 0 0,14-4-1,-18 7 22,-1-1 0,0 1-1,0 0 1,0-1 0,0 1-1,1 0 1,-1 0 0,0 0-1,0 0 1,1 0 0,-1 0-1,0 0 1,0 0 0,0 0 0,1 1-1,-1-1 1,0 0 0,0 1-1,0-1 1,0 1 0,0 0-1,0-1 1,0 1 0,0 0 0,0-1-1,0 1 1,0 0 0,0 0-1,0 0 1,-1 0 0,1 0-1,0 0 1,-1 0 0,1 0-1,0 0 1,-1 0 0,1 0 0,-1 0-1,0 1 1,1-1 0,-1 0-1,0 0 1,0 0 0,0 1-1,0 1 1,0 5 34,0 1-1,-1-1 1,0 1 0,-1-1-1,-2 9 1,-63 213 169,111-291-352,-31 42 156,59-79-147,-61 84 78,1 2-1,0 0 0,1 0 0,0 1 1,16-10-1,-28 20 56,1 0 1,-1 0-1,1 0 1,0 0-1,-1 1 1,1-1-1,0 0 1,-1 1-1,1-1 1,0 1-1,0 0 1,-1-1-1,1 1 1,0 0-1,0 0 0,-1 0 1,4 1-1,-3 0-3,-1-1 0,0 1-1,1 0 1,-1-1 0,0 1-1,1 0 1,-1 0-1,0 0 1,0 0 0,0 0-1,0 1 1,0-1 0,0 0-1,0 0 1,0 1 0,0 1-1,2 4-14,0 0-1,-1 0 1,0 0 0,0 0-1,-1 1 1,1 12-1,1 35 51,-3-30-7,1-1 0,2 0 0,0 0 0,10 36-1,-12-57 11,1 1-1,-1-1 0,1 0 1,-1 0-1,1 0 0,0 0 1,1 0-1,-1 0 0,0 0 1,1 0-1,3 2 0,-5-4-19,0-1 0,0 1-1,0 0 1,0-1 0,0 1 0,0-1-1,0 0 1,1 1 0,-1-1 0,0 0-1,0 0 1,0 1 0,0-1 0,1 0 0,-1 0-1,0 0 1,0-1 0,0 1 0,1 0-1,-1 0 1,0-1 0,0 1 0,0 0-1,0-1 1,0 1 0,0-1 0,0 0-1,0 1 1,0-1 0,0 0 0,0 0-1,0 1 1,0-1 0,-1 0 0,1 0-1,0 0 1,0 0 0,0-2 0,9-12 35,-2 0 1,0-1-1,-1 0 1,7-18-1,-3 5 8,48-134 302,61-104-337,-38 59-169,-61 155 115,6-15 32,33-99-260,-58 160 259,-1 6-34,-1-1 1,1 1-1,-1 0 0,1 0 1,-1-1-1,0 1 0,0 0 0,0-1 1,0 1-1,0 0 0,0-1 0,0 1 1,0 0-1,0-1 0,0 1 1,-1 0-1,0-2 0,1 3 25,0-1 0,0 1 0,0 0-1,-1 0 1,1 0 0,0 0 0,0-1 0,0 1-1,-1 0 1,1 0 0,0 0 0,0 0 0,-1 0 0,1-1-1,0 1 1,0 0 0,-1 0 0,1 0 0,0 0 0,-1 0-1,1 0 1,0 0 0,0 0 0,-1 0 0,1 0-1,0 0 1,0 0 0,-1 0 0,1 0 0,0 0 0,0 1-1,-1-1 1,1 0 0,0 0 0,0 0 0,-1 0-1,1 0 1,0 1 0,0-1 0,0 0 0,-1 0 0,1 0-1,0 1 1,0-1 0,0 0 0,-11 11-103,11-10 102,-6 7-12,0 1-1,0 0 1,1 0-1,-8 20 1,4-10 18,-26 67 42,4 1-1,-21 98 1,46-160 30,0 1 0,2 1 0,-1 46 0,6-53-43,0-1 1,1 1-1,1-1 1,1 0 0,11 33-1,-7-29-13,2 1 0,0-1-1,2-1 1,0 0 0,31 40 0,-40-58-129,1 1 0,0-1 1,-1-1-1,1 1 0,1 0 1,-1-1-1,0 0 0,1 0 1,0 0-1,0-1 0,6 3 0,-6-4-186,-1 1-1,0-2 0,0 1 0,1-1 1,-1 1-1,0-1 0,0 0 0,1-1 1,-1 1-1,0-1 0,1 1 1,-1-2-1,0 1 0,7-3 0,-5 1-310,0 0 0,-1 0 0,0 0 0,0 0 0,0-1 0,0 0 0,0 0 0,-1-1 0,1 1-1,-1-1 1,0 0 0,-1 0 0,1 0 0,-1-1 0,0 1 0,0-1 0,-1 0 0,0 0 0,0 0 0,0 0-1,-1 0 1,0 0 0,0 0 0,0-13 0,-1-5-1229</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4:29.063"/>
    </inkml:context>
    <inkml:brush xml:id="br0">
      <inkml:brushProperty name="width" value="0.05" units="cm"/>
      <inkml:brushProperty name="height" value="0.05" units="cm"/>
      <inkml:brushProperty name="color" value="#FF0066"/>
    </inkml:brush>
  </inkml:definitions>
  <inkml:trace contextRef="#ctx0" brushRef="#br0">160 124 6304,'-83'-18'2826,"82"18"-2906,-35-9 2412,-4-3 5341,40 12-7620,0 0-1,0-1 1,0 1-1,0 0 1,0 0-1,0 0 1,0-1-1,0 1 1,0 0-1,0 0 1,0 0-1,0 0 1,0-1-1,1 1 1,-1 0-1,0 0 1,0 0-1,0 0 1,0-1-1,0 1 1,0 0-1,0 0 1,1 0-1,-1 0 1,0 0-1,0 0 1,0-1-1,0 1 1,0 0-1,1 0 1,-1 0-1,0 0 1,0 0-1,0 0 1,1 0-1,-1 0 1,0 0-1,0 0 1,9-5 278,9-2 48,1 1-1,19-4 1,0 1-304,15-5-1495,63-9 0,-93 20-345,0 2 0,0 0 0,0 1 0,0 1 1,36 6-1,-50-4 1081,-1-1 0,1 1 0,-1 1 0,0 0 1,0 0-1,0 0 0,0 1 0,-1 1 0,14 11 1,2 9 1754,-6 3 3378,-15-25-3777,-1 1 0,0 0 0,0 0 0,0 0-1,-1 0 1,1-1 0,-1 1 0,-1 9 0,-7 40 2583,3-32-2381,-19 99 1491,-7 51-1813,27-140-3384,6-27-181,1-8 1099,0-6 327,0 0 0,4-16 0,2-47-1398,-5 34 1979,3-20 134,4-31 3023,7-46 5903,-18 121-7415,0 11-803,-1 1 0,1 0 0,0 0-1,0-1 1,0 1 0,1 0 0,-1 0 0,0-1-1,2-2 1,-2 4 15,1 1 0,-1 0-1,0-1 1,1 1 0,-1 0-1,0-1 1,1 1 0,-1 0-1,0 0 1,1-1 0,-1 1-1,1 0 1,-1 0 0,1 0-1,-1-1 1,1 1 0,-1 0-1,0 0 1,1 0 0,-1 0-1,1 0 1,-1 0 0,1 0-1,-1 0 1,1 0 0,0 1-1,13 4-3673,-1 6 1332</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4:29.957"/>
    </inkml:context>
    <inkml:brush xml:id="br0">
      <inkml:brushProperty name="width" value="0.05" units="cm"/>
      <inkml:brushProperty name="height" value="0.05" units="cm"/>
      <inkml:brushProperty name="color" value="#FF0066"/>
    </inkml:brush>
  </inkml:definitions>
  <inkml:trace contextRef="#ctx0" brushRef="#br0">248 177 6240,'22'0'2005,"-11"6"4874,-12-6-6777,-8 5 4588,3-3-5076,-8 3 672,0 2 0,0 0 0,0 0 0,1 1 0,0 1 0,0 0 0,1 0-1,0 2 1,1-1 0,0 2 0,1-1 0,0 1 0,1 1 0,0 0 0,1 0 0,1 1 0,-9 19 0,-25 76 154,38-97-413,0-1 0,0 1 0,1 0 0,1 0 0,0 0 0,1 0 0,1 19 0,0-27-16,-1-1 1,1 0-1,0 0 1,0 1 0,1-1-1,-1 0 1,1 0 0,-1 0-1,1 0 1,0-1 0,0 1-1,0 0 1,1-1 0,-1 0-1,0 1 1,1-1-1,0 0 1,-1 0 0,1 0-1,0-1 1,0 1 0,0-1-1,0 1 1,1-1 0,3 1-1,4 1-25,-1-1 0,0-1-1,1 0 1,0 0 0,-1-1 0,22-2-1,-3-2-95,0-2-1,0 0 0,-1-2 1,0-2-1,48-22 0,-43 16 1,-1-3-1,-1 0 1,-1-3 0,35-30-1,-36 26 154,4-2 210,46-52 1,-78 80 386,-2 3-212,-5 11-48,-12 28-418,11-26 254,-55 136-13,57-142-141,1 1 1,1 0-1,0 0 1,0 0-1,1 0 1,-1 19-1,3-29-49,1 0 0,-1 0 0,0 0-1,0 0 1,0 0 0,1 0 0,-1 0 0,0 0-1,1 0 1,-1 0 0,1 0 0,0 1 0,-1-2-12,0 1 1,1-1 0,-1 0-1,0 0 1,0 1 0,1-1-1,-1 0 1,0 0 0,1 0-1,-1 1 1,0-1 0,1 0-1,-1 0 1,0 0 0,1 0-1,-1 0 1,0 0 0,1 0-1,-1 0 1,0 0 0,1 0-1,-1 0 1,0 0 0,1 0-1,-1 0 1,1 0 0,-1 0-1,0 0 1,1 0 0,-1 0-1,0 0 1,1-1 0,-1 1-1,0 0 1,0 0-1,1 0 1,-1-1 0,0 1-1,1 0 1,-1-1 0,7-5-20,-1-1 0,0 0 1,0 0-1,0-1 0,5-10 1,23-48-21,-9 10-150,51-100-131,-75 156 198,0 6 72,-2 16 83,-3 29-26,-5 41 107,8-79-119,1-1 0,1 1 0,0-1 0,1 1 0,4 14 0,-5-22 24,1 0-1,0-1 1,0 1 0,0-1 0,1 0-1,-1 0 1,1 0 0,0 0-1,0 0 1,0 0 0,1-1 0,-1 0-1,1 1 1,0-1 0,0-1 0,0 1-1,5 2 1,-3-2 33,0-1-1,0 0 1,1 0 0,-1 0-1,1-1 1,-1 1 0,1-2-1,-1 1 1,1-1 0,0 0-1,-1 0 1,8-2 0,-4 1-56,0-1 0,0-1 0,0 0 1,0 0-1,-1-1 0,1 0 0,-1-1 0,0 0 0,0 0 1,-1-1-1,1 0 0,-1 0 0,-1-1 0,1 0 0,-1-1 1,7-8-1,0-5-48,0-1 0,-1 0 0,17-41 0,23-82-220,-25 67 154,-5 8 237,21-108 0,-42 162-81,-2 16-39,0 0-1,0 0 1,0 0-1,0 0 1,0 0 0,0 0-1,0 0 1,0 0 0,0 0-1,0 0 1,0 0-1,0 0 1,0 1 0,0-1-1,0 0 1,0 0 0,0 0-1,0 0 1,0 0-1,0 0 1,0 0 0,-1 0-1,1 0 1,0 0 0,0 0-1,0 0 1,0 0-1,0 0 1,0 0 0,0 0-1,0 0 1,0 0 0,0 0-1,0 0 1,0 0 0,-1 0-1,1 0 1,0 0-1,0 0 1,0 0 0,0 0-1,0 0 1,0 0 0,0 0-1,0 0 1,0 0-1,0 0 1,0 0 0,0 0-1,0 0 1,-1 0 0,1 0-1,0 0 1,0 0-1,0 0 1,0 0 0,0 0-1,0 0 1,0 0 0,0 0-1,0 0 1,0-1 0,0 1-1,0 0 1,0 0-1,-13 27-45,-15 43 95,14-39-23,-14 48 0,17-24-3211,2 0-1,-2 74 1,7-75 1243,3-34-895</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4:30.316"/>
    </inkml:context>
    <inkml:brush xml:id="br0">
      <inkml:brushProperty name="width" value="0.05" units="cm"/>
      <inkml:brushProperty name="height" value="0.05" units="cm"/>
      <inkml:brushProperty name="color" value="#FF0066"/>
    </inkml:brush>
  </inkml:definitions>
  <inkml:trace contextRef="#ctx0" brushRef="#br0">18 33 9728,'-18'-33'4384,"18"41"-3808,5-8-1504,8 0 384,19 0-1184,8 0 992</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4:32.867"/>
    </inkml:context>
    <inkml:brush xml:id="br0">
      <inkml:brushProperty name="width" value="0.05" units="cm"/>
      <inkml:brushProperty name="height" value="0.05" units="cm"/>
      <inkml:brushProperty name="color" value="#FF0066"/>
    </inkml:brush>
  </inkml:definitions>
  <inkml:trace contextRef="#ctx0" brushRef="#br0">47 688 5312,'1'-2'223,"-1"1"-134,1 1 0,-1 0-1,0-1 1,0 1 0,1-1 0,-1 1 0,0-1 0,0 1 0,0-1-1,0 1 1,1 0 0,-1-1 0,0 1 0,0-1 0,0 1 0,0-1-1,0 1 1,0-1 0,-1 1 0,1-1 0,0 1 0,0-1 0,0 1 0,0-1-1,0 1 1,-1 0 0,1-1 0,0 1 0,0-1 0,-1 1 0,1-1-1,1 3 658,0-1-1,0 1 0,0-1 1,-1 1-1,1-1 0,0 1 0,0 0 1,-1-1-1,1 3 0,4 24 1644,-4 32-2030,-1-57-133,-27 337 1795,6-134-896,15-146-824,-2 37 812,9-84-528,-1-15 626,2-21-287,-2-90-583,23-172 0,-19 254-371,34-184-374,-29 180 252,1 0 0,1 0 0,2 1 0,18-33 0,-28 63 128,-1-1 0,1 1 0,0 0 0,0 0 0,1 0 0,0 0 0,-1 0 0,1 1 0,7-6 0,-10 9 20,0-1 1,1 0-1,-1 1 1,0-1-1,1 0 0,-1 1 1,0 0-1,1-1 1,-1 1-1,1 0 1,-1 0-1,0-1 1,1 1-1,-1 0 1,1 0-1,-1 1 1,1-1-1,-1 0 1,0 0-1,1 1 1,-1-1-1,0 1 1,1-1-1,-1 1 1,0 0-1,1-1 1,-1 1-1,0 0 1,0 0-1,0 0 1,0 0-1,0 0 1,0 0-1,0 0 1,0 0-1,0 0 1,1 3-1,1 2 24,1 0 1,-1 0-1,-1 0 0,1 1 0,-1-1 0,0 1 1,0 0-1,-1-1 0,0 1 0,0 12 1,-1 3 113,-6 43 0,3-45-59,-14 98 436,12-94-354,-1 0-1,-16 41 1,20-60-115,0-1 0,-1 1 0,1 0 0,-1-1 0,0 1 0,-7 6 0,9-10-38,1 0-1,-1-1 1,0 1-1,0 0 0,1-1 1,-1 1-1,0-1 1,0 1-1,0-1 0,0 1 1,0-1-1,0 1 1,0-1-1,0 0 1,1 0-1,-1 0 0,0 1 1,0-1-1,0 0 1,0 0-1,0 0 0,0-1 1,0 1-1,0 0 1,0 0-1,0 0 0,0-1 1,0 1-1,0 0 1,0-1-1,0 1 0,0-1 1,1 1-1,-1-1 1,0 1-1,0-1 1,1 0-1,-1 0 0,0 1 1,1-1-1,-1 0 1,0 0-1,1 1 0,-1-2 1,0 0-24,-1-1 0,1 1 0,0 0 0,0-1 0,0 1 0,0-1 0,0 1 0,1-1-1,-1 1 1,1-1 0,0 1 0,0-1 0,0 1 0,0-1 0,0 0 0,0 1 0,1-1 0,-1 1 0,1-1 0,0 1 0,0-1 0,0 1 0,0-1 0,0 1 0,3-4 0,0 0 1,0 0 0,0 0-1,1 1 1,-1-1 0,1 1 0,1 0 0,-1 1 0,8-6 0,5-1-14,1 2 0,-1 0 0,2 0 0,-1 2 0,29-7 0,-9 2 17,645-166 182,-544 148 239,-88 16-58,-50 12-262,-9 1-26,-8 2-68,1 1 0,-1 1 0,1 0 0,0 1 0,0 0 0,0 2 0,1-1 0,-22 13 1,18-8 7,0 2 0,1 0 1,0 1-1,0 0 1,2 1-1,0 1 1,-17 22-1,1 5 35,-44 81 1,69-113-62,-21 42-60,25-49 111,-1 1 1,1 0 0,0 0 0,0 0 0,0 0 0,0 0 0,1 0 0,0-1 0,-1 2 0,2 6 0,-1-11-8,1 1 1,-1 0 0,0-1 0,0 1-1,1-1 1,-1 0 0,0 1 0,1-1 0,-1 1-1,1-1 1,-1 1 0,1-1 0,-1 0-1,1 1 1,-1-1 0,1 0 0,-1 0-1,1 1 1,-1-1 0,1 0 0,-1 0 0,1 0-1,-1 0 1,1 1 0,0-1 0,-1 0-1,1 0 1,-1 0 0,1 0 0,0 0 0,-1-1-1,1 1 1,-1 0 0,1 0 0,0-1-1,3 0 13,-1-1-1,0 0 1,0 0-1,0 0 1,0 0-1,-1 0 1,1 0-1,-1-1 1,3-3-1,21-28-35,-16 20-27,89-128 108,-85 122-75,17-23-174,1 2 0,48-48-1,-79 89 163,-1-1 0,1 1-1,-1 0 1,0 0 0,1-1-1,-1 1 1,1 0 0,-1 0-1,1 0 1,-1 0-1,1-1 1,-1 1 0,1 0-1,-1 0 1,1 0 0,0 0-1,-1 0 1,1 0-1,-1 0 1,1 1 0,-1-1-1,1 0 1,-1 0 0,1 0-1,-1 0 1,1 1-1,-1-1 1,0 0 0,1 0-1,-1 1 1,1-1 0,-1 0-1,0 1 1,1-1-1,-1 0 1,1 1 0,-1-1-1,0 1 1,0-1 0,1 1-1,-1 0 1,16 28-47,-5-10 136,-3-10-91,0 0-1,0-1 0,1 0 1,0-1-1,11 8 0,-16-13 21,0 0-1,-1 0 0,2 0 0,-1 0 0,0-1 0,0 1 1,0-1-1,1 0 0,-1-1 0,0 1 0,1-1 0,-1 0 1,1 0-1,-1 0 0,1 0 0,5-2 0,0-1 38,0-1 0,1 0 0,-1 0-1,-1-1 1,1 0 0,16-12 0,50-46 82,-50 40-214,-21 18 94,0 0-216,-3 12 97,-3 42 50,2 56-19,0-92 106,1 0 0,0 0-1,0-1 1,2 1 0,8 23-1,-11-34-11,-1-1 0,1 0 0,0 1-1,0-1 1,0 1 0,0-1 0,0 0-1,0 1 1,0-1 0,0 0 0,0 0-1,1 0 1,-1 0 0,0 0-1,1 0 1,-1 0 0,1-1 0,-1 1-1,1 0 1,-1-1 0,1 1 0,-1-1-1,1 0 1,0 1 0,-1-1 0,1 0-1,-1 0 1,1 0 0,0 0-1,-1 0 1,1-1 0,0 1 0,-1 0-1,1-1 1,-1 1 0,1-1 0,2-1-1,6-2 23,-1-1-1,1-1 0,-1 0 1,14-11-1,-12 8 33,26-18 28,136-96 198,-171 121-286,74-51 160,-64 42-128,1 0 1,-2 0 0,19-24-1,-12 8 51,-1 0-1,-1-2 1,-2 0-1,21-57 0,5-37-116,27-142 0,-67 261-6,0 0 0,1 1 0,-1-1-1,-1 0 1,0-5 0,1 9 27,0-1-1,0 1 0,0 0 0,0-1 0,0 1 1,0-1-1,0 1 0,-1 0 0,1-1 1,0 1-1,0-1 0,0 1 0,-1 0 1,1-1-1,0 1 0,0 0 0,-1 0 0,1-1 1,0 1-1,-1 0 0,1 0 0,0-1 1,-1 1-1,0 0-2,0 0-1,0 0 1,1 0 0,-1 1 0,0-1 0,1 0 0,-1 1-1,0-1 1,1 0 0,-1 1 0,1-1 0,-1 1-1,0-1 1,1 1 0,-1-1 0,1 1 0,-1-1-1,1 1 1,0-1 0,-1 2 0,-5 6-28,0 1 0,1 1-1,0-1 1,-6 15 0,-12 45-23,15-44 37,-20 57-9,-42 149-2,61-193 85,2 0 0,1 0 1,2 1-1,2 45 0,2-72-16,0 11 18,6 31 0,-5-48-17,0 0-1,0 0 0,1-1 0,-1 1 1,2-1-1,-1 1 0,0-1 1,1 0-1,0 0 0,6 8 0,-8-13-22,-1 1 0,1 0 0,0-1-1,-1 1 1,1 0 0,0-1 0,0 1-1,-1-1 1,1 0 0,0 1 0,0-1-1,0 1 1,0-1 0,0 0 0,0 0-1,-1 0 1,1 1 0,0-1 0,0 0-1,0 0 1,0 0 0,1 0 0,0-1 2,0 0 0,0 1 1,0-1-1,0 0 1,-1 0-1,1 0 1,0 0-1,-1 0 0,1 0 1,1-2-1,4-3-11,0-1 0,-1-1 0,8-10 0,-12 15-21,115-165 105,-96 140-91,-13 18-120,-5 8-161,-10 39 303,2-1 0,1 1 1,1 0-1,3 0 0,0 0 1,3 0-1,8 43 0,-10-73-97,0-1-278,0-1 1,1 0-1,3 10 0,-4-12-383,1-1 0,-1 1 0,1-1 0,0 1 0,4 3 0,-6-6 628,0 1 0,1-1 0,-1 0 0,0 0 0,0 1 0,1-1 0,-1 0-1,0 0 1,1 0 0,-1 0 0,0 0 0,1 1 0,-1-1 0,1 0 0,-1 0 0,0 0-1,1 0 1,-1 0 0,0 0 0,1 0 0,-1 0 0,1 0 0,-1 0 0,0-1 0,1 1 0,-1 0-1,0 0 1,1 0 0,-1 0 0,0 0 0,1-1 0,-1 1 0,0 0 0,1 0 0,-1-1-1,0 1 1,0 0 0,1 0 0,-1-1 0,0 1 0,0 0 0,0-1 0,1 1 0,-1 0 0,0-1-1,2-3-739,0 0-1,0 0 0,0 0 0,1-7 1,6-19-2323,4-30 1,-9 34 1987,0-44 0,-4 50 1707,-1 0 0,-6-34 1,3 39 570,0 0 0,0 0 1,-2 1-1,-6-16 0,-19-26 974,31 56-2140,0 0 1,-1-1-1,1 1 0,0 0 0,0-1 0,0 1 0,0-1 0,0 1 1,0 0-1,0-1 0,0 1 0,0-1 0,0 1 0,0 0 0,0-1 1,0 1-1,0-1 0,0 1 0,0 0 0,0-1 0,1 1 1,-1 0-1,0-1 0,0 1 0,0 0 0,1-1 0,-1 1 0,0 0 1,0-1-1,1 1 0,-1 0 0,0-1 0,1 1 0,-1 0 1,1-1-1,8 0-1284</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4:33.982"/>
    </inkml:context>
    <inkml:brush xml:id="br0">
      <inkml:brushProperty name="width" value="0.05" units="cm"/>
      <inkml:brushProperty name="height" value="0.05" units="cm"/>
      <inkml:brushProperty name="color" value="#FF0066"/>
    </inkml:brush>
  </inkml:definitions>
  <inkml:trace contextRef="#ctx0" brushRef="#br0">142 671 5472,'20'7'1760,"-20"-7"-1651,1 0 1,-1 0 0,0 0 0,1 0-1,-1 0 1,1 0 0,-1 0-1,0 0 1,1 0 0,-1 0 0,1 0-1,-1 0 1,0 0 0,1 0-1,-1-1 1,1 1 0,-1 0 0,0 0-1,1 0 1,-1-1 0,0 1-1,2-3 1748,-4 5-149,-16 11 5521,-19 4-5130,13-6-1288,16-7-700,1 0 1,-1 0-1,1 1 1,0 0 0,1 1-1,-1-1 1,1 1 0,-10 12-1,14-14-90,-1 0 0,1 0 0,0 0 0,0 0 0,1 0 0,-1 0 0,1 0 0,0 0 0,0 1 0,0-1 0,1 0 0,-1 1 0,1-1 0,0 1-1,1-1 1,-1 0 0,1 1 0,1 5 0,1 0 52,0 0 0,0 0 0,1 0 0,9 15 0,-11-21-54,1 0 1,-1 0-1,1 0 1,1 0 0,-1 0-1,0-1 1,1 0-1,-1 1 1,1-1-1,0-1 1,0 1-1,7 3 1,-8-5-19,-1-1 1,0 1 0,1-1-1,-1 1 1,0-1-1,1 0 1,-1 0-1,0 0 1,1 0-1,-1 0 1,0-1 0,1 1-1,-1-1 1,0 0-1,0 1 1,1-1-1,-1 0 1,0 0 0,0 0-1,0-1 1,2 0-1,3-4-6,0 0 1,0 0-1,-1 0 0,9-10 1,134-151 361,-112 126-357,-2-1 0,55-88 0,98-223 513,-126 225-146,-57 119-294,-3 5 4,1-1 0,-1 1 0,0-1 0,0 0 0,-1 0 0,1 1 0,-1-1 0,0 0 0,0-6 0,-1 11-79,0 0 0,0 0 0,0 0 1,0 0-1,0 0 0,0 0 1,0 0-1,0 0 0,0 0 0,0 0 1,0 0-1,0 0 0,0 0 1,0 0-1,-1 0 0,1-1 0,0 1 1,0 0-1,0 0 0,0 0 1,0 0-1,0 0 0,0 0 1,0 0-1,0 0 0,0 0 0,0 0 1,0 0-1,-1 0 0,1 0 1,0 0-1,0 0 0,0 0 0,0 0 1,0 0-1,0 0 0,0 0 1,0 0-1,0 0 0,0 1 1,0-1-1,0 0 0,0 0 0,0 0 1,-1 0-1,1 0 0,0 0 1,0 0-1,0 0 0,0 0 0,0 0 1,0 0-1,0 0 0,0 0 1,0 0-1,0 0 0,0 0 1,0 1-1,0-1 0,0 0 0,-7 7-78,-7 11-45,-9 23 161,1 1 0,-22 65 0,-21 93 239,57-175-263,-2 9 39,2 0 0,1 1 0,1 0 0,0 36 0,6-53-26,0 0 1,1 0 0,1-1 0,0 1-1,1-1 1,1 1 0,1-1-1,1 0 1,12 27 0,-14-37 11,0 0 0,0 0 0,1-1 0,0 1 0,0-1 0,12 11 0,-15-15-20,1 0 0,-1 0-1,1 0 1,0-1 0,0 1-1,0-1 1,0 1 0,0-1-1,0 0 1,0 0 0,1 0-1,-1-1 1,0 1 0,1-1-1,-1 0 1,0 0-1,1 0 1,4-1 0,-2 0 15,0-1 0,-1 1 0,0-1 0,1-1 0,-1 1 0,0-1 0,0 0 0,7-6 0,2-3 16,17-17 0,79-91 90,-105 116-132,-1-1-1,1-1 0,-1 1 1,0 0-1,0-1 0,-1 0 1,0 0-1,0 0 0,0 0 1,2-12-1,-4 18-11,-1-1 1,0 1-1,0-1 0,0 1 1,0-1-1,0 0 0,1 1 0,-1-1 1,0 1-1,0-1 0,-1 0 1,1 1-1,0-1 0,0 1 1,0-1-1,0 1 0,0-1 0,-1 1 1,1-1-1,0 0 0,0 1 1,-1-1-1,1 1 0,-1 0 0,1-1 1,0 1-1,-1-1 0,1 1 1,-1-1-1,1 1 0,-1 0 1,1-1-1,-1 1 0,1 0 0,-1 0 1,0-1-1,0 1 0,-1 0-1,1 0 1,-1 0-1,1 0 1,0 0-1,-1 0 1,1 1-1,0-1 1,-1 1-1,1-1 1,0 0-1,-1 1 1,1 0-1,0-1 1,-2 2-1,-1 1-12,-1 1 0,1-1-1,-1 1 1,1 0 0,0 1-1,1-1 1,-1 1-1,1-1 1,0 1 0,-3 7-1,1-3 14,1 0-1,1 1 1,0 0-1,0 0 0,-1 14 1,2-7 26,1 1 0,0 0 0,1 0 0,1 0 0,1 0 0,6 24 0,-6-33 30,0 0 0,1 0 0,0-1-1,8 15 1,-10-20-25,1-1 0,-1 0 0,0 0 0,1 0 0,-1-1-1,1 1 1,0 0 0,-1 0 0,1-1 0,0 1 0,0-1 0,0 0 0,0 1 0,0-1 0,1 0-1,-1 0 1,0 0 0,0-1 0,1 1 0,-1-1 0,0 1 0,5 0 0,-3-2 19,0 1 0,1-1 1,-1 0-1,0 0 0,0 0 0,0-1 1,0 1-1,0-1 0,-1 0 0,5-3 1,36-27 34,-29 20-107,101-80 80,36-26-109,-129 102-76,44-25-1,-67 41 134,0 0-1,1-1 0,-1 1 1,0 0-1,0 0 1,0 0-1,1 0 0,-1-1 1,0 1-1,0 0 0,1 0 1,-1 0-1,0 0 0,0 0 1,1 0-1,-1 0 0,0 0 1,1 0-1,-1 0 0,0 0 1,0 0-1,1 0 0,-1 0 1,0 0-1,1 0 0,-1 0 1,0 0-1,0 0 1,1 0-1,-1 0 0,0 0 1,0 1-1,1-1 0,-1 0 1,0 0-1,0 0 0,0 0 1,1 1-1,-1-1 0,0 0 1,0 0-1,1 1 0,-1 1 17,0-1 0,0 1-1,0 0 1,0-1-1,-1 1 1,1 0 0,0 0-1,-1-1 1,0 3-1,-16 46 142,-42 83-1,50-113-143,-52 103 0,43-92-60,-39 54 1,52-79 64,0 1 1,1 0 0,-6 9-1,10-15-14,0-1-1,0 0 0,0 0 0,-1 1 1,1-1-1,0 0 0,0 1 0,0-1 1,-1 0-1,1 1 0,0-1 0,0 0 1,0 1-1,0-1 0,0 0 0,0 1 1,0-1-1,0 0 0,0 1 0,0-1 1,0 0-1,0 1 0,0-1 0,0 0 1,0 1-1,0-1 0,0 0 0,0 1 0,1-1 1,-1 0-1,0 1 0,0-1 0,0 0 1,1 0-1,-1 1 0,0-1 0,0 0 1,1 0-1,-1 1 0,2-1 2,0 0 0,-1 0 1,1 0-1,0 0 0,-1 0 0,1 0 0,0 0 0,0-1 1,2 0-1,18-6-79,0-1 0,-1 0 0,0-2 0,-1 0 1,24-17-1,92-73-1870,-115 84 1110,5-6-2643,26-27 0,-37 34-915,13-20-1,-14 17 1199</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4:34.473"/>
    </inkml:context>
    <inkml:brush xml:id="br0">
      <inkml:brushProperty name="width" value="0.05" units="cm"/>
      <inkml:brushProperty name="height" value="0.05" units="cm"/>
      <inkml:brushProperty name="color" value="#FF0066"/>
    </inkml:brush>
  </inkml:definitions>
  <inkml:trace contextRef="#ctx0" brushRef="#br0">6 157 9728,'-5'0'4384,"41"-5"-3808,-4 2 1247,8 3-1119,18-4 1472,5-1-1216,50-9-224,3 0-448,29-12-192,-11 1-64,14-7-2592,-17 4 1408</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4:36.235"/>
    </inkml:context>
    <inkml:brush xml:id="br0">
      <inkml:brushProperty name="width" value="0.05" units="cm"/>
      <inkml:brushProperty name="height" value="0.05" units="cm"/>
      <inkml:brushProperty name="color" value="#FF0066"/>
    </inkml:brush>
  </inkml:definitions>
  <inkml:trace contextRef="#ctx0" brushRef="#br0">541 155 6304,'0'0'2032,"-1"-10"2768,-13-18 705,11 23-5102,-1 1 1,0-1 0,0 1-1,0 0 1,0 0-1,-9-5 1,-2-2-82,-1 1 1,1 1-1,-1 0 0,-1 1 0,0 1 1,-18-6-1,19 9-268,-1 0 0,0 1 0,1 1 0,-1 1 0,-30 0 0,38 2-105,-1 0 0,1 1 0,-1 0-1,1 1 1,0-1 0,-1 2 0,1-1 0,1 1-1,-1 1 1,1 0 0,-1 0 0,-6 6 0,6-3 63,0 0 0,1 1 0,0 0 0,1 1 0,0 0 0,0 0 0,1 0 0,0 1 0,1-1 1,0 1-1,1 1 0,0-1 0,1 1 0,-2 11 0,1-3 90,1 0 0,0 0 0,2 0 0,0 0 0,2 0 1,5 38-1,-5-51-61,1 0 1,1 1 0,-1-1-1,1 0 1,1 0-1,-1-1 1,1 1 0,0-1-1,1 0 1,-1 0 0,1 0-1,0 0 1,1-1 0,-1 0-1,1 0 1,0 0 0,1-1-1,-1 0 1,1 0 0,8 3-1,-2-2 52,1 0 0,-1-1 0,1-1-1,0 0 1,0-1 0,14 0 0,-5-1 5,0-1 0,43-6 0,-38 1-67,-1-2 0,1-1 0,37-15 0,70-42-13,-10 4-64,207-61-228,-239 91 255,-7-4 355,-86 35-326,0 0-1,0 0 1,1 0 0,-1 0-1,0 0 1,0 0 0,1 0-1,-1 0 1,0 0 0,1-1 0,-1 1-1,0 0 1,0 0 0,1 0-1,-1 0 1,0 0 0,0-1-1,0 1 1,1 0 0,-1 0 0,0 0-1,0-1 1,0 1 0,1 0-1,-1 0 1,0 0 0,0-1-1,0 1 1,0 0 0,0 0 0,0-1-1,0 1 1,0 0 0,1-1-1,-1 1 1,0 0 0,0 0-1,0-1 1,0 1 0,0 0 0,0 0-1,-1-1 1,1 1 0,0 0-1,0-1 1,-1 0 14,0 1 0,0-1 0,0 1 0,0-1 1,0 1-1,0-1 0,0 1 0,0 0 0,0-1 0,0 1 0,0 0 0,0 0 1,-1 0-1,1 0 0,-2 0 0,-9 0-12,0 1 1,-13 2-1,-5 2-47,0 1-1,0 1 1,0 1-1,1 2 0,-48 23 1,54-20 50,2 1-1,0 1 1,0 0 0,1 2 0,-28 30-1,37-35-5,0 1 0,1 0 0,1 1-1,0 0 1,0 1 0,1 0 0,1 0-1,1 0 1,-9 32 0,14-44 12,1-1 0,-1 1 0,1-1 0,0 1 0,0-1 0,0 1 0,0 0 0,0-1 0,0 1 1,1-1-1,-1 1 0,1-1 0,0 1 0,0-1 0,0 0 0,0 1 0,0-1 0,0 0 0,1 1 0,-1-1 0,1 0 0,-1 0 0,1 0 0,0-1 1,0 1-1,0 0 0,0-1 0,0 1 0,0-1 0,0 1 0,1-1 0,-1 0 0,0 0 0,1 0 0,-1-1 0,1 1 0,-1 0 0,1-1 0,2 1 0,2-1 2,-1-1 0,0 1 0,0-1 0,1 0 0,-1 0 0,0-1 0,0 0 0,0 0 0,-1 0 0,10-6 0,-6 4-4,12-6 0,-2-1-1,1-1 0,-2-1 0,20-16 0,60-66-146,-10-9 21,-31 35 75,-54 66 10,0-1-1,0 1 1,1 0-1,-1 1 0,7-4 1,-10 5 23,0 1 0,1-1 1,-1 1-1,1 0 0,-1 0 0,1-1 1,-1 1-1,1 0 0,-1 0 0,1 0 1,-1-1-1,1 1 0,-1 0 0,1 0 1,-1 0-1,1 0 0,-1 0 0,1 0 1,-1 0-1,1 0 0,-1 0 0,1 0 1,-1 0-1,1 1 0,-1-1 0,1 0 1,-1 0-1,1 0 0,-1 1 0,1-1 1,-1 0-1,1 1 0,-1-1 0,1 0 1,-1 1-1,0-1 0,1 0 0,-1 1 1,0-1-1,1 1 0,-1-1 0,0 1 1,0-1-1,1 1 0,-1-1 0,0 1 1,0-1-1,0 1 0,0-1 0,0 1 1,0-1-1,0 2 0,40 181 351,-38-173-341,0 0 46,0 0 0,1-1-1,0 1 1,0-1-1,1 0 1,0 0 0,10 14-1,-13-22-48,0 0 0,-1 0 0,1 0 0,0 0 0,0 0 0,0 0 0,0 0 0,1 0 1,-1-1-1,0 1 0,0-1 0,0 1 0,1-1 0,-1 1 0,0-1 0,0 1 0,1-1 0,-1 0 0,0 0 0,1 0 0,-1 0 0,0 0 0,1 0 0,-1 0 0,0 0 0,1-1 0,-1 1 0,3-1 0,1-2 18,0 1-1,0-1 0,0 0 0,0-1 0,5-4 1,-2 2 5,62-48 1,194-132 48,-250 178-125,-2 0 56,1 1 0,0 1 1,22-9-1,-35 15-4,0 0 0,1 0-1,-1 0 1,0-1 0,0 1-1,0 0 1,1 0 0,-1 0 0,0 0-1,0 0 1,0 0 0,1 0-1,-1 0 1,0 0 0,0 0 0,0 0-1,1 0 1,-1 0 0,0 0-1,0 0 1,1 0 0,-1 0 0,0 0-1,0 0 1,0 0 0,1 1-1,-1-1 1,0 0 0,0 0-1,0 0 1,0 0 0,1 0 0,-1 1-1,0-1 1,0 0 0,0 0-1,0 0 1,0 0 0,1 1 0,-1-1-1,0 0 1,0 0 0,0 0-1,0 1 1,0-1 0,0 0 0,0 0-1,0 1 1,-2 10 68,1-9-42,-3 9 7,0 0-1,-1 0 0,0 0 1,-10 12-1,-10 23 4,22-39-27,-4 8 44,7-11-76,3-7-70,13-18-55,13-17 17,68-67-1,-94 102 120,0 1 0,0-1 0,0 1 0,1-1 0,-1 1 0,1 0 0,5-2 0,-7 4 9,-1 0-1,0-1 1,1 1 0,-1 0-1,0 0 1,1-1-1,-1 1 1,0 0 0,1 1-1,-1-1 1,0 0-1,1 0 1,-1 0 0,0 1-1,1-1 1,-1 1-1,0-1 1,0 1 0,1-1-1,-1 1 1,0 0-1,0 0 1,0 0 0,0-1-1,2 3 1,1 2 45,0 1-1,-1-1 1,1 1 0,-1 0 0,0 0 0,0 0 0,-1 1 0,0-1-1,0 0 1,1 11 0,6 16 64,1 0-25,24 66-28,-30-88-85,1 0 0,0-1 0,1 0 1,1 0-1,-1 0 0,15 15 0,-19-23-295,1 0 0,-1 0 0,1 0 1,0 0-1,-1-1 0,1 1 0,0-1 0,0 0 1,0 1-1,0-1 0,0-1 0,0 1 1,0 0-1,0-1 0,0 1 0,1-1 0,-1 0 1,0 0-1,0-1 0,0 1 0,0 0 0,1-1 1,-1 0-1,0 0 0,4-2 0,13-14-5053,-17 15 4677,23-23-3458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4:40.306"/>
    </inkml:context>
    <inkml:brush xml:id="br0">
      <inkml:brushProperty name="width" value="0.05" units="cm"/>
      <inkml:brushProperty name="height" value="0.05" units="cm"/>
    </inkml:brush>
  </inkml:definitions>
  <inkml:trace contextRef="#ctx0" brushRef="#br0">62 9 11712,'-9'-8'5311,"14"20"-4607,-10-3 1856,5 3-1536,-9 12 352,4 11-800,-4 7-576,9 0-32,-10 0 32,5-5 32,-4-2-2048,9-5 1088,-5-6-4287,10 1 2911</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4:39.098"/>
    </inkml:context>
    <inkml:brush xml:id="br0">
      <inkml:brushProperty name="width" value="0.05" units="cm"/>
      <inkml:brushProperty name="height" value="0.05" units="cm"/>
      <inkml:brushProperty name="color" value="#FF0066"/>
    </inkml:brush>
  </inkml:definitions>
  <inkml:trace contextRef="#ctx0" brushRef="#br0">40 1173 5152,'-15'10'1648,"9"-3"-987,2 1 168,1 0 0,0 1 1,-4 16-1,6-23-416,1 1-1,0 0 1,0 0 0,0-1 0,0 1 0,0 0-1,0 0 1,2 5 0,-2-7-238,1 0 0,-1 0 0,1 0 0,-1 0 1,1 1-1,0-1 0,-1 0 0,1 0 0,0 0 0,0 0 0,0 0 0,0-1 0,0 1 0,0 0 1,0 0-1,0-1 0,0 1 0,0 0 0,0-1 0,2 1 0,-1 0-15,0-1 0,0 0-1,0 0 1,0 0 0,1 0 0,-1 0-1,0 0 1,0 0 0,0-1 0,0 1-1,0-1 1,0 1 0,0-1 0,3-1-1,1-2 105,1 1 0,-1-1-1,9-7 1,8-8 126,0-2-1,-2-1 1,23-30 0,55-84 91,-51 68-121,134-210 178,-123 174-419,55-90 141,-76 134 332,42-92 0,-76 143-480,-3 7-107,1-1-1,-1 0 0,0 0 1,0 1-1,0-1 1,0 0-1,0 0 1,-1 0-1,0 0 0,1 0 1,-1-5-1,0 7-12,0 0 0,0 0 1,-1 1-1,1-1 0,0 0 0,0 1 0,0-1 0,-1 0 0,1 1 0,0-1 0,-1 0 0,1 1 0,0-1 1,-1 0-1,1 1 0,-1-1 0,1 1 0,-1-1 0,1 1 0,-1-1 0,1 1 0,-1-1 0,0 1 1,1 0-1,-1-1 0,0 1 0,1 0 0,-1 0 0,0-1 0,1 1 0,-1 0 0,0 0 0,-1 0 1,0 0-14,0 0 0,0 1 0,0-1 1,0 0-1,0 1 0,0 0 0,0-1 1,0 1-1,0 0 0,0 0 1,-3 3-1,-3 1-22,0 2 1,0-1-1,1 1 0,0 0 1,0 1-1,1-1 0,-9 13 1,-19 41 180,2 0 1,-29 81 0,21-37 125,5 2 1,4 1-1,5 1 1,-17 160-1,42-259-196,1-7-21,-1 1-1,1 0 1,0-1 0,0 1 0,0 0 0,0 0-1,0-1 1,1 1 0,0 0 0,0-1 0,1 5-1,-2-8-41,0 1 0,0-1 0,0 0 0,0 0 0,0 1 0,1-1 0,-1 0 0,0 0 0,0 1 0,0-1 0,0 0 0,0 0 0,0 1 0,1-1 0,-1 0 0,0 0 0,0 1 0,0-1 0,0 0 0,1 0 0,-1 0 0,0 0 0,0 1 0,1-1 0,-1 0 0,0 0-1,0 0 1,1 0 0,-1 0 0,0 0 0,0 0 0,1 0 0,-1 0 0,0 0 0,0 0 0,1 0 0,-1 0 0,0 0 0,1 0 0,-1 0 0,0 0 0,0 0 0,1 0 0,-1 0 0,0 0 0,0 0 0,1 0 0,-1 0 0,0-1 0,1 1 0,8-15 85,-5 9-55,20-35-40,2 2 1,2 1-1,1 1 0,2 2 1,1 1-1,2 1 0,46-34 1,66-30-322,-145 96 315,0 1-1,0-1 0,0 1 0,-1-1 0,1 1 0,0-1 0,0 1 0,0 0 0,0 0 0,0 0 0,0-1 0,0 1 0,0 0 0,0 0 0,0 0 0,0 0 0,1 1 0,-1-1 13,-1 0 0,1 0 0,-1 1 0,1-1 0,-1 1 0,1-1 0,-1 0-1,1 1 1,-1-1 0,1 1 0,-1-1 0,0 1 0,1-1 0,-1 1 0,0-1-1,1 1 1,-1 0 0,0-1 0,0 1 0,1 0 0,0 5 44,-1-1 1,1 1 0,-1-1-1,0 1 1,-1 5 0,0 2-12,1 3 7,1 0-1,5 29 1,-5-38-21,1 1 0,1-1 0,-1 1 0,1-1 1,1 0-1,-1 0 0,8 11 0,-7-13-41,0 1 32,0-1 0,0 1 1,1-1-1,0 0 1,5 5-1,-9-9 6,1 0-1,0 0 1,-1 0 0,1-1-1,-1 1 1,1 0 0,0-1-1,-1 1 1,1-1 0,0 1-1,0-1 1,0 0 0,-1 0 0,1 1-1,0-1 1,0-1 0,0 1-1,-1 0 1,1 0 0,0-1-1,0 1 1,0-1 0,-1 1-1,3-2 1,5-3 35,1 0 0,-1-1 0,0-1-1,0 1 1,-1-1 0,1-1 0,-2 0 0,15-17 0,1-6-204,21-41 0,-39 64 69,-1 1 88,0-1 1,6-14-1,-10 21-19,1 0-1,-1 0 1,1 0 0,-1 0-1,0-1 1,1 1 0,-1 0-1,0 0 1,0 0 0,0-1-1,0 1 1,0 0 0,0 0-1,0-1 1,0 1 0,-1 0-1,1 0 1,0 0 0,-1-1-1,1 1 1,-1 0 0,1 0-1,-1 0 1,1 0 0,-1 0-1,0 0 1,0 0 0,-1-1-1,1 1-3,1 1-1,-1 0 1,0 0-1,1 0 1,-1 0 0,0-1-1,1 1 1,-1 0-1,0 0 1,1 0-1,-1 0 1,0 1 0,1-1-1,-1 0 1,0 0-1,1 0 1,-1 0-1,1 1 1,-1-1 0,0 0-1,1 1 1,-1-1-1,0 1 1,-14 11-140,13-10 139,-4 4 20,0 0-1,0 1 0,1-1 1,0 1-1,0 1 0,1-1 0,0 1 1,0-1-1,1 1 0,0 1 1,0-1-1,1 0 0,0 0 0,-1 11 1,1-5 28,2 0 1,-1 0 0,2 0 0,0 1-1,0-1 1,1 0 0,1-1 0,5 15-1,-7-23 7,1-1 0,0 1-1,0-1 1,0 1 0,1-1-1,-1 0 1,5 4-1,-6-6-17,1 0-1,0 0 0,-1-1 1,1 1-1,0-1 1,0 1-1,0-1 0,0 0 1,0 0-1,0 0 0,1 0 1,-1 0-1,0 0 0,0-1 1,1 1-1,-1-1 0,3 1 1,8-2 31,-1-1-1,1 0 1,-1 0 0,0-1 0,0-1-1,14-5 1,30-17-81,84-51 1,-120 65 14,14-8-29,37-30-1,-53 36 18,-1-1 1,-1-1-1,27-34 0,91-168-202,-84 132 163,39-57 26,-39 67 29,62-130-1,-110 201 6,6-16-211,-8 20 200,0 0-1,1 0 0,-1 0 1,0 0-1,0 0 0,0 0 1,0 1-1,0-1 0,-1 0 1,1 0-1,0 0 0,0 0 1,-1 0-1,1 1 0,0-1 1,-1 0-1,1 0 0,-1 1 1,1-1-1,-2-1 0,2 2 5,0-1-1,-1 1 0,1 0 1,-1-1-1,1 1 1,-1 0-1,1 0 1,-1-1-1,1 1 0,-1 0 1,1 0-1,-1 0 1,1 0-1,-1-1 1,1 1-1,-1 0 0,0 0 1,1 0-1,-1 0 1,1 0-1,-1 0 1,1 1-1,-1-1 0,0 0 1,-7 2-22,1 1 1,-1-1 0,1 1-1,0 1 1,0 0 0,1-1-1,-1 2 1,1-1 0,0 1-1,0 0 1,0 1-1,-5 5 1,-5 8 60,0 0 1,-23 40-1,17-19 0,1 1 1,-17 50-1,-24 94-89,58-173 68,-5 14 122,-5 19 132,-13 63 0,25-95-237,0-1 0,1 1 0,0-1 0,1 1 0,1-1 0,-1 1 0,2 0-1,0-1 1,1 0 0,4 15 0,-6-24 9,0-1 1,0 1-1,0-1 0,0 0 0,0 1 0,1-1 0,-1 0 1,1 0-1,-1 0 0,1 0 0,0 0 0,-1 0 0,1-1 1,0 1-1,0-1 0,1 1 0,-1-1 0,0 0 0,0 1 1,1-1-1,-1 0 0,1-1 0,-1 1 0,1 0 0,4 0 1,2-1-42,-1-1 1,1 0 0,0 0-1,-1-1 1,1 0-1,10-4 1,-19 6 9,102-37-327,-44 15 402,-41 16-47,-8 3-32,1 0 0,-1-1 0,0 1 1,0-2-1,-1 1 0,1-1 0,7-7 0,-18 14-77,-1 0-1,1 0 1,-1-1 0,0 1-1,1-1 1,-6 2 0,-17 9-59,13-4 169,0 1 0,1 0 0,0 0 0,1 1 0,0 0 1,0 1-1,-11 16 0,17-21-15,0 1 0,0-1 0,1 1 0,0 0 0,0 0 0,0 0 0,1 0 0,0 0 0,1 0 0,-1 1 0,1-1 0,1 1 0,0-1 0,0 1 0,0-1 0,2 8 0,-2-12 20,1 0 0,-1 0 0,1-1 0,0 1 0,0 0 0,0-1-1,0 1 1,1-1 0,-1 1 0,1-1 0,-1 0 0,1 1 0,0-1 0,0 0 0,0 0 0,0 0 0,0-1-1,0 1 1,1 0 0,-1-1 0,0 1 0,1-1 0,0 0 0,-1 0 0,1 0 0,0 0 0,4 0-1,-1 0-16,0-1 0,0 0-1,-1 0 1,1 0-1,0-1 1,0 0-1,-1 0 1,1 0 0,0-1-1,-1 0 1,1 0-1,8-6 1,4-3-35,0 0-1,-2-2 1,1 0 0,-2-1 0,0-1 0,0 0 0,-2-1 0,17-24-1,-23 30-20,-1-1 0,-1 1 1,7-19-1,-11 24 44,1 1 0,-1-1 1,0 0-1,0 0 1,0 0-1,-1 0 1,0 0-1,0 0 0,0 0 1,0 0-1,-2-6 1,1 9-23,0 0-1,1 0 1,-1 0 0,0 0 0,-1 0 0,1 1-1,0-1 1,0 0 0,-1 1 0,1-1 0,-1 1-1,1-1 1,-1 1 0,0-1 0,0 1 0,1 0-1,-1 0 1,0 0 0,0 0 0,0 0 0,0 1 0,-4-2-1,-4 0-68,-1 0-1,0 1 1,-15-1-1,11 1-11,-54-3 68,86-1 80,117-2 219,-74 2-144,60 3-1,-109 3-89,0 0 0,1 1 0,-1 1 0,0 0 0,0 0 0,0 1 0,-1 0 0,1 1 0,14 10 0,-23-15-19,0 2-1,0-1 1,-1 0-1,1 0 1,-1 1-1,1-1 1,-1 0-1,1 1 0,-1 0 1,0-1-1,0 1 1,0 0-1,0 0 1,0-1-1,0 1 0,0 0 1,-1 0-1,1 0 1,-1 0-1,1 0 1,-1 0-1,1 3 1,-2 1 25,0 0 0,0 0 0,0-1 0,0 1 0,-1 0 1,-3 6-1,3-7-14,0 1 1,0-1-1,1 1 1,-1 0-1,0 10 0,2-16-23,0 0-1,0 0 0,0 0 0,0 0 0,0 1 0,0-1 0,1 0 0,-1 0 0,0 0 0,0 0 0,0 0 0,0 0 0,0 0 0,0 0 1,0 0-1,0 0 0,0 0 0,1 0 0,-1 0 0,0 0 0,0 1 0,0-1 0,0 0 0,0 0 0,0 0 0,0 0 0,0 0 1,1 0-1,-1 0 0,0 0 0,0 0 0,0-1 0,0 1 0,0 0 0,0 0 0,0 0 0,0 0 0,1 0 0,-1 0 0,0 0 1,0 0-1,0 0 0,0 0 0,0 0 0,0 0 0,0 0 0,0 0 0,0 0 0,0-1 0,0 1 0,1 0 0,-1 0 0,0 0 1,10-8-37,-2 2 17,21-13-69,1 0 0,47-19 1,68-18-220,-138 53 291,1 0-1,0 1 1,0 1-1,12-2 0,-19 3 25,0-1 1,1 1-1,-1 0 0,0 0 0,1 0 0,-1 0 0,0 0 0,1 1 0,-1-1 1,0 0-1,0 0 0,1 1 0,-1-1 0,0 1 0,0-1 0,1 1 1,-1 0-1,0-1 0,0 1 0,0 0 0,0 0 0,0 0 0,0 0 1,0 0-1,0 0 0,0 0 0,-1 0 0,1 0 0,0 0 0,-1 0 0,1 1 1,-1-1-1,1 0 0,-1 0 0,1 2 0,-1 5 50,0 0-1,0 0 1,0-1 0,-1 1-1,-3 9 1,-1 22-86,4-29 35,1 0-1,1 0 0,0-1 1,0 1-1,1 0 0,0 0 1,0-1-1,1 1 0,1-1 0,4 9 1,-6-13 9,0-1 1,1 0 0,0 0-1,-1 0 1,2 0-1,-1 0 1,0-1 0,1 0-1,0 1 1,-1-1-1,1 0 1,0-1 0,1 1-1,-1-1 1,0 0-1,1 0 1,-1 0 0,1 0-1,0-1 1,0 0 0,-1 0-1,6 0 1,-3-1-23,0 0 0,0 0 0,-1-1 0,1 0 1,0 0-1,-1-1 0,0 0 0,12-4 0,4-5-67,22-13 0,-14 7 94,91-42-207,-73 39 47,-2-3 1,48-32 0,-87 50 113,-4 4 22,0-1 0,-1 0 0,1 0 0,-1 1-1,0-2 1,1 1 0,-1 0 0,0 0 0,0-1-1,3-4 1,-5 6-6,0 1 0,0-1 0,1 1 0,-1 0 0,0-1 0,0 1 0,0-1 0,1 1 0,-1-1 0,0 1 0,0-1 0,0 1 0,0-1 0,0 1 0,0-1 0,0 1 0,0 0 0,0-1 0,0 1 0,0-1 0,-1 1 0,1-1 0,0 1 0,0-1 0,0 1 0,0-1 0,-1 1 0,1 0 0,0-1 0,-1 1 0,1-1 0,0 1 0,-1 0 0,1-1 0,0 1 0,-1 0 0,1 0 0,0-1 0,-1 1 0,1 0 0,-1 0 0,1-1 0,-1 1 0,1 0 0,-1 0 0,0 0 0,-3-1-70,0 0-1,0 1 0,0-1 0,-1 1 1,-5 1-1,-6 0 59,0 1 0,0 1 0,0 0 0,0 1 0,0 1 0,1 1 0,0 0 0,0 1 0,0 0 0,1 1 0,-23 18-1,28-19 43,-1 1 0,1 0 0,1 1 0,-1 0 0,1 0 0,1 1 0,0 0 0,0 1 0,1-1 0,1 1 0,0 0 0,0 1 0,1-1 0,0 1 0,1 0 0,-3 20 0,6-29-26,0-1-1,0 1 1,0 0-1,0-1 0,0 1 1,1-1-1,-1 1 0,1-1 1,1 3-1,-2-4-1,0 0 0,1 0 0,-1-1 1,0 1-1,1 0 0,-1 0 0,1-1 0,-1 1 0,1 0 0,0-1 0,-1 1 1,1-1-1,0 1 0,-1-1 0,1 1 0,0-1 0,0 1 0,-1-1 1,1 0-1,0 0 0,0 1 0,0-1 0,0 0 0,-1 0 0,1 0 1,0 0-1,0 0 0,0 0 0,0 0 0,0 0 0,-1 0 0,2 0 0,7-3 30,0-1 0,-1 0 0,1 0 0,-1-1 0,12-7 0,54-48-27,-28 22 44,54-47 252,-92 81-453,-4 4 71,-7 7 50,-39 78 151,-59 110-137,71-137 61,-72 171 334,77-168-282,18-42-45,-80 182 114,65-155-81,-3-1-1,-36 52 1,52-85-51,0 0-1,-1-1 1,0 0-1,-16 12 1,21-19-58,0 0 0,0-1 0,0 0 0,-1 0 1,1 0-1,-1-1 0,0 0 0,0 0 0,0 0 1,0 0-1,0-1 0,-7 0 0,10-1 10,1 0 0,-1 0 0,1 0-1,-1 0 1,0-1 0,1 1 0,-1-1 0,1 0-1,0 0 1,-1 1 0,1-2 0,0 1 0,-1 0-1,1 0 1,0-1 0,0 1 0,-2-3 0,0 0-5,1 0 1,0 1 0,0-1 0,0-1 0,1 1-1,0 0 1,-1-1 0,-1-5 0,-1-6-42,1 0 0,1-1 0,-3-31-1,4 21 61,2 0 0,1 0-1,1 1 1,1-1-1,1 1 1,1-1-1,2 1 1,12-31-1,-16 47 72,1 1 0,1-1 0,0 1 0,0 0 0,1 1 0,0-1 0,0 1 0,13-13 1,-14 17-18,0 0 0,0 0 1,0 1-1,0 0 1,1 0-1,-1 0 1,1 1-1,0-1 0,0 1 1,0 1-1,0-1 1,0 1-1,0 0 1,0 0-1,8 1 0,-2 0-7,-1 1-1,1 1 1,-1 0-1,0 0 1,20 8-1,54 27-16,-49-20-32,-1-1-161,7 4 101,59 19-1,-87-35-730,0 0 0,0-2-1,0 1 1,0-1 0,0-1-1,0-1 1,1 0 0,24-3-1,-2-3-1757</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4:40.637"/>
    </inkml:context>
    <inkml:brush xml:id="br0">
      <inkml:brushProperty name="width" value="0.05" units="cm"/>
      <inkml:brushProperty name="height" value="0.05" units="cm"/>
      <inkml:brushProperty name="color" value="#FF0066"/>
    </inkml:brush>
  </inkml:definitions>
  <inkml:trace contextRef="#ctx0" brushRef="#br0">0 943 7136,'2'1'637,"0"1"-1,-1-1 1,1 1 0,0-1 0,-1 1 0,0 0 0,1 0 0,1 3-1,9 9 2006,-11-12-2457,1-1-1,0 1 1,0-1 0,0 0 0,1 0-1,-1 0 1,0 0 0,0 0 0,1-1 0,-1 1-1,0 0 1,1-1 0,-1 0 0,4 0-1,4 0 335,0 0-1,13-4 0,-21 4-466,21-5 466,-1 0-1,36-14 0,-33 8-363,-1 0-1,0-2 1,0-1 0,-1-1-1,-1-1 1,-1 0-1,0-2 1,19-21-1,20-28 117,54-77-1,-92 115-174,20-26 212,61-107 0,-85 129-194,-2-1 1,-1-1-1,-2 0 1,-1-1-1,-2-1 1,6-43-1,-15 76-103,-1 1 1,1-1-1,-1 0 0,0 1 0,0-1 1,-1 0-1,1 1 0,-1-1 0,1 1 0,-1-1 1,-2-5-1,3 9-13,0 0-1,0 0 1,0-1-1,-1 1 1,1 0 0,0-1-1,0 1 1,0 0 0,0 0-1,-1-1 1,1 1 0,0 0-1,0 0 1,0 0 0,-1-1-1,1 1 1,0 0 0,0 0-1,-1 0 1,1 0-1,0-1 1,-1 1 0,1 0-1,0 0 1,0 0 0,-1 0-1,1 0 1,0 0 0,-1 0-1,1 0 1,0 0 0,-1 0-1,1 0 1,0 0 0,0 0-1,-1 0 1,-10 10-131,-8 23-67,-2 13 83,-27 87-1,-1 55 442,37-128-198,2 1 0,2 0 1,2 111-1,6-159-48,1 0 0,1 0 0,-1 0 0,2-1 0,0 1 0,6 15 0,-8-24-37,1 0 0,0 0 0,0 0 0,0 0 0,1 0 0,0 0 0,-1-1 0,1 1 0,1-1 0,-1 0 0,0 0 0,1 0 0,-1 0 0,1-1 0,0 1 0,0-1 0,0 0 0,0 0 0,0-1 0,1 1 0,7 1 0,-3-2 11,1 0 0,-1 0 0,1-1 0,0 0 0,-1-1 0,1 0 0,9-3 0,3-1-47,42-17 0,-45 13-13,0 0 1,0-2 0,-1 0 0,0-1 0,-1-1-1,0 0 1,15-17 0,-8 5 67,-1-2 0,-1 0 0,28-47 0,-46 68-70,-1-1-1,1 1 1,-1-1-1,0 1 0,3-15 1,-5 12-160,-4 10-187,-9 19-206,10-17 564,-111 224 5,110-221 26,1 1 0,-1 0 0,1 0 1,1 0-1,-1 0 0,1 0 0,1 0 0,-1 1 1,1-1-1,0 0 0,2 8 0,-1-10-5,0 0-1,0-1 1,1 1-1,-1-1 0,1 0 1,0 1-1,1-1 1,-1 0-1,1 0 0,0 0 1,0-1-1,0 1 1,0-1-1,1 1 1,-1-1-1,1 0 0,7 4 1,-6-4 35,0 0 0,1-1 0,-1 0 0,1 0 0,-1 0 0,1 0 0,0-1 0,0 0-1,-1 0 1,1-1 0,11 0 0,-14 0-39,0 0 0,0-1 0,0 1 0,0-1 0,1 0 0,-1 1 0,0-2 0,0 1 0,0 0 0,-1 0 0,1-1 0,0 0 0,0 1 0,-1-1 0,1 0 0,-1 0 0,0-1 0,0 1 0,1 0 0,-1-1 0,-1 0 0,1 1 0,2-5-1,-1-1-20,-1 1-1,0-1 1,0 0-1,0-1 1,-1 1-1,0 0 1,-1 0-1,-1-12 1,-8-66-431,8 81 413,-2-8-7,0-1 0,0 1 0,-1 0 0,-1 0 0,0 0 0,-1 0 0,0 1 0,-1 0 0,-1 1 0,0-1 0,0 1 0,-1 1 0,-16-16 0,17 20 68,6 6-12,13 15 25,5 0-15,1-1 0,31 19 0,-40-28-50,6 4-72,1-1 0,0 0 0,0-1 0,23 7 0,-24-10-1184,0-1 0,27 4 0,-16-7-3262,-13-2-265,-3 1 2295</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4:41.014"/>
    </inkml:context>
    <inkml:brush xml:id="br0">
      <inkml:brushProperty name="width" value="0.05" units="cm"/>
      <inkml:brushProperty name="height" value="0.05" units="cm"/>
      <inkml:brushProperty name="color" value="#FF0066"/>
    </inkml:brush>
  </inkml:definitions>
  <inkml:trace contextRef="#ctx0" brushRef="#br0">37 76 9632,'-36'4'4384,"57"4"-3840,8-5 1152,5 2-1057,30-5 993,4 0-928,35-8-224,5 0-288,26-12-512,-8 0 192,4-5-4543,-17 10 2559</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4:43.823"/>
    </inkml:context>
    <inkml:brush xml:id="br0">
      <inkml:brushProperty name="width" value="0.05" units="cm"/>
      <inkml:brushProperty name="height" value="0.05" units="cm"/>
      <inkml:brushProperty name="color" value="#FF0066"/>
    </inkml:brush>
  </inkml:definitions>
  <inkml:trace contextRef="#ctx0" brushRef="#br0">1 1081 4320,'1'1'8485,"10"8"-5704,-8-6-2303,-1-1 0,1 1 1,0-1-1,0 0 0,0 0 0,0 0 0,0 0 0,1 0 0,6 1 0,-2-1-185,0 0-1,0-1 0,1 0 1,-1 0-1,0-1 1,0 0-1,1-1 0,-1 0 1,0 0-1,0-1 0,0 0 1,0 0-1,0-1 0,0 0 1,11-6-1,-13 5-223,0 0 0,0 0-1,-1 0 1,1-1 0,-1 0 0,0 0-1,0 0 1,0 0 0,-1-1-1,0 0 1,0 0 0,-1 0 0,1-1-1,-1 1 1,-1-1 0,1 1 0,-1-1-1,2-10 1,-1-17 262,-1-47-1,-2 76-319,0-14 12,-3-24 0,2 37-63,0 0 0,0 0-1,-1 0 1,0 0-1,0 0 1,0 1-1,-4-7 1,5 11 15,0-1 1,0 1-1,0 0 0,1-1 1,-1 1-1,0 0 1,-1 0-1,1 0 1,0 0-1,0 0 0,0 0 1,-1 0-1,1 0 1,0 1-1,-1-1 0,1 0 1,-1 1-1,1-1 1,-1 1-1,1 0 0,-1-1 1,1 1-1,-1 0 1,1 0-1,-1 0 0,1 0 1,-1 0-1,1 0 1,-1 1-1,1-1 1,-1 0-1,1 1 0,-1-1 1,1 1-1,-1-1 1,1 1-1,0 0 0,-1 0 1,-1 1-1,-4 3-7,0 0-1,1 1 1,0-1 0,0 1-1,0 0 1,-5 8-1,-4 7 121,0 0 0,1 2-1,1 0 1,1 0 0,1 1-1,1 0 1,1 1 0,-9 45 0,17-60-80,0 1 0,1 0 0,0-1 0,0 1 0,1-1 1,1 1-1,0-1 0,0 0 0,1 1 0,0-1 1,1-1-1,9 19 0,-3-11 93,1 1 1,1-1-1,0-1 0,1 0 1,27 25-1,-38-39-66,1 1 0,-1-1-1,1 0 1,-1 0 0,1 0 0,0 0 0,0 0-1,0-1 1,0 1 0,0-1 0,0 0-1,0 0 1,0 0 0,1 0 0,-1 0 0,0-1-1,1 1 1,-1-1 0,1 0 0,-1 0-1,0-1 1,1 1 0,-1-1 0,4 0-1,8-6 105,-2-1-1,1 0 0,-1 0 0,13-12 0,-8 6-109,-8 7-4,54-40 120,113-105 0,-88 47-124,7-9-426,-95 113 386,1-1-1,0 0 1,0 0 0,0 1-1,0-1 1,0 1 0,1-1-1,-1 1 1,0 0-1,1 0 1,-1 0 0,0 0-1,1 1 1,-1-1 0,1 1-1,5-1 1,-6 1 2,0 1-1,1-1 1,-1 1 0,0-1-1,1 1 1,-1 0 0,0 0 0,0 0-1,0 0 1,0 0 0,0 1 0,0-1-1,0 1 1,0-1 0,0 1 0,-1 0-1,3 3 1,17 23 4,-2 1 0,-2 1 0,21 45 0,-34-67 38,31 56 231,-30-58 67,-11-17-48,-21-43-553,22 45 206,-2-2-89,-1-1-1,1 2 1,-2-1 0,1 1 0,-14-11-1,20 19 119,-1 0 0,0 1-1,0-1 1,0 1-1,0-1 1,0 1-1,0 0 1,0 0-1,0 1 1,0-1-1,0 0 1,0 1-1,-1 0 1,1 0 0,0 0-1,0 0 1,-7 2-1,-1 0-31,1 1 0,0 1 0,-19 8 0,15-5 52,0 0-1,0 1 1,1 1-1,0 0 1,1 1 0,-17 17-1,21-19 34,1 0 0,0 1 0,0 0 0,1 0 0,1 0 1,-1 0-1,2 1 0,-1 0 0,1 0 0,-3 13 0,6-16 22,0-1 0,1 0 0,0 1 0,0-1 0,0 0 0,1 0 0,0 1 0,0-1 0,0 0 0,1 0 0,0 0 0,1 0 0,-1 0 0,1-1 0,0 1 0,0-1 1,1 1-1,-1-1 0,1 0 0,0-1 0,9 9 0,-8-8 15,0-1 0,0 0 0,0 0 0,0-1 0,0 1 0,1-1 0,0 0 0,-1-1 0,1 1 0,0-1-1,0 0 1,1-1 0,-1 1 0,0-1 0,0 0 0,1-1 0,-1 0 0,1 0 0,-1 0 0,0-1 0,7-1 0,-3 0 14,0-1 0,-1 0 0,1-1-1,-1 0 1,0 0 0,0-1 0,0 0 0,-1-1-1,11-9 1,-7 4-65,-2 0 0,1-1 0,-2 0 0,1-1 0,12-23 0,-10 11-6,-1 1 0,11-40 1,-18 52-30,-2 8 7,-1 0 0,0 0 1,0 0-1,0 0 0,0 0 0,-1-5 0,0 7 27,-1 4-30,-1 7-86,-2 14-59,3-11 192,0 0 0,0 1 0,2-1 0,0 0 0,0 0 0,1 0 0,0 1 0,1-2 0,0 1 0,1 0 0,10 19 0,-13-28 5,1 0 1,0-1-1,0 1 0,0 0 1,0-1-1,0 1 0,1-1 1,-1 0-1,1 1 0,0-1 1,-1-1-1,1 1 0,0 0 1,6 2-1,-5-3 31,1 0 1,0 0 0,0 0-1,0-1 1,0 0 0,0 0-1,0 0 1,0-1 0,0 1-1,5-3 1,21-4-28,1-2 0,-1-1 0,-1-1 0,0-2 0,-1-1 0,0-1 0,-1-2 0,-1-1 0,-1-1 0,0-1 0,-1-1 0,-2-1-1,0-1 1,20-28 0,-20 21-85,-16 18 14,1 1 0,0 0 0,1 0 0,0 1 0,1 1 0,0-1 0,15-10 0,-25 20 53,0 0 0,1 0 0,-1 0 0,0 0-1,1-1 1,-1 1 0,0 0 0,0 0 0,1 0 0,-1 0-1,0 0 1,1 0 0,-1 0 0,0 0 0,1 0-1,-1 0 1,0 0 0,1 0 0,-1 0 0,0 0-1,0 0 1,1 0 0,-1 1 0,0-1 0,1 0-1,-1 0 1,0 0 0,0 0 0,1 0 0,-1 1 0,0-1-1,0 0 1,1 0 0,-1 1 0,7 12-357,-6-11 370,0 0 0,0 0 0,0 0 0,0 0 0,0-1 0,0 1 0,1 0 0,-1-1 0,3 4-1,-3-5 87,-1 0-173,0 0 64,0 0-1,0 0 1,-1 0 0,1 0 0,0-1 0,0 1 0,0 0-1,0 0 1,0 0 0,0 0 0,0 0 0,0 0 0,-1 0 0,1 0-1,0 0 1,0 0 0,0 0 0,0 0 0,0 0 0,0 0 0,0 0-1,-1 0 1,1 0 0,0 0 0,0 0 0,0 0 0,0 0 0,0 0-1,0 0 1,-1 0 0,1 0 0,0 0 0,0 0 0,0 0 0,0 0-1,0 0 1,0 0 0,0 0 0,0 1 0,-1-1 0,1 0 0,0 0-1,0 0 1,0 0 0,0 0 0,0 0 0,-6 5-100,5-5 114,-3 5-73,0 0-1,0 1 1,1-1 0,-4 7-1,-5 9 111,6-13-51,-1 0-1,1-1 1,-1 0-1,-1 0 1,1 0 0,-1-1-1,0-1 1,-1 1-1,-13 6 1,-10 3-60,-47 14 0,22-11-28,25-8 160,-1 1 1,-54 26-1,86-36-61,0-1 0,1 1 0,-1-1 0,0 1-1,0-1 1,0 1 0,1-1 0,-1 1 0,0 0-1,0-1 1,1 1 0,-1 0 0,1-1 0,-1 1-1,1 0 1,-1 0 0,1 0 0,-1 0 0,0 1-1,2-1 1,-1 0-1,0-1 1,0 1 0,0 0-1,0-1 1,0 1-1,1 0 1,-1-1-1,0 1 1,1-1-1,-1 1 1,0-1-1,1 1 1,-1 0 0,1-1-1,-1 0 1,1 1-1,-1-1 1,1 1-1,-1-1 1,2 1-1,3 2 14,0 0-1,0-1 0,1 0 0,11 4 0,17 2 99,1-1 1,-1-1-1,1-2 0,37-1 0,-42-4-24,1-1-1,-1-2 1,35-9-1,88-30 143,-85 23-151,-47 14-66,1 0 34,0-1-1,0-1 0,-1 0 0,28-17 0,-29 13-13,-2-1 0,0-1 1,0 0-1,-2-2 0,0 0 0,0-1 1,-2 0-1,0-1 0,18-31 0,44-102 127,-56 110-198,62-144-2,-49 89 37,32-153 0,-47 171 0,-16 71-11,1-4 43,-1 0 0,0-1 0,1-20 0,-3 32-45,0-1-1,0 1 0,0-1 0,0 1 1,0-1-1,0 1 0,0-1 1,0 1-1,0-1 0,0 1 0,0-1 1,0 1-1,0-1 0,-1 1 0,1 0 1,0-1-1,0 1 0,-1-1 0,1 0 1,-6 4-185,-6 17 84,-34 129-17,16-48 347,-50 206-5,25 5-70,52-293-181,-3 16 186,6-32-115,0-1 0,-1 1 0,2 0 0,-1-1 0,0 1 0,0-1 0,1 1 0,-1-1 0,3 5 0,-3-7-28,0 1 1,0-1-1,1 0 1,-1 1-1,0-1 0,0 0 1,1 0-1,-1 0 0,0 1 1,1-1-1,-1 0 0,0 0 1,1 0-1,-1 0 1,0 1-1,1-1 0,-1 0 1,0 0-1,1 0 0,-1 0 1,0 0-1,1 0 0,-1 0 1,0 0-1,1 0 1,-1 0-1,0 0 0,1 0 1,-1-1-1,0 1 0,1 0 1,-1 0-1,0 0 0,1 0 1,-1 0-1,0-1 1,1 1-1,-1 0 0,0 0 1,0-1-1,1 1 0,-1 0 1,0 0-1,0-1 0,1 1 1,5-9-79,-1 1 0,0-1 1,0 0-1,-1 0 0,5-13 0,1-2 28,2-4-6,11-22-152,-20 45 170,0 0 0,0 0 0,0 0 0,1 1 0,0 0-1,-1 0 1,7-5 0,-9 8 27,0 0 1,0 0-1,1 1 0,-1-1 0,0 0 1,1 1-1,-1-1 0,1 1 1,-1-1-1,0 1 0,1 0 0,-1-1 1,1 1-1,-1 0 0,1 0 1,-1 0-1,1 0 0,2 1 0,-2-1 14,1 1-1,-1 0 0,0 0 1,1 0-1,-1 1 0,0-1 0,0 0 1,0 1-1,0-1 0,2 3 0,4 4 78,-1 1 0,0-1-1,11 20 1,-16-24-58,19 30 198,54 84 18,-69-111-968,0 0 0,1 0 0,12 11 0,-16-15-390,1 0 0,0-1 0,-1 1 1,8 2-1,-10-5 443,1 1 0,-1-1 0,0 1 0,1-1 0,-1 1 0,1-1 0,-1 0 0,1 0 0,-1 0 0,1 0 0,-1 0 0,0 0 0,1 0 0,2-1 0,8-4-4126</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4:44.854"/>
    </inkml:context>
    <inkml:brush xml:id="br0">
      <inkml:brushProperty name="width" value="0.05" units="cm"/>
      <inkml:brushProperty name="height" value="0.05" units="cm"/>
      <inkml:brushProperty name="color" value="#FF0066"/>
    </inkml:brush>
  </inkml:definitions>
  <inkml:trace contextRef="#ctx0" brushRef="#br0">429 25 6400,'0'-2'504,"0"1"1,0 0-1,0-1 1,0 1-1,0-1 1,1 1-1,11-13 11435,-12 43-9671,0-16-1976,-2-1-1,1 1 1,-2-1 0,0 0 0,0 1-1,-1-1 1,-1-1 0,0 1-1,-9 16 1,-10 11 203,-36 46 0,32-48-317,-97 164 592,16 9-304,98-187-470,6-12 36,-3 2 15,1 2 0,1-1 0,0 1 0,-6 25 0,12-39-32,0 0 1,0 0 0,0 0 0,-1 0-1,1 0 1,0 0 0,0 0 0,0 0-1,1 0 1,-1 0 0,0 0 0,0 0-1,0 0 1,1-1 0,-1 1-1,0 0 1,1 0 0,-1 0 0,1 0-1,-1 0 1,1 0 0,0-1 0,-1 1-1,1 0 1,0 0 0,0-1-1,-1 1 1,1-1 0,0 1 0,0-1-1,0 1 1,0-1 0,-1 1 0,1-1-1,0 0 1,1 1 0,3 0 56,1 0 1,-1-1-1,0 0 1,0 0-1,9-1 1,-7 1-77,161-21 232,-59 6-360,-9 6 140,138 5 0,-166 5-9,80 6-147,-100-4-772,-19-2-6187</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4:45.294"/>
    </inkml:context>
    <inkml:brush xml:id="br0">
      <inkml:brushProperty name="width" value="0.05" units="cm"/>
      <inkml:brushProperty name="height" value="0.05" units="cm"/>
      <inkml:brushProperty name="color" value="#FF0066"/>
    </inkml:brush>
  </inkml:definitions>
  <inkml:trace contextRef="#ctx0" brushRef="#br0">60 147 6304,'-41'-27'3536,"39"26"-2774,0-1 0,0 1 0,0-1 0,1 0 1,-1 1-1,0-1 0,1 0 0,-1 0 0,1 0 1,-1-1-1,2-5 6209,9 6-4091,18-3-2602,1 0 104,268-52 733,-204 46-1160,117-1-1,-199 12-90,25 0-1073,41 5-1,-66-2-834,-1 0-4349</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4:45.703"/>
    </inkml:context>
    <inkml:brush xml:id="br0">
      <inkml:brushProperty name="width" value="0.05" units="cm"/>
      <inkml:brushProperty name="height" value="0.05" units="cm"/>
      <inkml:brushProperty name="color" value="#FF0066"/>
    </inkml:brush>
  </inkml:definitions>
  <inkml:trace contextRef="#ctx0" brushRef="#br0">29 120 10560,'-9'-5'1300,"7"4"-871,0 0 0,0 0 0,0 0-1,0-1 1,0 1 0,0-1-1,-2-2 1,4 4-332,0 0-1,-1 0 194,1 0-194,0 0 1,0-1 0,0 1-1,0 0 1,0 0-1,0 0 1,0 0-1,0 0 1,0-1-1,0 1 1,0 0 0,-1 0-1,1 0 1,0 0-1,0 0 1,0-1-1,0 1 1,0 0-1,0 0 1,0 0-1,1 0 1,-1 0 0,0-1-1,0 1 1,0 0-1,0 0 1,0 0-1,0 0 1,0 0-1,0-1 1,0 1-1,0 0 1,1 0 193,-1 0-194,0 0 1,0 0-1,0-1 1,0 1-1,0 0 1,1 0 0,11-4 2521,20 0-299,-30 3-2136,129-2 2502,-65 3-2171,51-4-670,1-4 0,213-44-1,-304 46-768,21-5-6267,-36 8 670,1 6 2058</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4:46.503"/>
    </inkml:context>
    <inkml:brush xml:id="br0">
      <inkml:brushProperty name="width" value="0.05" units="cm"/>
      <inkml:brushProperty name="height" value="0.05" units="cm"/>
      <inkml:brushProperty name="color" value="#FF0066"/>
    </inkml:brush>
  </inkml:definitions>
  <inkml:trace contextRef="#ctx0" brushRef="#br0">40 27 9376,'-7'8'8162,"8"-7"-7906,-1 1 1,1-1-1,-1 0 1,1 0 0,-1 0-1,1 0 1,-1 1-1,0-1 1,1 0 0,-1 1-1,0-1 1,0 0-1,0 2 1,-11 136 2968,2-60-2701,3 7-169,-4 45 240,10-127-551,-1-1 1,1 1 0,0-1-1,0 1 1,0 0 0,0-1-1,1 4 1,-1-6-49,0-1 0,0 0 0,0 0 0,0 0 0,0 0 0,0 0 0,0 1 0,0-1 0,1 0 0,-1 0 0,0 0 0,0 0 0,0 0 0,0 0 0,0 1 0,0-1 0,0 0 0,0 0 0,0 0 0,1 0 0,-1 0 0,0 0 0,0 0 0,0 0 0,0 0 0,0 1 1,0-1-1,1 0 0,-1 0 0,0 0 0,0 0 0,0 0 0,0 0 0,0 0 0,1 0 0,-1 0 0,0 0 0,0 0 0,0 0 0,0 0 0,1 0 0,-1 0 0,0 0 0,0-1 0,0 1 0,0 0 0,0 0 0,0 0 0,1 0 0,-1 0 0,5-5-86,-1-6-62,0 0 0,3-12 0,0 0 90,83-220-2,-81 222 83,2 0 0,0 0-1,1 1 1,1 1 0,1 0-1,1 1 1,18-17 0,-30 31 82,1 1 1,0 0 0,0 0-1,0 0 1,1 0 0,-1 1-1,0-1 1,1 1 0,0 1-1,-1-1 1,8-1 0,-10 2-52,0 1 0,-1 0 0,1 0 0,0 0 0,0 0 0,0 0 0,0 0 0,-1 0 0,1 1 0,0-1 0,0 1 0,-1-1 0,1 1 0,0 0 0,-1-1 0,1 1 0,0 0 0,-1 0 0,1 0 0,-1 0 0,1 1 0,-1-1 0,0 0 0,0 1 0,1-1 0,-1 0 0,0 1 0,0 0 0,0-1 0,-1 1 0,1-1 0,0 1 0,-1 0 0,1 2 0,2 8 83,-1 1-1,-1-1 1,0 1-1,-1-1 1,0 1 0,-4 24-1,2-18-95,-22 187-2074,24-204 1939,-3 50-3493,6-17-3061,1-19 3842</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4:46.865"/>
    </inkml:context>
    <inkml:brush xml:id="br0">
      <inkml:brushProperty name="width" value="0.05" units="cm"/>
      <inkml:brushProperty name="height" value="0.05" units="cm"/>
      <inkml:brushProperty name="color" value="#FF0066"/>
    </inkml:brush>
  </inkml:definitions>
  <inkml:trace contextRef="#ctx0" brushRef="#br0">230 4 5824,'0'-1'330,"1"1"0,-1 0 0,1-1 0,-1 1 0,1 0 0,0 0 0,-1-1 1,1 1-1,-1 0 0,1 0 0,-1 0 0,1 0 0,0 0 0,-1 0 0,1 0 0,-1 0 0,1 0 0,0 0 0,-1 0 1,1 0-1,-1 0 0,1 0 0,-1 0 0,1 0 0,0 1 0,-1-1 0,1 1 0,0 0 33,0-1 0,0 1-1,0 0 1,0 0 0,0 1-1,0-1 1,-1 0 0,1 0-1,0 0 1,-1 0 0,2 3-1,-1-1 37,-1 0 0,1 1 0,0-1 0,-1 0 0,1 0 0,-1 1 0,0-1 0,0 0-1,-1 7 1,-2-4-161,0 1 0,0-1 0,-1 0 0,1 0 0,-2 0-1,1-1 1,0 1 0,-1-1 0,0 0 0,0-1 0,-1 1 0,1-1-1,-1 0 1,0 0 0,-10 4 0,-12 6-1342,-1-2-1,-37 11 1,47-17-359,-1 0-2111,6-3 1127</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4:47.751"/>
    </inkml:context>
    <inkml:brush xml:id="br0">
      <inkml:brushProperty name="width" value="0.05" units="cm"/>
      <inkml:brushProperty name="height" value="0.05" units="cm"/>
      <inkml:brushProperty name="color" value="#FF0066"/>
    </inkml:brush>
  </inkml:definitions>
  <inkml:trace contextRef="#ctx0" brushRef="#br0">13 651 1728,'-12'7'2977,"20"-7"3928,14-3-601,-10 0-7376,16-6 1981,0-1 1,-1-2-1,39-22 0,-29 11-774,-1 0 0,-2-3-1,53-50 1,-51 38-133,-1-1 0,-3-2 0,-1-2 1,28-51-1,-48 77 194,-1-2 1,-1 0-1,0 0 0,-1 0 1,9-39-1,-16 56-144,-1 0-1,0 0 0,0 1 1,1-1-1,-1 0 1,-1 0-1,1 0 0,0 0 1,0 0-1,-1-1 0,0 2-27,1 0 0,0 0-1,-1 1 1,1-1 0,-1 1-1,1-1 1,-1 1 0,1-1-1,-1 1 1,0-1 0,1 1-1,-1-1 1,1 1 0,-1-1 0,0 1-1,0 0 1,1-1 0,-1 1-1,0 0 1,1 0 0,-1 0-1,0 0 1,0 0 0,0 0-1,1 0 1,-1 0 0,0 0-1,0 0 1,1 0 0,-1 0-1,-1 0 1,-3 2 46,-1-1 1,1 1-1,0-1 0,0 2 1,0-1-1,0 0 0,0 1 1,0 0-1,0 0 0,1 1 1,0-1-1,-1 1 0,1 0 1,-5 7-1,-2 2 65,2 0-1,0 1 1,0 0-1,-7 17 1,1 1 229,2 1 1,-15 56-1,24-74-274,1 0-1,0 0 1,2 0-1,-1 0 1,2 1-1,0-1 1,1 0-1,5 30 0,-4-39-289,-1 1-1,2 0 0,-1-1 0,1 0 0,0 0 0,0 0 0,0 0 0,1 0 0,0 0 0,0-1 0,1 0 0,-1 0 0,1 0 0,0 0 0,0-1 0,1 0 0,-1 0 0,1-1 0,0 1 0,0-1 0,1 0 1,-1-1-1,0 1 0,7 0 0,32 9-1773</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4:40.685"/>
    </inkml:context>
    <inkml:brush xml:id="br0">
      <inkml:brushProperty name="width" value="0.05" units="cm"/>
      <inkml:brushProperty name="height" value="0.05" units="cm"/>
    </inkml:brush>
  </inkml:definitions>
  <inkml:trace contextRef="#ctx0" brushRef="#br0">13 1008 10400,'-12'8'3344,"12"-8"-3201,0 1 0,0-1 0,0 1 0,-1-1 1,1 1-1,0-1 0,0 1 0,0-1 0,0 1 1,0-1-1,0 1 0,0 0 0,0-1 0,1 1 1,-1-1-1,0 1 0,0-1 0,0 1 0,1-1 1,-1 1-1,0-1 0,0 1 0,1-1 1,-1 0-1,0 1 0,1 0 0,1-1-9,1 1 1,-1-1-1,0 1 0,1-1 0,-1 0 0,1 0 1,-1 0-1,0 0 0,1 0 0,-1 0 1,1-1-1,-1 1 0,0-1 0,0 0 0,1 0 1,-1 1-1,2-3 0,6-2-41,-1 0-1,-1 0 0,1-1 1,-1-1-1,14-13 1,95-113 846,-71 77-572,14-12-8,-13 16 195,44-67 0,-46 50 61,40-86 1,21-85 1486,-98 219-1695,18-42 871,-24 62-1068,-2 8-129,-2 12 7,-6 41-26,-25 134-140,-24 108 14,43-183-429,-2 14-2040,9-44-2153,6-63 2830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4:52.375"/>
    </inkml:context>
    <inkml:brush xml:id="br0">
      <inkml:brushProperty name="width" value="0.05" units="cm"/>
      <inkml:brushProperty name="height" value="0.05" units="cm"/>
      <inkml:brushProperty name="color" value="#FF0066"/>
    </inkml:brush>
  </inkml:definitions>
  <inkml:trace contextRef="#ctx0" brushRef="#br0">10 1544 5216,'-10'2'13616,"15"-2"-13182,-1-1 0,0 0 0,0-1 0,8-2 0,5-7 17,0-1 0,-1 0-1,20-20 1,-2 2-206,100-70 153,37-31-257,-129 90-25,-2-2 0,-3-1 0,34-51 0,85-157 358,-132 209-378,-3-1 0,-1-1 0,-3-1 0,16-63 0,5-63 173,-33 137-46,-1 0 1,-3-70-1,-1 102-183,0-5-44,-1 0-1,0 1 1,-4-15-1,5 21-22,0-1 1,-1 1-1,1 0 1,-1 0-1,1 0 1,-1 0-1,1 0 1,-1 0-1,0 0 1,0 0-1,1 0 1,-1 0-1,0 0 1,0 0-1,0 0 1,0 1-1,0-1 1,0 0-1,0 1 1,0-1-1,-1 1 1,1-1-1,0 1 1,0-1-1,0 1 1,0 0-1,-1 0 1,-1-1-1,2 1 14,0 0 0,0 0-1,1 1 1,-1-1 0,0 0-1,0 0 1,1 0 0,-1 1-1,0-1 1,0 0 0,1 1-1,-1-1 1,1 1 0,-1-1-1,0 0 1,1 1 0,-1 0-1,-6 6-31,1 0 0,0 1-1,1 0 1,-1 0 0,-5 12-1,-59 130-175,50-106 208,-4 9 12,-45 106 103,53-115-51,1 1-1,3 0 1,-9 61 0,17-74-9,1 1 0,2-1 0,6 62 0,-4-81 8,2 0 1,-1 1 0,2-1-1,0 0 1,0-1 0,1 1-1,1-1 1,0 0 0,1 0-1,0 0 1,0-1 0,11 11-1,-14-17 3,1 0 0,0 0-1,0-1 1,0 0 0,1 1-1,0-2 1,-1 1 0,2-1-1,-1 0 1,0 0 0,0 0-1,1-1 1,-1 0 0,1-1-1,7 2 1,1-3-10,0 0 1,0-1-1,0-1 1,0 0-1,0-1 1,0-1-1,-1 0 1,1-1-1,-1-1 1,0 0-1,-1-1 1,17-11-1,-2-1 5,-1-2 0,-2 0 0,0-2 0,29-35 0,-26 25 25,22-38 1,-40 55-33,-1 0 0,-1-1 0,0 0 0,10-34 0,-17 48-60,-1-1-1,1 1 1,0-1-1,-1 1 1,0 0 0,0-1-1,0 1 1,0-1-1,-2-4 1,2 6-9,-1 1-1,1 0 1,-1-1 0,1 1-1,-1 0 1,0-1 0,1 1 0,-1 0-1,0 0 1,0 0 0,0 0-1,0 0 1,0 0 0,0 0-1,0 0 1,0 0 0,-1 1 0,1-1-1,0 0 1,0 1 0,-1-1-1,1 1 1,0-1 0,-1 1-1,1 0 1,0-1 0,-3 1 0,-1 0-20,-1 0 1,1 0 0,0 1 0,-1-1 0,1 1 0,0 1 0,0-1 0,0 1 0,0 0 0,0 0 0,0 0 0,1 0 0,-1 1 0,0 0 0,1 0 0,-7 7 0,0-1 91,2 1 0,-1 1 1,1 0-1,1 0 1,-10 16-1,9-12-6,1 2 0,0-1 0,1 1-1,1 0 1,1 0 0,0 1 0,1-1 0,1 1 0,1 0-1,0 26 1,2-37-13,0-1-1,0 1 0,1 0 1,0-1-1,0 1 0,0-1 1,1 0-1,0 1 1,1-1-1,-1 0 0,1 0 1,0 0-1,0-1 1,1 1-1,0-1 0,0 0 1,0 0-1,1 0 0,-1 0 1,1-1-1,1 0 1,-1 0-1,0 0 0,1 0 1,0-1-1,-1 0 0,8 2 1,-3-2 29,-1 0-1,0-1 1,1-1 0,-1 0 0,1 0-1,-1-1 1,1 0 0,-1 0 0,1-1 0,-1-1-1,16-3 1,-14 2-27,0-1-1,-1 0 0,0-1 1,1 0-1,-2-1 1,1 0-1,-1 0 0,0-1 1,0 0-1,0-1 1,-1 0-1,-1 0 1,9-12-1,9-14 9,-1-2 1,21-44-1,-35 62-26,10-21 44,-12 21-71,2 0 1,15-22-1,-14 29 11,-11 11 8,0 0-1,0 0 1,1 0 0,-1 0-1,0 0 1,0 0 0,0 0 0,0 0-1,1 0 1,-1 0 0,0 0-1,0 0 1,0 0 0,1 0 0,-1 0-1,0 0 1,0 0 0,0 0-1,0 0 1,1 0 0,-1 0 0,0 0-1,0 1 1,0-1 0,0 0-1,0 0 1,1 0 0,-1 0 0,0 0-1,0 0 1,0 1 0,0-1-1,0 0 1,0 0 0,0 0 0,0 0-1,0 1 1,1-1 0,-1 4 15,1 0 0,0 1 0,-1-1 0,0 9 0,0-13-15,-1 71 127,6 127 37,-3-179-121,6 23 1,-7-37-22,0 1-1,1-1 1,0 1 0,0-1 0,1 0-1,-1 0 1,1 0 0,7 8-1,-10-12-16,1 0 0,0 0-1,0 0 1,0-1-1,0 1 1,0 0-1,0 0 1,0-1-1,0 1 1,0-1-1,0 1 1,1-1-1,-1 1 1,0-1-1,0 0 1,1 1-1,-1-1 1,0 0-1,0 0 1,2 0-1,-1 0-22,0-1 0,0 1 0,0-1 0,0 0-1,0 0 1,0 1 0,0-1 0,-1 0-1,1-1 1,0 1 0,2-2 0,3-5-101,0 1 0,-1-1 0,0 0 0,6-10 0,-9 13 84,71-131-327,-52 91 245,34-52 1,-47 84 146,-2 2-72,0 1 0,1-1 1,0 1-1,0 1 0,14-12 1,-21 21 34,1-1 0,-1 0 1,1 0-1,-1 1 1,1-1-1,0 1 0,-1-1 1,1 1-1,0-1 1,-1 1-1,1 0 0,0 0 1,0 0-1,-1 0 1,1 0-1,0 1 0,-1-1 1,1 0-1,0 1 1,-1-1-1,1 1 0,0 0 1,-1 0-1,3 1 1,2 1 44,0 1 1,0 0 0,0 1-1,6 5 1,17 18 72,-13-11-4,29 22 0,-39-35-81,-1 0 0,1-1 0,-1 0 0,1 0 0,0 0-1,0 0 1,0-1 0,1 0 0,-1-1 0,9 2 0,-9-3 7,-1 0 0,1 0-1,0-1 1,0 0 0,0 0-1,0 0 1,-1-1 0,1 1-1,-1-1 1,1-1 0,-1 1-1,10-7 1,-6 3 22,-1 0-1,0 0 1,-1 0-1,0-1 1,0-1-1,11-13 1,-12 13-10,-1 0 0,0-1 0,-1 0 1,0 0-1,5-16 0,-7 21-47,-1 1 0,-1-1-1,1 1 1,0-1 0,-1 0 0,0 0 0,0 1 0,0-1-1,0 0 1,-1 0 0,1 1 0,-1-1 0,0 0-1,0 1 1,-1-1 0,1 1 0,-3-6 0,3 8-21,0-1 0,0 1 0,-1-1 0,1 1 1,0 0-1,0-1 0,-1 1 0,1 0 0,-1 0 0,1 0 1,-1 0-1,0 0 0,1 0 0,-1 0 0,0 1 0,0-1 1,1 1-1,-1-1 0,0 1 0,0 0 0,0-1 0,0 1 1,1 0-1,-1 0 0,0 0 0,0 1 0,0-1 0,0 0 1,1 1-1,-5 1 0,1-1 10,1 2 0,-1-1 1,1 0-1,-1 1 0,1 0 0,0 0 0,0 0 1,0 1-1,-6 5 0,4 0 13,-1 0 0,2 0 0,-1 1 0,1-1 0,1 1 0,-8 21 0,-10 64 72,14-59-23,-3 70 0,10-94-8,2 0-1,-1 0 1,2 0 0,-1 0 0,2 0-1,-1 0 1,2 0 0,-1 0 0,10 18-1,-11-26-14,1-1-1,-1 1 0,1-1 0,-1 0 1,1 0-1,0 0 0,0 0 0,0 0 0,1-1 1,-1 1-1,1-1 0,-1 0 0,1 0 1,0 0-1,0 0 0,0-1 0,4 1 0,4 1 57,-1-1 0,1 0-1,-1-1 1,24-1 0,-16-1-58,1 0 0,0-2 0,-1 0 0,1-1 0,-1-1 0,0-1 0,0-1 1,-1 0-1,0-1 0,0-1 0,-1-1 0,0-1 0,-1 0 0,0-1 0,-1-1 0,27-28 0,0-11-56,66-110 0,-92 136 3,142-267-15,-94 156-114,47-147-1,-109 278 179,0 1 0,0-1 0,-1 0 0,0 0 0,0 0 0,0 0-1,-1 0 1,0 0 0,0 0 0,-2-12 0,2 16-34,0 1 0,-1-1 0,1 1 0,-1-1 0,1 1 0,-1-1 0,0 1 0,0-1 0,1 1 0,-1 0 0,0-1 0,0 1 0,0 0 0,-1 0 0,1 0 0,0 0 0,0 0 0,-1 0-1,1 0 1,0 0 0,-1 0 0,1 1 0,-1-1 0,1 0 0,-1 1 0,1 0 0,-1-1 0,1 1 0,-1 0 0,0 0 0,1 0 0,-1-1 0,0 2 0,1-1 0,-1 0 0,1 0 0,-4 1 0,0 1-32,-1-1 0,1 1 0,-1 0 0,1 1 1,0-1-1,0 1 0,0 0 0,0 0 0,-5 5 0,0 3 37,0 0 0,0 0 0,1 1 0,1 0 0,0 0 0,1 1 0,-11 24 0,-10 30 168,3 1 0,-19 82 0,27-74-7,3 0 1,4 0 0,2 1-1,6 134 1,3-185-158,2 1 1,8 35-1,-7-48-29,0 1-1,1-2 0,1 1 0,0-1 0,14 23 0,-16-31-153,0 0-1,0 0 1,1 0-1,-1-1 1,1 0-1,0 0 1,0 0-1,0-1 1,1 0-1,0 0 1,-1 0-1,1 0 1,0-1-1,0 0 1,0 0-1,0-1 1,12 2-1,3-1-2224,1-2 0,-1 0 0,42-5 0,-17 0-889</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4:52.730"/>
    </inkml:context>
    <inkml:brush xml:id="br0">
      <inkml:brushProperty name="width" value="0.05" units="cm"/>
      <inkml:brushProperty name="height" value="0.05" units="cm"/>
      <inkml:brushProperty name="color" value="#FF0066"/>
    </inkml:brush>
  </inkml:definitions>
  <inkml:trace contextRef="#ctx0" brushRef="#br0">167 1 16703,'-27'16'7584,"4"13"-6624,5-14 768,10 1-1152,-16 4 768,6 3-800,1-3-256,4 0-192,-2-3-2496,12-6 1312</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5:26.934"/>
    </inkml:context>
    <inkml:brush xml:id="br0">
      <inkml:brushProperty name="width" value="0.05" units="cm"/>
      <inkml:brushProperty name="height" value="0.05" units="cm"/>
    </inkml:brush>
  </inkml:definitions>
  <inkml:trace contextRef="#ctx0" brushRef="#br0">80 155 3968,'5'-17'4368,"-14"55"-3979,2 3 103,2 1 1,1 46-1,11 243 1375,-2-203 704,-18-167-97,6 5-2313,-4-64-1,6 51-70,-14-139 16,3-35-474,17 197 345,0-1 0,9-35 0,-10 55 169,3-15-78,1 15-204,-3 5 124,-1 0 0,1 0 0,-1 0-1,1 0 1,-1 1 0,0-1 0,1 0 0,-1 0 0,1 1-1,-1-1 1,0 0 0,1 0 0,-1 1 0,0-1 0,0 0-1,1 1 1,-1-1 0,0 1 0,1 0 0,22 27 51,-16-19-81,1 0 1,7 13-1,0 4 89,-2 1 0,13 38-1,14 60-175,-13-37 28,-23-75 135,34 95 330,-29-87-301,0 0 0,2-1 0,13 19 0,-14-24-47,-1-2 59,0 0 0,0 0-1,1-1 1,1-1 0,14 13-1,-16-16 55,9 6 464,-17-14-551,-1 1-1,0-1 0,1 0 0,-1 0 0,1 0 1,-1 1-1,0-1 0,1 0 0,-1 0 1,1 0-1,-1 0 0,1 0 0,-1 0 0,0 0 1,1 0-1,-1 0 0,1 0 0,-1 0 0,1 0 1,-1 0-1,1 0 0,-1 0 0,0-1 0,1 1 1,-1 0-1,1 0 0,-1 0 0,0-1 1,1 1-1,-1 0 0,0-1 0,1 1 0,-1 0 1,0-1-1,1 1 0,-1 0 0,0-1 0,6-11 151,-1 0 1,0-1-1,-1 1 0,0-1 0,-1 0 0,-1 0 0,1-14 0,-2 24-171,13-101 90,15-92-276,-21 153 155,34-154 127,-31 126-224,-5 31-133,-2 26 55,1 9-3572,-4 5 3322,0 0 0,0 1 0,0-1 0,-1 1 1,1-1-1,0 1 0,0-1 0,0 1 0,-1-1 0,1 1 1,0 0-1,-1-1 0,1 1 0,0 0 0,-1 0 0,1 0 1,-1-1-1,1 1 0,-1 0 0,0 0 0,1 2 0,7 12-1783</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5:29.501"/>
    </inkml:context>
    <inkml:brush xml:id="br0">
      <inkml:brushProperty name="width" value="0.05" units="cm"/>
      <inkml:brushProperty name="height" value="0.05" units="cm"/>
    </inkml:brush>
  </inkml:definitions>
  <inkml:trace contextRef="#ctx0" brushRef="#br0">1 734 2080,'1'-5'314,"1"1"1,-1-1-1,0 0 1,0 0-1,0-5 1,-1 6 121,1-1 0,-1 1 0,1 0 0,0 0 0,0-1 0,2-3-1,4-14 1083,-6 18-1157,0 1 0,0-1 1,1 0-1,-1 1 0,3-5 1,0 18 6,-2 0-68,-2 1 0,0 17 0,0 6-22,3 41-75,-1-27 243,1-1 0,14 72 1,-14-107-162,5 23 615,-8-34-836,0 0 0,0-1 1,0 1-1,1 0 0,-1-1 0,0 1 1,0 0-1,1-1 0,-1 1 0,0-1 1,1 1-1,-1-1 0,0 1 0,1 0 1,-1-1-1,1 1 0,-1-1 0,1 0 1,-1 1-1,1-1 0,-1 1 0,1-1 1,-1 0-1,1 1 0,0-1 0,-1 0 1,1 0-1,0 0 0,-1 1 0,1-1 1,0 0-1,-1 0 0,1 0 0,0 0 1,-1 0-1,2 0 0,-1-1 15,1 0 1,-1 0-1,1 0 0,-1-1 0,1 1 1,-1 0-1,0-1 0,1 1 0,-1-1 1,0 1-1,0-1 0,0 1 0,0-1 0,0 0 1,-1 0-1,2-1 0,9-36 260,-7 24-238,43-178 228,-19 67-1160,-22 112 525,-6 14 292,0 0 1,0 0 0,0 0 0,0 1-1,0-1 1,0 0 0,0 0 0,0 0-1,0 0 1,0 1 0,1-1 0,-1 0-1,0 0 1,0 0 0,0 0 0,0 0-1,0 0 1,1 1 0,-1-1 0,0 0-1,0 0 1,0 0 0,0 0 0,0 0 0,1 0-1,-1 0 1,0 0 0,0 0 0,0 0-1,1 0 1,-1 0 0,0 0 0,0 0-1,0 0 1,1 0 0,-1 0 0,0 0-1,0 0 1,0 0 0,0 0 0,1 0-1,-1 0 1,0 0 0,0 0 0,0 0-1,0 0 1,1-1 0,-1 1 0,0 0-1,0 0 1,0 0 0,0 0 0,0 0-1,0-1 1,1 1 0,-1 0 0,0 0 0,0 0-1,0 0 1,0-1 0,4 21-134,0-1 0,-2 1 0,1 31 1,3 31 279,-6-81-127,4 27 33,16 53-1,-17-74 45,0 1 0,0-1 1,0 0-1,1 0 1,0 0-1,0-1 0,0 1 1,1-1-1,0 0 0,1 0 1,11 9-1,-16-14-27,1 0 0,0 0 0,0 1 0,0-1 0,-1-1 0,1 1 0,0 0 0,0 0 0,0-1 0,1 1-1,-1-1 1,0 0 0,0 0 0,0 0 0,0 0 0,0 0 0,0 0 0,0 0 0,1 0 0,2-2 0,2-1 94,-1 1 0,0-1 0,0-1 0,0 1 0,5-5 0,-7 5-113,7-6 26,0 0-1,-1-1 1,1-1 0,-2 1-1,0-1 1,10-15 0,41-77-44,-53 90-8,9-19-35,-9 17-74,0 1 1,1 0-1,1 0 0,0 1 0,1 0 0,13-14 0,-22 25 71,1 1-1,0 0 1,-1-1-1,1 1 0,0 0 1,0 0-1,0 0 1,0 0-1,0 0 1,0 0-1,0 1 1,0-1-1,0 1 1,0-1-1,0 1 1,0 0-1,0 0 1,0 0-1,1 0 1,-1 0-1,0 0 1,0 0-1,0 1 1,0-1-1,3 2 1,1 1 11,1 1 1,-1-1-1,0 1 1,-1 1-1,11 9 1,-4-4 114,-10-9 333,-26-14-176,21 13-269,1-1 0,0 0 1,-1 1-1,1 0 0,-1 0 1,1-1-1,-1 1 0,1 1 1,-1-1-1,1 0 0,-1 1 1,1-1-1,-1 1 1,1 0-1,0-1 0,-1 1 1,1 0-1,0 1 0,0-1 1,0 0-1,0 1 0,0-1 1,0 1-1,0-1 0,0 1 1,1 0-1,-3 3 0,-3 4-52,1 0 0,0 0-1,1 1 1,0-1-1,-4 12 1,0-1 12,1 1 0,2-1 0,0 1-1,-5 34 1,10-46 70,1-1-1,0 1 0,0-1 0,1 0 0,0 1 1,2 11-1,-1-15 25,0 0 0,0 1 0,0-1 0,0 0 0,1-1 0,0 1 0,0 0 0,0-1 0,1 1 0,6 6 0,-7-9 0,0 0 1,0 1-1,0-1 0,0-1 1,0 1-1,0 0 1,0-1-1,0 0 1,1 0-1,-1 0 1,0 0-1,1 0 0,-1-1 1,1 1-1,-1-1 1,1 0-1,-1 0 1,1 0-1,-1-1 0,1 1 1,-1-1-1,1 0 1,-1 0-1,1 0 1,3-2-1,9-8 144,-1 1 1,26-25-1,-28 23-96,19-18 10,-2-2 0,-1-1 0,-2-1 0,24-38 0,81-159 52,-36 12-45,-75 153-343,25-122 0,-46 185 232,4-15-241,-1-1 1,2-30-1,-6 44-61,-2 12-20,-51 190-487,32-110 865,12-48-85,2 1 0,1-1 0,2 1 0,0 67-1,7-64 53,2 0 0,12 55 0,-12-77 26,2-1 0,0 0 1,2 0-1,0-1 0,1 0 0,23 35 0,-29-49 3,1 0 1,0 0-1,0 0 0,0-1 0,1 0 1,0 1-1,-1-2 0,1 1 0,1 0 1,-1-1-1,6 2 0,-7-3-1,0-1-1,0 0 1,0 0-1,0 0 1,1-1-1,-1 1 1,0-1-1,0 0 1,0 0-1,0-1 1,0 1-1,1-1 1,-1 0 0,0 0-1,0 0 1,0 0-1,5-4 1,-3 2-1,-1 0-1,0 0 1,1-1 0,-1 0 0,-1 0 0,1 0 0,-1 0 0,1-1 0,5-8 0,0-3 140,16-29 0,-23 39-151,12-23 66,-2 0-1,20-59 1,-25 61-62,-2 11-98,-2 0 0,0 0 0,0 0 0,1-28 0,-5 43 31,0 0 0,0 0 0,0 0 0,0 0 0,0-1 0,0 1 0,0 0 0,-1 0 0,1 0 0,0 0 0,-1 0 0,1 0 0,-1 0 0,0 0 0,0-2 0,0 3 11,1-1 0,0 1 0,-1 0 0,1 0 0,-1-1 0,1 1 0,-1 0 0,1 0 0,-1-1-1,1 1 1,-1 0 0,0 0 0,1 0 0,-1 0 0,1 0 0,-1 0 0,1 0 0,-1 0 0,1 0 0,-1 0 0,0 0 0,0 0-1,-1 1-12,-1 0-1,1 0 1,0 0-1,0 1 0,0-1 1,0 0-1,0 1 0,0 0 1,1-1-1,-1 1 1,0 0-1,1 0 0,-3 2 1,-6 15-44,1 1 0,0 0 0,2 0-1,-10 37 1,11-35 45,0 0 3,-6 48-1,11-59 77,0 1 1,1-1-1,0 1 0,1 0 0,4 21 0,-4-31-26,-1 1 0,1-1-1,0 1 1,0-1 0,0 1-1,0-1 1,0 0 0,0 0 0,1 1-1,-1-1 1,1 0 0,0 0-1,-1-1 1,1 1 0,0 0-1,0 0 1,0-1 0,0 1-1,1-1 1,-1 0 0,0 0-1,1 0 1,-1 0 0,0 0-1,4 1 1,2-1 71,1 0 0,-1-1-1,1 0 1,0 0 0,16-4 0,-21 4-79,24-5 76,-1-1 1,1-2-1,-1 0 0,-1-2 0,1-1 0,-2-1 0,37-23 0,-25 11-57,-2-1-1,-1-2 1,-1-2-1,34-37 0,-21 17-609,-44 50 197,-2 7 194,-1 9 34,1-16 114,-5 39-101,2-21 159,1 0 0,1 30 1,1-25-118,0-14 100,0 0 1,1-1-1,0 1 1,0 0-1,3 9 1,-3-17 25,-1 0 1,1 0-1,0 0 1,0 0-1,0 0 0,0-1 1,0 1-1,0 0 0,0-1 1,1 1-1,-1-1 1,0 1-1,1-1 0,0 0 1,-1 1-1,1-1 0,0 0 1,-1 0-1,1 0 1,0 0-1,0-1 0,0 1 1,0 0-1,0-1 0,0 1 1,0-1-1,0 0 1,0 0-1,3 0 0,-2 0 4,0-1-1,0 1 1,0-1-1,0 0 1,0 0-1,0 0 1,0-1-1,-1 1 1,1-1-1,0 1 1,-1-1-1,1 0 1,-1 0-1,0 0 1,0 0-1,0-1 1,0 1-1,0 0 1,0-1-1,0 0 1,1-3-1,4-7 58,0-1-1,8-25 0,-11 29-80,-1 0 0,-1 0 1,0-1-1,0 1 0,-1-1 0,0 0 0,-2-20 0,1 23-29,-2 0 0,1 1 0,-1 0 0,0-1 0,0 1 0,-1 0 1,0 0-1,-1 0 0,1 0 0,-1 1 0,0-1 0,-7-7 0,8 11-24,1 0 0,-1 0 0,0 0 0,0 0 0,0 1 0,0-1 0,0 1 0,-1 0 0,1 0 0,-1 0-1,1 0 1,-1 0 0,-7-1 0,1 0 43,10 3 1,-1 0-1,1 0 0,0 0 1,-1-1-1,1 1 1,0 0-1,-1 0 0,1 0 1,0 0-1,-1 0 1,1 0-1,0 0 0,-1 0 1,1 0-1,0 0 1,-1 0-1,1 0 0,0 1 1,-1-1-1,1 0 1,0 0-1,-1 0 0,1 0 1,0 1-1,-1-1 1,1 0-1,7-6 214,14-7-124,2 3-62,0 0-1,0 1 1,1 1-1,0 2 1,41-6-1,-61 11-40,0 1-1,-1 0 0,1 0 1,0 1-1,-1-1 0,1 1 1,0 0-1,-1-1 0,1 2 1,-1-1-1,1 0 1,-1 1-1,1 0 0,-1-1 1,0 1-1,0 1 0,0-1 1,0 0-1,0 1 0,-1-1 1,1 1-1,-1 0 0,0 0 1,1 0-1,-1 0 1,-1 0-1,1 1 0,0-1 1,-1 1-1,0-1 0,1 1 1,-2-1-1,2 5 0,-1 5 33,0-1 0,-1 1-1,-1-1 1,0 1-1,-3 12 1,2-12 120,0 1 0,1 0-1,1 26 1,2-30 306,3-14-29,0-1-285,24-26 166,32-35-358,108-90 1,-166 153 6,1 1 0,-1 0 1,1 0-1,-1 0 0,1 0 0,0 0 1,0 1-1,0-1 0,5 0 0,-8 2 36,0 0 0,1 0 0,-1-1 0,1 1 0,-1 1 0,1-1 0,-1 0 0,1 0 0,-1 1 0,1-1 0,-1 0 0,0 1 0,1 0 0,-1-1 0,0 1-1,1 0 1,-1-1 0,0 1 0,0 0 0,0 0 0,0 0 0,1 0 0,-2 0 0,1 0 0,0 1 0,0-1 0,0 0 0,1 3 0,1 2-14,-1 0 1,0 1 0,0-1-1,0 1 1,-1-1-1,1 8 1,2 44 52,-3-30 18,1 24 110,-2-26-61,1 1 0,2-1 0,6 30 0,4 13 733,-13-68-922,0 0 0,1 0 0,-1 0 0,1 0 0,-1 0 0,0 1 0,1-2 0,0 1 0,-1 0 0,1 0-1,1 2 1,-2-3-56,0 0 0,1 0-1,-1 1 1,1-1-1,-1 0 1,0 0 0,1 0-1,-1 1 1,1-1-1,-1 0 1,0 0-1,1 0 1,-1 0 0,1 0-1,-1 0 1,1 0-1,-1 0 1,0 0 0,1 0-1,-1 0 1,1 0-1,1-1-600,0 0-1,0 0 0,0 0 0,0-1 0,-1 1 0,1 0 0,0-1 0,-1 1 0,1-1 1,1-2-1,19-19-3849</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5:36.489"/>
    </inkml:context>
    <inkml:brush xml:id="br0">
      <inkml:brushProperty name="width" value="0.05" units="cm"/>
      <inkml:brushProperty name="height" value="0.05" units="cm"/>
    </inkml:brush>
  </inkml:definitions>
  <inkml:trace contextRef="#ctx0" brushRef="#br0">378 880 2816,'-1'-13'11893,"-5"3"-11362,-1 1 0,0-1 0,-1 1-1,0 1 1,-17-14 0,7 4-10,18 18-517,-84-75 983,74 67-944,0 1 1,-1 0 0,0 1-1,0 0 1,0 1 0,-21-8-1,30 13-48,0-1 0,0 1 0,0 0 0,0-1-1,0 1 1,0 0 0,-1 0 0,1 0-1,0 1 1,0-1 0,0 1 0,0-1 0,0 1-1,0-1 1,0 1 0,-4 2 0,3-1-12,0 0 1,0 1 0,0-1-1,0 1 1,1-1 0,-1 1-1,1 0 1,-4 6 0,0 2 38,0 0 1,1 0 0,0 1-1,-5 19 1,4-10 74,2 0 0,0 0 0,2 0 0,0 0 0,1 26 0,2-33-30,0-1 0,1 0 0,0 0 0,1 0 0,1 0 0,0 0 1,0-1-1,1 1 0,11 17 0,-7-15 176,1-1 0,13 16 0,-18-25-174,-1 0 0,2 0 0,-1 0-1,1-1 1,-1 0 0,1 0 0,0 0 0,10 4 0,-6-5 17,0 0-1,0 0 0,0-1 1,1 0-1,-1-1 0,1 0 1,16-1-1,76-11 242,-95 10-302,30-5 83,0-2 0,39-14 0,-54 14-57,0-2 1,0 0-1,-1-1 1,27-19-1,-35 21 32,-1 0-1,0-2 0,-1 1 1,0-2-1,0 1 0,-1-2 1,-1 0-1,15-23 1,-21 30-61,-2 2-32,1 0 1,-1 0-1,0 0 1,0 0-1,0 0 0,-1 0 1,1-1-1,0-7 1,-39 58-1666,28-30 1618,1 0 1,0 0-1,1 1 1,-5 19-1,10-31 93,1-1-1,0 1 0,0 0 1,1 0-1,0 0 0,0 0 1,0 0-1,0 0 0,1 0 1,-1-1-1,1 1 0,1 0 1,-1 0-1,1-1 1,-1 1-1,1-1 0,1 1 1,-1-1-1,0 0 0,1 0 1,0 0-1,0 0 0,0 0 1,1-1-1,-1 1 0,1-1 1,0 0-1,0 0 0,0 0 1,0-1-1,1 1 0,-1-1 1,1 0-1,-1-1 1,1 1-1,0-1 0,-1 1 1,1-2-1,0 1 0,0 0 1,0-1-1,7 0 0,0-2 44,0 0 0,0-1 0,0-1 0,0 0 0,0 0-1,-1-1 1,0-1 0,0 0 0,0 0 0,-1-1 0,0 0 0,0-1-1,8-9 1,-14 13-83,0 0 0,0-1 1,-1 1-1,0-1 0,0 0 0,0 0 0,0 0 0,-1 0 0,0 0 0,0-1 0,0 1 1,-1-1-1,0 1 0,0-1 0,0 1 0,-1-1 0,0 0 0,0 1 0,0-1 0,-1 0 0,1 1 1,-2-1-1,1 1 0,0-1 0,-1 1 0,0-1 0,0 1 0,-1 0 0,0 0 0,1 0 1,-2 1-1,1-1 0,0 0 0,-1 1 0,0 0 0,-6-5 0,6 6-32,0 0-1,0 0 1,0 1-1,0 0 1,-1-1-1,1 2 1,-1-1-1,1 0 1,-1 1-1,0 0 1,1 0-1,-9-1 1,7 2 2,0 1 0,-1-1-1,1 1 1,0 0 0,0 1 0,0-1 0,0 1 0,0 0-1,-9 5 1,-74 46-723,108-59 1258,-5-2-386,0-1 0,20-17 0,9-8-6,19-6-100,1 3 1,2 3-1,1 3 1,83-28 0,-143 57-25,-1 1 0,1-1 0,-1 1 0,1 0 0,0 0 0,-1 1 0,1-1 0,0 1 0,0 1 0,10 1 0,-13-2 13,0 1 0,0 0 0,-1 0 0,1 1 0,0-1 0,0 0 0,-1 1 0,1 0 0,-1 0 0,1 0 0,-1 0 0,0 0 0,1 0 0,-1 0 0,-1 1 0,1-1 0,0 1 0,0 0 0,-1-1 1,0 1-1,3 5 0,-1 3 42,0 0 0,-1 0 0,-1 0 0,1 0 1,-2 0-1,1 0 0,-2 0 0,1 0 0,-1 0 1,-5 17-1,-3 10 95,-24 58 0,29-86-127,4-10 11,0 1 0,-1 0 0,1-1 0,0 1 1,0 0-1,0-1 0,-1 1 0,1 0 1,0-1-1,0 1 0,0 0 0,0-1 1,0 1-1,0 0 0,0-1 0,0 1 0,1 1 1,-1-2-9,0 0 1,1 1-1,-1-1 1,0 0-1,0 0 1,1 0-1,-1 0 1,0 0-1,1 0 1,-1 0 0,0 0-1,0 0 1,1 0-1,-1 0 1,0 0-1,1 0 1,-1 0-1,0 0 1,1 0-1,-1 0 1,0 0-1,0 0 1,1 0-1,-1-1 1,0 1-1,1 0 1,19-14 371,-10 5-340,0-1 0,15-20-1,6-7-293,-29 35 201,0 0 0,0 0 1,1 0-1,-1 0 0,0 0 0,1 1 0,-1-1 1,5-1-1,-6 3 35,0 0 0,0 0 1,-1 0-1,1-1 0,0 2 0,0-1 1,0 0-1,0 0 0,-1 0 0,1 0 1,0 0-1,0 1 0,0-1 0,-1 0 1,1 1-1,0-1 0,0 1 0,-1-1 1,1 1-1,0-1 0,-1 1 0,1-1 1,0 1-1,-1 0 0,1-1 1,-1 1-1,1 0 0,-1-1 0,0 1 1,1 0-1,-1 0 0,0-1 0,1 3 1,15 41-7,-14-37 16,0 0 0,0 0 0,1-1 0,-1 1 0,1-1 0,1 1 1,-1-1-1,1 0 0,0-1 0,7 9 0,-6-11 30,-1 1-1,1-1 1,-1 1 0,1-2-1,0 1 1,0 0 0,0-1-1,1 0 1,9 3-1,-7-4 66,1 0 0,0 0-1,-1 0 1,1-1-1,15-2 1,-10 0 37,0-1 0,0-1 0,-1 0 0,16-7 0,-18 6-78,-2 0 1,1 0 0,-1-1 0,0 0 0,0-1-1,0 0 1,-1 0 0,0-1 0,-1 0 0,9-12 0,3-7 23,-1 0 0,16-35 1,14-32 24,60-174 1,-98 238-94,31-107-58,-23 65-67,3-17-341,-22 158-1273,-22 101 1800,6-55-30,-43 207 198,-38-7-180,68-237 59,-2 0 1,-79 134 0,95-186-112,2-1 108,-2-1 0,0 0 0,-35 37 1,49-59-57,-1 0 1,1 0 0,-1 0-1,0 0 1,0 0 0,1 0 0,-6 1-1,7-3-71,0 1 0,1-1-1,-1 0 1,0 0-1,0 1 1,0-1-1,0 0 1,0 0 0,0 0-1,1 0 1,-1 0-1,0-1 1,0 1-1,0 0 1,0 0 0,0 0-1,1-1 1,-1 1-1,0 0 1,0-1-1,0 1 1,1-1 0,-1 1-1,0-1 1,1 1-1,-1-1 1,0 0-1,1 1 1,-1-1 0,1 0-1,-1 1 1,1-1-1,-1-1 1,-1-1-27,1 0 1,0 0-1,0 0 0,0 0 0,1-1 1,-1 1-1,1 0 0,0 0 1,0-1-1,0 1 0,0 0 1,1-7-1,3-6 33,6-22 1,-10 37 7,6-18-45,1 0 0,1 1 0,0 0 0,2 0 0,0 1 0,0 1 0,2-1 0,0 2 0,1 0 0,0 0 0,26-21 0,20-9 96,94-54 1,-36 24 185,-68 43-217,103-75 291,-119 79-142,-2-1 0,37-44 0,43-73 168,-101 133-329,-6 8 5,-1 1-1,0-1 1,0 0 0,4-8-1,-3 3 33,-4 8-31,1 0 0,0 0-1,0 0 1,-1 0 0,1 0 0,1 0-1,-1 0 1,2-2 0,-30 65-912,10-22 849,-58 150-46,72-182 120,2-1 0,-1 1-1,1 0 1,0 0 0,0 0-1,0 0 1,2 14 0,-1-18-9,1 0 1,0 0-1,-1 0 1,1 0-1,0 0 1,0 0 0,1 0-1,-1 0 1,1 0-1,-1-1 1,1 1 0,0-1-1,0 1 1,0-1-1,0 0 1,1 1 0,-1-1-1,1 0 1,-1-1-1,4 3 1,2 0 43,-1-1 1,1 0 0,0 0-1,0-1 1,1 0-1,-1 0 1,0-1-1,1 0 1,-1-1 0,1 0-1,-1 0 1,0-1-1,1 0 1,11-3-1,-4 0-36,0 0 0,0-1-1,-1-1 1,1-1 0,-1 0-1,19-13 1,36-30 11,-3-3 0,101-101 0,-125 107 188,-38 41-227,0-1 0,0 0-1,0 0 1,-1 0-1,4-11 1,-7 17-13,-1 0 1,1 1-1,-1-1 1,0 0-1,1 0 1,-1 0-1,0 0 1,0 0-1,0 1 1,0-1-1,0 0 1,0 0-1,0 0 1,0 0-1,0 0 1,0 0-1,0 1 1,-1-1-1,1 0 1,0 0-1,-1 0 1,1 0-1,0 1 0,-1-1 1,1 0-1,-1 0 1,1 1-1,-1-1 1,0 0-1,1 1 1,-1-1-1,0 1 1,1-1-1,-1 1 1,0-1-1,0 0 1,-1 1-27,0-1 1,0 1-1,0 0 1,1-1-1,-1 1 1,0 0-1,0 0 1,0 0-1,0 1 1,1-1-1,-1 0 1,0 1-1,0-1 1,0 1-1,1 0 1,-1-1-1,0 1 1,1 0-1,-3 1 1,-10 8-71,1 1 0,0 0 0,0 0 1,1 2-1,0-1 0,-17 26 0,12-13 142,1 1-1,1 1 0,-12 30 1,22-46-22,0 1 1,1-1 0,0 1 0,0 0 0,2 0-1,-1 0 1,1 0 0,1 0 0,0 13 0,2-23 26,-1 1 1,0 0 0,1-1 0,-1 1 0,1-1 0,0 1 0,0-1 0,0 1 0,0-1-1,1 0 1,-1 0 0,0 1 0,1-1 0,0 0 0,-1 0 0,1 0 0,0-1 0,0 1-1,0 0 1,0-1 0,1 1 0,-1-1 0,0 0 0,1 0 0,-1 0 0,0 0 0,1 0-1,-1 0 1,1 0 0,0-1 0,-1 0 0,1 1 0,3-1 0,-1 0 26,1 0 0,0 0 0,0 0 1,0-1-1,0 0 0,0 0 0,-1-1 0,1 1 1,-1-1-1,1 0 0,-1-1 0,1 0 0,-1 1 1,6-6-1,-4 2-45,0-2 1,0 1 0,0-1-1,-1 0 1,0 0-1,0-1 1,-1 0 0,8-17-1,0-7 46,11-41-1,-16 46-174,-6 22 73,-1 5 2,-1 0 1,1 0-1,-1 0 1,0 0 0,1 0-1,-1-1 1,0 1-1,0 0 1,0 0-1,0 0 1,0 0-1,0 0 1,0-1-1,0 1 1,0 0-1,-1-2 1,0 4-15,0 0 0,0 0 0,0 0 0,0 0 0,0 0 0,1 0 0,-1 0 0,0 0 0,0 2 1,-24 52-196,-17 35 68,14-38 334,3 1 1,-26 78 0,6 25 8,-8 20-158,34-119 113,-30 57-1,45-106-140,0 0-1,-1 0 1,0-1 0,0 1 0,-12 11 0,16-17-12,0-1-1,-1 0 1,1 1 0,-1-1 0,1 0 0,-1 0 0,0 1 0,0-1 0,1 0 0,-1-1 0,0 1-1,0 0 1,0-1 0,0 1 0,0-1 0,0 1 0,0-1 0,0 0 0,0 0 0,0 0-1,0 0 1,0 0 0,0 0 0,0-1 0,0 1 0,0-1 0,0 1 0,0-1 0,0 0-1,0 0 1,-2-1 0,2 0 0,0 0 0,0 1-1,1-1 1,-1 0-1,0 0 1,1 0 0,-1-1-1,1 1 1,0 0 0,0-1-1,0 1 1,0 0 0,0-1-1,0 1 1,1-1-1,-1 0 1,1 1 0,0-1-1,0 1 1,0-1 0,0 0-1,0 1 1,1-4 0,1-8-36,0 0 0,9-26 0,-8 30-28,7-22 5,1 0 0,1 1 0,1 0 0,2 1 0,2 1 0,26-38 0,-33 55 104,0 1 0,1-1 0,1 2 0,15-13 0,54-28 42,-77 49-49,47-25 67,58-22 0,-68 33 135,-1-2 0,-1-2 1,52-34-1,-71 40-136,-10 7 53,0 0 0,0-1 0,-1 0 0,13-14 0,-11 9 52,-2-1-1,0 0 1,-1 0 0,10-24 0,-1-1 121,-2 0 0,20-82 1,-35 117-260,8-34-19,-7 35-73,0 4-5,-1 18-41,-18 259-147,17-206 410,1-65-88,1-1-1,0 0 1,0 0-1,0 0 0,1 0 1,0 0-1,0 0 1,0 0-1,4 6 1,-5-11-40,0 0 1,0 0-1,0 0 0,0 0 1,0-1-1,0 1 1,0 0-1,0 0 1,0-1-1,1 1 0,-1-1 1,0 1-1,0-1 1,1 1-1,-1-1 0,0 0 1,1 0-1,-1 0 1,0 0-1,1 0 0,-1 0 1,0 0-1,1 0 1,-1 0-1,0 0 0,1-1 1,-1 1-1,0-1 1,0 1-1,2-1 0,6-3 65,-1 0 0,0 0 0,9-7-1,-12 8-75,10-7-33,0-1 0,-1-1 0,-1 0 0,0-1 0,16-20 0,51-78-79,-58 78 43,-22 33 25,0-1-1,1 0 1,-1 0 0,0 1-1,1-1 1,-1 0 0,1 1-1,-1-1 1,1 0 0,-1 1-1,1-1 1,-1 1-1,1-1 1,-1 1 0,1-1-1,0 1 1,-1 0 0,1-1-1,0 1 1,1-1 0,-2 3-29,1-1 1,-1 1 0,1 0-1,-1 0 1,0-1 0,0 1-1,0 0 1,0 0 0,0 2 0,0 6 53,1 0 1,0 1 0,1-2-1,0 1 1,1 0 0,0 0 0,0-1-1,1 1 1,0-1 0,1 0-1,0 0 1,0-1 0,9 11 0,-9-12 38,0-1 1,1 0-1,0-1 1,0 1 0,0-1-1,1 0 1,0-1 0,0 0-1,0 0 1,0 0-1,1-1 1,-1 0 0,1 0-1,0-1 1,0 0 0,16 2-1,-17-4-10,0 0 0,0 0-1,0-1 1,0 0 0,0 0 0,0 0-1,0-1 1,0 0 0,-1-1 0,1 1-1,-1-1 1,1-1 0,-1 1 0,0-1-1,0 0 1,-1 0 0,1-1 0,-1 0-1,0 0 1,0 0 0,-1 0 0,1-1-1,-1 0 1,0 0 0,3-8-1,4-9 1,-1-1 0,-1-1 0,-2 0 0,0 0-1,-2 0 1,0-1 0,-2 0 0,-1 0-1,-1 0 1,-1 0 0,-6-43 0,4 32-477,2 35 374,0-1 1,0 1-1,0-1 1,0 0-1,0 1 1,1-1-1,0 1 1,-1-1-1,1 1 1,0-1-1,2-3 0,-2 5 56,0 1-1,-1-1 0,1 1 1,0-1-1,0 1 0,0-1 0,0 1 1,0 0-1,0-1 0,0 1 0,0 0 1,0 0-1,0 0 0,0-1 1,-1 1-1,1 0 0,0 0 0,0 1 1,0-1-1,0 0 0,0 0 0,0 0 1,0 1-1,0-1 0,0 0 1,0 1-1,1 0 0,1 1-3,0-1 1,-1 1-1,1 0 0,-1-1 1,0 1-1,0 0 0,0 1 1,3 2-1,2 5 7,-1 0-1,0 1 1,-1 0 0,0 0-1,6 20 1,11 64 139,-6-21-180,-12-58 50,1-1 0,0 0 1,15 29-1,-17-40 25,0 1 1,-1-1-1,1 0 0,1 0 1,-1 0-1,0-1 0,1 1 0,0-1 1,0 0-1,0 0 0,0 0 1,1-1-1,-1 1 0,1-1 1,-1 0-1,1 0 0,5 0 1,2 1 14,0-1 0,1 0 0,-1-1 0,0 0 1,1-1-1,-1-1 0,1 0 0,-1 0 0,1-1 0,-1-1 1,0 0-1,0-1 0,0 0 0,-1-1 0,1 0 1,-1-1-1,0 0 0,-1 0 0,11-10 0,-2-1-64,0-2-1,-1 0 0,-1-2 0,17-26 0,49-96 393,-77 132-323,-4 8-40,0 0 0,0-1-1,-1 1 1,1 0 0,-1-1 0,0 1-1,0-1 1,0 1 0,0-1-1,-1-4 1,1 8-14,-1 0 0,0 0 0,0-1 1,0 1-1,0 0 0,0 0 0,0-1 0,0 1 0,0 0 0,0 0 0,0-1 0,0 1 0,0 0 1,0 0-1,0 0 0,0-1 0,0 1 0,0 0 0,-1 0 0,1-1 0,0 1 0,0 0 0,0 0 1,0 0-1,0-1 0,0 1 0,-1 0 0,1 0 0,0 0 0,0 0 0,0 0 0,-1-1 0,1 1 0,0 0 1,0 0-1,0 0 0,-1 0 0,1 0 0,0 0 0,0 0 0,0 0 0,-1 0 0,1 0 0,0 0 1,0 0-1,-1 0 0,1 0 0,0 0 0,0 0 0,-1 0 0,1 0 0,0 0 0,0 0 0,0 0 1,-1 0-1,1 0 0,0 0 0,0 0 0,0 1 0,-1-1 0,-11 10-439,-2 10 368,0 0 0,2 1 0,0 0 1,-10 27-1,7-15 178,6-14-44,-18 36 137,-23 73 1,49-125-152,0 1 0,0-1 0,0 1 0,0-1 0,1 1 0,0-1 1,0 1-1,0-1 0,1 5 0,-1-8-20,0 1-1,0 0 1,0 0 0,1 0 0,-1 0-1,1 0 1,-1-1 0,0 1-1,1 0 1,-1 0 0,1-1 0,0 1-1,-1 0 1,1-1 0,0 1-1,-1-1 1,1 1 0,0-1 0,0 1-1,-1-1 1,1 1 0,0-1-1,0 0 1,0 1 0,0-1 0,0 0-1,-1 0 1,1 1 0,0-1-1,0 0 1,0 0 0,0 0 0,0 0-1,0 0 1,0-1 0,1 1-1,0-1-12,1 1-1,-1-1 1,0 0-1,0 0 1,0 0-1,0 0 1,0-1-1,0 1 1,0 0-1,0-1 1,-1 1-1,1-1 1,0 0-1,-1 1 1,1-1-1,-1 0 0,0 0 1,0 0-1,2-3 1,2-6-53,0-1-1,5-16 1,-8 21 16,32-120-142,-11 35 172,5-27-448,-25 110 329,-3 18 45,-5 26 76,2 0 0,2 44 1,2-60-14,0 0 1,2 0-1,0 0 1,1-1-1,13 36 1,-16-50 42,1 0 0,0 1 0,0-1-1,1 0 1,-1 0 0,1-1 0,0 1 0,0-1 0,0 1 0,0-1 0,1 0 0,0 0-1,-1 0 1,1 0 0,0-1 0,0 0 0,0 0 0,0 0 0,1 0 0,-1 0 0,1-1-1,-1 0 1,6 1 0,1-2 38,-1 0 0,1-1 0,-1 0 0,0-1 0,0 0 0,1-1 0,-1 0 0,-1 0 0,1-1 0,17-10 0,-13 6-58,0-1 0,-1 0 0,0-1 0,-1-1-1,0 1 1,21-26 0,-5 0-42,26-46 0,-21 29 91,-2-1-1,-3-1 1,-2-2-1,22-71 1,-26 56-86,-4-1-1,10-90 1,-28 159 35,1-1-109,0-1 0,-1 1-1,0 0 1,0-1 0,0 1-1,-2-11 1,2 16 94,0 0-1,0 0 1,0 0 0,0-1 0,0 1-1,0 0 1,0 0 0,0-1 0,0 1-1,0 0 1,0 0 0,0 0 0,0-1-1,0 1 1,0 0 0,-1 0-1,1 0 1,0-1 0,0 1 0,0 0-1,0 0 1,0 0 0,0 0 0,-1-1-1,1 1 1,0 0 0,0 0 0,0 0-1,-1 0 1,1 0 0,0 0 0,0 0-1,0-1 1,-1 1 0,1 0 0,0 0-1,0 0 1,0 0 0,-1 0 0,1 0-1,0 0 1,0 0 0,-1 0 0,1 0-1,0 0 1,0 0 0,0 0 0,-1 0-1,1 0 1,0 1 0,0-1 0,0 0-1,-1 0 1,1 0 0,0 0 0,0 0-1,0 0 1,0 1 0,-1-1 0,-7 13-356,-17 50 96,-21 86 0,25-77 410,4-9-31,3 1 0,2 0 1,3 1-1,3 0 0,3 85 1,4-129-30,1 0 1,6 27-1,-6-38 21,1 0-1,0-1 0,1 1 1,0-1-1,0 0 0,10 15 0,-13-22-81,0 0-1,0 0 0,0 0 0,1-1 0,-1 1 0,1-1 0,-1 1 1,1-1-1,0 1 0,-1-1 0,1 0 0,0 0 0,0 0 0,0 0 1,0 0-1,0 0 0,0 0 0,0-1 0,0 1 0,0-1 0,0 0 1,0 1-1,1-1 0,-1 0 0,0 0 0,0 0 0,0-1 0,0 1 0,1 0 1,-1-1-1,0 0 0,0 1 0,0-1 0,0 0 0,2-1 0,4-4-45,1 1 0,-1-1 0,0-1 0,0 0 0,12-14 0,132-166-281,-80 96 285,-22 41-158,-71 95 188,2 1-1,1 0 0,3 1 1,-11 58-1,25-99 14,0-1 0,1 0-1,-1 0 1,1 1 0,0-1-1,0 0 1,1 1 0,0-1 0,0 0-1,3 10 1,-3-12 0,0 0 0,1 0 1,-1-1-1,1 1 0,0-1 0,0 0 0,0 1 0,0-1 0,0 0 1,1 0-1,-1 0 0,1 0 0,-1-1 0,1 1 0,-1-1 0,1 1 1,0-1-1,0 0 0,0 0 0,3 1 0,2-1-18,-1 1 0,0-1 0,1-1 0,-1 0 0,0 0 1,1 0-1,-1-1 0,1 0 0,11-3 0,-5 0-38,0-1 0,-1 0-1,0-1 1,14-8 0,-12 4-5,0 0 0,0-2-1,-1 1 1,0-2 0,-1 0-1,-1 0 1,0-2 0,11-16-1,10-21 34,28-61-1,-39 70 121,-8 12-528,-26 83-261,1-12 752,1 1 1,3-1 0,1 2-1,0 53 1,6-88-19,0 1 1,1-1-1,0 1 0,3 11 0,-3-16-1,1 1-1,-1-1 1,0 0 0,1 1 0,0-1-1,-1 0 1,1 0 0,0 0 0,1-1-1,-1 1 1,4 3 0,-4-5-39,-1 0 1,1 0 0,0 0-1,0 0 1,-1 0 0,1-1-1,0 1 1,0-1 0,0 1-1,0-1 1,0 0-1,0 0 1,0 0 0,0 0-1,0 0 1,0 0 0,0 0-1,0-1 1,0 1-1,-1-1 1,1 0 0,0 1-1,2-2 1,3-1-40,0-1 1,0 0-1,-1 0 0,10-9 0,-6 4-11,0-1 0,-1 0 0,0-1 0,-1 0 0,0 0 0,-1-1-1,0 0 1,-1 0 0,-1-1 0,0 0 0,0 0 0,-1 0 0,2-14-1,-4 19-8,-1-1 0,0 1 0,0 0 0,-1-1 0,0 1 0,0 0 0,-1-1-1,0 1 1,-4-12 0,4 12 59,-1 1-1,0-1 0,0 0 1,-1 1-1,0 0 1,0-1-1,-1 1 1,1 1-1,-2-1 1,1 0-1,-9-9 0,6 9-86,-1-2-100,-16-13 0,22 20 122,-1 0 0,1 0 1,-1 1-1,1-1 1,-1 1-1,0-1 0,1 1 1,-1 0-1,0 0 1,0 1-1,0-1 0,0 0 1,-3 1-1,2 1-8,3 0 51,0-1 1,0 1-1,0-1 1,1 1-1,-1-1 0,0 0 1,0 1-1,0-1 1,0 0-1,0 0 1,0 0-1,0 0 0,0 0 1,1 0-1,-1 0 1,0 0-1,-1 0 1,38-13 596,59-10-562,114-23-242,-170 40 220,-5 1 28,50-2 0,-81 7-24,-1 0 0,1 0 0,0 1 0,-1-1 0,1 1 0,0-1 0,-1 1 0,1 0 0,-1 0 0,1 0 0,-1 0 0,0 0 0,1 1 0,-1-1 0,0 1 0,0 0 0,0-1 0,0 1 0,0 0 0,0 0 0,-1 0 0,1 1 0,0-1 0,-1 0 0,0 1 0,0-1 0,2 5 0,1 6 70,-1-1 1,0 0 0,-1 1-1,0 22 1,-1-23-69,1 36 162,-6 78 0,0-102-209,3-19 12,0 0 1,0 0-1,1 0 1,0 1-1,-1-1 1,2 0-1,0 7 0,0-6 279,-1-6-243,0 0-1,0 0 1,0 0 0,0 0 0,0 0 0,0 0-1,1 0 1,-1 0 0,0 0 0,0 0 0,0 0-1,0 0 1,0 0 0,0 0 0,0 0 0,0 0 0,0 0-1,0 0 1,0 0 0,0 0 0,0 0 0,0 0-1,0 0 1,0 0 0,0 0 0,0 0 0,1 0 0,-1 0-1,0 0 1,0 0 0,0 0 0,0 0 0,0 0-1,0 0 1,0 0 0,0 0 0,0 0 0,0 0 0,0 0-1,2-3-58,-2 0 53,1-1 0,-1 1 1,1-1-1,-1 0 0,0 1 1,-1-1-1,0-6 0,-5-4-91,5 13 85,1 1 0,-1-1 0,1 0 1,0 0-1,-1 1 0,1-1 0,0 0 0,0 0 1,0 0-1,0 0 0,-1 1 0,1-1 0,0-1 1,1-4 1,-1 0-14,1 0 0,0-1 0,0 1 0,1-1-1,0 1 1,4-10 0,21-37 44,-22 43-70,3-4 42,0 0-1,0 1 0,1 0 0,1 0 0,0 1 0,17-15 0,-5 5-61,-13 14 102,0-1 0,11-7-1,-16 17-78,-3 0 39,0 0 0,1 0 0,-1 1 0,0-1 0,0 1 0,0-1 0,-1 1 0,1-1 0,0 1 0,-1-1 0,1 1 0,0 0 0,-1-1 0,1 4 0,0 27 189,-1-7-118,3 11-80,-2-18 5,1-1 1,0 0-1,1-1 0,1 1 1,0 0-1,8 16 0,-10-28 20,0-1 0,0 0 0,1 0 0,0 0 0,0-1 0,0 1 0,0 0 0,0-1 0,1 0 0,-1 0 0,1 0 0,0 0 0,8 4 0,-6-5 6,-1 0-1,1 0 0,0 0 0,0-1 1,0 0-1,0 0 0,1 0 0,-1-1 1,9-1-1,1 0 12,-1-2 1,0 0-1,0-1 1,0 0-1,-1-1 1,1-1-1,21-12 0,-21 9 11,1-1-1,-1-1 0,26-25 0,33-43 1,-47 49-41,50-61 299,-71 83-321,1 0 1,7-13-1,7-9-129,-16 27 41,-3 6 7,-4 15-50,-5 22-39,-8 37 300,-4 13-156,-6 25 60,17-88 65,-12 38 58,17-57-210,0 0 0,-1 0-1,0 0 1,0-1 0,-9 10-1,12-15 40,0-1 0,0 1 0,0-1 0,-1 0 0,1 0 0,-1 0 0,1 0 0,-1 0 0,1 0 0,-1 0 0,1 0 0,-3 0 0,-2 1-57,5-1 67,0-1 0,0 0 0,-1 1 1,1-1-1,0 0 0,-1 0 0,1 1 1,0-1-1,-1 0 0,1 0 0,0-1 1,-1 1-1,1 0 0,0 0 0,0-1 1,-1 1-1,1 0 0,0-1 0,-3-1 1,1 1-17,1-1 1,-1-1-1,0 1 1,0 0 0,1-1-1,0 1 1,-4-5-1,-1-4-83,-1-1-1,-9-23 0,16 34 112,-13-26 6,11 23 47,0-1-1,1 1 0,-1-1 1,1 0-1,0 0 0,0 0 1,1 0-1,0 0 0,-2-9 1,3 13-44,1 0 0,-1 0 0,0 1 0,0-1 0,1 0 0,-1 1 0,0-1 0,1 0 0,-1 1 0,1-1 0,-1 0 0,1 1 0,-1-1 0,1 1 0,0-1 0,-1 1 0,1-1 0,0 1 0,-1-1 0,1 1 0,0 0 0,0-1 0,-1 1 0,1 0 0,0 0 0,0-1 0,-1 1 0,1 0 0,0 0 0,1 0 1,28-2 94,-26 2-74,8 1 26,0 0 0,20 5 0,-21-4-42,1 1 1,21-1-1,27-5-89,-20-5-3287,-25 1-216,-15 7 3313,0-1 0,1 1 1,-1 0-1,1-1-537,-1 0 537,0 1 1,0 0-1,1-1 0,-1 1 1,0 0-1,0-1 0,0 1 1,0-1-1,1 1 0,-1 0 1,0-1-1,0 1 0,0-1 1,0 1-1,0 0 0,0-1 1,0 1-1,0-1 0,0 1 1,0-1-1,-1 1 0,1-1 1</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5:36.870"/>
    </inkml:context>
    <inkml:brush xml:id="br0">
      <inkml:brushProperty name="width" value="0.05" units="cm"/>
      <inkml:brushProperty name="height" value="0.05" units="cm"/>
    </inkml:brush>
  </inkml:definitions>
  <inkml:trace contextRef="#ctx0" brushRef="#br0">37 15 9984,'-23'-6'4512,"14"1"-3936,4 2 1119,10 6 801</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5:37.217"/>
    </inkml:context>
    <inkml:brush xml:id="br0">
      <inkml:brushProperty name="width" value="0.05" units="cm"/>
      <inkml:brushProperty name="height" value="0.05" units="cm"/>
    </inkml:brush>
  </inkml:definitions>
  <inkml:trace contextRef="#ctx0" brushRef="#br0">8 68 13696,'0'0'198,"0"0"1,-1 0 0,1 0 0,0 0-1,-1 0 1,1 0 0,0-1 0,-1 1 0,1 0-1,0 0 1,-1 0 0,1 0 0,0-1-1,-1 1 1,1 0 0,0 0 0,0 0-1,-1-1 1,1 1 0,0 0 0,0 0 0,-1-1-1,1 1 1,0 0 0,0-1 0,0 1-1,0 0 1,-1-1 0,1 1 0,10-4 1109,26 0-1819,-35 4 758,213-12 4793,274-22-5056,-462 31-975,48-1-4263,-51 6 3147</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5:48.760"/>
    </inkml:context>
    <inkml:brush xml:id="br0">
      <inkml:brushProperty name="width" value="0.05" units="cm"/>
      <inkml:brushProperty name="height" value="0.05" units="cm"/>
    </inkml:brush>
  </inkml:definitions>
  <inkml:trace contextRef="#ctx0" brushRef="#br0">245 122 4224,'1'-2'394,"0"1"0,0 0 0,0 0 0,0-1 0,-1 1 0,1 0 0,0-1 0,-1 1-1,1 0 1,-1-1 0,0 1 0,0-1 0,1 1 0,-1-2 0,1-24 2363,0 18-2034,-1 4-199,0 0 1,0 1 0,0-1 0,0 0 0,-1 0 0,0 1 0,0-1-1,0 1 1,-1-1 0,-2-5 0,4 9-488,0 1-1,-1-1 1,1 1-1,-1-1 1,1 1 0,-1-1-1,1 1 1,-1 0-1,1-1 1,-1 1-1,1 0 1,-1-1 0,1 1-1,-1 0 1,0 0-1,1 0 1,-1 0-1,1-1 1,-1 1 0,0 0-1,1 0 1,-1 0-1,1 0 1,-1 0-1,0 0 1,1 1-1,-1-1 1,0 0 0,1 0-1,-1 0 1,-15 9 56,7-1-15,0 1 0,1 0 0,0 0-1,1 1 1,0 0 0,0 0 0,1 0 0,-7 16 0,-30 97 628,33-91-625,-13 43 312,4 1 1,-14 115-1,27-133 47,2 1-1,4 0 1,12 113-1,-6-142-214,1 0 0,1-1 0,1 0-1,1-1 1,2 0 0,19 34 0,-4-17 112,3-1 1,58 70 0,-82-107-404,-1 0 0,0 0 0,0 0 0,-1 0-1,0 1 1,0 0 0,2 9 0,-4-13-541,-1 0 1,0 1-1,-1-1 0,1 9 0,-1-13 508,0 0 1,0-1-1,0 1 0,1 0 0,-1 0 1,0 0-1,0 0 0,-1-1 0,1 1 0,0 0 1,0 0-1,0 0 0,0 0 0,0-1 1,0 1-1,0 0 0,0 0 0,0 0 0,0 0 1,0-1-1,0 1 0,0 0 0,-1 0 0,1 0 1,0 0-1,0 0 0,0 0 0,0-1 1,0 1-1,-1 0 0,1 0 0,0 0 0,0 0 1,0 0-1,0 0 0,-1 0 0,1 0 1,0 0-1,0 0 0,0 0 0,0 0 0,-1 0 1,1 0-1,0 0 0,0 0 0,0 0 1,0 0-1,-1 0 0,1 0 0,0 0 0,0 0 1,0 0-1,0 0 0,-1 0 0,1 0 0,0 1 1,0-1-1,0 0 0,0 0 0,0 0 1,0 0-1,-1 0 0,1 0 0,0 1 0,0-1 1,0 0-1,1-26-5485,7-6 1787</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5:50.482"/>
    </inkml:context>
    <inkml:brush xml:id="br0">
      <inkml:brushProperty name="width" value="0.05" units="cm"/>
      <inkml:brushProperty name="height" value="0.05" units="cm"/>
    </inkml:brush>
  </inkml:definitions>
  <inkml:trace contextRef="#ctx0" brushRef="#br0">148 68 3904,'-2'-19'1836,"2"18"-1624,-1 0 0,1-1 1,0 1-1,0 0 0,0 0 1,0 0-1,0-1 1,0 1-1,0 0 0,0 0 1,0 0-1,1-1 1,-1 1-1,0 0 0,1 0 1,-1 0-1,1 0 1,-1 0-1,1 0 0,-1 0 1,1 0-1,0 0 1,1-2-1,0 1 499,0 0 0,-1 0 0,1 0 1,0 1-1,0-1 0,1 1 0,-1-1 0,0 1 0,5-3 1,-7 4-577,1 0 0,-1 0 0,1 0 1,-1 0-1,1 0 0,0 0 1,-1 0-1,1 0 0,-1 0 1,1 0-1,-1 0 0,1 0 1,-1 0-1,1 0 0,-1 0 0,1 1 1,-1-1-1,1 0 0,-1 0 1,0 1-1,2-1 0,-1 1-33,-1 0 0,1 0 0,0 0 0,-1 0 0,1 1-1,0-1 1,-1 0 0,0 0 0,1 0 0,-1 0 0,1 1 0,-1-1-1,0 2 1,4 30 323,-2-1 0,-1 1 0,-2 0 1,-1 0-1,-1 0 0,-2 0 0,-1-1 0,-2 0 0,-22 58 0,25-76-434,-1-1 0,-1-1 0,0 0 0,-11 16 0,15-24-325,0 0 1,0-1-1,0 1 1,-1-1-1,1 0 1,-1 0-1,0 0 1,0 0-1,0 0 1,0-1-1,0 0 1,-1 0-1,1 0 1,0 0-1,-10 1 1,13-3 184,0 1 1,1-1 0,-1 0 0,0 0 0,0 0-1,0 0 1,0 0 0,0-1 0,0 1 0,1 0-1,-1 0 1,0-1 0,0 1 0,0 0 0,0-1-1,1 1 1,-1-1 0,0 1 0,1-1 0,-1 1-1,0-1 1,1 1 0,-1-1 0,0-1 0,-1 0-498,1-1 0,0 1 0,-1-1 0,1 1 0,-1-7 0,2 7 280,-7-31-3212</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5:52.260"/>
    </inkml:context>
    <inkml:brush xml:id="br0">
      <inkml:brushProperty name="width" value="0.05" units="cm"/>
      <inkml:brushProperty name="height" value="0.05" units="cm"/>
    </inkml:brush>
  </inkml:definitions>
  <inkml:trace contextRef="#ctx0" brushRef="#br0">9 46 4992,'-5'-25'2850,"4"24"-2535,1 0-1,0 0 1,0 0-1,0 0 1,0 0-1,0 0 1,0 0-1,0 0 1,0 0 0,0 0-1,1 0 1,-1 0-1,0 0 1,0 0-1,1 0 1,-1 0-1,1 0 1,-1 1-1,2-3 1,1 11 2773,14 26-1435,26 57 695,-2-3-1005,-5-24-742,26 52 334,-49-87-642,-1 1 0,10 38 1,-12-28 165,-2 0 0,4 45 0,-10-57-244,-2 0 0,0 0 0,-2 0 1,-5 31-1,-1-27-80,-1 1 1,-1-2-1,-2 0 1,-21 42-1,-90 193-329,62-125-2892,37-88 1582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4:41.054"/>
    </inkml:context>
    <inkml:brush xml:id="br0">
      <inkml:brushProperty name="width" value="0.05" units="cm"/>
      <inkml:brushProperty name="height" value="0.05" units="cm"/>
    </inkml:brush>
  </inkml:definitions>
  <inkml:trace contextRef="#ctx0" brushRef="#br0">34 34 12384,'-33'-9'5599,"43"6"-4863,4-1 928,11 8-1056,31-8 608,10-1-704,20-4 0,-6 9-320,-5-3-256,-5 6 32,-7-3-2400,-12 0 1344,7 0-5119,-2 0 3455</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6:02.585"/>
    </inkml:context>
    <inkml:brush xml:id="br0">
      <inkml:brushProperty name="width" value="0.05" units="cm"/>
      <inkml:brushProperty name="height" value="0.05" units="cm"/>
      <inkml:brushProperty name="color" value="#66CC00"/>
    </inkml:brush>
  </inkml:definitions>
  <inkml:trace contextRef="#ctx0" brushRef="#br0">0 690 3808,'0'2'319,"0"-1"0,0 0 1,0 1-1,0-1 0,0 0 1,1 1-1,-1-1 0,0 0 1,1 0-1,-1 1 0,1-1 1,-1 0-1,1 0 0,-1 0 0,1 1 1,0-1-1,0 0 0,1 1 1,-1-1-40,1 0 1,-1 0-1,1-1 1,0 1-1,-1 0 1,1-1-1,-1 1 1,1-1 0,0 1-1,0-1 1,-1 0-1,1 0 1,3 0-1,0-1-13,-1 0-1,1 0 1,-1 0-1,1 0 0,-1-1 1,1 0-1,-1 0 1,0 0-1,0 0 1,0-1-1,6-5 1,6-2 236,15-11 40,-2 0 0,0-2-1,47-49 1,-62 56-444,18-29-1,-26 33-100,-2 6-341,-6 16-26,-47 169 510,13-54 182,-90 257 1271,115-358-498,7-19-272,4-16-248,20-112 27,52-163-575,-45 205-623,53-115-1,-48 125 133,-22 44 258,3 0-1,0 1 1,22-32-1,-34 57 190,-1 0 0,1-1 0,0 1 0,0 0 0,-1 0 0,1 0 0,0 0 0,0 1 0,0-1 0,0 0 0,1 0 0,-1 0 0,0 1 0,0-1 0,0 1 0,1-1 0,-1 1 0,0-1 0,0 1 0,3-1 0,-3 2 3,0-1 0,0 0 1,0 1-1,0-1 1,0 0-1,0 1 0,0-1 1,0 1-1,0 0 1,0-1-1,0 1 0,0 0 1,0 0-1,-1-1 1,1 1-1,0 0 0,0 0 1,0 2-1,4 4 17,-2 1-1,1 0 1,-1 1 0,4 12-1,-7-20 11,3 16 50,0-1 1,-1 0-1,0 1 1,-1-1-1,-1 1 0,-1-1 1,-1 1-1,0-1 0,-1 0 1,0 1-1,-2-1 1,0-1-1,-12 28 0,16-41 11,0 0-1,0 0 1,0 0 0,0 0-1,0 0 1,-1 0-1,1-1 1,-1 1-1,1 0 1,-1-1 0,0 1-1,-3 2 1,4-4-7,-1 1 0,0-1 0,1 1 0,-1-1 0,0 1 0,0-1 0,0 0 0,1 0 0,-1 0 0,0 0 1,0 0-1,0 0 0,1-1 0,-1 1 0,-2-1 0,-18 1-735,36-1 547,0 0 0,-1-1 0,1-1 0,16-5 0,63-24 737,-50 17-644,-1 0 169,0-1 0,70-39 0,-88 41 23,-15 10-142,0-1 1,0-1 0,0 1 0,-1-1-1,0-1 1,12-11 0,-9 1-123,-3 8-790,-10 26 202,-17 62 527,16-62 163,1-10 9,0 0 0,1 0 0,0 1 0,0 8 0,1-14 3,1 0 0,-1 0-1,0 0 1,0 0 0,1 0 0,0 0 0,-1 0-1,1-1 1,0 1 0,0 0 0,0 0-1,0 0 1,0-1 0,0 1 0,0-1 0,1 1-1,-1-1 1,1 1 0,-1-1 0,2 2 0,2 0 65,0-1 1,-1 1 0,1 0 0,0-1 0,0 0 0,1 0-1,-1-1 1,0 0 0,0 0 0,1 0 0,7 0-1,-4-1-18,-1 0 0,1-1-1,0 0 1,0-1-1,-1 1 1,13-6-1,-1-1-49,0-1 0,-1-1 1,0-1-1,32-23 0,21-11-444,-103 96-661,27-43 1110,0 1 1,1-1 0,0 1 0,0-1 0,1 1-1,0 0 1,0 0 0,1 0 0,1 0-1,-1 0 1,2 14 0,-1-21 12,1-1-1,-1 0 1,0 0 0,0 1-1,1-1 1,-1 0 0,1 0-1,-1 0 1,1 0 0,-1 1-1,1-1 1,0 0-1,0 0 1,-1 0 0,1 0-1,0 0 1,0 0 0,0-1-1,0 1 1,0 0 0,0 0-1,0-1 1,0 1 0,1-1-1,-1 1 1,0-1 0,0 1-1,0-1 1,1 0 0,-1 1-1,0-1 1,0 0 0,1 0-1,-1 0 1,0 0 0,1 0-1,-1 0 1,0 0 0,0-1-1,1 1 1,-1 0-1,2-2 1,2 0 42,0 0 1,0 0-1,0-1 0,0 0 0,-1 0 1,1 0-1,-1 0 0,7-7 0,-7 5-22,1 0-1,-1-1 1,-1 1-1,1-1 1,-1 0-1,0 0 1,0 0-1,2-8 1,-4 12-79,0-1 0,-1 1 0,1 0 0,-1-1 0,1 1 0,-1-1 0,0 1 0,0-1-1,0 1 1,0-1 0,-1 1 0,1 0 0,0-1 0,-1 1 0,0-1 0,0 1 0,1 0 0,-1-1 0,-1 1 0,1 0 0,0 0 0,0 0 0,-1 0 0,0 0 0,-1-2 0,0 2-52,0 0-1,0-1 1,0 1 0,-1 1-1,1-1 1,-1 0-1,-4-1 1,6 3 7,1-1 0,-1 1 0,1 0 0,-1-1 0,0 1 0,1 0 0,-1 0 0,0 0 0,1 0 0,-1 0-1,1 0 1,-1 1 0,0-1 0,1 0 0,-1 1 0,1-1 0,-3 2 0,19 8-273,-8-6 415,1 0 0,0-1 0,0-1 0,1 1 0,-1-1 0,0-1 0,1 1 0,15-1 0,5-1 274,35-5 0,-47 3-260,0 0-1,0-2 1,0 0-1,-1 0 1,0-2-1,0 0 0,27-15 1,-31 14-61,1-2-1,-1 0 1,-1 0 0,0-1-1,0 0 1,-1-1 0,0 0 0,-1-1-1,12-18 1,8-23-45,-3-1 0,-2-2 0,29-95 0,-50 141-58,3-11-164,-5 20 187,-1 0 1,0 1-1,0-1 1,0 0-1,1 0 1,-1 1-1,0-1 1,0 0-1,0 0 1,0 1-1,-1-1 1,1 0-1,0 0 1,0 1-1,0-1 1,-1 0-1,0-1 1,-2 3-321,-1 5 339,-1 0 1,1 0-1,0 0 1,1 1-1,0 0 1,0-1-1,0 1 1,-3 13-1,5-15 33,-63 212 184,38-121-188,19-69 122,1 1 0,1 0-1,2 0 1,0 38 0,3-59-61,0 1 0,1 0 1,0 0-1,1 0 0,0-1 0,0 1 0,3 7 0,-4-13-13,0 0 1,-1 0-1,1 0 1,0-1-1,0 1 1,0 0-1,0-1 1,1 1-1,-1 0 1,0-1-1,1 0 1,-1 1-1,1-1 1,-1 0-1,1 0 1,0 1-1,0-1 1,-1-1-1,1 1 0,0 0 1,0 0-1,0-1 1,0 1-1,0-1 1,0 1-1,0-1 1,0 0-1,0 0 1,0 0-1,0 0 1,0 0-1,3-1 1,2-1 17,0-1 0,0 0 0,-1 0 0,1-1 1,8-6-1,3-1-2,52-36 97,-20 13-82,-25 10-82,-17 17-525,-17 18-401,4-5 908,0 0 1,1 1-1,-1-1 1,1 1-1,1-1 1,-1 1-1,1 1 1,1-1-1,-1 0 0,1 0 1,-2 15-1,3-15 50,1-1 0,0 0 0,0 1 0,0-1 0,1 0 0,2 9 0,-3-12 32,1 0-1,0 0 1,0 0-1,0 0 1,1-1-1,-1 1 1,1 0-1,-1-1 0,1 1 1,0-1-1,0 1 1,0-1-1,0 0 1,1 0-1,2 2 1,-3-3-16,1 0 1,-1 0 0,0 0 0,1 0 0,-1-1 0,1 1 0,-1-1 0,1 1 0,-1-1-1,1 0 1,-1 0 0,1 0 0,-1-1 0,1 1 0,-1-1 0,1 1 0,3-2-1,2-1 80,-1 0-1,-1 0 1,1-1-1,11-7 0,-5 2 98,0-1 0,20-22 0,-27 26-190,0-1 0,-1-1 0,1 1-1,-1-1 1,-1 0 0,6-12 0,-9 17-60,0 1 0,-1 0 0,0-1 0,1 1 0,-1 0 0,0-1 0,0 1-1,0-1 1,0 1 0,0 0 0,-1-1 0,1 1 0,-1-1 0,0 1 0,1 0 0,-1 0 0,0 0 0,0-1 0,-1 1 0,1 0 0,0 0 0,-1 0 0,1 1 0,-1-1 0,1 0 0,-1 0 0,-3-2 0,-7-2-157,-1 1 0,-18-7 1,30 12 184,2-1 15,0 0 0,0 0 0,0 0 0,0 0 0,1 0 0,-1 0 0,0 0 0,1 0 0,-1 1 0,1-1 0,1 0 0,17-3-39,1 1 0,21-1 0,-9 2 156,-6-1-142,0 2 0,0 0-1,0 2 1,0 1 0,35 8-1,-59-10 30,0 1-1,1 0 1,-1 1 0,0-1-1,1 0 1,-1 1-1,0 0 1,0 0-1,0 0 1,-1 0 0,1 0-1,0 0 1,-1 1-1,0-1 1,1 1-1,-1 0 1,0 0 0,0 0-1,-1 0 1,1 0-1,0 0 1,-1 0-1,0 1 1,0-1 0,0 0-1,0 1 1,-1-1-1,1 1 1,-1-1-1,0 7 1,-1 1 33,0-4-24,0 0 1,0 0-1,0 0 0,-4 9 1,-1 2 150,6-14-139,-1-1 0,0 1-1,-1-1 1,1 1 0,0-1-1,-1 0 1,0 0 0,-3 6 0,46-56 1789,-24 30-1948,0 1 1,24-17-1,-39 32 81,0 0 1,0 0 0,0 0-1,0 0 1,0 0 0,0 1-1,0-1 1,0 1-1,0 0 1,4-1 0,-5 1 25,0 0 0,-1 0 0,1 0 0,0 0 0,0 0 1,-1 0-1,1 0 0,0 0 0,0 1 0,-1-1 0,1 0 0,0 0 0,0 1 1,-1-1-1,1 1 0,0-1 0,-1 0 0,1 1 0,0-1 0,-1 1 0,1 0 1,-1-1-1,1 1 0,-1-1 0,1 1 0,-1 0 0,0-1 0,1 1 1,-1 0-1,0-1 0,1 3 0,0 3 30,1 0 0,0 0 1,0 0-1,0 0 0,1 0 0,0 0 1,0 0-1,0-1 0,8 10 0,-9-12 32,1-1 1,-1 1-1,1-1 0,0 1 0,0-1 0,0 0 0,0 0 0,1 0 0,-1-1 1,0 1-1,1-1 0,-1 0 0,1 0 0,0 0 0,-1 0 0,1-1 1,0 1-1,4-1 0,6-1 115,-1 0 0,1-1-1,0 0 1,-1-1 0,1-1 0,24-10 0,74-43-30,-92 46-83,2-4-65,0 0 0,-1-2 0,-1 0 0,26-29 0,-28 28-287,-17 20 216,0 1 0,1 0 0,-1-1 0,-1 1 0,1 0 1,0 0-1,-1 0 0,1 3 0,1 9-8,0 0 0,-1 24 0,-1-31 119,-1-1-1,1 1 0,-2-1 0,1 0 1,-1 1-1,0-1 0,-5 10 1,0 2 98,6-15-88,0 0 0,-1 0 0,0 0 0,0 0 1,-4 6-1,5-9-19,0 0 0,1 0 0,-1 0 0,0 0 0,0 0 0,0-1 0,0 1 0,-1 0 0,1-1 0,0 1 0,0-1 1,0 1-1,0-1 0,-1 1 0,1-1 0,0 0 0,0 0 0,-1 1 0,1-1 0,0 0 0,-1 0 0,1 0 0,0-1 0,-2 1 1,-3-1 27,1-1 1,-1 0 0,0 0 0,1 0 0,0-1-1,-1 1 1,1-1 0,0-1 0,0 1 0,1-1-1,-1 1 1,1-1 0,-6-7 0,10 11-37,-1-1 1,1 1-1,0 0 0,-1-1 1,1 1-1,0 0 1,0-1-1,0 1 0,-1 0 1,1-1-1,0 1 1,0-1-1,0 1 0,0 0 1,0-1-1,0 1 1,0-1-1,-1 1 0,1-1 1,0 1-1,1 0 0,-1-1 1,0 1-1,0-1 1,0 1-1,0-1 0,0 1 1,0 0-1,0-1 1,1 0-1,0 1-8,-1-1-1,1 0 1,0 1 0,0-1-1,0 0 1,0 1-1,0-1 1,0 1 0,0-1-1,0 1 1,0 0 0,1-1-1,7-1-79,-1 1 0,14-1 1,-14 1 68,16 1-2527,38 2 1,-7 0-1390,-62 0 395,-1 5 1168</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6:02.992"/>
    </inkml:context>
    <inkml:brush xml:id="br0">
      <inkml:brushProperty name="width" value="0.05" units="cm"/>
      <inkml:brushProperty name="height" value="0.05" units="cm"/>
      <inkml:brushProperty name="color" value="#66CC00"/>
    </inkml:brush>
  </inkml:definitions>
  <inkml:trace contextRef="#ctx0" brushRef="#br0">27 11 5888,'-27'-11'1898,"50"15"3306,-1-1-3885,31 5 1035,64 1 1,55-7-1262,-156-2-1066,233-4-112,-84-1-4353,-90 3-388,-23 1 1525</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6:04.881"/>
    </inkml:context>
    <inkml:brush xml:id="br0">
      <inkml:brushProperty name="width" value="0.05" units="cm"/>
      <inkml:brushProperty name="height" value="0.05" units="cm"/>
      <inkml:brushProperty name="color" value="#66CC00"/>
    </inkml:brush>
  </inkml:definitions>
  <inkml:trace contextRef="#ctx0" brushRef="#br0">394 578 1408,'0'0'448,"22"-1"2251,-10-6-55,-10 7-2039,1-1 0,-1-1 0,0 1 0,0 0 0,0-1 0,0 1 0,0-1-1,2-1 1,-4 3-510,0-1 1,1 1-1,-1 0 0,0-1 0,0 1 0,0 0 0,0-1 0,0 1 0,1 0 0,-1-1 0,0 1 0,0 0 0,0-1 0,0 1 0,0 0 0,0-1 0,0 1 0,0 0 0,0-1 0,0 1 0,-1 0 0,1-1 0,0 1 0,0 0 0,0-1 0,-1 0 64,0 0 0,0 0 0,0 0 0,0 0 0,0 0 0,0 0 0,0 0 0,0 0 0,0 1 0,-2-2 0,-3 0 61,0-1-1,0 1 1,0 1-1,-1-1 0,1 1 1,0 0-1,-11 0 0,-45 3 181,39-1-320,0 2 0,-1 1 0,1 0 0,1 2 0,-1 1 0,1 0 0,0 2 0,1 1 0,-38 22 0,53-28-24,1 0-1,0 1 1,-1 0 0,2 0 0,-1 0-1,1 0 1,0 1 0,-7 11-1,11-17-24,-1 1 0,1 0 0,0-1 0,-1 1 0,1 0 0,0-1-1,0 1 1,0 0 0,-1 0 0,1-1 0,0 1 0,0 0 0,0 0 0,0-1-1,0 1 1,0 0 0,0 0 0,0-1 0,1 1 0,-1 0 0,0-1 0,0 1-1,1 0 1,-1 0 0,0-1 0,1 1 0,-1-1 0,1 1 0,-1 0-1,1-1 1,-1 1 0,2 0 0,-1 0 19,0 0 0,0-1 0,1 1 0,-1-1 0,0 1 0,1-1 0,-1 1 0,1-1 0,-1 0 0,0 1 0,1-1 0,-1 0 0,1 0 0,-1 0 0,3-1 0,23-5 287,1-2 0,-1-1-1,36-17 1,-49 20-233,135-58-83,-141 60-167,-8 3 135,0 1-1,1 0 1,-1 0 0,0-1-1,0 1 1,1 0 0,-1 0 0,0 0-1,1 0 1,-1-1 0,0 1-1,1 0 1,-1 0 0,0 0 0,1 0-1,-1 0 1,0 0 0,1 0-1,-1 0 1,0 0 0,1 0 0,-1 0-1,1 0 1,3 16 44,-2-6 34,-1 0 0,1-1-1,1 1 1,0 0 0,7 16 0,-9-24-13,0 1 1,1-1 0,-1 0-1,0 1 1,1-1 0,0 0-1,0 0 1,-1 0-1,1 0 1,1-1 0,-1 1-1,0 0 1,0-1 0,0 1-1,1-1 1,-1 0 0,1 0-1,-1 0 1,1 0-1,-1 0 1,1-1 0,0 1-1,-1-1 1,1 0 0,0 1-1,-1-1 1,5-1 0,1 0 80,0-1 1,0 1 0,0-2-1,-1 1 1,1-1 0,9-5-1,43-28 63,-40 23-228,24-12 1,-39 22 25,12-4-5,27-10 0,-44 17 3,1-1 0,-1 1 0,1 0 0,-1 0 1,0 0-1,1 0 0,-1 0 0,1 0 0,-1 0 0,0 0 0,1 0 0,-1 0 0,1 0 0,-1 0 0,0 0 0,1 0 0,-1 0 0,1 0 1,-1 1-1,0-1 0,1 0 0,-1 0 0,1 0 0,-1 1 0,0-1 0,1 0 0,-1 0 0,0 1 0,0-1 0,1 0 0,-1 1 1,0-1-1,1 2-12,-1-1 0,1 0 0,-1 0 0,0 0 0,0 1 1,0-1-1,0 0 0,0 0 0,0 1 0,0 1 1,-1 3 35,0-1 1,0 0-1,-1 0 1,-1 5 0,-6 14 304,-4 5-22,17-29-201,1-1 0,-1 0 1,1 0-1,-1 0 1,6-3-1,26-11-83,1 2 0,1 1 0,0 2 0,55-8 1,-87 17-47,-1 1 1,1 0-1,0-1 1,0 2-1,-1-1 1,1 1-1,0 0 1,6 2-1,-8-2-1,0 1 0,0 0 0,0 0 0,0 1 0,0-1 0,-1 1 0,1 0 0,-1 0 0,0 0 0,5 5 0,4 7-71,-10-12 108,0 0 0,0 0-1,0-1 1,0 1 0,1-1 0,-1 1 0,1-1-1,-1 0 1,1 0 0,0 0 0,0-1-1,0 1 1,0 0 0,0-1 0,0 0 0,0 0-1,5 1 1,2-1 37,1 0-1,0-1 0,-1 0 1,1-1-1,-1-1 1,18-3-1,59-23-20,-72 23-14,47-15 66,-35 13-139,0-2 0,40-20 0,-61 25-276,-16 6-326,3 0 493,-7 2 141,0 0 0,-1 1 0,1 1-1,1 0 1,-1 1 0,1 1 0,1 0-1,-1 1 1,1 0 0,1 0 0,0 2-1,0-1 1,1 1 0,0 1 0,1 0 0,0 0-1,1 1 1,0 0 0,1 0 0,1 1-1,0 0 1,-7 26 0,12-34 51,0 1 1,0 0 0,0 0-1,1-1 1,1 8-1,-2-13-7,1-1-1,0 1 1,0 0 0,0-1-1,0 1 1,0-1-1,0 1 1,1-1 0,-1 1-1,0-1 1,0 1-1,0-1 1,0 1-1,1-1 1,-1 1 0,0-1-1,0 1 1,1-1-1,-1 1 1,0-1 0,1 0-1,-1 1 1,0-1-1,1 0 1,-1 1-1,1-1 1,-1 0 0,1 1-1,-1-1 1,1 0-1,-1 0 1,1 0 0,-1 1-1,1-1 1,-1 0-1,1 0 1,-1 0-1,1 0 1,-1 0 0,1 0-1,-1 0 1,1 0-1,-1 0 1,1 0 0,-1 0-1,1 0 1,-1 0-1,1-1 1,-1 1 0,1 0-1,-1 0 1,1-1-1,-1 1 1,1 0-1,-1-1 1,1 1 0,-1-1-1,5-2 93,0-1-1,0 1 1,0-1-1,3-5 1,96-111 274,-17 21-519,-70 79 106,28-36-208,-2-2-1,55-99 1,-40 55-171,52-127 1,-110 226 388,6-13-74,-6 16 97,0 0 0,0 0 0,1-1 0,-1 1 0,0 0 0,0 0 0,0-1 0,0 1 0,0 0 0,0 0 0,0-1 0,0 1 0,0 0 0,0 0 0,0-1 0,0 1 0,0 0 0,0-1 0,0 1 0,0 0 0,0 0 0,0-1 0,0 1 0,0 0 0,0 0 0,-1-1 0,1 1 0,0 0 0,0 0 0,0 0 0,0-1 0,-1 1 0,1 0 0,0 0 0,0 0 0,0 0 0,-1-1 0,1 1 0,0 0 0,0 0 0,-1 0 0,0 0 1,1 1 1,-1-1-1,0 0 0,0 1 1,1-1-1,-1 1 0,0 0 1,1-1-1,-1 1 0,1 0 1,-1-1-1,1 1 0,-1 0 1,1-1-1,-1 3 0,-11 16 21,2 1-1,0 1 1,-10 28-1,-15 71 197,28-93-180,1 0-1,1 0 1,-2 46 0,7-62-78,0-1 0,1 0-1,0 0 1,0 0 0,1 0 0,1 0-1,0 0 1,0 0 0,1-1 0,0 1-1,0-1 1,1 0 0,7 9 0,55 66-9115,-44-56 6053</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6:06.955"/>
    </inkml:context>
    <inkml:brush xml:id="br0">
      <inkml:brushProperty name="width" value="0.05" units="cm"/>
      <inkml:brushProperty name="height" value="0.05" units="cm"/>
      <inkml:brushProperty name="color" value="#66CC00"/>
    </inkml:brush>
  </inkml:definitions>
  <inkml:trace contextRef="#ctx0" brushRef="#br0">0 779 3328,'0'0'1061,"10"9"3574,-8-9-4144,0 1 0,0-1 1,0 1-1,0-1 0,-1 0 1,1 0-1,0 0 0,0 0 1,0 0-1,0 0 0,0-1 1,0 1-1,0-1 1,0 1-1,0-1 0,3-1 1,3-2 54,-1-1 0,12-7 0,-13 7-138,26-17 129,21-15-17,-1-2 0,71-68-1,-73 48-281,-37 42-274,2 0 1,0 0 0,32-27-1,-46 44 36,-1-1-1,1 1 0,-1-1 1,1 1-1,0-1 0,-1 1 1,1 0-1,0-1 1,-1 1-1,1 0 0,0 0 1,0-1-1,-1 1 0,1 0 1,0 0-1,0 0 0,-1 0 1,1 0-1,0 0 0,0 0 1,-1 0-1,1 0 1,0 0-1,1 1 0,-1 0 5,-1-1 1,1 1-1,0 0 0,0 0 0,-1-1 0,1 1 1,0 0-1,-1 0 0,1 0 0,-1 0 0,1 0 0,-1 0 1,1 0-1,-1 0 0,0 1 0,2 5 26,-1 0 0,0 0 0,0 14 0,-3 11 134,-2-1 0,-12 57 0,0-11 32,16-75-138,0-1 0,0 0 0,-1 1 0,1-1 0,0 0 0,1 1 0,-1-1 0,0 0 0,0 1 0,0-1 0,1 0 0,0 3 0,-1-4-34,1 0 1,-1 1-1,1-1 0,-1 1 0,0-1 1,1 0-1,-1 1 0,1-1 0,-1 0 1,1 1-1,-1-1 0,1 0 0,-1 0 1,1 1-1,-1-1 0,1 0 0,0 0 1,-1 0-1,1 0 0,-1 0 0,1 0 1,-1 0-1,1 0 0,0 0 0,-1 0 1,1 0-1,-1 0 0,1 0 0,-1-1 1,1 1-1,0 0 0,-1 0 0,1-1 1,5-3-11,-1 0 1,1 0-1,-1 0 1,0-1-1,0 1 1,-1-1 0,1-1-1,4-6 1,4-4 67,37-42 49,90-96-395,-131 145 214,-3 3 49,0 0 0,12-9 0,-17 14-25,1 0-1,-1 0 0,1 1 1,-1-1-1,1 0 0,0 0 0,-1 1 1,1-1-1,0 1 0,0 0 0,0-1 1,-1 1-1,1 0 0,0 0 0,0 0 1,0 0-1,3 1 0,-4 0 14,0-1-1,1 1 0,-1 0 0,0 0 0,0 0 1,0-1-1,0 1 0,0 0 0,0 1 0,0-1 1,0 0-1,0 0 0,0 0 0,-1 0 1,1 1-1,0-1 0,-1 0 0,1 1 0,-1-1 1,1 1-1,-1-1 0,0 0 0,0 3 1,3 35 7,-4-19-5,-1 1 0,-5 20 0,3-21 75,1 1 1,0 22-1,3-39-33,0-1 0,0 0-1,1 0 1,-1 1-1,1-1 1,-1 0 0,1 0-1,0 1 1,0-1 0,0 0-1,1 0 1,-1 0-1,1 0 1,0-1 0,0 1-1,0 0 1,0-1-1,0 1 1,0-1 0,1 0-1,-1 0 1,1 0 0,0 0-1,-1 0 1,1 0-1,0-1 1,0 1 0,0-1-1,0 0 1,4 1 0,4 0 21,1-1 0,-1-1 0,1 0 0,-1 0 0,0-1 0,1 0 0,-1-1 0,0 0 0,0-1 1,0-1-1,0 1 0,0-2 0,-1 1 0,1-2 0,-1 1 0,-1-1 0,1-1 0,-1 0 0,0 0 1,-1-1-1,1 0 0,-2 0 0,1-1 0,-1 0 0,9-15 0,0-11-96,-1 0 0,-2-1 0,16-72 0,-23 85 18,-6 22 7,2-5-122,0-1 0,-1 0-1,1 1 1,-2-1-1,1 0 1,-1 0 0,0 0-1,-1-7 1,1 14 128,0-1 1,0 1 0,0 0-1,0 0 1,0 0-1,0 0 1,0-1-1,0 1 1,0 0-1,0 0 1,0 0-1,0 0 1,0 0-1,0 0 1,0-1-1,-1 1 1,1 0-1,0 0 1,0 0-1,0 0 1,0 0-1,0 0 1,0 0 0,0 0-1,-1-1 1,1 1-1,0 0 1,0 0-1,0 0 1,0 0-1,0 0 1,0 0-1,-1 0 1,1 0-1,0 0 1,0 0-1,0 0 1,0 0-1,0 0 1,-1 0-1,1 0 1,0 0 0,0 0-1,0 0 1,0 0-1,0 0 1,-1 0-1,1 0 1,0 0-1,0 0 1,0 1-1,0-1 1,0 0-1,0 0 1,-1 0-1,1 0 1,0 0-1,0 0 1,0 1-1,-7 8-358,-1 6 276,0 1 0,2 1 0,0-1 0,0 1 0,-3 22 0,-10 88 245,19-122-141,-2 7 59,2 0 0,0 0 0,0 0 0,1 0 0,0 0 0,4 14 0,-4-21 3,1 0-1,0 1 1,-1-1-1,1 0 1,1 0 0,-1 0-1,1 0 1,0-1-1,0 1 1,0-1 0,1 0-1,0 1 1,0-2-1,0 1 1,6 4 0,-8-6-18,1-1 1,-1 0 0,0 0 0,1 0-1,-1-1 1,1 1 0,-1-1 0,1 1 0,-1-1-1,1 0 1,-1 0 0,1 0 0,-1 0-1,1 0 1,0-1 0,-1 1 0,0-1 0,6-1-1,1-2 9,1-1 0,-1 1 0,12-9 0,-9 6 61,17-12-19,0-1 0,40-36 0,42-56-155,-110 111 47,7-9-156,2 1-1,12-11 1,-13 16-80,-8 8-146,-10 16-92,-64 104 220,1-3 862,71-119-594,0 0 0,0 0-1,0 0 1,1-1 0,-1 1-1,0 0 1,1 0 0,0 0-1,-1 0 1,1 4 0,0-6 9,1 1 1,-1 0-1,0 0 0,0-1 1,1 1-1,-1 0 1,1 0-1,-1-1 1,0 1-1,1 0 1,-1-1-1,1 1 0,0-1 1,-1 1-1,1-1 1,0 1-1,-1-1 1,1 1-1,0-1 0,-1 1 1,1-1-1,0 0 1,0 1-1,-1-1 1,1 0-1,0 0 0,1 0 1,3 1 59,1 0 0,0 0 0,-1-1 0,1 0 0,0 0 0,-1-1 0,1 0 0,0 0 0,-1 0 0,1 0 0,7-4 0,8-4 58,29-16 0,-40 20-68,13-8-161,-1-1 1,0-1-1,-2-1 1,1-1-1,-2 0 1,23-28 0,-38 41-31,10-13 11,-14 17 80,1 0-1,-1-1 1,0 1-1,1-1 1,-1 1-1,1 0 1,-1-1-1,1 1 0,-1 0 1,1-1-1,-1 1 1,1 0-1,-1 0 1,1 0-1,-1-1 1,1 1-1,-1 0 1,1 0-1,0 0 1,-1 0-1,1 0 1,-1 0-1,1 0 1,-1 0-1,1 0 1,-1 0-1,1 0 0,0 1 1,0 0 0,-1-1 0,1 1 0,-1-1 0,0 1 0,1 0 0,-1 0 0,0-1 0,0 1 0,1 0 0,-1-1 0,0 1 0,0 0 0,0 0 0,0-1 0,0 1 0,0 0 0,0 0 0,0-1 0,0 1 0,-1 0 0,1 1 0,-6 20-125,4-15 125,1-5 29,-6 20 96,2 1 1,0 0-1,1-1 0,0 25 0,4-45-69,0-1 0,0 1 0,0-1 0,1 1 0,-1-1 0,1 0 0,-1 1 0,1-1 1,-1 1-1,1-1 0,0 0 0,-1 0 0,1 1 0,0-1 0,0 0 0,0 0 0,0 0 0,0 0 0,0 0 0,0 0 0,1 0 0,-1 0 0,0 0 0,0-1 1,1 1-1,-1-1 0,1 1 0,-1-1 0,0 1 0,1-1 0,-1 0 0,1 1 0,-1-1 0,1 0 0,-1 0 0,1 0 0,-1 0 0,1 0 0,-1-1 1,1 1-1,-1 0 0,1-1 0,-1 1 0,0-1 0,1 1 0,-1-1 0,0 0 0,1 0 0,0-1 0,10-5 87,0-1-1,-1-1 0,0 0 1,-1 0-1,0-1 0,-1 0 1,10-14-1,58-92 29,-24 36-88,152-204-297,-180 252 144,5-5-385,35-59 1,-79 118-386,-47 85 1064,36-46-82,3 2 0,2 0 0,3 1 0,-13 94 0,28-145-237,0 1-262,0-1 1,1 1-1,1-1 0,1 23 1,-1-35 162,0 0 0,0 0-1,1 0 1,-1 0 0,0-1 0,0 1 0,0 0 0,1 0-1,-1 0 1,1 0 0,-1 0 0,0-1 0,1 1 0,-1 0 0,1 0-1,0-1 1,-1 1 0,1 0 0,0-1 0,-1 1 0,1 0-1,0-1 1,0 1 0,-1-1 0,1 1 0,0-1 0,0 0-1,0 1 1,0-1 0,0 0 0,-1 0 0,1 1 0,0-1-1,0 0 1,0 0 0,0 0 0,0 0 0,0 0 0,0 0-1,1-1 1,7-3-1913</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6:07.326"/>
    </inkml:context>
    <inkml:brush xml:id="br0">
      <inkml:brushProperty name="width" value="0.05" units="cm"/>
      <inkml:brushProperty name="height" value="0.05" units="cm"/>
      <inkml:brushProperty name="color" value="#66CC00"/>
    </inkml:brush>
  </inkml:definitions>
  <inkml:trace contextRef="#ctx0" brushRef="#br0">100 104 5568,'-53'-25'2501,"46"21"-2289,-10-3 774,4 2 2536,12 5-3381,1 0 0,-1 0 1,1 0-1,-1 0 0,1 0 0,0 0 0,-1 0 1,1-1-1,-1 1 0,1 0 0,0 0 1,-1 0-1,1-1 0,-1 1 0,1 0 0,0-1 1,-1 1-1,1 0 0,0-1 0,0 1 0,-1-1 1,5-5 2231,15-5-424,-1 5-1727,0 2 0,1 0 0,-1 0 0,33 0 0,-26 1-233,261-12-2160,-275 15 977,1 0 0,17 3-1,-24-2 613,-1 0-1,1 1 1,-1-1-1,0 1 1,0 0-1,0 0 1,1 0-1,-2 1 1,6 3-1,15 17-2115</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6:08.696"/>
    </inkml:context>
    <inkml:brush xml:id="br0">
      <inkml:brushProperty name="width" value="0.05" units="cm"/>
      <inkml:brushProperty name="height" value="0.05" units="cm"/>
      <inkml:brushProperty name="color" value="#66CC00"/>
    </inkml:brush>
  </inkml:definitions>
  <inkml:trace contextRef="#ctx0" brushRef="#br0">17 399 6976,'-17'3'2250,"30"-5"1398,4-1-2779,0-1 0,0 0 0,-1-1 0,21-9 0,-19 6-684,-2-1 1,1-1-1,-1 0 1,-1-1-1,0-1 1,0 0-1,-1-1 1,-1-1-1,0 0 1,-1-1-1,15-22 1,74-140 1238,-99 173-1356,0 0 1,1 0-1,0 1 0,0-1 1,5-4-1,-8 11-28,1-1-1,-1 1 1,0 0-1,0 0 1,0 0-1,0 0 1,0 0-1,-1 0 1,0 3-1,-40 150 526,34-128-411,2-12-66,-3 21 1,7-32-39,1-1 0,0 1 0,0 0 0,0 0 1,0-1-1,1 1 0,0 0 0,0-1 0,1 6 0,-1-8-23,0-1-1,-1 1 1,1 0-1,0-1 1,0 1-1,0-1 1,0 0-1,0 1 1,1-1-1,-1 0 1,0 0-1,1 1 1,-1-1-1,1 0 1,-1 0-1,1-1 1,-1 1-1,1 0 1,-1 0-1,1-1 0,0 1 1,0-1-1,2 1 1,3 0 55,0-1 0,0 0 0,0 0-1,10-2 1,-12 1-49,19-2 17,-1-1 0,0-2 0,23-8 1,64-29-111,-84 32 63,16-8-206,68-41 0,-107 58 160,-1 1-12,1-1 0,-1 1 0,1-1 0,-1 1 0,1 0 0,-1 0 0,1 0 0,5-1 0,-8 2 43,0 0 0,0 0 0,0 0 1,0 0-1,0 0 0,0 0 0,0 0 1,1 0-1,-1 0 0,0 0 0,0 0 1,0 0-1,0 0 0,0 1 0,0-1 0,0 0 1,0 0-1,0 0 0,0 0 0,0 0 1,1 0-1,-1 0 0,0 0 0,0 0 1,0 1-1,0-1 0,0 0 0,0 0 1,0 0-1,0 0 0,0 0 0,0 0 1,0 0-1,0 1 0,0-1 0,0 0 1,0 0-1,0 0 0,0 0 0,0 0 0,0 0 1,-1 0-1,1 1 0,0-1 0,0 0 1,0 0-1,0 0 0,0 0 0,0 0 1,0 0-1,0 0 0,-6 8-134,-54 52 47,-20 21 438,76-78-297,1 1 0,0 0 0,0 0-1,1 0 1,-1 0 0,1 1 0,0-1-1,0 1 1,-3 8 0,5-12-15,0 1 1,0-1-1,0 1 1,0-1 0,0 1-1,0 0 1,0-1-1,1 1 1,-1-1-1,0 1 1,1-1 0,-1 1-1,1-1 1,0 1-1,-1-1 1,1 0-1,0 1 1,0-1-1,0 0 1,0 0 0,0 0-1,0 1 1,0-1-1,0 0 1,1 0-1,-1-1 1,0 1 0,1 0-1,-1 0 1,0-1-1,1 1 1,-1 0-1,4 0 1,1 1 50,0 0 0,1-1 0,0 0 0,-1 0 0,1 0 0,0-1 1,-1 0-1,1 0 0,0-1 0,-1 0 0,1 0 0,-1 0 0,1-1 0,-1 0 0,0 0 0,1-1 1,-1 0-1,0 0 0,-1 0 0,1-1 0,0 0 0,-1 0 0,0 0 0,0 0 0,0-1 0,-1 0 0,6-8 1,-4 4-204,0-1 0,-1 0 0,-1-1 0,0 1 1,0-1-1,-1 0 0,0 0 0,-1 0 0,2-23 1,-4 32 68,0-1 0,0 0 0,-1 0 0,1 1 0,-1-1 0,1 0 0,-1 1 0,0-1 0,0 0 0,0 1 0,0-1-1,-1 1 1,1 0 0,-1-1 0,1 1 0,-1 0 0,0 0 0,-2-3 0,2 4 20,1 0-1,-1 0 0,1 1 1,-1-1-1,0 0 0,1 0 1,-1 1-1,0-1 0,1 1 1,-1 0-1,0-1 1,0 1-1,1 0 0,-1 0 1,0 0-1,0 0 0,0 0 1,1 0-1,-1 1 0,0-1 1,0 1-1,1-1 0,-1 1 1,0 0-1,1-1 0,-1 1 1,-2 2-1,4-3 53,-1 0-1,0 1 1,1-1 0,-1 0-1,1 1 1,-1-1 0,1 0-1,-1 1 1,1-1-1,0 1 1,-1-1 0,1 1-1,0-1 1,-1 1 0,1-1-1,0 1 1,-1-1 0,1 1-1,0 0 1,0 0-7,0-1-1,1 1 1,-1-1 0,0 1-1,1-1 1,-1 0 0,1 1-1,-1-1 1,0 1 0,1-1-1,-1 0 1,1 0-1,0 1 1,-1-1 0,1 0-1,-1 0 1,1 1 0,-1-1-1,1 0 1,-1 0 0,1 0-1,1 0 1,5 1 67,0-1 1,1 0-1,-1-1 1,0 1-1,0-1 0,0 0 1,1-1-1,-1 0 1,0 0-1,8-4 0,24-6-73,-19 7-20,0 1 1,0 1-1,1 1 0,-1 1 1,1 0-1,-1 2 1,1 1-1,-1 0 1,29 7-1,-35-5 45,3 1 89,0 0 1,25 11 0,-37-14-101,-1 1 0,0-1 0,0 0 0,-1 1 0,1 0-1,0 0 1,-1 0 0,0 0 0,1 1 0,-1-1 0,-1 1 0,1 0 0,-1 0 0,5 7 0,-6-7 3,0-1 0,-1 0 0,1 0-1,0 1 1,-1-1 0,0 0 0,0 1 0,0-1 0,0 0 0,0 1 0,-1-1 0,0 0-1,1 0 1,-1 1 0,0-1 0,-3 5 0,-1 3 73,-1-2 0,0 1-1,-12 15 1,10-11 101,8-14-185,0 0-1,0 0 1,0 0 0,0 0-1,0 1 1,0-1 0,0 0-1,0 0 1,0 0 0,0 0-1,1 0 1,-1 0 0,0 0-1,0 1 1,0-1-1,0 0 1,0 0 0,0 0-1,0 0 1,0 0 0,1 0-1,-1 0 1,0 0 0,0 0-1,0 0 1,0 0-1,0 0 1,1 0 0,-1 0-1,0 0 1,0 0 0,0 0-1,0 0 1,0 0 0,1 0-1,-1 0 1,0 0-1,0 0 1,0 0 0,0 0-1,0 0 1,1 0 0,-1 0-1,0 0 1,0 0 0,0 0-1,25-12 576,144-87-1656,-168 98 1028,1 0 0,0-1 1,0 1-1,-1 0 0,1 1 0,0-1 0,0 0 0,0 1 0,0-1 0,0 1 0,0-1 1,0 1-1,1 0 0,-1 0 0,0 0 0,2 0 0,-3 1 25,1-1-1,-1 1 1,0 0 0,0-1 0,0 1-1,0 0 1,0 0 0,0 0-1,0 0 1,0 0 0,0 0-1,0 0 1,-1 0 0,1 0 0,0 0-1,-1 1 1,1-1 0,-1 0-1,1 0 1,-1 1 0,0-1-1,1 0 1,-1 0 0,0 1 0,0 1-1,1 29 190,-1-25-53,0 0 0,0 0 0,0 1 0,1-1 0,0 0 1,3 7-1,-4-13-84,1 1 1,-1-1 0,1 0 0,0 1-1,0-1 1,-1 0 0,1 0-1,0 0 1,0 0 0,0 0-1,0 0 1,0 0 0,0 0 0,1-1-1,-1 1 1,0 0 0,0 0-1,1-1 1,-1 1 0,0-1-1,1 1 1,-1-1 0,0 0 0,1 0-1,-1 1 1,1-1 0,-1 0-1,0 0 1,1 0 0,-1-1-1,1 1 1,-1 0 0,0 0-1,1-1 1,2 0 0,1-1 63,0 0 0,1 0 0,-1 0 0,0-1-1,0 1 1,0-1 0,8-6 0,27-28 209,-39 36-299,43-47 41,46-66 1,21-24-557,-108 135 465,19-18-92,-12 16 25,-9 5 104,-1 0 0,0 0-1,0 0 1,1 0 0,-1 0 0,0 0-1,0 0 1,1 0 0,-1 1-1,0-1 1,0 0 0,1 0 0,-1 0-1,0 0 1,0 1 0,0-1 0,1 0-1,-1 0 1,0 0 0,0 1-1,0-1 1,0 0 0,0 0 0,1 1-1,-1-1 1,0 0 0,0 0 0,0 1-1,0-1 1,0 0 0,0 0-1,0 1 1,0-1 0,0 4-6,0-1 0,0 1-1,0-1 1,0 1 0,-1-1 0,0 1 0,0-1 0,0 1 0,0-1-1,0 0 1,0 0 0,-3 4 0,-2 8-6,-31 68 303,-73 123 0,42-85 30,61-108-257,2-3 75,-1 1 1,0-1 0,-11 15-1,16-25-124,1 0 0,0 0-1,0 1 1,0-1 0,-1 0 0,1 0-1,0 0 1,0 1 0,-1-1 0,1 0-1,0 0 1,-1 0 0,1 0 0,0 1-1,0-1 1,-1 0 0,1 0-1,0 0 1,-1 0 0,1 0 0,0 0-1,-1 0 1,1 0 0,0 0 0,-1 0-1,1 0 1,0 0 0,0 0 0,-1 0-1,1-1 1,0 1 0,-1 0 0,1 0-1,0 0 1,0 0 0,-1 0 0,1-1-1,0 1 1,0 0 0,-1 0-1,1-1 1,0 1 0,0 0 0,0 0-1,-1-1 1,1 1 0,0 0 0,0 0-1,0-1 1,0 1 0,0 0 0,0-1-1,-1 1 1,1 0 0,0-1 0,0 1-1,0 0 1,0-1 0,-4-18 35,3 2-44,0-1 0,2 1 0,0-1 0,0 1 0,2-1 0,0 1 0,1 0 0,1 0 0,0 0 0,10-18 0,-14 33 5,0 0-1,0 0 0,1 1 1,-1-1-1,0 0 1,1 1-1,0-1 0,-1 1 1,1-1-1,0 1 1,0 0-1,0 0 0,0-1 1,0 1-1,0 1 1,0-1-1,0 0 0,0 0 1,0 1-1,0-1 1,0 1-1,1 0 0,-1 0 1,0 0-1,0 0 1,1 0-1,2 1 0,6 0 4,1 2 0,-1-1 0,1 2 0,10 4 0,-9-3-48,149 56-494,-57-12-6020,-101-46 5789,0-1 0,0 1 0,0-1 0,0 1 0,0 0 0,0 1 0,-1-1-1,0 1 1,0-1 0,5 8 0,6 16-2733</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6:11.488"/>
    </inkml:context>
    <inkml:brush xml:id="br0">
      <inkml:brushProperty name="width" value="0.05" units="cm"/>
      <inkml:brushProperty name="height" value="0.05" units="cm"/>
      <inkml:brushProperty name="color" value="#66CC00"/>
    </inkml:brush>
  </inkml:definitions>
  <inkml:trace contextRef="#ctx0" brushRef="#br0">74 990 2720,'-8'5'547,"1"0"-1,-1 0 1,1 1 0,-10 11-1,14-14 18,0 1-1,0 1 1,0-1-1,1 0 0,-1 1 1,1-1-1,0 1 1,1 0-1,-2 5 1,2-8-255,1 0 1,0-1 0,0 1-1,0 0 1,0 0 0,0-1-1,0 1 1,0 0-1,0 0 1,2 2 0,-2-4-198,0 1 0,0-1 0,0 1 0,1-1 0,-1 1 0,0-1 0,0 0 0,1 1 0,-1-1 0,0 1 0,1-1 0,-1 0 0,1 1 0,-1-1 0,0 0 0,1 0 0,-1 1 0,1-1 0,-1 0 1,1 0-1,-1 0 0,1 1 0,-1-1 0,1 0 0,-1 0 0,1 0 0,-1 0 0,1 0 0,-1 0 0,1 0 0,-1 0 0,1 0 0,-1 0 0,1 0 0,-1-1 0,1 1 0,-1 0 0,1 0 0,-1 0 0,1-1 0,-1 1 0,1 0 0,-1-1 0,10-4 323,-1-1 0,0 0-1,0-1 1,-1 0-1,0 0 1,9-10 0,39-54-5,-53 66-383,66-89 209,39-52-26,-45 67-264,70-89 127,-93 112 325,36-66 1,-18-1 39,-79 167-972,-29 44 0,-11 21 540,21-20 162,4 2 0,-41 158 1,74-236-150,-13 59 170,15-65-157,1-1 0,-1 0 0,1 0 0,1 0 0,-1 0 0,1 0 0,0 0 0,0 0 0,3 7 0,-4-12-5,1 1-1,0-1 1,-1 1-1,1-1 1,0 1 0,0-1-1,0 0 1,0 0-1,1 1 1,-1-1 0,0 0-1,0 0 1,1 0-1,-1 0 1,1 0 0,-1-1-1,1 1 1,-1 0-1,1-1 1,-1 1 0,1-1-1,0 1 1,-1-1-1,1 0 1,0 0 0,1 1-1,2-2-10,0 1 1,0 0-1,0-1 0,0 0 0,0 0 0,0 0 0,0-1 1,4-2-1,3-1-17,-1-1 0,1-1 1,-1 0-1,-1 0 0,0-1 0,0-1 0,0 0 1,-1 0-1,14-18 0,-1-6-160,35-64 0,-9 12-286,-37 70-100,-10 15 504,-1 0 1,0 0 0,0-1-1,1 1 1,-1 0 0,0 0 0,0 0-1,1 0 1,-1-1 0,0 1-1,0 0 1,1 0 0,-1 0 0,0 0-1,0 0 1,1 0 0,-1 0-1,0 0 1,1 0 0,-1 0 0,0 0-1,1 0 1,-1 0 0,0 0 0,0 0-1,1 0 1,-1 0 0,1 1-1,0 0-29,0 1-1,0 0 1,0-1-1,0 1 1,0 0-1,-1 0 1,1 0-1,0 0 1,-1 0-1,0 0 1,1 0-1,-1 3 1,4 18-62,0 4 131,1 1 1,14 44 0,-16-64 16,0-1 0,0 0 0,0-1 0,1 1 0,0 0 1,0-1-1,0 0 0,1 0 0,0 0 0,0-1 0,1 0 0,0 0 0,0 0 1,0 0-1,8 3 0,-8-5 4,0-1-1,0 0 1,0 0 0,1 0 0,-1-1 0,0 0-1,1 0 1,-1-1 0,1 0 0,0 0-1,-1 0 1,1-1 0,-1 0 0,10-3-1,1-1 102,0-1-1,-1 0 1,1-1-1,16-11 1,-22 11-85,0-1 1,0 1-1,-1-2 1,-1 0 0,1 0-1,-2 0 1,1-1 0,-1-1-1,12-20 1,-15 23-70,-1-1 0,0 0 1,-1 0-1,1 0 0,-2 0 0,3-11 1,-5 15-52,1-1 1,-1 0-1,1 0 1,-2 0-1,1 0 1,-1 1-1,1-1 1,-2 0-1,1 0 1,-4-8-1,5 12 18,-1 0 0,0 0 0,0 0 0,0 0 0,-1 0 0,1 0 0,0 0-1,-1 0 1,0 0 0,1 0 0,-1 1 0,0-1 0,0 1 0,1-1 0,-1 1 0,0 0 0,-1 0-1,1 0 1,0 0 0,0 0 0,0 0 0,-1 1 0,1-1 0,0 1 0,-1-1 0,1 1 0,-3 0-1,1 0 15,1 1 0,-1-1 0,0 1 0,1 0 0,-1 0 0,1 0 0,-1 0 0,1 1 0,0-1 0,-1 1 0,1 0 0,0 0 0,0 0 0,0 1 0,1-1 0,-4 4 0,0 1 39,-1 1 0,1 1 0,0-1 0,1 1 1,0 0-1,0 0 0,-4 15 0,7-18 12,0 1 0,0-1 0,1 1 0,0 0 0,0 0 0,0 0 0,1 0 0,0 0 0,1-1 0,0 1 0,3 13 0,-3-15 26,1-1 1,0 1-1,1-1 0,-1 0 0,1 0 0,0 0 1,0-1-1,0 1 0,0-1 0,1 1 0,-1-1 0,1 0 1,0 0-1,0-1 0,8 5 0,-3-3 41,0 1 0,0-2 1,1 0-1,-1 0 0,1 0 0,16 1 0,-11-3 23,0-1 0,0 0-1,0-2 1,0 1 0,-1-2-1,1 0 1,15-6 0,-19 6-74,0-2 1,-1 0 0,0 0-1,0-1 1,0 0-1,-1-1 1,0 0 0,14-13-1,1-5 61,30-41 0,17-19-64,103-96-1,-132 141-145,-3-2 1,64-87-1,-79 91-85,-1-2-1,-1 0 0,-3-1 1,21-61-1,-35 90-11,-4 11 137,-1 0-1,1 0 1,0-1 0,-1 1 0,0 0 0,1-1 0,-1 1 0,0-1 0,0 1 0,1-2 0,-4 6-298,-30 59 17,-93 143 157,75-127 548,-54 110 0,-13 95 216,45-103-200,51-123 745,50-84-149,158-177-1792,-179 197 712,0 0 0,1 1 0,-1 0 0,1 1 0,10-6 0,-18 11 100,1-1-1,0 1 1,0 0-1,-1-1 1,1 1 0,0 0-1,0-1 1,-1 1-1,1 0 1,0 0-1,0 0 1,0 0 0,-1 0-1,1 0 1,0 0-1,0 0 1,0 0-1,-1 0 1,1 0 0,0 0-1,0 1 1,0-1-1,-1 0 1,1 1-1,1 0 1,-1 0 2,0 0 0,0 0-1,-1 0 1,1 0 0,0 0 0,-1 0 0,1 1-1,-1-1 1,1 0 0,-1 0 0,1 1 0,-1-1-1,0 0 1,0 2 0,1 5-34,-1 0-1,0 0 1,-3 14 0,-3 10-60,3-18 127,1 0 0,-1 19 0,3-29 15,0 0 0,0 0 1,0 0-1,1 0 0,-1 0 0,1 0 0,0 0 0,1 0 1,-1-1-1,1 1 0,0 0 0,3 5 0,-3-7-6,-1 0-1,1 0 1,0-1-1,0 1 1,-1-1-1,1 1 1,1-1-1,-1 0 1,0 1-1,0-1 1,0 0 0,1 0-1,-1-1 1,0 1-1,1 0 1,-1-1-1,1 0 1,4 1-1,4-1 97,0 0 0,0-1-1,10-2 1,-17 2-80,14-2-59,-1-2 1,0 0 0,0 0 0,0-2 0,0 0-1,-1-1 1,-1 0 0,1-2 0,-1 0 0,-1 0-1,0-1 1,0-1 0,-1-1 0,-1 0 0,0 0-1,12-18 1,50-77-163,-72 104 177,0 2-21,0 0-1,-1 0 0,1 0 1,-1 0-1,0 0 0,0 0 1,0-1-1,0 1 0,0-1 1,0 1-1,0 0 0,-1-1 1,1-4-1,-1 7 20,0-1 0,0 1 0,0 0 0,0 0 0,0-1 0,0 1 0,0 0 0,0 0 0,0-1 0,0 1 0,0 0 0,0-1 0,0 1 0,0 0 0,0 0 0,0-1 0,0 1 0,0 0 0,-1 0 0,1-1 0,0 1 0,0 0 0,0 0 0,0-1 0,-1 1 0,1 0 0,0 0 0,0 0 0,-1 0 0,1-1 0,0 1 0,0 0 0,-1 0 0,1 0 0,0 0 0,0 0 0,-1 0 0,1 0 0,0 0 0,0 0 0,-1-1 0,1 1-1,0 0 1,-1 0 0,1 0 0,0 1 0,0-1 0,-1 0 0,1 0 0,0 0 0,0 0 0,-1 0 0,1 0 0,0 0 0,0 0 0,-1 1 0,1-1 0,0 0 0,0 0 0,-1 0 0,1 0 0,0 1 0,0-1 0,0 0 0,-1 1 0,-18 17-141,-75 115 301,50-69 178,33-48-249,-34 54 351,43-67-337,1 1 0,-1 0 1,1-1-1,0 1 0,0 6 0,0-9-71,1 0-1,0-1 0,0 1 0,0 0 0,0 0 0,0 0 0,1 0 0,-1 0 0,0 0 0,0 0 0,0 0 0,1 1 1,0-2-12,-1 0 0,0 1 1,0-1-1,1 0 1,-1 1-1,0-1 1,1 0-1,-1 0 0,0 1 1,1-1-1,-1 0 1,1 0-1,-1 0 0,0 0 1,1 0-1,-1 1 1,1-1-1,-1 0 1,1 0-1,-1 0 0,0 0 1,1 0-1,-1 0 1,1 0-1,-1 0 1,0-1-1,1 1 0,0 0 1,4-1 73,0-1 0,0 0-1,0 0 1,0 0 0,0-1 0,-1 0 0,1 0-1,-1 0 1,8-7 0,0-2-171,18-24-1,-28 34 71,90-125-680,-79 112 379,-13 15 294,0 0 0,0-1 1,0 1-1,0 0 1,0 0-1,1 0 1,-1 0-1,0 0 0,0-1 1,0 1-1,0 0 1,1 0-1,-1 0 1,0 0-1,0 0 1,0 0-1,1 0 0,-1 0 1,0 0-1,0 0 1,0 0-1,1 0 1,-1 0-1,0 0 0,0 0 1,0 0-1,1 0 1,-1 0-1,0 0 1,0 0-1,0 0 0,1 0 1,-1 0-1,0 0 1,0 0-1,0 1 1,0-1-1,1 0 1,-1 0-1,0 0 0,0 1 1,2 7-295,-3 10 234,-1-1 0,-6 29 0,4-32 170,2 1 0,-1-1-1,2 1 1,0-1 0,1 21-1,0-34-60,0 0-1,0 0 1,0 1-1,1-1 0,-1 0 1,0 0-1,1 0 1,-1 0-1,1 0 1,-1 0-1,1 0 0,-1 0 1,1 0-1,-1 0 1,1 0-1,0 0 1,0 0-1,0 0 1,-1 0-1,1 0 0,0-1 1,0 1-1,0 0 1,0-1-1,0 1 1,0-1-1,1 1 0,-1-1 1,0 0-1,0 1 1,0-1-1,0 0 1,0 0-1,1 0 1,-1 0-1,0 0 0,0 0 1,0 0-1,3 0 1,4-2 49,0 0-1,0 0 1,0-1 0,14-6 0,-17 6-101,19-8 83,-1-1-1,0-1 0,-1-1 0,-1-1 1,0-1-1,-1-1 0,23-24 1,75-94-144,-104 119 29,7-12-51,-18 23 20,1 0 1,-1 0 0,1 0-1,0 1 1,1 0 0,-1-1-1,1 2 1,5-5 0,-10 8 75,0 0 0,0-1 0,1 1 0,-1 0 1,0 0-1,0 0 0,0 0 0,1 0 1,-1 0-1,0 0 0,0 0 0,0 0 1,1 0-1,-1 0 0,0 0 0,0 0 1,0 0-1,1 0 0,-1 0 0,0 0 1,0 0-1,0 0 0,1 0 0,-1 0 1,0 0-1,0 0 0,0 0 0,1 0 1,-1 0-1,0 0 0,0 0 0,0 1 1,0-1-1,1 0 0,-1 0 0,0 0 0,0 0 1,0 0-1,0 1 0,0-1 0,0 0 1,1 0-1,-1 0 0,0 1 0,0-1 1,0 0-1,1 10-43,-5 13 108,0-1 1,-1 0 0,-10 25 0,9-28 9,0 0 0,1 0 0,1 1 0,1-1 0,-1 24 0,4-42-41,0 1 1,0 0-1,0 0 1,0-1-1,0 1 1,1 0-1,-1 0 0,0-1 1,1 1-1,0 0 1,-1-1-1,1 1 1,0 0-1,0-1 0,0 1 1,0-1-1,0 0 1,0 1-1,1-1 1,-1 0-1,0 1 1,1-1-1,1 1 0,-1-1 2,0 0 0,0-1 0,0 1 0,0-1 0,1 1-1,-1-1 1,0 1 0,0-1 0,0 0 0,1 0 0,-1 0-1,0-1 1,0 1 0,0 0 0,1-1 0,-1 0-1,0 1 1,3-3 0,2 0-34,-1 0 1,0 0-1,0-1 0,0 0 0,0-1 1,-1 1-1,1-1 0,-1 0 1,-1-1-1,6-5 0,4-9-87,18-37 0,-23 40 37,1 0 0,0 1 0,19-23 1,-29 39 49,0-1 0,0 1 0,1 0 0,-1-1 1,0 1-1,0 0 0,1 0 0,-1-1 1,0 1-1,1 0 0,-1 0 0,0-1 0,1 1 1,-1 0-1,0 0 0,1 0 0,-1 0 1,1 0-1,-1-1 0,0 1 0,1 0 0,-1 0 1,1 0-1,-1 0 0,0 0 0,1 0 1,-1 0-1,1 0 0,-1 1 0,0-1 0,1 0 1,-1 0-1,1 0 0,-1 0 0,0 0 1,1 1-1,-1-1 0,0 0 0,1 0 1,-1 1-1,0-1 0,1 0 0,-1 0 0,0 1 1,0-1-1,1 0 0,-1 1 0,0-1 1,0 0-1,0 1 0,0-1 0,1 1 0,-1-1 1,0 0-1,0 1 0,0-1 0,0 1 1,0-1-1,0 1 0,5 25-11,-3-13 49,-1 1 80,0 1-1,2-1 1,0 1 0,5 14-1,-7-25-76,1 0 0,0 0-1,0 0 1,0 0 0,1-1 0,-1 1 0,1 0-1,0-1 1,0 0 0,0 0 0,0 0-1,1 0 1,-1 0 0,1-1 0,0 1 0,0-1-1,8 4 1,-2-3 18,1 1 1,0-2-1,0 1 0,1-2 0,-1 1 1,0-1-1,21-2 0,-15 0-3,1-1 0,-1-1 1,0-1-1,24-8 0,-30 8-15,-1-1 1,1 0-1,-1-1 1,0 0-1,-1-1 1,1 1-1,-1-2 0,-1 1 1,15-17-1,-13 12-40,0-1 0,-1 0-1,-1-1 1,0 0-1,-1 0 1,8-22-1,-13 32-46,-1 1 0,0-1-1,0 0 1,0-6-1,-1 9 38,0 0 0,1 1 0,-1-1 0,0 1 0,0-1 0,0 1 0,-1-1 0,1 1 0,0-1 0,0 1 0,0-1 0,0 1 0,0-1 0,-1 1 0,1-1 0,0 1 0,0-1 0,-1 1 0,1-1 0,0 1 0,-1 0 0,1-1 0,0 1 0,-1-1 0,1 1 0,-1 0 0,1 0 0,-1-1 0,1 1 0,-1 0 0,1 0 0,-1-1 0,1 1 0,-1 0 0,1 0 0,-1 0 0,1 0 0,-1 0 0,1 0 0,-1 0 0,1 0 0,-1 0 0,1 0 0,-1 0 0,1 0 0,-1 0 0,0 1 0,-4 0-25,1 0 0,0 1 0,-1 0 0,1 0 0,0 0 0,0 1 0,1-1 0,-1 1 0,-4 4 0,-33 33 133,37-35-60,-14 14 171,1 1-1,2 0 1,0 1 0,1 1 0,-19 39-1,31-57-180,0 0 0,1 0-1,-1 0 1,1 0-1,0 1 1,0-1-1,1 0 1,-1 1 0,1-1-1,0 0 1,0 1-1,0-1 1,1 1-1,0-1 1,0 0 0,0 0-1,0 1 1,0-1-1,1 0 1,0 0-1,0 0 1,0-1 0,0 1-1,1 0 1,-1-1-1,1 1 1,6 5-1,1-1-128,1 0-1,0 0 0,1-1 0,0 0 0,0-1 0,0 0 0,1-1 0,0-1 0,0 0 0,0 0 0,0-2 1,23 3-1,-3-3-2012,1-1 0,-1-2 1,66-11-1,-74 7 6,0-1 0,-1-1 0,0-1 0,34-17-1,24-12-2502</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6:12.730"/>
    </inkml:context>
    <inkml:brush xml:id="br0">
      <inkml:brushProperty name="width" value="0.05" units="cm"/>
      <inkml:brushProperty name="height" value="0.05" units="cm"/>
      <inkml:brushProperty name="color" value="#66CC00"/>
    </inkml:brush>
  </inkml:definitions>
  <inkml:trace contextRef="#ctx0" brushRef="#br0">1 494 4800,'1'3'6124,"9"4"-3913,15 5-274,-16-10-1378,1-1 0,0 0 1,0-1-1,1 0 1,-1 0-1,0-1 1,0 0-1,17-5 1,78-27 1178,-102 31-1685,31-10 101,0-3 0,-1 0 0,0-2 0,-2-2 0,0-1 0,-1-1 0,53-49 0,-48 33 67,-1-1 1,-2-1-1,43-71 0,-61 91-111,-12 15-71,1 1 0,-1 0-1,0-1 1,1 1 0,-2-1 0,1 0-1,0 0 1,1-6 0,-4 5-383,-3 9 70,-6 13-21,9-15 285,-81 176-137,52-108 204,1 9 269,26-69-259,0-1 1,1 1 0,1 0 0,0-1-1,0 1 1,1 14 0,1-20-12,-1 0 0,1 0 0,0 0 0,0-1 1,1 1-1,-1 0 0,1 0 0,0-1 0,0 1 0,0-1 1,0 1-1,0-1 0,1 0 0,0 0 0,5 5 1,-6-6 1,1 0 1,0 0 0,-1 0 0,1-1 0,0 1-1,0-1 1,0 1 0,0-1 0,0 0-1,1 0 1,-1-1 0,0 1 0,0-1 0,1 1-1,-1-1 1,0 0 0,1 0 0,-1-1-1,5 0 1,4-2 15,-1-1-1,0 0 1,0-1-1,-1-1 1,1 1-1,15-13 0,53-47-128,-4-10-45,14-12-83,-87 85 162,0 0-1,0 1 1,0-1 0,0 1-1,0 0 1,0-1-1,3 0 1,-5 2 17,1 0 1,-1 0-1,0 0 0,0 0 1,0 0-1,0 0 0,1 0 1,-1 0-1,0 0 0,0 0 1,0 0-1,0 0 0,1 0 1,-1 0-1,0 0 0,0 0 0,0 0 1,0 0-1,1 0 0,-1 1 1,0-1-1,0 0 0,0 0 1,0 0-1,0 0 0,0 0 1,1 0-1,-1 1 0,0-1 1,0 0-1,0 0 0,0 0 1,1 11-174,-5 6 238,1 0 0,-2 0 1,-9 22-1,-25 48 131,37-83-186,1-2 2,-2 3 14,1 1 1,0-1-1,0 1 0,-2 9 1,3-14-13,1-1 0,0 1 0,0 0 0,0-1 1,0 1-1,0 0 0,0 0 0,0-1 0,0 1 0,0 0 1,1-1-1,-1 1 0,0 0 0,0-1 0,1 1 0,-1 0 1,0-1-1,1 1 0,-1-1 0,1 2 0,0-2 14,0 1 0,0-1-1,0 0 1,0 1-1,0-1 1,0 0-1,0 0 1,-1 0 0,1 1-1,0-1 1,0 0-1,0 0 1,0 0-1,0-1 1,0 1 0,0 0-1,0 0 1,0 0-1,2-2 1,189-70-160,-141 50 27,-42 19 84,-1-1 1,1 1 0,0 1 0,1-1 0,-1 2 0,13-2 0,-18 3-1,0 0-1,0 0 1,0 1 0,0-1-1,-1 1 1,1 0 0,0 0-1,0 0 1,-1 1 0,1-1 0,0 1-1,-1 0 1,0 0 0,1 0-1,-1 1 1,0-1 0,4 5 0,0 0-6,-1 0 1,1 1 0,-1 0 0,-1 0-1,7 12 1,-9-14-640,-1-1-1,0 1 1,0 0-1,1 6 1,-2-8-607,-1 0-1,1 0 1,-1 0 0,0 0 0,0 1-1,-1 5 1,0 6-1725</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6:13.090"/>
    </inkml:context>
    <inkml:brush xml:id="br0">
      <inkml:brushProperty name="width" value="0.05" units="cm"/>
      <inkml:brushProperty name="height" value="0.05" units="cm"/>
      <inkml:brushProperty name="color" value="#66CC00"/>
    </inkml:brush>
  </inkml:definitions>
  <inkml:trace contextRef="#ctx0" brushRef="#br0">56 43 8224,'-32'-16'3712,"14"1"-3200,13 6 96,5 6-1728,10 3 608,8 3-2400,9 6 1600</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6:16.299"/>
    </inkml:context>
    <inkml:brush xml:id="br0">
      <inkml:brushProperty name="width" value="0.05" units="cm"/>
      <inkml:brushProperty name="height" value="0.05" units="cm"/>
      <inkml:brushProperty name="color" value="#66CC00"/>
    </inkml:brush>
  </inkml:definitions>
  <inkml:trace contextRef="#ctx0" brushRef="#br0">434 365 6816,'-11'-9'2197,"5"7"-1344,-1 1-702,3 1 129,0 0 0,0 0 0,1 0 0,-1 1-1,0-1 1,1 1 0,-1 0 0,1 0 0,-1 0 0,1 0 0,-4 3 0,-20 10 598,1 1 1,0 2-1,-34 28 1,21-11 145,-44 50 0,79-79-954,-14 14 166,2 0 0,0 0-1,-24 42 1,38-58-177,1 0-1,0 0 0,0 1 0,0-1 1,1 0-1,-1 0 0,1 0 0,0 1 1,-1-1-1,1 0 0,1 0 0,-1 1 1,0-1-1,2 4 0,-2-5-17,1-1 0,-1 0 0,1 0 0,-1 0 0,1 1 1,-1-1-1,1 0 0,0 0 0,0 0 0,0 0 0,-1 0 0,1 0 0,0 0 0,0-1 0,0 1 0,0 0 0,0 0 0,1-1 0,-1 1 0,0-1 0,0 1 0,0-1 0,1 1 0,-1-1 0,0 0 0,0 0 0,1 1 0,-1-1 1,0 0-1,0 0 0,1 0 0,-1 0 0,0-1 0,1 1 0,-1 0 0,0 0 0,0-1 0,2 0 0,9-3 75,0 0 0,-1-1 1,0-1-1,0 0 0,0 0 0,0-1 1,14-12-1,-8 3-231,0 0 1,28-38 0,-6-1-468,52-98 0,-74 121 482,27-51 254,-5-2 1,31-97 0,-58 148-619,-18 51 577,-15 31 0,-1-1 301,8-7-188,2 0 0,1 0 0,-7 54 1,15-68-86,1 0 0,1 0 0,2 0 0,0 0 1,2 1-1,7 34 0,-6-47 33,0 0 0,1 0 1,13 26-1,-14-34-98,-1 0 0,1-1-1,0 1 1,0-1 0,0 1 0,1-1-1,0-1 1,0 1 0,0-1 0,10 7 0,-12-10-36,0 1 1,0-1 0,0 0-1,0 0 1,0 0 0,0 0-1,0-1 1,0 1 0,0-1 0,0 0-1,1 0 1,-1 0 0,6-1-1,-4 0-4,0 0 0,0-1 0,0 0 0,0 0 0,-1 0 0,1 0 0,7-6-1,1-2-59,-1 0 0,-1-1 0,0 0 0,15-19 0,-6 3-56,0-1 0,-2-1 0,-1-1 0,14-33 0,-29 58-35,0 1 0,0-1 0,0 0 0,0 0 0,-1 0 0,0 0 0,0 0 0,0-6 0,-1 11 94,0-1 1,0 1-1,0-1 0,0 1 1,0-1-1,0 1 0,0-1 1,0 1-1,0-1 0,0 1 1,0-1-1,-1 1 0,1-1 1,0 1-1,0 0 0,0-1 1,-1 1-1,1-1 0,0 1 1,-1 0-1,1-1 0,0 1 1,-1 0-1,1-1 0,-1 1 1,1 0-1,0-1 0,-1 1 1,1 0-1,-1 0 0,1 0 1,-1-1-1,1 1 0,-1 0 1,1 0-1,-1 0 1,1 0-1,-1 0 0,1 0 1,-1 0-1,1 0 0,-1 0 1,1 0-1,0 0 0,-1 0 1,0 0-1,-1 1-18,-1 0-1,1 0 1,0 0 0,-1 0 0,1 0-1,0 0 1,0 1 0,0-1 0,0 1 0,-2 1-1,-12 16 43,0 0-1,2 1 0,0 0 0,1 1 1,1 1-1,-13 34 0,22-50 21,-11 35 340,13-39-307,1 1 0,-1-1 0,1 1 0,-1-1 0,1 1 0,0-1 0,0 1 1,1-1-1,-1 0 0,0 1 0,1-1 0,-1 1 0,1-1 0,1 4 0,-1-4-31,1-1-1,-1 1 1,0-1 0,0 0-1,0 0 1,1 0 0,-1 0 0,0 0-1,1 0 1,-1 0 0,1 0-1,-1 0 1,1-1 0,0 1-1,-1 0 1,1-1 0,0 0-1,-1 1 1,3-1 0,5 1-3,-1-1 1,16-1-1,-14 1-34,-8-1 12,19 0-119,-1 1 0,34 3 0,-49-2 92,1 0 0,-1 0 0,0 0 0,1 1 0,-1 0 0,0 0 0,0 0 0,0 1 0,0-1 0,-1 1 0,1 0 0,-1 1 0,1-1 0,-1 1 0,4 4 0,-5-4 15,-1 1 1,1-1-1,-1 0 0,0 1 1,0 0-1,-1 0 0,1-1 0,-1 1 1,0 0-1,0 0 0,-1 0 1,1 0-1,-1 0 0,-1 10 1,-2 8-35,0-1 0,-7 23 0,6-27 34,-96 342 630,90-328-496,-8 23 204,16-50-136,0-1 0,0 1 0,-1-1 1,1 0-1,-1 0 0,0 0 1,0 0-1,-5 5 0,8-16-37,0 0 0,1 0 0,0 0 0,1 0 0,3-10-1,-4 15-153,9-35-81,26-60 0,103-166-307,-4 40-112,-113 186 181,51-61 0,-71 95 290,0 1 0,1 0 1,-1-1-1,1 1 0,-1 0 1,1 0-1,0 0 1,3-1-1,-5 2 20,0 1 0,0 0-1,0 0 1,0-1 0,-1 1 0,1 0 0,0 0 0,0 0-1,0 0 1,0 0 0,0 0 0,0 0 0,0 0 0,0 1-1,0-1 1,-1 0 0,1 1 0,0-1 0,0 0 0,0 1-1,0-1 1,-1 1 0,1-1 0,0 1 0,0-1 0,-1 1-1,1 0 1,0-1 0,-1 1 0,1 0 0,0 1 0,3 4 52,-1 0 1,0 0-1,0 0 1,-1 0 0,1 0-1,-1 1 1,-1-1 0,1 1-1,0 10 1,-1-2 132,0 0-1,-1 0 1,-3 20 0,1-26-103,0-1 1,0 1-1,-1-1 0,0 0 1,0 1-1,-1-1 1,0-1-1,-1 1 1,1-1-1,-1 1 0,-7 6 1,7-9-61,1 0 0,-1 0 0,0-1 0,0 1 0,-1-1 0,1 0 0,-1-1 0,0 1 0,0-1 0,0-1 0,0 1 0,-1-1 0,1 0 0,-1 0 0,-8 1 0,11-3-96,0-1 0,0 1-1,0-1 1,0 0 0,1 0 0,-1 0-1,0-1 1,0 1 0,0-1 0,1 0-1,-1 0 1,1 0 0,0 0-1,-6-6 1,9 8 74,-1-1-1,1 1 1,0-1 0,-1 1-1,1-1 1,0 1-1,0-1 1,-1 1 0,1-1-1,0 1 1,0-1-1,0 1 1,0-1 0,0 0-1,0 1 1,0-1 0,0 1-1,0-1 1,0 1-1,0-1 1,0 0 0,0 1-1,1-1 1,-1 1-1,0-1 1,0 1 0,0-1-1,1 1 1,-1-1-1,0 1 1,1-1 0,-1 1-1,1 0 1,-1-1-1,0 1 1,1-1 0,-1 1-1,1 0 1,-1-1-1,1 1 1,-1 0 0,1 0-1,-1-1 1,1 1 0,0 0-1,26-9-227,-26 9 224,25-5-200,52-10-244,-1 7 495,39-5 414,147-34-1,-245 42-303,0-1 0,23-10-1,-35 13-96,0 0 0,0-1 0,0 1 0,0-1 0,-1-1-1,0 1 1,1-1 0,-2 0 0,8-9 0,-8 9-53,0-1 1,-1 0 0,0 0-1,0 0 1,-1 0-1,0 0 1,0 0-1,0-1 1,-1 1 0,2-14-1,-3 19-34,0-1 0,0 1 0,0-1 0,0 1 0,-1-1 0,1 0 0,0 1 0,-1-1 0,1 1 0,-1-1 0,1 1 0,-1 0 1,0-1-1,0 1 0,1 0 0,-1-1 0,0 1 0,0 0 0,0 0 0,0 0 0,-1 0 0,1 0 0,0 0 0,0 0 0,-3-1 0,1 1-12,1 0 1,-1 0-1,1 1 0,-1-1 1,0 1-1,1 0 1,-1 0-1,0 0 0,0 0 1,1 0-1,-1 0 0,0 1 1,1 0-1,-5 1 1,-7 3 13,0 1 1,0 1 0,0 0 0,1 0-1,0 2 1,-15 12 0,5-2 269,0 2-1,-21 26 1,40-42-176,0 0 1,0 0 0,1 0 0,0 0 0,0 0 0,0 1 0,1-1 0,0 1 0,0 0-1,0-1 1,-2 13 0,4-16-28,0 1 1,0-1-1,0 0 0,1 1 0,-1-1 0,0 0 1,1 1-1,-1-1 0,1 0 0,0 0 0,0 0 1,0 1-1,0-1 0,0 0 0,0 0 0,1 0 1,-1-1-1,1 1 0,-1 0 0,1 0 0,0-1 1,0 1-1,-1-1 0,1 0 0,0 1 0,0-1 1,1 0-1,-1 0 0,0 0 0,0 0 0,0-1 1,5 2-1,8 1 43,0 0 0,-1-2 0,1 1-1,1-2 1,-1 0 0,0 0 0,0-2 0,0 0 0,17-5 0,14-5 108,70-29-1,-83 25-243,-25 12-6,-1 0 1,0 1-1,1 0 0,0 0 1,0 0-1,0 1 0,0 0 1,10 0-1,-18 2 61,1 0 1,-1 0-1,0 0 0,1 0 1,-1 0-1,0 0 0,0 0 1,1 0-1,-1 0 0,0 0 1,0 0-1,1 1 0,-1-1 0,0 0 1,0 0-1,1 0 0,-1 0 1,0 1-1,0-1 0,0 0 1,1 0-1,-1 0 0,0 1 1,0-1-1,0 0 0,0 0 0,1 1 1,-1-1-1,0 0 0,0 1 1,0 11-121,-9 14-13,8-23 121,-14 32-9,-3 9 140,17-44-105,1 0-1,0 1 1,0-1 0,0 0-1,0 0 1,0 0 0,0 1-1,0-1 1,0 0 0,0 0-1,0 1 1,0-1 0,0 0-1,0 0 1,0 1 0,0-1-1,0 0 1,0 0 0,0 0-1,0 1 1,0-1 0,0 0-1,0 0 1,1 0 0,-1 1-1,0-1 1,0 0 0,0 0-1,0 0 1,0 1 0,1-1 0,-1 0-1,9 0 67,17-10-223,-19 7 67,45-18-334,101-25 0,-148 44 356,0 1 1,0 1-1,0-1 1,0 1 0,0 0-1,7 0 1,-10 1 28,0-1 0,0 1 0,0-1 0,0 1 1,0 0-1,0-1 0,0 1 0,0 0 0,0 1 1,-1-1-1,1 0 0,-1 0 0,1 1 0,0-1 1,-1 1-1,0-1 0,3 4 0,-2-1 57,0-1-1,0 0 0,0 0 1,0 0-1,1 0 1,-1 0-1,1 0 0,0 0 1,0-1-1,0 0 1,0 1-1,0-1 1,0 0-1,1-1 0,-1 1 1,6 1-1,10 1 15,0-1 0,1-1-1,-1-1 1,1-1 0,-1-1-1,1 0 1,-1-2 0,30-6 0,-31 3-15,0 0 0,0-1 1,0 0-1,-1-2 1,0 0-1,0-1 1,-1-1-1,24-20 1,-29 18-486,-11 12 436,1 1-1,-1 0 0,0 0 0,0-1 0,0 1 0,0 0 1,0-1-1,0 1 0,0 0 0,0-1 0,0 1 1,0 0-1,0-1 0,0 1 0,0 0 0,0-1 0,0 1 1,-1 0-1,1-1 0,0 1 0,0 0 0,0 0 1,0-1-1,-1 1 0,1 0 0,0-1 0,0 1 0,0 0 1,-1 0-1,1 0 0,0-1 0,0 1 0,-1 0 1,1 0-1,0 0 0,-1 0 0,0-1 0,1 1-4,-1 0-1,0-1 0,0 1 0,0 0 1,0 0-1,0 0 0,1 0 0,-1 0 1,0 0-1,0 0 0,0 0 1,0 0-1,0 1 0,0-1 0,1 0 1,-1 0-1,0 1 0,0-1 1,0 1-1,1-1 0,-2 1 0,-1 1-46,-70 40 2,34-17 36,18-13 45,-27 21 1,43-29 4,0 0 1,1 0 0,0 0-1,-1 1 1,2-1 0,-1 1-1,0 0 1,1 0 0,0 0 0,-5 11-1,8-14 19,-1-1-1,1 0 1,-1 1 0,1-1-1,-1 0 1,1 1-1,0-1 1,0 1-1,0-1 1,0 1 0,0-1-1,0 1 1,0-1-1,0 1 1,0-1-1,1 0 1,-1 1 0,1-1-1,-1 1 1,1-1-1,-1 0 1,1 1 0,0-1-1,0 0 1,0 0-1,0 0 1,-1 0-1,2 0 1,-1 0 0,0 0-1,0 0 1,0 0-1,2 1 1,-1-1 6,1 0 0,0 0 0,0 0 0,-1 0 0,1-1 0,0 1 0,0-1 0,0 0 0,0 0 0,0 0 0,0 0 0,0 0 0,0-1 0,-1 1 0,5-2 0,0-1-4,0 0 0,0 0 0,0-1 0,0 1-1,0-2 1,-1 1 0,1-1 0,8-8 0,4-7 124,18-23-1,-24 27-135,93-131-136,-11-9-108,8-14 65,-77 132 106,-13 20-13,-1 0 0,0-1 0,-1 0-1,-1-1 1,7-21 0,-17 40 45,0 0 1,1 1-1,-1-1 1,0 0-1,0 1 0,1-1 1,-1 0-1,0 1 1,0-1-1,0 0 0,0 0 1,0 1-1,0-1 1,0 0-1,0 0 1,0 1-1,-1-1 0,1 0 1,0 1-1,0-1 1,-1 0-1,1 1 0,0-1 1,-1 0-1,1 1 1,-1-1-1,1 1 1,0-1-1,-1 0 0,0 1 1,1-1-1,-1 1 1,1 0-1,-2-1 0,0 0-24,-1 0-1,1 1 0,0 0 0,-1-1 0,1 1 0,-1 0 0,1 0 0,-1 0 0,1 1 0,-1-1 0,1 1 0,-4 0 1,-3 2 19,-1-1 1,0 2 0,0-1-1,1 2 1,0-1 0,0 1 0,0 0-1,-8 7 1,3 1 50,0 0 0,1 1 0,0 0 0,-14 22 0,10-10 8,-28 56-1,28-43 103,1 1-1,2 0 1,1 1-1,-9 61 1,20-90-54,1 1 1,0 0 0,1-1 0,1 1 0,0 0 0,2 14 0,-2-23-39,0 0 0,0 0 0,0-1 0,0 1 0,1 0 0,0 0 1,-1-1-1,1 1 0,1-1 0,-1 0 0,0 1 0,1-1 0,0 0 0,-1 0 0,1-1 0,1 1 1,-1-1-1,0 1 0,0-1 0,1 0 0,-1 0 0,8 3 0,0-3 22,-1 0 0,1 0 0,0-1 0,-1 0 0,1 0 0,15-2 0,65-12 136,-79 11-199,18-3 35,-1-2-1,0-1 1,34-14 0,-49 17-32,-1-2 0,0 0-1,-1 0 1,1-1 0,-1 0-1,-1-1 1,0-1 0,16-17-1,-25 26-87,-1-1 0,1 0 0,-1 0 0,0 0 0,1 0-1,-1-1 1,0 1 0,0 0 0,0 0 0,0-1-1,-1 1 1,1 0 0,-1-1 0,1 1 0,-1-1-1,0-3 1,0 6 61,0-1-1,-1 1 0,1 0 1,0-1-1,0 1 0,-1 0 1,1-1-1,0 1 0,-1 0 1,1-1-1,0 1 0,-1 0 1,1 0-1,0-1 0,-1 1 1,1 0-1,-1 0 0,1 0 1,0 0-1,-1-1 0,1 1 1,-1 0-1,1 0 0,-1 0 1,1 0-1,-1 0 0,1 0 1,0 0-1,-1 0 0,1 0 1,-1 1-1,1-1 0,-1 0 1,1 0-1,-1 1 0,-20 6-211,-7 7 125,-27 19 1,14-8 183,31-19-74,1 0 0,-1 0 1,-13 14-1,21-19 11,0 1-1,1-1 1,-1 1 0,1 0 0,-1-1 0,1 1 0,0 0 0,-1 0 0,1 0 0,0 0 0,0 0 0,1 0 0,-1 0 0,0 1-1,1-1 1,-1 0 0,1 0 0,0 0 0,-1 1 0,1-1 0,0 0 0,1 0 0,-1 1 0,0-1 0,1 0 0,0 3 0,0-3 28,1 1 0,-1-1 0,1 0 1,-1 0-1,1 0 0,0 0 1,0-1-1,0 1 0,0 0 1,0-1-1,0 0 0,1 1 1,-1-1-1,0 0 0,1 0 0,-1 0 1,5 1-1,5 1 209,0 0 0,17 1 0,-14-3-198,0 0 0,-1-1 1,1-1-1,0 0 0,19-5 0,70-22 6,-1 0-109,-86 24 39,-8 2-47,1 0-1,0 0 1,-1 1-1,15-1 0,-24 2 64,1 0-1,-1 0 1,1 0-1,-1 0 1,1 0-1,-1 0 0,1 1 1,-1-1-1,1 0 1,-1 0-1,1 0 0,-1 0 1,0 0-1,1 1 1,-1-1-1,1 0 0,-1 0 1,0 1-1,1-1 1,-1 0-1,1 1 0,-1-1 1,0 0-1,0 1 1,1-1-1,-1 1 0,0-1 1,0 0-1,1 1 1,-1-1-1,0 1 0,0-1 1,0 1-1,0-1 1,0 1-1,0-1 1,1 1-1,-1-1 0,0 1 1,0-1-1,-1 1 1,1-1-1,0 0 0,0 1 1,0-1-1,0 1 1,0-1-1,0 1 0,-1 0 1,-1 3-54,0 0-1,-1 1 1,1-1 0,-5 5 0,3-3 40,-10 13 105,1 0 0,1 1 0,1 1 0,1 0 0,-14 40 0,22-46-185,2-15 89,0 1-1,0-1 1,0 0 0,0 1-1,0-1 1,1 0-1,-1 0 1,0 1 0,0-1-1,0 0 1,0 1-1,0-1 1,0 0-1,1 0 1,-1 0 0,0 1-1,0-1 1,0 0-1,0 0 1,1 0-1,-1 1 1,0-1 0,0 0-1,1 0 1,-1 0-1,1 1 1,1-1-4,1 0-1,-1-1 1,1 1 0,-1 0 0,0-1-1,1 0 1,-1 1 0,0-1-1,4-2 1,99-40-354,17-7 318,-91 38-16,-7 3-56,0 1 1,31-6 0,-54 14 122,0-1 0,0 1 0,0 0 1,0 0-1,0 0 0,0 0 0,0 0 1,0 0-1,0 0 0,0 0 0,0 0 1,1 0-1,-1 1 0,0-1 0,0 0 1,0 1-1,0-1 0,0 1 0,0-1 1,0 1-1,-1 0 0,1-1 0,0 1 1,0 0-1,0-1 0,-1 1 1,2 2-1,0 0 35,-1 0 1,0 1-1,0-1 1,0 0-1,0 1 0,-1-1 1,1 5-1,1 5-88,-2-9 69,1 0-1,0 0 0,0 0 0,0 0 1,0 0-1,1 0 0,0 0 0,0 0 1,0-1-1,0 1 0,0-1 0,5 5 1,-6-6-20,1-1 1,0 0-1,-1 0 1,1 0-1,0 0 1,0 0-1,0 0 1,0 0-1,0-1 1,-1 1-1,1-1 1,0 0-1,0 1 1,1-1-1,-1 0 1,0 0 0,0 0-1,0 0 1,0-1-1,0 1 1,0 0-1,0-1 1,0 1-1,-1-1 1,1 0-1,0 0 1,0 0-1,2-1 1,5-4 16,0 0 1,0 0-1,-1-1 1,15-16-1,-6 7-18,27-22 58,-20 17 2,41-45-1,135-200-452,-192 256 355,193-295-351,-188 281 253,16-37 1,-26 55 99,-2 4-21,0 0-1,0 0 0,0 0 0,-1 0 1,1 0-1,0 0 0,-1 0 0,1 0 1,-1-1-1,0 1 0,0 0 0,0 0 1,0 0-1,0 0 0,-1-4 0,1 6 45,0 0 0,0-1 0,0 1 0,0 0 0,0 0 0,0-1 0,0 1 0,0 0 0,0 0 0,0 0 0,-1-1 0,1 1-1,0 0 1,0 0 0,0 0 0,0 0 0,0-1 0,-1 1 0,1 0 0,0 0 0,0 0 0,0 0 0,-1 0 0,1 0 0,0-1 0,0 1 0,0 0 0,-1 0 0,1 0 0,0 0-1,0 0 1,-1 0 0,1 0 0,0 0 0,0 0 0,0 0 0,-1 0 0,1 0 0,0 0 0,0 0 0,-1 0 0,1 0 0,0 1 0,0-1 0,0 0 0,-1 0 0,-5 3-23,1 0 0,-1 0 1,1 1-1,0 0 0,0 0 1,0 0-1,-7 9 0,-10 12 87,2 1-1,0 1 1,2 1-1,-27 55 1,17-20 205,-26 91 0,48-137-144,2 1 1,0-1-1,1 1 0,0 0 0,2 0 0,0 30 1,2-41-106,0 0 1,0 1 0,0-1-1,1 0 1,0 0 0,0 0-1,1 0 1,0 0 0,0 0-1,1-1 1,0 0 0,0 0-1,0 0 1,1 0 0,0 0-1,0-1 1,0 0 0,11 8-1,-3-4-433,0-1-1,16 8 0,3-6-2195,-29-9 1710,1 0-1,-1-1 1,1 0-1,0 1 1,-1-1 0,6-1-1,-9 1 812,0 0 1,1 0-1,-1 0 0,0 0 0,0 0 0,1 0 1,-1 0-1,0 0 0,0 0 0,1 0 0,-1 0 1,0 0-1,0 0 0,1 0 0,-1 0 0,0 0 1,0 0-1,1 0 0,-1-1 0,0 1 0,0 0 1,0 0-1,1 0 0,-1 0 0,0-1 0,0 1 1,0 0-1,1 0 0,-1 0 0,0-1 0,0 1 1,0 0-1,0 0 0,0-1 0,0 1 0,0 0 1,1 0-1,-1-1 0,0 1 0,0 0 0,0 0 1,0-1-1,0 1 0,0 0 0,0 0 0,0-1 0,0 1 1,0 0-1,0 0 0,-1-1 0,1 1 0,0 0 1,0 0-1,0-1 0,-2-1-376,0 0-1,0 0 1,0 1 0,0-1 0,0 0-1,0 1 1,0-1 0,-4 0-1,-25-13-945,0 2-1,-43-12 0,-24-10 4514,82 28-1377,0 0 1,1-2-1,-29-19 0,39 24-951,0-1 0,0 1 0,0-1 0,1 0 0,-1 0 0,1-1 0,0 1 0,-4-10 0,7 12-523,-1 1 1,1-1 0,0 0 0,0 0-1,1 0 1,-1 0 0,0 0 0,1 0 0,0-1-1,0 1 1,0 0 0,0 0 0,0 0-1,1 0 1,-1 0 0,1 0 0,0 0-1,0 0 1,0 0 0,3-5 0,1 1-89,-1 1 0,2-1 0,-1 1 0,1 0 0,-1 0 0,2 1 0,-1 0 0,1 0 0,-1 0 0,11-4 0,12-6-38,39-14 0,-61 26-92,121-42 54,-107 39-1017,0 1-1,0 1 1,1 1-1,27 0 0,-16 5-1222</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4:45.967"/>
    </inkml:context>
    <inkml:brush xml:id="br0">
      <inkml:brushProperty name="width" value="0.05" units="cm"/>
      <inkml:brushProperty name="height" value="0.05" units="cm"/>
    </inkml:brush>
  </inkml:definitions>
  <inkml:trace contextRef="#ctx0" brushRef="#br0">356 949 2912,'3'0'628,"0"0"1,-1-1 0,1 1-1,0 0 1,0-1-1,0 0 1,0 1-1,0-1 1,5-3-1,-7 3-486,-1 1 0,1-1 0,0 1-1,0-1 1,0 0 0,-1 0-1,1 1 1,0-1 0,-1 0 0,1 0-1,-1 0 1,1 0 0,-1 0-1,0 0 1,1 0 0,-1 0-1,0 0 1,1 0 0,-1 0 0,0 0-1,0 0 1,0 0 0,0 0-1,0 0 1,0 0 0,0 0 0,-1 0-1,1 0 1,0 0 0,0 0-1,-1 0 1,1 0 0,-1-1 0,-2-4 214,-1 1 1,1 0-1,-1 0 1,0 0-1,0 0 1,0 1-1,0 0 1,-1-1-1,0 2 1,0-1-1,-9-5 1,-8-4 845,-32-12 0,45 21-1035,1 0 0,-1 1 0,0 1-1,0-1 1,0 1 0,0 1 0,0 0 0,-1 0 0,-11 1-1,16 1-166,-1 0 1,1 0-1,0 0 0,-1 0 0,1 1 0,0 0 0,0 0 0,0 0 0,1 1 0,-1 0 0,0 0 0,1 0 0,0 0 0,-1 1 0,2 0 0,-8 8 0,3-2 75,1 1 0,0 1-1,1-1 1,0 1 0,1 0 0,1 0-1,-6 24 1,3-8 129,2 1 1,-1 42-1,5-57-97,1 0 0,0-1 0,1 1 0,0-1 0,2 1 1,-1-1-1,7 17 0,-7-24-80,0-1-1,1 1 1,0-1 0,0 0 0,0 0-1,1 0 1,-1 0 0,1 0 0,0-1-1,1 0 1,-1 1 0,1-2 0,0 1-1,0-1 1,0 1 0,0-1 0,1-1-1,8 4 1,-2-2-12,0-1-1,0 0 1,1-1-1,0 0 0,-1-1 1,1 0-1,20-3 1,-8 0-112,1-2-1,42-12 1,-46 10 60,-1-2 1,0 0-1,-1-2 0,1 0 0,-2-1 0,28-20 1,-25 13-1,0-1 0,-1-1 0,-1-1 0,27-37 0,6-18 266,-54 88-294,-3 10-126,-12 36-81,-14 62 528,29-113-184,0 0 1,1 0-1,0 0 1,1 0-1,-1 0 1,1 0-1,1 0 0,-1 0 1,1-1-1,0 1 1,5 10-1,-6-15-66,0-1-1,-1 1 1,1-1-1,0 1 1,0-1-1,0 1 1,0-1-1,0 1 1,1-1-1,-1 0 1,0 0-1,1 0 1,-1 0-1,0 0 1,1 0-1,-1 0 1,1 0-1,0 0 1,-1-1-1,1 1 1,0-1-1,-1 1 1,1-1-1,2 1 1,3-1-60,-1 0 1,0 0 0,0-1 0,0 0 0,12-3 0,-16 3 34,0 1 0,1-1 1,-1 0-1,0 0 0,0-1 0,0 1 1,0 0-1,0-1 0,0 1 0,0-1 1,-1 1-1,1-1 0,0 0 0,-1 0 1,2-3-1,2-2-90,-2 0 0,1-1 1,2-7-1,-3 7 17,3-11-25,0 1-1,-1-1 1,-1-1 0,3-38-1,-8-79 129,-1 122 137,-1-1 0,-8-27 0,6 25 150,5 16-287,0 0 0,-1 1 0,0-1 0,1 0 0,-1 1 0,0-1 0,0 1 0,0-1 0,0 1 0,0-1 0,0 1 0,0 0 0,0 0 0,-1-1 0,1 1 0,0 0 0,-1 0 0,1 0 0,-1 0 0,1 1 0,-1-1 0,0 0 0,1 1 0,-1-1 0,0 1 0,1-1 0,-1 1 0,0 0 0,-1-1 0,2 2-15,1-1-1,-1 0 1,1 0-1,-1 1 1,1-1-1,0 0 1,-1 1-1,1-1 1,-1 1-1,1-1 1,0 0-1,-1 1 0,1-1 1,0 1-1,0-1 1,-1 1-1,1-1 1,0 1-1,0-1 1,0 1-1,0-1 1,-1 1-1,1-1 1,0 1-1,0-1 1,0 1-1,0-1 1,0 1-1,1 1 1,0 16 203,0-11-127,2 1 1,-1-1-1,1 0 0,0 1 0,1-1 1,-1-1-1,1 1 0,1-1 0,-1 1 1,7 5-1,-9-10-43,1 1 0,-1-2 0,1 1-1,0 0 1,0 0 0,0-1 0,0 1 0,0-1 0,0 0 0,0 0 0,0 0 0,0-1 0,0 1-1,0-1 1,1 1 0,-1-1 0,6-1 0,3 0 56,-1-1-1,1 0 1,16-6 0,-4-1-142,-1 0 0,39-22 1,-33 15 28,17-7-65,-2-3 0,-1-1-1,59-51 1,-90 68 66,-2-2 1,1 0-1,-1 0 1,-1-1-1,0 0 1,9-21-1,-1-2-16,16-48 0,70-275-362,-93 325 430,-6 21-20,0 0 1,-1 0 0,0 0-1,1-22 1,-6 24-175,2 11 153,-1-1 0,1 1 0,0 0 0,0 0 0,0 0 0,0-1 0,0 1 0,0 0-1,0 0 1,-1 0 0,1 0 0,0 0 0,0 0 0,0-1 0,0 1 0,-1 0-1,1 0 1,0 0 0,0 0 0,0 0 0,-1 0 0,1 0 0,0 0 0,0 0 0,0 0-1,-1 0 1,1 0 0,0 0 0,0 0 0,-1 0 0,0 1-34,-1 0 0,1-1 0,0 1 1,-1 0-1,1 0 0,0 1 0,0-1 0,0 0 1,0 0-1,0 1 0,0-1 0,0 0 0,-1 4 1,-6 10 12,0 0 1,2 1 0,0 0-1,-4 16 1,-14 75 327,17-72-219,-19 84 315,-16 82 6,32-140-181,-3 81 1,11-76 13,-2 54 212,5-95-135,0 0 0,9 42 1,-7-45-156,-2-18-126,-1 0 0,0 0 0,1 0 0,0-1 0,0 1 0,0 0 0,0 0 0,1-1 0,2 6 0,0-2 9,-3-6-14,-1 0 0,1 1 0,0-1 0,-1 0-1,1 0 1,0 1 0,0-1 0,0 0 0,0 0 0,0 0 0,0 0 0,0 0 0,1 0 0,-1 0 0,0-1 0,0 1 0,2 0-1,1 0-4,0-1-1,0 0 0,0 0 1,0 0-1,0-1 0,0 1 1,0-1-1,0 0 0,0 0 1,0 0-1,0-1 0,-1 1 1,1-1-1,-1 0 0,1 0 0,-1 0 1,1-1-1,4-4 0,5-6-17,0 0-1,20-29 0,-13 17 31,183-207-370,-171 197 224,-1-1 0,-1-1 1,-2-2-1,30-56 1,45-140-448,-78 172 343,66-178-190,-89 234 398,0 0 0,0-1 1,-1 1-1,0 0 0,1-12 0,-2 18 2,0 1 1,0-1-1,0 0 0,0 1 0,0-1 0,0 0 1,0 1-1,0-1 0,-1 0 0,1 0 0,0 1 1,0-1-1,-1 0 0,1 1 0,0-1 0,-1 1 1,1-1-1,0 0 0,-1 1 0,1-1 1,-1 1-1,1-1 0,-1 1 0,1-1 0,-2 0 1,1 1-11,0 0 1,0 0-1,0 0 1,0 0-1,0 1 0,0-1 1,0 0-1,0 1 1,0-1-1,0 0 1,0 1-1,0-1 1,1 1-1,-1-1 1,0 1-1,0 0 1,0-1-1,1 1 1,-1 0-1,0 0 1,1-1-1,-2 2 1,-16 19-183,-28 44 0,-105 188 827,57-86-43,77-136-443,2 0 1,1 0 0,1 2 0,2-1-1,2 2 1,0-1 0,3 1 0,0 0 0,2 1-1,2-1 1,3 50 0,0-70-42,1-1 1,0 1-1,1 0 0,1-1 1,9 25-1,-11-33-76,0-1 0,0 0 0,0 0-1,0 0 1,1 0 0,0 0 0,0 0-1,0-1 1,0 1 0,0-1 0,1 0 0,0 0-1,-1 0 1,1-1 0,0 1 0,0-1-1,1 0 1,-1 0 0,0 0 0,1-1-1,4 2 1,-3-2-24,0-1 0,0 0 0,0 1 0,0-2 0,0 1 0,0-1 0,0 0 0,0 0 0,0-1 0,9-3 0,-5 1-34,-1-1 1,-1 0-1,1 0 0,-1-1 1,14-11-1,0-5-43,-1-1 0,-1-1 0,18-28 0,-37 51 86,114-157 106,-110 150-53,2-1-70,-5 8 16,-1 6 31,-6 53 57,0-17 69,4 87 78,1-72-171,0-51-53,0 0 0,0 0 0,1 0 0,-1 0 0,1 0 0,0 0 0,0-1 0,1 1 0,-1 0 0,1-1 0,0 1 0,1-1 0,3 6 0,-5-8-13,0-1 0,1 0-1,-1 1 1,0-1 0,1 0-1,0 0 1,-1 0-1,1 0 1,0 0 0,-1 0-1,1-1 1,0 1-1,0-1 1,-1 1 0,1-1-1,0 1 1,0-1 0,0 0-1,0 0 1,2 0-1,4 0-63,-1-1 0,0 0 0,14-4 0,17-7-44,-1-2 1,0-2 0,44-27-1,-76 40 111,175-112-269,-118 72 130,-56 39 107,16-13-167,-22 16 193,0 1 1,1 0-1,-1-1 0,0 1 1,0 0-1,0-1 0,1 1 1,-1 0-1,0-1 0,0 1 1,0 0-1,0-1 0,0 1 1,0-1-1,0 1 1,0 0-1,0-1 0,0 1 1,0-1-1,0 1 0,0 0 1,0-1-1,0 1 0,0 0 1,0-1-1,-1 0 4,1 1-1,0 0 1,-1-1-1,1 1 1,0 0-1,-1 0 1,1-1-1,0 1 1,-1 0-1,1 0 1,-1 0-1,1 0 1,-1-1-1,1 1 1,-1 0-1,1 0 1,0 0-1,-1 0 1,1 0-1,-1 0 1,1 0-1,-1 0 1,1 0-1,-1 0 1,1 0-1,-1 1 1,1-1-1,0 0 1,-2 0 0,-6 3-57,1 1 1,-1-1 0,-13 9-1,0 2-19,1 1-1,0 1 1,1 0 0,-21 24-1,7-2 34,-35 50 1,66-85 53,-5 6 32,1 0 1,0 1 0,0-1 0,1 1-1,0 0 1,-6 20 0,11-28-61,0-1-1,-1 1 1,1-1-1,0 1 1,0-1 0,0 1-1,0-1 1,0 1 0,1 0-1,-1-1 1,0 1 0,1-1-1,-1 1 1,1-1 0,-1 0-1,1 1 1,0-1 0,0 1-1,0-1 1,-1 0-1,1 0 1,0 0 0,1 1-1,-1-1 1,0 0 0,0 0-1,0 0 1,1-1 0,-1 1-1,0 0 1,1 0 0,-1-1-1,1 1 1,-1-1 0,1 1-1,1 0 1,3 0 3,-1 0 1,1 0-1,0 0 0,0-1 1,0 1-1,-1-2 0,1 1 1,9-2-1,-4-1 2,-1 0 0,0 0 0,0-2 0,0 1 0,0-1 0,-1-1 0,1 1 0,-1-2 0,-1 1 0,1-1 0,-1 0 0,12-15 0,2-5 30,-1-1 1,28-48-1,-13 13-97,52-125 0,38-139-16,-122 316 100,105-293 605,-105 295-521,-1 0 0,0-1-1,0 1 1,-1-1 0,-1 1-1,0-1 1,0 1 0,-1-11 0,0 20-102,0-1 0,0 0 0,0 1 1,0-1-1,0 1 0,0-1 0,0 1 1,0-1-1,0 1 0,0-1 1,-1 1-1,1-1 0,0 1 0,0-1 1,-1 1-1,1-1 0,0 1 0,-1-1 1,1 1-1,0 0 0,-1-1 1,1 1-1,0 0 0,-1-1 0,1 1 1,-1 0-1,1-1 0,-1 1 0,1 0 1,-1 0-1,1-1 0,-1 1 1,1 0-1,-1 0 0,1 0 0,-1 0 1,0 0-1,1 0 0,-1 0 0,1 0 1,-1 0-1,1 0 0,-1 0 1,1 0-1,-1 0 0,0 1 0,-2 0-13,1 0 0,-1 0-1,1 0 1,-1 1 0,1-1-1,0 1 1,-4 2 0,0 2 15,0 0 1,1 1-1,-1-1 1,1 1-1,1 0 1,-1 0-1,-5 13 1,1 3 24,-9 31 0,11-31-1,-104 389 1343,101-349-1122,4 1 1,2 0-1,8 128 0,-2-169-94,0-1 0,8 30 0,-8-45-129,0 0 0,0 0 1,0-1-1,1 1 0,0-1 0,1 1 0,0-1 0,-1 0 0,2-1 1,-1 1-1,10 8 0,-12-12-19,0 0 1,0-1-1,0 1 1,1-1 0,-1 1-1,0-1 1,1 0-1,0 0 1,-1 0-1,1 0 1,-1-1-1,1 1 1,0-1-1,-1 0 1,1 1 0,0-1-1,0 0 1,-1-1-1,1 1 1,4-1-1,1-2-23,0 1-1,-1-1 0,1-1 1,-1 1-1,12-9 0,7-6-18,0-1-1,-1-2 1,-1 0-1,31-36 0,-25 20-214,-1 0 0,33-58 1,-61 93 310,1-1 1,-1 1-1,0-1 1,0 1 0,0-1-1,0 1 1,0-1-1,-1 0 1,1-2 0,-1 4-27,0 0 0,0 1 0,0-1 1,0 0-1,-1 1 0,1-1 0,0 1 1,0-1-1,-1 0 0,1 1 0,0-1 1,0 1-1,-1-1 0,1 1 1,-1-1-1,1 1 0,-1-1 0,1 1 1,-1 0-1,1-1 0,-1 1 0,1-1 1,-1 1-1,1 0 0,-1 0 0,1-1 1,-1 1-1,0 0 0,1 0 0,-1 0 1,1 0-1,-1 0 0,0-1 1,1 1-1,-1 0 0,0 0 0,1 1 1,-1-1-1,0 0 0,-4 0-13,1 1-1,-1 0 1,1 0-1,0 0 1,-1 1-1,1-1 1,0 1-1,0 0 1,0 0-1,0 0 1,0 1-1,1-1 1,-1 1-1,-4 5 1,0 0 35,0 0 0,0 1 0,1 0 0,-8 12 0,5-2 82,0 0-1,2 0 1,0 1 0,1 0-1,1 0 1,0 1 0,-2 23-1,7-35-109,0 0-1,0 0 0,1 0 0,0 1 1,1-1-1,0 0 0,3 12 1,-3-16-58,1 0 0,-1 0 0,1 1 1,1-1-1,-1-1 0,1 1 0,0 0 1,0-1-1,0 1 0,1-1 1,-1 0-1,1 0 0,6 5 0,-4-4-347,1-1-1,1 1 0,-1-1 0,0 0 0,1-1 0,0 0 0,0 0 0,0-1 0,15 3 1,-6-3-1981,0-1 1,0-1 0,30-3-1,-45 3 2072,0 0 1,0 0-1,-1 0 0,1 0 0,0-1 0,0 1 1,-1 0-1,1-1 0,0 0 0,0 1 1,-1-1-1,1 0 0,-1 0 0,1 0 0,-1 0 1,1 0-1,-1 0 0,0 0 0,1-1 0,-1 1 1,0 0-1,0-1 0,0 1 0,1-3 0,12-17-2637</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6:17.804"/>
    </inkml:context>
    <inkml:brush xml:id="br0">
      <inkml:brushProperty name="width" value="0.05" units="cm"/>
      <inkml:brushProperty name="height" value="0.05" units="cm"/>
      <inkml:brushProperty name="color" value="#66CC00"/>
    </inkml:brush>
  </inkml:definitions>
  <inkml:trace contextRef="#ctx0" brushRef="#br0">68 817 4320,'-44'-4'1953,"21"3"1262,29 1-1964,-1-1-1,1 0 1,-1 0 0,1 0 0,-1-1 0,7-2 0,3-2 81,21-13 1,57-45-408,-17-1-508,-43 35-322,-25 23-81,132-122 319,-78 68-245,202-221 629,-256 273-584,0 0-1,-1 0 1,-1-1 0,1 0-1,-1-1 1,-1 0 0,8-20-1,-13 29-160,1 1-1,-1-1 1,0 1-1,1-1 1,-1 1-1,0-1 1,0 0-1,0 1 1,0-1-1,-1 1 1,1-1-1,0 0 1,-1 1-1,1-1 1,-1 1-1,1-1 0,-2-2 1,1 4 4,0-1 0,0 0 0,0 0-1,1 1 1,-1-1 0,0 1 0,0-1 0,0 1 0,0-1 0,0 1-1,0-1 1,0 1 0,0 0 0,0 0 0,0 0 0,0-1 0,0 1-1,0 0 1,0 0 0,-1 0 0,1 0 0,0 1 0,0-1-1,0 0 1,0 0 0,0 1 0,-1 0 0,-20 7-63,0 2 1,1 0-1,-37 26 0,46-28 114,1 1-1,0 1 1,1 0-1,0 0 1,1 1-1,0 0 1,0 1-1,1 0 1,1 0-1,0 0 1,-8 23-1,7-14 56,1 0 0,1 0 0,1 1 0,1-1-1,1 1 1,-1 38 0,4-48 6,1-1 1,0 0-1,0 1 1,1-1-1,1 0 1,0 0-1,7 17 1,-8-21-52,2-1 0,-1 0 1,1-1-1,-1 1 1,2-1-1,-1 1 1,1-1-1,-1-1 1,1 1-1,0-1 0,1 1 1,-1-1-1,1-1 1,7 4-1,-6-3 52,1 0 0,-1-1 0,1 0 0,0 0 0,0-1 0,0 0 0,1 0 0,-1-1 0,0 0 0,1-1 0,-1 0 0,1 0 0,-1 0 0,1-1 0,-1-1 0,0 1 0,0-1 0,0-1 0,0 0 0,0 0 0,9-5 0,1-3 25,-1-1 1,0-1-1,-1 0 1,0-1 0,26-32-1,-19 14-63,-19 24-87,0 1 1,1 0-1,1 0 0,7-7 0,-13 14 35,0-1-1,0 1 0,0 0 1,0 0-1,0 0 0,0 0 0,0-1 1,0 1-1,1 0 0,-1 0 0,0 0 1,0 0-1,0-1 0,0 1 1,0 0-1,1 0 0,-1 0 0,0 0 1,0 0-1,0 0 0,1 0 1,-1-1-1,0 1 0,0 0 0,0 0 1,1 0-1,-1 0 0,0 0 0,0 0 1,0 0-1,1 0 0,-1 0 1,0 0-1,0 0 0,0 0 0,1 0 1,-1 0-1,0 1 0,0-1 0,0 0 1,1 0-1,-1 0 0,0 0 1,0 0-1,0 0 0,0 0 0,1 1 1,-1-1-1,0 0 0,0 0 0,0 0 1,0 0-1,0 1 0,1-1 1,-1 0-1,0 0 0,0 0 0,0 0 1,0 1-1,0-1 0,0 0 0,0 0 1,0 1-1,0-1 0,0 0 0,-1 20 26,-33 222-131,32-233 144,1-5 15,1 1 0,-1-1 0,1 1 1,0 0-1,0 5 0,0-9-30,0-1 0,1 1 1,-1 0-1,0 0 0,0-1 0,0 1 0,1 0 1,-1-1-1,0 1 0,1 0 0,-1-1 0,1 1 0,-1 0 1,0-1-1,1 1 0,0-1 0,-1 1 0,1-1 1,-1 1-1,1-1 0,-1 0 0,1 1 0,0-1 1,-1 1-1,1-1 0,0 0 0,0 0 0,-1 0 0,1 1 1,0-1-1,0 0 0,-1 0 0,1 0 0,0 0 1,-1 0-1,1 0 0,0 0 0,0 0 0,0-1 0,18-3 111,0-1 0,-1-1 0,0 0 0,19-10-1,30-12-209,-66 28 76,49-16-236,61-11 0,-107 27 211,-1-1 0,1 1 0,-1 0-1,1 0 1,5 1 0,-9-1 20,1 0 0,0 0 0,0 0 0,-1 1 0,1-1 0,0 0 1,-1 0-1,1 0 0,0 1 0,-1-1 0,1 0 0,-1 1 0,1-1 0,0 1 0,-1-1 0,1 0 0,-1 1 1,1-1-1,-1 1 0,1 0 0,-1-1 0,0 1 0,1-1 0,-1 1 0,0 0 0,1-1 0,-1 1 0,0 0 1,0-1-1,1 1 0,-1 1 0,-1 2-27,0-1 1,-1 1-1,1 0 1,-1-1-1,0 1 1,0-1-1,0 1 1,0-1-1,-1 0 1,-4 5-1,-52 56 8,-28 33-30,-14 47 62,-39 50 322,125-178-224,0-1 0,-1 0-1,-1-1 1,-29 19-1,43-31-66,1 0 0,-1-1 1,0 1-1,0 0 0,0-1 0,0 0 0,-1 1 0,1-1 0,0 0 1,0-1-1,-1 1 0,-5 0 0,9-1-26,-1 0-1,0 0 1,0 0-1,1 0 1,-1 0-1,0 0 1,1 0 0,-1-1-1,0 1 1,1 0-1,-1 0 1,0-1-1,1 1 1,-1 0 0,0-1-1,1 1 1,-1 0-1,1-1 1,-1 1-1,1-1 1,-1 1 0,1-1-1,-1 1 1,1-1-1,-1 0 1,1 1-1,0-1 1,-1 1-1,1-1 1,0 0 0,-1 1-1,1-1 1,0 0-1,0 1 1,0-3-1,0 0 3,0-1 0,0 0 0,0 0 0,1 1 0,0-1 0,0 0 0,2-4 0,13-38 77,42-77-1,-49 106-96,2 1-1,0 0 0,1 1 0,0 0 0,2 0 0,24-20 0,-17 19-16,0 1 0,1 1 1,0 1-1,32-14 0,-9 9-57,69-18 0,48-3-104,-158 38 178,117-20-808,-42 10-3081,-71 10 2268,0 1-1,0-1 0,0 1 1,15 2-1,-1 5-1993</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6:29.715"/>
    </inkml:context>
    <inkml:brush xml:id="br0">
      <inkml:brushProperty name="width" value="0.05" units="cm"/>
      <inkml:brushProperty name="height" value="0.05" units="cm"/>
      <inkml:brushProperty name="color" value="#004F8B"/>
    </inkml:brush>
  </inkml:definitions>
  <inkml:trace contextRef="#ctx0" brushRef="#br0">1 261 1728,'-1'8'15952,"7"-6"-16881,-4-2 1016,-1 0-1,1-1 0,0 1 1,0-1-1,0 1 0,-1-1 1,1 0-1,0 1 0,-1-1 1,1 0-1,-1 0 0,1 0 1,1-2-1,19-19 365,-15 14-303,6-7-56,0 0 0,-2-1-1,0 0 1,10-20-1,30-73 158,-50 107-225,2-7-27,0-2-179,-2 11 80,0 5 26,-13 432 348,8-357-80,3 0 0,10 80 0,3-79 216,-7-49 138,4 63-1,-9-94-97,0-7-2816,0-4-592,0 1 902</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6:30.357"/>
    </inkml:context>
    <inkml:brush xml:id="br0">
      <inkml:brushProperty name="width" value="0.05" units="cm"/>
      <inkml:brushProperty name="height" value="0.05" units="cm"/>
      <inkml:brushProperty name="color" value="#004F8B"/>
    </inkml:brush>
  </inkml:definitions>
  <inkml:trace contextRef="#ctx0" brushRef="#br0">3 1 3648,'-3'1'6899,"7"9"-5240,9 12-1167,7 12 380,-1 0 0,24 64-1,-13-28-424,45 84 473,10 22-6,-69-137-685,-2 0 1,-1 1-1,-3 0 0,-1 1 0,4 49 1,-9-41 119,-2 1-1,-3 0 1,-1 0 0,-10 51 0,-4-32 275,-41 112 0,-25 34-79,63-176-328,-1 0 0,-1-2 0,-34 45 0,52-78-532,0 0-1,-1-1 0,1 1 0,-7 5 1,0-1-715</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6:38.189"/>
    </inkml:context>
    <inkml:brush xml:id="br0">
      <inkml:brushProperty name="width" value="0.05" units="cm"/>
      <inkml:brushProperty name="height" value="0.05" units="cm"/>
      <inkml:brushProperty name="color" value="#004F8B"/>
    </inkml:brush>
  </inkml:definitions>
  <inkml:trace contextRef="#ctx0" brushRef="#br0">6 46 2816,'-5'-1'762,"4"-1"-214,9-6 681,3-2 2301,-9 6-2391,-2 3-855,1 0-1,-1 0 1,1 1 0,-1-1-1,0 0 1,1 0 0,-1 0-1,0 0 1,0 1 0,0-1-1,0 0 1,0-2 0,3-5 1810,-1 8-754,-2 7 95,9 152 1146,-10-15-1783,14 381 660,-8-454-1337,-4-61-3197</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6:38.862"/>
    </inkml:context>
    <inkml:brush xml:id="br0">
      <inkml:brushProperty name="width" value="0.05" units="cm"/>
      <inkml:brushProperty name="height" value="0.05" units="cm"/>
      <inkml:brushProperty name="color" value="#004F8B"/>
    </inkml:brush>
  </inkml:definitions>
  <inkml:trace contextRef="#ctx0" brushRef="#br0">9 114 3712,'-3'-3'260,"3"2"-168,-1 1 1,1 0 0,0 0 0,-1-1 0,1 1 0,-1 0 0,1-1 0,0 1 0,0-1 0,-1 1 0,1 0 0,0-1-1,0 1 1,-1-1 0,1 1 0,0-1 0,0 1 0,0-1 0,0 1 0,-1-1 0,1 1 0,0-1 0,0 1 0,0-1-1,0 1 1,0-1 0,1 1 0,-1 0 0,0-1 0,0 1 0,0-1 0,0 1 0,0-1 0,1 1 0,-1-1 0,0 1-1,0-1 1,1 1 0,-1 0 0,1-1 0,3-5 512,0 0 0,0 0 0,-1 0 0,0 0 0,4-10 0,-6 12-272,7-11 811,-6 12-784,-1 1 0,0 0 1,0 0-1,0-1 0,0 1 0,0 0 1,0-1-1,0 1 0,0-5 0,0 13 176,0-1-1,0 0 1,1 0-1,4 10 1,9 24 290,-10-3-161,-1 0-1,0 47 1,-3-32-328,-2 407 1359,1-380-1663,-2 29 158,-5-69-190,0-11-818,7-26 675,0 0-1,0 0 1,0 0 0,0 0 0,-1 0 0,1-1 0,0 1 0,-1 0 0,1 0 0,-1 0 0,1 0 0,-1-1 0,1 1-1,-1 0 1,0-1 0,1 1 0,-2 1 0,1-2-224,0 0 0,0 1 1,0-1-1,0 0 0,0 0 0,0 0 0,0 1 1,0-1-1,0 0 0,0 0 0,0 0 0,0-1 0,0 1 1,1 0-1,-1 0 0,0 0 0,0-1 0,0 1 1,0-1-1,-2 0 0,-7-5-3901,3 2 1425</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6:39.368"/>
    </inkml:context>
    <inkml:brush xml:id="br0">
      <inkml:brushProperty name="width" value="0.05" units="cm"/>
      <inkml:brushProperty name="height" value="0.05" units="cm"/>
      <inkml:brushProperty name="color" value="#004F8B"/>
    </inkml:brush>
  </inkml:definitions>
  <inkml:trace contextRef="#ctx0" brushRef="#br0">2 92 3808,'-2'-12'11812,"9"11"-6791,39-10-3055,48-11-1407,2 4-1,121-6 0,-162 24-1657,-46-2-1640,-4 1-234</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6:40.150"/>
    </inkml:context>
    <inkml:brush xml:id="br0">
      <inkml:brushProperty name="width" value="0.05" units="cm"/>
      <inkml:brushProperty name="height" value="0.05" units="cm"/>
      <inkml:brushProperty name="color" value="#004F8B"/>
    </inkml:brush>
  </inkml:definitions>
  <inkml:trace contextRef="#ctx0" brushRef="#br0">27 133 5728,'-17'-3'1537,"7"1"5694,14-7-1711,16-16-4726,-11 17-705,0 2 0,1-1 0,0 1 0,0 1-1,13-6 1,54-15 370,-29 11-406,-42 13-95,1 0 0,-1 0-1,0 1 1,0 0-1,1 0 1,-1 1 0,1 0-1,-1 0 1,11 1-1,-14 0 59,-1-1 0,1 1 0,-1 0 0,1 0 0,-1 0 0,0 0 0,0 0 0,1 0 0,-1 0-1,0 1 1,0-1 0,0 1 0,0 0 0,-1 0 0,1-1 0,0 1 0,-1 0 0,1 0-1,-1 1 1,0-1 0,0 0 0,1 0 0,-2 1 0,1-1 0,0 0 0,0 4 0,0 1 23,0 0 1,0 0-1,-1-1 1,-1 1-1,1 0 1,-1 0-1,-2 10 0,-17 49 168,16-53-148,-7 20 52,-2-1 1,-1 0-1,-2-1 0,0 0 1,-3-1-1,0-1 0,-43 49 1,61-77-95,-2 1 47,0 1 1,0 1-1,0-1 0,1 0 1,0 1-1,-3 4 1,5-7-39,0 0 1,-1-1 0,1 1 0,0 0 0,0 0 0,0 0 0,0 0-1,-1 0 1,1 0 0,1 0 0,-1-1 0,0 1 0,0 0 0,0 0-1,0 0 1,1 0 0,-1 0 0,0 0 0,1-1 0,-1 1-1,1 0 1,-1 0 0,1-1 0,-1 1 0,1 0 0,-1 0 0,1-1-1,0 1 1,-1-1 0,1 1 0,0-1 0,0 1 0,-1-1 0,1 1-1,1 0 1,5 2 160,0 0-1,-1-1 1,1 0-1,0 0 0,0 0 1,0-1-1,0 0 1,9 1-1,59-4 770,-69 2-864,48-4-258,-1-3 1,61-14 0,-114 21 158,1 0-101,-1 0-1,0 0 0,1 0 0,-1 0 1,0 0-1,0 0 0,1 0 1,-1 0-1,0 0 0,1-1 0,-1 1 1,0 0-1,0 0 0,1 0 0,-1 0 1,0 0-1,0-1 0,1 1 1,-1 0-1,0 0 0,0 0 0,0-1 1,1 1-1,-1 0 0,0 0 1,0-1-1,0 1 0,0 0 0,1 0 1,-1-1-1,0 1 0,0 0 0,0-1 1,0 1-1,0 0 0,0 0 1,0-1-1,0 1 0,0 0 0,0-1 1,0-3-2106</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6:40.917"/>
    </inkml:context>
    <inkml:brush xml:id="br0">
      <inkml:brushProperty name="width" value="0.05" units="cm"/>
      <inkml:brushProperty name="height" value="0.05" units="cm"/>
      <inkml:brushProperty name="color" value="#004F8B"/>
    </inkml:brush>
  </inkml:definitions>
  <inkml:trace contextRef="#ctx0" brushRef="#br0">62 103 2912,'-5'-4'368,"4"3"-280,0 0 0,0 0 0,1 1 0,-1-1 0,0 1 0,0-1 0,0 1 0,0-1 0,0 1 0,0-1 0,0 1 0,0 0 0,0-1 0,0 1 0,-7-5 5953,-8-4-182,7 4-2733,9 5-2963,-1-1 0,1 1 0,-1 0 0,1 0 0,0 0 0,-1-1 0,1 1 0,-1 0 0,1 0 0,-1 0 0,1 0 0,0 0 0,-1 0 0,1 0 0,-1 0-1,1 0 1,-1 0 0,1 0 0,-1 0 0,10 0 1490,179-23 421,12-3-1263,-157 18-592,-1 2-1,54 0 1,-50 7 722,-25 2-2382,-42 26-20282</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6:41.353"/>
    </inkml:context>
    <inkml:brush xml:id="br0">
      <inkml:brushProperty name="width" value="0.05" units="cm"/>
      <inkml:brushProperty name="height" value="0.05" units="cm"/>
      <inkml:brushProperty name="color" value="#004F8B"/>
    </inkml:brush>
  </inkml:definitions>
  <inkml:trace contextRef="#ctx0" brushRef="#br0">23 114 5728,'-23'-8'11327,"34"-3"-7167,8 0-3003,-1 1 0,23-8 0,-16 8-893,0 2 0,0 1 1,27-4-1,114-3 250,-86 10-377,-63 3-119,0 0-1,0 1 1,-1 1 0,1 1 0,30 6 0,-45-7-258,0-1 1,1 1-1,0-1 1,-1 1-1,1-1 1,-1 0-1,1 0 1,-1 0-1,4-1 1,12-5-10774,-9 5 7744</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6:41.791"/>
    </inkml:context>
    <inkml:brush xml:id="br0">
      <inkml:brushProperty name="width" value="0.05" units="cm"/>
      <inkml:brushProperty name="height" value="0.05" units="cm"/>
      <inkml:brushProperty name="color" value="#004F8B"/>
    </inkml:brush>
  </inkml:definitions>
  <inkml:trace contextRef="#ctx0" brushRef="#br0">1 6 7808,'1'-5'7084,"1"18"-1056,-1-8-6863,6 55 3280,-3 73 1,-2-48-1871,7 294 244,-9-215-4470,0-158 3454</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4:46.323"/>
    </inkml:context>
    <inkml:brush xml:id="br0">
      <inkml:brushProperty name="width" value="0.05" units="cm"/>
      <inkml:brushProperty name="height" value="0.05" units="cm"/>
    </inkml:brush>
  </inkml:definitions>
  <inkml:trace contextRef="#ctx0" brushRef="#br0">138 13 11712,'-66'-12'5311,"27"12"-4607,25 0-256,11 3-384,-8 3-512,6-3 224,5 6-2079,5 3 1247</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6:42.360"/>
    </inkml:context>
    <inkml:brush xml:id="br0">
      <inkml:brushProperty name="width" value="0.05" units="cm"/>
      <inkml:brushProperty name="height" value="0.05" units="cm"/>
      <inkml:brushProperty name="color" value="#004F8B"/>
    </inkml:brush>
  </inkml:definitions>
  <inkml:trace contextRef="#ctx0" brushRef="#br0">34 139 6400,'-8'-17'2058,"8"17"-2029,0 0 0,0 0-1,0-1 1,0 1-1,0 0 1,0 0-1,0 0 1,-1-1 0,1 1-1,0 0 1,0 0-1,0 0 1,0 0-1,-1-1 1,1 1 0,0 0-1,0 0 1,0 0-1,0 0 1,-1 0-1,1 0 1,0 0 0,0-1-1,-1 1 1,1 0-1,0 0 1,-1 0-1,0 0 312,-1-1 0,0 1 0,1-1 0,-1 0 0,0 1-1,1-1 1,-1 0 0,1 0 0,-2-1 0,2 1-220,1 1 1,0-1 0,-1 1 0,1 0-1,0-1 1,0 1 0,0-1-1,-1 1 1,1-1 0,0 1 0,0-1-1,0 0 1,0 1 0,0-1 0,0 1-1,0-1 1,0 1 0,0-1-1,0 1 1,0-1 0,0 1 0,0-1-1,1 1 1,-1-1 0,0 1-1,0-1 1,1 1 0,-1-1 0,0 1-1,0 0 1,1-1 0,-1 1-1,1-1 1,-1 1 0,0 0 0,1-1-1,-1 1 1,1-1 0,5-4 355,1 0 1,-1 0 0,1 1-1,-1 0 1,10-4 0,39-16 1238,-45 20-1384,9-3-55,1 1-1,-1 1 1,1 0 0,0 2-1,1 0 1,-1 1-1,0 2 1,33 1-1,-20 2-133,0 0-1,-1 2 0,47 14 1,-53-11 96,0 1 1,-1 2 0,44 24-1,-60-29-143,-1 0 0,1 0 0,-1 1 0,-1 0 0,1 0-1,-1 1 1,0 0 0,-1 0 0,0 1 0,0-1 0,-1 1 0,0 1-1,5 13 1,-4-5 19,-1 0 0,-1 0 0,-1 1 0,-1-1 0,0 37 0,-3-16 147,-13 72-1,12-98-210,-1 1-1,0-1 1,0 0-1,-2 0 1,0 0-1,0 0 1,-1-1-1,0 0 1,-1 0-1,-16 20 0,5-14-23,-1 0 0,-1-1-1,-1 0 1,-43 25-1,35-26-588,-1-1 0,0-2 0,-49 15 0,42-18-2636,-42 5 0,64-13 506,0 0 0,0-1-1,-21-2 1,-6 0-2304</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7:07.491"/>
    </inkml:context>
    <inkml:brush xml:id="br0">
      <inkml:brushProperty name="width" value="0.05" units="cm"/>
      <inkml:brushProperty name="height" value="0.05" units="cm"/>
      <inkml:brushProperty name="color" value="#004F8B"/>
    </inkml:brush>
  </inkml:definitions>
  <inkml:trace contextRef="#ctx0" brushRef="#br0">40 0 2816,'-4'9'15322,"5"-8"-15278,0 0 0,0 1 0,0-1 0,0 0-1,0 1 1,0-1 0,1 0 0,-1 0 0,0 0 0,1 0 0,-1 0 0,3 1 0,20 9 366,1 1 1,24 17 0,-37-20-276,-1 1-1,0 0 1,-1 0 0,0 1 0,-1 1 0,14 21 0,-22-32-119,12 21 50,-1 0 1,-2 1-1,15 40 0,-15-34 5,49 144 476,-28-79-113,-23-66-331,-1-1 1,-1 1-1,-2 0 1,2 42-1,-9 115 333,3-170-392,-1 9 83,-1 0-1,-2-1 1,0 1-1,-1-1 1,-1 0 0,-1 0-1,-1-1 1,-1 1-1,-1-2 1,-25 40-1,-31 28 162,35-48 43,-31 53 0,17-8 87,-38 103 1,49-117-899,34-71 349,0 0 1,-1 0-1,1-1 0,0 1 1,-1 0-1,1 0 0,-1 0 1,1-1-1,-1 1 0,1 0 1,-1-1-1,1 1 0,-1 0 1,0-1-1,0 1 0,1-1 1,-2 2-1,-3 1-1064</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7:15.859"/>
    </inkml:context>
    <inkml:brush xml:id="br0">
      <inkml:brushProperty name="width" value="0.05" units="cm"/>
      <inkml:brushProperty name="height" value="0.05" units="cm"/>
      <inkml:brushProperty name="color" value="#004F8B"/>
    </inkml:brush>
  </inkml:definitions>
  <inkml:trace contextRef="#ctx0" brushRef="#br0">66 35 2304,'0'0'10565,"-11"-13"-4624,4 6-4864,6 7-1030,0-1-1,0 1 0,0 0 1,0-1-1,0 1 1,0 0-1,0 0 0,0 0 1,0 0-1,0 0 0,0 0 1,0 0-1,0 0 0,-1 0 1,-10 2 377,0 12 1262,12-15-1650,0 1 1,-1-1-1,1 0 1,0 0-1,0 1 1,0-1-1,1 0 1,-1 1-1,0-1 1,0 0-1,0 0 1,0 1-1,1-1 1,-1 0-1,0 1 1,1-1-1,-1 1 1,1-2-1,1-4 215,-5 13 695,1-3-902,1 0 0,-1 1 0,1-1-1,0 0 1,0 1 0,0 4 0,3 34 1396,8-44-1872,-6-7-112,-3 6 509,0 0 1,0 1-1,0-1 0,0 0 1,0 1-1,0-1 0,0-4 1,3-51-153,-6 47 143,2 10 39,0 0 0,0 1 0,0-1 0,0 0-1,0 0 1,0 0 0,0 0 0,0 0-1,0 0 1,0 0 0,0 0 0,0 0 0,0 0-1,0 0 1,0 0 0,0 0 0,0 0-1,0 0 1,-1 1 0,1-1 0,0 0 0,0 0-1,0 0 1,0 0 0,0 0 0,0 0 0,0 0-1,0 0 1,0 0 0,0 0 0,0 0-1,0 0 1,0 0 0,0 0 0,0 0 0,0 0-1,-1 0 1,1 0 0,0 0 0,0 0-1,0 0 1,0 0 0,0 0 0,0 0 0,0 0-1,0 0 1,0 0 0,0 0 0,0 0-1,0 0 1,0 0 0,0 0 0,-1 0 0,1 1 3,0 1 0,0-1 0,-1 1 0,1-1 1,-1 0-1,1 1 0,-1-1 0,0 1 1,0-1-1,-1 2 0,1-2-1,1 0 0,-1-1 0,0 1-1,1 0 1,-1 0 0,1 0 0,-1 0 0,1 0 0,0 0 0,-1 0-1,1 0 1,0 0 0,0 0 0,-1 0 0,1 0 0,0 0 0,0 0-1,0 0 1,0 0 0,0 0 0,0 0 0,1 0 0,-1 0 0,0 0-1,1 1 1,0-1 227</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6:52.521"/>
    </inkml:context>
    <inkml:brush xml:id="br0">
      <inkml:brushProperty name="width" value="0.05" units="cm"/>
      <inkml:brushProperty name="height" value="0.05" units="cm"/>
      <inkml:brushProperty name="color" value="#004F8B"/>
    </inkml:brush>
  </inkml:definitions>
  <inkml:trace contextRef="#ctx0" brushRef="#br0">444 4 2976,'-3'-4'12190,"3"4"-11972,-14 1 2890,-13 4-2934,19-3-123,0 0-1,0 1 0,1 0 1,-1 1-1,1-1 1,0 1-1,0 1 0,-8 6 1,-2 3 218,-28 30 0,15-8 83,1 1 0,3 1 0,0 2 0,-27 59 0,38-64-23,1 0 0,-17 67 0,19-53 51,-8 99 0,13 53 225,8-168-383,0 0 0,3 0 0,0 0 0,2 0 0,2-1 0,16 46 1,-18-63-173,0 0 0,1 0 0,1 0 1,1-1-1,0 0 0,0-1 1,2 0-1,-1-1 0,2 1 1,-1-2-1,2 0 0,0-1 1,0 0-1,24 14 0,-21-15-112,-10-5-284,-1-1 1,1-1 0,8 5-1,-12-7-125,0 1 0,0-1 0,0 0-1,0 1 1,0-1 0,0 0 0,0 0-1,4-1 1,-5 1 93,0 0-1,0-1 0,0 1 1,0 0-1,0-1 1,0 1-1,0-1 1,0 1-1,0-1 1,0 0-1,0 1 1,0-1-1,1-1 0,2-1-891,9-6-1418</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6:53.578"/>
    </inkml:context>
    <inkml:brush xml:id="br0">
      <inkml:brushProperty name="width" value="0.05" units="cm"/>
      <inkml:brushProperty name="height" value="0.05" units="cm"/>
      <inkml:brushProperty name="color" value="#004F8B"/>
    </inkml:brush>
  </inkml:definitions>
  <inkml:trace contextRef="#ctx0" brushRef="#br0">8 240 4480,'-8'-4'12725,"17"5"-10623,-7-1-1822,0 1 1,0-1-1,0 0 0,0 0 1,0-1-1,1 1 1,-1 0-1,-1-1 1,4 0-1,0-1-150,0-1 0,0 1-1,0-1 1,0-1 0,-1 1-1,1 0 1,-1-1 0,0 0-1,4-5 1,4-4 3,14-25 0,12-31 221,-13 20-335,-23 46-1,-1 1 0,0-1 0,0 0 0,0 1 0,0-1 0,0 0 0,1-5 0,-2 7 110,-1 9-5,-13 72 96,3-25 89,-8 108 0,15-118-391,0 110 134,-2 8 10,6-117 143,0-19-19,0-25-162,-1 0-1,1 0 0,-1-1 0,0 1 1,0 0-1,0-1 0,0 1 0,0-1 1,0 1-1,0-1 0,0 1 1,0-1-1,-1 0 0,1 0 0,-1 1 1,1-1-1,-1 0 0,-1 1 0,-5 2-33,0 1 0,-16 6 0,6-2 42,15-8-37,1 1-1,0-1 1,0 0 0,-1 0 0,1 0 0,-1 0 0,1-1-1,-1 1 1,1 0 0,-1-1 0,-3 0 0,2 2 42,-6 1 365,48-7 191,25-2-330,7 2 15,-24 2-443</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6:54.585"/>
    </inkml:context>
    <inkml:brush xml:id="br0">
      <inkml:brushProperty name="width" value="0.05" units="cm"/>
      <inkml:brushProperty name="height" value="0.05" units="cm"/>
      <inkml:brushProperty name="color" value="#004F8B"/>
    </inkml:brush>
  </inkml:definitions>
  <inkml:trace contextRef="#ctx0" brushRef="#br0">268 27 4800,'-9'-6'11957,"-8"0"-7459,-6-4-3743,21 9-699,0 0 1,0 0-1,-1 1 0,1-1 1,0 1-1,-1-1 0,1 1 1,0 0-1,-1 0 0,1 0 1,0 0-1,-1 1 0,-2 0 1,-12 0 66,11-1-81,0 0 0,0 0 0,0 0 0,0 1 0,0 0 0,0 0 0,0 1 0,0-1 0,1 1 0,-1 1-1,0-1 1,1 1 0,0 0 0,-10 7 0,0 0-33,8-6 15,1 0 0,0 1 0,0 0-1,-10 10 1,15-13-2,-1 1 0,0-1 0,1 1 0,-1 0 0,1-1 0,0 1 0,0 0 0,0 0 0,0 0 0,1 0 0,-1 0 0,1 0 0,0 0 0,0 0 0,0 0 0,0 0 0,0 0 0,2 6 0,-1-4 1,1 0-1,0 0 1,0 0 0,0 0-1,0 0 1,1-1-1,0 1 1,0-1 0,0 1-1,4 3 1,10 11 155,-8-9-118,-1-1-1,1 0 0,17 13 1,-10-9 31,-1 0 0,0 2 1,25 31-1,-5-5 232,-33-40-287,0 1 1,-1 0-1,1 0 1,-1 0-1,0 0 1,1 0-1,-1 0 1,0 1-1,0-1 1,0 0-1,-1 0 1,1 1-1,-1-1 1,1 1-1,-1-1 1,0 0-1,1 1 1,-1-1-1,-1 1 1,1-1-1,0 1 1,-1-1-1,1 0 1,-1 1-1,0 2 1,-2-1 26,1 1 1,0-1-1,-1 0 1,0 0 0,0 0-1,0 0 1,-1 0-1,1 0 1,-1-1 0,0 0-1,-4 3 1,-2 1-52,-1 0 0,1-2 0,-1 1 1,0-1-1,-1-1 0,-22 6 0,31-9-168,0-1-1,0 1 1,0-1 0,0 0-1,0 0 1,0 0-1,-4-2 1,-13-2-3835,12 1 647</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6:55.180"/>
    </inkml:context>
    <inkml:brush xml:id="br0">
      <inkml:brushProperty name="width" value="0.05" units="cm"/>
      <inkml:brushProperty name="height" value="0.05" units="cm"/>
      <inkml:brushProperty name="color" value="#004F8B"/>
    </inkml:brush>
  </inkml:definitions>
  <inkml:trace contextRef="#ctx0" brushRef="#br0">280 1 5312,'0'4'12558,"0"8"-7350,5 38-5356,-5-44 1383,1 9-1066,-2 1 0,0-1 1,0 1-1,-1-1 0,-1 0 1,-1 0-1,0 0 0,-1 0 1,-1 0-1,0-1 0,-16 26 1,18-33-313,0-1 1,-1 0 0,1-1 0,-1 1 0,0-1 0,-1 0 0,-10 8 0,12-10-90,0-1-1,0 0 1,0 0-1,0 0 1,0-1-1,-1 1 1,1-1-1,0 0 1,-1 0-1,1 0 1,-1-1-1,1 0 1,-1 1-1,-5-2 1,3 0-566,-1-1 0,1 0 0,0 0 1,-1 0-1,1-1 0,1 0 0,-1-1 1,0 1-1,1-1 0,-1 0 0,-7-8 1,-6-11-2115</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7:17.569"/>
    </inkml:context>
    <inkml:brush xml:id="br0">
      <inkml:brushProperty name="width" value="0.05" units="cm"/>
      <inkml:brushProperty name="height" value="0.05" units="cm"/>
      <inkml:brushProperty name="color" value="#004F8B"/>
    </inkml:brush>
  </inkml:definitions>
  <inkml:trace contextRef="#ctx0" brushRef="#br0">43 13 2656,'-1'-2'13916,"2"-3"-12227,-1 5-1626,0 0 1,0-1 0,0 1-1,0 0 1,-1 0-1,1-1 1,0 1-1,0 0 1,0-1 0,0 1-1,-1 0 1,1 0-1,0-1 1,0 1-1,-1 0 1,1 0 0,0 0-1,0-1 1,-1 1-1,1 0 1,0 0-1,-1 0 1,1 0 0,0 0-1,0-1 1,-1 1-1,1 0 1,0 0-1,-1 0 1,1 0 0,0 0-1,-1 0 1,1 0-1,0 0 1,-1 0-1,1 0 1,0 0 0,-1 1-1,1-1 1,0 0-1,-1 0 1,1 0-1,0 0 1,0 0 0,-1 1-1,-12 4 362,11-3-403,1 0 0,0 0 0,-1 0 0,1 1 0,0-1 0,0 0 0,0 1 0,0-1 0,0 0 0,1 1 0,-1-1 1,1 1-1,-1 0 0,1 2 0,-2 7-102,2-8 95,-1 0 1,1 0-1,0 0 1,-1 0-1,2 6 1,-1-10 5,0 1 1,0 0-1,0 0 1,0-1-1,0 1 1,1 0-1,-1 0 0,0 0 1,0-1-1,1 1 1,-1 0-1,0-1 0,1 1 1,-1 0-1,1-1 1,-1 1-1,0 0 0,1-1 1,0 1-1,-1-1 1,1 1-1,-1-1 1,1 1-1,0-1 0,-1 1 1,1-1-1,0 0 1,-1 1-1,1-1 0,0 0 1,0 0-1,0 1 1,1-2 8,-1 1 1,1 0-1,-1 0 1,0-1 0,1 1-1,-1-1 1,0 1 0,0-1-1,1 0 1,-1 1-1,0-1 1,0 0 0,0 0-1,0 0 1,0 0-1,0 0 1,0 0 0,0 0-1,0 0 1,0 0-1,0-2 1,1 0-11,0-1 1,-1 1-1,1-1 1,-1 1-1,0-1 0,2-5 1,-1-2 23,-1 10-22,-1 1 0,0-1 0,1 0-1,-1 1 1,0-1 0,0 0 0,0 1 0,0-1 0,1 0-1,-1 0 1,0 1 0,0-1 0,0 0 0,-1 0-1,1 1 1,0-1 0,0 0 0,0 1 0,0-1 0,-1 0-1,1 0 1,0 1 0,-1-1 0,1 0 0,0 1-1,-1-1 1,1 1 0,-1-2 0,0 2-14,1 0 0,-1 0 0,1 0 0,-1 0 0,1 1 0,0-1 0,-1 0 0,1 0 0,-1 0 0,1 0 0,0 0 0,-1 1 0,1-1 0,-1 0 0,1 0 0,0 1 1,-1-1-1,1 0 0,0 0 0,-1 1 0,1-1 0,0 0 0,0 1 0,-1-1 0,1 0 0,0 1 0,0-1 0,-1 1 0,-6 12 164,6-12-114,-2 8-56,3-9 8,0 0 1,0 0 0,0 0-1,0 0 1,0 0 0,0 1-1,0-1 1,0 0 0,-1 0-1,1 0 1,0 0 0,0 0-1,0 1 1,0-1 0,1 0-1,-1 0 1,0 0-1,0 0 1,0 0 0,0 1-1,0-1 1,0 0 0,0 0-1,0 0 1,0 0 0,0 0-1,0 0 1,0 1 0,0-1-1,1 0 1,-1 0 0,0 0-1,0 0 1,0 0-1,0 0 1,0 0 0,0 0-1,0 0 1,1 1 0,-1-1-1,0 0 1,0 0 0,0 0-1,0 0 1,1 0 0,0-1 53,0 1 0,0-1 0,1 1-1,-1-1 1,0 1 0,0-1 0,0 0 0,0 0 0,0 1 0,0-1 0,0 0 0,0 0 0,0 0 0,0 0 0,0 0 0,-1 0 0,1-1 0,0 1 0,-1 0 0,1-1 0,1-1-45,-1 0 0,1 0-1,-1 0 1,0 0 0,0 0-1,-1 0 1,2-5 0,-2 8-25,0 0 0,0-1 1,0 1-1,0 0 0,0 0 0,0 0 1,0-1-1,0 1 0,0 0 0,0 0 1,0 0-1,0 0 0,0 0 1,-1-1-1,1 1 0,0 0 0,0 0 1,0 0-1,0 0 0,0-1 0,0 1 1,0 0-1,0 0 0,0 0 0,-1 0 1,1 0-1,0 0 0,0 0 1,0-1-1,0 1 0,0 0 0,-1 0 1,1 0-1,0 0 0,0 0 0,0 0 1,0 0-1,0 0 0,-1 0 0,1 0 1,0 0-1,0 0 0,0 0 0,0 0 1,-1 0-1,1 0 0,0 0 1,0 0-1,0 0 0,0 0 0,-1 0 1,-7 5-1942,5-2 1255,1 0 1,-1 1 0,1-1 0,0 1 0,0 0 0,0 0-1,0 0 1,1 0 0,-1 0 0,1 0 0,0 0 0,0 0-1,0 5 1,-3 10-3200,-2 8 558</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7:42.982"/>
    </inkml:context>
    <inkml:brush xml:id="br0">
      <inkml:brushProperty name="width" value="0.05" units="cm"/>
      <inkml:brushProperty name="height" value="0.05" units="cm"/>
      <inkml:brushProperty name="color" value="#004F8B"/>
    </inkml:brush>
  </inkml:definitions>
  <inkml:trace contextRef="#ctx0" brushRef="#br0">248 445 1824,'5'0'11258,"-6"0"-11065,0-1 0,0 0-1,0 0 1,0 0 0,0 0-1,0 1 1,0-1 0,0 1-1,0-1 1,0 1 0,0-1-1,-1 1 1,1-1 0,0 1-1,-2 0 1,-1-1-36,1 0 0,-1 1 0,0-1 0,0 1 1,1 0-1,-1 0 0,0 1 0,0-1 0,1 1 0,-1-1 0,0 1 1,1 0-1,-7 3 0,3 0-84,1-1 0,1 1 0,-1 0-1,0 0 1,1 0 0,0 1 0,-5 5 0,-5 10-7,0-1 0,1 2 1,-14 27-1,25-43 27,-5 10 17,0 0-1,1 0 1,1 0-1,0 1 1,-7 33 0,12-43-34,0 0 1,1 0-1,-1 1 1,1-1-1,1 1 1,-1-1-1,1 0 1,0 0 0,1 1-1,-1-1 1,1 0-1,1 0 1,-1 0-1,1-1 1,0 1-1,0-1 1,0 1-1,8 7 1,-5-6 30,0 0 0,1-1-1,-1 0 1,1-1 0,1 1 0,-1-1-1,1-1 1,-1 1 0,1-1 0,1-1-1,14 5 1,-16-6-45,0-1-1,0 0 1,1 0 0,-1 0-1,0-1 1,0 0-1,0-1 1,0 0-1,1 0 1,-1 0 0,0-1-1,0 0 1,-1 0-1,1-1 1,7-3 0,31-17 317,-7 4-342,58-38 0,-44 20 43,89-81 0,-119 95-57,-2-1 0,23-35 0,-40 56-39,-1 0-1,0-1 0,0 1 0,-1-1 0,1 1 1,1-7-1,-3 10 11,0 0 0,0 0 0,-1 0 0,1-1 0,0 1 0,0 0 0,0 0 0,0 0 0,0 0 0,0-1 0,-1 1 0,1 0 0,0 0 0,0 0 0,0 0 0,0 0 0,-1-1 1,1 1-1,0 0 0,0 0 0,0 0 0,-1 0 0,1 0 0,0 0 0,0 0 0,0 0 0,-1 0 0,1 0 0,0 0 0,0 0 0,0 0 0,-1 0 0,1 0 0,0 0 0,0 0 0,0 0 0,-1 0 0,1 0 0,0 0 0,-13 4-246,8-3 119,1 0 132,0 1-1,0 0 1,0-1 0,0 2-1,0-1 1,0 0 0,0 1-1,1 0 1,0-1 0,-1 1-1,1 1 1,0-1 0,0 0 0,1 1-1,-1 0 1,1-1 0,0 1-1,-4 7 1,1 0-27,1 0 1,0 1-1,0-1 0,1 1 1,0-1-1,0 13 0,2-17 45,1 0-1,1 0 1,-1-1-1,1 1 1,0 0-1,1-1 1,0 1-1,0-1 1,0 0-1,1 1 1,0-1-1,0 0 1,0-1-1,1 1 1,0 0-1,0-1 1,9 9-1,-6-7 89,0 0 0,0-1 0,1 0 0,0-1 0,0 0 0,1 0 0,-1 0 0,1-1 0,0 0 0,0-1 1,17 4-1,-24-7-98,0 1 1,0-1-1,0 0 1,0 0-1,-1 0 1,1 0 0,0 0-1,0-1 1,0 1-1,0 0 1,0-1-1,0 1 1,0-1 0,0 0-1,0 0 1,-1 0-1,1 0 1,0 0-1,-1 0 1,1 0 0,0-1-1,-1 1 1,0 0-1,1-1 1,-1 1-1,0-1 1,0 0 0,0 1-1,0-1 1,1-2-1,1-2-29,-1-1 1,1 0-1,-2 0 0,1 0 0,-1-1 0,0 1 0,0 0 0,-1 0 0,0-8 1,-2-10 40,-1 0 0,0 0 0,-13-41 0,14 58-31,-1 1-1,0 0 1,0 0 0,0 0-1,-1 0 1,0 1 0,0-1-1,-1 1 1,1 0 0,-2 0-1,1 1 1,0 0 0,-1-1-1,0 2 1,0-1 0,-13-6-1,14 9 2,0 0 0,1 0 1,-1 1-1,0-1 0,0 1 0,-1 1 0,1-1 0,-8 0 0,12 1-1,0 1 0,-1-1 0,1 0 0,0 0 0,0 0-1,0 1 1,0-1 0,0 0 0,0 1 0,0-1 0,0 1 0,0 0-1,0-1 1,0 1 0,0 0 0,0-1 0,-1 3 0,1-2 16,1 0 1,-1 0 0,1 0-1,-1 1 1,1-1-1,0 0 1,-1 1 0,1-1-1,0 0 1,0 0 0,0 1-1,0-1 1,0 0-1,0 1 1,1-1 0,-1 0-1,0 1 1,1-1 0,0 2-1,1 4 18,1-1 0,0 0-1,1 1 1,-1-1 0,1 0-1,0-1 1,1 1 0,0-1-1,0 0 1,0 0 0,6 5-1,-3-4 33,0 0-1,1-1 1,-1 0-1,1 0 1,0-1-1,0 0 1,15 4-1,-20-7-11,1 0 0,0-1 0,0 1 0,0-1 0,0 0 0,0 0 0,-1-1 0,1 1 0,0-1 0,0 0 0,-1-1 0,1 1 0,0-1 0,-1 0 0,8-4 0,4-4 9,-1 0 1,26-24-1,2-1-2,-14 14 67,-4 3-243,33-18-1,-57 35 108,0 1 6,0-1 0,-1 1-1,1-1 1,0 1 0,0-1-1,0 1 1,0 0-1,-1-1 1,1 1 0,0 0-1,0 0 1,0-1 0,0 1-1,1 0 1,-1 1 10,-1 0 1,0-1-1,1 1 1,-1 0-1,0 0 0,0 0 1,1-1-1,-1 1 1,0 0-1,0 0 0,0 0 1,0 0-1,0-1 0,0 1 1,0 0-1,0 0 1,0 0-1,-1-1 0,1 1 1,0 0-1,-1 1 1,-5 27 2,-2-1 0,-21 53 0,7-22-146,11-14 215,10-40-49,0-1 0,1 0 0,0 1 0,0-1-1,0 0 1,0 1 0,2 6 0,-2-10 4,0-1 0,0 1 0,1 0 0,-1-1 1,0 1-1,1-1 0,-1 1 0,0-1 0,1 1 0,-1-1 1,0 1-1,1-1 0,-1 0 0,1 1 0,-1-1 0,1 1 0,-1-1 1,1 0-1,-1 0 0,1 1 0,0-1 0,-1 0 0,1 0 0,-1 1 1,1-1-1,0 0 0,1 0 5,0 0 0,-1 0 0,1 0 0,0-1 0,-1 1 0,1 0 0,0-1 0,-1 0 0,3 0 1,4-3 48,-1 0 1,14-10-1,-20 13-52,24-19-10,34-37 1,-45 44-277,-14 13 249,0 0 0,0 0 0,0 0 0,0-1-1,0 1 1,0 0 0,0 0 0,0 0 0,0 0 0,0 0 0,0 0 0,0 0-1,1 0 1,-1 0 0,0 0 0,0 0 0,0 0 0,0-1 0,0 1-1,0 0 1,0 0 0,1 0 0,-1 0 0,0 0 0,0 0 0,0 0-1,0 0 1,0 0 0,0 0 0,0 0 0,1 0 0,-1 0 0,0 1-1,0-1 1,0 0 0,0 0 0,0 0 0,0 0 0,0 0 0,0 0 0,1 0-1,-1 0 1,0 0 0,0 0 0,0 0 0,2 8-282,-2 15 68,0-17 126,0-4 98,0 11 7,0-1 1,1 1 0,2 12 0,-2-22 19,0 1 1,0-1-1,0 0 0,0 0 1,1 1-1,-1-1 0,1 0 1,0 0-1,0 0 0,0 0 1,0-1-1,1 1 0,-1 0 1,1-1-1,3 3 0,-1-1 2,2 1 38,1 1 0,14 6 0,-18-11-26,-1 1-1,1-1 1,0 0-1,-1-1 1,1 1 0,0 0-1,0-1 1,-1 0 0,7 0-1,-5-1-3,-1 1 0,0-1 0,1 0 0,-1 0 0,0-1 0,1 1 0,-1-1 0,0 0 0,0 0 0,4-3 0,2-3 25,0 0 0,10-11 0,-16 15-54,4-4-12,-1-1 0,0 0 0,0 0 0,-1-1 0,10-20 0,19-55-113,-27 62 125,73-204-22,-80 225 20,50-147-174,-45 128 154,4-11-263,-2-1 1,-2 1-1,4-51 1,-12 76-25,-3 11 112,-3 10 87,-13 42 74,2 0 0,-17 95 0,34-136 77,1 0 0,1-1 0,0 1 0,1 0 0,0 0 0,1 0 0,1-1 0,1 1 0,0-1 0,11 27 0,-14-39-13,1 1 1,-1-1-1,1 1 0,0-1 1,-1 0-1,1 0 1,0 0-1,0 0 0,0 0 1,1 0-1,-1 0 1,0-1-1,1 1 0,-1-1 1,1 0-1,0 1 1,-1-1-1,1-1 0,0 1 1,0 0-1,-1-1 1,1 1-1,0-1 0,0 0 1,0 0-1,0 0 1,-1 0-1,5-1 0,6-1 8,0-2 0,0 1 0,0-2-1,22-10 1,-25 10-107,62-30 23,12-7-257,-70 38 166,-14 4 128,0 0 0,0 0 0,1 0 0,-1 0 0,0 0 0,0 0 0,0 0 0,0 1 0,0-1 0,0 0 0,0 0 0,1 0 0,-1 0 0,0 0 0,0 0 0,0 0 0,0 0 0,0 0 0,0 0 0,0 0 0,0 1 0,0-1 0,0 0 0,0 0 0,0 0 0,0 0 0,0 0 0,0 0 0,0 0 0,1 0 0,-1 1 0,0-1 0,0 0 0,0 0 0,0 0 0,0 0 0,-1 0 0,1 0 0,0 0 0,0 1 0,0-1 0,0 0 0,0 0 0,0 0 0,0 0 0,0 0 0,0 0 0,0 0 0,0 1 0,-16 20-497,7-11 422,2-1 79,-62 82-45,56-70 35,0 0 0,-16 40 0,24-49 23,0 0 0,-2 14 0,6-22 37,0 0 1,1 0 0,-1 1-1,1-1 1,0 0-1,0 0 1,0 0-1,1 0 1,0 0-1,1 7 1,-1-10-31,0 1-1,-1-1 1,1 1-1,0-1 1,0 0 0,0 1-1,0-1 1,0 0 0,0 0-1,0 0 1,1 1 0,-1-1-1,0-1 1,1 1 0,-1 0-1,0 0 1,1 0 0,-1-1-1,1 1 1,-1-1-1,1 1 1,0-1 0,-1 0-1,1 1 1,-1-1 0,1 0-1,0 0 1,1 0 0,1 0 11,0-1 0,-1 1 0,1-1 0,-1 0 1,1 0-1,-1 0 0,1 0 0,-1-1 0,0 1 1,1-1-1,-1 0 0,3-2 0,6-7 34,0 0 0,-1-1 0,0 0 0,-1-1 0,0 0 0,-1 0 0,13-26 0,50-109-112,-57 109 22,17-74-1,-31 106 25,1 0 0,-1 0 0,-1 0 0,0-1 0,0 1 0,0 0 0,-1 0 0,-2-10 0,3 13-34,-1 1 0,0 0-1,0-1 1,-1 1-1,1 0 1,-1 0-1,1 0 1,-1-1-1,0 2 1,0-1-1,-1 0 1,1 0-1,0 1 1,-1-1 0,0 1-1,0 0 1,1 0-1,-1 0 1,-5-2-1,7 3 37,0 1 0,0 0 1,0-1-1,0 1 0,0 0 0,0 0 0,0-1 0,0 1 0,0 0 0,0 0 0,0 0 0,0 0 1,0 0-1,0 1 0,0-1 0,0 0 0,-1 0 0,1 1 0,0-1 0,0 1 0,1-1 0,-1 1 1,-2 0-1,1 1-2,0 0 0,0 0 0,0 0 0,0 0 0,0 1 1,0-1-1,1 1 0,-3 4 0,0 2 67,0 1-1,1-1 1,0 1 0,-3 18 0,3 4 113,1-1 0,1 1 1,6 42-1,22 93 100,-25-159-374,10 33 512,-11-38-616,0-1 1,0 1 0,0 0-1,1-1 1,-1 0 0,1 1-1,0-1 1,-1 0 0,1 0-1,0 0 1,0 0 0,4 2 0,-6-3 51,1-1 0,-1 0 1,0 0-1,0 1 0,1-1 1,-1 0-1,0 0 1,1 0-1,-1 1 0,0-1 1,1 0-1,-1 0 1,0 0-1,1 0 0,-1 0 1,0 0-1,1 0 1,-1 0-1,0 0 0,1 0 1,-1 0-1,1 0 1,-1 0-1,0 0 0,1 0 1,-1 0-1,0 0 0,1 0 1,-1-1-1,0 1 1,1 0-1,-1 0 0,0 0 1,0-1-1,1 1 1,-1-1-1,5-12-7598,-5 12 7541,4-11-3299</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7:44.484"/>
    </inkml:context>
    <inkml:brush xml:id="br0">
      <inkml:brushProperty name="width" value="0.05" units="cm"/>
      <inkml:brushProperty name="height" value="0.05" units="cm"/>
      <inkml:brushProperty name="color" value="#004F8B"/>
    </inkml:brush>
  </inkml:definitions>
  <inkml:trace contextRef="#ctx0" brushRef="#br0">80 38 2912,'-3'-5'506,"-5"-6"428,8 10-860,0 1 0,0 0-1,0-1 1,-1 1 0,1 0 0,0 0-1,0-1 1,0 1 0,0 0-1,0-1 1,0 1 0,0 0 0,0 0-1,0-1 1,0 1 0,0 0-1,0-1 1,0 1 0,0 0 0,0 0-1,1-1 1,-1 1 0,0 0-1,0 0 1,0-1 0,0 1-1,0 0 1,1 0 0,-1-1 0,0 1-1,0 0 1,0 0 0,1-1-1,0 1 319,-1-1 0,1 0 0,-1 1 0,1-1-1,-1 0 1,0 1 0,1-1 0,-1 0-1,0 0 1,1 1 0,-1-1 0,1-2 2296,-1 7-848,0-2-1465,-2 19 700,0-1-1,-1 0 1,-7 22-1,0 5-241,-18 140 618,25-155-952,1 46 0,2-58 135,9-27 11,19-46-437,-20 43-249,-1 0 0,1 1 0,1 0 1,0 0-1,0 1 0,12-8 0,-19 14 29,0 0-1,1 1 0,0-1 1,-1 1-1,1 0 0,0-1 1,0 1-1,0 1 0,-1-1 1,1 0-1,0 1 1,0-1-1,0 1 0,0 0 1,0 0-1,0 0 0,0 0 1,0 1-1,0-1 1,0 1-1,0 0 0,0-1 1,0 2-1,0-1 0,-1 0 1,1 0-1,0 1 0,-1-1 1,1 1-1,3 3 1,-2 0 32,0 0 0,0 0 1,0 0-1,-1 0 0,0 0 1,0 1-1,-1-1 1,1 1-1,-1 0 0,0 0 1,-1 0-1,2 11 1,0 1 27,-1 0 0,-2 0 1,0 21-1,-1-27 44,0 0-1,-1 0 1,-1 0-1,0-1 1,0 1-1,-1-1 1,0 0-1,-1 1 1,0-2-1,-1 1 1,0-1-1,-1 0 1,0 0-1,-1-1 1,0 0-1,0 0 1,-1-1-1,-15 12 1,21-18-62,-1 1-1,1-1 1,-1 0 0,0 0-1,0 0 1,1-1 0,-1 0-1,0 1 1,0-1 0,-1-1 0,1 1-1,0 0 1,0-1 0,0 0-1,-6-1 1,6 1-15,0-2 1,0 1-1,1 0 1,-1-1-1,1 1 0,-1-1 1,1 0-1,0 0 0,0 0 1,-1-1-1,2 1 1,-1-1-1,0 0 0,0 0 1,1 0-1,0 0 0,-3-5 1,-2 0-44,-3-8-383,10 16 408,0 0-1,0 0 1,0 0-1,0 0 1,0 0 0,0 0-1,0 0 1,0 0 0,0 0-1,0 0 1,0-1-1,0 1 1,0 0 0,0 0-1,0 0 1,0 0-1,0 0 1,0 0 0,0 0-1,0 0 1,0 0 0,0 0-1,0 0 1,1 0-1,-1 0 1,0 0 0,0 0-1,0-1 1,0 1 0,0 0-1,0 0 1,0 0-1,0 0 1,0 0 0,0 0-1,0 0 1,0 0-1,0 0 1,0 0 0,0 0-1,1 0 1,-1 0 0,0 0-1,0 0 1,0 0-1,0 0 1,0 0 0,0 0-1,0 0 1,0 0-1,0 0 1,0 0 0,0 0-1,0 0 1,0 0 0,0 0-1,1 0 1,-1 0-1,0 1 1,0-1 0,0 0-1,12 6-94,1 1 101,0-1-1,0 0 1,1 0-1,-1-2 1,1 1-1,0-2 1,22 3 0,-1-2 234,67-2 1,-74-3-144,-1-1-1,0-1 1,1-1-1,-1-2 1,27-8-1,-43 10-72,0-1-1,0 0 1,0 0-1,0-1 1,-1 0-1,0-1 1,-1 0-1,1-1 1,-1 0-1,-1 0 1,1-1-1,-2 0 1,13-18-1,-10 10-28,0-1-1,-1 0 1,-1-1 0,-1 0-1,0 0 1,4-24-1,-11 39-68,1-1-1,-1 1 0,0 0 0,0 0 1,0-5-1,0 8 59,0 1 1,0-1-1,0 0 0,0 1 1,0-1-1,0 0 0,0 1 1,-1-1-1,1 0 0,0 1 1,0-1-1,0 1 0,-1-1 1,1 0-1,0 1 0,-1-1 1,1 1-1,0-1 0,-1 1 1,1-1-1,-1 1 0,1-1 1,-1 1-1,1 0 0,-1-1 1,1 1-1,-1 0 0,0-1 1,1 1-1,-1 0 0,1 0 1,-1-1-1,0 1 0,1 0 1,-1 0-1,0 0 0,1 0 1,-1 0-1,0 0 0,1 0 1,-1 0-1,0 0 0,1 0 1,-2 1-1,-1 0 8,0 1 0,0-1 0,0 1 1,0 0-1,1 0 0,-1 0 0,0 1 0,1-1 0,0 1 1,-1-1-1,-2 6 0,-3 4 44,-11 22 0,13-21 0,0 0 1,1 0 0,1 0-1,0 1 1,1 0 0,0 0-1,-1 26 1,4-33 17,0 0 0,0 0 1,1 0-1,0 0 0,0-1 0,0 1 1,1 0-1,0-1 0,1 1 0,-1-1 1,1 1-1,0-1 0,1 0 0,-1 0 1,1-1-1,1 1 0,-1-1 0,6 6 0,-3-5 60,-1-1 0,1 0 0,0 0-1,0 0 1,1-1 0,-1 0-1,1 0 1,12 3 0,-12-5-79,-1-1 0,1 0 0,-1 0 0,1 0 0,0-1 0,-1-1 0,1 1 1,-1-1-1,14-3 0,-10 1-336,0-1 1,-1 0-1,0-1 1,0 0-1,16-10 1,-16 8-1625,0 0 0,14-14 0,-9 8-286</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4:48.360"/>
    </inkml:context>
    <inkml:brush xml:id="br0">
      <inkml:brushProperty name="width" value="0.05" units="cm"/>
      <inkml:brushProperty name="height" value="0.05" units="cm"/>
    </inkml:brush>
  </inkml:definitions>
  <inkml:trace contextRef="#ctx0" brushRef="#br0">273 940 5632,'0'0'1834,"-2"-2"-1124,-1-1-709,2 1 1144,-1 1-1,0-1 1,0 0 0,1 1-1,-1-1 1,0 1 0,-4-2-1,5 2-830,0 1 0,0 0-1,0 0 1,0 0 0,1-1-1,-1 1 1,0 0 0,0 0 0,0 0-1,0 0 1,0 1 0,1-1-1,-1 0 1,0 0 0,-1 1-1,-9 6-848,-6 12 1073,1 0 1,0 2-1,-20 35 1,22-33-362,-17 23 130,13-19-156,0 1 0,2 1 0,-16 37 1,30-61-102,0 0 0,1 0 1,0 0-1,-1 0 0,2 0 1,-1 0-1,1 0 0,-1 1 1,1-1-1,2 10 0,-1-13-24,-1 1-1,1-1 1,0 0 0,0 1-1,0-1 1,0 0 0,1 0-1,-1 0 1,1 1 0,-1-2-1,1 1 1,0 0 0,0 0-1,0 0 1,0-1-1,0 1 1,0-1 0,0 0-1,0 1 1,0-1 0,1 0-1,-1 0 1,1-1 0,2 2-1,2 0-44,-1-1 1,0 0-1,1 0 0,-1 0 0,1-1 0,-1 0 0,1 0 0,-1-1 1,0 0-1,1 0 0,-1 0 0,9-4 0,-6 1-57,0 0 1,-1 0-1,0-1 0,0 0 0,0 0 1,0-1-1,11-11 0,-3 0-16,-1-1-1,-1-1 1,-1 0-1,0 0 1,-2-1-1,10-23 1,-16 34 66,62-150 334,-57 121 34,-14 62-285,2 0 0,0 0 1,2 27-1,0-42-84,1 9 85,0 1 0,2 0 0,0 0 0,6 20 0,-7-34-11,0 0 0,0 1 1,1-1-1,-1 0 1,1-1-1,0 1 0,1 0 1,-1-1-1,1 0 0,0 0 1,0 0-1,0 0 0,0-1 1,1 1-1,-1-1 0,1 0 1,0 0-1,9 3 1,-9-4-56,0-1 1,1 1 0,-1-1 0,1 0 0,-1-1 0,1 1 0,0-1 0,-1 0 0,1-1 0,-1 1 0,1-1 0,-1 0 0,1-1 0,-1 1 0,0-1 0,1 0 0,-1 0 0,0-1 0,6-3 0,-1-1-38,0 0 0,0-1 0,0 0 0,-1 0-1,-1-1 1,1 0 0,13-20 0,3-12 43,-2-1-1,-2 0 0,-2-2 1,-1-1-1,16-66 0,-32 100 103,2-10-116,-4 20 7,1 0-1,-1 0 1,0 1-1,0-1 1,1 0-1,-1 1 1,1-1 0,-1 1-1,0-1 1,1 0-1,-1 1 1,1-1-1,-1 1 1,1-1-1,0 1 1,-1-1 0,1 1-1,0 0 1,-1-1-1,1 1 1,0 0-1,1-1 1,14-1-113,1 1 0,0 1 1,17 1-1,8 0-90,16-1 128,67 1 510,-122-1-379,-1 0 1,1 0 0,0 1 0,0-1-1,-1 1 1,1 0 0,0 0 0,-1 0-1,1 0 1,3 2 0,-5-2-19,-1 0 1,1-1-1,0 1 0,-1 0 1,1 0-1,-1 0 0,1 0 1,-1 0-1,1 0 0,-1 0 1,0 0-1,1 0 0,-1 0 1,0 0-1,0 0 0,0 0 1,0 0-1,0 0 0,0 0 1,0 1-1,0-1 0,0 0 1,-1 0-1,1 0 0,0 0 1,-1 0-1,1 0 0,-1 2 1,-39 87 375,36-79-384,-10 28 10,1 1-1,2 0 1,-9 65 0,19-99-26,1 0 0,0 1 0,0-1 0,0 0 0,1 0 0,2 12 1,-2-17 5,-1 1 1,1 0-1,0 0 1,0-1-1,0 1 0,0 0 1,0-1-1,0 1 1,0-1-1,0 1 1,0-1-1,1 0 1,-1 1-1,1-1 1,-1 0-1,1 0 1,0 0-1,-1 0 1,1 0-1,0-1 1,-1 1-1,1 0 1,0-1-1,0 1 1,0-1-1,0 0 1,3 1-1,4-1-5,0-1-1,0 1 1,0-1 0,0-1-1,0 0 1,-1 0-1,1 0 1,14-7 0,-3-1 30,1-1 1,27-19-1,-1-5-57,-1-2-1,-1-2 1,39-46 0,104-147 47,-70 60-52,-71 102-6,104-163 80,-137 206-171,-9 14-113,-14 21-397,-3 7 302,-19 32 0,19-26 241,-40 63-109,-77 175 1,113-218 314,1 0 0,3 1 0,1 1 0,2 0 1,1 1-1,-1 78 0,8-119-119,1 1-1,1 0 1,-1 0 0,0-1-1,1 1 1,0 0 0,0 0-1,0-1 1,2 5 0,-3-7-3,1-1 0,-1 1 0,1 0 1,-1-1-1,1 1 0,-1 0 0,1-1 1,0 1-1,-1-1 0,1 1 0,0-1 1,-1 1-1,1-1 0,0 0 0,0 1 1,-1-1-1,1 0 0,1 1 0,0-1-5,0 0-1,0 0 1,-1 0-1,1-1 0,0 1 1,-1 0-1,1-1 1,0 1-1,-1-1 0,1 1 1,-1-1-1,3-1 1,15-10-54,0-1 0,-1-1 1,21-20-1,-9 7 52,27-20-15,-8 8 32,-2-3 0,59-67 0,-76 71 7,37-63 0,13-47-113,176-298 896,-253 441-696,1-1 0,-1 0 1,0 1-1,2-8 0,-3 6-81,-6 10-122,-11 19-26,-72 198 152,47-111 60,-94 198 784,55-132-488,-36 104-30,111-271-394,-2 13-128,5-21 172,1 0 1,0 0 0,0 0-1,0 0 1,0 0 0,0 0-1,0 0 1,0 1-1,0-1 1,0 0 0,0 0-1,0 0 1,0 0-1,0 0 1,0 0 0,0 0-1,0 0 1,1 0 0,-1 1-1,0-1 1,0 0-1,0 0 1,0 0 0,0 0-1,0 0 1,0 0-1,0 0 1,0 0 0,0 0-1,0 0 1,0 0 0,0 0-1,0 0 1,1 1-1,-1-1 1,0 0 0,0 0-1,0 0 1,0 0-1,0 0 1,0 0 0,0 0-1,0 0 1,0 0 0,1 0-1,-1 0 1,0 0-1,9-6-130,-3 1 76,-1 0 0,0 0 0,-1 0 0,1 0-1,-1-1 1,4-6 0,3-4-71,50-71-77,96-103 0,-155 189 217,-1 0 1,0 0 0,0 0-1,0 0 1,1 0 0,-1 0-1,1 0 1,-1 0 0,1 0-1,-1 1 1,1-1 0,-1 1-1,1-1 1,2 0-1,-3 1 2,0 1 0,0-1 0,-1 0-1,1 0 1,0 0 0,0 0-1,0 1 1,-1-1 0,1 0 0,0 1-1,-1-1 1,1 1 0,0-1-1,0 1 1,-1-1 0,1 1 0,-1-1-1,1 1 1,-1-1 0,1 1-1,-1 0 1,1-1 0,-1 1 0,1 0-1,-1 0 1,0-1 0,1 1 0,-1 0-1,0 0 1,0 0 0,0-1-1,1 1 1,-1 1 0,4 22 66,-2-1 1,0 1-1,-1 27 0,-1-23-160,6 49-1,-6-71 67,3 14-598,1 0-1,1 0 0,8 20 1,-13-38 328,1-1 0,0 0 1,-1 0-1,1 0 0,0 1 0,0-1 1,0 0-1,0 0 0,0 0 0,0 0 0,0 0 1,0-1-1,1 1 0,-1 0 0,2 0 1,-3 0-42,1-1 0,0 0-1,0 0 1,0 1 0,-1-1 0,1 0 0,0 0 0,0 0 0,0 0 0,-1 0 0,1 0 0,0 0 0,0 0 0,0 0 0,-1 0 0,1-1 0,0 1 0,0 0 0,-1 0 0,1-1 0,0 1-1,0-1 1,-1 1 0,1 0 0,1-2 0,2-3-2293</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7:46.238"/>
    </inkml:context>
    <inkml:brush xml:id="br0">
      <inkml:brushProperty name="width" value="0.05" units="cm"/>
      <inkml:brushProperty name="height" value="0.05" units="cm"/>
      <inkml:brushProperty name="color" value="#004F8B"/>
    </inkml:brush>
  </inkml:definitions>
  <inkml:trace contextRef="#ctx0" brushRef="#br0">205 93 2720,'-3'-14'891,"3"14"-753,0-1 1,0 1 0,1-1-1,-1 1 1,0-1 0,0 1-1,0 0 1,1-1 0,-1 1-1,0-1 1,0 1 0,1 0 0,-1-1-1,0 1 1,1 0 0,-1 0-1,0-1 1,1 1 0,-1 0-1,1 0 1,-1 0 0,0-1-1,2 1 1,6-7 2612,-4 2 569,-2 10-416,-2 17-296,-28 171 856,-20 114-2581,36-230-761,-3 16 374,7-72 288,4-16-387,5-14-660,22-107-511,21-134 695,-37 209 78,27-122-15,-26 129-58,-5 23 226,-1 1 0,0-1 0,1-17 0,-2 27-105,-1-1-1,0 0 1,0 0 0,0 1 0,-1-1 0,1 0 0,0 1 0,-1-1 0,1 0 0,-2-2 0,2 3-38,-1 1 1,0 0-1,1 0 0,-1-1 1,1 1-1,-1 0 1,0 0-1,1-1 1,-1 1-1,1 0 0,-1 0 1,0 0-1,1 0 1,-1 0-1,0 0 0,1 0 1,-1 0-1,0 0 1,1 1-1,-1-1 1,0 0-1,1 0 0,-1 0 1,1 1-1,-1-1 1,1 0-1,-1 1 0,0 0 1,-53 28 11,19-10 187,-82 40 528,117-59-720,-1 0 0,1 1 0,0-1 0,0 0 0,0 0 0,-1 0-1,1 0 1,0 0 0,0 1 0,-1-1 0,1 0 0,0 0 0,0 0 0,-1 0 0,1 0-1,0 0 1,0 0 0,-1 0 0,1 0 0,0 0 0,0 0 0,-1 0 0,1 0 0,0 0-1,0 0 1,-1 0 0,1-1 0,0 1 0,0 0 0,-1 0 0,1 0 0,0 0 0,0 0-1,0 0 1,-1-1 0,1 1 2,0-1 1,0 1-1,0 0 0,0-1 1,0 1-1,0 0 0,0-1 1,1 1-1,-1 0 0,0-1 1,0 1-1,0 0 0,0-1 1,1 1-1,-1 0 0,0 0 1,0-1-1,0 1 0,1 0 1,-1 0-1,0-1 0,1 1 1,-1 0-1,0 0 0,0 0 1,1-1-1,20-12 28,1 0-170,-1-1 0,25-23 1,-31 24 82,9-10 13,40-27 1,-60 47-9,2-1-3,0 0 0,0 1 0,8-4 0,-13 6 38,0 1-1,-1 0 1,1-1 0,0 1 0,0 0 0,0-1 0,0 1-1,0 0 1,0 0 0,0 0 0,0 0 0,0 0-1,0 0 1,0 0 0,0 0 0,-1 0 0,1 0 0,0 0-1,0 1 1,0-1 0,0 0 0,0 1 0,0-1 0,0 1-1,-1-1 1,1 1 0,0-1 0,0 1 0,-1 0 0,1-1-1,0 2 1,4 6 70,-1 0-1,0 0 1,0 1-1,-1 0 0,0-1 1,-1 1-1,3 17 1,-2 1 70,0 40 1,2-15-1356,-5-51 794,0 1 0,0-1 0,0 1 0,0-1 0,1 0 1,-1 1-1,1-1 0,-1 0 0,1 1 0,-1-1 0,1 0 0,0 1 0,0-1 0,-1 0 0,3 2 1,2 3-3922,2 6 690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7:48.542"/>
    </inkml:context>
    <inkml:brush xml:id="br0">
      <inkml:brushProperty name="width" value="0.05" units="cm"/>
      <inkml:brushProperty name="height" value="0.05" units="cm"/>
      <inkml:brushProperty name="color" value="#004F8B"/>
    </inkml:brush>
  </inkml:definitions>
  <inkml:trace contextRef="#ctx0" brushRef="#br0">477 19 2816,'5'-4'9445,"-8"2"-9092,1 1 0,-1-1 0,1 1 0,-1-1 0,1 1 0,-1 0 0,0 0-1,1 0 1,-1 1 0,0-1 0,0 1 0,1-1 0,-1 1 0,0 0 0,-5 0 0,-7 1 77,-25 5 1,36-6-251,-15 4-36,0 1 0,0 0 0,1 2 0,0 0 0,0 1 0,1 0 0,-28 19 0,33-18-4,0 0 1,1 1-1,0 1 1,0 0 0,1 0-1,1 1 1,0 0-1,0 1 1,-13 26-1,10-12 72,2 1 0,0 0-1,2 0 1,-6 38 0,0 26 227,4 0 0,3 101 0,6-171-226,2-1-1,0 0 1,1 0 0,2 1-1,0-2 1,1 1 0,10 27-1,-12-41-73,0-1-1,0 1 1,1-1-1,0 1 1,0-1-1,8 9 1,-9-12-191,-1-1 1,1 0 0,-1 0-1,1 0 1,0-1-1,0 1 1,0 0 0,0-1-1,0 0 1,0 0 0,0 0-1,1 0 1,-1-1-1,0 1 1,0-1 0,7 1-1,-9-1-227,0 0-1,-1 0 1,1 0 0,0 0-1,0 0 1,-1-1-1,1 1 1,0 0-1,0 0 1,-1 0 0,1-1-1,0 1 1,-1 0-1,1-1 1,0 1-1,-1-1 1,1 1 0,0-1-1,-1 1 1,1-1-1,-1 1 1,1-1-1,-1 1 1,1-1 0,-1 0-1,0 1 1,1-1-1,-1 0 1,0 1-1,1-1 1,-1-1 0,1 1-554,-1-1 1,1 1 0,0-1 0,0 1 0,-1 0-1,1-1 1,0 1 0,3-2 0,8-6-2976</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7:49.410"/>
    </inkml:context>
    <inkml:brush xml:id="br0">
      <inkml:brushProperty name="width" value="0.05" units="cm"/>
      <inkml:brushProperty name="height" value="0.05" units="cm"/>
      <inkml:brushProperty name="color" value="#004F8B"/>
    </inkml:brush>
  </inkml:definitions>
  <inkml:trace contextRef="#ctx0" brushRef="#br0">250 26 4384,'0'0'1424,"23"-1"10592,-23 1-11903,0-1 0,0 1 1,0 0-1,0 0 0,0 0 0,0-1 0,-3-5 1996,2 5-1966,-1-1-1,1 1 0,0 0 1,0 0-1,-1 0 0,1 0 1,0 0-1,-1 0 0,-2 0 1,-4-1-65,0 0 1,0 1 0,0 1 0,0-1-1,0 1 1,0 1 0,0 0 0,-11 2-1,-8 3-79,-29 11-1,35-10 177,-14 7-72,32-13-63,0 1-1,0-1 1,0 1-1,0 0 1,0 0-1,1 0 0,-1 0 1,-3 4-1,6-5-22,-1 0 0,1 0 0,0 0-1,-1 0 1,1 0 0,0 0 0,0 0-1,0-1 1,0 1 0,0 0 0,0 0-1,0 0 1,0 0 0,0 0 0,0 0 0,0 0-1,1 0 1,-1 0 0,0 0 0,1 0-1,-1-1 1,1 1 0,-1 0 0,1 0-1,-1 0 1,1-1 0,0 2 0,22 21 194,-19-19-113,40 40 99,-3 1 1,-2 2-1,59 94 0,-94-135-161,-1 0-1,0 0 1,0 0 0,0 1-1,3 11 1,-5-16-12,-1-1 0,0 1 0,1 0 0,-1-1 0,0 1 0,0-1 0,0 1 1,0 0-1,0-1 0,0 1 0,-1 0 0,1-1 0,0 1 0,-1-1 0,0 1 0,1-1 0,-1 1 0,0-1 0,1 1 0,-1-1 0,0 1 1,0-1-1,0 0 0,0 0 0,-1 0 0,1 1 0,0-1 0,0 0 0,-1 0 0,-1 0 0,-3 2 62,0 0 1,0 0-1,-1-1 0,1 0 0,-1-1 0,0 0 0,-13 1 1,0-1-282,-27-4 1,-7 0-2064,3-3-3859,41 5 4176</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7:49.879"/>
    </inkml:context>
    <inkml:brush xml:id="br0">
      <inkml:brushProperty name="width" value="0.05" units="cm"/>
      <inkml:brushProperty name="height" value="0.05" units="cm"/>
      <inkml:brushProperty name="color" value="#004F8B"/>
    </inkml:brush>
  </inkml:definitions>
  <inkml:trace contextRef="#ctx0" brushRef="#br0">5 15 7648,'0'-1'211,"-1"1"0,1 0 0,0 0 0,-1-1 0,1 1 0,0 0 0,-1-1 0,1 1 0,0 0 0,0-1 0,0 1 0,-1-1 0,1 1 0,0 0 0,0-1 0,0 1 0,0-1 0,0 1 0,0 0 0,0-1 0,0 1 0,0-1 0,0 1 0,0-1 0,0 1 0,0 0 0,0-1 0,0 1 0,0-1 0,1 1 0,-1 0 0,0-1 0,0 1 0,1-1 0,14 1 5735,-1 0-6014,19 2 1470,-1 2 0,47 10 0,18 2-1293,-86-14-256,10 0 277,-8-2-3846</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7:50.226"/>
    </inkml:context>
    <inkml:brush xml:id="br0">
      <inkml:brushProperty name="width" value="0.05" units="cm"/>
      <inkml:brushProperty name="height" value="0.05" units="cm"/>
      <inkml:brushProperty name="color" value="#004F8B"/>
    </inkml:brush>
  </inkml:definitions>
  <inkml:trace contextRef="#ctx0" brushRef="#br0">0 22 9984,'12'2'8918,"22"-1"-6221,92-19-478,-75 13-3094,-50 4 708,-1 1-1,1 0 0,-1 0 1,1 0-1,-1 0 0,0-1 1,1 1-1,-1 0 0,1 0 1,-1 0-1,1 0 1,-1 0-1,1 0 0,-1 0 1,1 0-1,-1 0 0,1 0 1,-1 1-1,1-1 0,-1 0 1,0 0-1,1 0 0,-1 1 1,1-1-1,-1 0 0,0 0 1,1 1-1,-1-1 0,1 0 1,-1 1-1,2 1-1093,2 1-984</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7:51.220"/>
    </inkml:context>
    <inkml:brush xml:id="br0">
      <inkml:brushProperty name="width" value="0.05" units="cm"/>
      <inkml:brushProperty name="height" value="0.05" units="cm"/>
      <inkml:brushProperty name="color" value="#004F8B"/>
    </inkml:brush>
  </inkml:definitions>
  <inkml:trace contextRef="#ctx0" brushRef="#br0">28 71 8640,'-1'-1'11370,"13"-1"-8246,17-1-2387,-25 2-657,0 0-1,-1 0 1,1 0-1,0 0 0,-1 0 1,1-1-1,-1 1 1,0-1-1,1 0 1,-1 0-1,0-1 0,3-2 1,9-5-142,30-20 158,-44 29-183,0 1-15,-2 6 291,0 6-130,0-1 0,-1 0 1,-5 17-1,0 2-19,-25 164 416,13-67-101,-20 137 466,36-240-587,1-14-145,1 0 1,-1 0 0,-5 16-1,5-26 186,-9 1-576,11-1 300,0 0 1,-1 0-1,1 0 0,0 0 0,-1-1 0,1 1 0,0 0 0,0 0 0,-1 0 0,1 0 0,0 0 0,0 0 0,-1 0 1,1-1-1,0 1 0,0 0 0,-1 0 0,1 0 0,0-1 0,0 1 0,0 0 0,-1 0 0,1-1 0,0 1 1,0 0-1,0 0 0,0-1 0,0 1 0,0 0 0,0 0 0,-1-1 0,1 1 0,0 0 0,0-1 0,0 1 1,1-1 12,-1 1 0,0-1 1,1 1-1,-1-1 0,0 1 1,1-1-1,-1 1 0,0-1 1,0 1-1,0-1 0,0 1 1,1-1-1,-1 1 0,0-1 1,0 1-1,0-1 0,0 0 1,0 0-1,2-1 100,3-2-271,-18 5-487,-19 2 758,46-3 440,-1-1 0,0-1 0,17-3 0,18-5-336,-39 9-447,0-1 0,0 1 0,0-2 0,0 1 0,0-1 0,0 0 0,10-6 0,-26 11-4661,-5 3 1693,-2-1 1055</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7:51.692"/>
    </inkml:context>
    <inkml:brush xml:id="br0">
      <inkml:brushProperty name="width" value="0.05" units="cm"/>
      <inkml:brushProperty name="height" value="0.05" units="cm"/>
      <inkml:brushProperty name="color" value="#004F8B"/>
    </inkml:brush>
  </inkml:definitions>
  <inkml:trace contextRef="#ctx0" brushRef="#br0">293 4 6816,'0'0'82,"0"0"0,0 0 1,0 0-1,0 0 0,0-1 1,0 1-1,0 0 0,0 0 1,0 0-1,0 0 0,0-1 1,0 1-1,0 0 0,0 0 1,1 0-1,-1 0 0,0 0 1,0-1-1,0 1 0,0 0 1,0 0-1,0 0 0,1 0 1,-1 0-1,0 0 0,0 0 1,0 0-1,0 0 0,1 0 1,-1-1-1,0 1 0,0 0 1,0 0-1,0 0 0,1 0 0,-1 0 1,0 0-1,0 0 0,0 0 1,0 0-1,1 1 0,-1-1 1,0 0-1,0 0 0,0 0 1,0 0-1,1 0 0,-1 0 1,0 0-1,0 0 0,0 0 1,0 0-1,0 1 0,1-1 1,9 7 765,-2 0-72,-1 0 0,-1 1 0,1 0 0,-1 0 0,6 13 0,23 47 1890,-23-35-1994,0 0 0,-2 1 0,-2 1 0,-1 0 0,2 38 0,-2-8 226,-3 0-1,-5 72 1,-1-108-647,-1-1-1,-1 1 1,-2-1 0,-1 0-1,-1-1 1,-2 0 0,-16 36-1,1-19-209,-2 0 0,-53 66 0,-78 69-4688,121-139 2137,26-28 1622,-12 12-2359,6-11-1994,2-6 1087</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7:52.742"/>
    </inkml:context>
    <inkml:brush xml:id="br0">
      <inkml:brushProperty name="width" value="0.05" units="cm"/>
      <inkml:brushProperty name="height" value="0.05" units="cm"/>
      <inkml:brushProperty name="color" value="#004F8B"/>
    </inkml:brush>
  </inkml:definitions>
  <inkml:trace contextRef="#ctx0" brushRef="#br0">204 110 5632,'-6'-7'12109,"5"7"-11763,-14 2 3035,-21 14-3615,33-15 797,-18 9-355,1 0 122,-30 18 0,46-25-272,-1 0-1,1 0 1,0 1-1,0-1 1,0 1-1,1 0 1,-1 0-1,1 0 1,0 1-1,0-1 1,0 1-1,-2 5 1,5-8-19,-1 0 1,1 0 0,-1-1 0,1 1-1,0 0 1,-1 0 0,1 0-1,0 0 1,0 0 0,1 0 0,-1 0-1,0 0 1,1 0 0,-1-1-1,1 1 1,-1 0 0,1 0 0,0 0-1,0-1 1,0 1 0,0 0 0,0-1-1,0 1 1,0-1 0,1 1-1,-1-1 1,0 0 0,1 1 0,-1-1-1,3 1 1,-1 0-12,0 0 0,0-1 0,0 1 0,1-1 0,-1 1 0,1-1 0,-1 0 0,1-1 0,-1 1 0,1 0 0,-1-1 0,1 0 0,-1 0 1,1 0-1,6-1 0,1-2-50,0-1 1,0 0 0,-1-1-1,1 0 1,15-11 0,-19 12 29,-1-1 0,1-1 0,-1 1 1,-1-1-1,1 0 0,-1 0 0,0 0 1,-1-1-1,1 0 0,-1 0 0,-1 0 1,1 0-1,-1-1 0,0 1 1,-1-1-1,0 0 0,0 0 0,-1 0 1,1-14-1,-2 19-3,0 1 0,0-1 0,-1 1 0,1 0 0,-1 0 0,0-1 0,0 1 0,0 0 0,0 0-1,0 0 1,0 0 0,0 0 0,-1 0 0,1 0 0,-1 0 0,-2-2 0,1 1 64,0 1 0,0-1 0,-1 1-1,1 0 1,-1-1 0,1 1 0,-9-2 0,12 4-58,0 0 1,0 0 0,-1 0 0,1 0 0,0 0 0,0 0-1,-1 0 1,1 0 0,0 0 0,0-1 0,0 1 0,-1 0 0,1 0-1,0 0 1,0 0 0,0 0 0,0 0 0,-1 0 0,1-1-1,0 1 1,0 0 0,0 0 0,0 0 0,-1 0 0,1-1-1,0 1 1,0 0 0,0 0 0,0 0 0,0-1 0,0 1 0,0 0-1,0 0 1,0 0 0,0-1 0,0 1 0,0 0 0,0 0-1,0 0 1,0-1 0,0 1 0,0 0 0,0 0 0,0-1 0,0 1-1,0 0 1,0 0 0,0 0 0,0-1 0,0 1 0,2-2 93,0 1 1,0-1 0,-1 1 0,1 0 0,0-1-1,0 1 1,3-1 0,5-3-55,-1 1 1,1 0-1,-1 1 0,1 0 1,0 0-1,0 1 0,0 1 0,0-1 1,1 2-1,-1-1 0,0 1 1,15 3-1,-1 1 67,0 1-1,0 2 1,-1 0 0,0 1 0,-1 2-1,1 0 1,-2 1 0,0 2 0,0 0 0,-1 1-1,34 31 1,-43-35-63,40 34 208,-45-39-277,1 0 0,0-1 0,0 0 0,1 0 1,13 5-1,-18-9-519,0 1 0,1-1 0,-1 0 1,0 1-1,0-2 0,1 1 0,-1 0 0,0-1 1,0 1-1,0-1 0,1 0 0,-1 0 1,0 0-1,0 0 0,0-1 0,4-2 0,0 0-1480,-1-1 0,1 1 0,-1-1 0,0-1 0,8-7 0,12-16-2957</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7:53.932"/>
    </inkml:context>
    <inkml:brush xml:id="br0">
      <inkml:brushProperty name="width" value="0.05" units="cm"/>
      <inkml:brushProperty name="height" value="0.05" units="cm"/>
      <inkml:brushProperty name="color" value="#004F8B"/>
    </inkml:brush>
  </inkml:definitions>
  <inkml:trace contextRef="#ctx0" brushRef="#br0">269 145 5728,'-2'-4'4122,"2"4"-3818,1 1 1,-1 0 0,0-1-1,0 1 1,1 0 0,-1 0-1,0-1 1,0 1 0,0 0-1,0 0 1,0-1 0,0 1-1,0 0 1,0 0 0,0-1-1,-1 2 1,-17 87 3881,-17 43-2020,-34 63-370,33-98-1118,-25 51 218,60-145-890,-9 18 426,10-21-424,0 0-1,0 0 1,0 0-1,0-1 1,0 1-1,0 0 1,0 0-1,0 0 1,0-1-1,0 1 1,0 0-1,0 0 1,-1 0 0,1-1-1,0 1 1,0 0-1,0 0 1,0 0-1,0 0 1,0 0-1,-1-1 1,1 1-1,0 0 1,0 0-1,0 0 1,-1 0-1,1 0 1,0 0-1,0 0 1,0 0-1,-1 0 1,1 0-1,0-1 1,0 1 0,0 0-1,-1 0 1,1 0-1,0 0 1,0 0-1,0 1 1,-1-1-1,1 0 1,0 0-1,0 0 1,0 0-1,-1 0 1,1 0-1,0 0 1,0 0-1,0 0 1,0 0-1,-1 1 1,1-1 0,0 0-1,0 0 1,0 0-1,0 0 1,0 0-1,-1 1 1,1-1-1,0 0 1,0 1-1,0-6-90,-1 1 0,1 0 0,0 0-1,1-1 1,-1 1 0,1 0 0,0 0-1,0 0 1,0 0 0,0 0 0,1 0 0,0 0-1,2-4 1,7-21-58,56-224 95,-26 89 54,-26 104 11,-8 29 33,2 1 1,18-46-1,-17 47 194,3-2 335,-19 40 166,-9 9-454,-158 125 1312,128-103-1285,43-40-27,2-4-202,3-7-11,3 1-66,1 0 0,1 1 0,0-1 0,0 1 0,0 1 0,1 0 0,12-8 0,-19 14-30,141-102 112,-76 58-427,-64 45 341,4-5-34,1 1 1,1 0 0,-1 0-1,13-5 1,-20 10 25,1-1 1,0 0-1,-1 1 0,1-1 1,-1 1-1,1 0 1,0 0-1,-1-1 0,1 1 1,0 0-1,0 0 1,-1 0-1,1 1 0,0-1 1,-1 0-1,1 1 0,-1-1 1,1 1-1,0-1 1,-1 1-1,1 0 0,-1 0 1,1 0-1,-1 0 0,0 0 1,1 0-1,-1 0 1,0 0-1,0 0 0,0 1 1,0-1-1,0 0 0,1 2 1,3 5 57,3 5-37,-1 1 1,0 0 0,7 21-1,-8-16-241,-3-10-2511,-1-1-1,1 1 1,0 11 0,-1 0-2850,2 4 1841</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7:56.005"/>
    </inkml:context>
    <inkml:brush xml:id="br0">
      <inkml:brushProperty name="width" value="0.05" units="cm"/>
      <inkml:brushProperty name="height" value="0.05" units="cm"/>
      <inkml:brushProperty name="color" value="#004F8B"/>
    </inkml:brush>
  </inkml:definitions>
  <inkml:trace contextRef="#ctx0" brushRef="#br0">530 48 2720,'0'-2'320,"1"0"0,-1 1-1,0-1 1,1 0 0,-1 1 0,1-1 0,0 0 0,0 1 0,-1-1-1,1 1 1,0-1 0,0 1 0,2-3 0,-2 3 238,1 0-1,-1 0 1,-1-1 0,1 1 0,0-1 0,0 1 0,0-1 0,-1 1-1,1-1 1,-1 1 0,1-1 0,-1 0 0,1-2 0,-22 13 3527,-15 15-2470,-51 24 1,-13 8-543,78-42-857,1 0 0,1 1 0,1 2 0,0 0 0,-25 29 0,28-23-86,0 1 0,1 0 0,2 1 0,0 1 0,-15 45 0,7-2 538,-12 75 1,30-129-485,1 1 0,0-1 0,1 1 0,2 27 1,0-33-113,0-1 1,1 0 0,1 1-1,-1-1 1,1 0 0,1 0 0,0-1-1,0 1 1,6 8 0,8 8 114,2-1 1,0-1-1,1-1 1,29 23-1,-31-28-234,-10-8-158,0-1-1,1-1 0,-1 0 0,16 8 0,-25-15 40,1 0 0,-1 0 0,1 0 1,-1 0-1,0-1 0,1 1 0,-1 0 0,1 0 0,-1-1 0,0 1 0,1 0 0,-1-1 0,0 1 1,1 0-1,-1-1 0,0 1 0,1-1 0,-1 1 0,0 0 0,0-1 0,0 1 0,1-1 1,-1 1-1,0-1 0,0 1 0,0-1 0,0 1 0,0-1 0,0 1 0,0-1 0,0 1 0,0-1 1,0 0-1,1-19-5180,-1 11 2637</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4:48.876"/>
    </inkml:context>
    <inkml:brush xml:id="br0">
      <inkml:brushProperty name="width" value="0.05" units="cm"/>
      <inkml:brushProperty name="height" value="0.05" units="cm"/>
    </inkml:brush>
  </inkml:definitions>
  <inkml:trace contextRef="#ctx0" brushRef="#br0">18 0 11456,'-17'1'6515,"20"2"-5141,6 2-282,15 2 17,0-1 1,49 7-1,-47-9-901,90 6-109,-39-4-1852,-69-6 1463,61 6-3875,-24-4-2681,-30-2 4148</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7:56.920"/>
    </inkml:context>
    <inkml:brush xml:id="br0">
      <inkml:brushProperty name="width" value="0.05" units="cm"/>
      <inkml:brushProperty name="height" value="0.05" units="cm"/>
      <inkml:brushProperty name="color" value="#004F8B"/>
    </inkml:brush>
  </inkml:definitions>
  <inkml:trace contextRef="#ctx0" brushRef="#br0">288 176 3808,'0'0'11541,"9"-1"-8800,-8 0-2583,0 1 0,0-1-1,0 0 1,0 0 0,0 1 0,-1-1 0,1 0-1,0 0 1,0 0 0,-1 0 0,1 0-1,0 0 1,-1 0 0,1 0 0,-1 0-1,0 0 1,1 0 0,-1 0 0,0-1 0,1 1-1,-1 0 1,0 0 0,0 0 0,0 0-1,0-2 1,-4-28 1303,3 25-1409,0 1 0,0 0 0,-1 0 0,1-1 1,-1 1-1,0 0 0,-1 0 0,1 0 0,-1 1 1,0-1-1,-1 1 0,1 0 0,-1-1 1,1 1-1,-1 1 0,0-1 0,-1 1 0,-5-4 1,5 3-51,0 1 1,-1 0-1,1 0 1,-1 0-1,0 1 1,0 0 0,0 0-1,0 1 1,0-1-1,0 1 1,0 1-1,0-1 1,-1 1-1,1 0 1,0 1 0,0-1-1,-1 1 1,1 0-1,0 1 1,0-1-1,0 1 1,0 1-1,0-1 1,-6 4 0,6-2 48,-1 0 0,1 0 0,0 0 0,0 1 0,1-1 0,-1 1 0,1 1 0,0-1 0,0 1 0,1 0 0,0 0 0,0 0 1,0 1-1,1-1 0,0 1 0,0 0 0,0 0 0,1 0 0,0 0 0,1 0 0,-1 1 0,2-1 0,-1 1 0,1-1 0,0 11 1,2-4 86,0 0 0,1 0 1,0 0-1,9 22 0,-8-28-103,-1 0 1,2 0-1,-1 0 0,1-1 0,0 1 0,1-1 0,0-1 0,10 10 1,-14-14-45,17 15 15,0 0 0,2-1 0,35 21 1,-54-37-6,42 26 121,-39-23-97,0 0-1,-1 0 0,1 1 0,-1 0 0,1 0 1,4 7-1,-8-10-16,0 0-1,-1 0 1,1 0 0,-1 0 0,1 0 0,-1 0-1,0 0 1,1 0 0,-1 0 0,0 0-1,0 0 1,0 0 0,0 0 0,0 0 0,0 0-1,0 0 1,0 0 0,0 0 0,0 0-1,-1 2 1,0-1 18,0-1 0,0 1 0,0-1 0,0 1 0,0-1 0,0 1 0,0-1 0,0 0 0,-1 1 0,-2 1 0,-3 2 59,-1-1 0,1 0 0,-17 5 0,21-8-101,-10 5-80,0-2 0,0 0 0,0 0 0,-1-1 0,1-1 0,-27 2 0,24-4-1305,1-1 0,-23-5 1,23 3 34</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7:57.913"/>
    </inkml:context>
    <inkml:brush xml:id="br0">
      <inkml:brushProperty name="width" value="0.05" units="cm"/>
      <inkml:brushProperty name="height" value="0.05" units="cm"/>
      <inkml:brushProperty name="color" value="#004F8B"/>
    </inkml:brush>
  </inkml:definitions>
  <inkml:trace contextRef="#ctx0" brushRef="#br0">9 50 6880,'-1'0'112,"1"0"1,0 0-1,-1 0 1,1 0-1,-1-1 1,1 1-1,0 0 0,-1 0 1,1 0-1,0 0 1,-1-1-1,1 1 1,0 0-1,-1 0 1,1-1-1,0 1 1,-1 0-1,1-1 0,0 1 1,0 0-1,0-1 1,-1 1-1,1-1 1,0 1-1,0 0 1,0-1-1,0 1 0,0 0 1,-1-1-1,1 1 1,2-9 7181,8 5-4594,6-2-1557,-7 2-718,1 0 0,0 1-1,0 0 1,0 1-1,0 0 1,11 0 0,64-1 560,63 9-402,-73-2-441,47 1-2073,-129-3-3909,-16 9 1165,14-8 3468,-14 9-1214</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7:58.277"/>
    </inkml:context>
    <inkml:brush xml:id="br0">
      <inkml:brushProperty name="width" value="0.05" units="cm"/>
      <inkml:brushProperty name="height" value="0.05" units="cm"/>
      <inkml:brushProperty name="color" value="#004F8B"/>
    </inkml:brush>
  </inkml:definitions>
  <inkml:trace contextRef="#ctx0" brushRef="#br0">1 12 11040,'8'-3'5024,"42"-2"-4385,-32 2 2497,4 6-1856,6-3 1024,-2 0-1344,6 0 512,-1 0-832,1 0-224,0 5-256,-1-5-256,1 3 32,-6-3-320,-4 0 224,-4-3-2912,-4 3 1696</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7:58.699"/>
    </inkml:context>
    <inkml:brush xml:id="br0">
      <inkml:brushProperty name="width" value="0.05" units="cm"/>
      <inkml:brushProperty name="height" value="0.05" units="cm"/>
      <inkml:brushProperty name="color" value="#004F8B"/>
    </inkml:brush>
  </inkml:definitions>
  <inkml:trace contextRef="#ctx0" brushRef="#br0">184 33 9888,'-11'-7'3178,"11"7"-3145,0 0-1,0 0 0,0 0 0,0 0 1,-1 0-1,1 0 0,0 0 0,0 0 1,0 0-1,0 0 0,0 0 1,0 0-1,-1 0 0,1 0 0,0-1 1,0 1-1,0 0 0,0 0 0,-1 1 1,1-1-1,0 0 0,0 0 1,0 0-1,0 0 0,0 0 0,-1 0 1,1 0-1,0 0 0,0 0 0,0 0 1,0 0-1,0 0 0,0 0 1,-1 0-1,1 1 0,0-1 0,0 0 1,0 0-1,-3 2 41,-1 0 367,0 1 0,0-1 0,1 1 1,-1 0-1,1 0 0,0 1 0,-5 5 0,-15 22 2123,-1 0-804,-34 59-1,54-81-1506,0-1-1,0 1 1,1 0 0,0 0-1,0 1 1,-2 15-1,5-21-183,-1-1 0,1 1 0,0 0 0,0-1 0,1 1 0,-1 0 0,1-1 0,0 1 0,0 0 0,0-1 0,0 1 0,1-1 0,-1 0 0,1 1 0,0-1 0,0 0 0,0 0 1,0 0-1,1 0 0,3 3 0,0-1-26,1 0 1,0-1-1,0 1 1,0-1-1,0-1 1,1 1-1,0-2 1,-1 1-1,1-1 1,0 0-1,0 0 1,0-1-1,11 1 1,11-2 30,0-1 0,39-6 1,-61 6-63,23-4 18,0-1 1,0-1-1,49-20 0,-66 22-107,-1-1 0,1-1 0,-2 0 0,1-1 0,22-18 0,-27 19 24,0-1-1,-1 1 1,0-1-1,0-1 1,-1 1-1,0-1 1,-1-1-1,0 1 1,4-11-1,-6 12-26,-1 1 0,0-1 0,0 1 0,0-1-1,-1 0 1,0 0 0,-1-13 0,0 16 11,0 1 0,-1 0 0,0 0 0,0 0 0,0-1 0,0 1 0,-1 0 0,1 1 0,-1-1 0,0 0 0,0 0 0,-1 1 0,1-1 0,-1 1 0,1 0 0,-1 0 0,-4-4 0,-1 2-32,1 0-1,-1 0 1,-1 0-1,1 1 1,-1 1 0,1-1-1,-12-2 1,2 2-144,0 0 0,-32-2 0,25 4 0,0 2 0,1 2 0,-1 0 0,-28 6 0,29-2-2046,1 0-1,-26 11 1,47-16 1840,-7 4-1086,9-5 1456,-1 0-1,1 0 0,0 0 1,0 0-1,0 1 0,0-1 1,0 0-1,0 0 0,0 0 1,0 0-1,-1 0 0,1 0 1,0 1-1,0-1 0,0 0 1,0 0-1,0 0 1,0 0-1,0 0 0,0 0 1,0 1-1,0-1 0,0 0 1,0 0-1,0 0 0,0 0 1,0 0-1,0 1 0,0-1 1,0 0-1,0 0 0,0 0 1,0 0-1,1 0 0,-1 1 1,0-1-1,0 0 0,0 0 1,0 0-1,0 0 1,0 0-1,0 0 0,0 0 1,0 0-1,1 1 0,-1-1 1,0 0-1,0 0 0,0 0 1,0 0-1,0 0 0,0 0 1,1 0-1,-1 0 0,0 0 1,0 0-1,0 0 0,0 0 1,1 0-1,11 4-2722</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7:59.110"/>
    </inkml:context>
    <inkml:brush xml:id="br0">
      <inkml:brushProperty name="width" value="0.05" units="cm"/>
      <inkml:brushProperty name="height" value="0.05" units="cm"/>
      <inkml:brushProperty name="color" value="#004F8B"/>
    </inkml:brush>
  </inkml:definitions>
  <inkml:trace contextRef="#ctx0" brushRef="#br0">171 1 9376,'23'15'3929,"2"5"-2606,9 8 1206,-21-18-1622,-1 0 1,0 1 0,17 20-1,-19-20-447,12 15 332,-1 1-1,-2 0 0,27 50 0,33 95 1431,-67-146-1967,-2 1-1,-1 0 1,-1 1 0,-1-1 0,-2 1 0,-1 1 0,-1-1-1,0 32 1,-6-23-241,0 0 0,-3 0-1,-1-1 1,-2 1 0,-1-2-1,-1 1 1,-3-1 0,0-1 0,-3-1-1,0 0 1,-2-1 0,-2-1-1,-38 45 1,-108 91-5774,127-133 1243,-50 32 0,20-18 368</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8:20.728"/>
    </inkml:context>
    <inkml:brush xml:id="br0">
      <inkml:brushProperty name="width" value="0.05" units="cm"/>
      <inkml:brushProperty name="height" value="0.05" units="cm"/>
      <inkml:brushProperty name="color" value="#004F8B"/>
    </inkml:brush>
  </inkml:definitions>
  <inkml:trace contextRef="#ctx0" brushRef="#br0">19 203 1888,'-4'-5'10336,"-2"5"-7588,3 0-1972,6 0-428,-2 0 201,-9-7 1893,6-28-298,3 32-2087,-1 0-1,1-1 1,-1 1 0,1 0-1,0 0 1,0 0-1,1 0 1,-1 0-1,1 1 1,-1-1 0,1 0-1,0 1 1,0-1-1,0 1 1,0-1-1,3-1 1,4-5 42,1 2 0,19-13 0,-13 11-7,-1 0 0,1 2 0,1 0 0,29-9-1,-15 9 149,56-7 0,-82 14-199,1 0 0,-1 0 1,0 0-1,1 0 0,-1 1 1,0 0-1,0 0 1,1 0-1,-1 1 0,0 0 1,0 0-1,0 0 0,-1 0 1,1 1-1,0 0 1,-1 0-1,0 0 0,1 1 1,-2-1-1,1 1 0,0 0 1,-1 0-1,1 0 1,-1 1-1,0-1 0,-1 1 1,1 0-1,-1-1 0,0 1 1,0 0-1,0 1 1,1 8-1,3 28 30,-2 0 1,-1 1 0,-6 72-1,1-78-58,1-20 13,0 0 0,-2-1 1,0 1-1,0 0 1,-2-1-1,0 0 1,-1 0-1,0 0 1,-2 0-1,0-1 0,0-1 1,-1 1-1,-1-1 1,-1-1-1,0 0 1,0 0-1,-1-1 1,-1-1-1,0 0 0,0-1 1,-1 0-1,-1-1 1,-29 14-1,1-6 241,-78 21-1,115-37-217,-4 0 20,10-5-157,1 3 98,0-1 0,0 1 0,1 0-1,-1 0 1,0 0 0,0 0-1,1 0 1,2-2 0,14-5 171,-1 1 1,1 1-1,1 1 1,-1 0-1,31-4 0,-2 5 112,50 1 0,5 6-58,-86-2-140,0 1 0,0 1 1,-1 0-1,1 1 0,-1 0 0,18 9 0,-28-11-30,-2-1-137,0 0 0,0-1 1,0 1-1,0-1 0,0 0 1,4 0-1,-6 0 51,0 0-1136</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8:21.276"/>
    </inkml:context>
    <inkml:brush xml:id="br0">
      <inkml:brushProperty name="width" value="0.05" units="cm"/>
      <inkml:brushProperty name="height" value="0.05" units="cm"/>
      <inkml:brushProperty name="color" value="#004F8B"/>
    </inkml:brush>
  </inkml:definitions>
  <inkml:trace contextRef="#ctx0" brushRef="#br0">9 26 6240,'0'-17'2005,"-1"16"-1890,1 1 1,0-1-1,-1 1 0,1-1 1,-7-4 5835,21 18-2629,-3-2-2561,-1 0 0,10 15-1,12 14 169,3-5 190,47 38-1,-49-47-473,-2 3-1,52 58 1,-63-60-474,-2 0 1,0 2 0,-2 0-1,-1 2 1,-2-1 0,16 53-1,-17-37 115,-2 1-1,-2 0 1,-2 0-1,0 52 1,-7-54-74,-2 0 1,-2 0-1,-2 0 1,-2 0-1,-24 69 0,18-69-321,-2-1 0,-2-1 0,-2-1 0,-2 0 0,-2-2 0,-1-1 0,-2-1 0,-49 51 0,6-12-4088,46-45 2138</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8:23.641"/>
    </inkml:context>
    <inkml:brush xml:id="br0">
      <inkml:brushProperty name="width" value="0.05" units="cm"/>
      <inkml:brushProperty name="height" value="0.05" units="cm"/>
      <inkml:brushProperty name="color" value="#004F8B"/>
    </inkml:brush>
  </inkml:definitions>
  <inkml:trace contextRef="#ctx0" brushRef="#br0">0 36 1728,'0'-2'184,"0"1"0,1 0 0,-1-1-1,0 1 1,0 0 0,1-1 0,-1 1 0,1 0 0,1-3-1,-1 3 290,-1-1 0,1 0 0,0 1 0,-1-1 0,1 1 0,-1-1-1,0 0 1,1 0 0,-1 1 0,0-3 0,1 20 7960,2 45-7101,24 241 1010,-17-202-1527,13 88 428,6 60-118,-24-205-1101,-3-30-548,1 23 0</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8:24.219"/>
    </inkml:context>
    <inkml:brush xml:id="br0">
      <inkml:brushProperty name="width" value="0.05" units="cm"/>
      <inkml:brushProperty name="height" value="0.05" units="cm"/>
      <inkml:brushProperty name="color" value="#004F8B"/>
    </inkml:brush>
  </inkml:definitions>
  <inkml:trace contextRef="#ctx0" brushRef="#br0">7 46 2912,'0'0'63,"0"0"0,-1 0 0,1-1 0,-1 1 0,1 0 0,0-1 0,-1 1 0,1 0 0,0 0 0,-1-1 0,1 1 0,0-1 0,0 1 0,-1 0 0,1-1 0,0 1 0,0-1 0,0 1 0,-1 0 0,1-1 0,0 1 0,0-1 0,0 1 0,0-1 0,0 1 0,0-1 0,0 1 0,0-1 0,0 1 0,0-1 0,0 1 0,0 0 0,0-1 0,1 1 0,-1-1 0,0 1 0,0-1 0,0 1 0,1 0 0,-1-1 0,0 1 1,1 0-1,-1-1 0,0 1 0,0 0 0,1-1 0,-1 1 0,1 0 0,-1-1 0,0 1 0,1 0 0,0-1 0,7-6 2133,5-6 950,-5 8 486,-7 5-3283,-1 1-1,1-1 0,0 1 1,0-1-1,0 1 0,-1 0 1,1-1-1,0 1 0,-1 0 1,1 0-1,0-1 0,-1 1 1,1 0-1,0 2 1,12 19 969,-6-1-722,0 0 0,-1 0 1,5 32-1,2 68 34,-9-75-360,15 262 1018,-14-206-928,1-26-336,0 36-245,-6 48-1075,0-160 1090,0 1 0,0-1 0,0 0 0,0 1 0,0-1 0,0 1 0,0-1 1,0 0-1,0 1 0,0-1 0,0 1 0,0-1 0,-1 0 0,1 1 0,0-1 0,0 1 0,-1-1 0,1 0 0,0 1 1,0-1-1,-1 0 0,1 1 0,0-1 0,-1 0 0,1 0 0,0 1 0,-1-1 0,1 0 0,-1 0 0,1 0 0,0 0 0,-1 1 1,1-1-1,-1 0 0,1 0 0,0 0 0,-1 0 0,1 0 0,-1 0 0,1 0 0,-1 0 0,1 0 0,0 0 0,-1 0 1,1-1-1,-1 1 0,1 0 0,0 0 0,-1 0 0,1 0 0,-1-1 0,1 1 0,-1 0 0,-4-4-2588</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8:24.675"/>
    </inkml:context>
    <inkml:brush xml:id="br0">
      <inkml:brushProperty name="width" value="0.05" units="cm"/>
      <inkml:brushProperty name="height" value="0.05" units="cm"/>
      <inkml:brushProperty name="color" value="#004F8B"/>
    </inkml:brush>
  </inkml:definitions>
  <inkml:trace contextRef="#ctx0" brushRef="#br0">22 57 6048,'-21'-8'10469,"98"7"-3245,38-6-5638,-40 1-1326,-37 4-955,65-12 0,-87 10-1034,-9 3-1198,1 0 1,-1-1 0,8-3-1,-2 0-955</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4:49.331"/>
    </inkml:context>
    <inkml:brush xml:id="br0">
      <inkml:brushProperty name="width" value="0.05" units="cm"/>
      <inkml:brushProperty name="height" value="0.05" units="cm"/>
    </inkml:brush>
  </inkml:definitions>
  <inkml:trace contextRef="#ctx0" brushRef="#br0">14 13 10720,'-14'-13'4864,"14"17"-4256,9-1-3552,10 11 2144,28 2-3904,6 5 2592</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8:25.568"/>
    </inkml:context>
    <inkml:brush xml:id="br0">
      <inkml:brushProperty name="width" value="0.05" units="cm"/>
      <inkml:brushProperty name="height" value="0.05" units="cm"/>
      <inkml:brushProperty name="color" value="#004F8B"/>
    </inkml:brush>
  </inkml:definitions>
  <inkml:trace contextRef="#ctx0" brushRef="#br0">12 87 5056,'-12'-3'10986,"16"6"-10612,-1 0-1,1 0 1,0-1-1,-1 1 1,1-1 0,0 0-1,0 0 1,1 0-1,-1 0 1,0-1-1,1 0 1,-1 0 0,1 0-1,6 0 1,4 0 185,1-2 0,29-3 1,-37 3-509,-6 1-51,1-1-1,-1 1 0,0-1 1,1 0-1,-1 0 1,0 0-1,0 0 0,0 0 1,0 0-1,0-1 1,0 1-1,0 0 0,0-1 1,0 0-1,0 1 1,-1-1-1,1 0 0,-1 0 1,0 0-1,1 0 1,-1 0-1,0 0 0,0-1 1,0 1-1,0 0 1,-1 0-1,1-1 0,-1 1 1,1 0-1,-1-1 1,0 1-1,0-1 0,0 1 1,0 0-1,0-1 0,0 1 1,-1-1-1,1 1 1,-1 0-1,0-1 0,0 1 1,0 0-1,-2-4 1,2 4 8,-1 0 0,1 1-1,0-1 1,-1 0 0,0 1 0,1-1 0,-1 1 0,0-1 0,0 1 0,0 0 0,0 0 0,0 0 0,0 0 0,0 0 0,0 0 0,0 1 0,0-1 0,-1 1 0,1-1 0,0 1 0,0 0 0,-4 0-1,3 0 30,1 0 0,-1 0 0,0 1 0,1-1 0,-1 1 0,0-1 0,1 1 0,-1 0 0,1 0 0,-1 0 0,1 0 0,-1 0 0,1 1 0,0-1 0,0 1 0,0 0 0,-3 2 0,-14 17 466,16-18-379,0 0-1,0 0 1,0 1-1,0-1 1,1 1-1,-1-1 1,1 1-1,0 0 1,-3 8-1,2 0 68,0 0 1,1 0-1,0 1 0,1-1 0,1 1 0,0 12 0,0-19-174,1 15 223,0 1 0,2 0 0,7 28 0,-9-43-65,1 0 0,1 0 0,-1 0 0,1-1 0,0 1 0,1 0 0,7 9 0,-10-14-138,1 0 1,-1 0 0,1 0-1,0 0 1,0-1 0,0 1-1,0-1 1,0 1 0,0-1-1,0 0 1,0 0-1,1 0 1,-1 0 0,0 0-1,1 0 1,-1-1 0,0 1-1,1-1 1,-1 1 0,1-1-1,-1 0 1,1 0-1,-1 0 1,1-1 0,3 0-1,15-6-212,0-1-1,-1 0 1,0-2-1,28-18 1,-36 21-713,7-7-2885,6-10-8043,-13 10 8046</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8:26.843"/>
    </inkml:context>
    <inkml:brush xml:id="br0">
      <inkml:brushProperty name="width" value="0.05" units="cm"/>
      <inkml:brushProperty name="height" value="0.05" units="cm"/>
      <inkml:brushProperty name="color" value="#004F8B"/>
    </inkml:brush>
  </inkml:definitions>
  <inkml:trace contextRef="#ctx0" brushRef="#br0">59 75 3072,'-22'-5'19576,"41"-3"-18993,37-15-101,-33 13-435,27-9 0,-41 16-74,1 1-1,-1 0 1,1 1 0,0 0-1,-1 0 1,16 2-1,-17 0 51,-1-1-1,0 2 0,0-1 1,1 1-1,-1 0 0,10 5 0,-14-6 20,-1 0 0,1 1 0,-1-1 0,0 1 0,1 0-1,-1 0 1,0-1 0,0 2 0,0-1 0,-1 0 0,1 0-1,0 0 1,-1 1 0,1-1 0,-1 1 0,0 0 0,0-1-1,0 1 1,0 0 0,0 3 0,0-2-12,-1-1 0,0 1 0,0-1 0,-1 0 0,1 1 0,-1-1 0,0 0 0,1 1 0,-1-1 0,-1 0 0,1 0-1,0 0 1,-1 0 0,0 0 0,0 0 0,0 0 0,0 0 0,0-1 0,0 1 0,-5 3 0,-4 4 64,-1-1-1,0 0 0,-19 10 1,-53 22 18,70-34-32,-1-3 138,24-5-292,10 1-2,-1 0 47,0 0 1,23 4-1,-36-3 54,0 0 0,0 0 0,-1 0 0,1 1-1,0 0 1,-1 0 0,1 0 0,-1 0 0,0 1 0,0 0 0,0 0-1,0 0 1,4 4 0,-5-3 52,1-1 1,-1 1-1,0 0 0,0 0 0,0 1 0,-1-1 0,3 6 1,-4-7-28,0 0 0,0 0 0,-1 0 0,0 0 0,1 0 1,-1 1-1,0-1 0,-1 0 0,1 0 0,0 0 0,-1 0 0,-1 6 1,-1-2 41,0 0 1,-1 1 0,1-1 0,-1-1 0,0 1 0,-1-1 0,0 1 0,0-1 0,0-1 0,-1 1 0,0-1 0,-11 8 0,9-7-112,-1 0-1,0-1 1,0 0-1,0 0 0,-1-1 1,1-1-1,-1 1 1,0-2-1,-14 3 1,16-4-438,0 0 0,0-1 0,0 0 0,0 0 0,0-1 1,0 0-1,0-1 0,0 0 0,0 0 0,1 0 0,-1-1 0,1-1 0,-1 1 1,-10-8-1,6 5-1755,-13-9-1902,14 3-3437,10 6 3087</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8:31.131"/>
    </inkml:context>
    <inkml:brush xml:id="br0">
      <inkml:brushProperty name="width" value="0.05" units="cm"/>
      <inkml:brushProperty name="height" value="0.05" units="cm"/>
      <inkml:brushProperty name="color" value="#004F8B"/>
    </inkml:brush>
  </inkml:definitions>
  <inkml:trace contextRef="#ctx0" brushRef="#br0">327 1 1984,'0'0'15781,"-5"7"-14629,-80 107 1114,1 0-932,67-90-1067,1 1 0,2 0 1,0 1-1,2 1 1,1 0-1,-10 34 1,6 3 3,3 1 0,2-1 0,3 2 0,4-1 0,6 113 0,-1-158-134,1-1-1,1 1 1,1-1-1,0 0 0,1-1 1,2 1-1,-1-1 1,2-1-1,0 1 1,2-2-1,18 26 0,-6-14 48,0-1-1,39 35 0,36 29-178,-101-106-9525</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8:32.533"/>
    </inkml:context>
    <inkml:brush xml:id="br0">
      <inkml:brushProperty name="width" value="0.05" units="cm"/>
      <inkml:brushProperty name="height" value="0.05" units="cm"/>
      <inkml:brushProperty name="color" value="#004F8B"/>
    </inkml:brush>
  </inkml:definitions>
  <inkml:trace contextRef="#ctx0" brushRef="#br0">19 197 2400,'11'-9'19261,"-7"4"-17238,0 0-4966,23-29 4020,3-5-320,-14 17-228,-11 15-362,1-1 0,7-15 0,-6 11-133,-6 10 44,1 0 1,-1-1-1,0 1 0,1-1 1,-1 0-1,0 1 0,0-1 1,-1 0-1,1 0 0,0-3 1,-3 29 385,-7 40 1,-3 27-237,-8 222 508,9-81-224,11-155-57,1-35-179,-14-39 107,11-1-377,-11 1-115,-1 0 1,0-1 0,-20-1-1,33 0 127,-7 2-134,6-1 197,9 0 791,230-12 349,-202 6-1081,10 0-770,-45 5 464,0-1 0,1 1 0,-1 0 0,0 0 0,1 0 0,-1 0 0,1 0 0,-1-1 0,0 1 0,1 0 0,-1 0 0,0 0 0,0-1 0,1 1 0,-1 0 0,0-1 0,0 1 0,1 0 0,-1 0 0,0-1 0,0 1 0,0 0 0,1-1 0,-1 1 0,0-1 0,0 1 0,0 0 0,0-1 0,0 1 0,0 0 0,0-1 0,0-12-6426,-1 7 3782</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8:33.682"/>
    </inkml:context>
    <inkml:brush xml:id="br0">
      <inkml:brushProperty name="width" value="0.05" units="cm"/>
      <inkml:brushProperty name="height" value="0.05" units="cm"/>
      <inkml:brushProperty name="color" value="#004F8B"/>
    </inkml:brush>
  </inkml:definitions>
  <inkml:trace contextRef="#ctx0" brushRef="#br0">302 96 2240,'0'-7'14870,"-3"1"-14111,1 0 0,0 0 0,-1 1 1,-4-7-1,3 7-570,-1 0-1,1 1 1,-1-1 0,0 1-1,0 0 1,-1 0 0,1 1 0,-1-1-1,-11-4 1,13 7-138,0-1 0,-1 1 0,0 0 0,1 0 0,-1 0-1,0 1 1,1-1 0,-1 1 0,0 1 0,0-1 0,1 0 0,-1 1 0,0 0 0,-8 3 0,3 0 23,-1 1 0,0 0 0,1 0 0,-18 13 0,23-14-36,0 0 0,0 1 0,0-1 0,1 1 1,0 0-1,0 0 0,0 1 0,1-1 0,-1 1 0,-2 8 0,0 0-55,3-8 46,0 1-1,0-1 1,1 1-1,0 0 1,0 0-1,0 0 1,1 0-1,0 0 1,1 1-1,0-1 1,0 7-1,2 14 331,-2-25-302,0 0 0,0 1 0,0-1-1,0 0 1,0 0 0,1 0 0,0-1 0,-1 1-1,1 0 1,0 0 0,1 0 0,-1 0-1,0-1 1,4 5 0,5 5 14,0-2 1,1 1-1,0-2 0,0 1 1,26 14-1,3 4 93,-24-17 48,32 16-1,0-1 6,-46-24-202,-1-1 0,1 0-1,-1 1 1,1-1 0,-1 0 0,0 1 0,0 0 0,1-1 0,-1 1 0,0 0 0,0-1-1,-1 1 1,1 0 0,0 0 0,-1 0 0,1 0 0,-1 0 0,1 0 0,-1 0-1,0 0 1,0 0 0,0 0 0,0 0 0,0 0 0,0 0 0,-1 0 0,1 0 0,-1 0-1,1 0 1,-1-1 0,0 1 0,0 0 0,1 0 0,-1 0 0,-1-1 0,1 1-1,0 0 1,0-1 0,-1 1 0,1-1 0,-1 0 0,-2 3 0,-3 1 21,0-1 1,0 0 0,-1 0-1,1-1 1,-1 0 0,0 0-1,-8 2 1,-13 0-213,1-2 0,-1 0 0,-35-3 0,64 0 166,-3 0-780,1 0 1,-1 0 0,0-1-1,1 1 1,-1-1 0,1 1-1,-1-1 1,1 0 0,-3-2-1,3-1-1466</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8:35.406"/>
    </inkml:context>
    <inkml:brush xml:id="br0">
      <inkml:brushProperty name="width" value="0.05" units="cm"/>
      <inkml:brushProperty name="height" value="0.05" units="cm"/>
      <inkml:brushProperty name="color" value="#004F8B"/>
    </inkml:brush>
  </inkml:definitions>
  <inkml:trace contextRef="#ctx0" brushRef="#br0">0 154 2144,'0'4'18453,"2"-5"-18325,-1-1 1,0 0-1,1 1 1,-1-1-1,1 1 0,-1 0 1,1-1-1,2 0 1,9-9 256,-3 1-133,2-2-162,1 0 0,18-14 1,-14 14-134,2-2 56,29-16 0,-43 28-4,0-1 0,0 1 0,0 0 0,0 0 0,0 1 0,1-1 0,-1 1 0,1 0-1,-1 1 1,1-1 0,8 1 0,-12 1 13,0-1-1,0 1 1,0-1 0,0 1-1,-1 0 1,1 0-1,0 0 1,0 0-1,-1 0 1,1 0 0,-1 0-1,1 0 1,-1 1-1,1-1 1,-1 1-1,0-1 1,0 1 0,0-1-1,0 1 1,0 0-1,0-1 1,0 1-1,0 0 1,-1 0 0,1 0-1,-1 0 1,1 0-1,-1 2 1,2 7 97,-1-1 1,-1 0 0,-1 20-1,1-28-108,0 8 42,-1-1 1,-1 1-1,1 0 0,-1 0 1,-1-1-1,0 1 0,0-1 1,-1 1-1,0-1 0,-1-1 1,0 1-1,-10 13 0,2-9 23,-1-1-1,0 0 1,-1 0-1,0-2 1,-28 15 0,24-12-48,16-11 57,-1 1 0,0-1 0,0 1 0,-7 2 0,10-4 799,6 0-221,17 0 162,27 0-8,-5-2-428,-16 1-216,0 0-1,29 4 1,-25-3-435,-31-1 17</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8:36.193"/>
    </inkml:context>
    <inkml:brush xml:id="br0">
      <inkml:brushProperty name="width" value="0.05" units="cm"/>
      <inkml:brushProperty name="height" value="0.05" units="cm"/>
      <inkml:brushProperty name="color" value="#004F8B"/>
    </inkml:brush>
  </inkml:definitions>
  <inkml:trace contextRef="#ctx0" brushRef="#br0">108 14 4992,'-10'-8'6725,"10"8"-6542,-3-4 3292,3 4-3292,0 0 0,-1 0 0,1 0-1,0-1 1,0 1 0,0 0 0,-1 0 0,1 0 0,0 0 0,0 0 0,-1 0 0,1 0-1,0 0 1,-1 0 0,-13 1 2561,4-1-1697,-16 8 4377,20 1-5137,-3 20 32,-12 45 648,17-59-589,8-27-63,8-23-393,15-41-95,-27 66 297,0 7-275,0 4-280</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8:36.648"/>
    </inkml:context>
    <inkml:brush xml:id="br0">
      <inkml:brushProperty name="width" value="0.05" units="cm"/>
      <inkml:brushProperty name="height" value="0.05" units="cm"/>
      <inkml:brushProperty name="color" value="#004F8B"/>
    </inkml:brush>
  </inkml:definitions>
  <inkml:trace contextRef="#ctx0" brushRef="#br0">213 8 7040,'-4'-7'13445,"8"11"-12836,1 1 1,-2-1 0,1 1-1,0 0 1,-1 0 0,0 1-1,0-1 1,-1 0 0,3 9 0,-4-10-464,0-1 1,0 1 0,-1 0 0,1-1 0,-1 1 0,0 0 0,0-1 0,0 1 0,-1 0 0,1-1-1,-1 1 1,0 0 0,0-1 0,0 1 0,-1-1 0,1 1 0,-3 2 0,-2 4-231,-1-1 1,0 1 0,-1-2-1,1 1 1,-2-1 0,1 0-1,-1-1 1,-1 0 0,1 0-1,-1-1 1,0-1 0,0 1-1,-1-2 1,0 1 0,-11 2-1,17-6-407,0 0-1,0 0 1,0-1-1,-1 1 1,1-1-1,0-1 1,0 1-1,-6-2 1,9 2 296,-27-4-1896</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8:37.025"/>
    </inkml:context>
    <inkml:brush xml:id="br0">
      <inkml:brushProperty name="width" value="0.05" units="cm"/>
      <inkml:brushProperty name="height" value="0.05" units="cm"/>
      <inkml:brushProperty name="color" value="#004F8B"/>
    </inkml:brush>
  </inkml:definitions>
  <inkml:trace contextRef="#ctx0" brushRef="#br0">14 7 160,'-13'-7'64</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8:38.963"/>
    </inkml:context>
    <inkml:brush xml:id="br0">
      <inkml:brushProperty name="width" value="0.05" units="cm"/>
      <inkml:brushProperty name="height" value="0.05" units="cm"/>
      <inkml:brushProperty name="color" value="#004F8B"/>
    </inkml:brush>
  </inkml:definitions>
  <inkml:trace contextRef="#ctx0" brushRef="#br0">77 9 5632,'0'0'132,"0"-1"1,0 1-1,0 0 0,0-1 1,0 1-1,0 0 1,0-1-1,0 1 1,0 0-1,0-1 0,0 1 1,1 0-1,-1-1 1,0 1-1,0 0 0,0 0 1,1-1-1,-1 1 1,0 0-1,0 0 0,1-1 1,-1 1-1,0 0 1,0 0-1,1 0 0,-1 0 1,0-1-1,1 1 1,-1 0-1,0 0 0,0 0 1,1 0-1,15 1 2446,17 11-176,60 33 926,-79-36-2879,0 0 0,-1 0 0,0 2 0,18 18 0,-14-10-15,-1 2-1,-1 0 1,18 35-1,29 71 1156,-43-88-862,-3 1 0,-1 1 1,-2 0-1,13 67 1,-20-63-373,-3 0 1,-1 0-1,-2 0 1,-2-1 0,-9 55-1,5-69-286,-1 0 1,-1 0-1,-2-1 0,-1 0 1,-2-1-1,0 0 0,-2-1 1,-23 33-1,-52 68 31,-11 16-536,-2 15-3590,62-104 553,34-47 1453,0 0 1,-1-1-1,-15 12 0,-16 7-3505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0:04.005"/>
    </inkml:context>
    <inkml:brush xml:id="br0">
      <inkml:brushProperty name="width" value="0.05" units="cm"/>
      <inkml:brushProperty name="height" value="0.05" units="cm"/>
    </inkml:brush>
  </inkml:definitions>
  <inkml:trace contextRef="#ctx0" brushRef="#br0">55 1257 3392,'-3'0'448,"0"0"1,0 0-1,1 1 1,-1-1-1,0 1 0,0-1 1,1 1-1,-1 0 1,1 0-1,-1 0 1,-3 2-1,5-3-309,1 1 0,0-1 0,-1 0 0,1 0 0,-1 0 0,1 0 0,-1 0 0,1 0 0,0 1 0,-1-1 0,1 0 1,-1 0-1,1 0 0,-1-1 0,1 1 0,-1 0 0,1 0 0,0 0 0,-1 0 0,1 0 0,-1 0 0,1-1 0,0 1 0,-1 0 0,1 0 0,-1-1 0,1 1 0,0 0 0,-1 0 0,1-1 0,0 1 0,-1-1 0,1 0-19,-1 1-1,1-1 0,-1 0 1,1 1-1,-1-1 1,1 0-1,0 0 0,-1 0 1,1 1-1,0-1 0,0 0 1,-1 0-1,1 0 1,0 0-1,0 1 0,0-1 1,0 0-1,0 0 0,1-1 1,11-40 597,3 0 0,2 0 1,24-44-1,-22 48-445,2-4 156,38-55-1,-44 76-363,0 1-1,2 0 1,0 1 0,26-21-1,-27 26-36,1 1 0,1 0-1,0 1 1,21-9 0,-38 20-26,1 0 1,-1 0-1,1 1 1,-1-1-1,1 0 1,-1 1-1,1 0 1,-1-1-1,1 1 1,-1 0-1,1 0 1,0 0 0,-1 0-1,1 0 1,-1 0-1,1 0 1,-1 0-1,1 1 1,0-1-1,-1 1 1,1-1-1,-1 1 1,0 0-1,1-1 1,-1 1-1,1 0 1,-1 0-1,0 0 1,0 0-1,0 0 1,1 0-1,-1 0 1,0 1 0,0-1-1,-1 0 1,1 0-1,0 1 1,0-1-1,-1 1 1,1-1-1,0 1 1,-1-1-1,0 1 1,1-1-1,-1 1 1,0-1-1,0 1 1,0 2-1,0 10 61,0 0-1,-1 0 0,-1 0 1,0 0-1,-6 17 0,2-7 14,-39 160 373,39-162-319,5-19-54,-1 1 0,1 0 0,0-1 1,1 1-1,-1 0 0,0-1 0,1 8 1,0-10-54,0-1 1,0 0-1,0 0 1,0 0 0,0 1-1,1-1 1,-1 0-1,0 0 1,0 0 0,0 0-1,0 0 1,0 1-1,0-1 1,0 0-1,1 0 1,-1 0 0,0 0-1,0 0 1,0 0-1,0 0 1,1 1 0,-1-1-1,0 0 1,0 0-1,0 0 1,0 0 0,1 0-1,-1 0 1,0 0-1,0 0 1,0 0-1,0 0 1,1 0 0,-1 0-1,0 0 1,0 0-1,0 0 1,1 0 0,-1 0-1,0 0 1,0-1-1,9-3 267,84-98 656,-49 52-871,5-7-54,-19 21-33,38-35 0,-50 52-156,-14 14 103,0 1 0,0 0 1,0 0-1,1 0 0,-1 1 1,7-4-1,-11 7 60,0 0 0,0-1 0,1 1 0,-1 0 0,0 0 0,0 0 0,0 0 1,1 0-1,-1-1 0,0 1 0,0 0 0,1 0 0,-1 0 0,0 0 0,0 0 0,1 0 0,-1 0 0,0 0 0,0 0 0,1 0 1,-1 0-1,0 0 0,0 0 0,1 0 0,-1 0 0,0 0 0,0 0 0,1 0 0,-1 1 0,0-1 0,0 0 0,1 0 0,-1 0 1,0 0-1,0 0 0,0 1 0,1-1 0,-1 0 0,0 0 0,0 0 0,0 1 0,0-1 0,1 0 0,-1 0 0,0 1 0,0-1 1,0 0-1,0 0 0,0 1 0,0-1 0,0 18-220,-5 21 190,-17 165 211,21-182 105,3 41 0,-2-62-255,1 0 1,-1 0-1,0 0 1,0 0-1,0 0 1,1 0-1,-1 0 1,0 0-1,1 0 1,-1 0-1,1 0 1,-1 0-1,2 1 1,-1-2-11,-1 1 0,0-1 0,1 0 0,-1 0 0,1 0 0,-1 1 1,1-1-1,-1 0 0,0 0 0,1 0 0,-1 0 0,1 0 0,-1 0 0,1 0 0,-1 0 0,1 0 0,-1 0 0,1 0 1,-1 0-1,1 0 0,-1-1 0,1 1 0,-1 0 0,0 0 0,1 0 0,-1-1 0,1 1 0,-1 0 0,0 0 1,1-1-1,-1 1 0,0 0 0,1-1 0,-1 0 0,5-5 71,0 0 1,0-1-1,-1 1 0,0-1 1,-1 0-1,6-15 0,2-4 30,-4 12-82,63-118 116,-53 103-164,2 0 1,29-34 0,-35 45-96,-4 8-621,-9 11 699,1 0 0,-1 0-1,0 0 1,0 0 0,0 0 0,1 0-1,-1 0 1,0 0 0,0 0 0,-1 0-1,1 0 1,0 0 0,0 0 0,0 0 0,-1 1-1,-6 41-98,-4 48 180,9-60-85,1-18 63,0 1 1,0 0 0,2 0-1,0-1 1,0 1 0,6 24 0,-6-36 0,0 0 1,-1 1 0,1-1-1,0 0 1,0 0 0,0 0-1,0 0 1,1 0 0,-1 0-1,0 0 1,1 0-1,0 0 1,-1-1 0,1 1-1,0-1 1,0 1 0,0-1-1,0 0 1,0 1 0,0-1-1,0 0 1,0-1 0,0 1-1,1 0 1,-1 0 0,0-1-1,1 0 1,-1 1 0,0-1-1,1 0 1,-1 0 0,0 0-1,1 0 1,-1-1 0,0 1-1,1-1 1,-1 1 0,0-1-1,0 0 1,3-1 0,7-3 62,-1-1 0,0-1 0,0 0 0,-1 0 1,0-1-1,0 0 0,12-13 0,59-74 49,-62 71-59,103-139-354,-117 154 53,-1 3-299,-4 13 97,-14 109 235,12-91 253,1 0 0,2 0 1,0 0-1,2 0 0,0-1 1,2 1-1,12 36 0,-17-59-63,2 1 59,-1 1 0,0-1 1,1 0-1,0 0 1,2 4-1,-3-6-42,-1-1-1,1 1 1,-1 0-1,1-1 1,-1 1-1,1-1 1,0 1-1,-1-1 1,1 1-1,0-1 1,0 0-1,-1 1 1,1-1-1,0 0 1,0 1-1,-1-1 1,1 0-1,0 0 1,0 0-1,0 0 1,0 0-1,-1 0 1,1 0-1,0 0 1,0 0-1,0 0 1,-1 0-1,1 0 1,0 0-1,0-1 1,1 0-1,7-5 58,0 0 1,0-1-1,0 0 0,-1-1 0,0 0 1,11-14-1,-11 12-44,143-150-55,-128 139 13,2 0 1,0 2-1,1 0 0,52-27 1,-55 36-182,-1 0 1,41-10 0,-55 20 34,-11 6 131,1-5 22,0 1 1,1-1-1,-1 0 1,0 0-1,0 0 1,0 0-1,0 0 1,-3 1-1,-11 2-74,0 1 0,0 0 0,0 1 0,1 1-1,-23 14 1,32-17 60,0 0 0,0 0 0,1 1 0,0 0 0,0 0-1,0 0 1,0 0 0,1 1 0,0 0 0,0 0 0,0 0-1,1 1 1,0-1 0,0 1 0,-3 12 0,5-12 29,0-1 1,1 1 0,-1-1-1,1 1 1,0 0-1,1-1 1,0 1-1,0-1 1,0 1-1,1-1 1,0 1-1,0-1 1,1 0 0,0 0-1,0 0 1,0 0-1,1-1 1,-1 1-1,1-1 1,1 0-1,-1 0 1,1 0-1,0-1 1,0 0-1,0 0 1,0 0 0,1 0-1,0-1 1,0 0-1,0 0 1,0 0-1,8 1 1,-7-2 31,0 0-1,0-1 1,0 0 0,0 0-1,0-1 1,1 0 0,-1 0-1,0-1 1,0 1 0,1-2-1,-1 1 1,0-1 0,0 0-1,-1 0 1,1-1 0,0 0 0,-1 0-1,1-1 1,-1 0 0,10-8-1,6-7 52,0-1-1,-2-1 1,33-44-1,-36 44-65,107-118-26,-120 134-5,41-44-4,-2-1 0,-3-3 0,57-97 0,19-77-17,-113 220 20,9-17-82,-1 0 0,7-30-1,-17 53 59,-1 0 0,0 1 0,0-1 0,1 0 1,-1 0-1,0 0 0,0 0 0,0 0 0,0 0 0,0 0 0,0 1 0,0-1 0,-1 0 0,1-2 0,-1 3 13,1 0-1,0 0 1,0-1-1,0 1 1,-1 0 0,1 0-1,0 0 1,0-1-1,-1 1 1,1 0 0,0 0-1,-1 0 1,1 0-1,0 0 1,-1 0 0,1-1-1,0 1 1,0 0-1,-1 0 1,1 0-1,0 0 1,-1 0 0,1 0-1,0 0 1,-1 0-1,1 1 1,0-1 0,-1 0-1,-2 1-51,0 0 0,1 0-1,-1 1 1,0-1 0,1 1 0,-1 0-1,-3 3 1,-2 3 2,0 0 0,1 0-1,0 1 1,0 0 0,-9 18-1,-22 52-12,35-72 55,-84 217-22,58-146 41,22-58 31,0 0-1,-6 41 0,12-52-22,0 0 1,0 0-1,1 0 0,0 0 0,1 0 0,0 1 1,1-1-1,0 0 0,3 10 0,-2-11-11,0 2 34,1 0 0,1 0-1,0 0 1,6 10-1,7 12 79,-14-24-65,0 0-1,1-1 0,-1 1 1,10 9-1,17 20-168,-19-22 74,0 0 0,23 20 0,-31-32 100,1 1 0,0 0 1,0-1-1,0 0 1,0 0-1,1-1 0,-1 1 1,1-1-1,-1 0 1,1-1-1,0 1 0,9 0 1,-9-2-7,-1 1 1,1-2-1,0 1 0,0 0 1,0-1-1,0 0 0,0 0 1,-1-1-1,1 0 0,0 0 1,-1 0-1,0-1 0,1 1 1,-1-1-1,0-1 1,6-4-1,1-3 29,-2 0 0,1 0 0,-1-1 0,12-21 0,27-55 100,-36 61-116,-5 11-32,0 0-1,-2-1 1,8-25 0,-14 40-51,1 0 0,-1 0 0,0 0-1,0 1 1,1-1 0,-1 0 0,0 0 0,-1 0 0,1 0 0,0 1 0,0-1 0,-1 0-1,1 0 1,-1 0 0,0 1 0,1-1 0,-2-1 0,2 2-5,-1 1 0,1-1 0,-1 1 0,1-1 0,-1 1 0,1-1 0,-1 1 1,1 0-1,-1-1 0,0 1 0,1 0 0,-1-1 0,1 1 0,-1 0 0,0 0 0,1 0 0,-1-1 0,-1 1 0,1 0 1,-1 0 0,1 1-1,-1-1 1,1 0 0,0 1-1,-1-1 1,1 1 0,0-1-1,-1 1 1,1-1 0,0 1-1,-2 1 1,-6 3-39,1 0-1,-1 1 1,1 1 0,0 0-1,0 0 1,1 0 0,-13 17-1,12-10 68,0 0 0,1 1 0,0 0 0,1 0 0,1 0 0,0 1 0,1 0 0,-2 23 0,4-27 57,1-1 0,1 1 0,0-1-1,1 1 1,0 0 0,0-1 0,1 0 0,1 1 0,0-1-1,1 0 1,0 0 0,8 15 0,-11-24-29,0 0-1,0 0 1,1 0 0,-1-1 0,1 1 0,-1 0 0,1-1-1,0 1 1,-1-1 0,1 0 0,0 1 0,0-1-1,0 0 1,0 0 0,0 0 0,0 0 0,0-1-1,0 1 1,0-1 0,3 1 0,-2-1-3,0 0 0,0 0 0,-1 0 0,1 0 0,0-1 0,-1 1 1,1-1-1,0 0 0,-1 0 0,1 0 0,-1 0 0,1 0 0,-1-1 0,0 1 0,0-1 0,4-2 1,13-15 107,25-30 1,-9 9-64,163-161 302,-119 136-451,-29 26-309,-53 45 204,0 0 0,0 1 0,0-1 0,0 1 0,-2 13 0,0-1 216,-5 38 0,8-33-218,-3 63 5,5-78 250,1 0 0,0 1 0,1-1-1,-1 0 1,2 0 0,-1-1 0,6 13 0,-8-20-47,1-1-1,-1 1 1,0 0 0,1 0-1,-1-1 1,1 1 0,-1 0-1,1-1 1,-1 1-1,1 0 1,-1-1 0,1 1-1,0-1 1,-1 1 0,1-1-1,0 1 1,0-1-1,-1 1 1,1-1 0,0 0-1,0 0 1,0 1 0,-1-1-1,1 0 1,0 0-1,0 0 1,0 0 0,0 0-1,-1 0 1,1 0 0,0 0-1,0 0 1,0 0-1,0 0 1,-1-1 0,1 1-1,0 0 1,0-1-1,1 0 1,2-1 75,1-1-1,-1 0 1,1 0-1,7-8 1,-9 8-88,21-22 100,0-1 0,-2-1-1,26-42 1,14-18-134,-50 68-105,-5 8-211,-7 12 327,0-1 1,0 0-1,0 0 1,0 0-1,0 0 1,0 0-1,0 0 1,0 0-1,0 0 1,0 0-1,0 0 1,0 0-1,0 0 1,0 0-1,0 0 1,0 0-1,0 0 1,1 1-1,-1-1 1,0 0-1,0 0 1,0 0-1,0 0 1,0 0-1,0 0 1,0 0-1,0 0 1,0 0-1,0 0 1,0 0-1,0 0 1,0 0-1,0 0 1,1 0-1,-1 0 1,0 0-1,0 0 1,0 0-1,0 0 1,0 0-1,0 0 1,0 0-1,0 0 1,0 0-1,0 0 1,0 0-1,0-1 1,0 1-1,0 0 1,0 0-1,1 0 1,-1 0-1,0 0 1,0 195-351,1-182 424,0 1 1,1-1-1,1 0 1,0 1-1,1-1 1,6 13-1,-8-22-40,-2-3-6,1 1 0,-1-1 1,1 0-1,-1 1 1,1-1-1,0 1 1,0-1-1,-1 0 1,1 0-1,0 0 0,0 1 1,0-1-1,0 0 1,1 0-1,0 1 1,-1-2 4,0 0 1,0 0 0,-1 1-1,1-1 1,0 0 0,-1 0-1,1 0 1,0 0 0,0 0-1,-1 0 1,1 0-1,0 0 1,0 0 0,-1-1-1,1 1 1,0 0 0,-1 0-1,1-1 1,0 1 0,-1 0-1,2-1 1,2-3 69,0 1-1,-1-1 1,1 1 0,-1-1-1,0 0 1,5-7-1,7-12 107,24-35-76,72-83 1,2 27-202,-59 61 86,-50 49-82,0 0 0,1 0-1,-1 1 1,1-1-1,0 1 1,9-4-1,-13 6 63,0 1-1,1-1 0,-1 1 1,0-1-1,0 1 1,0 0-1,0 0 0,1-1 1,-1 1-1,0 0 1,0 0-1,1 0 0,-1 1 1,0-1-1,0 0 1,0 0-1,0 0 0,1 1 1,-1-1-1,0 1 1,0-1-1,0 1 0,0-1 1,0 1-1,0 0 1,0 0-1,0-1 0,0 1 1,0 0-1,0 0 1,-1 0-1,1 0 1,0 0-1,-1 0 0,1 0 1,0 0-1,0 1 1,2 8-16,1 1 0,-1-1 0,-1 0 1,1 1-1,-2-1 0,0 1 0,0 0 1,-1-1-1,-1 12 0,-2 10 116,-12 56 0,11-67-104,1-4 72,-1-1-1,0 0 0,-13 28 1,17-42-21,-1-1 1,0 1-1,1-1 1,-1 0-1,0 1 1,0-1 0,0 0-1,0 0 1,0 1-1,-1-1 1,1 0 0,0 0-1,0 0 1,-1-1-1,1 1 1,0 0 0,-1 0-1,1-1 1,-1 1-1,1-1 1,-1 1-1,0-1 1,1 0 0,-1 1-1,-1-1 1,0-1-5,1 1-1,-1-1 1,1 1 0,0-1 0,-1 0-1,1 0 1,0 0 0,0-1 0,-1 1-1,1 0 1,0-1 0,0 1 0,1-1-1,-1 0 1,0 0 0,-2-3 0,-20-21-93,14 17 6,1-1 0,0 0 0,1-1 0,-8-13 0,-4 1 224,20 20-362,6 2 130,6 1 64,31 8 83,-1 1 1,60 23-1,-34-10 83,-11-2-37,-39-13-76,0 0 1,1-1 0,29 5-1,-38-10-261,13 1 377,-22-3-684,0 1 0,0 0 0,0 0 0,1-1 0,-1 1 0,0-1 0,0 1 0,0-1 0,0 1 1,1-2-1,-1 1 75,-1 1 1,1-1 0,-1 1 0,1-1-1,-1 1 1,1-1 0,-1 0-1,0 1 1,0-1 0,1 0-1,-1 1 1,0-1 0,0 0 0,0 1-1,1-1 1,-1 0 0,0 1-1,0-1 1,0 0 0,0 0 0,0 1-1,-1-2 1,1-2-1857,0-13-3285</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4:51.318"/>
    </inkml:context>
    <inkml:brush xml:id="br0">
      <inkml:brushProperty name="width" value="0.05" units="cm"/>
      <inkml:brushProperty name="height" value="0.05" units="cm"/>
    </inkml:brush>
  </inkml:definitions>
  <inkml:trace contextRef="#ctx0" brushRef="#br0">153 1000 4640,'0'-7'1300,"0"-1"608,0 0-1,0 0 1,-1 0-1,-3-13 1,4 20-1783,0 0 0,0 0 0,-1 0 0,1 0 0,0 0 0,-1 0 1,1 1-1,-1-1 0,1 0 0,-1 0 0,0 0 0,1 0 0,-1 1 1,0-1-1,1 0 0,-1 1 0,0-1 0,0 0 0,0 1 0,0-1 0,1 1 1,-1-1-1,0 1 0,0 0 0,0-1 0,0 1 0,0 0 0,0 0 1,0-1-1,0 1 0,0 0 0,0 0 0,0 0 0,0 0 0,0 1 0,0-1 1,0 0-1,0 0 0,0 1 0,0-1 0,0 0 0,0 1 0,0-1 1,-1 1-1,-3 2-25,1-1 0,0 1 1,-1 0-1,1 0 0,0 1 1,0-1-1,1 1 1,-1-1-1,-5 10 0,1-1 47,0 1 1,-6 14-1,8-15-29,0 1-1,1 0 1,1 0 0,0 1-1,1-1 1,0 1 0,1-1-1,1 1 1,0 0 0,1 0-1,0 0 1,1-1 0,1 1-1,0 0 1,5 14 0,-6-23-91,1-1 0,0 1 0,1-1 1,-1 0-1,1 0 0,0 0 0,0 0 1,0 0-1,0-1 0,1 1 0,-1-1 1,1 0-1,0 0 0,0-1 0,0 1 1,0-1-1,1 1 0,-1-1 1,1-1-1,-1 1 0,1-1 0,0 1 1,-1-1-1,1-1 0,0 1 0,7 0 1,-5-2-73,0 1 1,1-1 0,-1-1 0,0 1-1,0-1 1,0 0 0,0-1 0,-1 0-1,1 0 1,0 0 0,-1-1 0,0 0 0,0 0-1,0 0 1,-1-1 0,6-5 0,-6 3 24,0 0 0,-1 0 0,0-1-1,0 1 1,0-1 0,-1 0 0,-1 0 0,1 0 0,-1 0 0,-1-1 0,1 1 0,-2 0 0,1-10 0,-1 3 40,0 0 1,-2-1-1,0 1 0,0 0 0,-1 1 1,-9-26-1,8 29-47,0 1 0,-1 0 0,0 0 0,-1 0 0,0 0-1,-1 1 1,0 0 0,0 0 0,-1 1 0,0 0 0,0 0 0,-11-7 0,10 8-28,7 5 37,1 1 0,-1-1 1,0 1-1,0 0 0,1 0 0,-1-1 0,0 1 1,0 0-1,0 1 0,-3-2 0,4 2 16,1 0-1,0 0 1,0 0 0,0 0-1,0 0 1,0 0-1,0 0 1,0 0 0,0 0-1,-1 0 1,1 0-1,0 0 1,0 0 0,0 0-1,0 0 1,0 0-1,0 0 1,0 1-1,0-1 1,0 0 0,-1 0-1,1 0 1,0 0-1,0 0 1,0 0 0,0 0-1,0 0 1,0 0-1,0 1 1,0-1 0,0 0-1,0 0 1,0 0-1,0 0 1,0 0 0,0 0-1,0 0 1,0 1-1,0-1 1,0 0-1,0 0 1,0 0 0,0 0-1,0 0 1,0 0-1,3 9-119,7 5 19,-7-9 151,1-1 0,0 0 0,1 0 0,-1 0 0,1-1 0,-1 1 0,1-1 0,0 0-1,1 0 1,5 2 0,-2-2 46,0 0 0,0-1 0,1 0 0,-1 0 0,15 0 0,3-2 116,-1-1 0,0-2 0,37-7 0,-32 3-79,-1-2 1,1-1 0,-2-2-1,0 0 1,54-33-1,-57 28-64,0-1 0,-1-2-1,-1 0 1,-1-2 0,28-33-1,-27 26-46,-2-2-1,-1 0 1,-2-2 0,21-45-1,46-142 139,-84 216-186,8-31-49,-10 34 46,0-1 0,1 0 0,-1 1 1,0-1-1,0 0 0,0 1 0,0-1 0,-1 0 0,1 1 0,0-1 0,-1 1 0,1-1 0,-1 0 0,1 1 1,-1-1-1,0 1 0,-1-2 0,2 2 22,0 1 2,0 0 1,0 0-1,0 0 1,0 0 0,-1-1-1,1 1 1,0 0-1,0 0 1,0 0 0,0 0-1,0 0 1,-1-1-1,1 1 1,0 0 0,0 0-1,0 0 1,-1 0-1,1 0 1,0 0 0,0 0-1,0 0 1,-1 0-1,1 0 1,0 0-1,0 0 1,0 0 0,-1 0-1,1 0 1,0 0-1,0 0 1,-1 0 0,1 0-1,0 0 1,0 0-1,0 0 1,0 0 0,-1 0-1,1 0 1,0 1-1,0-1 1,0 0 0,-1 0-1,1 0 1,0 0-1,0 0 1,0 1-1,0-1 1,0 0 0,0 0-1,-1 1 1,-6 6-85,0 1 1,1 0-1,0 0 0,0 1 1,1 0-1,-8 16 0,-48 130-172,34-81 206,9-26 44,2 1 0,2 1-1,-9 54 1,20-83 22,-23 166 150,23-149-66,1-1-1,3 0 1,4 40 0,-5-76-90,1 5-29,0 0 1,0-1 0,0 1 0,1 0-1,3 6 1,-5-11 18,0 0-1,1 0 1,-1 0 0,1 0-1,-1-1 1,1 1 0,-1 0-1,1-1 1,-1 1-1,1 0 1,0-1 0,-1 1-1,1 0 1,0-1 0,0 0-1,0 1 1,-1-1 0,1 1-1,0-1 1,0 0-1,0 1 1,0-1 0,0 0-1,0 0 1,-1 0 0,1 0-1,0 0 1,0 0-1,0 0 1,0 0 0,0 0-1,0 0 1,0 0 0,0-1-1,0 1 1,-1 0 0,1-1-1,0 1 1,0-1-1,0 1 1,-1 0 0,1-1-1,0 0 1,1 0 0,12-11-17,1-1 1,19-23 0,-16 17 23,207-213 59,-217 225-55,61-75 40,-21 10-25,-4-2 1,48-111 0,45-98 340,-117 243-214,-2 5 566,21-61 0,-38 94-694,-1 1 0,0 0 1,0 0-1,1 0 0,-1 0 0,0-1 0,0 1 0,0 0 0,0 0 0,-1-3 0,-3 2-112,-4 9-48,1 0 129,1 1-1,0 1 1,-9 16 0,-57 142 59,11-17 254,18-73 56,-80 110 0,120-183-343,-171 279-34,119-182 198,-31 56 169,44-75 6,39-74-325,4-7 47,14-21 38,26-39-237,3 1 1,2 3-1,3 1 0,97-82 0,-111 106 139,-4 3 8,45-29 1,-74 54-33,0 1 0,0-1 0,1 1 0,-1 0 1,0 0-1,1 0 0,-1 1 0,1-1 0,-1 0 0,6 0 0,-7 2 7,0-1-1,0 0 0,0 0 0,0 0 1,0 1-1,-1-1 0,1 1 0,0-1 0,0 1 1,0-1-1,0 1 0,0-1 0,0 1 0,-1 0 1,1-1-1,0 1 0,-1 0 0,1 0 1,0-1-1,-1 1 0,1 0 0,-1 0 0,1 0 1,-1 0-1,1 0 0,-1 0 0,0 0 1,0 0-1,1 0 0,-1 0 0,0 1 0,2 11 41,-1 0 0,-1 1 0,0-1 0,-3 23 0,0-3 114,0 20 24,-1 68-129,4-98-19,1 1 1,2-1-1,5 26 1,-7-45-6,0 0-1,0-1 0,1 1 1,-1 0-1,1-1 1,0 1-1,0-1 1,0 1-1,0-1 0,1 0 1,-1 0-1,5 4 1,-5-6-8,-1 1 0,1-1 0,0 0 0,0 0 1,0 0-1,0 0 0,0 0 0,0 0 0,1-1 0,-1 1 1,0-1-1,0 1 0,0-1 0,1 0 0,-1 0 0,0 0 1,0 0-1,1 0 0,-1-1 0,0 1 0,0-1 0,0 1 1,4-2-1,7-4 6,1 0 0,-1-1 0,0-1 0,-1 0 0,1-1 0,-2 0 0,15-14 0,66-80-126,-84 94 73,15-19-34,20-23 63,37-59 0,-75 103-45,-1 0-1,0-1 0,0 0 0,-1 0 1,3-9-1,-5 15 35,-1 0 1,1 0-1,-1 0 1,1 0-1,-1 0 0,0 0 1,0 0-1,0 0 1,0 0-1,0-2 1,-1 3 6,1 0 1,-1 0 0,1 0 0,-1 0-1,1 0 1,-1 1 0,1-1 0,-1 0 0,0 0-1,0 1 1,1-1 0,-1 0 0,0 1-1,0-1 1,0 1 0,1-1 0,-1 1-1,0-1 1,0 1 0,0 0 0,0-1 0,0 1-1,0 0 1,0 0 0,0 0 0,0 0-1,-1 0 1,-5 0-45,0 0-1,0 0 1,0 1 0,0 0-1,0 0 1,0 1 0,0 0-1,1 0 1,-1 1 0,1 0-1,-1 0 1,-8 6 0,1-1 59,1 2 0,0-1 0,0 2 0,-15 16 0,18-15 32,-1 0 0,2 1-1,0 1 1,0-1 0,-7 19 0,11-22 13,1 1 0,0 0 1,1 0-1,0 0 0,0 0 0,2 1 0,-2 19 0,3-28-23,0 0-1,0 0 0,0 0 0,0 0 0,0 0 0,1 0 0,0 0 0,-1 0 1,1 0-1,0 0 0,1 0 0,-1 0 0,0-1 0,1 1 0,-1-1 0,1 1 1,0-1-1,0 1 0,0-1 0,3 2 0,-1-2-15,-1 0 0,1 0 0,0 0 0,1-1 0,-1 1-1,0-1 1,0 0 0,1-1 0,-1 1 0,0-1 0,1 1 0,-1-1 0,0-1 0,6 0-1,7-1 8,0-1-1,0-1 1,0 0-1,21-10 0,63-33-110,85-63 78,-149 87 20,-31 18 22,1 1 0,-1 1 0,1-1 0,0 1 0,0 0 0,0 1-1,10-3 1,-14 5-2,-1 0-1,1 0 1,-1 0-1,1 0 0,0 0 1,-1 0-1,1 1 1,-1 0-1,0-1 0,1 1 1,-1 0-1,1 0 1,-1 0-1,0 0 0,0 0 1,0 1-1,0-1 1,0 1-1,0 0 0,0-1 1,0 1-1,0 0 1,-1 0-1,1 0 0,1 3 1,5 8 31,-1 2 0,0-1 1,-1 0-1,-1 1 0,0 0 1,3 21-1,-3-16 12,0 0 0,16 37 0,-16-47-45,0-1 0,1 1 0,0-1 0,1 0 0,10 11 0,-14-16-244,1-1 0,0 0 0,0 0 0,0 0 1,0-1-1,5 3 0,-5-3-390,0-1-1,0 0 1,0 1 0,0-1 0,0-1 0,0 1 0,9 0 0,-12-1 280,0 0 0,1 0-1,-1 0 1,0-1 0,1 1 0,-1 0 0,0 0 0,1-1 0,-1 1 0,0-1 0,0 1 0,1-1 0,-1 0 0,0 1 0,0-1 0,0 0 0,0 0 0,0 0 0,0 0 0,0 0 0,0 0 0,1-1 0,12-11-2972</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8:42.469"/>
    </inkml:context>
    <inkml:brush xml:id="br0">
      <inkml:brushProperty name="width" value="0.05" units="cm"/>
      <inkml:brushProperty name="height" value="0.05" units="cm"/>
      <inkml:brushProperty name="color" value="#004F8B"/>
    </inkml:brush>
  </inkml:definitions>
  <inkml:trace contextRef="#ctx0" brushRef="#br0">6 1019 3136,'1'1'110,"-1"-1"-1,1 1 1,-1 0 0,1 0 0,-1-1 0,0 1-1,1 0 1,-1 0 0,0 0 0,0-1 0,0 1-1,0 0 1,1 0 0,-1 0 0,0 0-1,0 0 1,-1-1 0,1 1 0,0 1 0,-3 7 6018,-4-1-1592,7-8-4436,3-1 148,-1-1 0,0 0 1,0 0-1,0 0 1,0 0-1,0 0 1,-1-1-1,1 1 1,-1 0-1,1-1 1,0-3-1,11-34 92,-6 14-35,2-4-192,2 0 0,0 1 0,2 0 0,2 0 0,0 2 0,2 0 0,1 0 0,1 2 0,1 1 0,28-27 0,79-58 123,-102 90 46,1 2 0,1 0 1,37-16-1,-63 32-262,0 1 0,0 0 0,0-1 0,0 1 0,0-1 0,0 1-1,0 0 1,0 0 0,0 0 0,0 0 0,0-1 0,0 1 0,0 0 0,0 1 0,0-1 0,0 0 0,0 0 0,0 0-1,0 1 1,1 0 0,-1-1 1,0 1 0,-1 0 0,1-1-1,0 1 1,-1 0 0,1 0 0,-1-1 0,1 1-1,-1 0 1,1 0 0,-1 0 0,1 0 0,-1 0 0,0 0-1,0 0 1,0 0 0,1 1 0,-1 5 50,0 0 0,0 0 1,-1 0-1,-2 11 0,3-15-79,-5 18 221,-8 25 1,7-27-228,-7 35 1,-1 22 253,67-142 288,-27 35-618,2-3-6,1 2 0,54-48 0,-82 79 94,1 0 1,-1 0-1,0 0 1,0 0-1,1 1 1,-1-1 0,1 0-1,-1 1 1,1-1-1,-1 1 1,1-1-1,-1 1 1,1-1 0,-1 1-1,1 0 1,-1 0-1,1 0 1,0 0-1,1 1 1,-2-1 18,0 0 0,0 1 0,0 0 0,0-1-1,0 1 1,0 0 0,0-1 0,0 1 0,0 0 0,0 0 0,-1 0 0,1 0 0,0 0-1,-1 0 1,1 0 0,0 0 0,-1 0 0,1 0 0,-1 0 0,0 0 0,1 0 0,-1 0 0,0 1-1,0-1 1,0 2 0,1 12 41,0 1 0,-2-1 0,0 1-1,0-1 1,-5 19 0,2-19-30,2-10-16,1 0-1,0 0 0,0 1 1,0 4-1,1-9-6,0-1-1,0 0 1,0 0-1,0 0 0,0 0 1,0 0-1,0 0 1,0 0-1,0 1 0,0-1 1,0 0-1,0 0 1,0 0-1,0 0 1,0 0-1,0 0 0,0 0 1,0 1-1,0-1 1,0 0-1,0 0 1,0 0-1,0 0 0,0 0 1,0 0-1,1 0 1,-1 0-1,0 0 1,0 1-1,0-1 0,0 0 1,0 0-1,0 0 1,0 0-1,0 0 1,1 0-1,-1 0 0,0 0 1,0 0-1,0 0 1,0 0-1,0 0 1,0 0-1,0 0 0,1 0 1,-1 0-1,0 0 1,0 0-1,0 0 1,0 0-1,0 0 0,0 0 1,0 0-1,1 0 1,8-7 119,13-17-111,-15 17-52,41-39 9,105-78 1,-140 114-30,-12 10 51,-1-1-1,1 0 1,0 1 0,0-1-1,0 1 1,0-1 0,0 1-1,0-1 1,0 1 0,0-1-1,0 1 1,2 0-1,-2 0 7,-1 0 0,0 0 0,0 0 0,0 0 0,1 0 0,-1 0-1,0 0 1,0 0 0,1 1 0,-1-1 0,0 0 0,0 0 0,0 0-1,1 0 1,-1 1 0,0-1 0,0 0 0,0 0 0,0 0 0,0 1-1,0-1 1,1 0 0,-1 0 0,0 1 0,0-1 0,0 0 0,0 0-1,0 1 1,0-1 0,0 0 0,0 0 0,0 1 0,0 4 10,-1 0 1,0 0-1,0-1 1,-2 8-1,3-10 7,-22 65 248,14-47-168,1-1-1,1 1 1,2 0 0,-1 1 0,-1 33 0,6-53-79,0 0-1,0 0 1,0 0 0,0 0 0,0 0 0,0 0 0,0 0 0,0 0 0,1 0 0,-1 0 0,0 0 0,1 0 0,-1 0 0,1 0 0,-1 0 0,1 0 0,-1-1 0,1 1 0,1 1 0,-2-2-3,1 1 0,0-1 0,-1 0 1,1 0-1,0 1 0,-1-1 0,1 0 1,0 0-1,0 0 0,0 0 0,-1 0 1,1 0-1,0 0 0,0 0 0,-1 0 0,1 0 1,0-1-1,-1 1 0,2-1 0,4-1 26,0-1 0,0-1-1,-1 1 1,9-7-1,-9 6-73,34-25 80,61-58 1,2-12 151,-75 67-570,-27 32 366,0 0 1,0 0 0,0 0 0,1 0 0,-1 0 0,0 0 0,0 0 0,0 0 0,0 0 0,0 0 0,0 0 0,0 0 0,0 0 0,0 0 0,0 0 0,1 0 0,-1 0 0,0 0-1,0 0 1,0 0 0,0 0 0,0 0 0,0 0 0,0 0 0,0 0 0,0 0 0,1 0 0,-1 0 0,0 0 0,0 0 0,0 0 0,0 0 0,0 0 0,0 0 0,0 0 0,0 0 0,0 0-1,0 0 1,0 0 0,0 0 0,1 0 0,-1 1 0,0-1 0,0 0 0,0 0 0,0 0 0,0 0 0,0 0 0,0 0 0,0 0 0,0 0 0,0 0 0,0 0 0,0 1 0,0-1-1,0 0 1,0 0 0,0 0 0,0 0 0,0 0 0,0 0 0,0 0 0,0 0 0,0 0 0,0 1 0,0-1 0,0 0 0,-1 0 0,1 8 8,-1-7-29,-4 29 48,3-19 55,0 0-1,1 0 1,0 1 0,1 20 0,2 5 5,-2-23-50,3 22 1,-2-14 336,-1-22-358,0 0 0,0 1 0,0-1 0,0 0 0,0 0 0,1 1 0,-1-1 0,0 0 0,0 0 0,0 0 0,0 1 0,1-1 0,-1 0 0,0 0 0,0 0 0,0 0 0,1 1 0,-1-1 0,0 0-1,0 0 1,1 0 0,-1 0 0,0 0 0,0 0 0,1 0 0,-1 0 0,0 1 0,0-1 0,1 0 0,-1 0 0,0 0 0,0 0 0,1 0 0,-1-1 0,0 1 0,1 0 0,-1 0 0,0 0 0,2-1-3,0 0 0,-1 0 0,0 0 0,1 0 0,-1 0 0,0 0 0,1 0 1,-1-1-1,0 1 0,0 0 0,0-1 0,0 1 0,0-1 0,0-1 0,13-29-296,-5 8 136,21-45 121,-16 129-560,-11-47 627,6 30 319,-8-41-300,0 0 0,0 1-1,0-1 1,0 0 0,0 1 0,0-1-1,0 0 1,1 0 0,-1 0 0,1 0-1,0 0 1,-1 0 0,4 1 0,-4-2-43,0-1 0,0 0 0,0 0 1,0 1-1,0-1 0,0 0 1,-1 0-1,1 0 0,0 0 1,0-1-1,0 1 0,0 0 1,0 0-1,0 0 0,0-1 1,0 1-1,0-1 0,0 1 1,0-1-1,0 1 0,-1-1 1,1 1-1,0-1 0,0 0 1,0 0-1,20-20 52,120-148 134,-138 165-234,0 0 0,1 1 0,-1-1 1,1 1-1,0 0 0,0 0 0,1 0 0,-1 0 0,1 1 0,-1 0 0,7-3 0,-10 5 36,-1 0 0,1 0 0,0 0 0,-1 1 0,1-1 0,-1 0 0,1 0-1,0 0 1,-1 0 0,1 1 0,-1-1 0,1 0 0,-1 0 0,1 1-1,0-1 1,-1 1 0,1-1 0,-1 0 0,0 1 0,1-1 0,-1 1-1,1-1 1,-1 1 0,0-1 0,1 1 0,-1-1 0,0 1 0,0 0-1,1-1 1,-1 1 0,0-1 0,0 1 0,0 0 0,0 0 0,3 22 62,-4-12-9,0 0 0,-1-1 1,0 1-1,-1-1 0,-7 18 0,4-10-45,4-13 24,1 0 1,-1 0-1,0 0 1,0 0 0,-1 0-1,0-1 1,1 1-1,-2-1 1,1 0-1,0 0 1,-6 5-1,8-8-50,0-1-1,-1 1 0,1 0 0,-1-1 0,1 1 0,-1-1 0,1 1 0,-1-1 0,0 0 0,1 0 0,-1 0 1,1 0-1,-1 0 0,0 0 0,1 0 0,-1 0 0,1-1 0,-1 1 0,1-1 0,-1 1 0,1-1 0,-1 1 1,1-1-1,-1 0 0,1 0 0,0 0 0,-1 0 0,1 0 0,0 0 0,-2-2 0,0 0-47,0 0-1,0 0 1,0-1-1,1 1 1,-1-1-1,1 0 1,0 1-1,0-1 1,0 0-1,-2-8 1,-1 0 111,2 3-256,3 9 198,1 0-1,-1 0 1,1 0-1,-1 0 1,0 0-1,1 0 0,-1 0 1,0 0-1,1 0 1,-1 0-1,0 0 1,1 1-1,-1-1 1,0 0-1,1 0 1,-1 0-1,0 0 0,1 0 1,-1 1-1,0-1 1,0 0-1,1 0 1,-1 1-1,0-1 1,0 0-1,1 1 1,12 7 46,0-1 0,1 1 1,0-2-1,0 0 1,21 5-1,-25-8 81,0-2 1,-1 1-1,1-1 0,0-1 1,0 0-1,0 0 0,0-1 1,0 0-1,16-4 0,-9 0-3,-1 0 0,1-1 0,-1-1 0,19-11 0,-25 12-96,-1 0 0,0 0 0,-1-1 1,0 0-1,0 0 0,0-1 0,-1 0 1,9-13-1,-6 4 9,-1 0 0,0-1 1,-1 0-1,7-24 0,17-80 34,-19 69 36,30-138 62,-40 186-108,-2 12-3,-2 17 13,-6 29-1,0 5-47,-1 56-55,-9 177 178,12-186-44,-1 48-832,7-105-967,1 0-5319,-3-41 4247,-6-18-4295</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8:42.808"/>
    </inkml:context>
    <inkml:brush xml:id="br0">
      <inkml:brushProperty name="width" value="0.05" units="cm"/>
      <inkml:brushProperty name="height" value="0.05" units="cm"/>
      <inkml:brushProperty name="color" value="#004F8B"/>
    </inkml:brush>
  </inkml:definitions>
  <inkml:trace contextRef="#ctx0" brushRef="#br0">63 102 4800,'-11'-10'593,"8"8"-369,0-1 0,0 0-1,0 1 1,0 0 0,-1-1 0,-6-2 0,5 3-9,4 2 69,-1-1 0,0 0 0,1 1 0,-1-1 1,0 0-1,1 0 0,-1 0 0,1 0 0,-2-2 0,3 2-130,0 1 0,-1 0 1,1 0-1,0-1 0,0 1 1,0 0-1,0-1 0,0 1 0,0 0 1,0-1-1,0 1 0,0 0 1,0 0-1,0-1 0,0 1 1,0 0-1,0-1 0,0 1 1,1 0-1,-1 0 0,0-1 1,0 1-1,0 0 0,0-1 0,1 1 1,-1 0-1,0 0 0,0 0 1,0-1-1,1 1 0,-1 0 1,0 0-1,0 0 0,1-1 1,-1 1-1,0 0 0,0 0 1,1 0-1,-1 0 0,0 0 0,1 0 1,11-6 1379,144-23 4072,-88 18-5601,-26 8-2570,-20 5 1103</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8:44.080"/>
    </inkml:context>
    <inkml:brush xml:id="br0">
      <inkml:brushProperty name="width" value="0.05" units="cm"/>
      <inkml:brushProperty name="height" value="0.05" units="cm"/>
      <inkml:brushProperty name="color" value="#004F8B"/>
    </inkml:brush>
  </inkml:definitions>
  <inkml:trace contextRef="#ctx0" brushRef="#br0">144 17 2816,'8'-16'13424,"-8"16"-13273,-1 16 2769,-57 423 2392,50-367-4813,7-49-323,-1 0-1,-2 0 0,0-1 1,-13 42-1,23-80 763,1-3-838,1-1 0,13-22-1,-15 34-126,0 0-1,0 0 1,0 1-1,1 0 1,1 0-1,-1 0 1,1 1-1,0 0 1,13-7-1,-18 11 45,1 1-1,-1-1 1,1 1-1,0-1 1,-1 1-1,1 0 1,0 0-1,0 1 1,0-1-1,-1 1 1,1 0-1,0 0 1,0 0-1,0 1 1,0-1-1,0 1 1,-1 0-1,1 0 1,0 0-1,-1 1 1,1-1-1,-1 1 1,1 0-1,-1 0 1,0 0-1,0 0 1,4 4-1,-4-4 13,-1 0-1,0 0 1,0 1-1,0-1 1,-1 1-1,1-1 1,-1 1-1,1 0 1,-1-1-1,0 1 1,0 0-1,0 0 1,0 0-1,-1 0 1,1 0-1,-1 0 1,1 0-1,-1 0 1,0 0-1,-1 0 1,1 0-1,0 0 1,-1 0-1,0 0 1,1 0-1,-1 0 1,0 0-1,-1-1 1,1 1-1,0 0 1,-3 3-1,-6 8 104,-1-1 0,1 0 0,-2-1-1,0 0 1,-1-1 0,-23 17 0,29-23-96,-1-1 0,1 1 1,-1-1-1,1 0 0,-11 2 0,13-4-64,0-1 0,-1 0-1,0-1 1,1 1 0,-1-1-1,1 0 1,-1 0 0,-9-2-1,9 0-20,0 1-1,0-1 1,0 0-1,0 0 1,1-1-1,-1 1 1,1-1-1,0 0 1,0-1-1,0 0 1,0 1-1,0-1 1,-4-6-1,9 10 46,0 0 1,0 0-1,1 0 0,-1 0 1,0 0-1,0 0 0,0 0 0,0 0 1,0 0-1,0 0 0,1 0 0,-1 0 1,0 0-1,0 0 0,0 0 1,0 0-1,0 0 0,0 0 0,0 0 1,1 0-1,-1 0 0,0 0 1,0 0-1,0-1 0,0 1 0,0 0 1,0 0-1,0 0 0,0 0 1,0 0-1,0 0 0,0 0 0,0 0 1,0-1-1,0 1 0,1 0 0,-1 0 1,0 0-1,0 0 0,0 0 1,0 0-1,0-1 0,0 1 0,0 0 1,0 0-1,-1 0 0,1 0 1,0 0-1,0 0 0,0 0 0,0-1 1,0 1-1,0 0 0,0 0 0,0 0 1,0 0-1,0 0 0,0 0 1,0 0-1,0 0 0,0-1 0,-1 1 1,1 0-1,0 0 0,0 0 1,16 4 68,-1 0 51,16-1 109,1-2 1,31-2-1,64-10 219,-92 7-407,-1-1 1,44-14-1,-65 15-21,0 0 0,-1-1 0,0-1 0,0 0 0,0 0 0,-1-1 0,0-1 0,-1 0 0,12-10 0,-18 14-14,0 0 0,0-1 0,-1 0 0,0 0 0,1 0-1,-1 0 1,4-10 0,-6 12-24,0 0 0,0-1-1,-1 1 1,1 0 0,-1 0 0,1-1-1,-1 1 1,0 0 0,0-1-1,0 1 1,-1 0 0,1 0 0,-1-1-1,0 1 1,-1-4 0,1 6 13,0 1 0,1-1 0,-1 0 0,0 1 0,1-1 0,-1 0 0,0 1 0,0-1 1,0 1-1,0 0 0,1-1 0,-1 1 0,0-1 0,0 1 0,0 0 0,0 0 0,0 0 0,0 0 0,0 0 0,0-1 1,0 2-1,0-1 0,0 0 0,0 0 0,0 0 0,0 0 0,1 1 0,-1-1 0,-2 1 0,-26 9-49,29-10 58,-8 4 55,1 0 0,-1 0-1,1 1 1,0 0-1,1 0 1,-1 1-1,1-1 1,0 1 0,0 1-1,1-1 1,0 1-1,-7 12 1,11-16-15,-1 0 0,1 0-1,1 0 1,-1 0 0,0 0 0,1 0 0,-1 0 0,1 0 0,0 0 0,0 0-1,0 1 1,1-1 0,-1 0 0,1 0 0,0 0 0,0 0 0,0 0 0,0 0-1,0 0 1,0 0 0,1-1 0,-1 1 0,1 0 0,2 2 0,5 5 131,0-1 0,0 0 0,0-1 0,16 11 0,-21-16-141,2 2-85,0-1-1,1 0 1,0 0-1,0 0 1,0-1-1,0 0 1,0-1-1,1 1 1,-1-1-1,1-1 1,-1 0-1,1 0 1,0 0-1,-1-1 1,1 0-1,0 0 1,0-1-1,-1 0 1,1 0-1,-1-1 1,14-5-1,-18 6-534,-1 0 0,1 0 0,-1 0 0,0-1 0,1 1 0,-1-1 0,4-4 0,-5 6 345,7-5-2150</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9:06.620"/>
    </inkml:context>
    <inkml:brush xml:id="br0">
      <inkml:brushProperty name="width" value="0.05" units="cm"/>
      <inkml:brushProperty name="height" value="0.05" units="cm"/>
      <inkml:brushProperty name="color" value="#849398"/>
    </inkml:brush>
  </inkml:definitions>
  <inkml:trace contextRef="#ctx0" brushRef="#br0">303 72 3552,'2'0'487,"1"-1"0,-1 1 0,0-1 0,0 0 0,1 0 0,-1 0 1,0 0-1,0 0 0,0-1 0,0 1 0,0 0 0,-1-1 0,1 0 0,0 1 0,-1-1 0,1 0 1,-1 0-1,0 0 0,1 0 0,-1 0 0,0 0 0,0 0 0,0 0 0,-1-1 0,1 1 0,0 0 0,-1 0 1,1-1-1,-1-4 0,4-4 3817,-5 14-4271,-1 0-1,1 0 1,0 0 0,0 0 0,0 0 0,0 0 0,1 0 0,-1 7 0,-3 10 81,-15 42 279,-8 25-50,-42 229 751,55-248-564,-41 116 1,36-133-622,18-44 483,-3-1-96,7-37 1117,4 9-1333,12-25 0,4-12 0,45-217-26,-42 162-38,-13 59-21,31-152-465,-43 183 92,-36 53-396,13-11 878,-2 0 1,0-1-1,-34 17 0,26-15-96,-39 29-1,9-8 889,62-40-890,0 0 1,0 0-1,0 0 0,0 0 0,0 0 0,0-1 0,0 1 1,0 0-1,0 0 0,0 0 0,0 0 0,0 0 0,-1-1 1,1 1-1,0 0 0,0 0 0,0 0 0,0 0 1,0 0-1,0 0 0,0 0 0,0-1 0,0 1 0,0 0 1,0 0-1,-1 0 0,1 0 0,0 0 0,0 0 0,0 0 1,0 0-1,0 0 0,0 0 0,-1 0 0,1 0 1,0 0-1,0 0 0,0 0 0,0 0 0,0 0 0,0 0 1,-1 0-1,1 0 0,0 0 0,0 0 0,0 0 0,0 0 1,0 0-1,0 0 0,-1 0 0,1 0 0,0 0 1,0 0-1,0 0 0,0 0 0,0 0 0,0 0 0,0 0 1,-1 1-1,1-1 0,0 0 0,0 0 0,0 0 1,0 0-1,0 0 0,0 0 0,0 0 0,0 1 0,0-1 1,3-10 109,1 5-71,0-1 0,0 1 0,0 0 0,1 0 0,0 0 0,7-5 0,-1 0-2,16-12-99,1 1 1,52-29 0,-60 38 77,2-1-92,0 0 1,48-17 0,-65 28 33,1 0 1,0 1-1,11-2 0,-15 3 39,0 0-1,0 0 0,0 0 1,1 0-1,-1 1 1,0-1-1,0 0 0,0 1 1,0 0-1,0-1 1,0 1-1,0 0 0,0 0 1,3 2-1,1 3 19,1 0 0,-1 1 0,0 0 1,-1 0-1,0 0 0,0 1 0,0-1 0,-1 1 0,0 0 0,3 11 0,9 15 104,11 17-13,-24-44 1199,0-3-4770,22-2-16285</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9:11.275"/>
    </inkml:context>
    <inkml:brush xml:id="br0">
      <inkml:brushProperty name="width" value="0.05" units="cm"/>
      <inkml:brushProperty name="height" value="0.05" units="cm"/>
      <inkml:brushProperty name="color" value="#849398"/>
    </inkml:brush>
  </inkml:definitions>
  <inkml:trace contextRef="#ctx0" brushRef="#br0">258 10 1568,'2'-10'24228,"-3"13"-22873,-1 4-4208,-32 73 3850,-4 98-870,24-101 8,-34 170 510,32-172-489,-5 33 51,20-92-171,0 0 1,3 21 0,-1 3 71,-1-39-106,0 0 0,0 0 0,-1 0 0,1 0 0,0 0 0,0 0 0,-1 0 0,1-1 0,-1 1 0,1 0 0,-1 0 0,0 1 0,1-2 0,0 0 0,0 0 0,-1 0 0,1 0 1,0 0-1,0 0 0,0 0 0,0 0 0,0 0 0,0 0 0,0 0 0,0 0 0,0 0 0,0 0 1,0 1-1,0-1 0,0 0 0,0 0 0,0 0 0,-1 0 0,1 0 0,0 0 0,0 0 0,0 0 0,0 0 1,0 0-1,0 0 0,0 0 0,0 0 0,0 0 0,0 0 0,0 0 0,0 1 0,0-1 0,0 0 1,0 0-1,0 0 0,0 0 0,0 0 0,0 0 0,0 0 0,0 0 0,0 0 0,0 0 0,0 0 0,0 0 1,0 1-1,0-1 0,0 0 0,0 0 0,0 0 0,1 0 0,-1 0 0,0 0 0,0 0 0,0 0 1,0 0-1,0 0 0,0 0 0,0 0 0,0 0 0,0 0 0,0 0 0,1 0 633,-6-14-33,-20-95 310,20 76-875,3 19-80,0 1-1,0 0 0,-1 0 1,-7-17-1,6 21 1,0-1 1,1 1-1,1 0 0,-1-1 1,0-12-1,3 22 37,0-1 0,0 1 0,0 0 0,0-1-1,0 1 1,0 0 0,0-1 0,0 1 0,-1 0 0,1-1-1,0 1 1,0 0 0,0 0 0,0-1 0,-1 1 0,1 0 0,0 0-1,0-1 1,-1 1 0,1 0 0,0 0 0,0-1 0,-1 1-1,1 0 1,0 0 0,0 0 0,-1 0 0,1-1 0,0 1 0,-1 0-1,1 0 1,0 0 0,-1 0 0,1 0 0,0 0 0,-1 0-1,1 0 1,-1 0 0,11 37-757,16 134 763,-24-156 73,2 8 29,0 30 1,-5-53-95,1 0 0,0 1 1,0-1-1,0 0 0,0 1 0,0-1 1,0 0-1,0 1 0,0-1 1,1 1-1,-1-1 0,0 0 0,0 1 1,0-1-1,0 0 0,0 1 1,1-1-1,-1 0 0,0 1 0,0-1 1,0 0-1,1 0 0,-1 1 0,0-1 1,1 0-1,-1 0 0,0 1 1,0-1-1,1 0 0,-1 0 0,0 0 1,1 0-1,0 1 0,0-1 9,0 0-1,0 0 1,0-1-1,1 1 1,-1 0 0,0 0-1,0-1 1,0 1-1,0-1 1,0 1-1,2-1 1,31-23 254,-28 19-201,7-5-18,27-20 126,1 1 0,77-39 1,-81 52-228,-22 10-440,0 0 1,0-1 0,-1 0-1,22-17 1,-36 24 409,0 0-1,0 0 1,0 0-1,-1 0 1,1 0-1,0 0 1,0 0 0,0 0-1,0 0 1,0 0-1,0 0 1,-12-4-6808</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9:14.776"/>
    </inkml:context>
    <inkml:brush xml:id="br0">
      <inkml:brushProperty name="width" value="0.05" units="cm"/>
      <inkml:brushProperty name="height" value="0.05" units="cm"/>
      <inkml:brushProperty name="color" value="#849398"/>
    </inkml:brush>
  </inkml:definitions>
  <inkml:trace contextRef="#ctx0" brushRef="#br0">76 967 320,'-1'0'89,"0"0"0,-1 0-1,1 0 1,-1 1 0,1-1 0,-1 0-1,1 0 1,0 1 0,-1-1 0,1 1 0,0-1-1,-1 1 1,1 0 0,0-1 0,0 1-1,-1 1 1,1-2 50,1 0 0,0 1 0,-1-1 0,1 0 0,0 0 0,-1 1 0,1-1 0,0 0 0,0 1 0,-1-1 0,1 0 0,0 1 0,0-1 0,0 0 0,0 1 0,1 6 6576,-12 1-561,1-20-2670,8 9-3302,0 1 1,0-1 0,-1 0 0,2 0-1,-1 0 1,-2-5 0,1 0 15,1 1 0,-1 0 0,2-1 1,-1 0-1,1 1 0,1-1 0,-1 0 1,1 1-1,1-10 0,2-4 92,1 0 1,6-22-1,67-304 1217,-51 217-1094,3 30-342,-2 7 135,-27 92-215,0 0-1,0 0 1,1 0 0,-1 0-1,1 0 1,-1 0 0,1 0-1,-1 0 1,1 0 0,1-1-1,-1 1 3,-1 0 0,1 1 0,0-1 0,-1 0 0,0 0 0,1 1-1,-1-1 1,1 0 0,-1 0 0,0 0 0,1 0 0,-1 1 0,0-1 0,0 0-1,0 0 1,0-1 0,0 1 20,1 0-1,-1 0 1,0 1 0,0-1-1,1 0 1,-1 1 0,0-1-1,1 0 1,-1 1-1,0-1 1,1 0 0,-1 1-1,1-1 1,-1 1-1,2-2 1,-2 2-34,0 0 0,0 0 0,0 0 0,0-1 0,0 1 0,0 0 0,1 0-1,-1 0 1,0 0 0,0 0 0,0-1 0,0 1 0,0 0 0,0 0 0,1 0 0,-1 0 0,0 0 0,0 0-1,0 0 1,0 0 0,1 0 0,-1 0 0,0-1 0,0 1 0,0 0 0,0 0 0,1 0 0,-1 0 0,0 0 0,0 0-1,0 0 1,0 0 0,1 0 0,-1 0 0,0 0 0,0 1 0,0-1 0,0 0 0,1 0 0,-1 0 0,0 0 0,0 0-1,0 0 1,0 0 0,1 1 0,5 11-450,1 0 425,5 17 18,-2 2-1,8 37 1,5 66 52,-2-14 42,-12-74 16,23 94 162,22 34 33,-49-153-193,-1 0 0,-2 1 1,0 0-1,-1 22 0,4 18 1020,-5-64-752,7-24 261,4-17-217,7-21-56,55-109-219,-34 87-183,70-154-50,-74 172 72,62-88 0,-48 86-472,-43 62-340,-1-1-1,0 1 1,-1-1-1,0 1 1,3-13-1,4-7-3424,-1 12 2021</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9:23.744"/>
    </inkml:context>
    <inkml:brush xml:id="br0">
      <inkml:brushProperty name="width" value="0.05" units="cm"/>
      <inkml:brushProperty name="height" value="0.05" units="cm"/>
      <inkml:brushProperty name="color" value="#004F8B"/>
    </inkml:brush>
  </inkml:definitions>
  <inkml:trace contextRef="#ctx0" brushRef="#br0">127 0 3136,'-12'0'16062,"14"0"-14557,-2 9-1643,-5 69 1007,1-26-586,-46 369 1706,41-364-1666,2 1 1,0 103 0,8-50-170,-1-111-161,-2 19 150,-2-16-526,-4-7-1140,5 1 772,1 0 0,0-1 0,0 1 0,0-1 0,0 1 0,1-1 0,-1 0 0,1 0 0,0 0 0,-1-4 0,1-17-2017</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9:24.324"/>
    </inkml:context>
    <inkml:brush xml:id="br0">
      <inkml:brushProperty name="width" value="0.05" units="cm"/>
      <inkml:brushProperty name="height" value="0.05" units="cm"/>
      <inkml:brushProperty name="color" value="#004F8B"/>
    </inkml:brush>
  </inkml:definitions>
  <inkml:trace contextRef="#ctx0" brushRef="#br0">10 162 5632,'-1'-2'348,"0"1"0,0-1 0,0 0 0,0 1 0,0-1 1,1 0-1,-1 0 0,0 0 0,1 1 0,0-1 0,-1 0 0,1 0 1,0 0-1,0 0 0,0 0 0,0 0 0,0 0 0,1-2 0,0 2-8,0-1 0,0 1 0,0-1 0,0 1 0,1 0 0,-1 0 0,1 0 0,0 0 0,-1 0 0,1 0 0,4-3 0,4-2 186,0 0-1,1 1 1,-1 1 0,23-9-1,7 1-114,0 1-1,0 2 1,1 2 0,61-4-1,-85 11-313,1 0-1,0 1 1,0 1-1,-1 1 1,25 5-1,-35-6-62,-1 1-1,0 0 0,1 0 1,-1 1-1,0 0 0,0 0 0,0 0 1,-1 1-1,1 0 0,-1 0 1,0 0-1,0 1 0,0 0 1,-1 0-1,1 0 0,-1 0 1,4 8-1,-4-5 69,-1 0 0,0-1 0,0 1-1,-1 0 1,0 1 0,0-1 0,-1 0 0,0 0 0,-1 13 0,-1 4 239,-1-1 0,-5 24 1,3-29-170,0 0 0,-1 0 1,-1-1-1,-1 1 1,0-2-1,-2 1 1,0-1-1,-20 29 1,20-36-134,1-1 1,-1 0 0,-1-1 0,1 0-1,-1-1 1,-1 1 0,1-2 0,-1 0-1,0 0 1,-1-1 0,1 0 0,-1-1-1,0-1 1,-21 5 0,5-4-269,0-1 0,0-1-1,-1-1 1,1-2 0,-43-5 0,10-5-2757,34 1-750,2-4-3680,15 5 3176</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9:39.524"/>
    </inkml:context>
    <inkml:brush xml:id="br0">
      <inkml:brushProperty name="width" value="0.05" units="cm"/>
      <inkml:brushProperty name="height" value="0.05" units="cm"/>
      <inkml:brushProperty name="color" value="#849398"/>
    </inkml:brush>
  </inkml:definitions>
  <inkml:trace contextRef="#ctx0" brushRef="#br0">1 273 4736,'3'-3'3716,"-2"2"-3252,-1 1 1,1 0-1,0-1 1,-1 1-1,1 0 1,-1 0-1,1 0 1,0-1-1,-1 1 1,1 0 0,-1 0-1,2 0 1,20-2 2432,-16 1-2110,41-9 2765,-35 7-3278,0-1-1,-1-1 1,1 0-1,-1-1 1,0 0-1,17-12 1,-13 7-55,-1 1-50,0-1 1,0 0-1,23-26 0,49-77 370,-77 103-338,-9 11-200,0 0 0,0 0 1,0 0-1,0 0 0,0 0 0,0 0 1,1-1-1,-1 1 0,0 0 0,0 0 0,0 0 1,0 0-1,0 0 0,0 0 0,0 0 0,0 0 1,1 0-1,-1 0 0,0 0 0,0 0 0,0 0 1,0 0-1,0 0 0,0 0 0,0 0 1,1 0-1,-1 0 0,0 0 0,0 0 0,0 0 1,0 0-1,0 0 0,0 0 0,0 0 0,1 0 1,-1 0-1,0 0 0,0 1 0,0-1 0,0 0 1,0 0-1,0 0 0,0 0 0,0 0 0,2 20-89,-3-8 65,-1 42 265,-16 83 0,0 1-166,14-86 129,-11 180 38,11-175-159,1-34-55,2 0 0,2 38-1,0-23 184,-1-23-125,0-14-78,0 0-1,-1 0 1,1 0-1,0 0 1,-1-1 0,1 1-1,-1 0 1,1 0 0,-1 0-1,1-1 1,-1 1 0,0 0-1,1 0 1,-1-1 0,0 1-1,0-1 1,1 1-1,-1-1 1,0 1 0,0-1-1,0 1 1,0-1 0,0 0-1,1 1 1,-1-1 0,0 0-1,-2 0 1,-33 6-81,22-5 201,0 1-90,1-1 1,-17 0 0,20-2-54,0 2 0,0-1 1,0 1-1,0 0 0,-10 4 1,13-3 92,13-2-72,9-2 77,71 0-8,37 0 174,-62 2-55,-42-1-157,-1 1 0,1 1 0,26 4-1,-37-4 461</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9:40.261"/>
    </inkml:context>
    <inkml:brush xml:id="br0">
      <inkml:brushProperty name="width" value="0.05" units="cm"/>
      <inkml:brushProperty name="height" value="0.05" units="cm"/>
      <inkml:brushProperty name="color" value="#849398"/>
    </inkml:brush>
  </inkml:definitions>
  <inkml:trace contextRef="#ctx0" brushRef="#br0">530 42 5056,'0'-8'10715,"-3"-2"-5703,2 9-4891,1 0 0,-1 0 1,0-1-1,0 1 0,0 0 0,0 0 1,0 0-1,0 0 0,0 0 1,0 0-1,0 0 0,0 0 1,0 1-1,-1-1 0,1 0 0,0 1 1,0-1-1,-1 1 0,1-1 1,-1 1-1,1-1 0,-3 1 1,-7-2 172,3 1-224,-1 0 0,1 1 0,-1-1 1,-11 2-1,-10 4 30,-1 2 0,1 1 1,0 1-1,-31 15 0,51-20-99,0 0-1,0 2 1,1-1 0,-1 1-1,1 0 1,1 1-1,-1 0 1,-14 16 0,22-22 3,0 1 0,0-1 0,1 0 0,-1 1 0,0-1 1,1 1-1,-1-1 0,0 1 0,1-1 0,0 1 1,-1-1-1,1 1 0,0-1 0,0 1 0,0-1 0,0 1 1,0 2-1,1-1-8,0 1 1,0-1-1,0 0 0,0 0 1,1 0-1,-1 0 0,4 6 1,4 2-5,-1-1-1,1 0 1,13 11 0,-17-17 32,67 61 104,26 24 0,-85-75 217,-1 0 0,18 27 0,-29-39-282,0 0 1,0 0 0,0 0-1,0-1 1,0 1 0,0 0-1,-1 0 1,1 0 0,-1 0-1,1 0 1,-1 0 0,0 1 0,0-1-1,0 0 1,0 0 0,0 0-1,-1 0 1,1 0 0,0 0-1,-1 0 1,0 0 0,1 0-1,-1 0 1,0 0 0,0-1 0,0 1-1,0 0 1,-1 0 0,1-1-1,0 1 1,-1-1 0,1 1-1,-1-1 1,-2 3 0,-10 3 10,1 0 0,-1-1 0,-1 0 0,1-1 0,-1-1 0,1 0-1,-28 3 1,4-4-321,-76-1-1,86-3-847,-56-5-7378,71 2 2644,6 0 1840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4:51.712"/>
    </inkml:context>
    <inkml:brush xml:id="br0">
      <inkml:brushProperty name="width" value="0.05" units="cm"/>
      <inkml:brushProperty name="height" value="0.05" units="cm"/>
    </inkml:brush>
  </inkml:definitions>
  <inkml:trace contextRef="#ctx0" brushRef="#br0">0 1 8480,'0'3'3840,"39"2"-3360,-3-1 2304,12 1-1633,29-1 1793,-2 4-1696,33-8 128,-3 0-800,31-5-448,-3 2-96,-5-1-1024,-25-1 544</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9:35.014"/>
    </inkml:context>
    <inkml:brush xml:id="br0">
      <inkml:brushProperty name="width" value="0.05" units="cm"/>
      <inkml:brushProperty name="height" value="0.05" units="cm"/>
      <inkml:brushProperty name="color" value="#849398"/>
    </inkml:brush>
  </inkml:definitions>
  <inkml:trace contextRef="#ctx0" brushRef="#br0">29 17 3904,'0'-16'4334,"3"25"1070,-1 8-4803,0 0-1,-2 1 0,0-1 0,0 0 1,-2 0-1,-3 20 0,5-37-589,-1 5 51,-5 36 668,2 0-1,1 62 1,5 221 143,-3-172-269,1-116-397,1-18-74,-1-1 1,0 1 0,-2 0-1,-3 19 1,4-27-87,1-10-30,0 1 0,0-1 1,0 1-1,0-1 0,0 0 0,0 1 0,0-1 0,0 1 0,0-1 1,-1 1-1,1-1 0,0 0 0,0 1 0,0-1 0,0 1 0,-1-1 1,1 0-1,0 1 0,0-1 0,-1 0 0,1 1 0,0-1 1,-1 1-1,0 0 95,-3-2-2560</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9:36.032"/>
    </inkml:context>
    <inkml:brush xml:id="br0">
      <inkml:brushProperty name="width" value="0.05" units="cm"/>
      <inkml:brushProperty name="height" value="0.05" units="cm"/>
      <inkml:brushProperty name="color" value="#849398"/>
    </inkml:brush>
  </inkml:definitions>
  <inkml:trace contextRef="#ctx0" brushRef="#br0">409 149 3808,'1'-2'6955,"7"-9"-3329,-7 7-3391,0 1 1,-1-1 0,1 1-1,-1-1 1,0 0-1,0 1 1,0-1-1,0 0 1,0 0 0,-1 1-1,0-1 1,0 1-1,0-1 1,0 1-1,0-1 1,-1 1 0,0 0-1,1-1 1,-1 1-1,-1 0 1,-1-3-1,-1 1-152,1 0-1,-1 1 0,0 0 1,0 0-1,0 0 0,-1 0 1,0 1-1,1 0 0,-1 0 1,0 0-1,-10-2 0,3 2 1,1 1 0,-1 0-1,1 1 1,-1 1 0,0 0 0,1 0-1,-1 1 1,1 1 0,-22 5-1,20-3-43,0 0-1,0 1 1,1 0-1,0 1 1,0 1-1,0 0 1,1 0-1,-16 13 1,23-15-29,-1 0 0,1 1 0,0-1 0,1 1 0,-6 7 0,9-11 5,-1 1 0,1 0-1,0 0 1,0 0 0,-1 0 0,2 0 0,-1 0 0,0 0-1,1 0 1,-1 0 0,1 0 0,0 0 0,0 0-1,1 5 1,0-3 43,-1 0-1,2-1 1,-1 1-1,1 0 1,0 0-1,0-1 1,0 1 0,0-1-1,5 7 1,-2-5-3,1 0 1,0 0-1,0 0 1,12 8 0,-11-9-9,1 0 0,-1 0 0,1-1 0,0 0 0,0 0 0,0-1 0,0 0 1,1-1-1,-1 0 0,1 0 0,12 1 0,35 6 97,-32-4-80,38 12-197,-55-16 177,0 0 0,0 0 0,0 1 0,-1 0 0,1 0 1,-1 0-1,0 1 0,1 0 0,-1 0 0,-1 1 0,1 0 0,0 0 1,-1 0-1,0 1 0,0 0 0,0 0 0,5 7 0,-7-8-1,0 0 0,-1 0 0,0 0 0,1 0 0,-2 0 0,1 1-1,0-1 1,1 9 0,-3-11-2,1-1 1,-1 1-1,0 0 0,0 0 0,0-1 0,-1 1 0,1 0 0,0-1 0,-1 1 1,1-1-1,-1 1 0,1 0 0,-1-1 0,0 1 0,0-1 0,1 1 0,-1-1 1,0 0-1,0 1 0,-1-1 0,1 0 0,0 0 0,0 0 0,-1 1 0,1-1 1,0-1-1,-1 1 0,-1 1 0,-10 4 100,1-1 0,-1-1 0,0 0 0,0-1 0,0 0 0,-1-1-1,1-1 1,-14 1 0,-3-2-28,0-1-1,-45-8 0,55 5-896,-29-10-1,36 9-739,10 5 931,1-1 1,-1 0 0,1 0-1,0-1 1,-1 1-1,1 0 1,0-1-1,0 1 1,0-1-1,-2-2 1,-6-4-2309</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9:42.038"/>
    </inkml:context>
    <inkml:brush xml:id="br0">
      <inkml:brushProperty name="width" value="0.05" units="cm"/>
      <inkml:brushProperty name="height" value="0.05" units="cm"/>
      <inkml:brushProperty name="color" value="#849398"/>
    </inkml:brush>
  </inkml:definitions>
  <inkml:trace contextRef="#ctx0" brushRef="#br0">93 70 2496,'-6'2'451,"0"0"0,0 0-1,0 1 1,0 0 0,-9 6 0,-11 6 3201,23-13-3317,-12 6 2266,15-8-2556,-1 0 0,1 0-1,0 1 1,0-1 0,0 0 0,-1 0 0,1 0 0,0 0 0,0 0 0,0 0-1,-1 1 1,1-1 0,0 0 0,0 0 0,0 0 0,0 0 0,0 1 0,0-1-1,-1 0 1,1 0 0,0 0 0,0 1 0,0-1 0,0 0 0,0 0 0,0 1-1,0-1 1,0 0 0,0 0 0,0 0 0,0 1 0,0-1 0,0 0 0,0 0-1,0 1 1,0-1 0,0 0 0,0 0 0,1 0 0,-1 1 0,2 1 2395,0-1-2316,-1-1 1,0 1 0,0-1-1,0 1 1,0-1-1,1 0 1,-1 0 0,0 1-1,0-1 1,3 0-1,0 0 212,2 1-236,1 0 0,0 0 0,-1-1 0,1 0 0,0-1 0,-1 0-1,1 0 1,0 0 0,-1 0 0,1-1 0,-1 0 0,0-1-1,0 1 1,0-1 0,0-1 0,0 1 0,8-8 0,2 1 50,12-12-12,-26 21-130,-1-1 0,1 0 0,-1 1 0,1-1 0,-1 0 0,1 0 0,-1 0 0,0 0 0,0 0 0,0 0 0,1-4 0,-2 4-5,1 1 1,-1-1-1,1 1 0,0-1 1,0 1-1,0 0 1,0 0-1,0-1 0,0 1 1,1-1-1,-1 1 10,0 0 0,0 0 0,0 0 0,0 0 0,-1 0 0,1 1 0,0-1 0,-1 0 0,1-1 0,0 1 0,-1 0 0,0 0 0,1 0 0,-1 0 0,1-2 0,-1 3-11,0-1 1,0 1-1,0 0 0,0 0 1,0 0-1,0 0 0,0-1 1,0 1-1,0 0 1,0 0-1,0 0 0,0 0 1,0-1-1,0 1 0,0 0 1,0 0-1,0 0 0,0 0 1,0 0-1,0-1 0,0 1 1,0 0-1,1 0 0,-1 0 1,0 0-1,0 0 0,0 0 1,0-1-1,0 1 0,0 0 1,1 0-1,-1 0 0,0 0 1,0 0-1,0 0 0,0 0 1,1 0-1,-1 0 1,0 0-1,0 0 0,0 0 1,0 0-1,1 0 0,-1 0 1,0 0-1,0 0 0,0 0 1,0 0-1,1 0 0,-1 1-114,0 0-256,-1 7 353,0-1 1,-1 1-1,1-1 0,-5 11 0,-1 6-7,-1 17 112,-3 62 0,7-59-78,-37 467 756,39-490-588,2 0 0,0 0 0,7 38 0,-6-50-169,-1 0 0,1 0 0,-2 11 0,0-1 207,1-17-210,-1 0 0,0 0 0,0 0 0,0 1 0,0-1 0,-1 0 0,1 0 0,0 0 0,-1-1 0,1 1 0,-1 0 0,0 0 0,0-1 0,0 1 0,1-1 0,-4 2 0,-4 4 165,5-3-115,0 0 0,-1 0 0,1 0 0,-1-1 0,0 0 0,0 0 0,0 0 0,0 0 0,0-1 0,0 0 0,-1 0 0,1-1 0,-1 1 1,1-1-1,-1 0 0,-6 0 0,34-3 146,26-4 0,-29 3-110,1 0-1,0 1 0,-1 1 0,25 2 0,-16 0-136,-25-1-102,1 0-1,-1 0 1,1 1-1,-1-1 1,1 0-1,-1 1 1,5 1 0,-6-1-200,0 0 0,-1 0 1,1 0-1,-1 0 1,1 0-1,-1 1 0,1-1 1,-1 0-1,0 1 1,2 2-1,8 8-4519,1 4 1494</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9:49.826"/>
    </inkml:context>
    <inkml:brush xml:id="br0">
      <inkml:brushProperty name="width" value="0.05" units="cm"/>
      <inkml:brushProperty name="height" value="0.05" units="cm"/>
      <inkml:brushProperty name="color" value="#849398"/>
    </inkml:brush>
  </inkml:definitions>
  <inkml:trace contextRef="#ctx0" brushRef="#br0">139 162 2304,'9'-27'1339,"-8"25"-916,0 0 0,0 1 1,0-1-1,0 0 0,0 0 1,0 1-1,0-1 1,3-2-1,4-8 3283,-5 0 1790,-3 3-1354,0 16-2749,1 16-938,14 99 657,0 155 0,-15-254-1039,-4 97 558,-1-47-221,0-32-202,4-32-254,1-8 54,0 0-1,0 1 0,0-1 0,-1 0 0,1 0 1,0 0-1,-1 0 0,1 0 0,0 0 0,-1 0 1,1 0-1,-1 0 0,0 0 0,1 0 0,-2 1 1,1-2 17,1 0 1,-1 0 0,1-1 0,0 1 0,-1 0 0,1-1 0,-1 1 0,1-1 0,0 1 0,-1 0 0,1-1 0,0 1 0,0-1 0,-1 1 0,1-1 0,0 1 0,0-1 0,0 1-1,-1-1 1,1 1 0,0-1 0,0 1 0,0-1 0,0 1 0,0-1 0,0 1 0,0-1 0,0 1 0,0-1 0,0 1 0,1-1 0,-1 1 0,0-1 0,0 1 0,0-1 0,1 0 0,0-3-53,0-1 0,-1 1 0,1 0 0,-1-1 0,0 1 0,0 0 1,-1-6-1,0-15 39,1-17 42,5-140 68,7-30-391,-3 35 389,-9 88 253,0 89-365,0 0 1,0 0-1,0 0 1,0 0-1,0 0 1,0 0-1,0 0 1,0 0-1,0 0 1,0 0-1,0 0 1,0 0-1,0-1 0,0 1 1,-1 0-1,1 0 1,0 0-1,0 0 1,0 0-1,0 0 1,0 0-1,0 0 1,0 0-1,0 0 1,0 0-1,0 0 1,-1 0-1,1 0 1,0 0-1,0 0 0,0 0 1,0 0-1,0 0 1,0 0-1,0 0 1,0 0-1,0 0 1,0 0-1,-1 0 1,1 0-1,0 0 1,0 0-1,0 0 1,0 1-1,0-1 1,0 0-1,0 0 1,0 0-1,0 0 0,0 0 1,0 0-1,-9 6 47,-7 9-6,4 0-10,6-8 18,0 0 0,1 1 0,-10 16-1,-61 134 275,71-146-326,-5 22 1,7-25 11,1-1-1,-1 0 1,0 0 0,0 0 0,-1 0-1,-8 12 1,5-9 173,6-9-10,1-4 0,0-9-5,10-102 81,-8 98-248,2 0 0,7-24 0,-3 14-5,-1 7-39,1-1-1,0 1 0,1 0 1,1 1-1,1 0 1,21-26-1,-31 42 25,0 0 1,-1 0-1,1 1 0,0-1 0,0 0 0,-1 1 1,1-1-1,0 0 0,0 1 0,0-1 1,0 1-1,0 0 0,0-1 0,0 1 0,0 0 1,0-1-1,0 1 0,0 0 0,0 0 1,0 0-1,0 0 0,1 0 0,1 1 11,-1-1-1,1 1 0,-1 0 0,1 0 1,-1 0-1,0 0 0,1 0 1,-1 0-1,2 2 0,6 5 70,0 1 1,16 18-1,-20-21-60,49 59 172,-34-38-117,2-1 0,36 33-1,-55-56-375,0 1 0,0 0 0,0 0 0,3 6 0,-5-7-286,0-1 0,0 1 1,-1 0-1,0 0 0,1 0 0,-1 0 0,0 0 0,0 0 0,-1 1 0,1-1 0,-1 0 0,1 0 0,-1 0 0,-1 7 0,-4 13-5102,-1 4 1819</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9:56.368"/>
    </inkml:context>
    <inkml:brush xml:id="br0">
      <inkml:brushProperty name="width" value="0.05" units="cm"/>
      <inkml:brushProperty name="height" value="0.05" units="cm"/>
      <inkml:brushProperty name="color" value="#004F8B"/>
    </inkml:brush>
  </inkml:definitions>
  <inkml:trace contextRef="#ctx0" brushRef="#br0">168 112 2496,'4'-7'784,"-3"6"-464,-1-1 468,0 0 0,0 0 0,1 0 0,-1 0 0,1 0 0,-1 1 0,1-1 0,0 0 0,2-2 0,-3 2-350,1 1 1,0-1 0,0 1-1,-1-1 1,1 1 0,-1-1-1,1 1 1,-1-1 0,1-2-1,-5-5 1819,3 9-2214,1 0 1,0 0 0,0 0-1,0 0 1,0 0 0,0 0 0,-1 0-1,1-1 1,0 1 0,0 0-1,0 0 1,0 0 0,0 0 0,0 0-1,0-1 1,0 1 0,-1 0 0,1 0-1,0 0 1,0-1 0,0 1-1,0 0 1,0 0 0,0 0 0,0 0-1,0-1 1,0 1 0,0 0-1,0 0 1,0 0 0,0-1 0,0 1-1,1 0 1,-1 0 0,0 0 0,0 0-1,0-1 1,0 1 0,0 0-1,1-8 1387,-1 6-1160,0 5-178,0-2 138,0 15 410,-9 411 816,8-259-1113,3-76 1346,-5-114-856,1 15-811,1 0 0,1 0 0,-1 1 0,1-1 0,1-8 0,1-12-74,-3-40 0,1 17-89,6-105 79,1-11-10,-7 165 71,4-122-136,-3 60-278,-1 40 78,-20 57-138,-1 2 828,-1 0 1,-2-2-1,-32 36 0,54-68-294,0 1 0,0-1-1,-1 0 1,1 0 0,0 0-1,-1 0 1,0-1 0,1 1-1,-1-1 1,0 1-1,-5 1 1,7-3-45,1-1 1,-1 1-1,1 0 0,0 0 0,-1-1 0,1 1 0,-1 0 1,1-1-1,0 1 0,-1 0 0,1-1 0,0 1 0,0-1 1,-1 1-1,1-1 0,0 1 0,0-1 0,0 1 0,-1 0 1,1-1-1,0 1 0,0-1 0,0 1 0,0-1 0,0 1 1,0-1-1,0 1 0,0-1 0,0 1 0,0-2 0,1-12-64,1 5 6,1 0-1,0-1 0,1 1 1,-1 0-1,2 0 0,-1 1 0,1-1 1,10-11-1,0 1-13,2 0 0,19-18 1,-34 35 43,0 0 0,0 1 0,0-1 0,0 0 0,0 1 0,0-1 0,0 1 0,0 0 0,1 0 0,-1 0 0,0 0 0,1 0 0,-1 0 0,1 0 0,-1 1 0,1-1 0,0 1 0,-1 0 0,1 0 0,-1 0 0,1 0 0,-1 0 0,1 1 0,0-1 0,-1 1 0,1 0 0,-1-1 0,0 1 0,1 0 0,-1 1 0,0-1 0,1 0 0,-1 1 0,0-1 0,0 1 0,0-1 0,0 1 0,-1 0 0,4 4 0,29 32 383,26 27-88,-46-57-135,9-4-8494,0 1-185,-1 3 4693</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39:57.589"/>
    </inkml:context>
    <inkml:brush xml:id="br0">
      <inkml:brushProperty name="width" value="0.05" units="cm"/>
      <inkml:brushProperty name="height" value="0.05" units="cm"/>
      <inkml:brushProperty name="color" value="#004F8B"/>
    </inkml:brush>
  </inkml:definitions>
  <inkml:trace contextRef="#ctx0" brushRef="#br0">159 34 3488,'1'-19'2450,"8"9"1260,-7 7-2413,-1 3-1147,-1 0 0,0 0 0,0-1 0,1 1 0,-1 0 0,0 0 0,0 0 0,1 0 0,-1 0 1,0 0-1,0 0 0,1 0 0,-1 0 0,0 0 0,0 0 0,1 0 0,-1 0 0,0 0 0,0 0 0,1 0 0,-1 0 0,0 0 0,0 0 0,1 0 0,-1 1 0,0-1 0,0 0 0,1 0 1,-1 0-1,0 0 0,0 0 0,0 1 0,0-1 0,1 0 0,4 24 3268,-2 1-2776,-1 0-1,-1 29 0,-1 1-154,4 31 54,9 143 785,5-42-542,-16-165-460,-2 35 1,-1-33 2065,0-27-2337,0 0-1,0 0 0,-1 0 0,1 0 1,-1 0-1,0 0 0,-2-3 0,0 0 48,-2-4-65,-1 1 0,-1-1-1,0 1 1,0 0 0,-1 1 0,-14-12 0,1 2-82,-67-56 106,89 73-58,-1 1 1,0-1 0,0 1 0,0-1-1,0 1 1,0 0 0,0-1-1,1 1 1,-1 0 0,0 0-1,0 0 1,0 0 0,0 0-1,0 0 1,0 0 0,0 0-1,0 0 1,0 0 0,0 1-1,-1-1 1,2 0-1,-1 0-1,1 0 1,-1 1 0,1-1-1,0 0 1,-1 0-1,1 0 1,-1 0 0,1 1-1,0-1 1,-1 0-1,1 0 1,0 1 0,-1-1-1,1 0 1,0 1 0,-1-1-1,1 0 1,0 1-1,0-1 1,-1 1 0,1-1-1,0 0 1,0 1-1,0-1 1,0 1 0,-1-1-1,1 1 1,0-1 0,0 0-1,0 1 1,0-1-1,0 1 1,0-1 0,0 1-1,0-1 1,1 1-1,1 24-149,6-10 201,0 0 0,1-1 0,1 0 0,21 24 0,19 26-232,-39-44 174,-8-14 102,0 0 0,1 0 0,0-1 1,5 6-1,-8-9 240,22-24 197,2-13-238,-14 18-248,0 1 1,2 1 0,26-27-1,7-3 5,2 0-793,-17 20-3401</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0:02.030"/>
    </inkml:context>
    <inkml:brush xml:id="br0">
      <inkml:brushProperty name="width" value="0.05" units="cm"/>
      <inkml:brushProperty name="height" value="0.05" units="cm"/>
      <inkml:brushProperty name="color" value="#004F8B"/>
    </inkml:brush>
  </inkml:definitions>
  <inkml:trace contextRef="#ctx0" brushRef="#br0">177 80 1248,'5'-16'12506,"-5"15"-12010,0 0-135,0 0 1,0 0-1,0-1 0,0 1 0,0 0 0,-1 0 0,1 0 0,0-1 0,-1 1 1,1 0-1,-1 0 0,0-1 0,0 1-200,0 0-1,0 0 1,0 0 0,0 0-1,0 0 1,0 0 0,0 1-1,-1-1 1,1 0-1,0 1 1,0-1 0,-1 1-1,0-1 1,-11-5 1211,13 5-1349,-1 1 0,1-1 0,-1 1 0,1 0 0,-1-1 1,0 1-1,1 0 0,-1 0 0,0-1 0,1 1 0,-1 0 0,0 0 0,1 0 0,-1 0 0,0 0 0,0 0 0,1 0 0,-1 0 0,0 0 0,1 0 0,-1 0 0,0 0 0,0 1 0,-22 1 432,20-2-425,1 0 0,-1 0-1,1 0 1,0 0-1,-1 0 1,1 1 0,0-1-1,-1 1 1,1 0 0,0 0-1,-3 1 1,-2 2 2,0 0 1,1 0-1,-1 1 0,1 0 1,0 0-1,0 0 1,-7 9-1,10-11-41,1 0-1,0 0 1,0 0-1,1 0 1,-1 1-1,1-1 1,-1 1 0,1-1-1,0 0 1,0 1-1,1 0 1,-1-1-1,1 1 1,0-1 0,0 1-1,0 0 1,0-1-1,1 7 1,1-4 78,0 1 0,0-1 1,1 0-1,0 0 0,0 0 1,0 0-1,1 0 0,0-1 0,0 1 1,0-1-1,1 0 0,-1 0 0,1-1 1,9 7-1,-12-9-28,1 0-1,0-1 1,-1 1 0,1-1 0,0 1-1,0-1 1,0 0 0,0 0 0,0 0-1,0-1 1,0 1 0,1-1 0,-1 1 0,0-1-1,0 0 1,0 0 0,1-1 0,-1 1-1,0-1 1,0 1 0,0-1 0,0 0-1,0 0 1,0-1 0,0 1 0,0-1-1,0 1 1,-1-1 0,1 0 0,-1 0-1,1 0 1,2-3 0,-1 1 31,0 0 0,-1 0 0,1 0 0,-1 0 1,0-1-1,0 1 0,0-1 0,3-10 0,-5 12-41,0 0 0,-1-1 0,1 1-1,-1 0 1,0-1 0,0 1-1,0-1 1,0 1 0,-1 0 0,1-1-1,-1 1 1,0 0 0,0-1 0,0 1-1,-3-5 1,2 3-33,-1 0 0,1 1 0,-1 0-1,0-1 1,0 1 0,-7-6 0,8 8-45,0 1 0,0-1 0,0 0 0,0 1 0,0 0 0,0 0 0,-1-1 0,1 1 0,0 1-1,-1-1 1,1 0 0,-1 1 0,1-1 0,-1 1 0,-2-1 0,-4 3-239,11 0 136,0-1 166,0-1 0,0 1 0,-1-1-1,1 1 1,0-1 0,0 0 0,0 0 0,3 0 0,101-26 440,-33 7-437,-28 8-109,-21 4 153,-1 2-1,1 0 0,39-1 1,-58 6-21,-1 0 1,0 1 0,0 0 0,0 0 0,0 0 0,0 0-1,0 0 1,0 1 0,-1 0 0,1 0 0,-1 0 0,1 0-1,-1 1 1,1-1 0,-1 1 0,0 0 0,0 0 0,-1 0 0,1 0-1,0 0 1,-1 1 0,0-1 0,0 1 0,0 0 0,0-1-1,-1 1 1,1 0 0,-1 0 0,1 7 0,0-3 18,0 1 1,1-1-1,0 0 1,0 0-1,1 0 1,0 0-1,1-1 1,-1 0-1,1 0 1,1 0-1,-1 0 0,9 7 1,-10-11-203,-1 0 1,0 0 0,1 0-1,-1-1 1,1 0-1,0 0 1,0 0-1,0 0 1,0 0-1,0-1 1,1 0-1,-1 1 1,0-2-1,1 1 1,-1 0-1,0-1 1,1 0-1,-1 0 1,1 0-1,-1-1 1,0 1-1,1-1 1,-1 0 0,0-1-1,8-2 1,-6 0-2516,2 3 890</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0:04.332"/>
    </inkml:context>
    <inkml:brush xml:id="br0">
      <inkml:brushProperty name="width" value="0.05" units="cm"/>
      <inkml:brushProperty name="height" value="0.05" units="cm"/>
      <inkml:brushProperty name="color" value="#004F8B"/>
    </inkml:brush>
  </inkml:definitions>
  <inkml:trace contextRef="#ctx0" brushRef="#br0">161 75 5408,'1'-4'1081,"0"-1"0,0 1-1,0 0 1,0 0 0,-1 0 0,0 0 0,0-1 0,0-5-1,0-4 1939,3 9-1102,-1 2-1016,-3 5 420,-1 2-1215,1 0 1,0 0-1,0 0 1,0 0-1,0 0 1,0 9-1,0-2 45,-30 329 1242,23-226-1122,2 9 197,-3 33-14,8-114 472,2-32-189,-1-29-219,2-21-538,8-47-1,0-1-119,9-98 12,17-126-256,-34 291 435,0 1 0,-1-25 0,-1 30-113,0 14 55,0 1 0,0 0 1,0-1-1,0 1 0,0 0 0,0 0 1,0-1-1,0 1 0,-1 0 0,1 0 0,0-1 1,0 1-1,0 0 0,0 0 0,0 0 1,0-1-1,-1 1 0,1 0 0,0 0 1,0 0-1,0-1 0,-1 1 0,1 0 1,0 0-1,0 0 0,0 0 0,-1-1 1,1 1-1,0 0 0,0 0 0,-1 0 1,1 0-1,0 0 0,-1 0 0,1 0 0,0 0 1,0 0-1,-1 0 0,1 0 0,0 0 1,0 0-1,-1 0 0,1 0 0,0 0 1,0 0-1,-1 0 0,1 1 0,0-1 1,0 0-1,-1 0 0,1 0 0,0 0 1,0 0-1,0 1 0,-1-1 0,1 0 1,-17 11-361,15-9 356,-15 13 190,-26 27 0,21-19-19,4-4-6,14-13-100,-1-1-1,1 0 0,-1 0 1,0-1-1,-1 1 0,1-1 1,-1-1-1,-7 5 0,13-8-48,0 0 0,-1 0 1,1 0-1,0 0 0,0 1 0,0-1 0,0 0 0,0 0 0,-1 0 1,1 0-1,0 0 0,0 0 0,0 0 0,0 0 0,-1 0 0,1 0 1,0 0-1,0 0 0,0 0 0,0 0 0,0 0 0,-1-1 0,1 1 1,0 0-1,0 0 0,0 0 0,0 0 0,0 0 0,0 0 0,-1 0 1,1 0-1,0 0 0,0-1 0,0 1 0,0 0 0,0 0 0,0 0 1,0 0-1,0 0 0,0 0 0,0-1 0,-1 1 0,1 0 0,1-11 62,6-11-72,0 11-31,0 0 0,1 1-1,0 0 1,18-18 0,-19 22 13,0 0 0,0 0 1,1 0-1,0 1 0,0 0 1,0 1-1,14-6 0,-14 8 13,0 0 0,0 0-1,0 1 1,1 0 0,-1 0-1,0 1 1,1 0 0,-1 1 0,1-1-1,-1 2 1,13 3 0,-7-1-4,0 1 0,-1 1-1,1 0 1,-1 0 0,22 17 0,-25-15-14,0 1-1,-1 1 0,0-1 0,-1 1 0,1 1 1,-2 0-1,0 0 0,0 0 0,6 18 1,7 30-6351,-12-39 4240</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0:05.632"/>
    </inkml:context>
    <inkml:brush xml:id="br0">
      <inkml:brushProperty name="width" value="0.05" units="cm"/>
      <inkml:brushProperty name="height" value="0.05" units="cm"/>
      <inkml:brushProperty name="color" value="#004F8B"/>
    </inkml:brush>
  </inkml:definitions>
  <inkml:trace contextRef="#ctx0" brushRef="#br0">353 19 3136,'4'-19'17842,"-7"23"-17581,0-1 0,-1 1-1,1 0 1,-3 5 0,-1 5-62,2 1 0,0-1 1,0 1-1,1 0 0,-2 18 0,-3 79 118,3-32-16,1-34-124,-20 216 745,23-215-550,-7 98 611,8-132-972,1 24 0,1-24 508,-1 0 0,-1 15-1,0-28-493,1 0 0,-1 0 0,1 0 0,-1-1 0,1 1 0,-1 0 0,1 0 0,-1 0 0,1 0 0,-1-1 0,1 1 0,-1 0 0,1-1 0,0 1 0,-1 0 0,1 0 0,-1-1 0,1 0 0,-3-4 23,1-1 0,0 1 0,1 0 0,-2-8 1,-3-11 200,-6-8-217,-2 1 0,-1 0 0,-1 1 0,-1 1 0,-2 0 0,-43-50 0,59 76-32,-16-16-108,18 18 57,0 0 0,0-1 0,-1 1-1,1 0 1,0 0 0,-1 0 0,1 1 0,-1-1 0,1 0 0,-1 1-1,0-1 1,-1 0 0,2 1 47,0 1 1,0-1-1,0 1 1,0-1-1,1 1 0,-1 0 1,0-1-1,0 1 0,1 0 1,-1-1-1,1 1 1,-1 0-1,0 0 0,1 0 1,-1 0-1,1 0 0,0-1 1,-1 1-1,1 2 1,-8 21 32,6-5-49,0 0 0,1 0 0,2 0 0,3 33-1,19 74 170,-19-105-143,7 26-2,-9-43 39,-1 1 0,1-1-1,0 0 1,0 0 0,0 0 0,1 0 0,5 7-1,-8-10-29,1-1-1,0 1 0,0 0 0,0-1 1,0 1-1,0-1 0,0 1 0,0-1 1,0 1-1,0-1 0,0 0 0,0 0 0,0 1 1,0-1-1,0 0 0,0 0 0,0 0 1,0 0-1,0 0 0,0 0 0,0 0 0,1-1 1,-1 1-1,0 0 0,0-1 0,0 1 1,0-1-1,1 0 0,3-2 88,1 0-1,0 0 1,7-7-1,-10 7-9,136-110 102,-104 91-273,-26 17 66,0 0 1,0-1 0,10-8-1,-17 12-102,0 0 0,0 0-1,0 0 1,0 1-1,1-1 1,-1 1-1,1 0 1,-1 0-1,1 0 1,0 0 0,-1 0-1,6-1 1,11 1-8074,-7 1 5999</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0:06.570"/>
    </inkml:context>
    <inkml:brush xml:id="br0">
      <inkml:brushProperty name="width" value="0.05" units="cm"/>
      <inkml:brushProperty name="height" value="0.05" units="cm"/>
      <inkml:brushProperty name="color" value="#004F8B"/>
    </inkml:brush>
  </inkml:definitions>
  <inkml:trace contextRef="#ctx0" brushRef="#br0">37 8 3072,'-8'-8'18255,"7"8"-18123,1 0 0,0 0 0,0 0-1,-1 1 1,1-1 0,0 0 0,0 0-1,0 0 1,-1 0 0,1 0 0,0 1 0,0-1-1,0 0 1,-1 0 0,1 0 0,0 1 0,0-1-1,0 0 1,0 0 0,0 1 0,0-1-1,-1 0 1,1 0 0,0 1 0,0-1 0,-2 12-2424,2-6 4368,0-6-2095,0 0 1,0 1-1,0-1 0,0 0 1,0 1-1,0-1 0,0 0 1,0 0-1,0 1 0,0-1 1,0 0-1,0 0 1,-1 1-1,1-1 0,0 0 1,0 0-1,0 1 0,0-1 1,0 0-1,-1 0 0,1 1 1,0-1-1,0 0 0,0 0 1,0 0-1,-1 1 1,1-1-1,0 0 0,0 0 1,-1 0-1,1 0 0,0 0 1,0 0-1,-1 1 0,1-1 1,0 0-1,0 0 0,-1 0 1,1 0-1,0 0 1,-1 0-1,1 0 0,0 0 1,0 0-1,-1 0 0,0 0-338,1 0 0,-1 0 0,1 0 0,-1 0 0,1 0 0,-1 0 0,1 0 0,-1 0 0,1 0 0,-1 1 0,1-1 0,-1 0 0,1 0 0,-1 1 0,1-1 0,-1 0 0,1 0 0,-3 4-2856,3-3 2856,0-1 0,-1 1 0,1-1 0,0 2 0,-1 8-2555</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4:55.745"/>
    </inkml:context>
    <inkml:brush xml:id="br0">
      <inkml:brushProperty name="width" value="0.05" units="cm"/>
      <inkml:brushProperty name="height" value="0.05" units="cm"/>
    </inkml:brush>
  </inkml:definitions>
  <inkml:trace contextRef="#ctx0" brushRef="#br0">5 1190 8128,'-1'0'366,"1"-1"0,0 1 0,-1-1 0,1 1 0,-1-1 0,1 1 0,0-1 0,0 0 0,-1 1 0,1-1 0,0 1 0,0-1 0,0 0 0,-1 1-1,1-1 1,0 0 0,0 1 0,0-1 0,0 0 0,0 1 0,0-1 0,1 0 0,-1 1 0,0-1 0,0 1 0,0-1 0,1 0 0,10-25 1497,-4 10-1595,7-17 36,1 0 0,2 1 0,40-57 0,-37 65-212,0 1 0,1 1 0,40-33 1,-18 23 197,56-32 0,21-1 548,-115 62-763,0 1 1,1 0-1,-1 0 1,1 0 0,0 0-1,7-1 1,-11 3-54,-1 0 1,0 0-1,1 0 1,-1 0-1,0 0 1,1 0-1,-1 0 1,0 0-1,1 0 1,-1 1-1,0-1 1,0 0-1,1 1 1,-1-1-1,0 1 1,0-1-1,0 1 1,1 0-1,-1 0 1,0-1-1,0 1 1,0 0-1,0 0 0,0 0 1,-1 0-1,1 0 1,0 0-1,0 0 1,-1 1-1,1-1 1,-1 0-1,1 0 1,-1 1-1,1-1 1,0 2-1,0 7 52,0 0-1,0 1 0,-1-1 0,0 0 1,-2 15-1,-12 57 110,8-53-139,-54 232 329,59-260-340,1 0-1,0 0 1,-1 0-1,1 0 0,0 0 1,0 0-1,0 0 1,0 0-1,0 0 1,0 0-1,0-1 0,0 1 1,1 1-1,-1-1-27,0-1-1,0 0 0,0 0 0,0 0 1,1 0-1,-1 0 0,0 0 0,0 0 1,0 0-1,1 0 0,-1 0 0,0 0 1,0 0-1,1 0 0,-1 0 0,0 0 1,0 0-1,0 0 0,1 0 0,-1 0 0,0 0 1,0 0-1,0 0 0,1 0 0,-1 0 1,0 0-1,0 0 0,0 0 0,1-1 1,-1 1-1,0 0 0,0 0 0,0 0 1,1-1-1,23-23-9,35-49-91,8-10 10,-28 44 44,2 1-1,1 3 0,1 1 1,92-53-1,-118 76 93,-13 8-23,0 0 0,0 0 1,1 0-1,-1 1 1,1 0-1,-1 0 0,1 0 1,0 1-1,0-1 1,-1 1-1,7-1 1,-10 2-22,-1 0 0,1 1 1,-1-1-1,1 0 1,0 0-1,-1 0 0,1 0 1,-1 1-1,1-1 1,-1 0-1,1 0 0,-1 1 1,1-1-1,-1 1 1,1-1-1,-1 0 1,1 1-1,-1-1 0,0 1 1,1-1-1,-1 1 1,0-1-1,1 1 0,-1-1 1,0 1-1,0-1 1,0 1-1,1 0 0,-1-1 1,0 1-1,0-1 1,0 1-1,0-1 1,0 1-1,0 0 0,0-1 1,0 1-1,0-1 1,-1 2-1,-5 33 99,4-27-82,-34 116 213,-11 49-83,46-167-88,0-1 0,0 1 1,1-1-1,0 1 0,0-1 0,0 1 1,2 7-1,-2-12-41,1 1 1,-1 0-1,1-1 1,-1 1-1,1-1 1,0 1-1,-1-1 1,1 1 0,0-1-1,0 1 1,0-1-1,0 0 1,0 0-1,0 1 1,1-1-1,-1 0 1,0 0-1,1 0 1,-1 0-1,0 0 1,1-1-1,-1 1 1,1 0-1,0-1 1,-1 1-1,3 0 1,-1-1-3,0 0 1,0 0-1,0 0 1,0 0 0,0 0-1,0-1 1,0 1-1,0-1 1,0 0-1,-1 0 1,1 0 0,0 0-1,0 0 1,3-3-1,3-2-38,0 0 0,13-12 0,-16 12-13,18-16-16,-2 0 1,31-42-1,32-57 110,-20 26-17,-25 29-507,-40 66 450,0 0-1,0 0 1,0 0-1,0 0 1,0 0-1,0 1 1,0-1 0,0 0-1,0 0 1,0 0-1,0 0 1,0 0-1,0 0 1,0 0 0,0 0-1,0 0 1,0 0-1,0 0 1,0 0-1,0 0 1,0 1-1,0-1 1,0 0 0,0 0-1,0 0 1,1 0-1,-1 0 1,0 0-1,0 0 1,0 0-1,0 0 1,0 0 0,0 0-1,0 0 1,0 0-1,0 0 1,0 0-1,0 0 1,0 0-1,1 0 1,-1 0 0,0 0-1,0 0 1,0 0-1,0 0 1,0 0-1,0 0 1,0 0 0,0 0-1,0 0 1,-1 16-103,-6 24 182,6-39-75,-10 52 193,-10 61 55,19-97-173,1-1-1,0 1 1,2-1-1,4 33 1,-5-45-35,1-1 0,0 1 0,0-1-1,1 1 1,2 4 0,-4-7-21,1 0 0,-1 0 0,1-1-1,-1 1 1,1 0 0,0 0 0,-1 0-1,1-1 1,0 1 0,0 0 0,-1-1 0,1 1-1,0-1 1,0 1 0,0-1 0,0 1-1,0-1 1,0 1 0,0-1 0,0 0 0,0 0-1,0 1 1,0-1 0,0 0 0,0 0-1,1 0 1,1-1-11,1 0-1,-1 0 1,0 0 0,0-1-1,0 1 1,0-1-1,0 0 1,5-4 0,21-19-68,-25 21 58,58-62-259,-11 10 84,113-99-170,-176 177 237,-17 42 1,20-40 172,1 0 0,-10 48 1,16-64-53,1-1 1,0 1-1,1 0 1,0-1-1,0 1 1,0-1-1,1 1 1,0-1-1,1 1 0,0-1 1,0 1-1,0-1 1,1 0-1,4 8 1,-4-11 18,1 0 0,-1 1 0,1-1 0,-1-1 0,1 1 0,1 0 0,-1-1 0,0 0 0,1 0 0,0 0 0,-1-1 0,1 1 0,0-1 0,0 0 0,1-1-1,-1 1 1,0-1 0,1 0 0,10 0 0,-5 0-31,0-1 0,0-1-1,0 0 1,0 0 0,0-1-1,-1 0 1,1-1 0,18-7-1,-11 1-26,0-1 0,-1 0-1,20-15 1,43-40-93,-56 45 129,36-29-131,79-49 0,-40 38-250,-93 54 234,-20 14-75,-4 7 214,0 1 0,1 1 0,0 0 0,2 1 0,0 1 0,1 0 0,-12 23 0,8-9 114,1 1-1,1 1 1,-20 66 0,34-94-63,0 0 0,1 1 0,0-1 0,0 1 0,0-1 0,1 11 0,0-16-34,0 0 0,1 0 0,-1 0 0,0 0 0,1 0 0,0-1 0,-1 1 0,1 0 0,0 0 0,0 0 0,0-1 0,0 1 0,0-1 0,0 1 0,1-1 0,-1 1 0,0-1 0,1 0 0,-1 1 0,1-1 0,0 0 0,-1 0 0,1 0 0,0 0 0,-1-1 0,1 1 0,0 0 0,0-1 0,3 1 0,8 1 5,0 0-1,0-1 0,1-1 0,-1 0 0,0-1 0,0 0 1,0-1-1,0 0 0,18-7 0,-8 2-27,0-2 0,-1-1 0,0-1 0,24-15 0,-24 11-14,-1 0-1,0-2 1,26-26 0,48-66-243,-90 103 258,153-177-397,-82 97 308,169-227-605,-60 29 565,-178 273 156,-4 6-43,1-1 1,-1 1 0,0-1 0,0 0 0,-1 0 0,1 1 0,-1-2 0,-1 1 0,3-11 0,-4 17 18,0 0 0,-1 0 0,1-1 0,0 1 0,0 0 0,0 0 1,0-1-1,0 1 0,0 0 0,0 0 0,0-1 0,0 1 0,0 0 1,-1 0-1,1 0 0,0 0 0,0-1 0,0 1 0,0 0 0,-1 0 1,1 0-1,0 0 0,0-1 0,0 1 0,-1 0 0,1 0 0,0 0 1,0 0-1,0 0 0,-1 0 0,1 0 0,0 0 0,0 0 0,-1 0 1,1 0-1,0 0 0,0 0 0,-1 0 0,1 0 0,0 0 0,0 0 1,0 0-1,-1 0 0,1 0 0,0 0 0,0 0 0,-1 0 0,1 0 1,0 1-1,0-1 0,0 0 0,-1 0 0,1 0 0,0 0 0,0 0 1,0 1-1,-18 10-53,17-9 36,-15 10-45,1 1 1,1 1-1,-23 28 1,26-28 22,-40 49 220,2 4 0,-72 133 1,103-165-51,1 1 0,3 1 0,1 0 0,1 1 0,3 0 0,0 1 0,3 0 0,1 0 1,2 0-1,4 62 0,0-83-60,1 0 1,0-1 0,2 1-1,0-1 1,7 20 0,-9-31-38,1 0 0,0 0 1,-1-1-1,2 1 0,-1-1 0,1 0 1,0 0-1,0 0 0,0-1 1,0 1-1,1-1 0,0 0 1,0 0-1,0 0 0,0-1 1,1 0-1,-1 0 0,8 2 0,-2-2-26,0 0 0,0-1 0,0 0 0,0-1 0,1 0 0,-1-1 0,1-1 0,-1 1 0,0-2 0,0 1 0,0-2 0,0 0 0,13-4 0,-8 1-37,-1-1 0,0 0 0,0-1 0,0 0 1,-1-1-1,-1-1 0,0 0 0,19-19 0,-15 10-71,0-1 1,-1-1-1,-1 0 0,-1-1 1,16-32-1,-29 50 85,5-7-47,-1 0 0,-1 0 0,6-22-1,-10 33 65,1-1 0,-1 1-1,0-1 1,0 1-1,0-1 1,0 1-1,0-1 1,0 0-1,1 1 1,-1-1-1,0 1 1,0-1-1,-1 1 1,1-1-1,0 1 1,0-1-1,0 1 1,0-1-1,0 1 1,0-1-1,-1 1 1,1-1-1,0 1 1,-1-1-1,1 1 1,0-1-1,-1 1 1,1-1-1,0 1 1,-1 0-1,1-1 1,0 1 0,-1 0-1,1-1 1,-1 1-1,1 0 1,-1 0-1,1 0 1,-1-1-1,1 1 1,-1 0-1,0 0 1,-1 0-7,0 0 0,0 0 0,0 1 0,0-1 0,0 1 0,0-1 0,1 1 0,-1 0 1,0 0-1,1 0 0,-4 2 0,-11 9 37,1 0 0,0 2 0,1-1 1,1 2-1,-24 31 0,15-12 193,-35 69-1,53-93-128,0-1 0,0 1-1,1 0 1,0 0-1,1 0 1,0 0-1,0 14 1,1-20-57,1 0 1,0 0-1,1 0 1,-1 0-1,1 0 1,-1-1-1,1 1 1,0 0-1,1 0 1,-1-1-1,1 1 1,-1-1-1,1 1 1,0-1-1,0 0 1,1 0-1,-1 0 1,1 0-1,-1 0 1,1 0-1,0-1 1,6 5-1,-3-4-11,0 0 0,1 0 0,0-1-1,0 0 1,-1 0 0,1 0 0,0-1-1,1 0 1,-1 0 0,0-1 0,0 0-1,0 0 1,0-1 0,0 0 0,0 0-1,9-3 1,6-2-66,-1-1-1,0-1 1,37-20-1,-26 11 44,-1-1 0,-1-2 0,0-1 0,26-25-1,-13 6-34,-38 37 72,-4 3-35,-1 0 0,0 0-1,0-1 1,1 1 0,-1 0 0,0 0 0,1 0 0,-1 0 0,0-1 0,0 1 0,1 0 0,-1 0 0,0 0 0,0-1-1,0 1 1,1 0 0,-1 0 0,0-1 0,0 1 0,0 0 0,0-1 0,0 1 0,0 0 0,0 0 0,1-1 0,-1 1-1,0 0 1,0-1 0,0 1 0,0-1 0,-1 10-121,-1-1 0,0 1-1,0-1 1,-5 12 0,-6 23-201,10-29 333,1-6 20,0 0 0,1 0-1,0 0 1,0 0 0,1 11 0,0-16-22,0-1 0,1 1 0,-1-1 0,1 1 0,0-1 0,0 1 0,0-1 0,0 0 0,0 1 0,1-1 0,-1 0 0,1 0 0,-1 0 0,1 0 0,0 0 0,0 0 0,0 0 1,0-1-1,0 1 0,0-1 0,4 3 0,0-1 29,1 0 0,-1-1 0,1 0 0,0 0 1,0 0-1,-1-1 0,1 0 0,8 0 0,8 0 62,26-4-1,-25 1-113,-14 2 9,5-1-23,0 0 1,0 0-1,0-2 0,-1 0 1,18-6-1,-17 3-8,0 0 1,-1-2-1,20-13 0,-29 18 47,-1-1-1,1 1 1,-1-1 0,0 0-1,0 0 1,0 0-1,-1 0 1,1-1 0,-1 1-1,0-1 1,-1 0-1,1 0 1,2-7-1,-4 7 2,0 0-1,0 0 1,0-1-1,0 1 1,-1 0-1,0 0 1,0-1-1,0 1 1,-1 0-1,0 0 0,0-1 1,0 1-1,-1 0 1,1 0-1,-1 0 1,-1 1-1,1-1 1,0 0-1,-1 1 0,0-1 1,0 1-1,-1 0 1,1 0-1,-1 0 1,0 1-1,0-1 1,0 1-1,0 0 1,-1 0-1,1 0 0,-1 0 1,1 1-1,-11-3 1,3 1 26,5 1-55,-1 1 0,1 0 1,-1 0-1,0 1 0,0 0 1,0 0-1,0 1 0,-9 1 1,-21-1-272,59-1 289,0-2 0,-1 0 1,1-2-1,-1 0 1,32-13-1,-26 9 16,-1 1 0,48-8-1,-68 15-4,-1 1-1,1 0 0,0 0 0,0 0 1,-1 0-1,1 1 0,0 0 1,-1 0-1,1 0 0,0 1 0,-1-1 1,0 1-1,1 0 0,-1 1 0,0-1 1,0 1-1,0-1 0,0 1 0,-1 0 1,1 1-1,-1-1 0,0 1 0,0-1 1,0 1-1,0 0 0,2 5 0,-1-2 19,0 0 0,0 0-1,-1 1 1,0-1-1,0 1 1,-1 0-1,0 0 1,0 0 0,-1 0-1,1 9 1,-2-12-19,0 8 25,0 0 1,-1-1-1,0 1 0,-1-1 1,-5 19-1,0-12 73,4-13-51,0 2 0,1-1 1,0 0-1,0 0 0,-2 14 1,4-20-63,0-1-1,0 1 1,0-1 0,1 1 0,-1-1 0,0 1 0,0-1-1,0 1 1,0-1 0,1 1 0,-1-1 0,0 1 0,0-1-1,1 1 1,-1-1 0,0 1 0,1-1 0,-1 0 0,1 1-1,-1-1 1,0 0 0,1 1 0,-1-1 0,1 0 0,-1 0-1,1 1 1,-1-1 0,1 0 0,-1 0 0,1 0 0,-1 0-1,1 0 1,-1 1 0,1-1 0,-1 0 0,1 0 0,-1 0-1,1 0 1,0-1 0,3 1-38,0-1-1,-1 1 1,1-1-1,-1 0 1,5-1-1,23-13-93,-1 0-1,40-27 0,57-50 180,-1 0-166,-122 89 114,1 0 39,1-1-1,-1 1 1,1 0-1,-1 1 0,10-4 1,-13 6-19,-1 0 1,0-1-1,0 1 1,0 0 0,1 0-1,-1 0 1,0 0 0,0 0-1,0 1 1,0-1 0,1 0-1,-1 0 1,0 1-1,0-1 1,0 1 0,0-1-1,0 1 1,0-1 0,0 1-1,0 0 1,0-1 0,0 1-1,0 0 1,0 0-1,0 0 1,0-1 0,-1 1-1,1 0 1,0 0 0,-1 0-1,1 1 1,-1-1 0,1 0-1,-1 0 1,1 2-1,1 4 22,1 1 0,-2 0 0,1 0-1,-1 1 1,0-1 0,-1 9 0,-4 55 60,-1-8-128,5-60 70,0 0-1,0 0 0,1-1 0,-1 1 1,1 0-1,0-1 0,0 1 0,0 0 0,0-1 1,1 1-1,-1-1 0,1 0 0,4 6 1,-5-7-12,1 0 0,0-1 0,0 1-1,0 0 1,1-1 0,-1 1 0,0-1 0,0 0 0,1 1 0,-1-1 0,1 0 0,-1-1 0,1 1 0,0 0 0,-1-1 0,1 1 0,0-1 0,-1 0 0,4 0 0,-1-1 1,1 1 0,0-1 0,-1 0 0,1-1-1,-1 1 1,0-1 0,1 0 0,-1 0 0,0-1 0,0 0 0,8-5 0,4-5-74,26-26 1,-34 30 21,57-55-9,146-129 117,-210 192-89,2-3-17,0 1 0,0 1 0,0-1 0,8-4 0,-11 7 24,-1 0 0,0 0 0,0 0 0,0 0 1,1 0-1,-1 0 0,0 0 0,0 0 0,1 0 0,-1 0 0,0 0 0,0 0 0,1 0 0,-1 0 0,0 0 0,0 0 0,1 0 1,-1 0-1,0 0 0,0 0 0,1 0 0,-1 0 0,0 0 0,0 1 0,1-1 0,-1 0 0,0 0 0,0 0 0,0 0 1,0 0-1,1 1 0,-1-1 0,0 0 0,0 0 0,0 0 0,0 1 0,1-1 0,-1 2-3,0 0-1,0-1 1,0 1-1,0-1 1,0 1-1,-1 0 1,1-1-1,0 1 1,-1-1-1,0 4 1,-11 25-26,0-1 0,-2 0 0,-1-1 0,-23 33-1,-85 99 193,120-157-150,-81 88 30,78-85-66,4-4 26,1 0 1,-1-1-1,0 1 1,0 0-1,0-1 0,0 0 1,0 1-1,0-1 1,0 0-1,-3 1 1,4-2-2,1 1 1,0-1 0,0 0 0,-1 0-1,1 0 1,0 0 0,0 0-1,-1 0 1,1 0 0,0 0 0,0 0-1,-1 0 1,1 0 0,0 0-1,0 0 1,-1-1 0,1 1 0,0 0-1,0 0 1,0 0 0,-1 0-1,1 0 1,0 0 0,0 0 0,0-1-1,-1 1 1,1 0 0,0 0-1,0 0 1,0-1 0,0 1 0,0 0-1,-1 0 1,0-11 21,5-8 1,-1 11 41,1 1 1,8-12-1,-9 14-12,-1 3-14,0-1 0,0 1-1,0 0 1,1 0-1,-1 0 1,0 0 0,1 0-1,-1 1 1,1-1-1,0 1 1,0 0 0,-1-1-1,1 1 1,0 0 0,0 1-1,0-1 1,0 1-1,0-1 1,0 1 0,6 0-1,6 0-128,0 2 0,0 0 0,16 4-1,-1-1-125,151 17-4790,-61-14-4263,-67-3 5655</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0:11.940"/>
    </inkml:context>
    <inkml:brush xml:id="br0">
      <inkml:brushProperty name="width" value="0.05" units="cm"/>
      <inkml:brushProperty name="height" value="0.05" units="cm"/>
      <inkml:brushProperty name="color" value="#849398"/>
    </inkml:brush>
  </inkml:definitions>
  <inkml:trace contextRef="#ctx0" brushRef="#br0">162 86 1824,'-3'-12'910,"0"10"1312,8-1-565,-4 2-1539,-1 0 0,1 1-1,-1-1 1,1 1 0,-1-1 0,0 0-1,1 0 1,-1 1 0,0-1 0,1 0-1,-1 0 1,0 1 0,0-1 0,0 0-1,0 0 1,0 1 0,0-1 0,0 0-1,0-1 1,0 1 18,0 0-1,0 0 0,0 0 1,0 0-1,0-1 0,1 1 1,-1 0-1,0 0 1,1 0-1,-1 0 0,1 0 1,-1 0-1,1-1 1,1 0 430,-1 1 1,0-1-1,0 1 1,1-1-1,-1 0 1,0 1-1,-1-1 1,1 0-1,0 0 1,0 0-1,-1 0 1,1 0-1,-1 0 1,0 0-1,1 0 1,-1 0-1,0-4 1,0 195 5281,0 266-4385,5-302-1148,-5-106-59,0-46-213,0-1-37,-1 0 1,1 0-1,0 0 1,0 0-1,0 0 1,0 0-1,0 1 1,0-1-1,0 0 1,0 0-1,0 0 1,0 0-1,0 0 1,0 0-1,0 0 1,0 0-1,0 0 1,0 1-1,0-1 1,0 0-1,0 0 1,0 0-1,0 0 1,0 0-1,0 0 1,0 0-1,0 0 1,0 1-1,0-1 1,0 0-1,0 0 1,0 0-1,0 0 1,0 0-1,0 0 1,0 0-1,0 0 1,0 0-1,0 0 1,0 0-1,1 1 1,-1-1-1,0 0 1,0 0-1,0 0 1,0 0-1,0 0 1,0 0-1,0 0 1,0 0-1,0 0 1,0 0-1,1 0 1,-1 0-1,0 0 1,0 0-1,-2-1 637,-1-3-573,0 0-1,0 1 1,1-1 0,0 0-1,0-1 1,0 1-1,0 0 1,-1-5 0,0 0-78,-11-21 25,-1 1 0,-2 1 1,-27-38-1,33 52-88,1 0 1,-2 1-1,-14-13 0,13 9 61,17 20-13,1 6-13,14 41-73,-14-38 203,0 1 1,-1-1-1,0 1 0,2 14 1,22 141-159,-26-157 42,-2-7 38,0 0 0,1 0 0,0 0 0,-1 0 0,2-1 0,-1 1 0,0 0 0,3 5 0,-3-8 182,13-4-294,-11 2 123,-1 0-1,1 0 1,0 0 0,-1 0 0,1-1 0,-1 1 0,0-1 0,1 0-1,-1 1 1,0-1 0,3-3 0,20-28-112,-11 15-24,-2 4 94,0 1 0,1 1 0,0 0 0,1 1 0,19-12 0,80-40 279,-64 37-396,-41 22 83,-5 3 36,-1-1 0,0 1 0,1 0-1,-1 0 1,0-1 0,0 0 0,0 1-1,0-1 1,3-3 0,-5 4 14,1 1 1,-1 0-1,0-1 0,0 1 1,0-1-1,0 1 0,0 0 1,0-1-1,0 1 0,0 0 1,0-1-1,0 1 0,0 0 1,0-1-1,0 1 0,0-1 1,0 1-1,0 0 0,0-1 1,-1 1-1,1 0 0,0-1 1,0 1-1,0 0 0,0 0 1,-1-1-1,1 1 0,0 0 1,0-1-1,-1 1 0,1 0 1,0 0-1,-1 0 0,1-1 1,0 1-1,-1 0 0,1 0 1,0 0-1,-1 0 0,1-1 1,0 1-1,-1 0 0,1 0 1,0 0-1,-1 0 0,0 0 1,-19-4-11,18 4-8,-25-2-425,0 2 0,-38 3 0,-4 0-3037,38-7-1470,19 3 2698</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0:25.761"/>
    </inkml:context>
    <inkml:brush xml:id="br0">
      <inkml:brushProperty name="width" value="0.05" units="cm"/>
      <inkml:brushProperty name="height" value="0.05" units="cm"/>
      <inkml:brushProperty name="color" value="#004F8B"/>
    </inkml:brush>
  </inkml:definitions>
  <inkml:trace contextRef="#ctx0" brushRef="#br0">304 135 2144,'2'-1'393,"-1"1"-1,0-1 1,1 1 0,-1-1-1,1 1 1,-1 0 0,1-1 0,-1 1-1,1 0 1,-1 0 0,1 0-1,2 1 1,2-1 4342,-5-1-4529,-1 1 1,1-1 0,-1 1 0,0-1-1,1 1 1,-1-1 0,0 1 0,0-1 0,1 1-1,-1-1 1,0 0 0,0 1 0,0-1-1,0 1 1,0-1 0,0 0 0,0 1-1,0-1 1,0 0 0,0 0 0,0-21 1387,0 15-619,0 4-862,0 0 0,0 1 0,0-1 0,-1 0 0,1 0 0,-1 0 0,1 0 0,-1 0 0,0 1 0,0-1 0,-1 0 0,1 1 0,0-1 0,-1 1 0,1-1 0,-1 1 0,0 0 0,0 0 0,0 0 0,0 0 0,-3-3 0,1 2-49,0 0 1,0 1 0,0-1-1,0 1 1,0 0 0,0 0-1,-1 0 1,1 0 0,0 1-1,-1 0 1,0 0 0,1 0-1,-10 0 1,12 0-37,-3 1 1,-2-2-41,1 1 0,-1 1 1,0-1-1,0 1 0,1 1 0,-14 1 1,8 0 100,6-1-45,-1 0-1,1 1 1,0-1 0,-1 1 0,-7 4 0,-1 2-41,7-5 37,0 1 1,0 0-1,1 0 0,0 1 0,0 0 0,0 0 1,-10 11-1,15-14-30,-1 1 1,1-1-1,0 1 1,0 0-1,0-1 0,1 1 1,-1 0-1,1 0 1,-1 0-1,1 1 0,0-1 1,0 0-1,0 0 1,1 1-1,-1-1 0,1 0 1,0 1-1,0-1 1,1 7-1,1 10 127,-2-16-77,0 0-1,1 0 1,-1 0-1,1 0 1,0 0-1,0 0 1,3 5-1,0-1-1,1 1 0,1-1-1,-1 0 1,1 0-1,1-1 1,-1 0 0,1 0-1,11 9 1,9 3 4,34 20 0,-35-24-53,37 29 1,-48-31 14,1 0 0,-2 2 0,0 0 0,-1 0 0,0 1 0,-2 1 0,14 23 0,-24-38-6,0 0 1,0 0 0,-1 0 0,1 0 0,-1 0 0,1 0 0,-1 0 0,0 0 0,0 0-1,0 0 1,0 0 0,0 0 0,0 0 0,0 0 0,-1 1 0,1-1 0,-1 0 0,0-1-1,1 1 1,-1 0 0,0 0 0,0 0 0,0 0 0,0 0 0,-1-1 0,1 1-1,0-1 1,-1 1 0,1-1 0,-1 1 0,1-1 0,-4 2 0,0 1 56,-1-1 0,1 1 1,-1-1-1,0 0 0,0 0 0,0-1 1,0 0-1,0 0 0,-8 1 1,-20 2 129,4 0 98,-55 1-1,74-6-289,0 0 0,0-1 0,0 0-1,-17-5 1,22 4-91,0 1 1,-1 1-1,1-1 0,-7 1 1,8 0-889,-1-1 1,1 1-1,-1-1 1,-9-2-1,30 1-9209,8 0 6841,14-5-1220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0:26.373"/>
    </inkml:context>
    <inkml:brush xml:id="br0">
      <inkml:brushProperty name="width" value="0.05" units="cm"/>
      <inkml:brushProperty name="height" value="0.05" units="cm"/>
      <inkml:brushProperty name="color" value="#004F8B"/>
    </inkml:brush>
  </inkml:definitions>
  <inkml:trace contextRef="#ctx0" brushRef="#br0">10 91 2976,'-2'-12'5750,"2"11"-5237,1 0-1,0 0 1,-1 1-1,1-1 1,-1 0 0,1 0-1,-1 0 1,0 0-1,1 0 1,-1 0 0,0-1-1,0 1 1,1 0-1,-1 0 1,0-1-1,0 2-361,0-1-1,0 1 0,0-1 0,0 1 0,0-1 0,0 1 0,0-1 0,-1 1 0,1 0 0,0-1 0,0 1 0,0-1 0,0 1 1,-1 0-1,1-1 0,0 1 0,0 0 0,-1-1 0,1 1 0,0 0 0,0-1 0,-1 1 0,1 0 0,0-1 0,-1 1 0,1 0 0,-1 0 1,1 0-1,0-1 0,-1 1 0,1 0 0,-1 0 0,1 0 0,0 0 0,-1 0 0,1 0 0,-1 0 0,1 0 0,-1 0 0,1 0 1,-1 0-1,0 0 0,1 0-120,0 0 0,0 0 0,0 0 0,0 0 0,0 0 0,0-1 0,0 1 0,0 0 0,0 0 0,-1 0 0,1 0 0,0 0 0,0 0 0,0 0 0,0 0 0,0 0 0,0 0 0,0-1 0,0 1 0,0 0 0,0 0 0,0 0 0,0 0 0,0 0 0,0 0 0,0 0 0,0 0 0,0-1 0,0 1 0,0 0 0,0 0 0,0 0 0,0 0 0,0 0 0,0 0 0,0 0 0,1 0 0,-1 0 0,0 0 0,0-1 0,0 1 0,0 0 0,0 0 0,0 0 0,0 0 0,0 0 0,0 0 0,0 0 0,0 0 0,1 0 0,-1 0 0,0 0 0,0 0 0,0 0 0,0 0 0,7-3 113,0 2 0,0-1 0,0 1 0,0 0 0,0 0 0,0 0 0,0 1 0,13 2 0,3-2 95,95 3 31,131-7 267,-195-4-312,-53 8-293,-1 0 0,1 0 0,-1 0 0,1 0 0,-1 0 0,1 0-1,-1 0 1,0 0 0,1 0 0,-1 0 0,1 0 0,-1-1 0,1 1 0,-1 0 0,0 0 0,1-1-1,-1 1 1,0 0 0,1-1 0,-1 1 0,0 0 0,1-1 0,-1 1 0,0 0 0,1-1 0,-1 1-1,0 0 1,0-1 0,0 1 0,0-1 0,1 1 0,-1-1 0,0 1 0,0-1 0,0 1 0,0-1-1,0 0-248,-1 0 0,1 0 0,0 1 0,-1-1 0,1 0 0,-1 1 0,1-1 0,-1 0 0,1 1 0,-1-1 0,1 0 0,-1 1 0,0-1 0,1 1 0,-1-1 0,0 1 0,1-1 0,-1 1 0,-1-1 0,0 0-204,0 0-1,0 1 1,0-1 0,0 0-1,0 0 1,0 1 0,0 0-1,-1-1 1,1 1 0,0 0-1,0 0 1,-1 0-1,1 0 1,0 0 0,0 1-1,0-1 1,-3 2 0,-20 5-4550</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0:26.766"/>
    </inkml:context>
    <inkml:brush xml:id="br0">
      <inkml:brushProperty name="width" value="0.05" units="cm"/>
      <inkml:brushProperty name="height" value="0.05" units="cm"/>
      <inkml:brushProperty name="color" value="#004F8B"/>
    </inkml:brush>
  </inkml:definitions>
  <inkml:trace contextRef="#ctx0" brushRef="#br0">8 20 6560,'0'0'122,"0"0"0,0 0 0,-1 0 0,1 0 0,0 0 0,0 0 0,-1 0 0,1 0 0,0 0 0,-1 0 0,1 0 0,0 0 0,0 0 0,-1 0 0,1 0 0,0 1 0,0-1 0,-1 0 0,1 0 0,0 0 0,0 0 0,-1 0 0,1 1 0,0-1 0,0 0 0,0 0 0,-1 0 0,1 1 0,0-1 0,0 0 0,0 1 0,2 7 5290,-2-8-5363,0 1 119,1-1-1,-1 0 1,1 1 0,0-1 0,-1 1-1,1-1 1,-1 0 0,1 0-1,0 1 1,-1-1 0,1 0 0,0 0-1,-1 0 1,1 0 0,0 1 0,-1-1-1,2 0 1,1 0 274,18 2 499,0 0 0,0-1-1,1-1 1,21-3 0,-1 0-504,53-6 163,-28 1-2139,-22 6-4066,-43 2 5211,0 0-445,1 0-1,-1 0 1,1 0 0,0 0 0,-1-1-1,1 1 1,-1-1 0,1 0 0,-1 1-1,4-3 1,6-8-3774</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0:27.126"/>
    </inkml:context>
    <inkml:brush xml:id="br0">
      <inkml:brushProperty name="width" value="0.05" units="cm"/>
      <inkml:brushProperty name="height" value="0.05" units="cm"/>
      <inkml:brushProperty name="color" value="#004F8B"/>
    </inkml:brush>
  </inkml:definitions>
  <inkml:trace contextRef="#ctx0" brushRef="#br0">0 73 4992,'5'-10'603,"-4"9"-495,0-1 0,0 0-1,0 0 1,0 0 0,0 1-1,1-1 1,-1 0 0,0 1-1,1-1 1,-1 1 0,1 0-1,0-1 1,-1 1 0,4-1-1,55-30 6193,-46 26-3656,-14 6-2550,0 0 0,1 0 0,-1 0 0,0 1 0,1-1 0,-1 0 0,0 0 0,1 1 0,-1-1 0,0 0 0,0 0 0,1 1 0,-1-1 0,0 0 1,0 1-1,0-1 0,1 1 0,-1-1 0,0 0 0,0 1 0,0-1 0,0 0 0,0 1 0,0-1 0,0 1 0,0-1 0,0 8 292,0 0 1,0 0-1,-1 0 0,-1 0 1,1 0-1,-1-1 0,-6 16 1,5-14-12,-18 47 882,12-34-620,1 1 0,-9 43 0,13-34-117,0 52 0,4-83-1144,8-1-1728,4-2 244,6 0-3462,-17 2 5221,-1 0-1,1 0 1,0 0 0,0 0 0,-1 0-1,1 0 1,0 1 0,-1-1 0,1 0-1,0 0 1,-1 1 0,1-1-1,0 0 1,-1 1 0,1-1 0,-1 0-1,1 1 1,0-1 0,-1 1 0,1 0-1,5 14-4380</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0:27.503"/>
    </inkml:context>
    <inkml:brush xml:id="br0">
      <inkml:brushProperty name="width" value="0.05" units="cm"/>
      <inkml:brushProperty name="height" value="0.05" units="cm"/>
      <inkml:brushProperty name="color" value="#004F8B"/>
    </inkml:brush>
  </inkml:definitions>
  <inkml:trace contextRef="#ctx0" brushRef="#br0">10 54 8640,'-10'0'11861,"44"5"-9445,262-23 1760,-190 8-3825,-70 7-500,63-14 0,-87 12 358,-3 0-3681,-26 15-9162,12-7 11575,0 0-1,0-1 1,0 1-1,-8 1 1,-29 4-2429</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0:28.070"/>
    </inkml:context>
    <inkml:brush xml:id="br0">
      <inkml:brushProperty name="width" value="0.05" units="cm"/>
      <inkml:brushProperty name="height" value="0.05" units="cm"/>
      <inkml:brushProperty name="color" value="#004F8B"/>
    </inkml:brush>
  </inkml:definitions>
  <inkml:trace contextRef="#ctx0" brushRef="#br0">8 84 5888,'0'0'8,"-8"15"11178,10-16-10483,0-1-1,0 1 1,1 0 0,-1-1-1,0 1 1,5-1 0,5-3 277,16-12 750,-13 8-1360,0 0 0,0 1 1,0 1-1,1 0 0,32-8 1,-26 11-227,0 0-1,0 2 1,1 0 0,22 2 0,-43 0-135,0 0-1,0 0 1,-1 1-1,1-1 1,0 0-1,0 1 1,-1-1-1,1 1 1,0 0-1,-1-1 1,1 1-1,0 0 1,-1 0-1,0 0 1,1 0-1,-1 0 1,1 1-1,-1-1 1,0 0-1,0 1 1,2 2-1,-2-3 6,-1 1 0,1 0-1,-1 0 1,1-1-1,-1 1 1,0 0-1,0 0 1,0 0-1,0 0 1,0-1 0,0 1-1,-1 0 1,1 0-1,0 0 1,-1-1-1,0 1 1,1 0 0,-1-1-1,0 1 1,0 0-1,-1 1 1,-112 172 159,22-36-42,2-15 302,46-69 248,57-54-457,-2-1 37,-1-1-1,1-1 1,17-4-1,19-4-64,90 1 126,-78 6-196,127 0-38,-156 3-171,-19-1-273,1 1 1,12-4-1,-23 4 205,-1 0 1,1-1-1,0 1 0,0 0 0,0 0 0,0 0 0,0 0 0,0 0 0,0 0 0,0 0 0,0 0 0,0 0 0,0 0 0,0 0 0,0 1 1,0-1-1,0 0 0,0 1 0,-1-1 0,1 1 0,0-1 0,0 1 0,0-1 0,-1 1 0,1-1 0,1 2 0,-2-2-43,0 1-1,0-1 0,0 1 0,0-1 0,0 1 1,0-1-1,0 1 0,0-1 0,0 1 1,0-1-1,0 1 0,0-1 0,-1 1 1,1-1-1,0 1 0,0-1 0,0 1 1,-1-1-1,1 1 0,-14 13-3808,-21 12 292</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0:40.570"/>
    </inkml:context>
    <inkml:brush xml:id="br0">
      <inkml:brushProperty name="width" value="0.05" units="cm"/>
      <inkml:brushProperty name="height" value="0.05" units="cm"/>
      <inkml:brushProperty name="color" value="#004F8B"/>
    </inkml:brush>
  </inkml:definitions>
  <inkml:trace contextRef="#ctx0" brushRef="#br0">13 173 2720,'-5'13'13317,"6"-21"-10453,1 5-2574,-1 0 0,0 0 1,0 0-1,0 0 0,-1 0 1,1 0-1,-1 0 0,1-6 1,2-10 232,-3 18-484,1-1 0,0 0-1,0 1 1,0-1 0,0 1 0,0 0 0,0-1 0,0 1 0,1 0 0,1-2 0,9-10 194,-6 6-213,0-1 0,0 1 1,1 0-1,0 0 0,0 1 0,0 0 0,1 0 1,0 1-1,0-1 0,1 2 0,0 0 0,-1 0 1,1 0-1,1 1 0,-1 0 0,0 1 1,1 0-1,13-1 0,-8 2 35,-1 0-1,0 1 1,1 1-1,-1 0 1,20 4 0,-31-4-38,1 0 0,-1 0 0,0 0 0,1 0 0,-1 1 0,0-1 0,0 1 0,0 0 0,0 0 0,0 0 0,0 0 0,-1 0 0,1 1 0,-1-1 0,1 1 1,-1-1-1,0 1 0,0 0 0,0 0 0,-1 0 0,1 0 0,-1 1 0,1-1 0,-1 0 0,0 1 0,0-1 0,0 7 0,-1-3 53,0 0 0,0 1 0,-1-1-1,0 0 1,0 1 0,-1-1 0,1 0-1,-2 0 1,-2 7 0,-33 63 334,30-62-380,-28 47 146,-61 82 1,51-88 474,48-57-668,0-1 1,0 0-1,1 1 0,-1-1 1,1 1-1,-1 0 0,1 0 0,-1 0 1,1 0-1,4-1 0,2 1 12,-1 0-1,0 0 1,11 1 0,6 1 33,42 8 1,-50-6-2,0 2 0,-1-1 1,1 2-1,-1 0 0,22 12 1,-27-12 34,0 1 1,-1 1 0,0-1-1,0 2 1,0-1 0,-1 1-1,15 20 1,-22-27-27,-1 0 0,1 0-1,-1 0 1,0 1 0,0-1 0,0 0 0,0 0 0,0 1 0,-1-1 0,1 0-1,-1 1 1,1-1 0,-1 1 0,0-1 0,0 0 0,0 1 0,0-1-1,-1 1 1,1-1 0,-1 1 0,1-1 0,-1 0 0,0 0 0,0 1 0,0-1-1,0 0 1,0 0 0,0 0 0,-1 0 0,1 0 0,-1 0 0,1 0-1,-1 0 1,-2 2 0,-7 2 134,-1 1 0,0-1 0,0-1-1,0 0 1,-24 6 0,35-11-155,-26 7 211,-1-2-1,-53 5 0,77-10-205,-35 1 190,0-1 0,-69-11 0,55 5-581,30 1-552,7-1-2702,16 6 3516,-1 0 1,1 0-1,0 0 0,0 0 0,0 0 1,0-1-1,-1 1 0,1 0 1,0 0-1,0 0 0,0 0 1,0 0-1,-1 0 0,1 0 1,0 0-1,0 0 0,0-1-229,0 1 229,-1 0 1,1 0-1,0 0 0,0-1 1,0 1-1,0 0 0,0 0 1,0 0-1,0 0 0,0-1 0,0 1 1,0 0-1,0 0 0,0 0 1,0-1-1,0 1 0,0 0 1,0 0-1,0 0 0,0 0 1,0-1-1,0 1 0,0 0 0,0 0 1,0 0-1,0 0 0,0-1 1,0 1-1,0 0 0,1 0 1,-1 0-1,0 0 0,0 0 1,0-1-1,0 1 0,0 0 0,0 0 1,1 0-1,-1 0 0,11-7-4651,7-1 1268</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0:44.452"/>
    </inkml:context>
    <inkml:brush xml:id="br0">
      <inkml:brushProperty name="width" value="0.05" units="cm"/>
      <inkml:brushProperty name="height" value="0.05" units="cm"/>
      <inkml:brushProperty name="color" value="#004F8B"/>
    </inkml:brush>
  </inkml:definitions>
  <inkml:trace contextRef="#ctx0" brushRef="#br0">8 129 3232,'-1'-3'285,"0"0"1,-1-1-1,1 1 1,1 0-1,-1-1 1,0 1-1,1-1 0,0 1 1,-1-1-1,2 1 1,-1-1-1,0 1 1,1-1-1,-1 1 1,1-1-1,0 1 1,2-5-1,2-11 1958,-4 8-654,-1 7-1078,0 1-1,1 0 1,-1 0 0,0-1-1,3-4 1,-3 7-455,0 1 0,0-1 0,1 1 0,-1-1 0,0 1 0,1 0 0,-1-1 0,0 1 1,1 0-1,-1-1 0,0 1 0,1 0 0,-1-1 0,1 1 0,-1 0 0,0 0 0,1-1 0,-1 1 0,1 0 0,-1 0 0,1 0 0,-1 0 0,1 0 0,-1 0 1,1 0-1,-1 0 0,1 0 0,-1 0 0,1 0 0,-1 0 0,1 0 0,-1 0 0,1 0 0,-1 0 0,0 0 0,1 1 0,-1-1 0,1 0 0,-1 0 0,1 1 0,-1-1 1,0 0-1,1 1 0,-1-1 0,1 1 0,7 5 231,0 0 0,0 0 1,-1 1-1,1 0 1,-1 0-1,6 10 0,33 52 869,-34-50-937,15 29 541,28 66 0,-52-105-680,11 26 314,-1 0-1,-2 1 1,11 65-1,-1 112 439,-27 189 891,-4-310-1603,-3-1 1,-33 117 0,39-185-208,0-1 1,-1 0 0,-2 0-1,-14 26 1,12-28-752,-10 17-4228,21-33 3337,3-3 244,6-7-1079,-4 4 1217,13-6-1538</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0:43.601"/>
    </inkml:context>
    <inkml:brush xml:id="br0">
      <inkml:brushProperty name="width" value="0.05" units="cm"/>
      <inkml:brushProperty name="height" value="0.05" units="cm"/>
      <inkml:brushProperty name="color" value="#004F8B"/>
    </inkml:brush>
  </inkml:definitions>
  <inkml:trace contextRef="#ctx0" brushRef="#br0">4 99 1248,'0'0'103,"0"0"0,-1-1 0,1 1 0,0-1 0,-1 1 0,1 0 0,0-1 0,0 1 0,-1-1 0,1 1 0,0-1 0,0 1 0,0-1-1,0 1 1,0-1 0,-1 1 0,1-1 0,0 1 0,0-1 0,0 1 0,0-1 0,1 0 0,-1-2 1508,8-50 7839,-8 28-5326,0 19-1787,0 17-1342,0 652 1570,2-583-2384,20 138 1,-20-213 97,-1 0-2525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4:58.315"/>
    </inkml:context>
    <inkml:brush xml:id="br0">
      <inkml:brushProperty name="width" value="0.05" units="cm"/>
      <inkml:brushProperty name="height" value="0.05" units="cm"/>
    </inkml:brush>
  </inkml:definitions>
  <inkml:trace contextRef="#ctx0" brushRef="#br0">44 1060 5888,'-24'17'1898,"17"-9"-1135,6-5-802,-1-1 243,1 0-1,0 0 0,-1 0 1,1 1-1,0-1 1,1 1-1,-1-1 1,0 1-1,1-1 0,-1 1 1,1-1-1,0 1 1,-1-1-1,1 1 1,1 3-1,-1 14 2138,2 3-132,-2-22-2072,0 0 1,1 0 0,-1 0-1,0 0 1,1 0-1,-1 0 1,1 0-1,0 0 1,-1-1 0,1 1-1,0 0 1,0 0-1,-1 0 1,1-1-1,0 1 1,0-1-1,0 1 1,0 0 0,2 0-1,0 0 11,0 0-1,1 0 1,-1-1 0,1 1-1,0-1 1,-1 0 0,1 0-1,-1 0 1,1-1 0,-1 1-1,1-1 1,-1 0 0,1 0-1,-1 0 1,1 0 0,-1-1-1,0 1 1,4-3 0,8-5 150,-1 0 1,19-16-1,5-7 76,-2-3 1,51-61-1,-74 80-318,35-41 275,79-125-1,-5-57-60,-87 166-230,119-222 525,-141 272-279,-2 0 0,10-26 1,-18 43-149,0-2-55,-3 8-86,0-1-1,0 1 0,0 0 0,0 0 1,0 0-1,0 0 0,-1-1 1,1 1-1,0 0 0,0 0 1,0 0-1,0 0 0,0-1 1,0 1-1,0 0 0,0 0 1,-1 0-1,1 0 0,0 0 1,0 0-1,0 0 0,0-1 1,-1 1-1,1 0 0,0 0 1,0 0-1,0 0 0,0 0 1,-1 0-1,1 0 0,0 0 1,0 0-1,0 0 0,0 0 1,-1 0-1,1 0 0,0 0 1,0 0-1,-1 0 0,-8 8-150,0 4 139,0 0 0,0 0 0,1 1 0,-8 17 0,-25 66-25,-32 115 0,-37 166 563,7 77 47,96-403-237,7-48-285,0 1 1,0 0-1,0 0 0,0-1 1,0 1-1,1 0 0,0 0 0,0-1 1,2 8-1,-2-11-43,-1 0-1,0 1 0,1-1 1,-1 1-1,1-1 1,-1 0-1,0 1 1,1-1-1,-1 0 1,1 0-1,-1 1 0,1-1 1,-1 0-1,1 0 1,-1 0-1,1 0 1,0 1-1,-1-1 1,1 0-1,-1 0 0,1 0 1,-1 0-1,1 0 1,-1 0-1,2-1 1,-1 1-7,1 0 1,-1-1 0,0 1 0,1-1-1,-1 1 1,0-1 0,0 1-1,1-1 1,-1 0 0,1-1-1,8-9-56,-1-1-1,-1 0 0,0-1 1,9-20-1,12-21-61,68-126-181,-77 144 240,2 1-1,2 1 1,0 1 0,3 1-1,32-30 1,-57 60 8,0 0 0,0 0 0,1 0 1,-1 0-1,1 1 0,0-1 0,0 1 0,-1 0 0,1 0 1,6-2-1,-8 3 48,1 0 1,0 0-1,0 0 1,0 0-1,0 0 1,-1 0-1,1 0 0,0 1 1,0-1-1,-1 1 1,1-1-1,0 1 1,-1 0-1,1 0 1,0-1-1,-1 1 1,1 0-1,-1 1 0,3 1 1,2 3 52,0 1 0,0 1 0,-1-1-1,0 1 1,8 16 0,0-1 92,-1-2-26,2-1 1,29 36 0,-38-50-92,1 0 1,-1-1-1,1 1 1,0-1 0,1-1-1,-1 1 1,1-1-1,0 0 1,0-1-1,0 0 1,1 0 0,14 4-1,-19-7 6,1 1 0,-1-1-1,1 0 1,-1 0 0,1-1-1,-1 1 1,0-1 0,1 1-1,-1-1 1,0 0 0,0 0-1,1-1 1,-1 1 0,0-1-1,0 0 1,0 1 0,-1-1-1,1 0 1,0-1 0,2-2-1,2-2 53,-1-1 0,0 0 0,0 0 0,0 0 0,7-18 0,-1 2-131,13-40 0,-22 55 35,-1 1-1,0-1 0,-1 0 1,1 0-1,-2 0 1,1 0-1,-1 0 1,-2-14-1,2 23 10,-1 0-1,1-1 1,0 1-1,0 0 1,0-1 0,0 1-1,0 0 1,0-1-1,-1 1 1,1 0 0,0 0-1,0-1 1,0 1-1,-1 0 1,1 0-1,0-1 1,0 1 0,-1 0-1,1 0 1,0 0-1,0-1 1,-1 1 0,1 0-1,0 0 1,-1 0-1,1 0 1,0 0-1,-1 0 1,1 0 0,0 0-1,-1 0 1,1 0-1,0 0 1,-1 0 0,1 0-1,0 0 1,-1 0-1,1 0 1,0 0-1,-1 0 1,1 0 0,-1 1-1,-14 7-341,9-2 349,1-1 1,0 1-1,0 1 0,0-1 0,1 0 0,0 1 1,0 0-1,0 0 0,1 0 0,-2 9 0,-2 9 184,-7 43 0,13-62-168,-3 16 56,2 0 1,0 0-1,2 0 0,0 0 1,2 0-1,0 0 0,6 22 1,-6-37-36,0 1-1,0-1 1,1 0 0,0 0-1,1 0 1,-1-1 0,1 1 0,0-1-1,6 7 1,-7-10-9,-1-1 1,1 1-1,-1-1 0,1 0 0,0 0 1,0 0-1,0 0 0,0 0 1,0-1-1,0 1 0,1-1 0,-1 0 1,0 0-1,1 0 0,-1-1 0,1 1 1,-1-1-1,1 1 0,-1-1 1,1 0-1,-1-1 0,5 0 0,5-2-2,0-1 0,0 0-1,-1-1 1,0 0 0,0-1-1,0 0 1,0-1 0,-1-1-1,13-10 1,14-15-73,38-42 1,-47 44 115,22-21-12,45-61 1,-73 81-59,-1-1 0,-1-1 0,27-61 0,40-186-112,-87 276 112,66-262-875,-68 297 134,-49 270 176,35-216 511,-93 361 209,55-289 114,-7-2-1,-89 161 0,141-300-272,-24 43 84,27-51-151,1-1 1,-1 0 0,0 0-1,-1 0 1,-11 10 0,17-16 49,-1 1-1,1-1 1,-1 1 0,0-1 0,1 1-1,-1-1 1,0 1 0,1-1 0,-1 1 0,0-1-1,1 0 1,-1 1 0,0-1 0,0 0-1,1 0 1,-1 0 0,0 0 0,0 1-1,1-1 1,-1 0 0,0 0 0,0 0 0,0 0-1,1-1 1,-1 1 0,0 0 0,0 0-1,1 0 1,-1-1 0,0 1 0,1 0 0,-1-1-1,0 1 1,0-1 0,1 1 0,-1-1-1,-1-1-35,1 0-1,1 0 1,-1 0-1,0 0 1,0 0-1,1 0 1,-1 0-1,1 0 1,0-1-1,-1 1 1,1 0-1,0 0 1,0 0-1,1-4 1,0-4-66,1-1 1,1 0-1,0 0 0,0 1 1,1-1-1,0 1 1,1 0-1,0 0 0,1 1 1,11-17-1,10-6 9,46-45-1,-39 42 40,44-53 52,67-101 0,8-9 314,-62 101 1490,-79 89-1448,-12 8-327,0 0 1,0 0-1,1 0 0,-1 0 0,0 0 0,0 0 0,0 0 1,0 0-1,0 0 0,1 0 0,-1 0 0,0 0 0,0 0 1,0 0-1,0 0 0,0 0 0,1 0 0,-1 0 0,0 0 1,0 0-1,0 1 0,0-1 0,0 0 0,1 0 0,-1 0 1,0 0-1,0 0 0,0 0 0,0 0 0,0 0 0,0 1 1,0-1-1,0 0 0,0 0 0,0 0 0,0 0 0,1 0 1,-1 1-1,0-1 0,0 0 0,0 0 0,0 4 40,0 0 1,-1 0-1,1 0 0,-1-1 0,0 5 1,0-6-42,-5 30 29,-5 24 99,2 1-1,-1 67 1,10-107-104,4 29 0,-3-40-5,0 1-1,0-1 0,1 0 1,0 0-1,1 0 0,-1 0 1,7 10-1,-9-15-24,1-1 0,-1 1 0,1-1 0,-1 1 0,1-1 0,-1 1-1,1-1 1,-1 1 0,1-1 0,-1 0 0,1 1 0,0-1 0,-1 0 0,1 0 0,0 1 0,-1-1 0,1 0-1,0 0 1,0 0 0,-1 0 0,1 0 0,0 0 0,-1 0 0,1 0 0,0 0 0,-1 0 0,1 0 0,0 0-1,0-1 1,-1 1 0,1 0 0,-1 0 0,1-1 0,0 1 0,-1 0 0,1-1 0,-1 1 0,1-1 0,0 1-1,-1-1 1,0 1 0,1-1 0,0 0 0,4-8-97,-1 0 0,-1 0 0,1 0 0,-1 0-1,3-17 1,6-55-240,-12 73 311,10-256-316,-10 253 344,0 9-8,1-1 0,-1 1 0,0-1-1,1 1 1,0 0 0,-1-1 0,1 1 0,0 0-1,0-1 1,0 1 0,1 0 0,-1 0 0,0 0 0,1 0-1,0 0 1,-1 0 0,1 1 0,0-1 0,0 0-1,0 1 1,0 0 0,0-1 0,0 1 0,0 0-1,0 0 1,4-1 0,4-2 61,1 1 1,1 0-1,-1 0 1,13 0-1,-23 2-52,37-4 197,1 2-1,42 2 1,-62 1-49,1 2-1,-1 1 1,0 0-1,0 1 1,0 1-1,20 8 1,-32-10-98,0 1-1,1-1 1,-2 1 0,1 1 0,0-1-1,-1 1 1,0 0 0,0 1 0,0-1-1,-1 1 1,0 0 0,0 1 0,0-1-1,-1 1 1,0 0 0,6 13 0,40 132 708,-23-68-576,-25-76-239,1 1 1,0-1 0,1-1-1,0 1 1,0-1-1,1 1 1,0-1 0,0 0-1,0-1 1,1 1-1,0-1 1,0 0 0,1-1-1,0 1 1,0-1-1,0-1 1,0 1 0,1-1-1,0-1 1,0 1-1,0-1 1,0-1 0,0 1-1,1-2 1,-1 1-1,0-1 1,1 0 0,0-1-1,14 0 1,-14-1-742,-1 1 1,0-1 0,0-1-1,0 0 1,0 0 0,0 0-1,-1-1 1,1 0 0,-1-1-1,1 0 1,-1 0 0,0 0-1,-1-1 1,9-7-1,19-21-3427</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0:45.096"/>
    </inkml:context>
    <inkml:brush xml:id="br0">
      <inkml:brushProperty name="width" value="0.05" units="cm"/>
      <inkml:brushProperty name="height" value="0.05" units="cm"/>
      <inkml:brushProperty name="color" value="#004F8B"/>
    </inkml:brush>
  </inkml:definitions>
  <inkml:trace contextRef="#ctx0" brushRef="#br0">5 1 6400,'-4'2'14890,"23"5"-7656,-10-4-10079,23 0 3130,1-1-1,-1-2 1,47-5-1,-39 1-357,57 3 0,-70 2 95,-16-1-88,0 1 0,16 2 0,-21-2-1776,0-1 0,0 1 0,10-2 0,-4 1-1515,3 0 1027</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0:45.566"/>
    </inkml:context>
    <inkml:brush xml:id="br0">
      <inkml:brushProperty name="width" value="0.05" units="cm"/>
      <inkml:brushProperty name="height" value="0.05" units="cm"/>
      <inkml:brushProperty name="color" value="#004F8B"/>
    </inkml:brush>
  </inkml:definitions>
  <inkml:trace contextRef="#ctx0" brushRef="#br0">178 24 5216,'1'-4'609,"1"0"0,-1 1 0,1-1 0,5-5 6887,-7 14-5512,0 11-1143,-8 41 910,-3-1 1,-25 80-1,1-8-392,-8 92-266,17 60-543,16-153-438,7-96-734,-3-13-2911,6-17 3438,0-1-1,0 0 1,0 0-1,0 0 1,0 0 0,0 1-1,0-1 1,-1 0-1,1 0 1,0 0-1,0 0 1,0 1 0,0-1-1,0 0 1,0 0-1,0 0 1,0 0-1,-1 0 1,1 0 0,0 1-1,0-1 1,0 0-1,0 0 1,-1 0 0,1 0-1,0 0 1,0 0-1,0 0 1,0 0-1,-1 0 1,1 0 0,0 0-1,0 0 1,0 0-1,0 0 1,-1 0 0,1 0-1,0 0 1,0 0-1,0 0 1,0 0-1,-1 0 1,1 0 0,0 0-1,0 0 1,0 0-1,0 0 1,-1 0 0,1 0-1,0-1 1,0 1-1,0 0 1,0 0-1,0 0 1,0 0 0,-1 0-1,1-1 1,0 1-1,0 0 1,0 0 0,0 0-1,0 0 1,0 0-1,0-1 1,-1 0-780,0-1-1,1 1 1,-1 0 0,1-1 0,-1 1 0,1-1-1,0 1 1,0-1 0,-1-2 0,5-12-2773</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0:47.856"/>
    </inkml:context>
    <inkml:brush xml:id="br0">
      <inkml:brushProperty name="width" value="0.05" units="cm"/>
      <inkml:brushProperty name="height" value="0.05" units="cm"/>
      <inkml:brushProperty name="color" value="#004F8B"/>
    </inkml:brush>
  </inkml:definitions>
  <inkml:trace contextRef="#ctx0" brushRef="#br0">0 127 2912,'5'3'17413,"-5"-5"-17309,1 0 0,-1 0 1,0 1-1,1-1 1,-1 0-1,1 0 0,0 1 1,0-1-1,-1 0 0,1 0 1,0 1-1,1-1 1,-1 1-1,0-1 0,0 1 1,3-2-1,26-20 368,-22 18-324,10-6-42,1 1 0,0 1 1,1 1-1,0 1 0,0 0 0,0 2 0,1 0 0,23-2 0,-34 6-57,-1 0 0,0 0 1,1 1-1,-1 0 0,0 1 1,1 0-1,9 3 0,-16-4-29,-1 1 0,0 0 0,1-1 0,-1 1 0,0 0 0,1 0 0,-1 1 0,0-1 0,0 0 0,0 1 0,0-1 0,0 1 0,0 0 0,-1-1 0,1 1 0,-1 0 0,1 0 0,-1 0 0,1 0 0,-1 1 0,0-1 0,0 0-1,0 0 1,0 1 0,-1-1 0,1 0 0,-1 1 0,1-1 0,-1 1 0,0 3 0,0 1 26,-1 0 1,0 0-1,-1 0 0,1-1 0,-1 1 0,-1 0 1,1-1-1,-7 12 0,-3 3 82,-16 21 0,-57 59 227,29-38-59,48-54-264,7-8-32,1-1 0,-1 1-1,0-1 1,1 1-1,-1-1 1,1 1-1,0 0 1,-1-1-1,1 1 1,-1 0 0,1-1-1,0 1 1,-1 0-1,1 1 1,0-1 0,0-1 0,1 1 1,-1 0-1,0 0 1,1 0-1,-1 0 0,1-1 1,-1 1-1,1 0 0,0-1 1,-1 1-1,1 0 0,0-1 1,-1 1-1,1-1 1,1 2-1,2 0-30,0 1 0,1-1 0,-1 0 0,0 0 0,1 0 0,-1-1 0,6 2 0,13 4 25,102 50 398,-93-41 62,-28-14-299,-1 0 1,1 0 0,-1 1 0,1 0 0,-1 0 0,0 0 0,0 0 0,0 0-1,0 0 1,-1 1 0,3 4 0,-4-8-129,-1 1-1,0-1 0,0 1 1,0-1-1,0 1 1,0-1-1,1 0 1,-1 1-1,0-1 0,0 1 1,0-1-1,0 1 1,-1-1-1,1 1 1,0-1-1,0 1 0,0-1 1,0 1-1,0-1 1,-1 1-1,1-1 1,0 0-1,0 1 0,-1-1 1,1 1-1,0-1 1,0 0-1,-1 1 1,1-1-1,-1 0 0,1 1 1,0-1-1,-1 0 1,1 0-1,-1 1 1,1-1-1,0 0 0,-1 0 1,1 0-1,-1 0 1,1 1-1,-1-1 0,0 0 1,-25 7 445,22-6-420,-33 7-6,0-2-1,0-2 1,-54 0-1,49-5-1856,-52-9 0,80 9 83,-14-2-2455,27 2 3604,0 1 1,-1 0 0,1-1 0,0 1 0,0 0-1,1-1 1,-1 1 0,0-1 0,0 0 0,0 1-1,0-1 1,-1-1 0,0-6-4196</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0:49.471"/>
    </inkml:context>
    <inkml:brush xml:id="br0">
      <inkml:brushProperty name="width" value="0.05" units="cm"/>
      <inkml:brushProperty name="height" value="0.05" units="cm"/>
      <inkml:brushProperty name="color" value="#004F8B"/>
    </inkml:brush>
  </inkml:definitions>
  <inkml:trace contextRef="#ctx0" brushRef="#br0">472 11 4384,'12'-10'14715,"-19"13"-13473,-46 36 1227,31-23-2232,1 1 1,1 0-1,0 2 0,2 0 1,0 2-1,1 0 0,-17 29 1,-127 242 364,145-258-443,1-1 0,2 2-1,-11 47 1,15-31 30,1 0 1,3 1-1,3 88 0,2-122-147,2 0-1,0 0 1,1 0-1,1 0 1,1-1-1,13 35 1,-11-40 50,-1 1 0,2-1 0,0 0 0,0 0 0,1-1 0,0 0 0,1-1 0,0 0 0,15 11 0,87 54 220,-81-57-360,0 2-1,-2 1 0,37 34 0,-59-48-469,0 1 1,-1 0-1,0 1 0,0-1 1,7 16-1,2 11-4533,-2 2-4653,-5-17 5006</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0:52.349"/>
    </inkml:context>
    <inkml:brush xml:id="br0">
      <inkml:brushProperty name="width" value="0.05" units="cm"/>
      <inkml:brushProperty name="height" value="0.05" units="cm"/>
      <inkml:brushProperty name="color" value="#004F8B"/>
    </inkml:brush>
  </inkml:definitions>
  <inkml:trace contextRef="#ctx0" brushRef="#br0">56 353 3072,'-4'2'671,"0"0"1,-1 0-1,1 1 1,0 0-1,0 0 1,0 0-1,0 0 1,1 0-1,-1 1 1,-5 7-1,2-7 2931,10-4-1433,11-8 1937,13-10-3623,0-1 0,-2-2-1,0 0 1,-2-2 0,28-33-1,-29 25-193,-1 0 0,-2-1 0,-2-2 1,23-55-1,-34 77-389,-7 23-183,-1 8 180,0 10 121,-10 103 327,-24 171 754,19-51-945,17-115-123,1-62 349,-2-74-354,1 0 0,-1 0 0,0 0-1,1-1 1,-1 1 0,0 0 0,0-1 0,0 1 0,1-1 0,-1 1 0,0-1 0,0 1 0,0-1 0,0 1-1,0-1 1,0 0 0,0 0 0,0 1 0,0-1 0,0 0 0,0 0 0,0 0 0,-2 0 0,-30 1-195,8 0 59,-1 0 0,-47 10 0,49-9-12,22-2 95,-1 0 0,1 0 0,0 0 0,0 0 0,0 0-1,-1 0 1,1 1 0,0-1 0,0 1 0,0 0 0,0-1 0,0 1 0,0 0 0,0 0 0,-3 3 0,0-1 243,13-1 240,1 1-373,0 0-1,0 0 1,0-1 0,0 0-1,0-1 1,0 0 0,1 0-1,9-1 1,21 3 69,141 11 450,-151-11-529,39-3-1,-28-1-163,-29 2 734</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0:53.325"/>
    </inkml:context>
    <inkml:brush xml:id="br0">
      <inkml:brushProperty name="width" value="0.05" units="cm"/>
      <inkml:brushProperty name="height" value="0.05" units="cm"/>
      <inkml:brushProperty name="color" value="#004F8B"/>
    </inkml:brush>
  </inkml:definitions>
  <inkml:trace contextRef="#ctx0" brushRef="#br0">357 73 4480,'0'-3'834,"0"2"-693,0 1 0,0-1 0,0 1 0,0-1 0,0 1 1,0-1-1,0 1 0,0-1 0,0 1 0,0-1 0,0 1 0,0-1 1,0 1-1,0-1 0,0 1 0,0-1 0,1 1 0,-1-1 0,0 1 1,0-1-1,1 1 0,-1 0 0,0-1 0,1 1 0,-1-1 1,0 1-1,1 0 0,-1-1 0,1 1 0,-1 0 0,1 0 0,-1-1 1,1 1-1,-1 0 0,0 0 0,1-1 0,-1 1 0,1 0 1,0 0-1,0-1 186,1 0 0,-1 0 0,0 0 1,0 0-1,0 0 0,0 0 0,0 0 0,-1 0 1,1 0-1,0 0 0,0-1 0,-1 1 0,1 0 1,-1-1-1,1 1 0,-1 0 0,0-1 1,1 1-1,-1-1 0,0 1 0,0 0 0,0-1 1,0 1-1,0-1 0,0 1 0,0-1 1,-1 1-1,1 0 0,-1-1 0,0-1 0,0 1-247,-1 1-1,0 0 0,1 0 1,-1 0-1,0 0 1,0 0-1,0 0 0,1 1 1,-1-1-1,0 0 0,0 1 1,0 0-1,0-1 0,0 1 1,0 0-1,-4 0 0,-33 2 103,1 5 118,-64 19 1,98-25-289,-16 5 46,0 1 0,-28 14 0,40-18-37,2 1 0,-1 0 0,0 1 0,1 0 0,0 0 0,0 0 0,1 0 0,-1 1 0,-6 10 0,11-16-22,1 1 0,0 0 0,-1 0 1,1-1-1,0 1 0,0 0 0,-1 0 0,1-1 0,0 1 0,0 0 0,0 0 0,0 0 0,0-1 0,0 1 0,0 0 0,0 0 0,0 0 0,0-1 0,0 1 0,1 0 1,-1 0-1,0-1 0,1 1 0,-1 0 0,0 0 0,1-1 0,-1 1 0,1 0 0,-1-1 0,1 1 0,-1-1 0,1 1 0,0-1 0,-1 1 0,1-1 0,0 1 1,4 3 16,0-1 0,0 0 0,11 4 0,-12-5-24,23 8-52,51 13 0,-57-18 63,1 1 0,-1 1 0,-1 1 0,1 0 0,19 13 0,-26-12 106,0 1 1,0 0-1,-1 1 0,18 19 0,-28-26-52,1 0 0,-1 0 0,0 0-1,0 0 1,0 1 0,0 0 0,-1-1 0,0 1 0,0 0 0,0 0 0,0 0 0,-1 0 0,0 0-1,0 1 1,-1-1 0,1 0 0,-1 1 0,-1 8 0,1-11-19,-1 0 0,0-1 0,0 1 0,-1 0 0,1-1 0,0 1 0,-1-1 0,1 1 0,-1-1 0,0 0 0,0 0 0,0 1 0,0-1 0,0-1 0,-1 1 0,1 0 0,0 0 0,-1-1 0,1 0 0,-6 3 0,-4 0 120,0 1 0,0-2 0,-17 4 0,17-5-68,-14 2 122,0 0 0,-28-1 0,-18 1-192,47-2-217,17-2 112,1 0 1,-1 1 0,1 0-1,-14 3 1,-15 8-3868</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0:56.128"/>
    </inkml:context>
    <inkml:brush xml:id="br0">
      <inkml:brushProperty name="width" value="0.05" units="cm"/>
      <inkml:brushProperty name="height" value="0.05" units="cm"/>
      <inkml:brushProperty name="color" value="#004F8B"/>
    </inkml:brush>
  </inkml:definitions>
  <inkml:trace contextRef="#ctx0" brushRef="#br0">9 39 7648,'-9'-13'2453,"9"13"-2370,0-1 0,0 1-1,1-1 1,-1 1 0,0-1 0,0 1-1,0-1 1,0 1 0,1-1 0,-1 1 0,0 0-1,0-1 1,1 1 0,-1-1 0,0 1 0,1 0-1,-1-1 1,0 1 0,1 0 0,-1-1-1,1 1 1,0-1 0,3-7 6027,-2 3-4082,-2 5-1912,0 0-1,0-1 1,0 1-1,0 0 1,0 0-1,0 0 1,1 0-1,-1 0 1,0-1-1,0 1 1,0 0-1,0 0 1,0 0-1,1 0 1,-1 0-1,0 0 1,0 0-1,0-1 1,1 1-1,-1 0 1,0 0-1,0 0 1,0 0-1,0 0 1,1 0-1,-1 0 1,0 0-1,0 0 1,0 0-1,1 0 0,-1 0 1,0 0-1,0 0 1,0 0-1,1 1 1,-1-1-1,0 0 1,0 0-1,0 0 1,0 0-1,1 0 1,6 16 825,-5-5-705,1 0-1,1 14 0,3 16-493,-7-39 125</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0:56.505"/>
    </inkml:context>
    <inkml:brush xml:id="br0">
      <inkml:brushProperty name="width" value="0.05" units="cm"/>
      <inkml:brushProperty name="height" value="0.05" units="cm"/>
      <inkml:brushProperty name="color" value="#004F8B"/>
    </inkml:brush>
  </inkml:definitions>
  <inkml:trace contextRef="#ctx0" brushRef="#br0">122 1 8544,'0'0'2757,"8"4"-672,-3-1-675,0 1-1,-1 1 1,1-1-1,4 7 1,-1-2-250,-5-6-780,-1 0 0,1 1 1,-1-1-1,0 1 0,0-1 0,0 1 0,0 0 0,-1 0 1,1 0-1,-1 0 0,0 0 0,1 7 0,-2-8-311,0 0 0,0-1 0,0 1 0,0 0 0,0-1 0,-1 1 0,0-1 0,1 1 0,-1 0-1,0-1 1,0 1 0,0-1 0,0 0 0,-1 1 0,1-1 0,-1 0 0,1 0 0,-1 0 0,0 0 0,0 0 0,-3 3-1,-13 6-439,1-1 0,-1-1 0,0-1 0,-23 7 0,-13 5-483</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1:01.776"/>
    </inkml:context>
    <inkml:brush xml:id="br0">
      <inkml:brushProperty name="width" value="0.05" units="cm"/>
      <inkml:brushProperty name="height" value="0.05" units="cm"/>
      <inkml:brushProperty name="color" value="#849398"/>
    </inkml:brush>
  </inkml:definitions>
  <inkml:trace contextRef="#ctx0" brushRef="#br0">105 343 4224,'4'4'14631,"2"-3"-14308,-4-1-112,0-1 1,0 1-1,0-1 0,0 0 0,0 1 1,0-1-1,0 0 0,0 0 0,0 0 1,0-1-1,0 1 0,-1 0 0,1-1 1,-1 1-1,1-1 0,-1 0 0,1 1 1,-1-1-1,2-3 0,2-2-18,-1-1 0,0 0 0,5-11 0,1-14 102,-1 0 0,-1 0 0,-2-1 0,-1 0 0,-1 0-1,-2-40 1,-2 74-303,0 0 0,0 0-1,0 0 1,0 0 0,0 0-1,0-1 1,0 1 0,0 0-1,0 0 1,0 0 0,0 0-1,0 0 1,0 0 0,0 0 0,0-1-1,0 1 1,0 0 0,0 0-1,0 0 1,0 0 0,0 0-1,0 0 1,0 0 0,0-1-1,0 1 1,0 0 0,0 0 0,0 0-1,0 0 1,0 0 0,0 0-1,0 0 1,-1 0 0,1 0-1,0-1 1,0 1 0,0 0-1,0 0 1,0 0 0,0 0-1,0 0 1,0 0 0,-1 0 0,1 0-1,0 0 1,0 0 0,0 0-1,0 0 1,0 0 0,0 0-1,0 0 1,-1 0 0,1 0-1,-5 6-241,-4 12 101,-1 18 4,-7 46-1,12-54 139,-12 84 138,4 1 1,2 119-1,19 53 67,-3-196 442,-4-80-336,-1-8-291,0-1 1,0 0-1,0 1 1,0-1-1,0 0 0,0 1 1,0-1-1,0 1 1,0-1-1,0 0 1,0 1-1,0-1 1,-1 0-1,1 1 1,0-1-1,0 0 1,0 1-1,0-1 1,-1 0-1,1 0 1,0 1-1,0-1 1,-1 0-1,1 0 1,0 1-1,-1-1 1,1 0-1,0 0 1,-1 1-1,0 0-23,-3 1 34,1 0 0,0 0 0,-1 0 0,0-1 0,1 1 0,-1-1 0,0 0 0,0 0 1,-7 0-1,-11 5-25,3 1-60,13-4 67,-1 0 0,0-1 0,-9 2 0,2 1 14,14-5-18,0 0 1,0 0 0,0 0 0,0 0 0,0 0 0,0 0 0,0 0-1,0 0 1,0 1 0,-1-1 0,1 0 0,0 0 0,0 0-1,0 0 1,0 0 0,0 0 0,0 1 0,0-1 0,0 0 0,0 0-1,0 0 1,0 0 0,0 0 0,0 0 0,0 1 0,0-1 0,0 0-1,0 0 1,0 0 0,0 0 0,1 0 0,-1 0 0,0 0-1,0 1 1,0-1 0,0 0 0,0 0 0,0 0 0,0 0 0,0 0-1,0 0 1,0 0 0,1 0 0,-1 0 0,0 1 0,0-1 0,0 0-1,2 0 31,0 1-1,-1 0 0,1-1 0,0 1 1,0-1-1,0 0 0,0 1 0,0-1 1,0 0-1,-1 0 0,1-1 1,3 1-1,167-13 825,-84 9-840,21 4 9,-52 1-521,-55-1-635,-18 0-10491,10 0 6959</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1:02.591"/>
    </inkml:context>
    <inkml:brush xml:id="br0">
      <inkml:brushProperty name="width" value="0.05" units="cm"/>
      <inkml:brushProperty name="height" value="0.05" units="cm"/>
      <inkml:brushProperty name="color" value="#849398"/>
    </inkml:brush>
  </inkml:definitions>
  <inkml:trace contextRef="#ctx0" brushRef="#br0">351 57 3648,'0'0'1173,"2"-1"-703,73-22 10905,-75 23-11316,0 0 1,0 0-1,0 0 0,1 0 0,-1 0 1,0 0-1,0 0 0,0 0 0,1 0 1,-1 0-1,0 0 0,0 0 0,0 0 0,0-1 1,1 1-1,-1 0 0,0 0 0,0 0 1,0 0-1,0 0 0,1 0 0,-1 0 1,0 0-1,0-1 0,0 1 0,0 0 1,0 0-1,1 0 0,-1 0 0,0-1 1,0 1-1,0 0 0,0 0 0,0 0 1,0 0-1,0-1 0,0 1 0,0 0 0,0 0 1,0 0-1,0-1 0,0 1 0,0 0 1,0 0-1,0 0 0,0-1 0,0 1 1,0 0-1,0 0 0,0 0 0,0 0 1,0-1-1,0 1 0,0 0 0,0 0 1,-1-1-1,-11-6 1913,-5 3-1468,1 0 0,-1 1-1,1 1 1,-22 0 0,7 0-143,11 2-308,1 1-1,0 0 1,0 2 0,0 0-1,0 1 1,-22 8-1,32-8-57,0-1 0,1 1-1,0 1 1,-1-1 0,1 1-1,1 1 1,-13 10 0,19-15 4,0 0 1,0 0 0,1-1 0,-1 1 0,0 0 0,1 0-1,-1 0 1,0 0 0,1 0 0,-1 0 0,1-1 0,0 1-1,-1 1 1,1-1 0,0 0 0,-1 0 0,1 0 0,0 0-1,0 0 1,0 0 0,0 0 0,0 0 0,0 0 0,0 0 0,1 0-1,-1 0 1,0 0 0,0 0 0,1 0 0,-1 0 0,1 0-1,-1 0 1,1 0 0,-1 0 0,1 0 0,0 0 0,-1 0-1,1-1 1,0 1 0,1 1 0,4 3 0,0 1 0,0-1 1,1 0-1,8 4 0,-10-6 0,11 8 106,0 1-1,-1 0 0,0 1 1,19 23-1,-9-6 226,28 44 1,-50-70-280,-1 1 0,1 0 0,-1-1 0,0 1 0,0 0 0,0 0 0,-1 0 0,0 0 0,0 0 1,0 6-1,0-8 5,-1 1 0,-1-1-1,1 1 1,0-1 0,-1 1 0,0-1 0,0 0 0,0 0 0,0 1 0,0-1 0,-1 0 0,1 0 0,-1 0 0,0 0 0,0 0 0,-5 4 0,0 0 61,0 0 0,-1-1 0,0 0 0,0 0 0,0-1 0,-14 6 0,4-3-100,0-1 0,-25 6 0,31-10-448,0-1 0,-24 1 1,-4-3-5385,39 0 5632,0 0-160,1 0 1,-1 0-1,0 0 1,1 0-1,-1 0 1,0 0-1,1 0 1,-1 0 0,1-1-1,-1 1 1,0 0-1,1 0 1,-1-1-1,1 1 1,-1 0-1,1-1 1,-1 1-1,1-1 1,-1 1-1,1-1 1,-1 1 0,0-1-1,1 0-87,-6-7-3229</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4:58.885"/>
    </inkml:context>
    <inkml:brush xml:id="br0">
      <inkml:brushProperty name="width" value="0.05" units="cm"/>
      <inkml:brushProperty name="height" value="0.05" units="cm"/>
    </inkml:brush>
  </inkml:definitions>
  <inkml:trace contextRef="#ctx0" brushRef="#br0">0 299 7040,'0'3'361,"1"0"1,0 0 0,-1 0-1,1 0 1,0 0 0,1 0-1,-1 0 1,0 0 0,1-1-1,0 1 1,-1-1 0,1 1-1,0-1 1,0 1 0,4 2-1,-3-3-92,-1 0 0,1 0 0,0 0 0,0-1 0,-1 1-1,1-1 1,0 0 0,0 0 0,0 0 0,1 0 0,-1 0 0,0-1-1,0 1 1,0-1 0,5 0 0,3-1 329,0 0 0,1-1 0,11-3-1,-10 2-337,1-1-1,-1 0 0,0-1 0,-1-1 0,1 0 1,-1 0-1,0-1 0,-1-1 0,12-10 0,0-3-21,0-1 0,-1-2 0,-2 0 0,23-34 0,-35 45-181,-1 0 1,7-15-1,-11 22-35,-1-1 0,0 1 0,0-1 0,0 1-1,-1-1 1,1-13 0,-2 19-6,0 0 0,0 0 0,0 0 0,0 0 0,0 0 0,0 0 0,0 0 0,0 0 0,0 0 0,-1 0-1,1 0 1,0 0 0,-1 0 0,1 0 0,-1 1 0,1-1 0,-1 0 0,0 0 0,1 0 0,-1 1 0,0-1 0,1 0 0,-1 1 0,0-1 0,0 0 0,-1 0 0,1 1-23,-1-1 1,0 1 0,0 0-1,1 0 1,-1-1-1,0 1 1,0 0 0,0 1-1,1-1 1,-1 0-1,0 0 1,0 1-1,-2 0 1,-5 3 48,0-1-1,0 2 1,1-1 0,-10 7-1,5-1 180,0 0 0,0 1 0,1 1 0,0 0 0,1 0 0,-12 18 0,1 4 606,-24 49-1,40-70-656,0 0 0,0 0 0,1 0 0,1 1 0,0 0 0,1 0 0,-2 23 0,5-30-109,0 0 0,0 0 0,1 0 0,0 0 0,0 0 0,0 0 0,1 0 0,0 0 0,0-1 0,1 1 0,0-1 0,0 0 0,0 1 0,1-1 1,0 0-1,0-1 0,8 8 0,-6-6-95,2-1 0,-1 0 0,1 0 0,0-1-1,0 0 1,0 0 0,1-1 0,0 0 0,0-1 0,0 1 0,0-2 0,0 1 0,1-2 0,-1 1 0,1-1 0,-1 0 0,15-1 0,0-2-1221,0-1 0,0-1-1,-1-1 1,1-1 0,38-16 0,-5 0-1268</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1:03.506"/>
    </inkml:context>
    <inkml:brush xml:id="br0">
      <inkml:brushProperty name="width" value="0.05" units="cm"/>
      <inkml:brushProperty name="height" value="0.05" units="cm"/>
      <inkml:brushProperty name="color" value="#849398"/>
    </inkml:brush>
  </inkml:definitions>
  <inkml:trace contextRef="#ctx0" brushRef="#br0">27 132 7648,'-1'-1'334,"0"0"-9,1 1 0,-1-1 0,0 0-1,1 1 1,-1-1 0,1 1 0,-1-1 0,1 0 0,0 1 0,-1-1-1,1 0 1,0 1 0,-1-1 0,1 0 0,0 0 0,0 1 0,0-1-1,-1-1 1,1 1 35,0 1 0,-1-1 1,1 1-1,0-1 0,-1 0 0,1 1 0,-1-1 0,1 1 0,-1-1 0,1 1 0,-1-1 0,1 1 0,-1 0 1,0-1-1,1 1 0,-1 0 0,0-1 0,1 1 0,-1 0 0,0 0 0,-1-1 0,1 1 619,1 0-927,0 0-1,0-1 1,0 1-1,-1 0 0,1 0 1,0 0-1,0 0 1,0 0-1,0 0 0,-1 0 1,1 0-1,0 0 1,0-1-1,0 1 0,0 0 1,0 0-1,0 0 1,-1 0-1,1 0 0,0-1 1,0 1-1,0 0 1,0 0-1,0 0 1,0 0-1,0-1 0,0 1 1,0 0-1,0 0 1,0 0-1,0-1 0,0 1 1,0 0-1,0 0 1,0 0-1,0 0 0,0-1 1,0 1-1,0 0 1,0 0-1,0 0 0,0-1 1,0 1-1,0 0 1,1 0-1,-1 0 0,0 0 1,0 0-1,0-1 1,0 1-1,8-14 596,-4 8-454,0-1-107,0 1 0,1 0 0,0 0 0,0 0 0,0 1 0,0 0 0,13-9 0,-15 12-82,1-1-1,0 0 1,0 1 0,0 0 0,0 0 0,0 0 0,1 1 0,-1-1 0,1 1 0,-1 0 0,1 0-1,-1 0 1,1 1 0,6 0 0,-10 0-4,1 0-1,0 1 1,0-1-1,-1 1 1,1-1-1,-1 1 1,1 0-1,0-1 1,-1 1-1,1 0 1,-1 0-1,0 0 1,1 0-1,-1 0 1,0 1-1,2 1 1,-1 0-7,0 0 1,-1-1 0,1 1 0,-1 0 0,0 0 0,0 0 0,0 0 0,1 5-1,-1 5 8,0-1 0,0 1 0,-3 20 0,1-23 49,0 16 38,-2 1 0,-1-1 1,-1 0-1,-1-1 1,-2 1-1,0-1 1,-2-1-1,0 1 0,-2-2 1,0 0-1,-21 28 1,30-46-59,-12 16 265,12-11 70,3-10-348,0 0 1,0 0-1,0 1 0,0-1 0,0 0 0,0 0 0,0 1 1,0-1-1,0 0 0,0 0 0,0 0 0,0 1 1,0-1-1,1 0 0,-1 0 0,0 0 0,0 0 1,0 1-1,0-1 0,0 0 0,1 0 0,-1 0 0,0 0 1,0 0-1,0 0 0,1 1 0,-1-1 0,0 0 1,0 0-1,0 0 0,1 0 0,-1 0 0,0 0 0,20 2 237,0-1 0,1-1-1,33-3 1,-9 0-351,-13 1-37,97-6-1284,-114 7-380,-13 1 1333,-1 1 0,1-1-1,-1-1 1,1 1-1,-1 0 1,1 0-1,-1 0 1,1-1 0,-1 1-1,2-1 1,-6-2-2593,2 3 2676,1 0 0,-1-1 0,1 1 0,-1 0-1,1 0 1,-1 0 0,1 0 0,-1 0 0,1 0-1,-2 0 1,0-1-777,-14-2-2569</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1:04.238"/>
    </inkml:context>
    <inkml:brush xml:id="br0">
      <inkml:brushProperty name="width" value="0.05" units="cm"/>
      <inkml:brushProperty name="height" value="0.05" units="cm"/>
      <inkml:brushProperty name="color" value="#849398"/>
    </inkml:brush>
  </inkml:definitions>
  <inkml:trace contextRef="#ctx0" brushRef="#br0">16 251 3648,'-15'18'19419,"30"-21"-18263,-9 1-899,0-1 0,0 0 0,0 0 0,-1 0 0,0-1 0,1 0 0,6-7 0,3-3 131,12-17 0,-12 15-368,-2-2 0,0 0 0,-1-1-1,0 0 1,-2-1 0,15-37 0,-25 56-276,0 0 1,1 0-1,-1 1 1,0-1-1,1 0 0,0 0 1,-1 0-1,1 0 1,-1 1-1,1-1 1,0 0-1,0 1 1,-1-1-1,1 0 0,1 0 1,1 0-1486,0 0 0,0-1 0,-1 2 1,1-1-1,0 0 0,0 0 0,4 1 0,10-1-2573</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1:05.329"/>
    </inkml:context>
    <inkml:brush xml:id="br0">
      <inkml:brushProperty name="width" value="0.05" units="cm"/>
      <inkml:brushProperty name="height" value="0.05" units="cm"/>
      <inkml:brushProperty name="color" value="#849398"/>
    </inkml:brush>
  </inkml:definitions>
  <inkml:trace contextRef="#ctx0" brushRef="#br0">145 16 6560,'-13'-16'3749,"21"26"2959,5 6-3863,3 3-2120,20 20-1,41 26 868,29 26-186,-93-76-1279,0 1 0,0 1 0,-2 0 1,0 0-1,-1 1 0,0 1 1,-2 0-1,0 0 0,8 35 0,-2 4 276,-3 1-1,4 64 1,-13-74-195,-1 0 0,-2 0-1,-2 0 1,-3-1 0,-19 80 0,15-91-149,-2-1 0,-1 1-1,-2-2 1,-1 0 0,-2-1-1,-36 51 1,-52 54-267,25-34-59,-22 47-1702,43-49-2701,40-61 2536</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1:14.555"/>
    </inkml:context>
    <inkml:brush xml:id="br0">
      <inkml:brushProperty name="width" value="0.05" units="cm"/>
      <inkml:brushProperty name="height" value="0.05" units="cm"/>
      <inkml:brushProperty name="color" value="#004F8B"/>
    </inkml:brush>
  </inkml:definitions>
  <inkml:trace contextRef="#ctx0" brushRef="#br0">1 1169 2656,'5'0'10832,"0"-11"-7041,10-10-2897,0-1 0,-2 0-1,20-44 1,-19 35-652,25-38 0,-4 23 255,76-78-1,-71 82-256,56-74-1,-26 8 268,-68 104-445,1 0 0,0 0 0,0 1 0,1-1 0,-1 0 0,1 1 0,4-3 0,-8 6-57,0 0 0,0 0 0,0-1 1,1 1-1,-1 0 0,0 0 0,0 0 1,0 0-1,1 0 0,-1 0 0,0 0 1,0 0-1,0 0 0,1 0 0,-1 0 1,0 0-1,0 0 0,0 0 0,1 0 1,-1 0-1,0 0 0,0 0 0,0 0 1,1 0-1,-1 0 0,0 0 0,0 0 0,0 0 1,1 0-1,-1 1 0,0-1 0,0 0 1,0 0-1,0 0 0,1 0 0,-1 0 1,0 1-1,0-1 0,0 0 0,0 0 1,0 0-1,0 0 0,1 1 0,0 9 132,0-6-83,1 17 87,0 1 1,-1 0-1,-1-1 0,-2 1 1,0 0-1,-1-1 0,-8 29 1,2 18-228,8-59 90,3-7 301,10-18 186,13-15-469,0 1 0,50-44-1,-22 23 26,-37 35-62,36-34-99,-44 43 98,1 0 0,-1 1 1,1 1-1,16-9 0,-24 14 18,-1 0 0,1-1-1,0 1 1,-1 0 0,1 0 0,-1 0-1,1 0 1,0 0 0,-1 0-1,1 0 1,-1 0 0,1 0 0,0 0-1,-1 0 1,1 0 0,-1 0-1,1 1 1,0-1 0,-1 0 0,1 0-1,-1 1 1,1-1 0,-1 0-1,1 1 1,0 0 0,1 1 11,-1-1 0,1 1 0,-1 0 0,0 0 0,1 0 0,-1 0 0,1 3 1,1 2 39,0 1 0,-1 0 1,2 9-1,-3-9-36,0-1-1,-1 1 1,0-1 0,0 1-1,-1-1 1,0 0 0,0 1-1,-1-1 1,0 0 0,-4 10 0,-3 6 28,-24 38 0,16-32-31,4-4 124,10-15-154,3-10 14,0 0 0,0 0 1,0 0-1,0 0 1,0 0-1,0 0 0,0 0 1,0 0-1,0 0 0,0 0 1,0 0-1,0 1 0,0-1 1,0 0-1,0 0 1,0 0-1,0 0 0,0 0 1,0 0-1,0 0 0,0 0 1,0 0-1,0 0 1,0 1-1,0-1 0,0 0 1,0 0-1,0 0 0,0 0 1,0 0-1,0 0 0,0 0 1,0 0-1,0 0 1,0 0-1,0 0 0,0 0 1,1 0-1,-1 0 0,0 0 1,0 0-1,0 1 0,0-1 1,0 0-1,0 0 1,0 0-1,0 0 0,0 0 1,0 0-1,0 0 0,1 0 1,-1 0-1,0 0 1,0 0-1,24-8 159,0-1 0,34-17 0,-48 21-159,25-14-50,-1-2 1,43-34-1,-70 50 74,17-10 46,5-4-24,-23 13-108,1 6 27,-7 1 32,1 0 1,-1 0-1,0 0 1,1 0-1,-1 0 1,0 0-1,0 0 1,0 0-1,0 0 1,0 0-1,0-1 1,0 1-1,0 0 1,0 2-1,0 1-18,-1 16 51,-1 1 1,-9 35-1,-1 20 153,11-65-163,0 0 0,1 0 0,0-1 0,1 1-1,2 11 1,0-15 252,3-10-206,0-1-19,7-7 44,1 0 0,-1-1 0,-1 0 0,0-1 0,12-17 0,48-78-128,-71 106 40,6-9 15,-5 8-8,1 0-1,-1-1 0,0 1 0,0 0 1,0-1-1,-1 0 0,1 1 0,-1-1 0,0 0 1,1-5-1,-7 22-269,2 0 185,-1 1 0,-5 14-1,5-16 132,1-1 0,0 1 0,-3 20 0,2 1-42,0 13-285,9-13 668,-4-34-389,-1 1 0,0 0 0,1-1 0,-1 1 1,1 0-1,-1-1 0,1 1 0,-1 0 0,1 0 0,-1 0 1,1-1-1,-1 1 0,1 0 0,-1 0 0,1 0 0,-1 0 0,1 0 1,0 0-1,2-1 5,6-4-5,-1 0 0,0 0-1,-1-1 1,12-10 0,7-6 2,1 3 11,-18 14-4,-1 0-1,0-1 0,-1 0 1,13-13-1,-20 19-15,0 0 0,0 0 0,0 0 1,0 0-1,0 0 0,0 0 0,0 0 1,0 0-1,0 1 0,0-1 0,0 0 1,0 0-1,0 0 0,1 0 0,-1 0 0,0 0 1,0 0-1,0 0 0,0 0 0,0 0 1,0 0-1,0 0 0,0 0 0,0 0 0,0 0 1,0 0-1,0 0 0,0 0 0,0 0 1,0 0-1,0 0 0,0 0 0,0 0 1,1 0-1,-1 0 0,0 0 0,0 0 0,0 0 1,0 0-1,0 0 0,0 0 0,0 0 1,0 0-1,0 0 0,0 0 0,0 0 0,0 0 1,0 0-1,0 0 0,0 9-111,-1 2 81,1-8 20,0 0 1,1 0-1,0 0 0,-1 1 0,1-1 0,0 0 0,1 0 0,-1 0 0,0 0 0,1 0 0,0-1 0,0 1 0,4 4 0,-3-3 33,1 0 0,0 0-1,1 0 1,-1-1 0,1 1 0,-1-1 0,10 4 0,-7-4 4,-1-1-1,1 0 1,-1 0 0,1-1 0,0 0 0,0 0-1,0 0 1,0-1 0,0 0 0,0-1 0,11-1 0,-8 0 24,0-1 1,-1 0-1,1 0 1,0-1 0,-1 0-1,0 0 1,12-8-1,-3 0-26,-7 5-4,0-1 0,0 1-1,-1-2 1,19-17 0,2-9-59,-20 24 9,0-2 1,16-21-1,-18 24-146,-9 10 169,1 0 0,-1 0 0,1 0-1,-1 0 1,1 1 0,-1-1 0,0 0 0,1 0 0,-1 1-1,1-1 1,-1 0 0,0 1 0,1-1 0,-1 0 0,0 1-1,1-1 1,-1 1 0,0-1 0,0 0 0,1 1 0,-1-1-1,0 1 1,0-1 0,0 1 0,1-1 0,-1 1-1,0-1 1,0 1 0,2 7 14,1-1 1,-2 0-1,1 1 0,-1-1 1,0 1-1,0 0 0,-1 12 1,-2-2 22,0 0 0,-5 21 0,6-35-23,0 0 0,0 0-1,-1-1 1,1 1-1,-1-1 1,0 1-1,0-1 1,0 1-1,-3 3 1,4-6-7,0 0-1,0 0 1,0-1 0,0 1 0,0 0 0,0-1 0,0 1-1,0 0 1,0-1 0,0 1 0,0-1 0,0 0-1,0 1 1,0-1 0,0 0 0,-1 1 0,1-1 0,0 0-1,0 0 1,0 0 0,0 0 0,-1 0 0,1-1-1,0 1 1,0 0 0,0 0 0,0-1 0,0 1 0,0-1-1,0 1 1,-1-1 0,1 1 0,1-1 0,-1 0-1,0 1 1,-1-2 0,-6-6-154,1 1 1,0-1-1,0 0 0,1-1 0,-8-12 0,14 20 10,2 1 93,1 0 0,-1 0-1,1 1 1,-1-1-1,1 1 1,-1 0-1,5 1 1,1 1 41,6 0 48,1 0 0,-1 0 0,1-2 0,0 0 0,-1 0 0,1-1 0,0-1 0,18-4-1,-8 2 52,-1-2 0,0-1 0,0 0 0,-1-2 0,44-21 0,-47 19 19,-1-1 0,-1-1 0,32-26 0,-35 23-25,-1-1-1,-1-1 1,21-31 0,24-60 92,-22 33-95,-5-2 0,24-84 0,-46 131-32,10-44-192,-19 67 55,-3 10 47,-4 11 13,-5 30 73,2 0 0,-7 85 0,8 96 264,7-147-182,4 43-80,0-67-688,-9 97 0,6-138-638,-2 1-2949,-6-42-3787,4 12 5990,1 10 1630,1-1 1,-2 0-1,1 1 1,-1 0-1,0 0 1,0 0-1,-1 1 1,0 0-1,0 0 1,0 0-1,-9-5 1,5 4 389,-21-14 1439,-1 1-1,-38-16 0,-18-9 5081,71 32-4946,17 12-1521,0-1 0,-1 1 0,1 0 0,0 0 0,-1-1 0,1 1 0,0-1-1,0 1 1,-1 0 0,1-1 0,0 1 0,0-1 0,0 1 0,-1-1 0,1 1 0,0 0 0,0-1 0,0 1 0,0-1-1,0 1 1,0-1 0,0 1 0,0-1 0,0 1 0,0-1 0,0 1 0,0 0 0,0-1 0,1 1 0,-1-1 0,0 1 0,0-1-1,0 1 1,1 0 0,-1-1 0,0 1 0,0-1 0,1 1 0,-1 0 0,0-1 0,1 1 0,0 0 0,2-3 158,1 1 1,-1 0 0,1-1 0,0 2-1,0-1 1,7-2 0,0 1 106,86-28 836,-16 6-982,-44 12-917,0-2 0,41-25 0,-50 26-374</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1:15.702"/>
    </inkml:context>
    <inkml:brush xml:id="br0">
      <inkml:brushProperty name="width" value="0.05" units="cm"/>
      <inkml:brushProperty name="height" value="0.05" units="cm"/>
      <inkml:brushProperty name="color" value="#004F8B"/>
    </inkml:brush>
  </inkml:definitions>
  <inkml:trace contextRef="#ctx0" brushRef="#br0">94 59 5824,'0'-3'366,"-1"-1"0,1 1 0,-1 0 1,1 0-1,0 0 0,0 0 0,0 0 1,1 0-1,-1 0 0,1 0 0,-1 0 0,1 0 1,0 0-1,2-3 0,-2-4 7383,2 21-7151,-1 1 0,-1-1-1,0 0 1,-1 1 0,-1 21 0,0-16-302,-26 293 2039,13-187-2062,-13 86 1065,27-198-622,6-14-300,11-23-239,-13 18-270,-1 5 98,6-12-31,1 0 1,1 1-1,0 0 1,23-20-1,-31 31 18,0 0 1,1 1-1,-1-1 0,1 1 0,0 0 0,0 0 1,0 0-1,0 1 0,0-1 0,0 1 1,0 0-1,0 0 0,1 0 0,-1 1 0,0 0 1,0-1-1,1 2 0,-1-1 0,0 0 1,1 1-1,-1 0 0,0 0 0,0 0 0,0 0 1,5 3-1,-4-2 24,-1 0 0,0 1-1,0 0 1,0 0 0,0 0 0,-1 0 0,7 7 0,-8-7 18,0-1 0,0 0 0,0 1 0,-1 0 0,1-1 0,-1 1 0,0 0 0,0 0-1,0 0 1,0 0 0,0 0 0,0 0 0,0 5 0,-2-2 13,0 0 0,1 0 0,-2 0 0,1 0 0,-1 0-1,0-1 1,0 1 0,-1-1 0,1 1 0,-1-1-1,-1 0 1,1 0 0,-1 0 0,1 0 0,-6 4 0,-8 8 174,0-1 1,-30 20 0,34-27-202,6-3-85,-1 0-1,0-1 1,0 0 0,-1 0-1,1-1 1,-1 0 0,-18 4-1,24-7 47,0 0-1,0-1 0,0 0 0,0 0 0,-1 0 1,1 0-1,0 0 0,0-1 0,0 1 0,0-1 1,0 0-1,0 0 0,0 0 0,0 0 0,0-1 1,0 1-1,0-1 0,1 0 0,-1 0 0,1 0 0,-1 0 1,1 0-1,0 0 0,0 0 0,0-1 0,0 0 1,-2-3-1,3 5 9,0-1 0,0 1 0,0-1 0,0 1-1,0-1 1,1 1 0,-1-1 0,1 0 0,-1 1 0,1-1 0,0 0 0,-1 1 0,1-1 0,0 0 0,0 1 0,0-1 0,0 0 0,1 0 0,-1 1 0,0-1-1,1 0 1,1-2 0,-1 2 1,0 1-1,0-1 1,0 1-1,0 0 1,1-1-1,-1 1 1,0 0-1,1 0 1,-1 0-1,1 0 1,-1 0-1,1 0 1,0 1-1,-1-1 1,1 0-1,0 1 1,0 0-1,-1-1 1,1 1-1,0 0 1,0 0-1,-1 0 1,4 0-1,112 10 65,1 0 239,-87-10-80,-1-2 0,59-9 0,-79 9-146,1-1 1,-1 0 0,1 0-1,-1-1 1,0-1 0,-1 0-1,1 0 1,-1-1-1,0 0 1,0 0 0,12-12-1,-16 13-62,-1-1-1,0 1 0,0-1 0,0 1 0,-1-1 0,0 0 0,0 0 0,0 0 0,2-12 0,-4 13 0,0 1 0,0-1 0,0 1 1,-1-1-1,0 0 0,0 0 0,0 1 0,-1-1 0,1 0 0,-1 1 0,0-1 0,0 1 0,-1-1 0,-2-4 0,3 7-20,1 1 1,-1-1-1,0 1 0,0 0 1,0-1-1,0 1 1,0 0-1,0 0 1,-1 0-1,1 0 0,0 0 1,0 0-1,-1 0 1,1 0-1,-1 0 1,1 1-1,-1-1 0,1 1 1,-4-2-1,2 2-3,-1 0 1,1 0-1,0 0 0,-1 0 0,1 0 0,0 0 0,-1 1 1,1 0-1,-4 1 0,-5 2 45,0 1 1,1 1-1,-20 12 0,24-14 32,-1 1-1,1 1 0,0-1 1,1 1-1,0 1 1,-10 11-1,15-16-28,-1 0-1,0 1 1,1-1 0,-1 0-1,1 1 1,0-1 0,0 1-1,0 0 1,0-1 0,1 1-1,-1 0 1,1 0-1,-1 0 1,1-1 0,0 1-1,0 0 1,0 0 0,1 0-1,-1-1 1,1 1 0,-1 0-1,1 0 1,0-1-1,0 1 1,2 2 0,0 1 36,2 0 0,-1-1 0,1 1 0,0-1-1,0 0 1,0-1 0,1 1 0,-1-1 0,10 5 0,6 3 24,32 12-1,-34-16-47,0-1-1,1-1 1,0 0-1,0-2 0,32 3 1,-39-6-336,-1-1-1,1-1 1,-1 0 0,15-3 0,-17 2-461,-1-1 1,0 0-1,0 0 1,0-1-1,-1 0 1,11-6-1,-13 6-516,-1 1 395,-1 1 0,1-1 0,-1 0 0,0-1 0,0 1 0,-1-1 0,6-6 0,11-29-5539,2-4 2102</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1:18.863"/>
    </inkml:context>
    <inkml:brush xml:id="br0">
      <inkml:brushProperty name="width" value="0.05" units="cm"/>
      <inkml:brushProperty name="height" value="0.05" units="cm"/>
      <inkml:brushProperty name="color" value="#004F8B"/>
    </inkml:brush>
  </inkml:definitions>
  <inkml:trace contextRef="#ctx0" brushRef="#br0">319 65 3712,'0'-1'556,"-1"-1"1,0 1 0,1-1-1,-1 1 1,0 0-1,1-1 1,-1 1 0,1-1-1,0 1 1,0-1-1,0 0 1,-1 1-1,1-1 1,1 1 0,-1-2-1,0-6 5577,1 23-2585,-15 178-393,3-60-2710,6-9 25,-6 71 185,4-135-420,-26 94-1,27-128-26,6-39-288,0 1 0,1-1 0,1 1 0,4-20 1,24-156 129,-28 172-47,11-111 25,15-107 82,-2 70-35,-23 146 14,0-2 90,1-27 1,-4 47-175,0 1 0,0-1 0,1 1 0,-1-1-1,0 1 1,0-1 0,0 1 0,0-1 0,0 1 0,0-1 0,0 1-1,-1-1 1,1 1 0,0 0 0,0-1 0,0 1 0,0-1 0,-1 1-1,1-1 1,0 1 0,0 0 0,-1-1 0,1 1 0,0-1 0,-1 1 0,1 0-1,0-1 1,-1 1 0,1 0 0,-1-1 0,0 1 0,0 0-1,0 1 1,0-1 0,1 0 0,-1 1 0,0-1 0,0 0-1,1 1 1,-1-1 0,0 1 0,0-1 0,1 1-1,-1 0 1,1-1 0,-2 2 0,-20 28 90,21-30-93,-110 142 631,33-47-556,-16 15 115,81-99-143,12-11-51,1 0 0,0 0 0,0 0 0,0 0 0,-1 1 0,1-1 0,0 0 0,0 0 0,0 0 0,-1 0 1,1 0-1,0 0 0,0 0 0,-1 0 0,1 0 0,0 0 0,0 0 0,0 0 0,-1 0 0,1-1 0,0 1 1,0 0-1,0 0 0,-1 0 0,1 0 0,0 0 0,0 0 0,0 0 0,-1-1 0,1 1 0,0 0 0,0 0 1,0 0-1,0-1 0,-1-1-15,1 0 0,0 0 0,-1 1 0,1-1 0,0 0 0,1 0 0,-1 0 0,0 0 0,0 0 0,1 0 0,-1 0 0,1 0 0,1-3 0,6-13-12,0 0 0,1 0 1,1 1-1,14-19 0,56-64-2,-73 90-2,7-7-41,-6 7 32,0 0-1,0 0 0,1 1 0,0 1 0,12-10 0,-20 18 61,1-1 0,0 0 0,0 0 0,-1 0 0,1 1 0,0-1 0,0 1 0,0-1 0,0 1 0,0 0 0,-1 0 0,1 0 0,0 0 0,0 0 1,0 0-1,0 1 0,0-1 0,0 0 0,0 1 0,-1 0 0,1-1 0,0 1 0,0 0 0,-1 0 0,1 0 0,-1 0 0,1 0 0,-1 0 0,1 1 0,-1-1 0,2 3 0,5 4 94,0 2 0,-1-1 0,0 1-1,5 10 1,-5-8 32,14 24-72,-4-6-494,1-2 0,24 28-1,-40-52 24,1-1-1,0 0 0,1-1 0,-1 1 0,0 0 0,1-1 0,5 3 1,-5-3-450,0-1 0,1 1 0,-1-1 0,0 0 0,0 0 0,0-1 0,1 1 0,-1-1 0,0 0 0,1 0 0,6-1 0,20-3-3193</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1:21.893"/>
    </inkml:context>
    <inkml:brush xml:id="br0">
      <inkml:brushProperty name="width" value="0.05" units="cm"/>
      <inkml:brushProperty name="height" value="0.05" units="cm"/>
      <inkml:brushProperty name="color" value="#004F8B"/>
    </inkml:brush>
  </inkml:definitions>
  <inkml:trace contextRef="#ctx0" brushRef="#br0">125 353 2656,'13'-6'728,"-8"3"-255,1 0-1,0 1 1,10-3 0,-15 4-214,1 1 1,-1-1-1,1 0 1,-1 1-1,0-1 1,0 0 0,1 0-1,-1 0 1,0 0-1,0 0 1,0 0 0,0 0-1,0 0 1,0 0-1,0-1 1,0 1 0,-1 0-1,1-1 1,0 1-1,-1 0 1,1-1-1,-1 1 1,0-1 0,1 1-1,-1-1 1,0 1-1,0-1 1,0 1 0,0-1-1,0 1 1,0-1-1,0 1 1,-1-1 0,1 1-1,0-1 1,-1 1-1,1 0 1,-1-1-1,0 1 1,1-1 0,-1 1-1,-1-1 1,-1-1-100,1 1 1,-1 0-1,0 0 1,0 0-1,0 0 0,0 0 1,0 1-1,0-1 1,0 1-1,0 0 1,-1 0-1,1 0 1,-1 0-1,1 1 0,0-1 1,-1 1-1,1 0 1,-1 0-1,1 0 1,-1 1-1,1-1 1,-1 1-1,1 0 0,0 0 1,-1 0-1,1 0 1,-4 2-1,-2 2-111,1 0-1,-1 0 0,1 1 1,0 0-1,0 0 1,0 0-1,1 1 0,-9 11 1,15-16-10,0-1 0,-1 1 0,1 0 1,0 0-1,0 0 0,0 0 0,0 0 1,0 0-1,1 0 0,-1 0 1,1 0-1,-1 0 0,1 0 0,0 0 1,-1 0-1,1 1 0,0-1 0,1 0 1,-1 0-1,0 0 0,0 0 0,2 4 1,-1-3 11,0-1 0,1 0 0,-1 0-1,0 0 1,1 0 0,-1 0 0,1-1 0,0 1 0,-1 0 0,1-1 0,0 1 0,0-1 0,0 0 0,0 1 0,0-1 0,0 0 0,1 0 0,-1-1 0,0 1 0,5 1 0,3-1-11,1 0 1,-1 0-1,0-1 1,1 0-1,-1-1 1,1 0-1,-1-1 1,0 0-1,0-1 0,0 0 1,15-7-1,-3-2 33,-22 11-84,1 1-1,-1 0 1,1-1 0,-1 1 0,1-1 0,-1 1-1,0 0 1,1-1 0,-1 0 0,0 1 0,1-1 0,-1 1-1,0-1 1,0 1 0,1-1 0,-1 1 0,0-1 0,0 0-1,0 1 1,0-1 0,0 1 0,0-1 0,0 0-1,0 1 1,0-1 0,0-1 0,-3-7 11,3 8 12,0 0 0,0 0 0,-1 1 1,1-1-1,0 0 0,-1 0 0,1 0 0,-1 0 0,1 1 0,-1-1 0,1 0 0,-1 1 0,1-1 0,-2-1 0,-32-52 468,33 53-468,1 0 0,0 0 0,-1 0 0,1 0 0,0 0 0,0 0 0,0 0 0,-1 0 0,1 0 0,0 0 0,0 0 0,1 0 0,-1 0 0,0 0 0,0 0 0,0 0 0,1 0 0,-1 0 0,1-1 0,8-19 212,-8 20-202,78-163 1306,-68 139-1238,-9 20-67,-1 0-1,1 0 1,1 1 0,-1-1 0,0 0 0,1 1 0,0 0-1,0-1 1,1 1 0,4-5 0,-7 9-23,-1 0 0,0 0 1,0 0-1,1-1 0,-1 1 0,0 0 0,1 0 1,-1 0-1,0 0 0,1 0 0,-1 0 1,1 0-1,-1 0 0,0 0 0,1 0 1,-1 0-1,0 0 0,1 0 0,-1 0 1,0 0-1,1 0 0,-1 0 0,0 0 0,1 0 1,-1 0-1,0 1 0,1-1 0,-1 0 1,0 0-1,1 0 0,-1 1 0,0-1 1,0 0-1,1 0 0,-1 1 0,6 11-5,-5-9-3,4 12 69,0 0 0,-1 0 0,-1 1 0,1 17 1,2 67 285,-5-81-291,-1 68 372,3 42 338,-1-119-686,-1 0 0,1 1 0,7 18 0,-8-26-34,0 1 1,0-1 0,1 0-1,0 1 1,0-1-1,0 0 1,0 0 0,0 0-1,0 0 1,1-1 0,-1 1-1,1 0 1,0-1-1,4 3 1,-4-4-31,-1 0-1,0-1 1,1 1 0,-1-1-1,0 0 1,1 0 0,-1 0-1,1 0 1,-1 0-1,0 0 1,1 0 0,-1-1-1,5-1 1,34-13-229,-25 8-97,168-52-8842,-130 46 6240</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1:23.796"/>
    </inkml:context>
    <inkml:brush xml:id="br0">
      <inkml:brushProperty name="width" value="0.05" units="cm"/>
      <inkml:brushProperty name="height" value="0.05" units="cm"/>
      <inkml:brushProperty name="color" value="#004F8B"/>
    </inkml:brush>
  </inkml:definitions>
  <inkml:trace contextRef="#ctx0" brushRef="#br0">429 14 4064,'-2'-11'2061,"2"11"-2006,0 0 0,0 0 0,-1 0 0,1 0 0,0 0 0,0 0 0,0 0-1,0 0 1,0-1 0,0 1 0,0 0 0,0 0 0,0 0 0,1 0 0,-1 0 0,0 0-1,0 0 1,0 0 0,0 0 0,0 0 0,0-1 0,0 1 0,0 0 0,0 0 0,0 0 0,0 0-1,0 0 1,0 0 0,0 0 0,0 0 0,0 0 0,16 2 13227,-17 4-11535,-7 26-485,3-8-988,-7 26 376,3 1 0,-4 85 0,6-52-285,3-46-243,-33 282 854,15-153-426,22-162-489,-1 0 0,1 0 0,0 0 0,1 6 0,0 8 82,-9-11 150,3-8-160,-6-4-116,0-2-1,1 0 0,0 0 1,0-1-1,-10-9 0,-45-46 170,18 17-86,28 28-89,-22-15 0,20 23 28,20 8-48,-1 1 0,1-1 0,0 1 0,0 0 0,-1-1 0,1 1 0,0 0 1,-1 0-1,1 0 0,0 0 0,-1 0 0,1 0 0,-3 1 0,1 2 7,0 1 0,1 1 0,-1-1 0,1 0-1,-1 1 1,1-1 0,1 1 0,-1 0 0,1-1-1,-1 1 1,2 0 0,-1 0 0,0 0 0,1 0-1,0 0 1,0 6 0,2 22-1,-2-28 53,0 0-1,0-1 0,0 1 1,1 0-1,1 8 0,-1-12-38,0 0 0,-1 0-1,1 0 1,0 0 0,0 0-1,-1 0 1,1 0 0,0 0 0,0 0-1,0 0 1,0 0 0,0-1-1,1 1 1,-1 0 0,0-1-1,0 1 1,0-1 0,0 0-1,1 1 1,1 0 0,1-1 52,0 1-1,0-1 1,0 1 0,8-1 0,36-7 365,94-23 0,41-28-524,-143 45 88,-14 4-401,14-4-1382,-11 6-2563,-6 3-2180,-11 8 3767</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1:28.817"/>
    </inkml:context>
    <inkml:brush xml:id="br0">
      <inkml:brushProperty name="width" value="0.05" units="cm"/>
      <inkml:brushProperty name="height" value="0.05" units="cm"/>
      <inkml:brushProperty name="color" value="#849398"/>
    </inkml:brush>
  </inkml:definitions>
  <inkml:trace contextRef="#ctx0" brushRef="#br0">187 53 3328,'3'-4'6614,"-2"3"-5941,0-1-1,0 1 1,0 0-1,0-1 1,-1 1 0,1 0-1,0-1 1,-1 1-1,1-1 1,0 1 0,-1-1-1,0 1 1,1-1-1,-1 0 1,0-1-1,0-20 4219,0 23-4576,-3 5-187,-4 28 142,-6 31 238,-23 285 223,1-14-155,35-321-569,0-13 17,0 0 0,0 1 0,0-1 0,0 0 0,-1 1 0,1-1 0,0 0 1,0 0-1,-1 1 0,0 1 0,1-3-16,0 0 0,0 0 0,0 0 0,0 0-1,0 0 1,0 0 0,0 0 0,0 0 0,0 1 0,0-1 0,0 0 0,0 0 0,0 0 0,-1 0 0,1 0 0,0 0 0,0 0 0,0 0 0,0 0-1,0 0 1,0 0 0,0 0 0,0 1 0,0-1 0,0 0 0,-1 0 0,1 0 0,0 0 0,0 0 0,0 0 0,0 0 0,0 0 0,0 0 0,0 0-1,0 0 1,-1 0 0,1 0 0,0 0 0,0 0 0,0 0 0,0 0 0,0 0 0,0 0 0,0 0 0,-1-1 0,-1-5 223,2-11-81,24-136-192,34-210-65,-41 298 105,0 1 42,-15 57-36,-1 0 0,0-1-1,-1 1 1,0-1 0,0 1-1,-1-9 1,1 15-14,0 0 1,0 1-1,0-1 0,0 0 1,0 1-1,-1-1 0,1 0 0,0 1 1,0-1-1,0 0 0,-1 1 1,1-1-1,0 0 0,-1 1 0,1-1 1,-1 1-1,1-1 0,0 1 1,-1-1-1,1 1 0,-1-1 0,0 1 1,1-1-1,-1 1 0,1 0 1,-1-1-1,-1 0 0,1 2-11,-1-1 0,1 0 0,0 0 0,-1 1 1,1-1-1,-1 0 0,1 1 0,0 0 0,-1-1 0,1 1 0,0 0 0,-2 1 0,-12 9 120,0 0 0,-25 27 0,-9 7 111,31-28-150,-5 4-13,22-20-29,0 0 0,-1 0 0,1 0 0,-1 0 0,1 0 0,-1-1 0,1 1 0,-1 0 0,0-1 0,1 1 0,-1-1 0,-3 1 0,5-2-13,0 1 0,-1-1-1,1 1 1,0 0 0,-1-1-1,1 1 1,0-1 0,0 1 0,0-1-1,0 1 1,-1-1 0,1 1-1,0-1 1,0 0 0,0 1 0,0-1-1,0 1 1,0-1 0,0 1 0,0-1-1,0 1 1,1-1 0,-1 1-1,0-1 1,0 0 0,3-13 69,2 4-55,0 0-1,1 1 1,0 0-1,0 0 1,1 0-1,11-10 1,-13 13-26,-1 2-29,1-1 0,-1 1 0,1 0 0,0 0 0,0 0 0,0 1 0,1-1 0,7-3 0,-9 6 18,-1 0 1,1 0-1,-1 0 1,1 0-1,-1 1 0,1-1 1,0 1-1,-1 0 0,1 0 1,-1 0-1,1 1 0,0-1 1,-1 1-1,1 0 0,-1 0 1,5 2-1,5 3 21,0 1 0,0 0 0,-1 1 1,0 0-1,15 13 0,-1 3-418,23 29 0,-42-41-3149,-4-4-1746,1 0 2579</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1:29.845"/>
    </inkml:context>
    <inkml:brush xml:id="br0">
      <inkml:brushProperty name="width" value="0.05" units="cm"/>
      <inkml:brushProperty name="height" value="0.05" units="cm"/>
      <inkml:brushProperty name="color" value="#849398"/>
    </inkml:brush>
  </inkml:definitions>
  <inkml:trace contextRef="#ctx0" brushRef="#br0">175 16 4064,'8'-16'13521,"-7"17"-13176,-1 1 109,1 1 0,-1-1-1,1 0 1,-1 1 0,0-1 0,0 0-1,0 0 1,-1 3 0,1 0-122,-1 19 621,-2-1 0,-5 29 0,-1 4-452,-7 139 443,-10 129 965,22-295-1841,3-23-19,0 1-1,0-1 0,0 1 0,1-1 0,0 1 0,2 12 0,0-2 464,-2-18-499,0 1-1,-1 0 0,1 0 1,0 0-1,0 0 1,0 0-1,0-1 0,0 1 1,0 0-1,-1 0 0,1 0 1,0 0-1,0 0 1,0 0-1,0 0 0,0 0 1,-1 0-1,1-1 0,0 1 1,0 0-1,0 0 0,0 0 1,-1 0-1,1 0 1,0 0-1,0 0 0,0 0 1,-1 0-1,1 0 0,0 0 1,0 0-1,0 0 1,0 1-1,-1-1 0,1 0 1,0 0-1,0 0 0,0 0 1,0 0-1,0 0 0,-1 0 1,1 0-1,0 0 1,0 1-1,0-1 0,0 0 1,0 0-1,0 0 0,-1 0 1,1 0-1,0 1 1,0-1-1,0 0 0,0 0 1,0 0-1,0 1 0,0-1 1,0 0-1,0 0 0,0 0 1,0 0-1,0 1 1,0-1-1,0 0 0,0 0 1,0 0-1,0 0 0,0 1 1,-3-4-7,1-1 0,-1 0 0,1 1 0,0-1 0,0 0 0,0 0 0,-2-7 0,-9-36-6,11 39-27,-23-54 48,-16-69-117,38 124 28,0 13 3,1 19 19,2-18 87,0 12-31,0-1 1,2 1 0,0-1-1,1 1 1,1-1 0,6 18-1,-6-23 80,0-1-1,1 1 0,9 14 1,-14-26-67,1 0-1,0-1 1,0 1 0,0 0 0,0 0 0,0-1 0,0 1-1,0 0 1,0-1 0,0 1 0,0-1 0,0 0 0,0 1-1,0-1 1,0 0 0,0 1 0,0-1 0,1 0 0,-1 0-1,0 0 1,0 0 0,0 0 0,0 0 0,2-1 0,2 0 31,0 0 0,-1 0 0,1 0 0,-1 0 1,6-3-1,49-34-102,118-40-86,-132 58-899,-28 11-2224,21-6 1,-34 14 1951,-1 0-1,0-1 1,1 1 0,-1-1-1,0 1 1,0-1 0,5-4 0,6-6-3351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5:03.383"/>
    </inkml:context>
    <inkml:brush xml:id="br0">
      <inkml:brushProperty name="width" value="0.05" units="cm"/>
      <inkml:brushProperty name="height" value="0.05" units="cm"/>
    </inkml:brush>
  </inkml:definitions>
  <inkml:trace contextRef="#ctx0" brushRef="#br0">439 781 8544,'-73'-36'8154,"67"33"-7765,-1 0-1,0 1 1,1 0-1,-1 0 1,0 0 0,0 1-1,-1 0 1,1 0-1,0 1 1,0 0-1,0 0 1,0 1-1,-8 1 1,4 0-262,-1 1 0,1 1 1,-1 0-1,1 0 0,0 1 0,1 0 0,-1 1 0,1 1 1,0-1-1,1 2 0,-1-1 0,-12 15 0,9-7 46,0 2-1,1 0 0,0 0 1,2 1-1,-14 29 0,19-35-103,1 0 0,0 1 0,0-1 0,1 1 0,1 0 0,0 0 0,0 0 0,2 0-1,0 0 1,1 14 0,0-20-40,0-1 0,1 0 1,-1 1-1,1-1 0,1 0 0,-1 0 0,1-1 0,0 1 0,0 0 0,1-1 0,-1 0 1,1 0-1,0 0 0,1 0 0,-1-1 0,1 1 0,7 4 0,-5-5 1,-1 0 0,1 0 1,0-1-1,1 0 0,-1-1 0,0 1 0,1-1 0,0-1 0,-1 1 1,1-1-1,0-1 0,0 1 0,-1-1 0,14-2 0,4-2-82,0-1 0,0-2 0,29-11 0,72-36-284,47-43 1,-9-12 463,-142 93-54,20-9 198,-35 21-212,-4 7-215,-9 16-113,-76 220 706,77-225-366,1 0 0,0 0 1,-2 21-1,5-31-18,1 1-1,0 0 1,0 0 0,0 0-1,0 0 1,1 0-1,0 0 1,0-1 0,0 1-1,1 0 1,-1-1-1,1 1 1,4 7-1,-5-10-50,1 0 0,-1-1 0,1 1 0,-1-1-1,1 1 1,-1-1 0,1 0 0,0 1 0,0-1-1,0 0 1,0 0 0,0 0 0,0 0-1,0-1 1,0 1 0,0 0 0,0-1 0,0 0-1,0 1 1,0-1 0,0 0 0,1 0 0,-1 0-1,0 0 1,0-1 0,0 1 0,0-1-1,0 1 1,4-2 0,-2 0-20,1 1 0,-1-1 0,0 0 0,0-1 0,0 1 0,-1-1 0,1 1 0,-1-1 1,1 0-1,-1-1 0,0 1 0,0 0 0,0-1 0,2-4 0,4-12-135,-2 0 1,0 0-1,7-39 1,-11 45 37,4-18-100,-1 0 0,2-51 0,-7 71 213,-1 1 0,-1 0 0,0 0 1,-1-1-1,0 1 0,0 0 0,-1 0 1,-1 1-1,1-1 0,-11-18 0,13 28-14,0-1 0,0 1 0,0 0-1,0-1 1,0 1 0,-1 0 0,1 0 0,0-1-1,-1 1 1,1 0 0,-1 0 0,1 1 0,-1-1-1,1 0 1,-1 0 0,0 1 0,-1-1 0,-14-6 267,17 7-247,0 0 1,0-1 0,0 1-1,0 0 1,-1 0-1,1 0 1,0 0-1,0 0 1,0 0 0,0 0-1,0 0 1,0 0-1,0 0 1,0 0-1,0 0 1,0 0 0,0 0-1,0 0 1,0-1-1,0 1 1,0 0-1,0 0 1,0 0 0,-1 0-1,1 0 1,0 0-1,0 0 1,0 0-1,0 0 1,0-1 0,0 1-1,0 0 1,0 0-1,1 0 1,-1 0-1,0 0 1,0 0 0,0 0-1,0 0 1,0 0-1,0 0 1,0-1-1,0 1 1,0 0 0,0 0-1,0 0 1,0 0-1,6-4-180,15-3-341,-17 6 561,19-5-46,0 0-1,0 2 1,1 1-1,24-1 1,97 9 280,-129-4-127,0 1-1,0 1 0,-1 0 0,1 1 1,27 11-1,-38-12-102,0-1 0,-1 0 0,1 1 0,0 0 0,-1 0 0,0 1 0,0-1 0,0 1 0,0 0 0,0 0 0,-1 0-1,0 0 1,1 0 0,-2 1 0,1 0 0,0 0 0,-1-1 0,0 1 0,0 1 0,2 9 0,-3-1 36,0 0-1,0 0 0,-1 0 1,-1 0-1,0 0 1,-1 0-1,-6 19 0,-34 94 344,38-118-422,1 5-81,3-14 70,0 0 1,0 0-1,0 1 0,0-1 1,0 0-1,0 0 1,0 0-1,0 0 0,0 0 1,0 0-1,1 0 0,-1 0 1,0 0-1,0 0 1,0 0-1,0 0 0,0 0 1,0 1-1,0-1 1,0 0-1,1 0 0,-1 0 1,0 0-1,0 0 1,0 0-1,0 0 0,0 0 1,0 0-1,0 0 1,1 0-1,-1 0 0,0 0 1,0 0-1,0 0 0,0 0 1,0-1-1,0 1 1,0 0-1,0 0 0,0 0 1,1 0-1,-1 0 1,0 0-1,0 0 0,0 0 1,0 0-1,0 0 1,0 0-1,0 0 0,0-1 1,0 1-1,0 0 1,18-18-210,10-18 96,39-65 0,-45 63 108,53-64 0,-47 69-43,-28 32 58,0 1 0,1 0 0,-1-1 0,0 1 0,0 0 0,1 0 0,-1 0 0,0-1 0,1 1 0,-1 0 0,0 0 0,1 0 0,-1-1 0,0 1 0,1 0 0,-1 0 0,0 0 0,1 0 0,-1 0 0,0 0 0,1 0 0,-1 0 0,1 0 0,-1 0 0,0 0 0,1 0 0,-1 0 0,0 0 0,1 0 0,-1 0 0,0 1 0,1-1 0,-1 0 0,0 0 0,1 0 0,-1 1 0,0-1 0,1 0 0,-1 0 0,0 0 0,0 1 0,1-1 0,-1 0 0,0 1 0,0-1 0,0 0 0,1 1 0,-1-1 0,0 0 0,0 1 0,5 20 187,-5-18-175,1 14 224,-2 32 1,0-37-181,1 0 0,0 0-1,1 1 1,0-1 0,4 16 0,-5-27-58,0 0 1,0-1 0,0 1-1,0 0 1,0-1 0,0 1-1,0 0 1,1-1 0,-1 1-1,0 0 1,1-1 0,-1 1-1,0-1 1,1 1 0,-1-1-1,0 1 1,1-1 0,-1 1-1,1-1 1,-1 1 0,1-1-1,-1 0 1,1 1 0,0-1-1,-1 1 1,1-1 0,-1 0-1,1 0 1,1 1 0,-1-2 7,1 1 1,0-1-1,-1 0 1,1 0 0,0 0-1,-1 0 1,1 0-1,-1 0 1,3-2 0,1-2-14,37-33-207,12-10 163,-47 43 65,0 0-1,0 0 0,0 1 0,1 0 0,0 0 0,10-3 0,-12 5-67,1 0-1,0 1 1,0-1 0,9 1 0,-14 1 28,1 0 0,-1 0 0,0 0 0,1 1 0,-1-1 0,0 1 0,1 0 0,-1 0 0,0-1 0,0 2 0,1-1 0,-1 0 0,0 0 0,0 1 0,2 1 0,17 20 17,-19-20 19,1 1 0,0 0 1,1-1-1,-1 0 0,1 0 1,-1 0-1,1 0 0,7 4 1,-7-5-50,1-1 0,-1 0 1,1 0-1,-1 0 0,1 0 0,-1-1 1,1 1-1,-1-1 0,1 0 0,0-1 1,-1 1-1,1-1 0,-1 0 0,7-2 1,6-3-348,-2 0 0,25-13 1,-22 9 177,94-45-661,-111 54 849,4-2 5,0 1-1,0 0 1,0 0-1,0 0 1,8-2 0,-12 4 25,1 0 1,-1 0 0,0-1 0,0 1-1,0 0 1,1 1 0,-1-1 0,0 0-1,0 0 1,0 0 0,0 1 0,0-1-1,0 1 1,1-1 0,-1 1 0,0-1-1,0 1 1,0 0 0,0-1 0,-1 1 0,1 0-1,0 0 1,0-1 0,0 1 0,-1 0-1,1 0 1,0 0 0,-1 0 0,1 0-1,-1 0 1,2 2 0,0 4 26,0-1 0,-1 0 0,1 1 1,-1-1-1,0 1 0,0 7 0,-3 42 24,1-36-54,-2 21 58,-1-1 1,-2 1-1,-2-1 0,-2 0 0,-23 59 1,-44 77 114,25-61 104,51-114-297,1 0 1,-1 0-1,1 0 0,0 1 0,-1-1 0,1 0 0,0 0 1,0 1-1,0-1 0,0 0 0,0 1 0,0-1 0,0 0 1,1 2-1,-1-2-115,5-7 272,-4 5-148,0 1-1,0-1 0,0 1 0,-1-1 1,1 1-1,0-1 0,-1 1 0,1-1 0,0 0 1,-1 0-1,1 1 0,-1-1 0,1 0 0,-1 0 1,1 0-1,-1 1 0,1-2 0,2-5-9,17-16 160,-1-1 0,-1-1 0,17-32-1,-32 53-145,26-52-19,-2 0 1,32-100-1,-39 96 15,3 2 0,50-93 1,-68 142 13,4-6 26,16-20-1,-22 31-21,0 1 1,0 0-1,0 0 1,1 0-1,-1 0 0,1 0 1,-1 1-1,1-1 0,0 1 1,8-3-1,-11 5-13,0 0-1,0-1 0,0 1 1,0 0-1,0 0 1,0 0-1,0 0 0,0 0 1,0 0-1,0 0 1,0 0-1,0 0 0,0 0 1,0 0-1,0 1 1,0-1-1,0 0 1,0 1-1,0-1 0,0 1 1,0-1-1,0 1 1,1 1 1,-1-1 1,0 1-1,1-1 0,-1 1 1,0-1-1,0 1 1,0 0-1,0-1 1,-1 1-1,1 0 1,0 2-1,1 4 15,0 0 1,-1 0-1,0 0 0,0 13 0,-1 4 23,-1-1-1,-2 1 0,0-1 1,-2 0-1,0 0 0,-2 0 0,0-1 1,-2 0-1,-17 33 0,23-49-143,-1 0 0,-1 0 0,1-1-1,-1 0 1,0 1 0,-1-2 0,1 1 0,-1 0-1,-8 4 1,13-9 60,0 0 0,0-1-1,0 0 1,0 1 0,0-1-1,0 1 1,0-1 0,0 0 0,-1 0-1,1 0 1,0 0 0,0 0 0,0 0-1,0 0 1,0 0 0,0 0-1,-1 0 1,1 0 0,0-1 0,0 1-1,0-1 1,0 1 0,0 0 0,0-1-1,0 0 1,0 1 0,0-1-1,0 0 1,1 1 0,-1-1 0,0 0-1,0 0 1,1 0 0,-1 0 0,0 0-1,0-1 1,-1-1-60,0 0-1,0-1 1,1 0 0,-1 1 0,1-1-1,0 0 1,0 0 0,-1-5 0,1 2-26,0 3 14,1 1 0,0-1-1,-1 1 1,1-1 0,1 1 0,0-7 0,-1 9 104,1 0 0,-1 0 0,0 0-1,1 1 1,-1-1 0,1 0 0,-1 0 0,1 1 0,0-1-1,-1 0 1,1 1 0,0-1 0,-1 0 0,1 1-1,0-1 1,0 1 0,0-1 0,0 1 0,-1 0-1,1-1 1,0 1 0,0 0 0,0 0 0,0 0-1,0-1 1,0 1 0,0 0 0,0 0 0,-1 0-1,3 1 1,24-1 9,-2 0 40,0 0 0,28-5 0,-17-1 42,0-2-1,0-1 1,-1-1-1,0-3 0,-1 0 1,0-2-1,-2-2 1,1-1-1,-2-1 0,-1-2 1,0-1-1,-2-1 1,32-34-1,-20 13 75,-2-3 1,34-55-1,-15 2-115,55-132 0,-97 197 10,-11 26-43,41-95 208,-38 84-67,0-1 1,6-41-1,-12 58-123,0-1-1,-1 1 1,0-1 0,0 1-1,0-1 1,0 1 0,-1-1-1,0 1 1,0-1 0,-2-5-1,3 8-34,-1 1-1,1 0 0,-1-1 1,0 1-1,0 0 1,0 0-1,0-1 1,1 1-1,-2 0 1,1 0-1,0 0 0,0 0 1,0 0-1,0 0 1,-1 1-1,1-1 1,0 0-1,-1 0 0,1 1 1,0-1-1,-1 1 1,1 0-1,-1-1 1,1 1-1,-1 0 0,1 0 1,-1 0-1,1 0 1,-1 0-1,-1 0 1,-3 1-20,1 0 0,0 0 1,-1 1-1,1-1 0,0 1 1,-9 5-1,8-4 24,0 2-1,1-1 1,-1 1 0,1-1-1,0 2 1,0-1 0,0 0 0,1 1-1,0 0 1,0 0 0,0 0-1,-3 8 1,-9 18 42,1 1-1,-17 54 1,-9 69 128,27-97-7,-6 68 1,17-99-44,2 0 0,1 0 0,1 1 0,7 43 0,-6-64-86,0 0 0,0 0 0,1-1 0,0 1 0,0 0-1,0-1 1,1 0 0,1 0 0,-1 0 0,1 0-1,0-1 1,0 0 0,1 0 0,0 0 0,0 0-1,0-1 1,1 0 0,0-1 0,0 1 0,0-1 0,0-1-1,1 1 1,-1-1 0,1-1 0,0 1 0,12 1-1,-1-2-53,0 0 0,-1-1-1,1-1 1,0-1 0,-1-1-1,1 0 1,-1-2 0,1 0-1,-1-1 1,0-1 0,18-8-1,-18 6-35,-1-1 1,0 0-1,0-2 0,-1 0 0,-1 0 0,1-2 0,-2 0 0,0 0 0,-1-2 0,19-25 0,-31 39 56,0 0 0,0 0 0,0-1 0,0 1 0,0 0 0,-1 0 0,1-1-1,-1 1 1,1 0 0,-1-1 0,1 1 0,-1-1 0,0 1 0,0 0-1,1-1 1,-1 1 0,0-1 0,0 1 0,-1-1 0,1 1 0,0 0 0,0-1-1,-1 1 1,1-1 0,-2-2 0,1 3-4,0 1 0,0-1 0,0 0 0,0 0 0,0 0 0,0 1 1,0-1-1,-1 0 0,1 1 0,0-1 0,0 1 0,-1-1 0,1 1 0,0 0 0,-1 0 0,1-1 0,-1 1 0,1 0 1,0 0-1,-1 1 0,1-1 0,0 0 0,-1 0 0,1 0 0,-2 1 0,-6 2 12,0 0-1,0 0 0,0 1 1,1 0-1,-1 1 0,1 0 1,0 0-1,0 0 0,1 1 1,-8 8-1,9-9 26,1 2 0,-1-1 0,1 1-1,0-1 1,0 1 0,1 1 0,0-1-1,1 1 1,-1-1 0,1 1 0,-3 14-1,4-10 22,0-1-1,1 1 0,1-1 0,0 1 0,0 0 0,1-1 0,1 1 0,4 14 0,-5-21-36,0-1 0,1 1 0,0-1 0,0 0 1,0 1-1,1-1 0,-1 0 0,1-1 0,0 1 0,4 3 0,-5-4-13,1-1-1,-1 0 0,1-1 1,0 1-1,0 0 1,0-1-1,0 1 1,0-1-1,0 0 1,0 0-1,1 0 1,-1-1-1,0 1 1,0-1-1,7 0 1,-5 0 2,0-1 1,0 1-1,0-1 1,0-1-1,0 1 1,0-1-1,0 0 1,0 0-1,-1 0 1,1-1-1,-1 1 1,1-1-1,4-5 1,7-5-16,-2-1 0,15-17 0,-15 15-17,86-81 145,-28 30-14,-15 8-144,-3-3-1,69-102 0,138-290 22,-255 441-21,-3 9 21,-1 0-1,1-1 0,-1 1 0,0-1 0,-1 1 0,1-1 1,-1 0-1,0 1 0,0-1 0,0 0 0,-1 0 1,1-8-1,-1 12 6,0 1 0,0 0 0,-1-1 0,1 1 0,0 0 0,0-1 0,0 1 0,0-1 1,0 1-1,0 0 0,-1-1 0,1 1 0,0 0 0,0 0 0,0-1 0,-1 1 0,1 0 0,0-1 0,0 1 0,-1 0 1,1-1-1,-1 1-11,0 0 0,0 0 0,0 1 1,1-1-1,-1 0 0,0 0 0,0 0 0,1 1 1,-1-1-1,0 0 0,1 1 0,-1-1 0,0 0 1,1 1-1,-2 0 0,2 0 24,-8 3-69,1 2 1,1-1-1,-1 1 0,1 0 1,0 0-1,0 0 1,-9 15-1,-143 265-95,157-284 169,-84 180 92,67-138-2,3 0-1,-13 55 0,23-73-13,1 1 0,-1 44 0,5-54 9,1-1 0,0 1 0,2-1 1,-1 0-1,8 23 0,-8-34-70,-1-1 0,1 0 0,0 0-1,0-1 1,0 1 0,0 0 0,0-1 0,1 1 0,0-1-1,0 0 1,0 0 0,0 0 0,0 0 0,1 0-1,-1-1 1,1 1 0,0-1 0,-1 0 0,1 0 0,0 0-1,0-1 1,0 0 0,1 1 0,-1-1 0,6 0-1,-3-1-14,1-1 0,0 1 0,-1-2 0,1 1 0,-1-1 0,0 0 0,1-1 0,11-5 0,1-3-62,31-20 1,-12 2-38,37-36 0,2-1 110,-38 33 19,-24 19 0,0 1 0,31-19 0,-28 27 48,-18 5-75,-1-1 1,1 1 0,-1 0-1,1 0 1,-1 0-1,0 0 1,1 0 0,-1 0-1,1-1 1,-1 1 0,1 0-1,-1 0 1,1 1 0,-1-1-1,1 0 1,-1 0-1,1 0 1,-1 0 0,1 0-1,-1 0 1,1 1 0,-1-1-1,0 0 1,1 0-1,-1 1 1,1-1 0,-1 0-1,0 1 1,1-1 0,-1 0-1,0 1 1,1-1 0,-1 1-1,0-1 1,1 1-1,-14 38 225,-4 25-44,2 1 1,-8 73 0,22-115-166,1-23-37,0 1-1,0 0 1,0-1 0,0 1-1,0 0 1,0-1 0,1 1-1,-1 0 1,0-1 0,0 1-1,0 0 1,1-1 0,-1 1-1,0 0 1,1-1 0,-1 1-1,0-1 1,1 1 0,0 0-1,-1-1 5,1 1-1,-1-1 1,1 0-1,-1 0 0,1 0 1,-1 0-1,1 0 1,-1 0-1,1 0 1,-1 0-1,1 0 0,-1 0 1,0 0-1,1 0 1,-1 0-1,1 0 0,-1 0 1,1 0-1,-1-1 1,1 1-1,0 0 1,4-3-83,0 0 1,-1-1 0,10-7 0,-7 5 29,70-55-122,93-54 0,-146 100 238,-17 9-35,1 1-1,0 0 1,0 1-1,1 0 1,10-4-1,-18 8-12,-1-1 0,1 1 0,-1 0 0,0 0 0,1 0 0,-1-1-1,1 1 1,-1 0 0,1 0 0,-1 0 0,1 0 0,-1 0 0,1 0 0,-1 0-1,1 0 1,-1 0 0,1 0 0,-1 0 0,1 0 0,-1 0 0,1 1-1,-1-1 1,1 0 0,-1 0 0,0 0 0,1 1 0,-1-1 0,1 0-1,-1 1 1,0-1 0,1 0 0,-1 1 0,0-1 0,1 0 0,-1 1-1,0-1 1,1 1 0,-1-1 0,0 1 0,0-1 0,0 0 0,1 1-1,-1-1 1,0 2 0,0 1 23,0-1 0,0 1 0,-1 0 0,1-1 0,-1 1-1,-1 3 1,1-2 16,-34 113 266,18-65-274,17-50-51,-1-1 0,0 1 0,1-1 0,0 1 0,-1-1 0,1 1 0,0 0 0,0-1 0,0 1-1,0-1 1,0 1 0,0 0 0,0-1 0,1 1 0,-1-1 0,0 1 0,1-1 0,0 1 0,-1-1 0,1 1 0,0-1 0,1 3 0,-1-3-11,1-1 0,-1 1 0,1 0 0,-1 0-1,1-1 1,-1 1 0,1-1 0,-1 1 0,1-1 0,0 0 0,-1 1 0,1-1-1,0 0 1,-1 0 0,1 0 0,0-1 0,-1 1 0,1 0 0,-1 0 0,1-1 0,0 1-1,-1-1 1,3-1 0,11-4-104,0 0 0,-1-2 0,27-17-1,42-37-134,-17 11 220,52-23 220,-100 65-85,1 0 1,0 1-1,1 1 0,31-8 0,-49 15-72,0 0 0,0-1 1,0 1-1,0 0 0,0 0 1,-1 0-1,1 1 0,2-1 1,-3 1-13,-1-1 0,1 0 0,-1 0 0,1 0 1,-1 0-1,0 0 0,1 1 0,-1-1 0,1 0 1,-1 0-1,0 1 0,1-1 0,-1 0 0,0 1 1,1-1-1,-1 0 0,0 1 0,1-1 0,-1 1 1,0-1-1,0 0 0,0 1 0,1-1 0,-1 1 1,0-1-1,0 1 0,0-1 0,0 0 0,0 1 1,0-1-1,0 1 0,0-1 0,0 1 0,0-1 0,0 1 1,0-1-1,0 1 0,0-1 0,-1 1 0,-2 6 19,0-1-1,0 0 0,-1 0 0,0-1 1,-1 1-1,1-1 0,-1 0 0,-5 5 0,-2 1 45,-33 47-135,6-7-696,38-50 726,0 0-31,0-1-1,1 1 1,-1 0-1,0-1 0,1 1 1,-1-1-1,1 1 0,-1 0 1,1-1-1,-1 1 1,1 0-1,0 0 0,-1 0 1,1-1-1,0 1 0,-1 1 1,3-3 75,1 0 0,-1 0 0,0 0 1,0 0-1,0 0 0,0 0 0,0-1 1,0 1-1,0-1 0,-1 1 0,1-1 0,1-2 1,8-6 109,4-5-68,-1 0 0,25-33 0,5-6 171,-16 21-32,-27 25 637,-1 5-412,0 5-219,0-2 308,0 9-336,17-8-169,-12-1-18,0 1 1,1-1-1,9-1 1,1-2-73,-10 3 2,1-1 0,0 0-1,-1-1 1,13-4 0,8-4-115,-18 8 144,0-2 0,-1 0 0,10-5 0,-16 9 46,6-6-99,-13 7 138,-14 3 95,7-1-105,0 1-1,0 0 1,0 0 0,0 1 0,-12 8 0,5-2 26,1 0 1,-20 18-1,24-18 19,1 1 0,1 1 0,-21 26 0,26-29 7,2-1-1,-1 1 1,1-1-1,0 2 1,1-1-1,0 0 1,-2 13-1,5-21-70,1-1-1,0 0 1,-1 1-1,1-1 0,0 1 1,0-1-1,0 1 1,1-1-1,-1 1 1,0-1-1,0 1 0,2 1 1,-2-2-3,0-1 0,0 1 1,1-1-1,-1 1 0,1-1 0,-1 1 1,1-1-1,-1 1 0,1-1 0,-1 0 1,1 1-1,-1-1 0,1 0 0,-1 1 1,1-1-1,-1 0 0,1 0 0,0 0 1,-1 1-1,1-1 0,-1 0 0,1 0 1,0 0-1,-1 0 0,1 0 0,-1 0 1,1 0-1,0 0 0,-1 0 0,1-1 1,1 1-1,5-2-58,-1-1 0,1 1 1,0-1-1,-1 0 0,1-1 1,-1 0-1,6-4 0,42-38-132,-40 34 158,145-121 596,-157 131-545,3-3-1,-5 5-8,0 0 1,-1 0-1,1 0 1,0 0-1,0 0 0,0 0 1,0 0-1,0 0 1,0 0-1,0 0 1,0 1-1,0-1 1,0 0-1,0 0 1,0 0-1,0 0 0,0 0 1,0 0-1,0 0 1,0 0-1,0 0 1,0 0-1,0 0 1,0 0-1,0 0 0,0 1 1,0-1-1,0 0 1,0 0-1,0 0 1,0 0-1,0 0 1,0 0-1,0 0 1,0 0-1,0 0 0,0 0 1,0 0-1,0 0 1,0 0-1,0 1 1,0-1-1,0 0 1,0 0-1,1 0 1,-1 0-1,0 0 0,0 0 1,0 0-1,0 0 1,0 0-1,0 0 1,0 0-1,0 0 1,0 0-1,0 0 1,0 0-1,0 0 0,0 0 1,1 0-1,-1 0 1,0 0-1,0 0 1,0 0-1,0 0 1,0 0-1,0 0 1,0 0-1,0 0 0,-2 10 11,-1 1 0,-1-1-1,1 0 1,-7 10 0,-131 246-257,-38 76 51,49-86 268,113-224-55,-2-1 0,-1-1 0,-1 0 0,-50 51 0,66-75-21,-1-1-1,1 0 0,-1 0 1,0 0-1,0 0 0,-1-1 0,1 0 1,-1-1-1,-14 6 0,20-9 3,0 0 0,1 1 1,-1-1-1,0 0 0,0 0 0,0 0 0,0 0 0,0 0 1,0 0-1,0 0 0,0 0 0,0 0 0,0 0 0,0 0 0,0-1 1,0 1-1,0 0 0,0-1 0,0 1 0,0-1 0,1 1 0,-1-1 1,-1 0-1,0-1-3,1 1 1,0-1-1,0 0 1,0 1-1,0-1 1,1 0-1,-1 0 1,0 1-1,1-1 1,-1 0-1,0-4 0,0-5-3,1 0-1,0 0 0,0-1 1,3-11-1,3-12 26,2 0 0,1 0 0,2 1 0,16-37 0,0 13 97,52-84 0,-58 110-1053,47-53 0,-1 14-7527,-34 33 1078,-14 20 4545</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1:31.788"/>
    </inkml:context>
    <inkml:brush xml:id="br0">
      <inkml:brushProperty name="width" value="0.05" units="cm"/>
      <inkml:brushProperty name="height" value="0.05" units="cm"/>
      <inkml:brushProperty name="color" value="#849398"/>
    </inkml:brush>
  </inkml:definitions>
  <inkml:trace contextRef="#ctx0" brushRef="#br0">183 19 4320,'8'-11'20586,"-8"31"-20250,-6 49 660,3-43-749,-16 213 661,-10 84-419,24-265-255,3-34-319,-10 48 0,7-61 293,3-13-94,1-8-282,6-133-8,34-203 0,-12 169-69,-22 132 315,2-15 36,-6 34-21,-1 25-78,0 1 0,0 0 0,0 0 0,0 0 0,0 0-1,0-1 1,0 1 0,0 0 0,0 0 0,0 0 0,0 0-1,-1-1 1,1 1 0,0 0 0,0 0 0,0 0 0,0 0-1,0 0 1,0-1 0,0 1 0,-1 0 0,1 0-1,0 0 1,0 0 0,0 0 0,0 0 0,-1 0 0,1 0-1,0-1 1,0 1 0,0 0 0,0 0 0,-1 0 0,1 0-1,0 0 1,0 0 0,0 0 0,0 0 0,-1 0 0,1 0-1,0 0 1,0 0 0,0 0 0,0 1 0,-1-1-1,1 0 1,0 0 0,0 0 0,-7 3-118,-11 9 166,0-2 0,0 0-1,-22 9 1,18-9 45,-8 4-91,28-14 2,0 1 1,0-1 0,0 1 0,0-1-1,0 0 1,0 1 0,0-1 0,0 0-1,0 0 1,0-1 0,0 1 0,-3-1-1,5 1-12,0 0 0,0 0-1,0 0 1,-1 0 0,1 0-1,0 0 1,0-1-1,0 1 1,0 0 0,0 0-1,0 0 1,-1 0-1,1 0 1,0 0 0,0-1-1,0 1 1,0 0-1,0 0 1,0 0 0,0 0-1,0-1 1,0 1-1,0 0 1,0 0 0,0 0-1,0 0 1,0-1-1,0 1 1,0 0 0,0 0-1,0 0 1,0 0-1,0-1 1,0 1 0,0 0-1,0 0 1,0 0-1,0 0 1,0-1 0,0 1-1,0 0 1,1 0 0,-1 0-1,0 0 1,0 0-1,0 0 1,0-1 0,0 1-1,0 0 1,1 0-1,-1 0 1,8-7-66,-8 6 62,18-15-81,35-31-156,-45 41 249,-1 0-1,2 1 1,-1 0 0,1 1 0,8-5-1,-14 9 5,0-1-1,0 0 1,0 1-1,0 0 1,1-1-1,-1 1 1,0 0-1,0 1 1,0-1-1,0 0 1,0 1-1,0 0 0,0 0 1,0 0-1,0 0 1,0 0-1,0 1 1,-1-1-1,1 1 1,-1-1-1,1 1 1,4 5-1,1 0 44,0 2 1,0-1-1,-1 1 0,12 18 0,-5-7-19,-9-14-545,-1 1-1,0 0 0,0 0 1,0 0-1,3 8 0,-7-13-34,1 0-1,0 0 0,0 0 1,0-1-1,0 1 1,0 0-1,0 0 1,1-1-1,2 4 0,5 7-1790</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1:33.554"/>
    </inkml:context>
    <inkml:brush xml:id="br0">
      <inkml:brushProperty name="width" value="0.05" units="cm"/>
      <inkml:brushProperty name="height" value="0.05" units="cm"/>
      <inkml:brushProperty name="color" value="#849398"/>
    </inkml:brush>
  </inkml:definitions>
  <inkml:trace contextRef="#ctx0" brushRef="#br0">374 1 1664,'-6'4'23853,"5"1"-21521,-2 12-5477,3-11 4712,-1 7-1496,0 0 0,-2 0 0,1 0 0,-5 13-1,-6 31-40,-14 202 858,8-46-331,16-197-580,1 3 131,0 0 1,0 0 0,3 32-1,1-12 261,-3-22 1299,0-18-1630,-23-17-119,0-1 0,-24-25 0,-4-3-50,-27-15 46,64 48-61,13 12 144,1 0 0,-1 0 0,0 1 0,1-1 0,-1 0 0,0 1-1,0-1 1,0 1 0,0 0 0,0 0 0,0 0 0,0 0 0,0 0 0,-1 0 0,1 1 0,-4-2 0,6 2 1,0 1 1,-1-1-1,1 0 0,0 0 1,0 1-1,-1-1 1,1 0-1,0 0 1,0 1-1,-1-1 0,1 0 1,0 0-1,0 1 1,0-1-1,0 0 0,-1 1 1,1-1-1,0 0 1,0 1-1,0-1 1,0 0-1,0 1 0,0-1 1,0 0-1,0 1 1,0-1-1,0 0 1,0 1-1,0-1 0,0 0 1,0 1-1,0-1 1,1 0-1,-1 1 0,0-1 1,0 0-1,0 1 1,0-1-1,1 1 1,8 21 211,-5-12-213,11 36-238,-7-24 469,8 37 1,-16-56-214,1 0-1,-1 0 1,1-1-1,0 1 1,-1 0 0,1-1-1,1 1 1,-1-1-1,0 1 1,0-1 0,1 1-1,2 2 1,-2-4 11,0 0 0,-1 0 0,1 0 0,0 0-1,-1 0 1,1-1 0,0 1 0,0-1 0,0 1 0,-1-1 0,1 0 0,0 0 0,0 0 0,0 0 0,0 0 0,0 0-1,-1 0 1,1 0 0,0-1 0,2 0 0,17-6 123,0 0-1,0-1 1,-1-1-1,21-13 1,-26 14-125,160-86-259,-166 89 39,0 1 0,0 0 0,14-3 0,-1 4-5580,-16 3 1253,1 3 1476</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1:41.454"/>
    </inkml:context>
    <inkml:brush xml:id="br0">
      <inkml:brushProperty name="width" value="0.05" units="cm"/>
      <inkml:brushProperty name="height" value="0.05" units="cm"/>
      <inkml:brushProperty name="color" value="#004F8B"/>
    </inkml:brush>
  </inkml:definitions>
  <inkml:trace contextRef="#ctx0" brushRef="#br0">542 212 1824,'9'1'1064,"15"-1"1407,-23 1-2270,0-1-1,-1 0 1,1-1 0,0 1-1,0 0 1,0 0-1,0 0 1,0 0 0,0-1-1,0 1 1,-1 0 0,1-1-1,0 1 1,0-1 0,0 1-1,-1-1 1,2 0-1,-2 0 61,1 0-1,-1-1 0,0 1 1,0 0-1,0 0 0,0 0 0,-1 0 1,1 0-1,0-1 0,0 1 1,-1 0-1,1 0 0,-1 0 1,1 0-1,-1 0 0,1 0 0,-1 0 1,1 0-1,-2-1 0,-15-19 1761,-7-2-711,-1 0 0,-54-36 0,66 50-1120,0 1 1,-1 1-1,0 1 0,0 0 0,-1 0 1,1 1-1,-1 1 0,-26-3 0,34 6-155,0 1 0,1 1 0,-1-1-1,0 1 1,1 1 0,-1-1 0,1 1-1,-1 0 1,1 0 0,0 1 0,0 0 0,0 0-1,0 0 1,0 1 0,-6 5 0,-4 4 112,1 1 1,1 0-1,-22 28 1,28-32 25,1-1 0,0 1-1,0 0 1,-8 20 0,14-27-149,1-1 1,0 0-1,-1 1 1,1-1-1,0 0 1,0 1-1,1-1 1,-1 0 0,0 0-1,1 1 1,0-1-1,-1 0 1,1 0-1,0 0 1,0 1-1,0-1 1,0 0-1,1 0 1,-1-1-1,3 4 1,3 3 55,-1-1 1,1 0 0,14 10-1,31 23 163,-4-5-93,-1 3 0,42 45 1,-69-61 136,0 2 1,25 38 0,-39-52-198,0 0 0,0 1-1,-1 0 1,-1 0-1,0 1 1,0-1 0,-1 1-1,0 0 1,0 14 0,-2-22-61,-1-1 1,0 0-1,0 1 1,-1-1-1,1 0 1,-1 1-1,1-1 1,-1 0-1,0 0 1,-1 1-1,1-1 1,0 0-1,-1 0 1,0 0-1,1 0 1,-1-1-1,0 1 1,-1 0-1,1-1 1,0 0-1,-4 3 1,-3 1 25,0 0 0,-1 0-1,0-1 1,0-1 0,-10 4 0,15-6-52,-8 2 19,1 0 1,-1-1 0,0 0-1,0-1 1,0-1-1,-1 0 1,1-1-1,-19-2 1,16 0-45,-1 0 0,1-1 0,0-1-1,0-1 1,1 0 0,-22-10 0,25 9-646,1-1 1,-22-17 0,28 20 16,0 0 1,0 0 0,1 0-1,0-1 1,0 0-1,0 0 1,1 0-1,-6-10 1,9 14 362,-1-1-1,1 1 1,0-1-1,-1 1 1,1-1-1,0 1 1,0-1-1,0 0 1,0 1-1,0-1 1,0 1 0,0-1-1,1 1 1,-1-1-1,0 1 1,1-1-1,0 1 1,-1 0-1,1-1 1,0 1-1,-1 0 1,3-3 0,13-13-4976</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1:41.850"/>
    </inkml:context>
    <inkml:brush xml:id="br0">
      <inkml:brushProperty name="width" value="0.05" units="cm"/>
      <inkml:brushProperty name="height" value="0.05" units="cm"/>
      <inkml:brushProperty name="color" value="#004F8B"/>
    </inkml:brush>
  </inkml:definitions>
  <inkml:trace contextRef="#ctx0" brushRef="#br0">4 69 8896,'0'-1'398,"-1"0"0,1 0 0,-1 0 0,1 0 0,0 0 0,-1 0 0,1 0 0,0 0 0,0 0 0,0 0 0,0-1 1,0 1-1,0 0 0,0-1 0,1 1-7,0 0 0,-1 0 0,1 0 0,0 0 0,0 1 0,0-1 1,0 0-1,0 0 0,0 1 0,0-1 0,0 1 0,1-1 0,-1 1 0,0 0 1,2-1-1,16-4 380,0 1 1,0 0 0,0 2-1,25-1 1,-16 1-390,249-17-1982,-231 18-4390,-55 9 247</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1:42.207"/>
    </inkml:context>
    <inkml:brush xml:id="br0">
      <inkml:brushProperty name="width" value="0.05" units="cm"/>
      <inkml:brushProperty name="height" value="0.05" units="cm"/>
      <inkml:brushProperty name="color" value="#004F8B"/>
    </inkml:brush>
  </inkml:definitions>
  <inkml:trace contextRef="#ctx0" brushRef="#br0">0 57 10560,'0'-5'3904,"5"2"-3040,4-2-224,-1 5 1183,2 0-1119,8 0 1632,4 0-1344,4 0 96,16-3-672,6-1-480,7-1 32,-10-3-1024,-5 1 608,-12 2-3136,-7 2 1984,-2-2-4159,-6 2 3263</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1:42.532"/>
    </inkml:context>
    <inkml:brush xml:id="br0">
      <inkml:brushProperty name="width" value="0.05" units="cm"/>
      <inkml:brushProperty name="height" value="0.05" units="cm"/>
      <inkml:brushProperty name="color" value="#004F8B"/>
    </inkml:brush>
  </inkml:definitions>
  <inkml:trace contextRef="#ctx0" brushRef="#br0">0 40 7968,'1'-3'279,"0"1"0,1-1 0,-1 0 0,0 1 0,1-1 0,-1 1 1,1-1-1,0 1 0,0 0 0,3-4 0,-2 5 11,-1-1 0,1 1 1,-1 0-1,1 0 0,-1 0 0,1 1 0,0-1 0,-1 1 1,1-1-1,0 1 0,0 0 0,4 0 0,-5 0-49,0 0 0,0 1 1,1-1-1,-1 0 0,0 1 0,0-1 0,0 1 0,1 0 0,-1 0 0,0 0 1,0 0-1,0 0 0,0 0 0,-1 0 0,1 1 0,0-1 0,0 1 0,-1-1 1,1 1-1,-1 0 0,1-1 0,-1 1 0,0 0 0,0 0 0,0 0 0,0 0 1,0 0-1,0 0 0,0 0 0,-1 1 0,1 1 0,1 9 52,0-1 0,-1 0 0,0 1 0,-2 18-1,1-25-160,-7 94 1392,-28 132 1,21-149-1145,-5 37-39,18-89 88,1-18-2648,0-5-2182,-5 12-12115,2-14 15422,-5 16-1621</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1:42.908"/>
    </inkml:context>
    <inkml:brush xml:id="br0">
      <inkml:brushProperty name="width" value="0.05" units="cm"/>
      <inkml:brushProperty name="height" value="0.05" units="cm"/>
      <inkml:brushProperty name="color" value="#004F8B"/>
    </inkml:brush>
  </inkml:definitions>
  <inkml:trace contextRef="#ctx0" brushRef="#br0">1 252 10720,'0'-3'545,"1"-1"0,0 0 0,0 1 1,0-1-1,0 1 0,1-1 0,-1 1 1,1 0-1,0 0 0,0 0 1,0 0-1,1 0 0,-1 0 0,5-4 1,3-2 725,-1 1 1,22-15 0,-12 12-611,1 0 0,1 1 0,0 1 0,32-9 0,92-16 172,-117 28-790,7-2-230,125-25 631,-53 15-4679,-97 18 868,-10 1 3204,0-1 1,0 0 0,0 0 0,0 1-1,0-1 1,0 0 0,0 0 0,0 0-1,0 1 1,0-1 0,0 0 0,0 0-1,0 1 1,0-1 0,0 0-1,0 0 1,0 1 0,0-1 0,0 0-1,0 0 1,0 0 0,0 1 0,-1-1-1,1 0 1,0 0 0,0 1 0,-18 18-5514,14-15 5927,-32 29-5579</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1:43.282"/>
    </inkml:context>
    <inkml:brush xml:id="br0">
      <inkml:brushProperty name="width" value="0.05" units="cm"/>
      <inkml:brushProperty name="height" value="0.05" units="cm"/>
      <inkml:brushProperty name="color" value="#004F8B"/>
    </inkml:brush>
  </inkml:definitions>
  <inkml:trace contextRef="#ctx0" brushRef="#br0">1 28 10880,'0'1'144,"0"-1"1,0 0 0,0 1-1,0-1 1,0 0 0,0 1-1,0-1 1,1 0 0,-1 1-1,0-1 1,0 0 0,0 1-1,1-1 1,-1 0 0,0 0-1,0 1 1,1-1-1,-1 0 1,0 0 0,1 0-1,-1 1 1,0-1 0,1 0-1,-1 0 1,0 0 0,1 0-1,-1 0 1,0 0 0,1 1-1,-1-1 1,0 0 0,1 0-1,-1 0 1,0 0 0,1 0-1,-1 0 1,1 0 0,-1-1-1,0 1 1,1 0 0,-1 0-1,20-5 682,-15 3-96,19-4 1567,-5 1-1100,-1 0 0,26-2 0,-1 4-803,-1 2 0,0 1 0,0 3 0,0 1 0,0 2 0,43 13 0,-77-17-377,36 13 50,-42-14-66,1 0 1,-1 0 0,1 0-1,-1 1 1,1 0-1,-1-1 1,0 1 0,0 0-1,0 0 1,0 0-1,0 0 1,-1 0 0,3 4-1,-3-5-5,-1 0 0,0 0 0,1-1 1,-1 1-1,0 0 0,0 0 0,0 0 0,0 0 0,0 0 0,0 0 0,0 0 0,0 0 0,0 0 0,0 0 0,0 0 1,0 0-1,-1 0 0,1 0 0,0-1 0,-1 1 0,1 0 0,-1 0 0,1 0 0,-2 1 0,0 1-33,-1 0 0,0 0 0,0 0 0,0-1 0,-4 3 0,-72 45-260,-12 8 146,54-29 283,0 1-1,2 2 1,2 2-1,1 1 1,-41 56 0,70-86 36,0 0 1,0 0 0,0 0 0,0 0 0,1 1 0,-2 6-1,3-11-130,1 0 0,0 1 0,0-1-1,0 1 1,-1-1 0,2 1 0,-1-1-1,0 0 1,0 1 0,0-1 0,1 1-1,-1-1 1,1 0 0,-1 1 0,1-1-1,-1 0 1,1 0 0,0 1 0,-1-1 0,1 0-1,0 0 1,0 0 0,0 0 0,0 0-1,0 0 1,0 0 0,0 0 0,1-1-1,0 2 1,4 1 39,-1 0 0,1 0 0,0-1 0,0 0 1,0 0-1,0-1 0,0 1 0,9 0 0,6-1-8,24-1 0,-27-1-21,50-2-442,78-13 1,-5-15-3769,-106 22 1253,5-2-1740,-17 2-2427,-23 9 6934,1 0-1,-1 0 1,0 0 0,0 0 0,1 0 0,-1 0-1,0 0 1,1-1 0,-1 1 0,0 0 0,0 0 0,1 0-1,-1 0 1,0-1 0,0 1 0,1 0 0,-1 0 0,0 0-1,0-1 1,1 1 0,-1 0 0,0 0 0,0-1 0,0 1-1,0 0 1,0 0 0,1-1 0,-1 1 0,0 0 0,0-1-1,0 1 1,0 0 0,0-1 0,0 1 0,-14-5-3698</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1:57.736"/>
    </inkml:context>
    <inkml:brush xml:id="br0">
      <inkml:brushProperty name="width" value="0.05" units="cm"/>
      <inkml:brushProperty name="height" value="0.05" units="cm"/>
      <inkml:brushProperty name="color" value="#004F8B"/>
    </inkml:brush>
  </inkml:definitions>
  <inkml:trace contextRef="#ctx0" brushRef="#br0">499 56 4224,'-11'-31'1365,"10"30"-1023,1 0-1,0 0 1,-1-1-1,1 1 1,0 0-1,0 0 1,0-1 0,0 1-1,0 0 1,0-1-1,0 1 1,0 0-1,5-8 5614,-3 115-2558,-2-75-3026,-2-1 1,-1 1-1,-2 0 1,-1-1-1,-14 46 1,12-56-214,-1-1-1,0-1 1,-1 1 0,-1-2 0,-1 1-1,-16 18 1,-5-1 79,-45 38 1,75-71-247,-16 16-391,-2-1-1,0-1 1,0-1-1,-46 24 1,22-22-3045,41-15 2575,0-1-1,0 0 1,-1 0-1,1-1 1,0 1-1,0-1 1,-1 0-1,-7-1 0,-3-3-2787</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1:58.508"/>
    </inkml:context>
    <inkml:brush xml:id="br0">
      <inkml:brushProperty name="width" value="0.05" units="cm"/>
      <inkml:brushProperty name="height" value="0.05" units="cm"/>
      <inkml:brushProperty name="color" value="#004F8B"/>
    </inkml:brush>
  </inkml:definitions>
  <inkml:trace contextRef="#ctx0" brushRef="#br0">444 16 4064,'8'-15'6021,"-11"15"-3157,-7 2-2405,0-1 1,0 1 0,0 0-1,0 1 1,1 0-1,0 1 1,-1 0-1,-10 6 1,17-8-372,-113 60 1138,95-48-1090,-1 1 0,2 0 0,-22 22 0,40-35-123,0 0-1,0 0 0,1 0 0,-1 1 1,1-1-1,-1 0 0,1 1 0,0-1 1,0 0-1,0 1 0,0 0 0,0-1 1,0 1-1,1-1 0,-1 1 0,1 0 1,0 3-1,0-2 24,1 0 0,0 1-1,0-1 1,0 0 0,0 0 0,0 0 0,1 0-1,0-1 1,0 1 0,3 4 0,4 4 152,0 0 0,1 0 1,1-1-1,0-1 0,12 10 0,3 0 343,30 16 0,-45-29-313,-11-7-218,5 3 53,0 0-1,-1 0 1,1 1-1,-1-1 0,5 6 1,-8-8-33,0 0 0,-1 0 1,1 0-1,0 0 0,-1 0 0,1 0 1,-1 0-1,1 0 0,-1 1 1,1-1-1,-1 0 0,0 0 0,1 0 1,-1 1-1,0-1 0,0 0 0,0 0 1,0 1-1,0-1 0,-1 0 1,1 0-1,0 1 0,0-1 0,-1 0 1,1 0-1,-1 0 0,1 0 0,-1 0 1,-1 3-1,-2 0 33,0 0-1,0 1 1,-1-1-1,0-1 1,0 1-1,0-1 1,0 0-1,0 0 1,-6 2 0,1 0 50,-8 4-237,-1-1 1,1-2-1,-1 0 0,-1 0 0,1-2 0,-1 0 0,0-2 0,0 0 1,-31-1-1,48-1-462,0 0 0,-1 0 0,1 0 0,0-1 0,-1 1 0,1-1 0,-6-2 0,8 3 461,1 0 0,0 0 0,0 0 0,-1-1 0,1 1 0,0 0 0,0 0 0,0 0 0,-1 0 0,1 0 0,0-1 0,0 1 0,0 0 0,-1 0 0,1 0 0,0-1 0,0 1 0,0 0 0,0 0 0,0-1 0,-1 1 0,1 0-1,0 0 1,0-1 0,0 1 0,0 0 0,0 0 0,0-1 0,0 1 0,0 0 0,0-1 0,0 1 0,0 0 0,0 0 0,0-1 0,0 1 0,0 0 0,0 0 0,1-1 0,-1 1 0,0 0 0,0 0 0,0-1 0,0 1 0,0 0 0,1 0 0,-1 0 0,0-1 0,0 1 0,0 0 0,1 0 0,-1 0 0,0 0 0,0-1 0,1 1 0,-1 0 0,9-8-3054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5:03.823"/>
    </inkml:context>
    <inkml:brush xml:id="br0">
      <inkml:brushProperty name="width" value="0.05" units="cm"/>
      <inkml:brushProperty name="height" value="0.05" units="cm"/>
    </inkml:brush>
  </inkml:definitions>
  <inkml:trace contextRef="#ctx0" brushRef="#br0">1164 93 10976,'-43'8'4960,"10"-11"-4321,19-2-1822,5 10 511,-5-5-352,3 0 608</inkml:trace>
  <inkml:trace contextRef="#ctx0" brushRef="#br0" timeOffset="1">81 126 10304,'-48'-4'4672,"20"-4"-4064,23 4 2111,10-1-1119,4 1-928,14-8 1024,7 3-928,50-3-32,14 3-448,29-8-480,1 8 96,21-12-3648,-7 9 2048</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1:58.890"/>
    </inkml:context>
    <inkml:brush xml:id="br0">
      <inkml:brushProperty name="width" value="0.05" units="cm"/>
      <inkml:brushProperty name="height" value="0.05" units="cm"/>
      <inkml:brushProperty name="color" value="#004F8B"/>
    </inkml:brush>
  </inkml:definitions>
  <inkml:trace contextRef="#ctx0" brushRef="#br0">208 21 9472,'-4'-17'3061,"3"14"-1866,-2 3-780,0 0 0,0 1 1,1-1-1,-1 1 1,0 0-1,0 0 0,1 0 1,-1 0-1,0 0 0,1 1 1,-4 2-1,-26 22 77,22-17 79,-1 1-264,3-4-92,1 0 0,1 0 0,-1 1 1,-9 14-1,14-20-151,1 1 1,0 0-1,0 0 1,0 0-1,0 0 1,1 0 0,-1 0-1,0 0 1,1 1-1,0-1 1,-1 0-1,1 0 1,0 0-1,0 0 1,0 1 0,1-1-1,-1 0 1,0 0-1,1 0 1,-1 0-1,1 0 1,0 1-1,0-1 1,0 0 0,0-1-1,1 4 1,0-2 37,1 0 0,-1-1 0,1 1 1,0 0-1,0-1 0,0 0 1,0 1-1,0-1 0,0-1 0,0 1 1,1 0-1,-1-1 0,1 1 0,-1-1 1,1 0-1,-1 0 0,1-1 1,0 1-1,-1-1 0,6 1 0,8-2 112,-1 0 0,1 0 0,20-5 0,-25 3-124,7 0 53,-1-2 1,0 0-1,20-9 0,-30 11-108,-1 0 0,0-1-1,0 1 1,-1-2 0,1 1-1,-1-1 1,0 0 0,0 0-1,-1 0 1,7-8 0,-11 11-49,0 1 0,0-1 0,0 0 0,0 1 0,-1-1 0,1 0 0,0 0 0,-1 1 0,1-1 0,-1 0 0,0 0 0,0 0-1,1 0 1,-1 1 0,-1-1 0,1 0 0,0 0 0,0 0 0,-1 0 0,1 0 0,-1 1 0,1-1 0,-1 0 0,0 0 0,-1-2 0,0 1-44,0 0-1,0 0 1,-1 0-1,0 0 1,1 1-1,-1-1 1,0 0-1,0 1 1,0 0-1,0 0 0,-5-2 1,0 1-59,1 0 0,-1 0 0,0 1 0,0 0 0,0 1 0,-16-2-1,19 3 69,-19-1-599,0 1 1,-1 1 0,1 1-1,0 1 1,0 1 0,0 2-1,-44 15 1,6 6-1172</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1:59.754"/>
    </inkml:context>
    <inkml:brush xml:id="br0">
      <inkml:brushProperty name="width" value="0.05" units="cm"/>
      <inkml:brushProperty name="height" value="0.05" units="cm"/>
      <inkml:brushProperty name="color" value="#004F8B"/>
    </inkml:brush>
  </inkml:definitions>
  <inkml:trace contextRef="#ctx0" brushRef="#br0">446 8 7456,'0'1'48,"0"-1"0,0 0-1,0 0 1,0 0 0,0 0 0,-1 0 0,1 0 0,0 0 0,0 0 0,0 0 0,0 0 0,0 0 0,0 0-1,0 0 1,0 0 0,0 0 0,0-1 0,-1 1 0,1 0 0,0 0 0,0 0 0,0 0 0,0 0 0,0 0-1,0 0 1,0 0 0,0 0 0,0 0 0,0 0 0,0 0 0,0 0 0,-1 0 0,1 0 0,0-1-1,0 1 1,0 0 0,0 0 0,0 0 0,0 0 0,0 0 0,0 0 0,0 0 0,0 0 0,0 0 0,0-1-1,0 1 1,0 0 0,0 0 0,0 0 0,0 0 0,0 0 0,0 0 0,0 0 0,0 0 0,0 0-1,1-1 1,-1 1 0,0 0 0,0 0 0,0 0 0,0 0 0,0 0 0,0 0 0,2-5 1990,2 10 735,-2 0-2357,1 0 0,-1 0 0,0-1 1,0 1-1,-1 0 0,1 1 0,-1-1 0,0 0 0,0 0 1,-1 0-1,0 1 0,0-1 0,0 0 0,-2 8 0,-1 9 83,-1-1 0,-8 22 0,12-42-468,-6 19 234,0 0 0,-2 0 0,-15 30 0,18-42-286,0-1-1,0 1 0,-1-1 1,0 0-1,0-1 0,0 0 1,-1 0-1,0 0 0,0-1 1,-1 0-1,-9 6 0,-5-1-604,1-1 0,-1-1 0,-29 6 0,-70 11-3985,115-24 4308,-42 6-4305,22-5 1467</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2:00.763"/>
    </inkml:context>
    <inkml:brush xml:id="br0">
      <inkml:brushProperty name="width" value="0.05" units="cm"/>
      <inkml:brushProperty name="height" value="0.05" units="cm"/>
      <inkml:brushProperty name="color" value="#004F8B"/>
    </inkml:brush>
  </inkml:definitions>
  <inkml:trace contextRef="#ctx0" brushRef="#br0">291 12 2720,'1'-2'950,"1"1"0,0 0-1,0-1 1,-1 1 0,1 0 0,0 0 0,0 0 0,5-1 4571,-7 4-5315,-1-1 0,0 1 1,1-1-1,-1 1 0,0-1 1,0 1-1,0-1 1,0 1-1,-1-1 0,1 0 1,0 0-1,0 0 0,-1 0 1,1 0-1,-2 1 1,-5 5 277,-33 37 455,-52 74-1,90-114-939,0 0-1,0 1 1,0-1-1,1 1 1,0 0-1,0 0 1,0-1-1,-1 7 1,2-8 28,1 0-1,0 0 1,0 0 0,0 0 0,0 0 0,0 0 0,1 0 0,-1 0-1,1 0 1,0 0 0,0-1 0,0 1 0,0 0 0,0 0-1,2 2 1,3 4 56,0 0-1,0-1 1,1 0-1,0-1 1,12 12-1,45 29 252,5 4 256,-68-52-556,-1 1 1,1-1-1,-1 1 0,1-1 0,0 1 1,-1 0-1,0-1 0,1 1 0,-1-1 1,1 1-1,-1 0 0,0 0 0,1-1 1,-1 1-1,0 0 0,0-1 1,1 1-1,-1 0 0,0 0 0,0 0 1,0-1-1,0 1 0,0 0 0,0 0 1,0-1-1,0 1 0,-1 0 1,1 0-1,0-1 0,0 1 0,-1 0 1,1 0-1,0-1 0,-1 1 0,1 0 1,-1-1-1,1 1 0,-1-1 1,1 1-1,-1 0 0,1-1 0,-1 1 1,1-1-1,-1 0 0,0 1 0,1-1 1,-1 1-1,-1-1 0,-3 3 4,1 0-1,-1-1 1,0 0-1,-1 0 0,-6 2 1,-19 1-298,0-1-1,0-2 1,-58-3 0,35 0-2054,14 1-3056,40 0 5305,0 0 0,0 0 0,0 0 0,0 0 0,0 0 0,-1 0 0,1 0 0,0 0 0,0 0 0,0 0 0,0 0 0,0 0 0,0 0 0,-1 0 0,1 0 0,0 0 0,0 0 0,0 0 0,0 0 0,0 0 0,0 0 0,-1 0 0,1 0 0,0 0 0,0 0 0,0 0 0,0 0 0,0 0 0,0 0 0,0 0 0,0 0 0,-1-1 0,1 1 0,0 0 0,0 0 0,0 0 0,0 0 0,0 0 0,0 0 0,0 0 0,0-1 0,0 1 0,0 0 0,0 0 0,0 0 0,0 0 0,0 0 0,0 0 0,0-1 0,0 1 0,0 0 0,0 0 0,0 0 0,0 0 0,0 0 0,0 0-1,0-1 1,9-3-3721,17 0 575,8-4-138</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2:01.143"/>
    </inkml:context>
    <inkml:brush xml:id="br0">
      <inkml:brushProperty name="width" value="0.05" units="cm"/>
      <inkml:brushProperty name="height" value="0.05" units="cm"/>
      <inkml:brushProperty name="color" value="#004F8B"/>
    </inkml:brush>
  </inkml:definitions>
  <inkml:trace contextRef="#ctx0" brushRef="#br0">124 60 9472,'-1'-16'1630,"-1"-6"411,3 13 3439,-18 29-4688,1 1 0,1 0 0,-25 46 0,33-51-614,2-7-5,0 1-1,1-1 1,0 1 0,-3 13-1,7-20-109,-1 1 1,1-1-1,0 0 1,0 0-1,0 0 0,0 0 1,0 1-1,1-1 1,-1 0-1,1 0 0,0 0 1,0 0-1,0 0 1,0 0-1,1 0 0,-1-1 1,1 1-1,4 5 1,-3-4 20,2 0 0,-1 0 1,0-1-1,1 1 0,0-1 1,0 0-1,0 0 0,0 0 0,0-1 1,0 0-1,1 0 0,-1 0 1,9 1-1,-8-2 9,1 0 0,0 0 0,0-1 0,0 1 0,0-2 0,0 1 0,-1-1-1,1 0 1,0 0 0,13-5 0,-15 4-60,-1-1 1,1 1-1,0-1 0,-1 0 0,0 0 1,0-1-1,0 1 0,0-1 0,0 0 1,-1 0-1,1-1 0,-1 1 0,0 0 0,-1-1 1,1 0-1,-1 0 0,0 0 0,0 0 1,0 0-1,1-8 0,1-8-100,-1-1 0,-1 0 0,-1-35 0,-1 48-37,0-1-92,-1 1 1,0-1-1,-2-11 1,2 18-124,0-1 0,0 1 0,0 0 1,0-1-1,-1 1 0,0 0 0,1 0 0,-1 0 0,0 0 0,0 0 1,-4-4-1,6 7 212,-1-1 0,1 1 0,-1 0 0,1 0 1,0-1-1,-1 1 0,1 0 0,0 0 0,-1 0 1,1-1-1,-1 1 0,1 0 0,-1 0 0,1 0 1,0 0-1,-1 0 0,1 0 0,-1 0 0,1 0 1,-1 0-1,1 0 0,-1 0 0,1 0 0,-1 0 1,1 0-1,0 0 0,-1 0 0,1 1 0,-1-1 1,1 0-1,0 0 0,-1 1 0,1-1 0,-1 0 1,1 0-1,0 1 0,-1-1 0,1 0 0,0 1 1,0-1-1,-1 0 0,1 1 0,0-1 0,0 1 1,-1-1-1,1 1 0,0 0 0,-9 23-3208,8-21 3085,-7 32-5535</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2:09.588"/>
    </inkml:context>
    <inkml:brush xml:id="br0">
      <inkml:brushProperty name="width" value="0.05" units="cm"/>
      <inkml:brushProperty name="height" value="0.05" units="cm"/>
      <inkml:brushProperty name="color" value="#004F8B"/>
    </inkml:brush>
  </inkml:definitions>
  <inkml:trace contextRef="#ctx0" brushRef="#br0">62 19 2720,'14'-18'19679,"-14"18"-19597,-1 1 1,1 0 0,-1-1-1,1 1 1,-1 0 0,1-1 0,-1 1-1,1 0 1,0 0 0,-1 0-1,1-1 1,0 1 0,0 0 0,-1 0-1,1 1 1,-3 29 375,3 60 1,0-43-261,0-26-103,-2 253 834,-18-2-257,1-47-823,16-176-397,3-47 362,-4 29-1002,-1-18-767,5-14 1832,0 0 0,0 1 0,0-1 0,-1 0 0,1 0 0,0 0 0,0 1 0,0-1 0,-1 0 0,1 0 0,0 0 0,0 1 0,-1-1 0,1 0 0,0 0 1,0 0-1,-1 0 0,1 0 0,0 0 0,-1 0 0,1 0 0,0 0 0,0 1 0,-1-1 0,1 0 0,0 0 0,-1-1 0,1 1 0,0 0 0,0 0 0,-1 0 0,1 0 0,-3-7-2954,1-18-2251,5-6 1718</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2:10.219"/>
    </inkml:context>
    <inkml:brush xml:id="br0">
      <inkml:brushProperty name="width" value="0.05" units="cm"/>
      <inkml:brushProperty name="height" value="0.05" units="cm"/>
      <inkml:brushProperty name="color" value="#004F8B"/>
    </inkml:brush>
  </inkml:definitions>
  <inkml:trace contextRef="#ctx0" brushRef="#br0">359 0 6464,'-3'2'13322,"-2"6"-9038,3-4-4146,0-1 1,0 1-1,-1-1 1,1 0-1,-1 0 1,-3 3-1,-1 0 30,0 0 1,1 1-1,0-1 0,0 1 0,-7 11 0,-22 40 485,28-45-629,-39 72 228,-33 55 143,56-102-364,-45 54 0,44-57-74,23-35 43,1 0 0,0 0 0,0 0 0,0 0-1,0 0 1,-1 0 0,1 0 0,0 1 0,0-1 0,0 0-1,0 0 1,0 0 0,-1 0 0,1 0 0,0 1 0,0-1-1,0 0 1,0 0 0,0 0 0,0 0 0,0 1 0,0-1-1,0 0 1,0 0 0,0 0 0,0 1 0,0-1 0,0 0 0,0 0-1,0 0 1,0 1 0,0-1 0,0 0 0,0 0 0,0 0-1,0 0 1,0 1 0,0-1 0,0 0 0,0 0 0,0 0-1,0 0 1,1 1 0,-1-1 0,0 0 0,0 0 0,0 0-1,0 0 1,0 0 0,1 0 0,-1 1 0,0-1 0,0 0 0,0 0-1,0 0 1,1 0 0,-1 0 0,0 0 0,0 0 0,0 0-1,1 0 1,-1 0 0,0 0 0,0 0 0,0 0 0,0 0-1,1 0 1,-1 0 0,19-2 21,-12 2 17,95-13-44,20-2 183,290 5-1942,-390 10 1045,-2 0-2309,-12 0-2166,-3 0 2470</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2:11.489"/>
    </inkml:context>
    <inkml:brush xml:id="br0">
      <inkml:brushProperty name="width" value="0.05" units="cm"/>
      <inkml:brushProperty name="height" value="0.05" units="cm"/>
      <inkml:brushProperty name="color" value="#004F8B"/>
    </inkml:brush>
  </inkml:definitions>
  <inkml:trace contextRef="#ctx0" brushRef="#br0">109 13 7136,'0'0'153,"-1"0"1,1-1-1,0 1 1,0 0-1,-1 0 1,1-1-1,0 1 1,0 0-1,0-1 1,0 1-1,-1 0 1,1-1-1,0 1 1,0-1-1,0 1 0,0 0 1,0-1-1,0 1 1,0 0-1,0-1 1,0 1-1,0-1 1,0 1-1,0 0 1,0-1-1,0 1 1,1 0-1,-1-1 1,0 1-1,0 0 1,0-1-1,1 1 118,0-1 1,-1 1-1,1 0 0,0 0 0,0 0 0,-1-1 0,1 1 0,0 0 1,-1 0-1,1 0 0,0 0 0,0 1 0,-1-1 0,1 0 1,1 0-1,2 1 340,1 1 1,0 0 0,-1-1 0,9 6 0,-3 0-253,0 0 0,-1 1 1,1 1-1,-2 0 0,1 0 1,-1 0-1,10 16 1,-2 1 250,24 53 1,-16-24-214,-4 2 0,-2 0-1,12 65 1,-13-28 127,5 115-1,-20-135-77,-4 0 1,-17 120-1,14-153-265,-3 1 0,-1-1 1,-2 0-1,-2-1 0,-34 72 1,37-93-418,-2 0 0,0-1 0,-1-1 0,0 0 0,-2-1 0,0 0 0,-1-1 0,0-1 0,-1 0 0,-1-2 0,-24 14 0,20-13-2237,0-1 0,-26 9 0,32-14 26</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2:12.354"/>
    </inkml:context>
    <inkml:brush xml:id="br0">
      <inkml:brushProperty name="width" value="0.05" units="cm"/>
      <inkml:brushProperty name="height" value="0.05" units="cm"/>
      <inkml:brushProperty name="color" value="#004F8B"/>
    </inkml:brush>
  </inkml:definitions>
  <inkml:trace contextRef="#ctx0" brushRef="#br0">1 65 3808,'1'-28'2285,"1"2"3350,-2 26-5387,0-1 1,0 1 0,0-1 0,0 1 0,0-1 0,0 1-1,1-1 1,-1 1 0,0 0 0,0-1 0,0 1 0,1-1-1,-1 1 1,0-1 0,0 1 0,1 0 0,-1-1 0,0 1-1,1 0 1,-1-1 0,1 1 0,-1 0 0,0 0-1,1-1 1,-1 1 0,1 0 0,-1 0 0,1 0 0,-1 0-1,1-1 1,0 1 0,5 15 1800,1-1-1330,3 38-7,-2-1 0,-2 1 0,-2 65 0,0-9-397,6 183 606,-21-1-477,10-276-1884,-6 25 0,4-34-454,2-21-6969,4 4 6138</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2:12.890"/>
    </inkml:context>
    <inkml:brush xml:id="br0">
      <inkml:brushProperty name="width" value="0.05" units="cm"/>
      <inkml:brushProperty name="height" value="0.05" units="cm"/>
      <inkml:brushProperty name="color" value="#004F8B"/>
    </inkml:brush>
  </inkml:definitions>
  <inkml:trace contextRef="#ctx0" brushRef="#br0">67 29 5984,'-1'-1'284,"0"0"-1,0 0 1,0-1 0,0 1-1,1 0 1,-1-1 0,0 1-1,1-1 1,0 1 0,-1-1-1,1-1 1,-1-7 6322,7 48-837,1 11-4567,-11 431 2446,-11-275-3472,-5-4 167,2-24-601,17-158 14,1-11-398,0-1 0,-1 1 0,0 0 0,-1 0 0,-3 11 0,2-24-3557,2-12 1284,2-8-653,1-4 1200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2:13.377"/>
    </inkml:context>
    <inkml:brush xml:id="br0">
      <inkml:brushProperty name="width" value="0.05" units="cm"/>
      <inkml:brushProperty name="height" value="0.05" units="cm"/>
      <inkml:brushProperty name="color" value="#004F8B"/>
    </inkml:brush>
  </inkml:definitions>
  <inkml:trace contextRef="#ctx0" brushRef="#br0">14 27 5568,'-14'-14'10322,"16"13"-9317,4 0 40,1 1-1,-1-1 0,1 1 0,-1 0 0,10 1 0,7 0-359,86-6 976,37 1-794,4 8-2291,-163-10-9072,7 5 7659</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5:04.981"/>
    </inkml:context>
    <inkml:brush xml:id="br0">
      <inkml:brushProperty name="width" value="0.05" units="cm"/>
      <inkml:brushProperty name="height" value="0.05" units="cm"/>
    </inkml:brush>
  </inkml:definitions>
  <inkml:trace contextRef="#ctx0" brushRef="#br0">447 632 3072,'0'0'976,"8"-9"2970,-8 8-3775,0 1-1,0 0 0,0-1 0,1 1 0,-1-1 0,0 1 1,0-1-1,0 1 0,0-1 0,0 1 0,0-1 0,0 1 1,0-1-1,-1 1 0,1-1 0,0 1 0,0 0 0,0-1 0,0 1 1,-1-1-1,1 1 0,0-1 0,0 1 0,-1 0 0,1-1 1,0 1-1,-1 0 0,1-1 0,0 1 0,-1 0 0,1 0 1,-1-1-1,1 1 0,0 0 0,-1 0 0,1-1 0,-1 1 1,0 0-1,-20-9 2603,18 8-2215,-8-2-70,0-1-1,0 2 1,0-1 0,-1 2-1,1-1 1,-1 1-1,1 1 1,-1 0 0,-13 3-1,11-1-290,1 1 0,0 0 0,-1 1 1,1 1-1,1 0 0,-1 0 0,-14 10 0,14-7-111,0 1 0,1 0 0,0 1 0,1 0 0,0 0 0,0 2 0,2-1 0,-1 1 0,1 1 1,1 0-1,0 0 0,1 0 0,0 1 0,-7 23 0,8-17 44,1-1-1,-4 32 1,9-46-93,-1 0-1,1 0 0,0 0 1,0 0-1,0 0 0,1-1 1,-1 1-1,1 0 0,0 0 1,1 0-1,-1-1 0,1 1 1,0 0-1,0-1 0,5 8 1,-6-11-56,0 0 1,0 0 0,0 0-1,0 0 1,0 0 0,0 0-1,0 0 1,0-1 0,0 1 0,0 0-1,1-1 1,-1 1 0,0 0-1,0-1 1,1 0 0,-1 1 0,0-1-1,1 0 1,-1 0 0,0 1-1,1-1 1,-1 0 0,1-1 0,-1 1-1,0 0 1,1 0 0,-1 0-1,0-1 1,0 1 0,1-1 0,-1 1-1,0-1 1,0 1 0,1-1-1,-1 0 1,0 0 0,0 1-1,2-3 1,1-1-51,1-1-1,-1 1 1,0-1-1,0 0 1,-1 0-1,5-10 1,8-18-66,14-43 0,-4 10 202,-19 53-20,-6 25 111,0 4 26,3 34 97,5 45-152,-7-84-99,1 1 1,0-1 0,0 0-1,1 0 1,1 0 0,6 11-1,-8-17 2,0 0 0,1-1 0,-1 0 0,1 1 0,0-1 0,0-1 0,0 1 0,1-1 0,0 1 0,-1-1 0,1-1 0,0 1 0,10 3 0,-5-3 18,0 0-1,1 0 1,0-1-1,-1-1 1,1 1-1,13-2 1,-13 0-31,0-1-1,0-1 1,0 0 0,0 0 0,-1-1-1,1 0 1,-1-1 0,1 0 0,-1-1-1,0 0 1,10-7 0,-1-2-20,0 0-1,-1-1 1,-1-1 0,17-20 0,91-120 103,-83 101-66,137-213-25,-72 64 153,-29 53 104,-73 142-258,12-24 142,15-36 0,-30 57-195,-4 8 2,-3 7-13,-5 8 27,0 1 0,1 0 1,1 0-1,-11 20 0,-91 209 187,90-186-140,2 0 0,-14 75-1,25-88-127,2-1 0,1 1 0,5 77 0,16 40-2650,-10-126-2282,11 37 1,-13-54 2325</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2:14.208"/>
    </inkml:context>
    <inkml:brush xml:id="br0">
      <inkml:brushProperty name="width" value="0.05" units="cm"/>
      <inkml:brushProperty name="height" value="0.05" units="cm"/>
      <inkml:brushProperty name="color" value="#004F8B"/>
    </inkml:brush>
  </inkml:definitions>
  <inkml:trace contextRef="#ctx0" brushRef="#br0">26 94 6656,'-10'-3'14949,"15"2"-14679,-1 1 0,0 0 1,1 0-1,-1 0 0,0 1 1,0-1-1,1 1 0,-1 0 0,5 2 1,16 3 18,-14-5-248,1 0 8,1 0 0,-1 0 1,1-1-1,17-3 1,-23 2 0,-1 0 1,1-1-1,0 1 1,-1-1-1,11-5 1,-16 6-40,0 0 1,1 1 0,-1-1 0,0 0 0,1 0 0,-1 0 0,0 0-1,0 0 1,0 0 0,0-1 0,0 1 0,0 0 0,0 0 0,0-1-1,-1 1 1,1-1 0,0 1 0,-1-1 0,1 1 0,-1-1 0,1 1 0,-1-1-1,0 1 1,0-1 0,0 1 0,0-1 0,0 1 0,0-1 0,0 0-1,0 1 1,-1-3 0,0 2 10,1 0-1,-1-1 1,0 1-1,0 0 1,0 0-1,0-1 1,0 1-1,0 0 0,-1 0 1,1 0-1,-1 1 1,1-1-1,-1 0 1,0 0-1,0 1 1,0-1-1,0 1 1,0 0-1,0-1 1,0 1-1,0 0 1,0 0-1,-1 0 1,1 1-1,0-1 1,-1 1-1,1-1 0,0 1 1,-1 0-1,1-1 1,-1 1-1,1 1 1,0-1-1,-1 0 1,1 0-1,-1 1 1,-3 1-1,-3 1 84,0 1 0,0 0-1,0 0 1,1 1 0,-10 7 0,-37 33 526,49-40-520,0 0-43,1 0 0,0 0 0,0 1 0,0-1 0,1 1 0,0 0 1,-4 8-1,6-11-44,1 1 1,-1 0 0,1 0-1,0 0 1,0 0 0,0 0 0,0 0-1,1 0 1,0 0 0,0 0-1,0 0 1,0 1 0,2 6-1,1 0 20,0-1 0,1 1 0,0-1-1,1 0 1,11 16 0,-2-4 107,24 24 1,-33-40-132,0-1-1,1 1 1,-1-1 0,1-1 0,1 1 0,-1-1-1,1 0 1,-1 0 0,1-1 0,0 0 0,0 0-1,1-1 1,-1 0 0,0 0 0,1 0 0,0-1-1,-1 0 1,1-1 0,11 0 0,-13-1-264,1 0-1,-1 0 1,1-1 0,-1 0-1,0 0 1,0 0 0,0-1-1,11-6 1,-9 3-1396,0 0 1,0-1-1,-1 0 0,10-11 0,13-13-7536,-8 15 4936</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2:15.554"/>
    </inkml:context>
    <inkml:brush xml:id="br0">
      <inkml:brushProperty name="width" value="0.05" units="cm"/>
      <inkml:brushProperty name="height" value="0.05" units="cm"/>
      <inkml:brushProperty name="color" value="#004F8B"/>
    </inkml:brush>
  </inkml:definitions>
  <inkml:trace contextRef="#ctx0" brushRef="#br0">72 48 4224,'-1'-1'171,"1"1"1,-1-1-1,0 0 1,0 1-1,1-1 1,-1 0-1,1 0 1,-1 0-1,1 1 0,-1-1 1,1 0-1,-1 0 1,1 0-1,0 0 1,0 0-1,-1 0 1,1 0-1,0 0 1,0 1-1,0-1 1,0 0-1,0 0 0,0 0 1,0 0-1,0 0 1,0 0-1,1 0 1,-1 0-1,0 0 1,1 0-1,-1 0 1,0 0-1,1 1 0,0-3 1,4-13 9704,-6 62-4672,-4 81-3747,5-70-1201,-4 41-16,-12 54 21,15-131-325,1-12-20,0 0 1,-4 17 0,2-17-5,2-8-163,0-1-1,0 1 1,0 0-1,0-1 1,0 1 0,-1 0-1,1-1 1,0 1-1,0 0 1,-1-1 0,1 1-1,0-1 1,-1 1-1,1 0 1,-1-1 0,1 1-1,-1-1 1,1 1-1,-1-1 1,1 0 0,-1 1-1,1-1 1,-1 0-1,0 1 1,0 0 0,-1 1-1052,-15-5-10317,8-1 8698</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2:16.417"/>
    </inkml:context>
    <inkml:brush xml:id="br0">
      <inkml:brushProperty name="width" value="0.05" units="cm"/>
      <inkml:brushProperty name="height" value="0.05" units="cm"/>
      <inkml:brushProperty name="color" value="#004F8B"/>
    </inkml:brush>
  </inkml:definitions>
  <inkml:trace contextRef="#ctx0" brushRef="#br0">328 46 3808,'0'-1'172,"0"-1"0,0 0 1,0 1-1,1-1 0,-1 1 1,0-1-1,1 0 0,-1 1 1,1-1-1,0 1 0,-1-1 1,3-2-1,1-5 4753,-4 9-4644,1-1-1,-1 1 1,0-1-1,0 0 1,1 1-1,-1-1 1,0 1-1,7-9 7592,-10 10-7372,1 2-114,0 0 0,0 0 0,0 0 0,1 1 0,-1-1 0,1 0 0,-1 1 0,0 5 0,-6 13-138,-3 0 145,-19 30 1,12-23-269,5-9 31,0-1-1,-1 0 1,-20 20-1,-54 44 167,20-18-439,56-52 120,10-11 26,1-1 0,0 1 0,-1-1-1,1 0 1,-1 1 0,1-1 0,-1 0 0,1 0-1,-1 0 1,-2 2 0,54-3 120,114-14 95,34-1 56,-174 14-317,72 1 109,-30 1 79,-40-1-854,-37 4-2750,0 1-1,1 0 1,-19 13 0,9-2 548</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2:28.583"/>
    </inkml:context>
    <inkml:brush xml:id="br0">
      <inkml:brushProperty name="width" value="0.05" units="cm"/>
      <inkml:brushProperty name="height" value="0.05" units="cm"/>
      <inkml:brushProperty name="color" value="#004F8B"/>
    </inkml:brush>
  </inkml:definitions>
  <inkml:trace contextRef="#ctx0" brushRef="#br0">260 12 1248,'0'0'61,"0"0"0,1 0 1,-1 0-1,1 0 0,-1 0 1,0 0-1,1-1 0,-1 1 0,0 0 1,1 0-1,-1 0 0,0 0 0,1-1 1,-1 1-1,0 0 0,0 0 0,1 0 1,-1-1-1,0 1 0,0 0 1,1 0-1,0-2 1487,-1 3-1212,1-1 30,1 0-1,-1 0 1,0-1 0,1 1 0,-1 0-1,0 0 1,13-7 11047,-28 15-8512,6-2-2768,0 0-1,1 0 1,-1 1 0,1 0 0,1 0-1,-1 0 1,-7 13 0,3-3 46,1 1 1,-14 32-1,-33 112 737,38-104-664,-10 33 676,-20 106 0,43-157-759,2 0-1,1 1 1,5 63-1,27 118 576,30-5-64,-25-104-362,-17-48-308,25 83 129,-16-76-1595,-25-66-1258</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2:29.731"/>
    </inkml:context>
    <inkml:brush xml:id="br0">
      <inkml:brushProperty name="width" value="0.05" units="cm"/>
      <inkml:brushProperty name="height" value="0.05" units="cm"/>
      <inkml:brushProperty name="color" value="#004F8B"/>
    </inkml:brush>
  </inkml:definitions>
  <inkml:trace contextRef="#ctx0" brushRef="#br0">32 570 7136,'1'-4'835,"0"0"936,-4 3-623,13 0 5924,-2 0-6160,1 0 0,0 0 0,14-6 0,-16 4-748,0-1 1,0-1-1,-1 1 1,1-1-1,-1-1 1,0 1-1,0-1 1,-1 0-1,0 0 1,0-1-1,0 1 1,-1-1-1,0 0 0,0 0 1,4-11-1,2-12-12,0 0 0,8-52-1,-15 64-80,34-228 505,-36 208-229,-2 34-344,-1 6-41,-1 10-12,1 11 64,1 26 1,1-4 68,-10 377 962,11-160-825,2-92-77,-3 15-5,0-184-129,0 0 0,0-1 0,0 1 0,0 0 0,0 0 0,0 0 1,0 0-1,0 0 0,-1 0 0,1-1 0,0 1 0,0 0 0,-1 0 0,1 0 0,-1-1 0,1 1 0,-1 0 0,1 0 0,-1-1 0,1 1 0,-1 0 0,0-1 0,1 1 0,-1-1 0,0 1 0,1-1 0,-3 1 1,1 0-87,-1 0 0,0-1 1,0 1-1,0-1 0,1 0 1,-1 0-1,-4-1 0,-15 2-613,-32 4 452,38-4 200,-23 4-1,25-3 161,-1 0 0,-25-1 0,33-1 115,7 0-223,0 0 1,0 0 0,0 0 0,0-1 0,0 1 0,0 0 0,0 0 0,0 0 0,0 0 0,0 0 0,-1 0 0,1-1 0,0 1 0,0 0 0,0 0-1,0 0 1,0 0 0,0 0 0,0-1 0,0 1 0,0 0 0,0 0 0,0 0 0,0 0 0,0 0 0,0-1 0,1 1 0,-1 0 0,0 0 0,0 0-1,0 0 1,0 0 0,0 0 0,0-1 0,0 1 0,0 0 0,0 0 0,0 0 0,1 0 0,-1 0 0,0 0 0,0 0 0,0 0 0,0 0 0,0 0-1,0-1 1,1 1 0,-1 0 0,0 0 0,0 0 0,0 0 0,0 0 0,0 0 0,0 0 0,1 0 0,-1 0 0,0 0 0,0 0 0,0 0 0,6 0 159,-1-1 0,0 1 1,0 0-1,9 1 0,14-1 122,12-3 29,-18 0-188,-1 2 0,43 1 0,-44 2-260,30-2-1,-21-1-77,-28 1-700</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2:30.528"/>
    </inkml:context>
    <inkml:brush xml:id="br0">
      <inkml:brushProperty name="width" value="0.05" units="cm"/>
      <inkml:brushProperty name="height" value="0.05" units="cm"/>
      <inkml:brushProperty name="color" value="#004F8B"/>
    </inkml:brush>
  </inkml:definitions>
  <inkml:trace contextRef="#ctx0" brushRef="#br0">312 71 2144,'15'-6'15035,"-14"4"-14550,-4-9 6670,-3 1-9148,4 7 2036,0 0 0,-1-1 0,0 1 0,0 0 0,0 1 0,0-1 0,0 1 0,-1-1 0,1 1 0,-1 0 0,1 0 0,-1 0 0,0 1 0,0-1 0,1 1 0,-1 0 0,0 0 0,0 1 0,0-1 0,-1 1 0,1-1 0,0 1 0,0 1-1,0-1 1,0 1 0,0-1 0,0 1 0,0 0 0,0 0 0,0 1 0,0-1 0,1 1 0,-7 4 0,-23 16 125,-56 52 0,87-72-128,-1 0 0,1 1-1,-1 0 1,1-1 0,0 1-1,0 0 1,0 0 0,1 0-1,-1 0 1,-1 5 0,3-7-27,-1 1 0,1 0-1,0-1 1,-1 1 0,1 0 0,0-1 0,0 1 0,0-1 0,1 1 0,-1 0 0,0-1 0,1 1 0,-1-1 0,1 1 0,-1 0 0,1-1 0,0 1 0,-1-1 0,1 0 0,0 1 0,0-1 0,0 0 0,0 1 0,0-1 0,2 1 0,4 3 11,0 1 1,1-1-1,0-1 1,0 0 0,14 6-1,11 5-118,34 21 633,69 50-1,-134-85-489,-1 0 1,1 1-1,-1-1 0,0 0 0,1 0 1,-1 1-1,0-1 0,0 0 0,0 1 0,0 0 1,0-1-1,0 1 0,0-1 0,0 5 1,-1-5-17,1 0 1,-1 0-1,-1 0 1,1 0-1,0 0 0,0 1 1,0-1-1,-1 0 1,1 0-1,0 0 1,-1 0-1,1 0 1,-1 0-1,1 0 1,-1 0-1,0 0 1,1 0-1,-1 0 1,0 0-1,0 0 1,0-1-1,0 1 1,1 0-1,-1-1 1,0 1-1,-2 1 1,-3 1-18,3-1-14,0 0-1,0 0 1,0 0-1,0-1 1,-1 1 0,1-1-1,0 0 1,-1 0-1,-6 1 1,-16 1-696,-1-2 1,1-1 0,-1-1 0,-48-9-1,-16-4-6756,91 14 7411,-2 0-487,0 0-1,0-1 1,0 1 0,0 0 0,1-1 0,-1 1-1,0-1 1,0 1 0,0-1 0,1 0-1,-1 0 1,0 0 0,1 0 0,-1 0 0,-2-3-1,-2-4-3051</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2:31.222"/>
    </inkml:context>
    <inkml:brush xml:id="br0">
      <inkml:brushProperty name="width" value="0.05" units="cm"/>
      <inkml:brushProperty name="height" value="0.05" units="cm"/>
      <inkml:brushProperty name="color" value="#004F8B"/>
    </inkml:brush>
  </inkml:definitions>
  <inkml:trace contextRef="#ctx0" brushRef="#br0">20 100 8480,'-15'-14'2730,"14"12"-1949,0-1-1,1 1 0,-1 0 0,1 0 1,-1 0-1,1 0 0,0-1 1,0 1-1,0 0 0,0 0 0,0-1 1,1-3-1,-1 4-640,0 0 1,1 0-1,-1 0 1,1 0-1,-1 0 0,1 0 1,0 0-1,-1 0 1,1 1-1,0-1 0,0 0 1,0 1-1,1-1 1,-1 1-1,0-1 0,1 1 1,-1-1-1,1 1 1,-1 0-1,1 0 0,-1-1 1,1 1-1,2-1 0,1 0-87,-1 0-1,0 1 0,1-1 1,0 1-1,-1 0 0,1 0 0,0 0 1,7 0-1,-7 1-47,-1 1-1,0-1 1,0 1 0,0 0 0,0 0-1,0 0 1,0 1 0,0-1 0,0 1-1,0 0 1,-1 0 0,1 0 0,-1 1 0,0-1-1,1 1 1,-1 0 0,0 0 0,-1 0-1,1 0 1,0 1 0,-1-1 0,3 5-1,-2-3 31,0 1 0,-1-1 0,0 0 0,0 1-1,0-1 1,-1 1 0,0-1 0,0 1 0,0 0 0,-1 0-1,1-1 1,-1 1 0,-1 0 0,1 0 0,-3 9 0,-2-1 9,-1-1 1,0 0-1,0-1 1,-1 0 0,-1 0-1,0 0 1,-1-1-1,0 0 1,-1-1 0,-16 15-1,-2 7 676,42-22-133,-7-7-501,-1-1 0,1 0 1,0-1-1,0 0 1,1 0-1,-1 0 0,12-1 1,16 2-80,-4 2-82,53 5 180,-28-6-3596,-49-3 2898,-6-1 76,-1 1 0,1 0 1,0 0-1,0-1 0,0 1 0,0 0 1,0 0-1,0 0 0,-1 0 1,1 0-1,0 0 0,0 0 1,0 1-1,0-1 0,0 0 0,0 0 1,-1 1-1,1-1 0,0 1 1,0-1-1,-1 0 0,1 1 1,0-1-1,0 1 0,-1 0 1,1-1-1,0 1 0,-1 0 0,1-1 1,-1 1-1,1 0 0,-1 0 1,1-1-1,-1 1 0,0 0 1,1 1-1,0 13-2715</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2:31.816"/>
    </inkml:context>
    <inkml:brush xml:id="br0">
      <inkml:brushProperty name="width" value="0.05" units="cm"/>
      <inkml:brushProperty name="height" value="0.05" units="cm"/>
      <inkml:brushProperty name="color" value="#004F8B"/>
    </inkml:brush>
  </inkml:definitions>
  <inkml:trace contextRef="#ctx0" brushRef="#br0">149 16 6976,'-16'-14'11743,"16"14"-11663,0 0 1,-1-1 0,1 1 0,0 0 0,-1 0 0,1 0 0,0 0-1,-1 0 1,1 0 0,-1 0 0,1 0 0,0 0 0,-1 0-1,1 0 1,0 0 0,-1 0 0,1 0 0,0 0 0,-1 0 0,1 1-1,0-1 1,-1 0 0,1 0 0,0 0 0,-1 1 0,-16 6 672,0 2-1,1 0 1,0 1 0,1 0 0,-27 24 0,42-34-454,1 0 69,4 0-315,1 0 0,-1-1 0,0 0 0,0 0 0,1-1 0,-1 1 0,0-1 0,0 0 0,5-4 0,0 0-61,0 0-1,-1 0 0,11-10 1,-15 8-183,-8 3-326,1 4 360,1 1 1,0-1-1,-1 1 0,1 0 0,0-1 1,0 1-1,-1 0 0,1 0 0,0 0 0,-3 0 1,2 1-314,0-1 0,-1 1 0,1 0 0,0 0 0,-1-1 0,1 1 0,0 1 0,0-1 0,0 0 0,0 0 0,0 1 0,0-1 0,1 1 0,-1 0 0,0-1 0,1 1 0,-1 0 0,1 0 0,0 0 0,-1 0 0,1 0 0,-1 4 0,0 0-681,0-1 0,1 1 0,-1-1 0,1 1 1,1 0-1,-1-1 0,1 1 0,0 8 0,5 22-918</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2:32.228"/>
    </inkml:context>
    <inkml:brush xml:id="br0">
      <inkml:brushProperty name="width" value="0.05" units="cm"/>
      <inkml:brushProperty name="height" value="0.05" units="cm"/>
      <inkml:brushProperty name="color" value="#004F8B"/>
    </inkml:brush>
  </inkml:definitions>
  <inkml:trace contextRef="#ctx0" brushRef="#br0">158 4 7808,'-1'-4'2715,"5"7"-1657,12 6 1510,44 18 4191,-22-9-4628,-32-15-1755,0-1 0,0 2 0,0-1-1,-1 1 1,1 0 0,-1 0 0,0 0 0,0 1-1,7 9 1,-10-12-289,-1 0 0,1 0 0,-1 0 0,0 1 0,0-1 0,0 0 1,0 1-1,0-1 0,-1 1 0,1-1 0,-1 1 0,0-1 0,1 1 0,-1-1 0,0 1 0,-1-1 0,1 1 0,0-1 0,-1 1 0,1-1 0,-1 1 0,0-1 0,0 1 0,0-1 1,0 0-1,0 1 0,0-1 0,-3 3 0,-2 2-227,1 0 1,0 0-1,-1-1 0,-1 0 1,1 0-1,-1-1 1,1 0-1,-2 0 0,1-1 1,0 1-1,-1-2 1,0 1-1,0-1 0,0 0 1,0-1-1,-11 2 1,3-2-1325,0-1 0,-18-2 0,26 0 638,1 0 0,-1 0 1,1-1-1,0 0 0,-1 0 1,1-1-1,-7-4 1,-24-17-5191,1 0 1936</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2:33.170"/>
    </inkml:context>
    <inkml:brush xml:id="br0">
      <inkml:brushProperty name="width" value="0.05" units="cm"/>
      <inkml:brushProperty name="height" value="0.05" units="cm"/>
      <inkml:brushProperty name="color" value="#004F8B"/>
    </inkml:brush>
  </inkml:definitions>
  <inkml:trace contextRef="#ctx0" brushRef="#br0">45 1 3904,'5'3'11322,"2"2"-5583,0 2-5389,0-1 0,0 1-1,0 0 1,7 11 0,53 104 1151,-9-14-863,-19-50-266,-19-29 17,-1 1 1,16 34 0,-30-53-284,-1 0 1,0 1 0,-1-1-1,0 1 1,0-1 0,-2 1-1,1 0 1,-1 0 0,-1 0-1,-1 14 1,-8 28 106,-2 0 0,-22 62 0,25-88-169,-11 35-39,-3-1 0,-3-2 1,-34 62-1,-48 82-2377,74-137-1027,1 1-3464,28-60 2895</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5:05.344"/>
    </inkml:context>
    <inkml:brush xml:id="br0">
      <inkml:brushProperty name="width" value="0.05" units="cm"/>
      <inkml:brushProperty name="height" value="0.05" units="cm"/>
    </inkml:brush>
  </inkml:definitions>
  <inkml:trace contextRef="#ctx0" brushRef="#br0">5 13 11296,'-5'-12'5120,"10"12"-3585,4 3-1279,5-3 1184,11 5-832,11-5 32,12 0-416,23 0-480,4 0 128,11-5-2432,-6 5 1408</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2:39.323"/>
    </inkml:context>
    <inkml:brush xml:id="br0">
      <inkml:brushProperty name="width" value="0.05" units="cm"/>
      <inkml:brushProperty name="height" value="0.05" units="cm"/>
      <inkml:brushProperty name="color" value="#849398"/>
    </inkml:brush>
  </inkml:definitions>
  <inkml:trace contextRef="#ctx0" brushRef="#br0">134 298 3552,'-13'3'15829,"32"-3"-12096,-14 0-3540,1-1 1,-1 0-1,1 0 1,-1 0-1,1-1 1,-1 0-1,0 0 1,1 0-1,-1-1 1,0 0-1,-1 0 1,1 0-1,-1-1 1,1 1-1,-1-1 0,7-8 1,4-6-103,-1 0-1,20-34 1,-34 52-89,13-22 110,-2-1 0,-1 0 0,-1 0 0,7-26 0,-14 33-162,0 7-200,-2 19 75,0 44 399,-13 94 0,-14 126 69,25-235-269,-1 155 75,4-17 250,-1-98-69,-1-74-284,0 0 1,1-1-1,-1 1 0,-1 0 0,1-1 0,-3 7 0,-8-8 47,0 0-1,-1-1 0,1 0 1,0-1-1,-21-1 0,-68-9-8,60 5 46,-10 3-277,38-3 205,9 3 44,4 2-43,1 0 14,0-1-1,0 0 0,0 0 0,0 1 0,-1-1 1,1 0-1,0 0 0,0 0 0,0 0 0,0 0 1,0 0-1,0 0 0,0-1 0,1 1 0,1-1 45,136-12 1059,83-5-743,-202 16-420,52 3-1461</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2:40.076"/>
    </inkml:context>
    <inkml:brush xml:id="br0">
      <inkml:brushProperty name="width" value="0.05" units="cm"/>
      <inkml:brushProperty name="height" value="0.05" units="cm"/>
      <inkml:brushProperty name="color" value="#849398"/>
    </inkml:brush>
  </inkml:definitions>
  <inkml:trace contextRef="#ctx0" brushRef="#br0">395 23 4640,'0'-1'111,"0"1"1,0-1-1,0 1 1,0-1-1,0 0 1,0 1-1,1-1 1,-1 0-1,0 1 0,0-1 1,0 1-1,0-1 1,1 1-1,-1-1 1,0 0-1,1 1 1,-1-1-1,0 1 1,1-1-1,-1 1 1,1-1-1,-1 1 0,0 0 1,1-1-1,-1 1 1,1 0-1,0-1 1,19-1 6348,-11 2 1553,-20-3-5848,-1 1-2067,0 2 0,0 0 0,-1 1 0,1 0 0,0 0 0,1 1 0,-14 4 0,8-1-89,0 0 0,0 2 0,-16 7-1,6-2 21,20-9 17,-19 8 71,-34 20 0,53-27-89,1 0 0,0 1 0,0-1 0,1 1 0,-1 0-1,1 0 1,0 1 0,0-1 0,1 1 0,-8 13 0,11-18-9,1 1-1,-1-1 1,1 1-1,-1 0 1,1-1 0,0 1-1,0 0 1,-1-1 0,1 1-1,0-1 1,0 1 0,1 0-1,-1-1 1,0 1 0,1 0-1,-1-1 1,1 1 0,-1-1-1,1 1 1,-1-1-1,1 1 1,0-1 0,0 1-1,0-1 1,0 0 0,0 1-1,0-1 1,3 2 0,2 2 10,0 0 1,1 0-1,0-1 0,12 6 1,22 9 164,45 13 0,-50-19-103,0 1 0,50 27 0,-67-30-5,-12-8-18,0 1 0,0 0 0,-1 0 0,1 0 0,-1 1 1,0 0-1,0 0 0,7 10 0,-12-13-40,0-1-1,0 0 1,0 1 0,0-1-1,-1 1 1,1 0 0,-1-1-1,1 1 1,-1-1 0,0 1 0,0 0-1,1-1 1,-1 1 0,0 0-1,0-1 1,-1 1 0,1 0-1,0-1 1,0 1 0,-1 0 0,1-1-1,-1 1 1,0-1 0,1 1-1,-1-1 1,0 1 0,0-1 0,0 0-1,0 1 1,0-1 0,0 0-1,0 0 1,0 1 0,-1-1-1,1 0 1,-3 1 0,-3 3 19,0-1 0,-1 0 0,1 0 0,-1 0 0,-14 3-1,4-1-48,-1-1 0,0-1 0,0 0 0,-34 0 0,44-3-123,-176 0-5350,132-6-568,33 2 3324</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2:40.782"/>
    </inkml:context>
    <inkml:brush xml:id="br0">
      <inkml:brushProperty name="width" value="0.05" units="cm"/>
      <inkml:brushProperty name="height" value="0.05" units="cm"/>
      <inkml:brushProperty name="color" value="#849398"/>
    </inkml:brush>
  </inkml:definitions>
  <inkml:trace contextRef="#ctx0" brushRef="#br0">1 157 5984,'-1'-18'16240,"2"16"-15238,3-4-490,9-15 1643,-2 1-1159,16-18 0,-22 32-963,0 0 0,0 1 0,0 0 0,1 0 0,-1 0 0,1 1 0,10-6-1,-14 9-31,0 0-1,0 0 1,1 0-1,-1 1 1,0-1-1,0 1 1,0 0-1,0-1 1,1 1-1,-1 0 0,0 0 1,0 0-1,0 1 1,1-1-1,-1 1 1,0-1-1,0 1 1,0 0-1,0-1 1,0 1-1,0 0 1,0 0-1,0 1 0,0-1 1,0 0-1,-1 1 1,1-1-1,-1 1 1,1-1-1,-1 1 1,1 0-1,-1-1 1,0 1-1,2 4 0,-1 1 13,-1 0 0,1 0 0,-2 0-1,1 0 1,-1 1 0,0-1 0,-1 0-1,1 0 1,-3 10 0,0-5 81,0 1 0,-1-1 0,-1 1 0,-6 14 0,-44 66 409,38-67-292,-18 27 56,35-53-254,0 0 0,0 0 0,0 1 0,-1-1 0,1 0 0,0 1 0,0-1 0,0 0 0,0 0 0,0 1 0,0-1-1,0 0 1,0 1 0,0-1 0,0 0 0,0 0 0,0 1 0,0-1 0,0 0 0,0 1 0,0-1 0,0 0 0,0 0 0,0 1 0,0-1 0,0 0 0,1 1 0,-1-1 0,0 0 0,0 1 0,10 2 343,17-3 77,-26 0-429,141-9 461,57-5-3442,-169 11 516,-22 3-138,-1 0-1,1 0 1,9 1 0</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2:48.234"/>
    </inkml:context>
    <inkml:brush xml:id="br0">
      <inkml:brushProperty name="width" value="0.05" units="cm"/>
      <inkml:brushProperty name="height" value="0.05" units="cm"/>
      <inkml:brushProperty name="color" value="#004F8B"/>
    </inkml:brush>
  </inkml:definitions>
  <inkml:trace contextRef="#ctx0" brushRef="#br0">1 1059 3552,'0'0'1147,"9"12"7439,-8-13-8372,0 1 0,1-1 0,-1 0 1,0 1-1,0-1 0,1 1 0,-1-1 0,0 1 0,3-1 0,-2 1-42,0 0 0,0-1 0,0 1 0,-1-1 0,1 0 0,0 1 0,-1-1 0,1 0 0,2-2 0,3-5 153,-1 0 0,1 0 1,-2 0-1,1-1 0,-1 0 0,6-16 0,2 0-41,12-25 120,-6 9-55,2 0-1,2 2 0,46-59 0,24 1-141,-16 20 221,-28 19 51,24-25 55,-68 78-473,-2 2-56,-1 1 1,1-1-1,0 0 0,0 1 0,0 0 1,0 0-1,4-2 0,-7 3-1,1 1-1,-1 0 1,1 0-1,-1 0 1,1 0-1,-1 0 1,1 0 0,-1 0-1,1 0 1,-1 0-1,1 0 1,-1 0-1,1 0 1,0 0-1,-1 0 1,1 0-1,-1 0 1,1 1-1,-1-1 1,1 0 0,-1 0-1,1 1 1,0 0 17,0 0 1,0 0-1,0 0 1,0 0-1,-1 0 1,1 1-1,0-1 1,-1 0-1,1 0 1,-1 1-1,1-1 1,0 3-1,0 4 138,0 1-1,-1-1 0,0 1 1,0 0-1,-3 15 0,1 4 50,-3 7-131,-1 0 1,-1-1 0,-2 1-1,-14 34 1,18-54 35,5-14-124,-2 5 84,3-8 211,9-8 117,21-23-559,-9 9 225,-5 7-3,-6 5 5,2 0 0,22-18 1,-20 19-30,-4 4-95,0-1 1,21-10-1,-29 16 77,-1 1 0,1 0 1,-1 0-1,1 0 0,0 1 0,-1-1 0,1 1 1,0-1-1,0 1 0,-1 0 0,1 0 0,0 0 1,0 0-1,-1 1 0,1-1 0,0 1 0,0 0 0,-1-1 1,4 3-1,-4-2-20,0 0 1,-1 0-1,1 1 1,-1-1-1,1 0 1,-1 1-1,0-1 1,1 1-1,-1 0 1,0-1 0,0 1-1,0 0 1,0 0-1,-1 0 1,1-1-1,0 1 1,-1 0-1,1 0 1,-1 0-1,0 0 1,1 0-1,-1 0 1,0 0-1,0 0 1,-1 4-1,-1 4 7,1 1 0,-2-1-1,-5 17 1,5-18-8,-15 45 57,-31 107 311,47-156-359,-2 17 241,4-22-249,0 0 1,0 0 0,0 0 0,0 0 0,0 0 0,0 0 0,0 0 0,0 0-1,0 0 1,0 0 0,0 0 0,0 0 0,0 0 0,0 0 0,0 0 0,0 0-1,0 0 1,0 0 0,0 0 0,0 0 0,0 0 0,0 0 0,0 0 0,0 0-1,0 0 1,0 0 0,0 0 0,0 0 0,1 0 0,-1 0 0,0 0 0,0 0-1,0 0 1,0 0 0,0 0 0,0 0 0,0 0 0,0 0 0,0 0 0,0 0 0,0 0-1,0 0 1,0 0 0,0 0 0,0 1 0,5-12 41,6-11 0,1 1 0,1 1 1,1 0-1,1 0 0,0 1 0,22-19 0,-6 9 72,1 3 0,62-41-1,-81 57-53,-9 7-116,0 0 0,1 0 0,-1 0 0,1 0 0,6-2 0,-11 5 54,1-1 0,0 1 1,0 0-1,0 0 0,-1 0 0,1 0 0,0-1 0,0 1 1,0 0-1,0 0 0,-1 1 0,1-1 0,0 0 0,0 0 1,0 0-1,0 0 0,-1 1 0,1-1 0,0 0 0,0 1 0,-1-1 1,1 1-1,0-1 0,0 1 0,-1-1 0,1 1 0,-1-1 1,1 1-1,0 0 0,-1-1 0,1 1 0,-1 0 0,0 0 1,1-1-1,-1 1 0,1 0 0,-1 1 0,4 8 5,-1 1 0,-1 0 0,1 0 0,-2 0 0,1 18 1,-1-12 16,6 27 0,-3-23 5,-4-14-2,2 0 0,-1 0-1,1 0 1,0-1 0,0 1 0,0 0 0,1-1 0,6 10-1,-9-15-15,1-1-1,-1 1 0,0-1 0,1 1 0,-1-1 0,1 0 0,-1 1 0,1-1 1,-1 0-1,1 1 0,-1-1 0,1 0 0,-1 1 0,1-1 0,0 0 0,-1 0 1,1 0-1,-1 1 0,1-1 0,0 0 0,-1 0 0,1 0 0,0 0 0,-1 0 0,1 0 1,-1 0-1,1-1 0,0 1 0,-1 0 0,1 0 0,-1 0 0,1-1 0,0 1 1,-1 0-1,1-1 0,2-1 38,0 0 0,0-1 1,0 1-1,-1-1 0,3-3 0,0 1 14,13-17-25,-1 0 0,26-48 0,-22 34-34,39-74 21,-60 110-28,0 0 0,0 0 0,0 0 0,0 0 0,0 0 0,0 0 0,0 0 0,0 0 0,0 0 0,0-1 0,0 1 0,0 0 0,0 0 0,0 0 0,0 0 0,0 0 0,0 0 0,0 0 0,0 0 0,0 0 0,0 0 0,0 0 0,0 0 0,0 0 0,0 0 0,0-1 0,0 1 0,0 0 0,0 0 0,0 0 0,0 0 0,0 0 0,0 0 0,0 0 0,0 0 0,0 0 0,1 0 0,-1 0 0,0 0 0,0 0 0,0 0 0,0 0 0,0 0 0,0 0 0,0 0 0,0 0 0,0 0 0,0 0 0,0 0 0,0 0 0,0 0 0,1 0 0,-1 0 0,0 0 0,0 0 0,0 0 0,0 0 0,0 0 0,0 0 0,0 0 1,0 0-1,0 0 0,0 0 0,0 0 0,2 8-153,-2 15 106,0-19 14,-6 80 45,3-58 4,1 1 1,2 33-1,1-43-51,0-6 75,-1 0 1,2-1 0,-1 1 0,1 0 0,1-1 0,6 17 0,-9-26-28,1-1 0,-1 0 0,0 0 0,0 0 0,0 0 1,0 1-1,1-1 0,-1 0 0,0 0 0,0 0 0,0 0 0,1 0 0,-1 0 1,0 1-1,0-1 0,0 0 0,1 0 0,-1 0 0,0 0 0,0 0 0,1 0 1,-1 0-1,0 0 0,0 0 0,1 0 0,-1 0 0,0 0 0,0 0 0,1 0 1,-1 0-1,0 0 0,0-1 0,0 1 0,1 0 0,-1 0 0,0 0 0,0 0 1,1-1-1,12-9 183,14-21-5,-26 30-182,43-59-45,11-13 158,16-4-137,-65 71-150,1 6 75,-5 1 79,0 1 0,-1 0-1,0 0 1,1 0 0,-1 0-1,0 0 1,0 0 0,0 0-1,0 0 1,0 0-1,-1 0 1,1 1 0,-1-1-1,1 0 1,-1 5 0,3 7 22,9 28-20,-7-23 7,0 0 0,2-1 0,12 27-1,-6-17 132,-11-22-114,1 0 0,0 0 0,-1 0 1,2-1-1,-1 0 0,1 1 0,0-1 1,0 0-1,0-1 0,6 6 0,-8-9 4,-1 0 0,0-1-1,1 1 1,-1 0-1,0-1 1,1 0 0,-1 1-1,1-1 1,-1 0-1,1 1 1,-1-1-1,1 0 1,-1 0 0,1 0-1,-1 0 1,0-1-1,1 1 1,-1 0-1,1-1 1,-1 1 0,1-1-1,-1 1 1,0-1-1,1 1 1,-1-1 0,0 0-1,0 0 1,1 0-1,-1 0 1,0 0-1,0 0 1,1-1 0,5-5 35,-1-1 1,0 0-1,10-14 1,-12 14-35,116-184 109,-110 174-153,-9 15-7,1 0 0,-1 0 1,1 0-1,0 1 0,3-5 0,-1 28-261,-3-18 250,2 18 61,0 0 1,-2 0 0,0-1-1,-3 31 1,0 6-56,2-32 102,-2 1 0,-1 0 0,-10 43 0,13-68-50,0 0-1,0-1 1,0 1-1,0 0 0,0 0 1,-1-1-1,1 1 0,0 0 1,0-1-1,-1 1 1,1 0-1,0-1 0,-1 1 1,1 0-1,-1-1 0,1 1 1,-1-1-1,1 1 1,-1-1-1,0 1 0,1-1 1,-1 1-1,1-1 1,-1 0-1,0 1 0,0-1 1,1 0-1,-1 1 0,0-1 1,1 0-1,-1 0 1,0 0-1,-1 0 0,1 0-14,0-1-1,0 1 1,-1 0-1,1-1 1,0 0-1,0 1 0,0-1 1,0 0-1,0 0 1,0 1-1,0-1 1,0 0-1,0 0 0,0 0 1,1 0-1,-1 0 1,-1-2-1,-2-4-17,1 2-14,0 1-1,1-1 1,-1 0 0,1 0 0,0 0 0,0 0 0,0-1-1,1 1 1,0 0 0,0-1 0,0-7 0,1 12-49,5 2 76,0-1-1,1 0 0,-1 0 0,0 0 0,0-1 0,0 1 0,0-1 0,0-1 1,0 1-1,0-1 0,0 0 0,0 0 0,0 0 0,6-4 0,2-4 74,-1 0-1,0 0 1,16-18 0,-21 20-76,24-22 127,1 0 0,57-38-1,-49 40-49,57-53-1,-81 66-29,0-2 0,-2 0 0,0 0 0,-1-2 0,20-35 0,2-26 94,45-149 0,-64 156-181,-12 53 42,-4 11-93,-5 21 32,-5 23-19,3 1 0,-5 39-1,2-6 110,-8 34 206,4 1 0,1 114 0,8-60-405,1-109 564,2-30-2164,2-8-5429,-8-62-1705,2-3 3889,-1 10 877</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2:48.617"/>
    </inkml:context>
    <inkml:brush xml:id="br0">
      <inkml:brushProperty name="width" value="0.05" units="cm"/>
      <inkml:brushProperty name="height" value="0.05" units="cm"/>
      <inkml:brushProperty name="color" value="#004F8B"/>
    </inkml:brush>
  </inkml:definitions>
  <inkml:trace contextRef="#ctx0" brushRef="#br0">50 135 8640,'-10'-10'1601,"0"-1"0,1 0 1,-11-17-1,20 28-1420,0-1 0,-1 0 0,1 1 0,0-1 0,0 0 0,0 1 0,0-1 0,0 1 0,1-1 0,-1 0 0,0 1 0,0-1 0,0 1 1,0-1-1,1 0 0,-1 1 0,0-1 0,0 1 0,1-1 0,-1 1 0,1-1 0,-1 1 0,0-1 0,1 1 0,-1-1 0,1 1 0,-1 0 0,1-1 0,-1 1 0,1 0 0,-1-1 0,1 1 0,1-1 0,21-9 1146,15 1-596,1 2 0,48-4 0,-38 6-588,14-2-615,98 0 0,-153 7-581,1 1-1,0 0 1,-1 1-1,1 0 1,-1 0-1,0 1 1,1 0-1,-1 1 1,0 0-1,-1 0 1,1 0-1,7 7 1,8 2-4595</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2:50.172"/>
    </inkml:context>
    <inkml:brush xml:id="br0">
      <inkml:brushProperty name="width" value="0.05" units="cm"/>
      <inkml:brushProperty name="height" value="0.05" units="cm"/>
      <inkml:brushProperty name="color" value="#004F8B"/>
    </inkml:brush>
  </inkml:definitions>
  <inkml:trace contextRef="#ctx0" brushRef="#br0">82 33 2976,'2'-4'849,"0"1"0,0 0 0,0 0 0,1 0 0,-1 1 0,1-1 0,0 1 0,0-1 0,6-3 5413,-9 14-4112,0 3-1461,-1 0 0,-1 0-1,-3 14 1,-2 8-330,-18 169 718,2-10-410,-4-3 229,26-181-850,-6 28 113,-3 64-1,5-45 333,5-54 250,0-6-117,1-7-603,-1-1 0,2 0 0,-1 1 0,2-1-1,0 1 1,0-1 0,1 1 0,1 0 0,0 1 0,0-1 0,1 1 0,9-13 0,-10 18-42,-1 0 1,2 0 0,6-6-1,-10 10 1,0 0 0,1 0-1,-1 0 1,1 1 0,0 0-1,-1-1 1,1 1 0,0 0-1,0 0 1,0 0 0,4 0 0,-5 1 4,1 0 1,-1 0 0,0 0 0,0 1 0,0-1-1,0 1 1,1-1 0,-1 1 0,0 0 0,0 0-1,0 0 1,0 0 0,-1 0 0,1 0 0,0 1 0,0-1-1,-1 0 1,1 1 0,2 2 0,0 1 21,0 0 0,-1 0 0,1 0 1,-1 0-1,5 11 0,-6-9 48,1 1 0,-2 0-1,1 0 1,-1 0 0,0 0 0,-1 0 0,0 0 0,0 0 0,0 0 0,-1 0-1,-3 9 1,-2 12 102,-18 44 0,23-72-154,-10 29 161,-1 0 1,-20 34-1,30-60-151,-1 0 0,0-1-1,0 1 1,-1-1 0,1 1-1,-1-1 1,1 0 0,-1-1-1,-5 4 1,8-5-5,0-1 0,0 1 0,0 0 0,0-1 1,0 1-1,0-1 0,0 1 0,-1-1 0,1 0 0,0 1 0,0-1 1,0 0-1,-1 0 0,1 0 0,0 0 0,0 0 0,-1 0 0,1 0 0,0 0 1,0-1-1,-1 1 0,1 0 0,0-1 0,0 1 0,0-1 0,0 1 1,0-1-1,0 1 0,0-1 0,0 0 0,0 0 0,0 0 0,0 1 0,0-1 1,0 0-1,0 0 0,1 0 0,-2-2 0,0 0 3,0 0-24,1 1-1,0-1 1,-1 0-1,1 1 1,0-1-1,0 0 0,0-3 1,1 5 8,0-1 1,0 1-1,0 0 1,0 0-1,0 0 0,1 0 1,-1 0-1,0 0 1,1 0-1,-1 0 1,1 0-1,-1 0 0,1 0 1,-1 0-1,1 0 1,0 1-1,0-1 1,-1 0-1,1 0 0,0 0 1,0 1-1,0-1 1,1 0-1,7-5 23,1 0 0,-1 1 0,1 0 1,15-4-1,45-12 149,-49 16-119,43-12 45,-2-3 0,-1-3 0,114-60 0,-165 78-39,-1-1 1,0-1-1,0 1 0,12-14 1,-18 18-45,0-1 0,-1-1 1,1 1-1,-1 0 0,0-1 1,0 1-1,0-1 0,0 0 1,-1 1-1,1-1 0,-1 0 1,0 0-1,0 0 0,-1 0 0,1-6 1,-1 8-25,0 1 1,0 0-1,-1-1 0,1 1 1,0 0-1,-1-1 1,1 1-1,-1 0 0,1 0 1,-1-1-1,0 1 1,1 0-1,-1 0 0,0 0 1,0 0-1,0 0 1,0 0-1,0 0 0,0 0 1,0 0-1,0 0 1,0 0-1,0 1 0,-1-1 1,1 0-1,0 1 1,0-1-1,-1 1 0,1 0 1,0-1-1,-1 1 1,1 0-1,-1 0 0,-1 0 1,-4-1-18,0 1 1,-1 0 0,1 0 0,0 1-1,-10 2 1,4 0 10,0 0 0,0 1 0,0 0 0,1 1 0,-1 1 0,1 0 0,0 0 0,1 1 0,-19 15 0,23-16 51,1 0 0,0 1 1,0-1-1,0 1 0,1 0 0,0 1 0,1-1 0,0 1 0,0 0 0,0 0 0,1 0 1,0 1-1,1-1 0,0 1 0,-2 16 0,3-16 20,1 0 0,0-1 0,1 1 0,-1 0 0,2 0 0,-1-1 0,1 1 0,1-1 0,0 1 0,0-1 0,0 0 0,1 0 0,0 0 0,1-1 0,0 0 0,0 1 0,0-2 0,1 1 0,0-1 0,1 1 0,-1-2 0,1 1 0,11 6 0,-1 0-66,1-2 1,1 0-1,-1-2 1,2 0-1,-1-1 1,1 0-1,0-2 0,0 0 1,0-2-1,1 0 1,0-1-1,31-1 0,-47-2-380,0 0-1,0 0 0,1 0 1,-1 0-1,0-1 0,0 0 0,0 0 1,0 0-1,-1-1 0,1 1 1,-1-1-1,1-1 0,6-6 0,2-2-2221,-1-2 0,18-25 0,-29 38 2512,30-41-3008</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2:52.669"/>
    </inkml:context>
    <inkml:brush xml:id="br0">
      <inkml:brushProperty name="width" value="0.05" units="cm"/>
      <inkml:brushProperty name="height" value="0.05" units="cm"/>
      <inkml:brushProperty name="color" value="#004F8B"/>
    </inkml:brush>
  </inkml:definitions>
  <inkml:trace contextRef="#ctx0" brushRef="#br0">187 61 2144,'5'-5'1669,"-1"1"0,1-1 1,16-12 9673,-21 25-9465,-4 303 1210,0 0-1819,-1-203-1061,4-87-75,-4 27 1,-3-12 708,13-108-47,2-138-1018,0 5 558,4 42-323,-1 62 211,-10 91-223,2-4 219,-2 0-1,1 0 1,-2 0-1,-4-27 1,5 40-199,0 0 1,0 0 0,-1 0-1,1 0 1,0 1 0,-1-1 0,1 0-1,0 0 1,-1 0 0,0 1-1,1-1 1,-1 0 0,1 1-1,-1-1 1,0 0 0,-1 0-1,2 1-21,-1-1 0,1 1 0,-1 0 0,0 0-1,1 0 1,-1 0 0,0 0 0,1 0 0,-1 1 0,1-1-1,-1 0 1,0 0 0,1 0 0,-1 1 0,1-1 0,-1 0-1,1 0 1,-1 1 0,1-1 0,-1 0 0,1 1 0,-1-1-1,1 1 1,-1-1 0,1 1 0,-1 0 0,-41 43 286,-69 98 0,63-78-167,41-55-109,8-12 200,10-16 85,3-5-181,2 0 0,1 2 1,34-37-1,48-42-353,-98 100 227,0 0-1,0 0 1,1-1-1,-1 1 1,0 0-1,1 0 1,-1 0-1,1 1 1,0-1-1,-1 0 1,1 1-1,-1-1 1,1 1-1,0-1 1,0 1-1,2-1 1,-2 2-1,0-1 0,0 1-1,1-1 1,-1 1 0,0 0 0,0 0 0,0 0 0,-1 0 0,1 0 0,0 0 0,0 0 0,0 1 0,1 1-1,-1-1 26,0 0-1,0 0 0,-1 0 0,1 1 0,-1-1 1,1 1-1,-1-1 0,0 0 0,0 1 0,0 0 1,1 4-1,5 33 205,-3-14-131,-1-5-91,0 0 1,-1 27-1,-2-9-7437,0-28 3457,0-11 3818,0 0-1,0 0 0,0 1 1,0-1-1,0 0 1,0 0-1,0 1 0,0-1 1,0 0-1,0 0 0,0 1 1,0-1-1,0 0 0,1 0 1,-1 0-1,0 1 0,0-1 1,3 2-2885,7-3 750,-5-1 1169,16-1-4006</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2:53.798"/>
    </inkml:context>
    <inkml:brush xml:id="br0">
      <inkml:brushProperty name="width" value="0.05" units="cm"/>
      <inkml:brushProperty name="height" value="0.05" units="cm"/>
      <inkml:brushProperty name="color" value="#004F8B"/>
    </inkml:brush>
  </inkml:definitions>
  <inkml:trace contextRef="#ctx0" brushRef="#br0">281 18 6880,'-1'-1'129,"0"1"0,1-1-1,-1 1 1,1-1 0,-1 0 0,1 1 0,0-1 0,-1 1 0,1-1 0,-1 0 0,1 0 0,0 1-1,0-1 1,-1-1 0,4-3 2325,4 4 3025,-3 22-1026,2 19-2740,1 68 0,-11 41-1149,1-21 124,3-112-618,-4 230 772,5-136-312,2-33-90,-3 178-29,0-254-193,-5-6 198,2 0-351,0-1 0,1 1 0,0 0 0,-1-1 0,2 1 0,-2-7 0,-2-5-45,-10-36-77,9 30 69,-1 0 0,-15-32 0,13 37-30,-1-1 0,-1 2-1,0-1 1,-29-30 0,27 33 29,0 1-1,-2 1 1,1 0 0,-21-12-1,26 19-109,1 0-1,-14-13 1,21 18 40,0 1 57,1 0-1,0 1 1,0-1-1,-1 0 1,1 0-1,0 0 1,0 0-1,0 0 1,-1 0-1,1 0 1,0 1-1,0-1 1,0 0-1,-1 0 1,1 0-1,0 0 1,0 1-1,0-1 1,0 0-1,0 0 1,-1 0-1,1 1 1,0-1-1,0 0 1,0 0-1,0 1 1,0-1-1,0 0 1,0 0-1,0 0 1,0 1-1,0-1 1,0 0-1,0 0 1,0 1-1,0-1 1,1 9-114,30 100 387,8 22 98,-30-108-349,0 3 72,18 36-1,-17-41-59,8 16 214,-17-35-212,0-1-1,0 1 1,0-1-1,1 1 1,-1-1-1,0 1 1,1-1-1,-1 0 1,1 1-1,-1-1 1,1 0-1,-1 0 1,1 0-1,0-1 1,0 1-1,2 1 1,-2-2 5,0 0-1,0 0 1,-1 0 0,1 0 0,0 0 0,-1 0 0,1-1 0,0 1 0,0 0 0,-1-1-1,1 1 1,-1-1 0,1 0 0,0 0 0,-1 0 0,1 1 0,-1-1 0,0 0-1,1-1 1,-1 1 0,2-2 0,2-3-27,0-1 1,-1 1-1,7-12 0,-8 13 28,12-22-60,51-84 334,-56 98-289,0 0 0,1 1 0,0 1 0,0 0 0,1 0 0,16-10 0,7 0-148,1 2 1,54-21-1,-75 34-265,31-12-1759,-17 10-3963,-28 8 5803,-1 0 0,1 0 0,-1 0-1,1 0 1,0 0 0,-1 0 0,1 0 0,0 0 0,-1 0 0,1 0 0,-1 0-1,1 0 1,0 1 0,-1-1 0,1 0 0,-1 0 0,1 1 0,-1-1 0,1 0-1,-1 1 1,1-1 0,-1 0 0,1 1 0,-1-1 0,1 1 0,-1-1 0,0 1-1,1-1 1,-1 1 0,0-1 0,1 1 0,-1 0 0,0 0 0,2 17-6525</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2:59.043"/>
    </inkml:context>
    <inkml:brush xml:id="br0">
      <inkml:brushProperty name="width" value="0.05" units="cm"/>
      <inkml:brushProperty name="height" value="0.05" units="cm"/>
      <inkml:brushProperty name="color" value="#849398"/>
    </inkml:brush>
  </inkml:definitions>
  <inkml:trace contextRef="#ctx0" brushRef="#br0">338 28 1568,'0'-28'20801,"0"43"-20008,-11 239 990,4-150-1689,-22 122 1118,8-83-941,-19 243 449,35-330 165,2-66-977,1 0 1,1-1-1,0 1 0,0-16 1,0 4 69,7-389-63,24-202 58,-30 613 30,0-1-1,0 0 1,0 1-1,0-1 1,0 1-1,0-1 1,0 0-1,0 1 1,0-1-1,0 1 0,0-1 1,0 0-1,-1 1 1,1-1-1,0 1 1,-1-1-1,1 1 1,0-1-1,-1 1 1,1-1-1,0 1 1,-1-1-1,1 1 1,-1 0-1,0-2 1,0 2 3,0 0 0,1 0 0,-1 0 0,0 0 0,0 0 0,0 0 0,1 0 0,-1 1 0,0-1 0,0 0 0,1 0 0,-1 1 0,0-1 0,0 0 0,1 1 0,-2 0 0,-5 3 48,1 1-1,0 0 1,-6 7 0,9-10-31,-8 10 50,0 1-1,1-1 1,0 1-1,-15 29 1,-25 64 97,37-74-201,-50 112 388,60-138-229,2-8 7,3-12 66,24-76-143,-18 66-73,-1 5-11,1 0 0,0 1 1,2 0-1,0 1 0,1 0 1,1 0-1,0 1 0,1 0 1,1 2-1,24-22 0,-34 33 4,0 0 0,1 0 0,-1 0 1,0 1-1,1-1 0,0 1 0,-1 0 0,1 1 0,0-1 0,0 1 0,9-1 0,-10 1 33,-1 1 0,0 0 0,1 1-1,-1-1 1,0 0 0,0 1-1,1 0 1,-1 0 0,0 0 0,0 0-1,0 0 1,0 1 0,0 0 0,0-1-1,-1 1 1,1 0 0,0 0 0,4 5-1,2 3-152,0 0-1,-1 0 0,0 1 0,-1 1 1,0-1-1,-1 1 0,0 0 0,-1 1 1,0-1-1,-1 1 0,0 0 0,2 14 1,-5-21-1418,0 1 1,1-1 0,-1 0 0,2 0-1,-1 0 1,4 6 0,-5-10 976,0 0 1,0 0-1,0 0 1,1-1-1,-1 1 1,1-1-1,-1 1 1,1-1-1,0 1 1,0-1-1,-1 0 1,1 0-1,0 0 1,0 0-1,0 0 1,0 0-1,0-1 1,0 1-1,5 0 1,3 0-2362</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3:00.412"/>
    </inkml:context>
    <inkml:brush xml:id="br0">
      <inkml:brushProperty name="width" value="0.05" units="cm"/>
      <inkml:brushProperty name="height" value="0.05" units="cm"/>
      <inkml:brushProperty name="color" value="#849398"/>
    </inkml:brush>
  </inkml:definitions>
  <inkml:trace contextRef="#ctx0" brushRef="#br0">152 13 4992,'-3'-13'20453,"3"24"-20891,0 34 1033,8 235 944,-1-141-1128,-5-64-151,7 454 620,-14-476-640,5-51-211,0-1 0,0 1 0,0-1 0,0 1 0,-1-1 0,1 1 0,0-1 0,-1 1 0,0-1 0,1 1 0,-1-1 0,0 1 0,-1 1 0,1-2 35,-12-6 160,10 2-216,-1 0 0,1-1 1,0 1-1,0-1 0,0 0 1,0 0-1,-2-5 0,1 2-5,-3-6-3,0 0 0,1-1 0,1 0 0,-6-21 0,1 2 0,-14-50 6,-9-26-7,27 83-5,5 23 6,1-1 0,-1 1 0,1 0 0,-1 0 1,0-1-1,-1 1 0,-1-4 0,5 13 29,-1 1 0,0-1 0,0 0 0,0 1 0,-1 10 0,4 29 112,9 20-178,8 48-92,-18-99 164,0-1 0,1 1-1,1-1 1,0 0 0,11 22-1,-16-36-19,1 1 0,-1 0 0,1 0 0,-1 0 0,1 0 0,-1 0 0,1-1 0,0 1 0,-1 0 0,1 0-1,0-1 1,0 1 0,-1 0 0,1-1 0,0 1 0,0-1 0,0 1 0,0-1 0,0 0 0,0 1 0,0-1 0,0 0-1,0 0 1,0 1 0,0-1 0,1 0 0,0-1 29,0 1 0,0-1-1,0 0 1,0 0 0,0 0 0,-1 0 0,1 0-1,0 0 1,-1 0 0,1 0 0,2-3-1,36-35 288,41-50 0,-32 34-311,-10 12-1180,-15 14-2356,-19 16-189,-1 2-5045,-4 11 8556,1 0 0,-1-1-1,0 1 1,0 0-1,1-1 1,-1 1-1,0 0 1,0 0-1,1 0 1,-1-1 0,0 1-1,1 0 1,-1 0-1,0 0 1,1 0-1,-1 0 1,0 0 0,1 0-1,-1 0 1,0-1-1,1 1 1,-1 0-1,0 0 1,1 1 0,-1-1-1,0 0 1,1 0-1,-1 0 1,1 0-1,7 6-4727</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8T15:55:07.387"/>
    </inkml:context>
    <inkml:brush xml:id="br0">
      <inkml:brushProperty name="width" value="0.05" units="cm"/>
      <inkml:brushProperty name="height" value="0.05" units="cm"/>
    </inkml:brush>
  </inkml:definitions>
  <inkml:trace contextRef="#ctx0" brushRef="#br0">1 1378 8224,'0'18'2645,"0"-18"-2602,0 1 1,0-1-1,0 0 0,0 0 1,0 1-1,0-1 0,0 0 1,0 1-1,0-1 0,0 0 1,0 1-1,0-1 0,0 0 1,1 0-1,-1 1 0,0-1 1,0 0-1,0 0 0,0 1 1,1-1-1,-1 0 0,0 0 1,1 1-1,1 2 260,1 0 0,0 0 0,0 0 1,0-1-1,0 1 0,1-1 0,-1 0 0,0 1 1,1-2-1,0 1 0,-1 0 0,9 2 0,-7-4-27,0-1-1,-1 1 1,1 0 0,0-1-1,0 0 1,0 0 0,-1-1-1,1 1 1,0-1 0,-1 0-1,1 0 1,-1-1 0,0 1-1,0-1 1,7-5 0,3-6 43,1 1-1,19-27 1,-11 13 31,5-2-212,2 0 0,0 3-1,36-25 1,4-2-1,76-73 288,-109 90-330,58-72-1,-25 10 156,69-131 1,-50 61 417,-69 125-567,-2-2 0,12-46 0,-24 70-46,11-45 90,-16 57-104,0 1-1,0-1 0,0 0 1,-1 1-1,-2-16 0,-5 5 21,7 18-67,0 1 1,-1-1-1,1 1 0,-1-1 1,1 1-1,-1 0 1,1-1-1,0 1 0,-1-1 1,0 1-1,1 0 1,-1-1-1,1 1 0,-1 0 1,1 0-1,-1-1 1,0 1-1,1 0 0,-1 0 1,-2 0-14,1 0 1,0 1-1,0-1 0,0 1 1,0 0-1,0 0 0,1 0 1,-1 0-1,0 0 1,0 0-1,0 0 0,1 0 1,-1 1-1,1-1 1,-1 1-1,-2 3 0,-25 30-52,1 2 0,-24 42 0,17-22 233,2 1-1,-37 93 1,1 29 344,58-146-361,2 0 1,1 0 0,-5 54-1,12-73-68,1 0 1,1 0-1,0 0 0,1-1 0,1 1 0,0 0 1,1-1-1,1 0 0,9 21 0,-9-24-29,0-1 0,1 0-1,0-1 1,1 1 0,0-1-1,0 0 1,1-1 0,0 0-1,1 0 1,0-1 0,0 0-1,17 10 1,-18-14-56,-1 0 0,1 0 0,0-1 0,0 0 0,0 0 0,0-1 0,0 0 0,0 0 0,1-1 0,-1 0 0,0-1 0,0 0 0,11-2 0,11-4-32,-2-1 0,36-16 0,-45 17 43,92-41-514,-92 38 275,-1 0-1,0-1 1,28-24 0,-41 30 207,1 0 1,-1 0 0,0 0-1,-1-1 1,1 0-1,-1 1 1,0-2-1,5-11 1,-8 16 30,0-1-1,0 0 1,0 0 0,0 1-1,-1-1 1,1 0 0,-1 0-1,0 0 1,0-3 0,0 5-1,0 0 1,0 0 0,-1-1-1,1 1 1,0 0-1,-1 0 1,1 0 0,-1 0-1,1 0 1,-1 0 0,0 0-1,1 0 1,-1 0-1,0 0 1,0 0 0,0 0-1,0 0 1,0 1-1,0-1 1,0 0 0,0 1-1,0-1 1,0 1-1,0-1 1,-2 0 0,-1 0-16,0 0 1,0 0 0,-1 1 0,1 0 0,0-1 0,-1 1 0,1 1-1,0-1 1,-1 1 0,1-1 0,-8 4 0,-4 1-66,-26 12 1,24-8 113,1 0-1,1 1 1,-1 1-1,1 0 1,1 1 0,0 1-1,1 1 1,-14 17-1,19-21 55,1 1-1,0 0 1,1 0-1,1 0 1,-1 1-1,2 0 0,0 1 1,0-1-1,1 1 1,1 0-1,0 0 1,-2 23-1,5-30-41,0 0-1,0 0 1,0 0-1,1 0 0,3 10 1,-4-14-37,1 0-1,0 0 1,-1 0-1,1 0 1,0 0 0,0 0-1,0 0 1,1-1 0,-1 1-1,0 0 1,1-1 0,-1 1-1,1-1 1,-1 0-1,1 1 1,0-1 0,-1 0-1,1 0 1,0 0 0,0 0-1,3 1 1,4 0-16,1-1 0,0 1 0,-1-2 0,1 1 0,0-1 0,0-1 0,13-2 1,70-17-135,327-124-421,-368 124 557,-29 12-32,0 1 1,40-6-1,-60 12 43,0 1 0,1 0 0,-1-1 0,0 1 0,0 1 0,0-1 0,0 0 0,0 1 0,0 0 0,0-1 0,0 1 0,-1 0 0,1 1 0,5 2 0,-7-3 20,1 0 0,-1 0 0,0 0 1,1 0-1,-1 0 0,0 0 0,0 1 0,0-1 0,0 0 0,0 1 0,0-1 1,-1 1-1,1-1 0,0 1 0,-1 0 0,1-1 0,-1 1 0,0 0 0,1-1 1,-1 1-1,0 0 0,0-1 0,0 1 0,0 0 0,0-1 0,-1 3 1,1-1 25,-1 1 0,0-1 0,0 1 0,0-1 0,0 1 0,-1-1 0,1 0 0,-1 0 0,0 1 0,0-1 0,0 0 0,0-1 0,-1 1 0,1 0 0,-1-1 0,1 1 0,-5 1 0,5-3-93,0 0 1,0 0 0,0 0-1,0 0 1,0-1-1,0 0 1,0 1-1,-1-1 1,1 0-1,0 0 1,0 0-1,0 0 1,-1 0-1,1 0 1,0-1 0,0 1-1,0-1 1,0 0-1,0 1 1,0-1-1,0 0 1,0 0-1,0 0 1,0-1-1,0 1 1,1 0 0,-1-1-1,0 1 1,-1-3-1,-3-2-27,2 1 0,-1-1-1,1 0 1,-7-11 0,7 9 101,-1 1 1,0 0 0,-6-7 0,11 14-33,-3-3 23,0 0 0,0 0 1,0 0-1,-6-3 0,8 5-17,0 1 1,0-1-1,0 1 1,0-1-1,0 1 0,-1-1 1,1 1-1,0 0 0,0 0 1,-1 0-1,1 0 1,0 0-1,0 0 0,-1 0 1,1 0-1,0 0 0,0 0 1,-1 1-1,1-1 0,-2 1 1,-1 1-8,0 1-1,0-1 1,0 1 0,1 0 0,-1 0 0,1 0-1,0 1 1,-1-1 0,2 1 0,-1-1-1,0 1 1,1 0 0,-1 0 0,1 1 0,1-1-1,-1 0 1,0 1 0,1-1 0,0 0-1,0 1 1,-1 8 0,1-3 78,1-1 0,0 1 0,0-1 0,1 0 0,0 1 0,0-1-1,1 0 1,0 0 0,1 0 0,4 11 0,-6-18-65,0 0 1,1 1-1,-1-1 0,0 0 1,1 0-1,-1 0 0,1-1 1,1 3-1,-2-3-8,0-1 0,-1 1 0,1-1 0,0 1 0,0-1 0,0 0 0,-1 1 1,1-1-1,0 0 0,0 1 0,0-1 0,0 0 0,0 0 0,0 0 0,0 0 0,0 0 0,0 0 0,0 0 0,-1 0 0,1 0 0,0-1 0,0 1 0,0 0 1,0-1-1,0 1 0,0 0 0,0-1 0,5-3-17,0 0 1,0 0 0,0-1-1,-1 1 1,0-1-1,6-7 1,27-37-448,-22 26 258,-3 7 69,-7 9-6,0-1 1,-1 1-1,8-15 1,-18 36 108,1-1-1,1 1 1,0-1 0,0 1 0,0 24-1,2-30 78,1 0-1,0 1 0,1-1 1,0 1-1,0-1 0,1 1 1,0-1-1,0 0 0,1 0 1,0 0-1,0 0 0,6 9 1,-7-14-34,0-1 1,-1 0 0,1 0-1,0-1 1,0 1 0,1 0-1,-1 0 1,0-1 0,0 0-1,1 1 1,-1-1 0,1 0-1,-1 0 1,1 0 0,-1 0 0,1-1-1,0 1 1,0-1 0,-1 0-1,1 0 1,0 1 0,-1-2-1,1 1 1,0 0 0,0-1-1,-1 1 1,1-1 0,-1 0-1,4-1 1,7-3 57,-1 0 1,0-1-1,0 0 0,20-16 1,44-32-5,130-120 0,-168 135-239,37-35 90,-73 71 86,1 1 0,0 0 0,0 0 0,0 0 0,0 0 1,0 0-1,5-1 0,-7 2 0,0 1 0,0 0 1,0 0-1,0 0 0,0 0 0,0 0 1,0 0-1,0 0 0,1 0 0,-1 0 1,0 0-1,0 1 0,0-1 0,0 0 1,0 1-1,0-1 0,0 1 0,0-1 1,0 1-1,-1-1 0,1 1 0,0 0 1,0-1-1,0 1 0,-1 0 0,1 0 1,1 1-1,0 2 3,-1-1 0,1 1 0,-1-1 1,0 1-1,0 0 0,0-1 0,0 1 0,-1 0 1,0 0-1,1-1 0,-1 1 0,-1 0 0,1 0 1,-2 5-1,1 4 39,-5 39 249,-2-1-1,-25 87 0,23-102-305,9-34 1,-15 51-65,14-49-36,0 0 0,0 0-1,0 0 1,0 0 0,-1 0 0,0-1 0,0 1 0,0-1-1,-4 5 1,6-8 73,1 1 1,-1-1-1,1 0 0,-1 1 0,0-1 0,1 0 1,-1 0-1,1 0 0,-1 1 0,1-1 0,-1 0 1,0 0-1,1 0 0,-1 0 0,1 0 0,-1 0 1,0 0-1,1 0 0,-1 0 0,1 0 0,-1 0 1,0-1-1,1 1 0,-1 0 0,0-1 0,-1 0-61,0 0 0,1 0 0,-1 0-1,0 0 1,1-1 0,-1 1 0,-2-4 0,-1-2-222,-1-1 0,-6-12 0,11 17 264,-4-11 114,5 14-53,0 0-1,0 0 1,0 0 0,0 0 0,0 0 0,0-1 0,0 1 0,0 0 0,0 0-1,0 0 1,0 0 0,0 0 0,0-1 0,0 1 0,0 0 0,0 0 0,0 0 0,0 0-1,0 0 1,0-1 0,0 1 0,0 0 0,1 0 0,-1 0 0,0 0 0,0 0-1,0 0 1,0 0 0,0-1 0,0 1 0,1 0 0,-1 0 0,0 0 0,11 3 157,-7-1-138,0 0 0,0-1 0,1 0 0,-1 0 0,1 0 0,-1 0 0,1-1 0,0 1 0,-1-1 0,1-1 0,-1 1 0,1-1 0,0 1 0,5-3 0,4-1 105,0 0 0,-1-1 0,18-9 1,164-99 785,-154 88-819,91-67 52,-114 78-102,-1 0 0,-1-1 0,0-1 0,14-19-1,-14 12 54,0-1 0,22-47-1,73-213 54,-87 215-98,33-106 644,-54 163-643,-3 12-56,0 0 1,0-1-1,0 1 0,0 0 1,0 0-1,0 0 0,0 0 1,-1 0-1,1 0 0,0 0 1,0 0-1,0 0 1,0-1-1,0 1 0,0 0 1,0 0-1,0 0 0,0 0 1,0 0-1,0 0 0,-1 0 1,1 0-1,0 0 0,0 0 1,0 0-1,0 0 0,0 0 1,0 0-1,0 0 0,-1 0 1,1 0-1,0 0 1,0 0-1,0 0 0,0 0 1,0 0-1,0 0 0,0 0 1,-1 0-1,1 0 0,0 0 1,0 0-1,0 0 0,0 0 1,0 0-1,-2 1-3,1 0-1,0 0 1,-1 0-1,1 0 1,0 0-1,0 0 1,0 1-1,0-1 1,-2 3-1,0 2-1,1 0 0,0 0-1,-3 11 1,-49 223 490,29-89-119,9-49-262,-11 146-4581,8-51-155,19-190 3453,-1 2-358,-3-3-3427,-1-1 1839</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3:05.728"/>
    </inkml:context>
    <inkml:brush xml:id="br0">
      <inkml:brushProperty name="width" value="0.05" units="cm"/>
      <inkml:brushProperty name="height" value="0.05" units="cm"/>
      <inkml:brushProperty name="color" value="#004F8B"/>
    </inkml:brush>
  </inkml:definitions>
  <inkml:trace contextRef="#ctx0" brushRef="#br0">1 704 5408,'1'1'1728,"8"4"-811,-1 0 0,1-1 0,1 0 0,-1 0 0,1-1 1,-1 0-1,1-1 0,10 1 0,-14-2-583,0-1 0,-1 0 0,1 0 0,0 0 0,0-1 1,-1 0-1,1 0 0,-1-1 0,1 1 0,-1-1 0,0 0 0,1-1 0,-1 1 0,0-1 0,9-7 0,0-2 297,1-2-1,-2 1 0,23-30 0,26-54 295,-31 34-715,-3-1 0,23-76 1,-24 61-210,38-77 1,-47 129-215,-18 27 210,0 0-1,0-1 1,0 1 0,0 0-1,1 0 1,-1 0 0,0-1 0,0 1-1,0 0 1,1 0 0,-1 0-1,0 0 1,0 0 0,1 0-1,-1-1 1,0 1 0,0 0 0,1 0-1,-1 0 1,0 0 0,0 0-1,1 0 1,-1 0 0,0 0-1,0 0 1,1 0 0,-1 0 0,0 0-1,0 0 1,1 0 0,-1 1-1,0-1 1,1 0 0,5 9 12,3 15 115,-4 3-64,0 0-1,0 35 1,-2 59 21,-3-115-74,0-3 0,-6 145 103,4-131-65,0 0 0,-2 0 0,1-1 0,-2 1 0,-1-1 0,-11 25 0,11-30-16,-1 0 1,0 0 0,0 0-1,-1-1 1,-1 0-1,1-1 1,-2 0-1,-10 9 1,16-15-39,-1 0 0,0 1 0,-1-2 1,1 1-1,0 0 0,-1-1 0,1 0 1,-1-1-1,0 1 0,0-1 0,1 0 1,-1 0-1,0-1 0,0 0 0,0 0 1,0 0-1,0-1 0,0 0 0,-8-2 1,3 0-67,0 0 1,0-1-1,-13-8 1,20 10 44,0 0-1,1 0 1,-1-1 0,1 1-1,0-1 1,-1 0 0,1 0-1,1 0 1,-1-1 0,0 1 0,-3-7-1,5 9 8,1-1 0,-1 1-1,1 0 1,0 0 0,-1 0-1,1 0 1,0 0 0,0 0 0,0-1-1,0 1 1,0 0 0,0 0-1,0 0 1,0 0 0,0 0 0,1-1-1,-1 1 1,0 0 0,1 0-1,-1 0 1,1 0 0,-1 0-1,1 0 1,-1 0 0,1 0 0,0 0-1,0 0 1,-1 0 0,1 1-1,0-1 1,0 0 0,2-1 0,0 0 17,1 0 0,0-1 0,0 1 0,0 1 0,0-1 0,1 1 1,-1-1-1,6 0 0,230-23 188,24-5 308,-178 19-191,-70 10-107,-14 1 181,-3 8-261,-8 38-11,6-34-46,0 0-1,1 0 0,0 0 0,1 0 0,1 22 1,2-19 30,1 1 0,0-1 1,11 29-1,-14-42-55,1-1 0,-1 1 0,1-1 0,0 1 0,0-1 1,-1 0-1,1 1 0,0-1 0,0 0 0,0 0 0,0 0 0,1 0 0,-1 0 0,0 0 1,0 0-1,1 0 0,-1 0 0,0 0 0,1-1 0,-1 1 0,1-1 0,2 1 0,-2 0 2,0-1-1,0 0 1,-1-1-1,1 1 1,0 0-1,0 0 1,0-1-1,-1 1 1,1-1-1,0 1 1,0-1-1,-1 0 1,1 0-1,-1 0 1,1 0-1,-1 0 1,1 0-1,-1 0 1,3-3-1,0 0-62,1-1-1,-1 1 0,0-1 1,0 0-1,0-1 0,-1 1 0,0-1 1,0 1-1,0-1 0,-1 0 0,0 0 1,0 0-1,0 0 0,-1-1 0,0 1 1,0 0-1,-1-1 0,0 1 1,0-9-1,-2 2-62,1 1 0,-2 0 1,0-1-1,0 1 0,-1 0 0,-6-13 1,7 19 52,-1-1 0,0 1 0,0-1 0,0 1 0,-1 0 0,1 1 0,-1-1 0,-1 1 0,1 0 0,-1 0 0,0 1 0,-6-5 0,9 8 10,0 0-1,-1 0 1,1 0 0,0 0 0,0 0 0,-1 1 0,1-1 0,-4 1 0,6 0 43,1 0 1,-1 0-1,0 0 0,1 0 1,-1 0-1,0 0 0,0 0 1,1 0-1,-1 0 0,0 0 1,1 0-1,-1 0 0,0 1 1,1-1-1,-1 0 0,0 0 1,1 1-1,-1-1 0,1 1 1,-1-1-1,1 0 0,-1 1 1,0-1-1,1 1 0,0-1 1,-1 1-1,1-1 0,-1 1 1,1 0-1,0-1 0,-1 1 1,1 0-1,0-1 0,0 1 1,-1 0-1,1-1 0,0 1 1,0 0-1,0-1 0,0 1 1,0 0-1,0-1 0,0 1 1,0 0-1,0 0 1,1 1 19,0 0 0,-1-1 0,1 1 1,0-1-1,0 1 0,0-1 1,0 1-1,0-1 0,0 0 0,1 1 1,-1-1-1,0 0 0,1 0 1,-1 0-1,1 0 0,-1 0 0,1 0 1,-1-1-1,3 2 0,2 0 31,-1 0 0,1 0 0,0 0 0,8 0 0,8-1-222,-1 0 1,0-2 0,27-3 0,-6-1-591,38 0-1913,127-15-9273,-150 9 8853</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3:06.775"/>
    </inkml:context>
    <inkml:brush xml:id="br0">
      <inkml:brushProperty name="width" value="0.05" units="cm"/>
      <inkml:brushProperty name="height" value="0.05" units="cm"/>
      <inkml:brushProperty name="color" value="#004F8B"/>
    </inkml:brush>
  </inkml:definitions>
  <inkml:trace contextRef="#ctx0" brushRef="#br0">1026 242 7040,'-22'-14'3706,"17"0"390,-11-8-1739,-2 0 0,-31-29-1,32 35-2310,-1 1 0,-1 1-1,-1 0 1,0 2-1,-42-21 1,53 30-50,1 0 0,-1 1 1,1 0-1,-1 0 0,0 1 0,1 0 0,-1 1 0,0-1 1,0 2-1,0-1 0,0 1 0,1 1 0,-12 2 0,-8 5-39,0 1-1,-44 23 0,24-10 117,-30 9 43,41-18-20,1 2 1,1 1-1,-43 28 0,75-43-59,1-1 0,0 1 1,-1 0-1,1 0 0,0 0 0,0 0 0,0 0 0,0 1 0,1-1 0,-3 4 0,4-5-16,-1 0 0,1 0 0,0 0 1,0 0-1,0 0 0,0 1 0,0-1 0,0 0 0,0 0 0,0 0 0,0 0 0,0 0 0,1 0 0,-1 0 0,0 0 0,1 0 0,-1 0 0,1 0 1,-1 0-1,1 0 0,-1 0 0,1 0 0,0 0 0,-1-1 0,1 1 0,0 0 0,0 0 0,0-1 0,1 2 0,14 9 127,0-1-1,1 0 0,0-2 1,31 12-1,-24-10 26,39 21 0,-37-14-114,-1 1 1,36 33 0,38 50-139,13 11-74,86 55 393,-191-161-168,-1 0 1,0 1-1,0 0 1,6 9 0,-11-15-49,0 0 0,0 1 0,0-1 0,0 0 0,-1 0 1,1 1-1,0-1 0,-1 1 0,1-1 0,-1 0 0,0 1 0,0-1 1,1 1-1,-1-1 0,0 1 0,0-1 0,0 1 0,0-1 0,-1 1 1,1-1-1,0 1 0,-1-1 0,1 0 0,0 1 0,-1-1 0,0 1 1,1-1-1,-1 0 0,0 0 0,0 1 0,0-1 0,0 0 0,-2 2 1,-3 2 40,0-1 0,-1 0 0,1 0 0,-1-1 1,0 0-1,-12 4 0,-48 10 159,51-14-120,-18 4-57,-2-2 1,1-2 0,-40-1 0,-107-11-4,86 2-242,-142-4-3157,157 10-3631,72 0 2666,8-3 1435</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3:07.258"/>
    </inkml:context>
    <inkml:brush xml:id="br0">
      <inkml:brushProperty name="width" value="0.05" units="cm"/>
      <inkml:brushProperty name="height" value="0.05" units="cm"/>
      <inkml:brushProperty name="color" value="#004F8B"/>
    </inkml:brush>
  </inkml:definitions>
  <inkml:trace contextRef="#ctx0" brushRef="#br0">10 205 8896,'-1'-2'364,"0"0"-109,0 1 0,0 0 0,0-1 0,1 1 0,-1-1 1,0 1-1,1-1 0,-1 1 0,1-1 0,-1 1 0,1-1 0,0 0 0,-1 1 0,1-1 1,0 0-1,0 1 0,0-1 0,1 0 0,-1 1 0,0-1 0,1 1 0,-1-1 1,1 0-1,-1 1 0,2-3 0,9-19 4683,-6 16-4410,0 2-1,0-1 1,1 1-1,0-1 0,0 1 1,1 1-1,-1 0 1,12-6-1,0 1-163,1 2 1,0 0-1,0 0 1,23-3-1,82-9 207,-80 13-319,176-12-141,-127 16-3987,-108 15-3315,4-7 4799,-17 7 1,-9 6-184,-23 15-2822</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3:07.622"/>
    </inkml:context>
    <inkml:brush xml:id="br0">
      <inkml:brushProperty name="width" value="0.05" units="cm"/>
      <inkml:brushProperty name="height" value="0.05" units="cm"/>
      <inkml:brushProperty name="color" value="#004F8B"/>
    </inkml:brush>
  </inkml:definitions>
  <inkml:trace contextRef="#ctx0" brushRef="#br0">1 60 11808,'0'0'217,"0"0"0,1-1 0,-1 1 0,0 0 1,1-1-1,-1 1 0,0 0 0,1 0 0,-1 0 0,0-1 1,1 1-1,-1 0 0,1 0 0,-1 0 0,0 0 0,1-1 1,-1 1-1,1 0 0,-1 0 0,1 0 0,-1 0 0,0 0 1,1 0-1,0 0 0,17 2 436,-1 0 16,72-6 3939,-18-1-2816,-36 4-1426,284-5 399,-242 4-1819,-4 0-3236,-42-1-366,-30 3 4282,0 0 0,0 0 0,0 0-1,0 0 1,0-1 0,0 1 0,0 0 0,0 0 0,0-1 0,0 1 0,0-1 0,0 1 0,-1-1-1,1 1 1,0-1 0,0 0 0,0 1 0,-1-1 0,1 0 0,0 0 0,-1 1 0,1-1 0,-1 0-1,1 0 1,-1 0 0,1-2 0,-4-17-3055</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3:08.093"/>
    </inkml:context>
    <inkml:brush xml:id="br0">
      <inkml:brushProperty name="width" value="0.05" units="cm"/>
      <inkml:brushProperty name="height" value="0.05" units="cm"/>
      <inkml:brushProperty name="color" value="#004F8B"/>
    </inkml:brush>
  </inkml:definitions>
  <inkml:trace contextRef="#ctx0" brushRef="#br0">332 24 11136,'0'-2'294,"-1"1"1,1 0-1,0 0 0,-1 0 1,1-1-1,-1 1 1,1 0-1,-1 0 1,0 0-1,1 0 1,-1 0-1,0 0 1,0 0-1,1 0 0,-1 0 1,0 0-1,0 1 1,-2-2-1,1 1-89,1 1 0,-1-1 0,1 1 0,-1 0 0,0 0 0,1 0 0,-1 0 0,1 0 0,-1 0 0,0 0 0,1 1 0,-1-1 0,1 0 0,-1 1 0,-2 1 0,-2 0 62,-1 1 1,1 1-1,0-1 0,1 1 1,-1 0-1,-9 9 0,3 0 11,-19 22 0,-1 11 158,2 2 0,2 1 0,2 1 1,-27 74-1,47-108-402,1-1 1,1 1-1,0 0 1,-2 19-1,5-28-1,1 0 0,-1 1-1,2-1 1,-1 1 0,1-1 0,0 1-1,1-1 1,-1 0 0,2 0 0,-1 0-1,6 11 1,-2-8 0,0 0 0,1 0 0,0 0 0,1-1 0,0 0 0,1 0-1,0-1 1,0 0 0,0 0 0,1-1 0,1-1 0,-1 1 0,1-2 0,0 0 0,0 0-1,0-1 1,1 0 0,0-1 0,0 0 0,0-1 0,0 0 0,0-1 0,15 0 0,29-6-329,107-23 1,-155 27 294,142-39 126,-125 31-135,0-1 0,-1-1 0,42-25 0,-53 26-3,-1 0 1,0 0-1,-1-1 1,0-1-1,-1 0 1,0 0-1,-1-1 0,0 0 1,11-25-1,-4 3 288,-1-2 0,17-62 0,-27 82-118,-1 1 1,-1 0 0,-1-1-1,1-33 1,-3 45-170,0-1 0,0 1 1,-1-1-1,0 1 0,-1 0 1,1 0-1,-1-1 0,0 1 1,0 0-1,0 0 0,-1 1 1,0-1-1,0 0 0,0 1 1,0 0-1,-1 0 0,1 0 1,-1 0-1,-7-5 0,2 3-39,0 1 0,0 0 0,0 1 0,-1 0-1,0 0 1,0 1 0,-16-4 0,-75-5-278,90 11 278,-59-2-365,0 3 0,0 2 0,-100 18 0,142-15-1293,-49 16 0,59-15-61,1 1 1,0 1 0,-29 18-1,5 5-5504</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3:09.005"/>
    </inkml:context>
    <inkml:brush xml:id="br0">
      <inkml:brushProperty name="width" value="0.05" units="cm"/>
      <inkml:brushProperty name="height" value="0.05" units="cm"/>
      <inkml:brushProperty name="color" value="#004F8B"/>
    </inkml:brush>
  </inkml:definitions>
  <inkml:trace contextRef="#ctx0" brushRef="#br0">158 12 7296,'9'-11'11306,"2"11"-10375,1 1 0,0 1 0,-1 0 0,15 4 0,-7 0-511,-1 1 0,1 0 1,28 18-1,-41-22-302,0 1-1,-1 0 1,1 0-1,4 6 1,-9-10-85,0 1 0,0 0 0,0 0 0,-1 0 0,1-1-1,0 1 1,-1 0 0,1 0 0,0 0 0,-1 0 0,0 0 0,1 0 0,-1 0 0,1 0 0,-1 1 0,0-1 0,0 0 0,0 0 0,1 0-1,-1 0 1,0 0 0,0 0 0,-1 1 0,1-1 0,0 0 0,0 0 0,0 0 0,-1 0 0,1 0 0,-1 0 0,1 0 0,-2 2 0,-1 1 7,-1 1 0,0-1 0,-1 0 0,1 0 0,-1 0 0,0-1 0,0 0 0,-5 3 0,-47 19-1177,13-7-289,-7 7-2054,-75 25-10768,69-34 10094</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3:15.284"/>
    </inkml:context>
    <inkml:brush xml:id="br0">
      <inkml:brushProperty name="width" value="0.05" units="cm"/>
      <inkml:brushProperty name="height" value="0.05" units="cm"/>
      <inkml:brushProperty name="color" value="#004F8B"/>
    </inkml:brush>
  </inkml:definitions>
  <inkml:trace contextRef="#ctx0" brushRef="#br0">319 604 1472,'0'0'475,"7"5"735,63-2 5830,-60-3-3312,-10 0-3586,0-1 0,1 1 0,-1 0 0,0 0 0,1-1 0,-1 1 0,0 0 0,0-1 0,1 1 0,-1-1 1,0 1-1,0 0 0,0-1 0,0 1 0,1 0 0,-1-1 0,0 1 0,0-1 0,0 1 0,0-1 0,0 0 0,-3-7 110,0 1 0,-1-1 0,0 1-1,0-1 1,0 1 0,-1 0 0,0 1 0,-1-1-1,1 1 1,-1 0 0,-1 0 0,1 1 0,-9-6-1,9 7-206,-1 1 0,1 0 0,-1 0 0,0 0 0,0 0 0,0 1-1,0 1 1,0-1 0,0 1 0,0 0 0,-1 0 0,1 1 0,0 0 0,-1 1-1,-13 2 1,12-1-30,1 1 0,-1-1 0,1 2 0,0-1 0,0 1 0,0 1 0,1-1 0,0 1 0,-1 0 0,2 1 0,-1 0 0,1 0 0,-6 7 0,-1 2 65,1 1-1,1 1 0,1 0 0,-11 22 1,16-28-37,0 1 0,1 0 0,0 0 0,1 1 0,0-1 0,1 1 1,-1 20-1,3-28 29,0 0 0,1-1 1,-1 1-1,1 0 0,0-1 1,0 1-1,1-1 0,-1 1 0,1-1 1,0 0-1,0 0 0,1 0 1,-1 0-1,4 5 0,-1-4-37,-1-1-1,1 1 1,0-1-1,1 0 1,-1 0-1,1-1 1,-1 1-1,1-1 1,7 2-1,6 2 81,1-1-1,0-1 1,0-1 0,0-1-1,33 1 1,-10-4 93,-1-2 1,64-11 0,-74 8-126,-5 1-115,0-2 0,0 0 0,-1-2 0,0-1 0,43-22 0,-49 21-6,-1-2 1,0 0 0,-1-1 0,0-1-1,-1-1 1,-1 0 0,24-28 0,-16 10-9,-1-1 0,19-38 0,30-76-275,-71 144 316,46-106-308,-40 90 252,-1 0 1,0 0-1,3-32 1,-8 42 83,0-1 1,-1 1-1,-1 0 1,0 0-1,0-1 1,-1 1-1,0 0 1,-1 0-1,0 0 1,0 1-1,-1-1 1,0 1-1,-1 0 0,-8-12 1,12 20-33,0-1 1,0 1-1,-1-1 0,1 1 1,0-1-1,-1 1 0,0 0 1,1-1-1,-1 1 0,0 0 1,1 0-1,-1 0 0,0 1 1,0-1-1,0 0 0,0 1 1,0-1-1,-3 0 0,2 2-15,0-1-1,1 0 0,-1 1 1,0-1-1,1 1 0,-1 0 1,1-1-1,-1 1 0,1 1 1,-1-1-1,1 0 0,-4 3 1,-3 3-52,1 1 1,-1 0-1,1 0 0,1 1 1,-10 13-1,5-6 104,1 0-1,1 1 0,1 1 1,0 0-1,1 0 0,1 0 1,-8 35-1,-15 87 312,-12 159-1,35-159 108,8-113-279,1 0 0,1 0 1,7 30-1,-8-50-120,-1-1 1,1 0-1,1 0 1,-1 0-1,1 0 1,0 0-1,0 0 1,7 8-1,-8-12-16,0 0 0,0 0 1,1 0-1,-1 0 0,0 0 0,1 0 0,0 0 1,-1-1-1,1 0 0,0 1 0,0-1 1,0 0-1,0 0 0,0-1 0,0 1 0,0-1 1,0 1-1,0-1 0,0 0 0,5 0 1,7-3-29,1 0 1,-1-1 0,0-1 0,0 0-1,0-1 1,19-11 0,-12 6-30,6-1-60,134-70 105,-143 70 47,0 0 1,0-2-1,-1 0 0,-1-1 0,28-32 0,-36 38-89,-7 7 17,0 0-1,0 0 0,0 0 1,-1 0-1,1 0 0,1-4 1,-3 6 0,0 0 0,0 0 0,1 0 0,-1 0 0,0-1 0,0 1 0,0 0 0,0 0 1,0 0-1,0 0 0,0 0 0,0-1 0,0 1 0,0 0 0,0 0 0,0 0 0,0 0 0,0 0 0,0-1 0,0 1 1,0 0-1,0 0 0,0 0 0,0 0 0,0 0 0,0 0 0,0-1 0,-1 1 0,1 0 0,0 0 0,0 0 0,0 0 0,0 0 1,0 0-1,0 0 0,0-1 0,0 1 0,-1 0 0,-6 0-153,-8 5-48,2 3 175,0 1 0,0 0 0,1 1 0,0 0 0,1 1 0,-13 15 0,21-22 34,-1 0 1,1 0 0,0 1 0,0-1-1,0 1 1,1-1 0,0 1 0,0 0-1,0 0 1,0 0 0,1 1 0,-1-1-1,2 0 1,-1 0 0,0 1 0,1-1-1,0 1 1,0-1 0,1 0 0,-1 1-1,1-1 1,0 0 0,1 0 0,-1 0-1,1 0 1,0 0 0,0 0 0,1 0-1,0 0 1,-1-1 0,2 1-1,3 4 1,-3-5 53,-1 1-1,1-1 0,0 0 1,0-1-1,0 1 1,1-1-1,0 0 0,-1 0 1,10 4-1,-12-6-41,0 0-1,1 0 1,-1-1 0,0 1-1,1-1 1,-1 0 0,1 0 0,-1 0-1,1 0 1,-1 0 0,0 0-1,1-1 1,-1 1 0,0-1-1,1 1 1,-1-1 0,0 0-1,1 0 1,-1 0 0,0 0-1,0-1 1,0 1 0,0 0 0,3-4-1,1-2-79,0 0 0,-1 0 0,0 0-1,0-1 1,-1 0 0,0 0 0,0 0-1,0 0 1,-1-1 0,-1 1 0,3-11 0,-5 9 35,0 1 1,0-1-1,-1 1 1,-1-1-1,1 1 1,-1-1-1,-7-17 1,7 19 71,1 6-55,0 0-1,0 0 1,0 0 0,0 0-1,0 0 1,-1 0 0,1 1-1,-1-1 1,1 0 0,-1 1-1,0-1 1,1 1 0,-1 0-1,0 0 1,0-1 0,0 1-1,0 0 1,0 0 0,-3 0-1,4 0 4,-1 1-1,1-1 0,-1 1 1,1 0-1,-1-1 0,0 1 1,1 0-1,-1 0 0,1 0 1,-1 0-1,1 0 0,-1 1 1,0-1-1,1 0 0,-1 1 1,1-1-1,-1 1 0,1-1 1,0 1-1,-1 0 0,1 0 1,-1 0-1,1-1 0,0 1 1,0 1-1,0-1 0,-3 2 1,4-2 22,-1 0 1,1 1-1,0-1 1,-1 0 0,1 0-1,0 1 1,-1-1-1,1 0 1,0 1 0,0-1-1,0 0 1,0 0 0,0 1-1,1-1 1,-1 0-1,0 0 1,0 1 0,1-1-1,-1 0 1,1 0-1,-1 0 1,1 1 0,0-1-1,-1 0 1,1 0 0,0 0-1,0 0 1,0 0-1,0 0 1,1 1 0,2 1 55,-1 0 0,1 0 0,-1 0 0,1 0 0,0-1 0,0 1 0,5 1 0,-2-2 40,1 0 0,-1 0 1,1-1-1,-1 0 0,0 0 1,1-1-1,0 0 1,-1-1-1,13-1 0,7-4 138,35-11-1,-16 3-89,-25 8-104,0 0 0,-1-2-1,1 0 1,-2-1 0,1-1 0,-1-1 0,-1-1 0,0 0 0,-1-2 0,0 0-1,-1 0 1,17-21 0,-20 20-200,19-15-1,-32 30 138,1 0 0,-1-1 0,1 1 0,-1 0-1,0 0 1,1 0 0,-1-1 0,0 1 0,1 0-1,-1 0 1,1 0 0,-1 0 0,1 0-1,-1 0 1,0-1 0,1 1 0,-1 0 0,1 0-1,-1 1 1,1-1 0,-1 0 0,1 0 0,-1 0-1,0 0 1,1 0 0,-1 0 0,1 0-1,-1 1 1,0-1 0,1 0 0,-1 0 0,1 1-1,-1-1 1,0 0 0,0 1 0,1-1 0,-1 0-1,0 1 1,1-1 0,-1 0 0,0 1-1,0-1 1,1 1 0,9 21-142,-9-19 136,5 11 37,-2 0-1,0 0 0,0 0 1,-1 1-1,-1-1 1,0 1-1,-1 0 1,-1-1-1,0 1 0,-5 28 1,2-27 2,-1-1 1,0 1-1,-2-1 0,0 0 1,0 0-1,-14 20 1,17-29-17,-1 0 1,-1-1 0,1 1-1,-1-1 1,0 0-1,0 0 1,0-1 0,-1 1-1,0-1 1,0 0-1,0-1 1,0 1 0,0-1-1,-1-1 1,1 1-1,-1-1 1,-9 2-1,7-3-59,0 0-1,1-1 0,-1 0 1,0 0-1,0-1 0,1 0 1,-1 0-1,0-1 1,-10-4-1,-1-1-111,-1-2-1,-28-17 1,43 23 219,1-1-1,-1-1 0,-9-9 0,-12-8 91,23 17-157,9 2 4,14 4 2,30 6 25,129 13 292,-148-20-255,0-1 1,0-1 0,-1-2 0,1-1 0,-1-1 0,0-1 0,0-2 0,-1-1 0,46-22 0,-49 19 82,0 2-74,-1-2-1,25-17 1,-43 26-69,0 0 0,-1-1 0,0 0 0,0 1 0,0-2 0,0 1-1,-1 0 1,0-1 0,0 0 0,0 0 0,-1 0 0,0 0 0,3-11 0,-5 14-17,0-1 1,-1 1-1,1-1 1,-1 0 0,0 1-1,0-1 1,-1 1-1,1-1 1,-1 0-1,1 1 1,-1-1-1,0 1 1,-1-1-1,1 1 1,0 0 0,-1 0-1,0-1 1,0 1-1,-3-4 1,4 5 7,-1 1 0,0-1 0,0 0 0,0 0 0,0 1-1,0-1 1,0 1 0,0 0 0,0-1 0,0 1 0,-1 0 0,1 0 0,0 1 0,-1-1 0,1 0 0,-1 1 0,1-1 0,-1 1 0,1 0 0,-1 0 0,1 0 0,-1 0 0,1 0 0,-1 1 0,1-1 0,-1 1 0,1 0 0,-5 1 0,2 1-4,0 0 1,1-1 0,-1 2 0,0-1 0,1 1 0,-8 7 0,-22 29 165,33-39-146,-2 3-5,-1 1 0,0 0 0,1 0 0,0 1 1,1-1-1,-1 1 0,1 0 0,0-1 0,0 1 0,1 0 1,-1 0-1,1 0 0,1 0 0,-1 9 0,2-10 14,-1 1-1,1-1 0,0 0 1,1 1-1,-1-1 0,1 0 1,0 0-1,0 0 0,1-1 1,0 1-1,-1 0 0,1-1 1,1 0-1,-1 1 0,1-1 1,5 4-1,-4-4-5,0 0 0,1 0-1,-1-1 1,1 0 0,0 0 0,0 0-1,0-1 1,0 0 0,0 0 0,1-1 0,-1 1-1,1-1 1,-1-1 0,0 1 0,11-2-1,10-1 100,-1-1-1,39-9 1,-42 7-98,-23 5-4,198-49-307,-174 41 291,-1 0 0,0-2 0,0-1 0,-1-1 0,-1-1 0,25-18 0,16-17 10,-60 46 11,0 0 0,0 1 1,-1-1-1,1 0 1,-1 0-1,1 0 1,-1 0-1,0 0 1,0 0-1,1 0 1,-2-1-1,1 1 1,1-3-1,-8 5-443,-2 2 399,0 1 0,1 0 0,-1 1 0,1-1 0,0 1 1,0 1-1,1 0 0,-1 0 0,-8 9 0,-8 4 204,1-2-129,1 2 0,1 0 0,0 0 0,-26 35 0,41-47-47,1 1-1,0 0 1,0 0-1,1 0 0,0 0 1,0 0-1,1 1 1,-4 13-1,6-15 6,-1 0 0,1 0 0,0 0 0,1 0 0,-1-1 0,1 1 0,0 0 0,0 0 1,1-1-1,0 1 0,0-1 0,0 1 0,4 6 0,-3-8 24,-1 0 0,0 0 0,1-1 0,0 1 0,0-1 1,0 1-1,0-1 0,0 0 0,1 0 0,-1-1 0,1 1 0,0-1 0,0 1 0,7 2 0,-8-4-6,0 0 0,0-1-1,0 1 1,0-1-1,0 0 1,1 0 0,-1 0-1,0 0 1,0 0-1,0-1 1,0 1-1,0-1 1,0 0 0,0 0-1,0 0 1,0 0-1,-1-1 1,1 1 0,0-1-1,-1 1 1,1-1-1,2-3 1,17-14 5,28-34 1,-19 20-45,-15 15-28,9-7 26,-1-1 0,-1-1 0,29-45 0,-30 33 64,24-60 1,9-47 54,-49 130-84,39-130 59,-40 122-24,-2 1 0,0 0 1,-1-1-1,-2-33 0,0 54-43,0-1-1,0 1 1,-1 0-1,0 0 0,1 0 1,-1 0-1,0 0 1,0 0-1,-1 0 1,1 1-1,0-1 1,-3-3-1,3 5-4,-1 0 1,1 0-1,0-1 1,0 1-1,-1 1 0,1-1 1,-1 0-1,1 0 1,-1 0-1,1 1 0,-1-1 1,0 1-1,1-1 1,-1 1-1,0 0 0,1-1 1,-1 1-1,0 0 1,1 0-1,-1 0 1,0 1-1,1-1 0,-1 0 1,-2 1-1,-1 1 16,-1 0 0,1-1 0,0 2 0,0-1-1,1 1 1,-1-1 0,0 1 0,1 1 0,0-1 0,0 0-1,0 1 1,0 0 0,0 0 0,1 0 0,0 1 0,-4 5-1,-2 6-17,0 1-1,1 0 1,-9 29-1,1 2-38,-15 81-1,27-112 73,2 0-1,0 1 0,1-1 0,1 1 0,1-1 1,0 1-1,1-1 0,7 28 0,-5-36-7,-1-1 0,1 0 0,1 0 0,-1 0 0,1-1 0,1 1 0,-1-1 0,1 0 0,1-1 0,-1 1 0,1-1 0,0-1 0,1 1 0,14 8 0,1-2-962,0-1 0,1-1 0,47 13 0,-41-16-1708,0-1 0,0-2 1,0 0-1,54-2 0,0-5-3437</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3:17.711"/>
    </inkml:context>
    <inkml:brush xml:id="br0">
      <inkml:brushProperty name="width" value="0.05" units="cm"/>
      <inkml:brushProperty name="height" value="0.05" units="cm"/>
      <inkml:brushProperty name="color" value="#004F8B"/>
    </inkml:brush>
  </inkml:definitions>
  <inkml:trace contextRef="#ctx0" brushRef="#br0">3 1303 7456,'0'2'315,"-1"0"0,0 0-1,1 0 1,0 0 0,-1 0 0,1 0 0,0 0 0,0 0 0,1 3-1,7 30 146,-5-28-138,-2-2 37,1 0-1,0 0 0,0 0 0,0 0 0,1 0 1,-1-1-1,1 1 0,0-1 0,1 0 0,-1 0 1,6 5-1,-7-8-147,-1 0 0,0 0-1,1 0 1,-1 0 0,1 0 0,-1-1 0,0 1 0,1-1-1,0 1 1,-1-1 0,1 0 0,-1 1 0,1-1-1,-1 0 1,1 0 0,2 0 0,-2-1-86,0 1 0,0-1 0,0 0 0,1 0 0,-1 0 0,-1 0 0,1 0 0,0 0 0,0 0 0,0-1 0,-1 1 0,1-1 0,0 1 0,-1-1 0,2-2 0,6-8 190,0-2 0,-1 1 0,0-1 1,7-20-1,8-15 55,121-169 847,-16 28-946,-43 55-297,-69 107-92,-13 23 136,0-1 1,0 1-1,0 0 0,6-7 0,-8 11-12,-1 1-1,0 0 1,1-1 0,-1 1-1,0-1 1,1 1 0,-1 0-1,0-1 1,1 1 0,-1 0-1,1 0 1,-1-1 0,1 1-1,-1 0 1,0 0 0,1 0-1,-1 0 1,1-1 0,-1 1-1,1 0 1,-1 0 0,1 0-1,-1 0 1,1 0 0,-1 0 0,1 0-1,-1 0 1,1 0 0,-1 1-1,1-1 1,0 0 0,0 1-1,0 0 1,0 0 0,0 0-1,0 0 1,-1 0 0,1 0 0,0 0-1,0 0 1,-1 0 0,1 0-1,0 2 1,2 5-16,0 0-1,2 15 1,-1 0 99,-2 0-1,0 0 1,-1 0 0,-2 0 0,-5 42 0,3-48 1,-1 1 0,0-1 0,-2 0 0,0 0 0,0-1 0,-2 1 0,0-2 0,-12 18 1,13-23-141,-11 16 94,-1 0-1,-29 30 1,42-50-71,-1 0 1,1 0 0,-1-1-1,0 0 1,0 0 0,-1-1-1,1 0 1,-1 0-1,0 0 1,0-1 0,0-1-1,0 1 1,-15 1 0,19-3-25,0-1 1,0 0-1,0-1 1,0 1 0,0-1-1,-1 0 1,2 0-1,-1 0 1,0 0 0,0 0-1,0-1 1,0 0-1,1 0 1,-1 0 0,1 0-1,0-1 1,-6-4-1,3 1-89,1 1 0,1-1-1,-1 0 1,1 0-1,-1-1 1,2 1 0,-1-1-1,-4-13 1,7 19 142,1-1 0,-1 1 0,1 0 0,-1-1 1,1 1-1,0-1 0,0 1 0,0 0 0,-1-1 0,1 1 0,1-1 1,-1 1-1,0-1 0,0 1 0,0 0 0,1-1 0,-1 1 0,1-2 1,0 2 10,0 0 1,0 0 0,-1 0-1,1 0 1,0 1 0,0-1-1,0 0 1,0 0 0,0 1 0,0-1-1,0 1 1,0-1 0,0 1-1,1 0 1,-1-1 0,0 1-1,2-1 1,5 1 47,0 0 0,0 0 1,0 0-1,1 1 0,7 2 0,-14-3-64,62 9 280,1-2 0,94-3 1,-134-6-105,-1-1 1,0-1-1,0-1 1,0-1-1,40-16 1,-33 8-71,0 0 1,-1-3 0,43-29 0,-55 32-54,-1-1 1,0-1 0,-2 0-1,1-1 1,-2-1 0,21-32-1,57-124 145,-79 148-233,99-229-268,-85 184 286,27-121 0,-47 163 63,-2 9-64,-1 0-1,-1-1 1,1-21-1,-5 33-284,-1 12 71,-5 19 50,7-21 186,-16 53 63,-35 77 0,12-35 123,-12 46-33,-55 133 369,35-128-603,-16 35 421,57-105-73,19-47-163,10-27-81,0 0 0,0-1 0,0 1 0,0-1 0,-1 1 0,1-1 0,-1 1 0,0-1 0,-3 3 0,5-5-13,0 1 0,0-1-1,0 0 1,0 0-1,-1 0 1,1 0 0,0 0-1,0 0 1,0 0-1,0 0 1,0 0 0,0 0-1,0 0 1,0 0-1,-1 0 1,1 0 0,0 0-1,0 0 1,0 0-1,0 0 1,0 0 0,0 0-1,0 0 1,0 0-1,-1 0 1,1 0 0,0 0-1,0 0 1,0 0-1,0 0 1,0 0-1,0 0 1,0 0 0,0 0-1,0 0 1,-1 0-1,1-1 1,0 1 0,0 0-1,0 0 1,0 0-1,0 0 1,0 0 0,0 0-1,0 0 1,0 0-1,0 0 1,0-1 0,0 1-1,0 0 1,0 0-1,-2-9 82,4-12-367,1 7 235,1 0 0,1 1 0,0-1 0,1 1 0,1 0 0,0 0 0,0 1 0,1 0 0,15-17-1,-3 8-137,1 0 0,1 1-1,41-29 1,-58 45 138,1 0 0,-1 1 0,1-1 0,0 1 1,0 1-1,0-1 0,0 1 0,12-2 0,-15 3 42,1 1 0,0 0 0,0 0 0,0 0 0,0 1 0,0-1 0,-1 1 0,1 0 0,0 0 0,0 0 0,-1 0 0,1 1 0,-1-1 0,1 1 0,-1 0 0,4 3 0,0 1 30,0 0 1,-1 1 0,0 0 0,0 0 0,-1 0 0,10 16 0,0 1 83,4 4 59,-12-16-157,0 0-1,1-1 0,19 19 0,-24-27 8,0-1 0,0 1 0,0-1 0,0 1 0,1-1 0,-1 0 0,1-1 0,0 1 0,0-1 0,-1 1 0,1-1 0,0 0 0,0-1 0,0 1 0,0-1 0,0 1 0,8-2-1,-3 0 10,0 0 0,0-1-1,0-1 1,-1 0 0,1 0-1,-1 0 1,1-1 0,-1 0-1,0-1 1,-1 0 0,14-11-1,-15 11-48,0 0 0,-1-1 0,1 1-1,-1-1 1,-1 0 0,1-1 0,-1 1 0,0-1 0,-1 1-1,0-1 1,0 0 0,0-1 0,-1 1 0,3-13-1,-6-2-161,-3 13-4,3 9 171,1 0-1,0 0 1,0 0-1,-1 0 0,1 0 1,0 0-1,0 0 0,-1 0 1,1 0-1,0 0 0,-1 0 1,1 0-1,0 0 0,0 0 1,-1 0-1,1 0 1,0 0-1,0 1 0,-1-1 1,1 0-1,0 0 0,0 0 1,-1 0-1,1 0 0,0 1 1,0-1-1,0 0 0,0 0 1,-1 0-1,1 1 0,0-1 1,0 1-1,-2 1-12,-14 15 10,-21 31-1,33-42 17,0 1 0,1 0 0,0 0 0,0 0 0,0 0-1,1 0 1,0 0 0,0 1 0,-1 8 0,3-5-18,-1 1 1,1-1 0,1 0-1,0 1 1,6 20-1,-6-26 46,1-1 0,0 1 0,0-1 0,0 1 0,1-1 0,0 0-1,0 0 1,0 0 0,1 0 0,0 0 0,0-1 0,8 8-1,-9-10-12,0 0 0,0-1 0,0 1 0,0-1 0,0 0 0,1 0 0,-1 0-1,0 0 1,0 0 0,1-1 0,-1 0 0,0 0 0,1 1 0,-1-2-1,1 1 1,-1 0 0,7-2 0,4-2 7,1-1 1,24-11-1,-26 10-44,46-19-176,-1-2-1,74-49 0,-117 65 188,0 0-1,-1-1 0,-1-1 0,0 0 0,0-1 0,-2 0 0,0-1 0,0 0 1,-1-1-1,-1 0 0,7-19 0,23-66 113,35-140 0,-69 225-150,14-65-139,-17 69 102,0 0 0,-1 1 0,-1-1 0,-1-22 1,1 33 79,0 1 0,0 0 1,0-1-1,0 1 0,0 0 1,0-1-1,0 1 0,0 0 1,0-1-1,0 1 0,0 0 1,0-1-1,0 1 1,0 0-1,-1-1 0,1 1 1,0 0-1,0-1 0,0 1 1,0 0-1,-1 0 0,1-1 1,0 1-1,0 0 1,-1 0-1,1 0 0,0-1 1,0 1-1,-1 0 0,1 0 1,0 0-1,0 0 0,-1-1 1,1 1-1,0 0 1,-1 0-1,1 0 0,0 0 1,-1 0-1,1 0 0,0 0 1,-1 0-1,1 0 0,0 0 1,-1 0-1,1 0 0,0 0 1,-1 0-1,1 0 1,0 0-1,-1 1 0,1-1 1,0 0-1,0 0 0,-1 0 1,1 0-1,0 1 0,-1-1 1,1 0-1,0 0 1,0 1-1,0-1 0,-1 0 1,-2 3-3,1 0 0,-1 0 0,0 0 1,1 0-1,-3 4 0,-4 11-18,0 0-1,2 0 1,-9 28-1,9-23 33,-25 69 117,-66 229-199,91-288 123,1 1-1,-1 44 1,6-59 8,1 0 0,1 0-1,1 1 1,1-1 0,8 29 0,-10-44-18,0 1 0,1-1 0,0 1 0,0-1 0,0 1 0,1-1 0,-1 0 0,1 0 0,5 5 0,-7-8-29,1 0-1,-1 0 1,0 0 0,0 0 0,1 0 0,-1-1 0,0 1-1,1-1 1,-1 1 0,1-1 0,-1 1 0,1-1 0,-1 0-1,1 0 1,-1 0 0,1 1 0,-1-2 0,1 1 0,-1 0-1,1 0 1,-1 0 0,1-1 0,-1 1 0,0-1 0,1 1-1,-1-1 1,1 1 0,-1-1 0,0 0 0,0 0 0,1 0-1,-1 0 1,0 0 0,1-1 0,9-8-47,0-1 0,-1 0-1,0-1 1,14-22 0,6-8-18,29-28 31,-28 34-11,40-61 0,125-268-211,-156 272 75,-34 78 219,-1-1 1,0 0-1,3-30 0,-7 44-45,-1 1 1,0-1-1,0 0 0,1 1 1,-1-1-1,-1 0 1,1 0-1,0 1 1,0-1-1,-1 0 0,1 1 1,-1-1-1,1 0 1,-1 1-1,0-1 0,1 1 1,-1-1-1,0 1 1,0-1-1,0 1 0,-2-2 1,1 2-16,0 0 0,1 0 0,-1 0 0,0 1 0,0-1 0,0 1 0,0-1 0,0 1 0,1 0 0,-1 0 0,0 0 0,0 0 0,0 0 0,0 0 0,0 1 0,0-1 0,0 1 0,0-1 0,-2 2 0,-5 1-13,1 1-1,0 0 1,0 0 0,1 1-1,-1 0 1,1 0-1,0 1 1,0 0 0,1 0-1,-1 0 1,-8 14-1,2-3 31,2 1-1,0 0 0,-16 39 0,5-4 207,3 1 0,2 0 0,-15 93 0,29-132-193,2 1 0,0-1 0,1 1-1,1-1 1,0 1 0,1-1 0,1 0 0,6 22 0,-6-28-51,1 0 1,-1 0 0,2-1 0,-1 1 0,1-1-1,1 0 1,-1 0 0,1-1 0,1 1 0,-1-1-1,1-1 1,1 1 0,-1-1 0,14 8-1,-8-7-442,-1-1-1,2-1 0,-1 0 0,0-1 0,1 0 0,0-1 0,0 0 0,0-1 0,0-1 0,18 0 0,-1-3-2487,1 0 0,0-2 1,47-12-1,-59 11 1526,0-1-1,25-11 1,44-33-2372</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3:21.363"/>
    </inkml:context>
    <inkml:brush xml:id="br0">
      <inkml:brushProperty name="width" value="0.05" units="cm"/>
      <inkml:brushProperty name="height" value="0.05" units="cm"/>
      <inkml:brushProperty name="color" value="#004F8B"/>
    </inkml:brush>
  </inkml:definitions>
  <inkml:trace contextRef="#ctx0" brushRef="#br0">8 1402 4992,'-8'-9'6044,"16"-3"-3576,64-140 4405,-59 129-6610,2 0-1,1 1 1,0 0-1,25-24 1,301-320 1348,-296 313-1508,1 2 0,77-64 0,-123 114-92,0 0 0,-1 1-1,1-1 1,0 0 0,0 1 0,0-1 0,-1 1-1,1-1 1,0 1 0,0-1 0,0 1-1,0 0 1,0-1 0,0 1 0,0 0 0,0 0-1,1 0 1,-1 0 2,0 1-1,-1-1 1,1 1-1,-1 0 0,1-1 1,-1 1-1,0 0 1,1 0-1,-1-1 0,0 1 1,0 0-1,1 0 1,-1 0-1,0-1 1,0 1-1,0 0 0,0 0 1,0 0-1,0 0 1,0-1-1,0 1 1,0 1-1,-3 44 179,-11 69-1,4-52-160,-3 7 42,-23 75 0,35-139-69,-1 0 1,1 0-1,0 11 1,1-16 5,0 0 0,0-1 0,0 1 0,0-1-1,0 1 1,0 0 0,0-1 0,0 1 0,0 0 0,1-1 0,-1 1 0,0-1 0,0 1-1,1-1 1,-1 1 0,0-1 0,1 1 0,-1-1 0,1 1 0,0 0 15,-1-1 0,1 0 0,0 0 0,-1 0 0,1 0 0,-1 0 0,1 0 1,0 0-1,-1 0 0,1 0 0,0 0 0,-1-1 0,1 1 0,-1 0 0,1 0 0,0-1 0,-1 1 1,1 0-1,-1 0 0,1-1 0,-1 1 0,1-1 0,-1 1 0,1-1 0,9-7 79,-1-1 0,-1 0 0,1 0 0,-1-1 0,8-13 0,2-3-33,17-17-119,1 1-1,3 1 1,1 3-1,1 1 1,3 2-1,80-50 1,3 8 54,-125 75-13,0 1 0,0 0 0,0 0 0,0 0 0,0 0 0,0 0 0,1 1 0,-1-1 0,0 1 0,1-1 0,-1 1 0,0 0 0,1 0 0,3 0 0,-5 0 15,0 1 0,0 0 0,0-1 0,1 1 0,-1 0 0,0 0 0,0-1 0,-1 1 0,1 0 0,0 0 0,0 0 0,0 0-1,0 0 1,-1 0 0,1 1 0,-1-1 0,1 0 0,-1 0 0,1 0 0,-1 1 0,1-1 0,-1 0 0,0 0 0,0 1 0,0-1 0,0 0 0,0 3 0,0 18-6,-1 0 1,0 0-1,-9 40 1,4-29-8,-7 24 190,-34 100 0,14-55 109,32-100-292,0 1 1,1 0-1,-1-1 1,1 1-1,-1 0 1,1 0-1,0-1 1,0 1-1,1 3 0,-1-5 10,0 0 0,1 0 0,-1 0 0,1 0 0,-1 0 0,0 0 0,1-1 0,0 1 0,-1 0-1,1 0 1,-1 0 0,1-1 0,0 1 0,0 0 0,-1-1 0,1 1 0,0-1 0,0 1 0,0-1-1,0 1 1,0-1 0,0 1 0,-1-1 0,1 0 0,0 0 0,0 1 0,0-1 0,2 0 0,2 0 43,0 0 1,1 0 0,-1-1-1,0 1 1,0-1 0,1-1-1,-1 1 1,0-1 0,0 0-1,0 0 1,0 0 0,-1 0-1,1-1 1,7-6 0,2-1 13,-1-1 0,0-1 1,15-18-1,74-104-107,-48 60-2,-47 65 6,95-118-176,-95 122 187,-5 10-74,-7 17-94,4-17 187,-44 151-304,-12 54 804,56-207-505,1 1 1,-1-1-1,1 0 0,0 0 1,0 0-1,0 0 0,0 0 1,1 0-1,-1 0 0,3 6 1,-3-8 36,1 1 1,0-1-1,-1 0 0,1 0 1,0 0-1,0 0 1,-1 0-1,1 0 1,0 0-1,0 0 0,0 0 1,0 0-1,0 0 1,1-1-1,-1 1 0,0 0 1,0-1-1,0 1 1,1-1-1,-1 1 1,0-1-1,0 0 0,1 1 1,-1-1-1,0 0 1,1 0-1,1 0 0,13-1 104,1-2 0,-1 1 0,0-2 0,30-10 0,-45 14-130,15-5 32,0-1 0,0 0 0,-1-1 0,0-1 0,-1 0 0,1-1 0,-2-1 0,1 0 0,-1-1 0,13-14 0,18-28-108,68-106-1,-105 148 56,13-23-90,-14 23-13,0-1 0,11-11-1,-17 23 120,0-1-1,1 1 1,-1-1-1,0 1 1,1-1-1,-1 1 1,1-1-1,-1 1 1,1 0-1,-1-1 0,1 1 1,-1 0-1,1-1 1,0 1-1,-1 0 1,2-1-1,-2 1 4,0 0-1,0 1 1,0-1-1,1 0 1,-1 0-1,0 0 1,0 0-1,0 0 1,1 1 0,-1-1-1,0 0 1,0 0-1,0 0 1,0 0-1,0 1 1,1-1-1,-1 0 1,0 0-1,0 1 1,0-1 0,0 0-1,0 0 1,0 0-1,0 1 1,0-1-1,0 0 1,0 0-1,0 1 1,-2 25-63,2-25 61,-49 286-67,48-284 79,-2 11 48,1 0 1,0 0-1,-1 16 0,3-27-38,0 0 0,0 0 0,0 0 0,1-1 0,-1 1 0,0 0 0,1 0 0,0-1 0,0 1 0,0 0 0,0-1 0,0 1 0,0-1 0,1 0 0,-1 1 0,1-1 0,0 0 0,-1 0 0,1 0 0,0 0 0,0 0 0,1 0 0,1 1 0,-2-2-9,0 0 1,0-1 0,0 1-1,0-1 1,0 1-1,0-1 1,0 0-1,0 0 1,0 0 0,0 0-1,0 0 1,0-1-1,0 1 1,0 0 0,0-1-1,-1 0 1,1 1-1,0-1 1,2-1 0,6-3 69,0-1 0,12-9 1,-6 4-28,35-20 102,33-22 32,92-81-394,-61 45 302,-62 42-95,-13 10 64,-16 13-358,-24 23 449,-5 7-576,-93 80 245,-49 34 197,131-107-40,0 1 0,2 1 0,-1 0 0,2 1 0,0 0 0,-13 24 0,25-38 21,0-1 0,0 1 0,0 0 0,0 0 0,0-1 0,1 1 0,-1 0 0,1 0 0,-1 0 0,1 0 0,0 0 0,-1 0 0,1 0 0,0 0 0,0 0 0,1 0 0,-1 0 0,0 0 0,1 0 0,-1 0 0,1 0 0,-1 0 0,1-1 0,0 1 0,0 0 0,0 0 0,0-1 0,0 1 0,0 0 0,1-1 0,-1 1 0,0-1 0,1 0 0,-1 1 0,1-1 0,2 2 0,2 0 26,1 1-1,-1-1 0,1 0 0,0 0 1,-1-1-1,1 0 0,13 3 0,52 2 113,-40-7-106,-1-1 0,0-1 0,0-1 1,0-2-1,0-2 0,-1 0 0,1-2 0,41-19 1,-34 10-49,-1-1 0,0-2 0,-2-1 0,-1-2 0,57-51 0,-26 10 58,-4-3 1,55-77-1,-100 124-48,-2 0-1,0-1 1,-2-1-1,0 0 1,16-48-1,-7-8-245,20-147-1,-39 218 176,-1-1 1,-1-1-1,1 1 0,-2 0 1,-1-14-1,2 24 72,0-1 0,0 0 0,0 0 0,0 0 0,0 0 0,0 0 0,0 0-1,0 1 1,0-1 0,-1 0 0,1 0 0,0 0 0,0 0 0,0 0 0,0 0 0,0 0 0,0 0 0,0 1 0,0-1 0,-1 0-1,1 0 1,0 0 0,0 0 0,0 0 0,0 0 0,0 0 0,-1 0 0,1 0 0,0 0 0,0 0 0,0 0 0,0 0-1,0 0 1,-1 0 0,1 0 0,0 0 0,0 0 0,0 0 0,0 0 0,0 0 0,0 0 0,-1 0 0,1 0 0,0 0 0,0-1-1,0 1 1,0 0 0,0 0 0,0 0 0,0 0 0,-1 0 0,1 0 0,0 0 0,0 0 0,0-1 0,0 1 0,0 0-1,0 0 1,0 0 0,0 0 0,0 0 0,0-1 0,0 1 0,0 0 0,0 0 0,0 0 0,-7 14-74,-14 37-93,-48 111-150,58-141 303,-18 36 33,-34 96 1,44-90 43,-12 70 0,25-99-66,2 0 0,1 0 0,4 65 0,0-84 24,2 0 0,0 0 1,0-1-1,1 1 0,1-1 0,0 0 1,10 16-1,-11-22 30,1 0 1,-1-1 0,1 1-1,1-1 1,0-1-1,0 1 1,0-1 0,0 0-1,1 0 1,0-1 0,0 0-1,1 0 1,10 4-1,-11-6-18,-1-2 0,1 1 0,0 0 0,-1-1 0,1-1 0,0 1 0,0-1-1,0 0 1,0 0 0,0-1 0,0 0 0,-1 0 0,1-1 0,0 0 0,9-4-1,7-4-30,0-1 0,38-25 0,-53 31-27,0-1 0,0 0 0,0 0 0,-1-1 0,0 0 0,0 0 0,-1 0 0,8-12 0,-11 13 14,1 0 0,-1 0 1,0-1-1,-1 1 0,0-1 0,0 0 0,0 0 0,-1 0 1,0 0-1,0 0 0,-1 0 0,0-9 0,0 11-14,-1 1 0,1-1 0,-1 1 0,-1-1 0,1 1 0,0 0 0,-1 0 0,0 0 0,0 0 0,0 0 0,0 0 0,-1 0 0,0 0 0,0 1 0,-5-6 0,6 8 15,1-1 1,-1 1-1,0 0 0,0 0 0,1 0 0,-1 0 1,0 0-1,0 0 0,0 1 0,0-1 0,0 1 1,-1-1-1,1 1 0,0 0 0,0 0 0,0 0 1,0 0-1,0 0 0,0 0 0,0 0 0,-1 1 1,1-1-1,0 1 0,0 0 0,0-1 0,0 1 1,1 0-1,-1 0 0,0 0 0,0 1 0,0-1 1,1 0-1,-1 1 0,-1 1 0,-10 11 11,1 0 1,0 1-1,-16 27 1,17-25-20,4-5-5,0 0 0,1 0 0,0 0 0,-6 23 0,9-28 34,2 1 0,-1 0 1,1 0-1,0 0 0,0 0 0,1 0 1,0 0-1,1 0 0,1 10 0,-1-15 29,0 1-1,-1-1 1,2 0-1,-1 0 1,0 0-1,1 0 1,-1 0-1,1 0 1,0 0-1,0 0 1,0-1-1,0 1 1,0-1-1,1 1 0,-1-1 1,1 0-1,0 0 1,5 3-1,-3-3 14,1 0 0,-1 0-1,1 0 1,0-1 0,-1 0-1,1 0 1,0 0 0,0-1-1,12 0 1,47-5 110,0-4 0,95-23 0,-136 25-132,-1 0 1,0-1 0,30-16-1,-39 16-49,1 0 1,-1-1-1,-1-1 0,0 0 0,23-24 0,-12 7 64,-2-1-1,21-36 1,-64 144-667,8-46 711,2 1-1,1 0 1,-9 56 0,19-86-76,0-1-1,0 0 1,0 0 0,0 0 0,0 0-1,1 0 1,0 0 0,2 5 0,-3-8-6,0 0 0,0 0 0,1 0 1,-1 0-1,1 0 0,-1 0 1,1-1-1,-1 1 0,1 0 1,0 0-1,-1 0 0,1-1 1,0 1-1,-1 0 0,1-1 1,0 1-1,0 0 0,0-1 0,0 1 1,0-1-1,0 1 0,0-1 1,0 0-1,0 1 0,0-1 1,0 0-1,0 0 0,0 0 1,0 0-1,0 0 0,0 0 1,0 0-1,0 0 0,0 0 0,0 0 1,0 0-1,1-1 0,5-2 30,-1 0 0,1-1 0,-1 0-1,0 0 1,0 0 0,10-11 0,7-4 15,41-28-74,76-75 0,-129 113 44,-10 8-34,1 0 1,-1 0 0,1-1 0,-1 1-1,0 0 1,1-1 0,-1 1 0,0-1 0,0 1-1,0-1 1,1-3 0,-5 11 7,-1-1 0,0 1 1,-7 6-1,-10 15 40,10-12-48,4-4-86,0 0 0,-10 20-1,16-27 114,-1 0 1,1-1-1,0 1 0,0 0 0,0 0 0,1 0 0,-1 0 0,1 0 0,0 0 0,0 1 1,0-1-1,2 7 0,-1-8 5,0-1 1,0 1-1,1 0 1,-1-1 0,1 0-1,-1 1 1,1-1-1,0 0 1,0 0-1,0 0 1,0 0-1,0 0 1,0 0 0,1 0-1,-1-1 1,0 1-1,1-1 1,-1 0-1,1 0 1,3 2-1,3 0 16,0-1 0,0 0 0,0 0-1,0-1 1,10 1 0,1-2 7,0-1 1,0 0 0,0-2-1,-1 0 1,1-2 0,-1 0-1,0-1 1,-1 0 0,1-2-1,-1 0 1,0-1 0,-1-1-1,0-1 1,-1 0 0,24-22-1,-26 18-46,-1 0 0,-1-1 0,0 0 0,10-19 0,34-75-117,-17 33 120,-8 14 10,17-27 27,-42 108-318,-5 2 211,-1 1 0,-1-1 0,-3 23-1,-15 61 85,-30 84 214,14-57-84,31-118-160,1-1 1,-6 12-1,7-20 50,0-1 0,0 1 0,0 0 0,0-1 0,0 0 0,-1 1 0,1-1 0,-1 0-1,-5 5 1,7-8-35,0 0 0,1 1 0,-1-1 0,1 0-1,-1 1 1,0-1 0,0 0 0,1 0-1,-1 0 1,0 1 0,1-1 0,-1 0 0,0 0-1,1 0 1,-1 0 0,0 0 0,0 0-1,1-1 1,-1 1 0,0 0 0,1 0 0,-1 0-1,0-1 1,1 1 0,-1 0 0,0-1-1,1 1 1,-1-1 0,1 1 0,-1 0 0,0-2-1,-15-19-284,14 17 279,-6-10-50,0 0 0,-9-30-1,12 29 73,-1 0 1,-10-18-1,25 43 123,0 1 1,0-2-1,1 1 1,1-1-1,0-1 1,0 0-1,0-1 1,1 0 0,14 6-1,6-2 10,1-2 0,-1-1-1,42 4 1,102-3-260,-141-9-485,-1-2 0,38-6 0,-57 6-553,0-2 0,24-9 0,-29 9-389,0-1 0,0 0-1,-1-1 1,14-10 0,26-27-2656</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9T15:43:52.681"/>
    </inkml:context>
    <inkml:brush xml:id="br0">
      <inkml:brushProperty name="width" value="0.05" units="cm"/>
      <inkml:brushProperty name="height" value="0.05" units="cm"/>
      <inkml:brushProperty name="color" value="#004F8B"/>
    </inkml:brush>
  </inkml:definitions>
  <inkml:trace contextRef="#ctx0" brushRef="#br0">19 365 4384,'-5'8'6964,"16"-2"-2813,-3-5-4392,-3-1 428,-1-1-1,1 0 0,-1 0 1,1 0-1,-1 0 1,1-1-1,-1 0 1,0 0-1,0 0 0,0 0 1,0-1-1,0 1 1,0-1-1,-1 0 1,1 0-1,4-6 0,2-3-73,-1 0 0,0 0 0,14-26 0,38-85 608,-51 100-369,-2 0 0,0-1 0,7-37-1,-14 58-266,0-7 222,-2 13-270,-4 20-34,-4 24 281,2 1-1,0 54 0,3-53-13,-13 230 61,7-76 197,5-75 416,-16-147-160,19 17-801,0 1 1,0-1-1,0 1 0,0 0 1,-1-1-1,1 1 0,0 0 1,-1 0-1,1 1 1,0-1-1,-1 0 0,1 1 1,-1-1-1,-4 1 0,3 0-36,-1 0-1,1 1 0,0 0 0,-1 0 1,1 0-1,-1 0 0,-6 3 0,1 1 61,1 0 1,-1 1-1,2 0 0,-1 0 0,0 1 0,-8 9 1,-5-2-46,21-13 182,3-1 11,12-2 82,-1 0 0,1 0 0,-1-2 1,0 1-1,0-2 0,0 1 0,16-10 0,-9 5-98,0 1 0,23-6 0,-5 5-106,67-14 79,-83 22-347,-20 1 54,-17-1-4294,-4-3-1366,12-1 1384,21-8-5319</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6AA24-9D5E-1E28-4CCD-BAB4599037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68235C-7C56-7C9A-2250-8B6E39BE3F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85DAD6-A376-AB3D-D0C4-62686062F0FF}"/>
              </a:ext>
            </a:extLst>
          </p:cNvPr>
          <p:cNvSpPr>
            <a:spLocks noGrp="1"/>
          </p:cNvSpPr>
          <p:nvPr>
            <p:ph type="dt" sz="half" idx="10"/>
          </p:nvPr>
        </p:nvSpPr>
        <p:spPr/>
        <p:txBody>
          <a:bodyPr/>
          <a:lstStyle/>
          <a:p>
            <a:fld id="{1104641C-BAF1-4B2B-8141-908F70FFDD76}" type="datetimeFigureOut">
              <a:rPr lang="en-US" smtClean="0"/>
              <a:t>11/22/2023</a:t>
            </a:fld>
            <a:endParaRPr lang="en-US"/>
          </a:p>
        </p:txBody>
      </p:sp>
      <p:sp>
        <p:nvSpPr>
          <p:cNvPr id="5" name="Footer Placeholder 4">
            <a:extLst>
              <a:ext uri="{FF2B5EF4-FFF2-40B4-BE49-F238E27FC236}">
                <a16:creationId xmlns:a16="http://schemas.microsoft.com/office/drawing/2014/main" id="{55FD9E69-B272-C26E-DF57-627029C631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F0D43F-B0EA-2FA2-C38C-C97A0B158030}"/>
              </a:ext>
            </a:extLst>
          </p:cNvPr>
          <p:cNvSpPr>
            <a:spLocks noGrp="1"/>
          </p:cNvSpPr>
          <p:nvPr>
            <p:ph type="sldNum" sz="quarter" idx="12"/>
          </p:nvPr>
        </p:nvSpPr>
        <p:spPr/>
        <p:txBody>
          <a:bodyPr/>
          <a:lstStyle/>
          <a:p>
            <a:fld id="{58D7B8CB-5942-404B-BB60-47899BD4D4B3}" type="slidenum">
              <a:rPr lang="en-US" smtClean="0"/>
              <a:t>‹#›</a:t>
            </a:fld>
            <a:endParaRPr lang="en-US"/>
          </a:p>
        </p:txBody>
      </p:sp>
    </p:spTree>
    <p:extLst>
      <p:ext uri="{BB962C8B-B14F-4D97-AF65-F5344CB8AC3E}">
        <p14:creationId xmlns:p14="http://schemas.microsoft.com/office/powerpoint/2010/main" val="2107973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41EE2-93F7-3628-FBC0-96B12F76C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B819A6-D75E-DB28-CD86-AF2B602A1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DECF87-F341-5DAC-F56D-BE3FBFEB1FF5}"/>
              </a:ext>
            </a:extLst>
          </p:cNvPr>
          <p:cNvSpPr>
            <a:spLocks noGrp="1"/>
          </p:cNvSpPr>
          <p:nvPr>
            <p:ph type="dt" sz="half" idx="10"/>
          </p:nvPr>
        </p:nvSpPr>
        <p:spPr/>
        <p:txBody>
          <a:bodyPr/>
          <a:lstStyle/>
          <a:p>
            <a:fld id="{1104641C-BAF1-4B2B-8141-908F70FFDD76}" type="datetimeFigureOut">
              <a:rPr lang="en-US" smtClean="0"/>
              <a:t>11/22/2023</a:t>
            </a:fld>
            <a:endParaRPr lang="en-US"/>
          </a:p>
        </p:txBody>
      </p:sp>
      <p:sp>
        <p:nvSpPr>
          <p:cNvPr id="5" name="Footer Placeholder 4">
            <a:extLst>
              <a:ext uri="{FF2B5EF4-FFF2-40B4-BE49-F238E27FC236}">
                <a16:creationId xmlns:a16="http://schemas.microsoft.com/office/drawing/2014/main" id="{2C2CA76E-9F19-F01C-509A-2F9DE03DF1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4D18EF-BBBF-18F3-F216-A38711199AD9}"/>
              </a:ext>
            </a:extLst>
          </p:cNvPr>
          <p:cNvSpPr>
            <a:spLocks noGrp="1"/>
          </p:cNvSpPr>
          <p:nvPr>
            <p:ph type="sldNum" sz="quarter" idx="12"/>
          </p:nvPr>
        </p:nvSpPr>
        <p:spPr/>
        <p:txBody>
          <a:bodyPr/>
          <a:lstStyle/>
          <a:p>
            <a:fld id="{58D7B8CB-5942-404B-BB60-47899BD4D4B3}" type="slidenum">
              <a:rPr lang="en-US" smtClean="0"/>
              <a:t>‹#›</a:t>
            </a:fld>
            <a:endParaRPr lang="en-US"/>
          </a:p>
        </p:txBody>
      </p:sp>
    </p:spTree>
    <p:extLst>
      <p:ext uri="{BB962C8B-B14F-4D97-AF65-F5344CB8AC3E}">
        <p14:creationId xmlns:p14="http://schemas.microsoft.com/office/powerpoint/2010/main" val="1829036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BEA057-E487-F4F2-AF9D-310E56EB2A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68796E-9910-A7AE-B716-DDDD84F665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375614-3A60-806C-0D9D-EFCEF74375EA}"/>
              </a:ext>
            </a:extLst>
          </p:cNvPr>
          <p:cNvSpPr>
            <a:spLocks noGrp="1"/>
          </p:cNvSpPr>
          <p:nvPr>
            <p:ph type="dt" sz="half" idx="10"/>
          </p:nvPr>
        </p:nvSpPr>
        <p:spPr/>
        <p:txBody>
          <a:bodyPr/>
          <a:lstStyle/>
          <a:p>
            <a:fld id="{1104641C-BAF1-4B2B-8141-908F70FFDD76}" type="datetimeFigureOut">
              <a:rPr lang="en-US" smtClean="0"/>
              <a:t>11/22/2023</a:t>
            </a:fld>
            <a:endParaRPr lang="en-US"/>
          </a:p>
        </p:txBody>
      </p:sp>
      <p:sp>
        <p:nvSpPr>
          <p:cNvPr id="5" name="Footer Placeholder 4">
            <a:extLst>
              <a:ext uri="{FF2B5EF4-FFF2-40B4-BE49-F238E27FC236}">
                <a16:creationId xmlns:a16="http://schemas.microsoft.com/office/drawing/2014/main" id="{70F8D449-FEF7-EF27-8296-A1FA695815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6CA291-6542-A767-E4E5-9B1CA719B779}"/>
              </a:ext>
            </a:extLst>
          </p:cNvPr>
          <p:cNvSpPr>
            <a:spLocks noGrp="1"/>
          </p:cNvSpPr>
          <p:nvPr>
            <p:ph type="sldNum" sz="quarter" idx="12"/>
          </p:nvPr>
        </p:nvSpPr>
        <p:spPr/>
        <p:txBody>
          <a:bodyPr/>
          <a:lstStyle/>
          <a:p>
            <a:fld id="{58D7B8CB-5942-404B-BB60-47899BD4D4B3}" type="slidenum">
              <a:rPr lang="en-US" smtClean="0"/>
              <a:t>‹#›</a:t>
            </a:fld>
            <a:endParaRPr lang="en-US"/>
          </a:p>
        </p:txBody>
      </p:sp>
    </p:spTree>
    <p:extLst>
      <p:ext uri="{BB962C8B-B14F-4D97-AF65-F5344CB8AC3E}">
        <p14:creationId xmlns:p14="http://schemas.microsoft.com/office/powerpoint/2010/main" val="795264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D609A-B2DC-C14D-B7D2-905DB76ACF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5CE77A-681A-036E-CD4B-80CD63A924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C841D-0116-6D60-2783-D7CBC320511B}"/>
              </a:ext>
            </a:extLst>
          </p:cNvPr>
          <p:cNvSpPr>
            <a:spLocks noGrp="1"/>
          </p:cNvSpPr>
          <p:nvPr>
            <p:ph type="dt" sz="half" idx="10"/>
          </p:nvPr>
        </p:nvSpPr>
        <p:spPr/>
        <p:txBody>
          <a:bodyPr/>
          <a:lstStyle/>
          <a:p>
            <a:fld id="{1104641C-BAF1-4B2B-8141-908F70FFDD76}" type="datetimeFigureOut">
              <a:rPr lang="en-US" smtClean="0"/>
              <a:t>11/22/2023</a:t>
            </a:fld>
            <a:endParaRPr lang="en-US"/>
          </a:p>
        </p:txBody>
      </p:sp>
      <p:sp>
        <p:nvSpPr>
          <p:cNvPr id="5" name="Footer Placeholder 4">
            <a:extLst>
              <a:ext uri="{FF2B5EF4-FFF2-40B4-BE49-F238E27FC236}">
                <a16:creationId xmlns:a16="http://schemas.microsoft.com/office/drawing/2014/main" id="{B47B12A0-66E2-A63E-DAF7-F68E1EECAE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A729D6-0F2D-7F19-FF0F-960EA2FF5154}"/>
              </a:ext>
            </a:extLst>
          </p:cNvPr>
          <p:cNvSpPr>
            <a:spLocks noGrp="1"/>
          </p:cNvSpPr>
          <p:nvPr>
            <p:ph type="sldNum" sz="quarter" idx="12"/>
          </p:nvPr>
        </p:nvSpPr>
        <p:spPr/>
        <p:txBody>
          <a:bodyPr/>
          <a:lstStyle/>
          <a:p>
            <a:fld id="{58D7B8CB-5942-404B-BB60-47899BD4D4B3}" type="slidenum">
              <a:rPr lang="en-US" smtClean="0"/>
              <a:t>‹#›</a:t>
            </a:fld>
            <a:endParaRPr lang="en-US"/>
          </a:p>
        </p:txBody>
      </p:sp>
    </p:spTree>
    <p:extLst>
      <p:ext uri="{BB962C8B-B14F-4D97-AF65-F5344CB8AC3E}">
        <p14:creationId xmlns:p14="http://schemas.microsoft.com/office/powerpoint/2010/main" val="3524389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BE98A-3318-13B4-99A5-B8F839D2D1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124869-5A8E-AA9F-B2CF-74996F0998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42A43A-DF4F-59CD-DBD5-D3F0A4F4E061}"/>
              </a:ext>
            </a:extLst>
          </p:cNvPr>
          <p:cNvSpPr>
            <a:spLocks noGrp="1"/>
          </p:cNvSpPr>
          <p:nvPr>
            <p:ph type="dt" sz="half" idx="10"/>
          </p:nvPr>
        </p:nvSpPr>
        <p:spPr/>
        <p:txBody>
          <a:bodyPr/>
          <a:lstStyle/>
          <a:p>
            <a:fld id="{1104641C-BAF1-4B2B-8141-908F70FFDD76}" type="datetimeFigureOut">
              <a:rPr lang="en-US" smtClean="0"/>
              <a:t>11/22/2023</a:t>
            </a:fld>
            <a:endParaRPr lang="en-US"/>
          </a:p>
        </p:txBody>
      </p:sp>
      <p:sp>
        <p:nvSpPr>
          <p:cNvPr id="5" name="Footer Placeholder 4">
            <a:extLst>
              <a:ext uri="{FF2B5EF4-FFF2-40B4-BE49-F238E27FC236}">
                <a16:creationId xmlns:a16="http://schemas.microsoft.com/office/drawing/2014/main" id="{646940FB-384A-1133-1854-7238006598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358494-CD6A-D148-F6F9-0A875DA1FB63}"/>
              </a:ext>
            </a:extLst>
          </p:cNvPr>
          <p:cNvSpPr>
            <a:spLocks noGrp="1"/>
          </p:cNvSpPr>
          <p:nvPr>
            <p:ph type="sldNum" sz="quarter" idx="12"/>
          </p:nvPr>
        </p:nvSpPr>
        <p:spPr/>
        <p:txBody>
          <a:bodyPr/>
          <a:lstStyle/>
          <a:p>
            <a:fld id="{58D7B8CB-5942-404B-BB60-47899BD4D4B3}" type="slidenum">
              <a:rPr lang="en-US" smtClean="0"/>
              <a:t>‹#›</a:t>
            </a:fld>
            <a:endParaRPr lang="en-US"/>
          </a:p>
        </p:txBody>
      </p:sp>
    </p:spTree>
    <p:extLst>
      <p:ext uri="{BB962C8B-B14F-4D97-AF65-F5344CB8AC3E}">
        <p14:creationId xmlns:p14="http://schemas.microsoft.com/office/powerpoint/2010/main" val="3162746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900E9-8B58-CA63-64D9-7FA6AC41F2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A1C4C4-3228-C67E-2A16-0D7E2A8C7E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E53D33-D8BB-7D34-52B1-C56CA03C0B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3E1FFF-5B77-BD94-06B0-E8F0DB9C0750}"/>
              </a:ext>
            </a:extLst>
          </p:cNvPr>
          <p:cNvSpPr>
            <a:spLocks noGrp="1"/>
          </p:cNvSpPr>
          <p:nvPr>
            <p:ph type="dt" sz="half" idx="10"/>
          </p:nvPr>
        </p:nvSpPr>
        <p:spPr/>
        <p:txBody>
          <a:bodyPr/>
          <a:lstStyle/>
          <a:p>
            <a:fld id="{1104641C-BAF1-4B2B-8141-908F70FFDD76}" type="datetimeFigureOut">
              <a:rPr lang="en-US" smtClean="0"/>
              <a:t>11/22/2023</a:t>
            </a:fld>
            <a:endParaRPr lang="en-US"/>
          </a:p>
        </p:txBody>
      </p:sp>
      <p:sp>
        <p:nvSpPr>
          <p:cNvPr id="6" name="Footer Placeholder 5">
            <a:extLst>
              <a:ext uri="{FF2B5EF4-FFF2-40B4-BE49-F238E27FC236}">
                <a16:creationId xmlns:a16="http://schemas.microsoft.com/office/drawing/2014/main" id="{2DF2FB84-AF7C-C586-8294-7A8762B43C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CB512C-8690-21B8-56F9-AA372BBD3561}"/>
              </a:ext>
            </a:extLst>
          </p:cNvPr>
          <p:cNvSpPr>
            <a:spLocks noGrp="1"/>
          </p:cNvSpPr>
          <p:nvPr>
            <p:ph type="sldNum" sz="quarter" idx="12"/>
          </p:nvPr>
        </p:nvSpPr>
        <p:spPr/>
        <p:txBody>
          <a:bodyPr/>
          <a:lstStyle/>
          <a:p>
            <a:fld id="{58D7B8CB-5942-404B-BB60-47899BD4D4B3}" type="slidenum">
              <a:rPr lang="en-US" smtClean="0"/>
              <a:t>‹#›</a:t>
            </a:fld>
            <a:endParaRPr lang="en-US"/>
          </a:p>
        </p:txBody>
      </p:sp>
    </p:spTree>
    <p:extLst>
      <p:ext uri="{BB962C8B-B14F-4D97-AF65-F5344CB8AC3E}">
        <p14:creationId xmlns:p14="http://schemas.microsoft.com/office/powerpoint/2010/main" val="219511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E49E0-99A0-1B01-1ED8-BF556187E4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58C1F4-2B8C-2E25-173F-1E410AB7DC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55DF48-4DA3-B2B0-72AA-3FC4F3FFDD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E43B99-EC83-03D0-EF65-50758F0DB7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33F4C3-E7ED-B0FD-86F2-F10F526D25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18966D-AF6E-1F5D-703B-FECF4F120B61}"/>
              </a:ext>
            </a:extLst>
          </p:cNvPr>
          <p:cNvSpPr>
            <a:spLocks noGrp="1"/>
          </p:cNvSpPr>
          <p:nvPr>
            <p:ph type="dt" sz="half" idx="10"/>
          </p:nvPr>
        </p:nvSpPr>
        <p:spPr/>
        <p:txBody>
          <a:bodyPr/>
          <a:lstStyle/>
          <a:p>
            <a:fld id="{1104641C-BAF1-4B2B-8141-908F70FFDD76}" type="datetimeFigureOut">
              <a:rPr lang="en-US" smtClean="0"/>
              <a:t>11/22/2023</a:t>
            </a:fld>
            <a:endParaRPr lang="en-US"/>
          </a:p>
        </p:txBody>
      </p:sp>
      <p:sp>
        <p:nvSpPr>
          <p:cNvPr id="8" name="Footer Placeholder 7">
            <a:extLst>
              <a:ext uri="{FF2B5EF4-FFF2-40B4-BE49-F238E27FC236}">
                <a16:creationId xmlns:a16="http://schemas.microsoft.com/office/drawing/2014/main" id="{B2F2A485-312E-CBD1-2B85-9FEF329624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7DEA59-EF29-11B4-6478-54A67C660A9C}"/>
              </a:ext>
            </a:extLst>
          </p:cNvPr>
          <p:cNvSpPr>
            <a:spLocks noGrp="1"/>
          </p:cNvSpPr>
          <p:nvPr>
            <p:ph type="sldNum" sz="quarter" idx="12"/>
          </p:nvPr>
        </p:nvSpPr>
        <p:spPr/>
        <p:txBody>
          <a:bodyPr/>
          <a:lstStyle/>
          <a:p>
            <a:fld id="{58D7B8CB-5942-404B-BB60-47899BD4D4B3}" type="slidenum">
              <a:rPr lang="en-US" smtClean="0"/>
              <a:t>‹#›</a:t>
            </a:fld>
            <a:endParaRPr lang="en-US"/>
          </a:p>
        </p:txBody>
      </p:sp>
    </p:spTree>
    <p:extLst>
      <p:ext uri="{BB962C8B-B14F-4D97-AF65-F5344CB8AC3E}">
        <p14:creationId xmlns:p14="http://schemas.microsoft.com/office/powerpoint/2010/main" val="1489657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D238D-6F3B-093D-1DE8-B6DB50AB3D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9D7847-E919-8B83-9327-D4F9B51E0EBE}"/>
              </a:ext>
            </a:extLst>
          </p:cNvPr>
          <p:cNvSpPr>
            <a:spLocks noGrp="1"/>
          </p:cNvSpPr>
          <p:nvPr>
            <p:ph type="dt" sz="half" idx="10"/>
          </p:nvPr>
        </p:nvSpPr>
        <p:spPr/>
        <p:txBody>
          <a:bodyPr/>
          <a:lstStyle/>
          <a:p>
            <a:fld id="{1104641C-BAF1-4B2B-8141-908F70FFDD76}" type="datetimeFigureOut">
              <a:rPr lang="en-US" smtClean="0"/>
              <a:t>11/22/2023</a:t>
            </a:fld>
            <a:endParaRPr lang="en-US"/>
          </a:p>
        </p:txBody>
      </p:sp>
      <p:sp>
        <p:nvSpPr>
          <p:cNvPr id="4" name="Footer Placeholder 3">
            <a:extLst>
              <a:ext uri="{FF2B5EF4-FFF2-40B4-BE49-F238E27FC236}">
                <a16:creationId xmlns:a16="http://schemas.microsoft.com/office/drawing/2014/main" id="{8639E41A-8F78-B019-CB46-603F358548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437D2B-FDA2-9670-2973-03434864DEC0}"/>
              </a:ext>
            </a:extLst>
          </p:cNvPr>
          <p:cNvSpPr>
            <a:spLocks noGrp="1"/>
          </p:cNvSpPr>
          <p:nvPr>
            <p:ph type="sldNum" sz="quarter" idx="12"/>
          </p:nvPr>
        </p:nvSpPr>
        <p:spPr/>
        <p:txBody>
          <a:bodyPr/>
          <a:lstStyle/>
          <a:p>
            <a:fld id="{58D7B8CB-5942-404B-BB60-47899BD4D4B3}" type="slidenum">
              <a:rPr lang="en-US" smtClean="0"/>
              <a:t>‹#›</a:t>
            </a:fld>
            <a:endParaRPr lang="en-US"/>
          </a:p>
        </p:txBody>
      </p:sp>
    </p:spTree>
    <p:extLst>
      <p:ext uri="{BB962C8B-B14F-4D97-AF65-F5344CB8AC3E}">
        <p14:creationId xmlns:p14="http://schemas.microsoft.com/office/powerpoint/2010/main" val="3992286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3C39C9-5BEF-9371-C373-0DF66BF9361B}"/>
              </a:ext>
            </a:extLst>
          </p:cNvPr>
          <p:cNvSpPr>
            <a:spLocks noGrp="1"/>
          </p:cNvSpPr>
          <p:nvPr>
            <p:ph type="dt" sz="half" idx="10"/>
          </p:nvPr>
        </p:nvSpPr>
        <p:spPr/>
        <p:txBody>
          <a:bodyPr/>
          <a:lstStyle/>
          <a:p>
            <a:fld id="{1104641C-BAF1-4B2B-8141-908F70FFDD76}" type="datetimeFigureOut">
              <a:rPr lang="en-US" smtClean="0"/>
              <a:t>11/22/2023</a:t>
            </a:fld>
            <a:endParaRPr lang="en-US"/>
          </a:p>
        </p:txBody>
      </p:sp>
      <p:sp>
        <p:nvSpPr>
          <p:cNvPr id="3" name="Footer Placeholder 2">
            <a:extLst>
              <a:ext uri="{FF2B5EF4-FFF2-40B4-BE49-F238E27FC236}">
                <a16:creationId xmlns:a16="http://schemas.microsoft.com/office/drawing/2014/main" id="{1C0EB467-28FF-3680-206E-7BD69E5B25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40F678-831A-4651-547B-4FB9A67168EC}"/>
              </a:ext>
            </a:extLst>
          </p:cNvPr>
          <p:cNvSpPr>
            <a:spLocks noGrp="1"/>
          </p:cNvSpPr>
          <p:nvPr>
            <p:ph type="sldNum" sz="quarter" idx="12"/>
          </p:nvPr>
        </p:nvSpPr>
        <p:spPr/>
        <p:txBody>
          <a:bodyPr/>
          <a:lstStyle/>
          <a:p>
            <a:fld id="{58D7B8CB-5942-404B-BB60-47899BD4D4B3}" type="slidenum">
              <a:rPr lang="en-US" smtClean="0"/>
              <a:t>‹#›</a:t>
            </a:fld>
            <a:endParaRPr lang="en-US"/>
          </a:p>
        </p:txBody>
      </p:sp>
    </p:spTree>
    <p:extLst>
      <p:ext uri="{BB962C8B-B14F-4D97-AF65-F5344CB8AC3E}">
        <p14:creationId xmlns:p14="http://schemas.microsoft.com/office/powerpoint/2010/main" val="2677014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2520F-EC86-8DE7-E2DC-73218C2FCA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9A7A32-168F-6B53-776C-AC0247E3C6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FA9572-3A8E-B1DC-9D04-1D12AF1FB3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E71433-75F8-2C5E-AF19-C4C091A0C4B1}"/>
              </a:ext>
            </a:extLst>
          </p:cNvPr>
          <p:cNvSpPr>
            <a:spLocks noGrp="1"/>
          </p:cNvSpPr>
          <p:nvPr>
            <p:ph type="dt" sz="half" idx="10"/>
          </p:nvPr>
        </p:nvSpPr>
        <p:spPr/>
        <p:txBody>
          <a:bodyPr/>
          <a:lstStyle/>
          <a:p>
            <a:fld id="{1104641C-BAF1-4B2B-8141-908F70FFDD76}" type="datetimeFigureOut">
              <a:rPr lang="en-US" smtClean="0"/>
              <a:t>11/22/2023</a:t>
            </a:fld>
            <a:endParaRPr lang="en-US"/>
          </a:p>
        </p:txBody>
      </p:sp>
      <p:sp>
        <p:nvSpPr>
          <p:cNvPr id="6" name="Footer Placeholder 5">
            <a:extLst>
              <a:ext uri="{FF2B5EF4-FFF2-40B4-BE49-F238E27FC236}">
                <a16:creationId xmlns:a16="http://schemas.microsoft.com/office/drawing/2014/main" id="{230B5A1F-1371-8257-B436-BE4068D341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46E2FE-92D7-FC17-873A-D73CDF4D37FE}"/>
              </a:ext>
            </a:extLst>
          </p:cNvPr>
          <p:cNvSpPr>
            <a:spLocks noGrp="1"/>
          </p:cNvSpPr>
          <p:nvPr>
            <p:ph type="sldNum" sz="quarter" idx="12"/>
          </p:nvPr>
        </p:nvSpPr>
        <p:spPr/>
        <p:txBody>
          <a:bodyPr/>
          <a:lstStyle/>
          <a:p>
            <a:fld id="{58D7B8CB-5942-404B-BB60-47899BD4D4B3}" type="slidenum">
              <a:rPr lang="en-US" smtClean="0"/>
              <a:t>‹#›</a:t>
            </a:fld>
            <a:endParaRPr lang="en-US"/>
          </a:p>
        </p:txBody>
      </p:sp>
    </p:spTree>
    <p:extLst>
      <p:ext uri="{BB962C8B-B14F-4D97-AF65-F5344CB8AC3E}">
        <p14:creationId xmlns:p14="http://schemas.microsoft.com/office/powerpoint/2010/main" val="1712078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E5C5D-94CF-1F2E-B231-77CCBD4F59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B94DDA-5696-A4AF-B5D8-6482C888F6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EC4993-567E-2194-15E7-C6E1A22E4E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707EE2-CC41-6770-A1AD-EABE68E32BE6}"/>
              </a:ext>
            </a:extLst>
          </p:cNvPr>
          <p:cNvSpPr>
            <a:spLocks noGrp="1"/>
          </p:cNvSpPr>
          <p:nvPr>
            <p:ph type="dt" sz="half" idx="10"/>
          </p:nvPr>
        </p:nvSpPr>
        <p:spPr/>
        <p:txBody>
          <a:bodyPr/>
          <a:lstStyle/>
          <a:p>
            <a:fld id="{1104641C-BAF1-4B2B-8141-908F70FFDD76}" type="datetimeFigureOut">
              <a:rPr lang="en-US" smtClean="0"/>
              <a:t>11/22/2023</a:t>
            </a:fld>
            <a:endParaRPr lang="en-US"/>
          </a:p>
        </p:txBody>
      </p:sp>
      <p:sp>
        <p:nvSpPr>
          <p:cNvPr id="6" name="Footer Placeholder 5">
            <a:extLst>
              <a:ext uri="{FF2B5EF4-FFF2-40B4-BE49-F238E27FC236}">
                <a16:creationId xmlns:a16="http://schemas.microsoft.com/office/drawing/2014/main" id="{01C9FBE7-8FBA-701F-3E09-56751EF65B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CC2A54-9390-777F-BB50-83C5CB647B9D}"/>
              </a:ext>
            </a:extLst>
          </p:cNvPr>
          <p:cNvSpPr>
            <a:spLocks noGrp="1"/>
          </p:cNvSpPr>
          <p:nvPr>
            <p:ph type="sldNum" sz="quarter" idx="12"/>
          </p:nvPr>
        </p:nvSpPr>
        <p:spPr/>
        <p:txBody>
          <a:bodyPr/>
          <a:lstStyle/>
          <a:p>
            <a:fld id="{58D7B8CB-5942-404B-BB60-47899BD4D4B3}" type="slidenum">
              <a:rPr lang="en-US" smtClean="0"/>
              <a:t>‹#›</a:t>
            </a:fld>
            <a:endParaRPr lang="en-US"/>
          </a:p>
        </p:txBody>
      </p:sp>
    </p:spTree>
    <p:extLst>
      <p:ext uri="{BB962C8B-B14F-4D97-AF65-F5344CB8AC3E}">
        <p14:creationId xmlns:p14="http://schemas.microsoft.com/office/powerpoint/2010/main" val="2392440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ADA844-A3C2-6479-D799-BF89F80B9C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E7C086-15EE-7C05-E053-D90B311E4D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B0E1CE-50F3-35F8-E37C-CF069856C2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04641C-BAF1-4B2B-8141-908F70FFDD76}" type="datetimeFigureOut">
              <a:rPr lang="en-US" smtClean="0"/>
              <a:t>11/22/2023</a:t>
            </a:fld>
            <a:endParaRPr lang="en-US"/>
          </a:p>
        </p:txBody>
      </p:sp>
      <p:sp>
        <p:nvSpPr>
          <p:cNvPr id="5" name="Footer Placeholder 4">
            <a:extLst>
              <a:ext uri="{FF2B5EF4-FFF2-40B4-BE49-F238E27FC236}">
                <a16:creationId xmlns:a16="http://schemas.microsoft.com/office/drawing/2014/main" id="{C247AA3C-51BB-4350-B9FB-5D0557C342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B53C64-AB33-BF18-F2BE-4E6CA028AC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D7B8CB-5942-404B-BB60-47899BD4D4B3}" type="slidenum">
              <a:rPr lang="en-US" smtClean="0"/>
              <a:t>‹#›</a:t>
            </a:fld>
            <a:endParaRPr lang="en-US"/>
          </a:p>
        </p:txBody>
      </p:sp>
    </p:spTree>
    <p:extLst>
      <p:ext uri="{BB962C8B-B14F-4D97-AF65-F5344CB8AC3E}">
        <p14:creationId xmlns:p14="http://schemas.microsoft.com/office/powerpoint/2010/main" val="4082439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7" Type="http://schemas.openxmlformats.org/officeDocument/2006/relationships/image" Target="../media/image780.png"/><Relationship Id="rId21" Type="http://schemas.openxmlformats.org/officeDocument/2006/relationships/image" Target="../media/image732.png"/><Relationship Id="rId42" Type="http://schemas.openxmlformats.org/officeDocument/2006/relationships/customXml" Target="../ink/ink749.xml"/><Relationship Id="rId63" Type="http://schemas.openxmlformats.org/officeDocument/2006/relationships/image" Target="../media/image753.png"/><Relationship Id="rId84" Type="http://schemas.openxmlformats.org/officeDocument/2006/relationships/customXml" Target="../ink/ink770.xml"/><Relationship Id="rId138" Type="http://schemas.openxmlformats.org/officeDocument/2006/relationships/customXml" Target="../ink/ink797.xml"/><Relationship Id="rId159" Type="http://schemas.openxmlformats.org/officeDocument/2006/relationships/image" Target="../media/image801.png"/><Relationship Id="rId170" Type="http://schemas.openxmlformats.org/officeDocument/2006/relationships/customXml" Target="../ink/ink813.xml"/><Relationship Id="rId191" Type="http://schemas.openxmlformats.org/officeDocument/2006/relationships/image" Target="../media/image817.png"/><Relationship Id="rId205" Type="http://schemas.openxmlformats.org/officeDocument/2006/relationships/image" Target="../media/image824.png"/><Relationship Id="rId16" Type="http://schemas.openxmlformats.org/officeDocument/2006/relationships/customXml" Target="../ink/ink736.xml"/><Relationship Id="rId107" Type="http://schemas.openxmlformats.org/officeDocument/2006/relationships/image" Target="../media/image775.png"/><Relationship Id="rId11" Type="http://schemas.openxmlformats.org/officeDocument/2006/relationships/image" Target="../media/image727.png"/><Relationship Id="rId32" Type="http://schemas.openxmlformats.org/officeDocument/2006/relationships/customXml" Target="../ink/ink744.xml"/><Relationship Id="rId37" Type="http://schemas.openxmlformats.org/officeDocument/2006/relationships/image" Target="../media/image740.png"/><Relationship Id="rId53" Type="http://schemas.openxmlformats.org/officeDocument/2006/relationships/image" Target="../media/image748.png"/><Relationship Id="rId58" Type="http://schemas.openxmlformats.org/officeDocument/2006/relationships/customXml" Target="../ink/ink757.xml"/><Relationship Id="rId74" Type="http://schemas.openxmlformats.org/officeDocument/2006/relationships/customXml" Target="../ink/ink765.xml"/><Relationship Id="rId79" Type="http://schemas.openxmlformats.org/officeDocument/2006/relationships/image" Target="../media/image761.png"/><Relationship Id="rId102" Type="http://schemas.openxmlformats.org/officeDocument/2006/relationships/customXml" Target="../ink/ink779.xml"/><Relationship Id="rId123" Type="http://schemas.openxmlformats.org/officeDocument/2006/relationships/image" Target="../media/image783.png"/><Relationship Id="rId128" Type="http://schemas.openxmlformats.org/officeDocument/2006/relationships/customXml" Target="../ink/ink792.xml"/><Relationship Id="rId144" Type="http://schemas.openxmlformats.org/officeDocument/2006/relationships/customXml" Target="../ink/ink800.xml"/><Relationship Id="rId149" Type="http://schemas.openxmlformats.org/officeDocument/2006/relationships/image" Target="../media/image796.png"/><Relationship Id="rId5" Type="http://schemas.openxmlformats.org/officeDocument/2006/relationships/image" Target="../media/image6370.png"/><Relationship Id="rId90" Type="http://schemas.openxmlformats.org/officeDocument/2006/relationships/customXml" Target="../ink/ink773.xml"/><Relationship Id="rId95" Type="http://schemas.openxmlformats.org/officeDocument/2006/relationships/image" Target="../media/image769.png"/><Relationship Id="rId160" Type="http://schemas.openxmlformats.org/officeDocument/2006/relationships/customXml" Target="../ink/ink808.xml"/><Relationship Id="rId165" Type="http://schemas.openxmlformats.org/officeDocument/2006/relationships/image" Target="../media/image804.png"/><Relationship Id="rId181" Type="http://schemas.openxmlformats.org/officeDocument/2006/relationships/image" Target="../media/image812.png"/><Relationship Id="rId186" Type="http://schemas.openxmlformats.org/officeDocument/2006/relationships/customXml" Target="../ink/ink821.xml"/><Relationship Id="rId22" Type="http://schemas.openxmlformats.org/officeDocument/2006/relationships/customXml" Target="../ink/ink739.xml"/><Relationship Id="rId27" Type="http://schemas.openxmlformats.org/officeDocument/2006/relationships/image" Target="../media/image735.png"/><Relationship Id="rId43" Type="http://schemas.openxmlformats.org/officeDocument/2006/relationships/image" Target="../media/image743.png"/><Relationship Id="rId48" Type="http://schemas.openxmlformats.org/officeDocument/2006/relationships/customXml" Target="../ink/ink752.xml"/><Relationship Id="rId64" Type="http://schemas.openxmlformats.org/officeDocument/2006/relationships/customXml" Target="../ink/ink760.xml"/><Relationship Id="rId69" Type="http://schemas.openxmlformats.org/officeDocument/2006/relationships/image" Target="../media/image756.png"/><Relationship Id="rId113" Type="http://schemas.openxmlformats.org/officeDocument/2006/relationships/image" Target="../media/image778.png"/><Relationship Id="rId118" Type="http://schemas.openxmlformats.org/officeDocument/2006/relationships/customXml" Target="../ink/ink787.xml"/><Relationship Id="rId134" Type="http://schemas.openxmlformats.org/officeDocument/2006/relationships/customXml" Target="../ink/ink795.xml"/><Relationship Id="rId139" Type="http://schemas.openxmlformats.org/officeDocument/2006/relationships/image" Target="../media/image791.png"/><Relationship Id="rId80" Type="http://schemas.openxmlformats.org/officeDocument/2006/relationships/customXml" Target="../ink/ink768.xml"/><Relationship Id="rId85" Type="http://schemas.openxmlformats.org/officeDocument/2006/relationships/image" Target="../media/image764.png"/><Relationship Id="rId150" Type="http://schemas.openxmlformats.org/officeDocument/2006/relationships/customXml" Target="../ink/ink803.xml"/><Relationship Id="rId155" Type="http://schemas.openxmlformats.org/officeDocument/2006/relationships/image" Target="../media/image799.png"/><Relationship Id="rId171" Type="http://schemas.openxmlformats.org/officeDocument/2006/relationships/image" Target="../media/image807.png"/><Relationship Id="rId176" Type="http://schemas.openxmlformats.org/officeDocument/2006/relationships/customXml" Target="../ink/ink816.xml"/><Relationship Id="rId192" Type="http://schemas.openxmlformats.org/officeDocument/2006/relationships/customXml" Target="../ink/ink824.xml"/><Relationship Id="rId197" Type="http://schemas.openxmlformats.org/officeDocument/2006/relationships/image" Target="../media/image820.png"/><Relationship Id="rId206" Type="http://schemas.openxmlformats.org/officeDocument/2006/relationships/customXml" Target="../ink/ink831.xml"/><Relationship Id="rId201" Type="http://schemas.openxmlformats.org/officeDocument/2006/relationships/image" Target="../media/image822.png"/><Relationship Id="rId12" Type="http://schemas.openxmlformats.org/officeDocument/2006/relationships/customXml" Target="../ink/ink734.xml"/><Relationship Id="rId17" Type="http://schemas.openxmlformats.org/officeDocument/2006/relationships/image" Target="../media/image730.png"/><Relationship Id="rId33" Type="http://schemas.openxmlformats.org/officeDocument/2006/relationships/image" Target="../media/image738.png"/><Relationship Id="rId38" Type="http://schemas.openxmlformats.org/officeDocument/2006/relationships/customXml" Target="../ink/ink747.xml"/><Relationship Id="rId59" Type="http://schemas.openxmlformats.org/officeDocument/2006/relationships/image" Target="../media/image751.png"/><Relationship Id="rId103" Type="http://schemas.openxmlformats.org/officeDocument/2006/relationships/image" Target="../media/image773.png"/><Relationship Id="rId108" Type="http://schemas.openxmlformats.org/officeDocument/2006/relationships/customXml" Target="../ink/ink782.xml"/><Relationship Id="rId124" Type="http://schemas.openxmlformats.org/officeDocument/2006/relationships/customXml" Target="../ink/ink790.xml"/><Relationship Id="rId129" Type="http://schemas.openxmlformats.org/officeDocument/2006/relationships/image" Target="../media/image786.png"/><Relationship Id="rId54" Type="http://schemas.openxmlformats.org/officeDocument/2006/relationships/customXml" Target="../ink/ink755.xml"/><Relationship Id="rId70" Type="http://schemas.openxmlformats.org/officeDocument/2006/relationships/customXml" Target="../ink/ink763.xml"/><Relationship Id="rId75" Type="http://schemas.openxmlformats.org/officeDocument/2006/relationships/image" Target="../media/image759.png"/><Relationship Id="rId91" Type="http://schemas.openxmlformats.org/officeDocument/2006/relationships/image" Target="../media/image767.png"/><Relationship Id="rId96" Type="http://schemas.openxmlformats.org/officeDocument/2006/relationships/customXml" Target="../ink/ink776.xml"/><Relationship Id="rId140" Type="http://schemas.openxmlformats.org/officeDocument/2006/relationships/customXml" Target="../ink/ink798.xml"/><Relationship Id="rId145" Type="http://schemas.openxmlformats.org/officeDocument/2006/relationships/image" Target="../media/image794.png"/><Relationship Id="rId161" Type="http://schemas.openxmlformats.org/officeDocument/2006/relationships/image" Target="../media/image802.png"/><Relationship Id="rId166" Type="http://schemas.openxmlformats.org/officeDocument/2006/relationships/customXml" Target="../ink/ink811.xml"/><Relationship Id="rId182" Type="http://schemas.openxmlformats.org/officeDocument/2006/relationships/customXml" Target="../ink/ink819.xml"/><Relationship Id="rId187" Type="http://schemas.openxmlformats.org/officeDocument/2006/relationships/image" Target="../media/image815.png"/><Relationship Id="rId1" Type="http://schemas.openxmlformats.org/officeDocument/2006/relationships/slideLayout" Target="../slideLayouts/slideLayout7.xml"/><Relationship Id="rId6" Type="http://schemas.openxmlformats.org/officeDocument/2006/relationships/customXml" Target="../ink/ink731.xml"/><Relationship Id="rId23" Type="http://schemas.openxmlformats.org/officeDocument/2006/relationships/image" Target="../media/image733.png"/><Relationship Id="rId28" Type="http://schemas.openxmlformats.org/officeDocument/2006/relationships/customXml" Target="../ink/ink742.xml"/><Relationship Id="rId49" Type="http://schemas.openxmlformats.org/officeDocument/2006/relationships/image" Target="../media/image746.png"/><Relationship Id="rId114" Type="http://schemas.openxmlformats.org/officeDocument/2006/relationships/customXml" Target="../ink/ink785.xml"/><Relationship Id="rId119" Type="http://schemas.openxmlformats.org/officeDocument/2006/relationships/image" Target="../media/image781.png"/><Relationship Id="rId44" Type="http://schemas.openxmlformats.org/officeDocument/2006/relationships/customXml" Target="../ink/ink750.xml"/><Relationship Id="rId60" Type="http://schemas.openxmlformats.org/officeDocument/2006/relationships/customXml" Target="../ink/ink758.xml"/><Relationship Id="rId65" Type="http://schemas.openxmlformats.org/officeDocument/2006/relationships/image" Target="../media/image754.png"/><Relationship Id="rId81" Type="http://schemas.openxmlformats.org/officeDocument/2006/relationships/image" Target="../media/image762.png"/><Relationship Id="rId86" Type="http://schemas.openxmlformats.org/officeDocument/2006/relationships/customXml" Target="../ink/ink771.xml"/><Relationship Id="rId130" Type="http://schemas.openxmlformats.org/officeDocument/2006/relationships/customXml" Target="../ink/ink793.xml"/><Relationship Id="rId135" Type="http://schemas.openxmlformats.org/officeDocument/2006/relationships/image" Target="../media/image789.png"/><Relationship Id="rId151" Type="http://schemas.openxmlformats.org/officeDocument/2006/relationships/image" Target="../media/image797.png"/><Relationship Id="rId156" Type="http://schemas.openxmlformats.org/officeDocument/2006/relationships/customXml" Target="../ink/ink806.xml"/><Relationship Id="rId177" Type="http://schemas.openxmlformats.org/officeDocument/2006/relationships/image" Target="../media/image810.png"/><Relationship Id="rId198" Type="http://schemas.openxmlformats.org/officeDocument/2006/relationships/customXml" Target="../ink/ink827.xml"/><Relationship Id="rId172" Type="http://schemas.openxmlformats.org/officeDocument/2006/relationships/customXml" Target="../ink/ink814.xml"/><Relationship Id="rId193" Type="http://schemas.openxmlformats.org/officeDocument/2006/relationships/image" Target="../media/image818.png"/><Relationship Id="rId202" Type="http://schemas.openxmlformats.org/officeDocument/2006/relationships/customXml" Target="../ink/ink829.xml"/><Relationship Id="rId207" Type="http://schemas.openxmlformats.org/officeDocument/2006/relationships/image" Target="../media/image825.png"/><Relationship Id="rId13" Type="http://schemas.openxmlformats.org/officeDocument/2006/relationships/image" Target="../media/image728.png"/><Relationship Id="rId18" Type="http://schemas.openxmlformats.org/officeDocument/2006/relationships/customXml" Target="../ink/ink737.xml"/><Relationship Id="rId39" Type="http://schemas.openxmlformats.org/officeDocument/2006/relationships/image" Target="../media/image741.png"/><Relationship Id="rId109" Type="http://schemas.openxmlformats.org/officeDocument/2006/relationships/image" Target="../media/image776.png"/><Relationship Id="rId34" Type="http://schemas.openxmlformats.org/officeDocument/2006/relationships/customXml" Target="../ink/ink745.xml"/><Relationship Id="rId50" Type="http://schemas.openxmlformats.org/officeDocument/2006/relationships/customXml" Target="../ink/ink753.xml"/><Relationship Id="rId55" Type="http://schemas.openxmlformats.org/officeDocument/2006/relationships/image" Target="../media/image749.png"/><Relationship Id="rId76" Type="http://schemas.openxmlformats.org/officeDocument/2006/relationships/customXml" Target="../ink/ink766.xml"/><Relationship Id="rId97" Type="http://schemas.openxmlformats.org/officeDocument/2006/relationships/image" Target="../media/image770.png"/><Relationship Id="rId104" Type="http://schemas.openxmlformats.org/officeDocument/2006/relationships/customXml" Target="../ink/ink780.xml"/><Relationship Id="rId120" Type="http://schemas.openxmlformats.org/officeDocument/2006/relationships/customXml" Target="../ink/ink788.xml"/><Relationship Id="rId125" Type="http://schemas.openxmlformats.org/officeDocument/2006/relationships/image" Target="../media/image784.png"/><Relationship Id="rId141" Type="http://schemas.openxmlformats.org/officeDocument/2006/relationships/image" Target="../media/image792.png"/><Relationship Id="rId146" Type="http://schemas.openxmlformats.org/officeDocument/2006/relationships/customXml" Target="../ink/ink801.xml"/><Relationship Id="rId167" Type="http://schemas.openxmlformats.org/officeDocument/2006/relationships/image" Target="../media/image805.png"/><Relationship Id="rId188" Type="http://schemas.openxmlformats.org/officeDocument/2006/relationships/customXml" Target="../ink/ink822.xml"/><Relationship Id="rId7" Type="http://schemas.openxmlformats.org/officeDocument/2006/relationships/image" Target="../media/image725.png"/><Relationship Id="rId71" Type="http://schemas.openxmlformats.org/officeDocument/2006/relationships/image" Target="../media/image757.png"/><Relationship Id="rId92" Type="http://schemas.openxmlformats.org/officeDocument/2006/relationships/customXml" Target="../ink/ink774.xml"/><Relationship Id="rId162" Type="http://schemas.openxmlformats.org/officeDocument/2006/relationships/customXml" Target="../ink/ink809.xml"/><Relationship Id="rId183" Type="http://schemas.openxmlformats.org/officeDocument/2006/relationships/image" Target="../media/image813.png"/><Relationship Id="rId2" Type="http://schemas.openxmlformats.org/officeDocument/2006/relationships/customXml" Target="../ink/ink729.xml"/><Relationship Id="rId29" Type="http://schemas.openxmlformats.org/officeDocument/2006/relationships/image" Target="../media/image736.png"/><Relationship Id="rId24" Type="http://schemas.openxmlformats.org/officeDocument/2006/relationships/customXml" Target="../ink/ink740.xml"/><Relationship Id="rId40" Type="http://schemas.openxmlformats.org/officeDocument/2006/relationships/customXml" Target="../ink/ink748.xml"/><Relationship Id="rId45" Type="http://schemas.openxmlformats.org/officeDocument/2006/relationships/image" Target="../media/image744.png"/><Relationship Id="rId66" Type="http://schemas.openxmlformats.org/officeDocument/2006/relationships/customXml" Target="../ink/ink761.xml"/><Relationship Id="rId87" Type="http://schemas.openxmlformats.org/officeDocument/2006/relationships/image" Target="../media/image765.png"/><Relationship Id="rId110" Type="http://schemas.openxmlformats.org/officeDocument/2006/relationships/customXml" Target="../ink/ink783.xml"/><Relationship Id="rId115" Type="http://schemas.openxmlformats.org/officeDocument/2006/relationships/image" Target="../media/image779.png"/><Relationship Id="rId131" Type="http://schemas.openxmlformats.org/officeDocument/2006/relationships/image" Target="../media/image787.png"/><Relationship Id="rId136" Type="http://schemas.openxmlformats.org/officeDocument/2006/relationships/customXml" Target="../ink/ink796.xml"/><Relationship Id="rId157" Type="http://schemas.openxmlformats.org/officeDocument/2006/relationships/image" Target="../media/image800.png"/><Relationship Id="rId178" Type="http://schemas.openxmlformats.org/officeDocument/2006/relationships/customXml" Target="../ink/ink817.xml"/><Relationship Id="rId61" Type="http://schemas.openxmlformats.org/officeDocument/2006/relationships/image" Target="../media/image752.png"/><Relationship Id="rId82" Type="http://schemas.openxmlformats.org/officeDocument/2006/relationships/customXml" Target="../ink/ink769.xml"/><Relationship Id="rId152" Type="http://schemas.openxmlformats.org/officeDocument/2006/relationships/customXml" Target="../ink/ink804.xml"/><Relationship Id="rId173" Type="http://schemas.openxmlformats.org/officeDocument/2006/relationships/image" Target="../media/image808.png"/><Relationship Id="rId194" Type="http://schemas.openxmlformats.org/officeDocument/2006/relationships/customXml" Target="../ink/ink825.xml"/><Relationship Id="rId199" Type="http://schemas.openxmlformats.org/officeDocument/2006/relationships/image" Target="../media/image821.png"/><Relationship Id="rId203" Type="http://schemas.openxmlformats.org/officeDocument/2006/relationships/image" Target="../media/image823.png"/><Relationship Id="rId19" Type="http://schemas.openxmlformats.org/officeDocument/2006/relationships/image" Target="../media/image731.png"/><Relationship Id="rId14" Type="http://schemas.openxmlformats.org/officeDocument/2006/relationships/customXml" Target="../ink/ink735.xml"/><Relationship Id="rId30" Type="http://schemas.openxmlformats.org/officeDocument/2006/relationships/customXml" Target="../ink/ink743.xml"/><Relationship Id="rId35" Type="http://schemas.openxmlformats.org/officeDocument/2006/relationships/image" Target="../media/image739.png"/><Relationship Id="rId56" Type="http://schemas.openxmlformats.org/officeDocument/2006/relationships/customXml" Target="../ink/ink756.xml"/><Relationship Id="rId77" Type="http://schemas.openxmlformats.org/officeDocument/2006/relationships/image" Target="../media/image760.png"/><Relationship Id="rId100" Type="http://schemas.openxmlformats.org/officeDocument/2006/relationships/customXml" Target="../ink/ink778.xml"/><Relationship Id="rId105" Type="http://schemas.openxmlformats.org/officeDocument/2006/relationships/image" Target="../media/image774.png"/><Relationship Id="rId126" Type="http://schemas.openxmlformats.org/officeDocument/2006/relationships/customXml" Target="../ink/ink791.xml"/><Relationship Id="rId147" Type="http://schemas.openxmlformats.org/officeDocument/2006/relationships/image" Target="../media/image795.png"/><Relationship Id="rId168" Type="http://schemas.openxmlformats.org/officeDocument/2006/relationships/customXml" Target="../ink/ink812.xml"/><Relationship Id="rId8" Type="http://schemas.openxmlformats.org/officeDocument/2006/relationships/customXml" Target="../ink/ink732.xml"/><Relationship Id="rId51" Type="http://schemas.openxmlformats.org/officeDocument/2006/relationships/image" Target="../media/image747.png"/><Relationship Id="rId72" Type="http://schemas.openxmlformats.org/officeDocument/2006/relationships/customXml" Target="../ink/ink764.xml"/><Relationship Id="rId93" Type="http://schemas.openxmlformats.org/officeDocument/2006/relationships/image" Target="../media/image768.png"/><Relationship Id="rId98" Type="http://schemas.openxmlformats.org/officeDocument/2006/relationships/customXml" Target="../ink/ink777.xml"/><Relationship Id="rId121" Type="http://schemas.openxmlformats.org/officeDocument/2006/relationships/image" Target="../media/image782.png"/><Relationship Id="rId142" Type="http://schemas.openxmlformats.org/officeDocument/2006/relationships/customXml" Target="../ink/ink799.xml"/><Relationship Id="rId163" Type="http://schemas.openxmlformats.org/officeDocument/2006/relationships/image" Target="../media/image803.png"/><Relationship Id="rId184" Type="http://schemas.openxmlformats.org/officeDocument/2006/relationships/customXml" Target="../ink/ink820.xml"/><Relationship Id="rId189" Type="http://schemas.openxmlformats.org/officeDocument/2006/relationships/image" Target="../media/image816.png"/><Relationship Id="rId3" Type="http://schemas.openxmlformats.org/officeDocument/2006/relationships/image" Target="../media/image3260.png"/><Relationship Id="rId25" Type="http://schemas.openxmlformats.org/officeDocument/2006/relationships/image" Target="../media/image734.png"/><Relationship Id="rId46" Type="http://schemas.openxmlformats.org/officeDocument/2006/relationships/customXml" Target="../ink/ink751.xml"/><Relationship Id="rId67" Type="http://schemas.openxmlformats.org/officeDocument/2006/relationships/image" Target="../media/image755.png"/><Relationship Id="rId116" Type="http://schemas.openxmlformats.org/officeDocument/2006/relationships/customXml" Target="../ink/ink786.xml"/><Relationship Id="rId137" Type="http://schemas.openxmlformats.org/officeDocument/2006/relationships/image" Target="../media/image790.png"/><Relationship Id="rId158" Type="http://schemas.openxmlformats.org/officeDocument/2006/relationships/customXml" Target="../ink/ink807.xml"/><Relationship Id="rId20" Type="http://schemas.openxmlformats.org/officeDocument/2006/relationships/customXml" Target="../ink/ink738.xml"/><Relationship Id="rId41" Type="http://schemas.openxmlformats.org/officeDocument/2006/relationships/image" Target="../media/image742.png"/><Relationship Id="rId62" Type="http://schemas.openxmlformats.org/officeDocument/2006/relationships/customXml" Target="../ink/ink759.xml"/><Relationship Id="rId83" Type="http://schemas.openxmlformats.org/officeDocument/2006/relationships/image" Target="../media/image763.png"/><Relationship Id="rId88" Type="http://schemas.openxmlformats.org/officeDocument/2006/relationships/customXml" Target="../ink/ink772.xml"/><Relationship Id="rId111" Type="http://schemas.openxmlformats.org/officeDocument/2006/relationships/image" Target="../media/image777.png"/><Relationship Id="rId132" Type="http://schemas.openxmlformats.org/officeDocument/2006/relationships/customXml" Target="../ink/ink794.xml"/><Relationship Id="rId153" Type="http://schemas.openxmlformats.org/officeDocument/2006/relationships/image" Target="../media/image798.png"/><Relationship Id="rId174" Type="http://schemas.openxmlformats.org/officeDocument/2006/relationships/customXml" Target="../ink/ink815.xml"/><Relationship Id="rId179" Type="http://schemas.openxmlformats.org/officeDocument/2006/relationships/image" Target="../media/image811.png"/><Relationship Id="rId195" Type="http://schemas.openxmlformats.org/officeDocument/2006/relationships/image" Target="../media/image819.png"/><Relationship Id="rId190" Type="http://schemas.openxmlformats.org/officeDocument/2006/relationships/customXml" Target="../ink/ink823.xml"/><Relationship Id="rId204" Type="http://schemas.openxmlformats.org/officeDocument/2006/relationships/customXml" Target="../ink/ink830.xml"/><Relationship Id="rId15" Type="http://schemas.openxmlformats.org/officeDocument/2006/relationships/image" Target="../media/image729.png"/><Relationship Id="rId36" Type="http://schemas.openxmlformats.org/officeDocument/2006/relationships/customXml" Target="../ink/ink746.xml"/><Relationship Id="rId57" Type="http://schemas.openxmlformats.org/officeDocument/2006/relationships/image" Target="../media/image750.png"/><Relationship Id="rId106" Type="http://schemas.openxmlformats.org/officeDocument/2006/relationships/customXml" Target="../ink/ink781.xml"/><Relationship Id="rId127" Type="http://schemas.openxmlformats.org/officeDocument/2006/relationships/image" Target="../media/image785.png"/><Relationship Id="rId10" Type="http://schemas.openxmlformats.org/officeDocument/2006/relationships/customXml" Target="../ink/ink733.xml"/><Relationship Id="rId31" Type="http://schemas.openxmlformats.org/officeDocument/2006/relationships/image" Target="../media/image737.png"/><Relationship Id="rId52" Type="http://schemas.openxmlformats.org/officeDocument/2006/relationships/customXml" Target="../ink/ink754.xml"/><Relationship Id="rId73" Type="http://schemas.openxmlformats.org/officeDocument/2006/relationships/image" Target="../media/image758.png"/><Relationship Id="rId78" Type="http://schemas.openxmlformats.org/officeDocument/2006/relationships/customXml" Target="../ink/ink767.xml"/><Relationship Id="rId94" Type="http://schemas.openxmlformats.org/officeDocument/2006/relationships/customXml" Target="../ink/ink775.xml"/><Relationship Id="rId99" Type="http://schemas.openxmlformats.org/officeDocument/2006/relationships/image" Target="../media/image771.png"/><Relationship Id="rId101" Type="http://schemas.openxmlformats.org/officeDocument/2006/relationships/image" Target="../media/image772.png"/><Relationship Id="rId122" Type="http://schemas.openxmlformats.org/officeDocument/2006/relationships/customXml" Target="../ink/ink789.xml"/><Relationship Id="rId143" Type="http://schemas.openxmlformats.org/officeDocument/2006/relationships/image" Target="../media/image793.png"/><Relationship Id="rId148" Type="http://schemas.openxmlformats.org/officeDocument/2006/relationships/customXml" Target="../ink/ink802.xml"/><Relationship Id="rId164" Type="http://schemas.openxmlformats.org/officeDocument/2006/relationships/customXml" Target="../ink/ink810.xml"/><Relationship Id="rId169" Type="http://schemas.openxmlformats.org/officeDocument/2006/relationships/image" Target="../media/image806.png"/><Relationship Id="rId185" Type="http://schemas.openxmlformats.org/officeDocument/2006/relationships/image" Target="../media/image814.png"/><Relationship Id="rId4" Type="http://schemas.openxmlformats.org/officeDocument/2006/relationships/customXml" Target="../ink/ink730.xml"/><Relationship Id="rId9" Type="http://schemas.openxmlformats.org/officeDocument/2006/relationships/image" Target="../media/image726.png"/><Relationship Id="rId180" Type="http://schemas.openxmlformats.org/officeDocument/2006/relationships/customXml" Target="../ink/ink818.xml"/><Relationship Id="rId26" Type="http://schemas.openxmlformats.org/officeDocument/2006/relationships/customXml" Target="../ink/ink741.xml"/><Relationship Id="rId47" Type="http://schemas.openxmlformats.org/officeDocument/2006/relationships/image" Target="../media/image745.png"/><Relationship Id="rId68" Type="http://schemas.openxmlformats.org/officeDocument/2006/relationships/customXml" Target="../ink/ink762.xml"/><Relationship Id="rId89" Type="http://schemas.openxmlformats.org/officeDocument/2006/relationships/image" Target="../media/image766.png"/><Relationship Id="rId112" Type="http://schemas.openxmlformats.org/officeDocument/2006/relationships/customXml" Target="../ink/ink784.xml"/><Relationship Id="rId133" Type="http://schemas.openxmlformats.org/officeDocument/2006/relationships/image" Target="../media/image788.png"/><Relationship Id="rId154" Type="http://schemas.openxmlformats.org/officeDocument/2006/relationships/customXml" Target="../ink/ink805.xml"/><Relationship Id="rId175" Type="http://schemas.openxmlformats.org/officeDocument/2006/relationships/image" Target="../media/image809.png"/><Relationship Id="rId196" Type="http://schemas.openxmlformats.org/officeDocument/2006/relationships/customXml" Target="../ink/ink826.xml"/><Relationship Id="rId200" Type="http://schemas.openxmlformats.org/officeDocument/2006/relationships/customXml" Target="../ink/ink828.xml"/></Relationships>
</file>

<file path=ppt/slides/_rels/slide11.xml.rels><?xml version="1.0" encoding="UTF-8" standalone="yes"?>
<Relationships xmlns="http://schemas.openxmlformats.org/package/2006/relationships"><Relationship Id="rId117" Type="http://schemas.openxmlformats.org/officeDocument/2006/relationships/image" Target="../media/image883.png"/><Relationship Id="rId299" Type="http://schemas.openxmlformats.org/officeDocument/2006/relationships/image" Target="../media/image974.png"/><Relationship Id="rId21" Type="http://schemas.openxmlformats.org/officeDocument/2006/relationships/image" Target="../media/image835.png"/><Relationship Id="rId63" Type="http://schemas.openxmlformats.org/officeDocument/2006/relationships/image" Target="../media/image856.png"/><Relationship Id="rId159" Type="http://schemas.openxmlformats.org/officeDocument/2006/relationships/image" Target="../media/image904.png"/><Relationship Id="rId324" Type="http://schemas.openxmlformats.org/officeDocument/2006/relationships/customXml" Target="../ink/ink993.xml"/><Relationship Id="rId366" Type="http://schemas.openxmlformats.org/officeDocument/2006/relationships/customXml" Target="../ink/ink1014.xml"/><Relationship Id="rId170" Type="http://schemas.openxmlformats.org/officeDocument/2006/relationships/customXml" Target="../ink/ink916.xml"/><Relationship Id="rId226" Type="http://schemas.openxmlformats.org/officeDocument/2006/relationships/customXml" Target="../ink/ink944.xml"/><Relationship Id="rId107" Type="http://schemas.openxmlformats.org/officeDocument/2006/relationships/image" Target="../media/image878.png"/><Relationship Id="rId268" Type="http://schemas.openxmlformats.org/officeDocument/2006/relationships/customXml" Target="../ink/ink965.xml"/><Relationship Id="rId289" Type="http://schemas.openxmlformats.org/officeDocument/2006/relationships/image" Target="../media/image969.png"/><Relationship Id="rId11" Type="http://schemas.openxmlformats.org/officeDocument/2006/relationships/image" Target="../media/image830.png"/><Relationship Id="rId32" Type="http://schemas.openxmlformats.org/officeDocument/2006/relationships/customXml" Target="../ink/ink847.xml"/><Relationship Id="rId53" Type="http://schemas.openxmlformats.org/officeDocument/2006/relationships/image" Target="../media/image851.png"/><Relationship Id="rId74" Type="http://schemas.openxmlformats.org/officeDocument/2006/relationships/customXml" Target="../ink/ink868.xml"/><Relationship Id="rId128" Type="http://schemas.openxmlformats.org/officeDocument/2006/relationships/customXml" Target="../ink/ink895.xml"/><Relationship Id="rId149" Type="http://schemas.openxmlformats.org/officeDocument/2006/relationships/image" Target="../media/image899.png"/><Relationship Id="rId314" Type="http://schemas.openxmlformats.org/officeDocument/2006/relationships/customXml" Target="../ink/ink988.xml"/><Relationship Id="rId335" Type="http://schemas.openxmlformats.org/officeDocument/2006/relationships/image" Target="../media/image992.png"/><Relationship Id="rId356" Type="http://schemas.openxmlformats.org/officeDocument/2006/relationships/customXml" Target="../ink/ink1009.xml"/><Relationship Id="rId377" Type="http://schemas.openxmlformats.org/officeDocument/2006/relationships/image" Target="../media/image1013.png"/><Relationship Id="rId398" Type="http://schemas.openxmlformats.org/officeDocument/2006/relationships/customXml" Target="../ink/ink1030.xml"/><Relationship Id="rId5" Type="http://schemas.openxmlformats.org/officeDocument/2006/relationships/image" Target="../media/image827.png"/><Relationship Id="rId95" Type="http://schemas.openxmlformats.org/officeDocument/2006/relationships/image" Target="../media/image872.png"/><Relationship Id="rId160" Type="http://schemas.openxmlformats.org/officeDocument/2006/relationships/customXml" Target="../ink/ink911.xml"/><Relationship Id="rId181" Type="http://schemas.openxmlformats.org/officeDocument/2006/relationships/image" Target="../media/image915.png"/><Relationship Id="rId216" Type="http://schemas.openxmlformats.org/officeDocument/2006/relationships/customXml" Target="../ink/ink939.xml"/><Relationship Id="rId237" Type="http://schemas.openxmlformats.org/officeDocument/2006/relationships/image" Target="../media/image943.png"/><Relationship Id="rId258" Type="http://schemas.openxmlformats.org/officeDocument/2006/relationships/customXml" Target="../ink/ink960.xml"/><Relationship Id="rId279" Type="http://schemas.openxmlformats.org/officeDocument/2006/relationships/image" Target="../media/image964.png"/><Relationship Id="rId22" Type="http://schemas.openxmlformats.org/officeDocument/2006/relationships/customXml" Target="../ink/ink842.xml"/><Relationship Id="rId43" Type="http://schemas.openxmlformats.org/officeDocument/2006/relationships/image" Target="../media/image846.png"/><Relationship Id="rId64" Type="http://schemas.openxmlformats.org/officeDocument/2006/relationships/customXml" Target="../ink/ink863.xml"/><Relationship Id="rId118" Type="http://schemas.openxmlformats.org/officeDocument/2006/relationships/customXml" Target="../ink/ink890.xml"/><Relationship Id="rId139" Type="http://schemas.openxmlformats.org/officeDocument/2006/relationships/image" Target="../media/image894.png"/><Relationship Id="rId290" Type="http://schemas.openxmlformats.org/officeDocument/2006/relationships/customXml" Target="../ink/ink976.xml"/><Relationship Id="rId304" Type="http://schemas.openxmlformats.org/officeDocument/2006/relationships/customXml" Target="../ink/ink983.xml"/><Relationship Id="rId325" Type="http://schemas.openxmlformats.org/officeDocument/2006/relationships/image" Target="../media/image987.png"/><Relationship Id="rId346" Type="http://schemas.openxmlformats.org/officeDocument/2006/relationships/customXml" Target="../ink/ink1004.xml"/><Relationship Id="rId367" Type="http://schemas.openxmlformats.org/officeDocument/2006/relationships/image" Target="../media/image1008.png"/><Relationship Id="rId388" Type="http://schemas.openxmlformats.org/officeDocument/2006/relationships/customXml" Target="../ink/ink1025.xml"/><Relationship Id="rId85" Type="http://schemas.openxmlformats.org/officeDocument/2006/relationships/image" Target="../media/image867.png"/><Relationship Id="rId150" Type="http://schemas.openxmlformats.org/officeDocument/2006/relationships/customXml" Target="../ink/ink906.xml"/><Relationship Id="rId171" Type="http://schemas.openxmlformats.org/officeDocument/2006/relationships/image" Target="../media/image910.png"/><Relationship Id="rId192" Type="http://schemas.openxmlformats.org/officeDocument/2006/relationships/customXml" Target="../ink/ink927.xml"/><Relationship Id="rId206" Type="http://schemas.openxmlformats.org/officeDocument/2006/relationships/customXml" Target="../ink/ink934.xml"/><Relationship Id="rId227" Type="http://schemas.openxmlformats.org/officeDocument/2006/relationships/image" Target="../media/image938.png"/><Relationship Id="rId248" Type="http://schemas.openxmlformats.org/officeDocument/2006/relationships/customXml" Target="../ink/ink955.xml"/><Relationship Id="rId269" Type="http://schemas.openxmlformats.org/officeDocument/2006/relationships/image" Target="../media/image959.png"/><Relationship Id="rId12" Type="http://schemas.openxmlformats.org/officeDocument/2006/relationships/customXml" Target="../ink/ink837.xml"/><Relationship Id="rId33" Type="http://schemas.openxmlformats.org/officeDocument/2006/relationships/image" Target="../media/image841.png"/><Relationship Id="rId108" Type="http://schemas.openxmlformats.org/officeDocument/2006/relationships/customXml" Target="../ink/ink885.xml"/><Relationship Id="rId129" Type="http://schemas.openxmlformats.org/officeDocument/2006/relationships/image" Target="../media/image889.png"/><Relationship Id="rId280" Type="http://schemas.openxmlformats.org/officeDocument/2006/relationships/customXml" Target="../ink/ink971.xml"/><Relationship Id="rId315" Type="http://schemas.openxmlformats.org/officeDocument/2006/relationships/image" Target="../media/image982.png"/><Relationship Id="rId336" Type="http://schemas.openxmlformats.org/officeDocument/2006/relationships/customXml" Target="../ink/ink999.xml"/><Relationship Id="rId357" Type="http://schemas.openxmlformats.org/officeDocument/2006/relationships/image" Target="../media/image1003.png"/><Relationship Id="rId54" Type="http://schemas.openxmlformats.org/officeDocument/2006/relationships/customXml" Target="../ink/ink858.xml"/><Relationship Id="rId75" Type="http://schemas.openxmlformats.org/officeDocument/2006/relationships/image" Target="../media/image862.png"/><Relationship Id="rId96" Type="http://schemas.openxmlformats.org/officeDocument/2006/relationships/customXml" Target="../ink/ink879.xml"/><Relationship Id="rId140" Type="http://schemas.openxmlformats.org/officeDocument/2006/relationships/customXml" Target="../ink/ink901.xml"/><Relationship Id="rId161" Type="http://schemas.openxmlformats.org/officeDocument/2006/relationships/image" Target="../media/image905.png"/><Relationship Id="rId182" Type="http://schemas.openxmlformats.org/officeDocument/2006/relationships/customXml" Target="../ink/ink922.xml"/><Relationship Id="rId217" Type="http://schemas.openxmlformats.org/officeDocument/2006/relationships/image" Target="../media/image933.png"/><Relationship Id="rId378" Type="http://schemas.openxmlformats.org/officeDocument/2006/relationships/customXml" Target="../ink/ink1020.xml"/><Relationship Id="rId399" Type="http://schemas.openxmlformats.org/officeDocument/2006/relationships/image" Target="../media/image1024.png"/><Relationship Id="rId6" Type="http://schemas.openxmlformats.org/officeDocument/2006/relationships/customXml" Target="../ink/ink834.xml"/><Relationship Id="rId238" Type="http://schemas.openxmlformats.org/officeDocument/2006/relationships/customXml" Target="../ink/ink950.xml"/><Relationship Id="rId259" Type="http://schemas.openxmlformats.org/officeDocument/2006/relationships/image" Target="../media/image954.png"/><Relationship Id="rId23" Type="http://schemas.openxmlformats.org/officeDocument/2006/relationships/image" Target="../media/image836.png"/><Relationship Id="rId119" Type="http://schemas.openxmlformats.org/officeDocument/2006/relationships/image" Target="../media/image884.png"/><Relationship Id="rId270" Type="http://schemas.openxmlformats.org/officeDocument/2006/relationships/customXml" Target="../ink/ink966.xml"/><Relationship Id="rId291" Type="http://schemas.openxmlformats.org/officeDocument/2006/relationships/image" Target="../media/image970.png"/><Relationship Id="rId305" Type="http://schemas.openxmlformats.org/officeDocument/2006/relationships/image" Target="../media/image977.png"/><Relationship Id="rId326" Type="http://schemas.openxmlformats.org/officeDocument/2006/relationships/customXml" Target="../ink/ink994.xml"/><Relationship Id="rId347" Type="http://schemas.openxmlformats.org/officeDocument/2006/relationships/image" Target="../media/image998.png"/><Relationship Id="rId44" Type="http://schemas.openxmlformats.org/officeDocument/2006/relationships/customXml" Target="../ink/ink853.xml"/><Relationship Id="rId65" Type="http://schemas.openxmlformats.org/officeDocument/2006/relationships/image" Target="../media/image857.png"/><Relationship Id="rId86" Type="http://schemas.openxmlformats.org/officeDocument/2006/relationships/customXml" Target="../ink/ink874.xml"/><Relationship Id="rId130" Type="http://schemas.openxmlformats.org/officeDocument/2006/relationships/customXml" Target="../ink/ink896.xml"/><Relationship Id="rId151" Type="http://schemas.openxmlformats.org/officeDocument/2006/relationships/image" Target="../media/image900.png"/><Relationship Id="rId368" Type="http://schemas.openxmlformats.org/officeDocument/2006/relationships/customXml" Target="../ink/ink1015.xml"/><Relationship Id="rId389" Type="http://schemas.openxmlformats.org/officeDocument/2006/relationships/image" Target="../media/image1019.png"/><Relationship Id="rId172" Type="http://schemas.openxmlformats.org/officeDocument/2006/relationships/customXml" Target="../ink/ink917.xml"/><Relationship Id="rId193" Type="http://schemas.openxmlformats.org/officeDocument/2006/relationships/image" Target="../media/image921.png"/><Relationship Id="rId207" Type="http://schemas.openxmlformats.org/officeDocument/2006/relationships/image" Target="../media/image928.png"/><Relationship Id="rId228" Type="http://schemas.openxmlformats.org/officeDocument/2006/relationships/customXml" Target="../ink/ink945.xml"/><Relationship Id="rId249" Type="http://schemas.openxmlformats.org/officeDocument/2006/relationships/image" Target="../media/image949.png"/><Relationship Id="rId13" Type="http://schemas.openxmlformats.org/officeDocument/2006/relationships/image" Target="../media/image831.png"/><Relationship Id="rId109" Type="http://schemas.openxmlformats.org/officeDocument/2006/relationships/image" Target="../media/image879.png"/><Relationship Id="rId260" Type="http://schemas.openxmlformats.org/officeDocument/2006/relationships/customXml" Target="../ink/ink961.xml"/><Relationship Id="rId281" Type="http://schemas.openxmlformats.org/officeDocument/2006/relationships/image" Target="../media/image965.png"/><Relationship Id="rId316" Type="http://schemas.openxmlformats.org/officeDocument/2006/relationships/customXml" Target="../ink/ink989.xml"/><Relationship Id="rId337" Type="http://schemas.openxmlformats.org/officeDocument/2006/relationships/image" Target="../media/image993.png"/><Relationship Id="rId34" Type="http://schemas.openxmlformats.org/officeDocument/2006/relationships/customXml" Target="../ink/ink848.xml"/><Relationship Id="rId55" Type="http://schemas.openxmlformats.org/officeDocument/2006/relationships/image" Target="../media/image852.png"/><Relationship Id="rId76" Type="http://schemas.openxmlformats.org/officeDocument/2006/relationships/customXml" Target="../ink/ink869.xml"/><Relationship Id="rId97" Type="http://schemas.openxmlformats.org/officeDocument/2006/relationships/image" Target="../media/image873.png"/><Relationship Id="rId120" Type="http://schemas.openxmlformats.org/officeDocument/2006/relationships/customXml" Target="../ink/ink891.xml"/><Relationship Id="rId141" Type="http://schemas.openxmlformats.org/officeDocument/2006/relationships/image" Target="../media/image895.png"/><Relationship Id="rId358" Type="http://schemas.openxmlformats.org/officeDocument/2006/relationships/customXml" Target="../ink/ink1010.xml"/><Relationship Id="rId379" Type="http://schemas.openxmlformats.org/officeDocument/2006/relationships/image" Target="../media/image1014.png"/><Relationship Id="rId7" Type="http://schemas.openxmlformats.org/officeDocument/2006/relationships/image" Target="../media/image828.png"/><Relationship Id="rId162" Type="http://schemas.openxmlformats.org/officeDocument/2006/relationships/customXml" Target="../ink/ink912.xml"/><Relationship Id="rId183" Type="http://schemas.openxmlformats.org/officeDocument/2006/relationships/image" Target="../media/image916.png"/><Relationship Id="rId218" Type="http://schemas.openxmlformats.org/officeDocument/2006/relationships/customXml" Target="../ink/ink940.xml"/><Relationship Id="rId239" Type="http://schemas.openxmlformats.org/officeDocument/2006/relationships/image" Target="../media/image944.png"/><Relationship Id="rId390" Type="http://schemas.openxmlformats.org/officeDocument/2006/relationships/customXml" Target="../ink/ink1026.xml"/><Relationship Id="rId250" Type="http://schemas.openxmlformats.org/officeDocument/2006/relationships/customXml" Target="../ink/ink956.xml"/><Relationship Id="rId271" Type="http://schemas.openxmlformats.org/officeDocument/2006/relationships/image" Target="../media/image960.png"/><Relationship Id="rId292" Type="http://schemas.openxmlformats.org/officeDocument/2006/relationships/customXml" Target="../ink/ink977.xml"/><Relationship Id="rId306" Type="http://schemas.openxmlformats.org/officeDocument/2006/relationships/customXml" Target="../ink/ink984.xml"/><Relationship Id="rId24" Type="http://schemas.openxmlformats.org/officeDocument/2006/relationships/customXml" Target="../ink/ink843.xml"/><Relationship Id="rId45" Type="http://schemas.openxmlformats.org/officeDocument/2006/relationships/image" Target="../media/image847.png"/><Relationship Id="rId66" Type="http://schemas.openxmlformats.org/officeDocument/2006/relationships/customXml" Target="../ink/ink864.xml"/><Relationship Id="rId87" Type="http://schemas.openxmlformats.org/officeDocument/2006/relationships/image" Target="../media/image868.png"/><Relationship Id="rId110" Type="http://schemas.openxmlformats.org/officeDocument/2006/relationships/customXml" Target="../ink/ink886.xml"/><Relationship Id="rId131" Type="http://schemas.openxmlformats.org/officeDocument/2006/relationships/image" Target="../media/image890.png"/><Relationship Id="rId327" Type="http://schemas.openxmlformats.org/officeDocument/2006/relationships/image" Target="../media/image988.png"/><Relationship Id="rId348" Type="http://schemas.openxmlformats.org/officeDocument/2006/relationships/customXml" Target="../ink/ink1005.xml"/><Relationship Id="rId369" Type="http://schemas.openxmlformats.org/officeDocument/2006/relationships/image" Target="../media/image1009.png"/><Relationship Id="rId152" Type="http://schemas.openxmlformats.org/officeDocument/2006/relationships/customXml" Target="../ink/ink907.xml"/><Relationship Id="rId173" Type="http://schemas.openxmlformats.org/officeDocument/2006/relationships/image" Target="../media/image911.png"/><Relationship Id="rId194" Type="http://schemas.openxmlformats.org/officeDocument/2006/relationships/customXml" Target="../ink/ink928.xml"/><Relationship Id="rId208" Type="http://schemas.openxmlformats.org/officeDocument/2006/relationships/customXml" Target="../ink/ink935.xml"/><Relationship Id="rId229" Type="http://schemas.openxmlformats.org/officeDocument/2006/relationships/image" Target="../media/image939.png"/><Relationship Id="rId380" Type="http://schemas.openxmlformats.org/officeDocument/2006/relationships/customXml" Target="../ink/ink1021.xml"/><Relationship Id="rId240" Type="http://schemas.openxmlformats.org/officeDocument/2006/relationships/customXml" Target="../ink/ink951.xml"/><Relationship Id="rId261" Type="http://schemas.openxmlformats.org/officeDocument/2006/relationships/image" Target="../media/image955.png"/><Relationship Id="rId14" Type="http://schemas.openxmlformats.org/officeDocument/2006/relationships/customXml" Target="../ink/ink838.xml"/><Relationship Id="rId35" Type="http://schemas.openxmlformats.org/officeDocument/2006/relationships/image" Target="../media/image842.png"/><Relationship Id="rId56" Type="http://schemas.openxmlformats.org/officeDocument/2006/relationships/customXml" Target="../ink/ink859.xml"/><Relationship Id="rId77" Type="http://schemas.openxmlformats.org/officeDocument/2006/relationships/image" Target="../media/image863.png"/><Relationship Id="rId100" Type="http://schemas.openxmlformats.org/officeDocument/2006/relationships/customXml" Target="../ink/ink881.xml"/><Relationship Id="rId282" Type="http://schemas.openxmlformats.org/officeDocument/2006/relationships/customXml" Target="../ink/ink972.xml"/><Relationship Id="rId317" Type="http://schemas.openxmlformats.org/officeDocument/2006/relationships/image" Target="../media/image983.png"/><Relationship Id="rId338" Type="http://schemas.openxmlformats.org/officeDocument/2006/relationships/customXml" Target="../ink/ink1000.xml"/><Relationship Id="rId359" Type="http://schemas.openxmlformats.org/officeDocument/2006/relationships/image" Target="../media/image1004.png"/><Relationship Id="rId8" Type="http://schemas.openxmlformats.org/officeDocument/2006/relationships/customXml" Target="../ink/ink835.xml"/><Relationship Id="rId98" Type="http://schemas.openxmlformats.org/officeDocument/2006/relationships/customXml" Target="../ink/ink880.xml"/><Relationship Id="rId121" Type="http://schemas.openxmlformats.org/officeDocument/2006/relationships/image" Target="../media/image885.png"/><Relationship Id="rId142" Type="http://schemas.openxmlformats.org/officeDocument/2006/relationships/customXml" Target="../ink/ink902.xml"/><Relationship Id="rId163" Type="http://schemas.openxmlformats.org/officeDocument/2006/relationships/image" Target="../media/image906.png"/><Relationship Id="rId184" Type="http://schemas.openxmlformats.org/officeDocument/2006/relationships/customXml" Target="../ink/ink923.xml"/><Relationship Id="rId219" Type="http://schemas.openxmlformats.org/officeDocument/2006/relationships/image" Target="../media/image934.png"/><Relationship Id="rId370" Type="http://schemas.openxmlformats.org/officeDocument/2006/relationships/customXml" Target="../ink/ink1016.xml"/><Relationship Id="rId391" Type="http://schemas.openxmlformats.org/officeDocument/2006/relationships/image" Target="../media/image1020.png"/><Relationship Id="rId230" Type="http://schemas.openxmlformats.org/officeDocument/2006/relationships/customXml" Target="../ink/ink946.xml"/><Relationship Id="rId251" Type="http://schemas.openxmlformats.org/officeDocument/2006/relationships/image" Target="../media/image950.png"/><Relationship Id="rId25" Type="http://schemas.openxmlformats.org/officeDocument/2006/relationships/image" Target="../media/image837.png"/><Relationship Id="rId46" Type="http://schemas.openxmlformats.org/officeDocument/2006/relationships/customXml" Target="../ink/ink854.xml"/><Relationship Id="rId67" Type="http://schemas.openxmlformats.org/officeDocument/2006/relationships/image" Target="../media/image858.png"/><Relationship Id="rId272" Type="http://schemas.openxmlformats.org/officeDocument/2006/relationships/customXml" Target="../ink/ink967.xml"/><Relationship Id="rId293" Type="http://schemas.openxmlformats.org/officeDocument/2006/relationships/image" Target="../media/image971.png"/><Relationship Id="rId307" Type="http://schemas.openxmlformats.org/officeDocument/2006/relationships/image" Target="../media/image978.png"/><Relationship Id="rId328" Type="http://schemas.openxmlformats.org/officeDocument/2006/relationships/customXml" Target="../ink/ink995.xml"/><Relationship Id="rId349" Type="http://schemas.openxmlformats.org/officeDocument/2006/relationships/image" Target="../media/image999.png"/><Relationship Id="rId88" Type="http://schemas.openxmlformats.org/officeDocument/2006/relationships/customXml" Target="../ink/ink875.xml"/><Relationship Id="rId111" Type="http://schemas.openxmlformats.org/officeDocument/2006/relationships/image" Target="../media/image880.png"/><Relationship Id="rId132" Type="http://schemas.openxmlformats.org/officeDocument/2006/relationships/customXml" Target="../ink/ink897.xml"/><Relationship Id="rId153" Type="http://schemas.openxmlformats.org/officeDocument/2006/relationships/image" Target="../media/image901.png"/><Relationship Id="rId174" Type="http://schemas.openxmlformats.org/officeDocument/2006/relationships/customXml" Target="../ink/ink918.xml"/><Relationship Id="rId195" Type="http://schemas.openxmlformats.org/officeDocument/2006/relationships/image" Target="../media/image922.png"/><Relationship Id="rId209" Type="http://schemas.openxmlformats.org/officeDocument/2006/relationships/image" Target="../media/image929.png"/><Relationship Id="rId360" Type="http://schemas.openxmlformats.org/officeDocument/2006/relationships/customXml" Target="../ink/ink1011.xml"/><Relationship Id="rId381" Type="http://schemas.openxmlformats.org/officeDocument/2006/relationships/image" Target="../media/image1015.png"/><Relationship Id="rId220" Type="http://schemas.openxmlformats.org/officeDocument/2006/relationships/customXml" Target="../ink/ink941.xml"/><Relationship Id="rId241" Type="http://schemas.openxmlformats.org/officeDocument/2006/relationships/image" Target="../media/image945.png"/><Relationship Id="rId15" Type="http://schemas.openxmlformats.org/officeDocument/2006/relationships/image" Target="../media/image832.png"/><Relationship Id="rId36" Type="http://schemas.openxmlformats.org/officeDocument/2006/relationships/customXml" Target="../ink/ink849.xml"/><Relationship Id="rId57" Type="http://schemas.openxmlformats.org/officeDocument/2006/relationships/image" Target="../media/image853.png"/><Relationship Id="rId262" Type="http://schemas.openxmlformats.org/officeDocument/2006/relationships/customXml" Target="../ink/ink962.xml"/><Relationship Id="rId283" Type="http://schemas.openxmlformats.org/officeDocument/2006/relationships/image" Target="../media/image966.png"/><Relationship Id="rId318" Type="http://schemas.openxmlformats.org/officeDocument/2006/relationships/customXml" Target="../ink/ink990.xml"/><Relationship Id="rId339" Type="http://schemas.openxmlformats.org/officeDocument/2006/relationships/image" Target="../media/image994.png"/><Relationship Id="rId78" Type="http://schemas.openxmlformats.org/officeDocument/2006/relationships/customXml" Target="../ink/ink870.xml"/><Relationship Id="rId99" Type="http://schemas.openxmlformats.org/officeDocument/2006/relationships/image" Target="../media/image874.png"/><Relationship Id="rId101" Type="http://schemas.openxmlformats.org/officeDocument/2006/relationships/image" Target="../media/image875.png"/><Relationship Id="rId122" Type="http://schemas.openxmlformats.org/officeDocument/2006/relationships/customXml" Target="../ink/ink892.xml"/><Relationship Id="rId143" Type="http://schemas.openxmlformats.org/officeDocument/2006/relationships/image" Target="../media/image896.png"/><Relationship Id="rId164" Type="http://schemas.openxmlformats.org/officeDocument/2006/relationships/customXml" Target="../ink/ink913.xml"/><Relationship Id="rId185" Type="http://schemas.openxmlformats.org/officeDocument/2006/relationships/image" Target="../media/image917.png"/><Relationship Id="rId350" Type="http://schemas.openxmlformats.org/officeDocument/2006/relationships/customXml" Target="../ink/ink1006.xml"/><Relationship Id="rId371" Type="http://schemas.openxmlformats.org/officeDocument/2006/relationships/image" Target="../media/image1010.png"/><Relationship Id="rId9" Type="http://schemas.openxmlformats.org/officeDocument/2006/relationships/image" Target="../media/image829.png"/><Relationship Id="rId210" Type="http://schemas.openxmlformats.org/officeDocument/2006/relationships/customXml" Target="../ink/ink936.xml"/><Relationship Id="rId392" Type="http://schemas.openxmlformats.org/officeDocument/2006/relationships/customXml" Target="../ink/ink1027.xml"/><Relationship Id="rId26" Type="http://schemas.openxmlformats.org/officeDocument/2006/relationships/customXml" Target="../ink/ink844.xml"/><Relationship Id="rId231" Type="http://schemas.openxmlformats.org/officeDocument/2006/relationships/image" Target="../media/image940.png"/><Relationship Id="rId252" Type="http://schemas.openxmlformats.org/officeDocument/2006/relationships/customXml" Target="../ink/ink957.xml"/><Relationship Id="rId273" Type="http://schemas.openxmlformats.org/officeDocument/2006/relationships/image" Target="../media/image961.png"/><Relationship Id="rId294" Type="http://schemas.openxmlformats.org/officeDocument/2006/relationships/customXml" Target="../ink/ink978.xml"/><Relationship Id="rId308" Type="http://schemas.openxmlformats.org/officeDocument/2006/relationships/customXml" Target="../ink/ink985.xml"/><Relationship Id="rId329" Type="http://schemas.openxmlformats.org/officeDocument/2006/relationships/image" Target="../media/image989.png"/><Relationship Id="rId47" Type="http://schemas.openxmlformats.org/officeDocument/2006/relationships/image" Target="../media/image848.png"/><Relationship Id="rId68" Type="http://schemas.openxmlformats.org/officeDocument/2006/relationships/customXml" Target="../ink/ink865.xml"/><Relationship Id="rId89" Type="http://schemas.openxmlformats.org/officeDocument/2006/relationships/image" Target="../media/image869.png"/><Relationship Id="rId112" Type="http://schemas.openxmlformats.org/officeDocument/2006/relationships/customXml" Target="../ink/ink887.xml"/><Relationship Id="rId133" Type="http://schemas.openxmlformats.org/officeDocument/2006/relationships/image" Target="../media/image891.png"/><Relationship Id="rId154" Type="http://schemas.openxmlformats.org/officeDocument/2006/relationships/customXml" Target="../ink/ink908.xml"/><Relationship Id="rId175" Type="http://schemas.openxmlformats.org/officeDocument/2006/relationships/image" Target="../media/image912.png"/><Relationship Id="rId340" Type="http://schemas.openxmlformats.org/officeDocument/2006/relationships/customXml" Target="../ink/ink1001.xml"/><Relationship Id="rId361" Type="http://schemas.openxmlformats.org/officeDocument/2006/relationships/image" Target="../media/image1005.png"/><Relationship Id="rId196" Type="http://schemas.openxmlformats.org/officeDocument/2006/relationships/customXml" Target="../ink/ink929.xml"/><Relationship Id="rId200" Type="http://schemas.openxmlformats.org/officeDocument/2006/relationships/customXml" Target="../ink/ink931.xml"/><Relationship Id="rId382" Type="http://schemas.openxmlformats.org/officeDocument/2006/relationships/customXml" Target="../ink/ink1022.xml"/><Relationship Id="rId16" Type="http://schemas.openxmlformats.org/officeDocument/2006/relationships/customXml" Target="../ink/ink839.xml"/><Relationship Id="rId221" Type="http://schemas.openxmlformats.org/officeDocument/2006/relationships/image" Target="../media/image935.png"/><Relationship Id="rId242" Type="http://schemas.openxmlformats.org/officeDocument/2006/relationships/customXml" Target="../ink/ink952.xml"/><Relationship Id="rId263" Type="http://schemas.openxmlformats.org/officeDocument/2006/relationships/image" Target="../media/image956.png"/><Relationship Id="rId284" Type="http://schemas.openxmlformats.org/officeDocument/2006/relationships/customXml" Target="../ink/ink973.xml"/><Relationship Id="rId319" Type="http://schemas.openxmlformats.org/officeDocument/2006/relationships/image" Target="../media/image984.png"/><Relationship Id="rId37" Type="http://schemas.openxmlformats.org/officeDocument/2006/relationships/image" Target="../media/image843.png"/><Relationship Id="rId58" Type="http://schemas.openxmlformats.org/officeDocument/2006/relationships/customXml" Target="../ink/ink860.xml"/><Relationship Id="rId79" Type="http://schemas.openxmlformats.org/officeDocument/2006/relationships/image" Target="../media/image864.png"/><Relationship Id="rId102" Type="http://schemas.openxmlformats.org/officeDocument/2006/relationships/customXml" Target="../ink/ink882.xml"/><Relationship Id="rId123" Type="http://schemas.openxmlformats.org/officeDocument/2006/relationships/image" Target="../media/image886.png"/><Relationship Id="rId144" Type="http://schemas.openxmlformats.org/officeDocument/2006/relationships/customXml" Target="../ink/ink903.xml"/><Relationship Id="rId330" Type="http://schemas.openxmlformats.org/officeDocument/2006/relationships/customXml" Target="../ink/ink996.xml"/><Relationship Id="rId90" Type="http://schemas.openxmlformats.org/officeDocument/2006/relationships/customXml" Target="../ink/ink876.xml"/><Relationship Id="rId165" Type="http://schemas.openxmlformats.org/officeDocument/2006/relationships/image" Target="../media/image907.png"/><Relationship Id="rId186" Type="http://schemas.openxmlformats.org/officeDocument/2006/relationships/customXml" Target="../ink/ink924.xml"/><Relationship Id="rId351" Type="http://schemas.openxmlformats.org/officeDocument/2006/relationships/image" Target="../media/image1000.png"/><Relationship Id="rId372" Type="http://schemas.openxmlformats.org/officeDocument/2006/relationships/customXml" Target="../ink/ink1017.xml"/><Relationship Id="rId393" Type="http://schemas.openxmlformats.org/officeDocument/2006/relationships/image" Target="../media/image1021.png"/><Relationship Id="rId211" Type="http://schemas.openxmlformats.org/officeDocument/2006/relationships/image" Target="../media/image930.png"/><Relationship Id="rId232" Type="http://schemas.openxmlformats.org/officeDocument/2006/relationships/customXml" Target="../ink/ink947.xml"/><Relationship Id="rId253" Type="http://schemas.openxmlformats.org/officeDocument/2006/relationships/image" Target="../media/image951.png"/><Relationship Id="rId274" Type="http://schemas.openxmlformats.org/officeDocument/2006/relationships/customXml" Target="../ink/ink968.xml"/><Relationship Id="rId295" Type="http://schemas.openxmlformats.org/officeDocument/2006/relationships/image" Target="../media/image972.png"/><Relationship Id="rId309" Type="http://schemas.openxmlformats.org/officeDocument/2006/relationships/image" Target="../media/image979.png"/><Relationship Id="rId27" Type="http://schemas.openxmlformats.org/officeDocument/2006/relationships/image" Target="../media/image838.png"/><Relationship Id="rId48" Type="http://schemas.openxmlformats.org/officeDocument/2006/relationships/customXml" Target="../ink/ink855.xml"/><Relationship Id="rId69" Type="http://schemas.openxmlformats.org/officeDocument/2006/relationships/image" Target="../media/image859.png"/><Relationship Id="rId113" Type="http://schemas.openxmlformats.org/officeDocument/2006/relationships/image" Target="../media/image881.png"/><Relationship Id="rId134" Type="http://schemas.openxmlformats.org/officeDocument/2006/relationships/customXml" Target="../ink/ink898.xml"/><Relationship Id="rId320" Type="http://schemas.openxmlformats.org/officeDocument/2006/relationships/customXml" Target="../ink/ink991.xml"/><Relationship Id="rId80" Type="http://schemas.openxmlformats.org/officeDocument/2006/relationships/customXml" Target="../ink/ink871.xml"/><Relationship Id="rId155" Type="http://schemas.openxmlformats.org/officeDocument/2006/relationships/image" Target="../media/image902.png"/><Relationship Id="rId176" Type="http://schemas.openxmlformats.org/officeDocument/2006/relationships/customXml" Target="../ink/ink919.xml"/><Relationship Id="rId197" Type="http://schemas.openxmlformats.org/officeDocument/2006/relationships/image" Target="../media/image923.png"/><Relationship Id="rId341" Type="http://schemas.openxmlformats.org/officeDocument/2006/relationships/image" Target="../media/image995.png"/><Relationship Id="rId362" Type="http://schemas.openxmlformats.org/officeDocument/2006/relationships/customXml" Target="../ink/ink1012.xml"/><Relationship Id="rId383" Type="http://schemas.openxmlformats.org/officeDocument/2006/relationships/image" Target="../media/image1016.png"/><Relationship Id="rId201" Type="http://schemas.openxmlformats.org/officeDocument/2006/relationships/image" Target="../media/image925.png"/><Relationship Id="rId222" Type="http://schemas.openxmlformats.org/officeDocument/2006/relationships/customXml" Target="../ink/ink942.xml"/><Relationship Id="rId243" Type="http://schemas.openxmlformats.org/officeDocument/2006/relationships/image" Target="../media/image946.png"/><Relationship Id="rId264" Type="http://schemas.openxmlformats.org/officeDocument/2006/relationships/customXml" Target="../ink/ink963.xml"/><Relationship Id="rId285" Type="http://schemas.openxmlformats.org/officeDocument/2006/relationships/image" Target="../media/image967.png"/><Relationship Id="rId17" Type="http://schemas.openxmlformats.org/officeDocument/2006/relationships/image" Target="../media/image833.png"/><Relationship Id="rId38" Type="http://schemas.openxmlformats.org/officeDocument/2006/relationships/customXml" Target="../ink/ink850.xml"/><Relationship Id="rId59" Type="http://schemas.openxmlformats.org/officeDocument/2006/relationships/image" Target="../media/image854.png"/><Relationship Id="rId103" Type="http://schemas.openxmlformats.org/officeDocument/2006/relationships/image" Target="../media/image876.png"/><Relationship Id="rId124" Type="http://schemas.openxmlformats.org/officeDocument/2006/relationships/customXml" Target="../ink/ink893.xml"/><Relationship Id="rId310" Type="http://schemas.openxmlformats.org/officeDocument/2006/relationships/customXml" Target="../ink/ink986.xml"/><Relationship Id="rId70" Type="http://schemas.openxmlformats.org/officeDocument/2006/relationships/customXml" Target="../ink/ink866.xml"/><Relationship Id="rId91" Type="http://schemas.openxmlformats.org/officeDocument/2006/relationships/image" Target="../media/image870.png"/><Relationship Id="rId145" Type="http://schemas.openxmlformats.org/officeDocument/2006/relationships/image" Target="../media/image897.png"/><Relationship Id="rId166" Type="http://schemas.openxmlformats.org/officeDocument/2006/relationships/customXml" Target="../ink/ink914.xml"/><Relationship Id="rId187" Type="http://schemas.openxmlformats.org/officeDocument/2006/relationships/image" Target="../media/image918.png"/><Relationship Id="rId331" Type="http://schemas.openxmlformats.org/officeDocument/2006/relationships/image" Target="../media/image990.png"/><Relationship Id="rId352" Type="http://schemas.openxmlformats.org/officeDocument/2006/relationships/customXml" Target="../ink/ink1007.xml"/><Relationship Id="rId373" Type="http://schemas.openxmlformats.org/officeDocument/2006/relationships/image" Target="../media/image1011.png"/><Relationship Id="rId394" Type="http://schemas.openxmlformats.org/officeDocument/2006/relationships/customXml" Target="../ink/ink1028.xml"/><Relationship Id="rId1" Type="http://schemas.openxmlformats.org/officeDocument/2006/relationships/slideLayout" Target="../slideLayouts/slideLayout7.xml"/><Relationship Id="rId212" Type="http://schemas.openxmlformats.org/officeDocument/2006/relationships/customXml" Target="../ink/ink937.xml"/><Relationship Id="rId233" Type="http://schemas.openxmlformats.org/officeDocument/2006/relationships/image" Target="../media/image941.png"/><Relationship Id="rId254" Type="http://schemas.openxmlformats.org/officeDocument/2006/relationships/customXml" Target="../ink/ink958.xml"/><Relationship Id="rId28" Type="http://schemas.openxmlformats.org/officeDocument/2006/relationships/customXml" Target="../ink/ink845.xml"/><Relationship Id="rId49" Type="http://schemas.openxmlformats.org/officeDocument/2006/relationships/image" Target="../media/image849.png"/><Relationship Id="rId114" Type="http://schemas.openxmlformats.org/officeDocument/2006/relationships/customXml" Target="../ink/ink888.xml"/><Relationship Id="rId275" Type="http://schemas.openxmlformats.org/officeDocument/2006/relationships/image" Target="../media/image962.png"/><Relationship Id="rId296" Type="http://schemas.openxmlformats.org/officeDocument/2006/relationships/customXml" Target="../ink/ink979.xml"/><Relationship Id="rId300" Type="http://schemas.openxmlformats.org/officeDocument/2006/relationships/customXml" Target="../ink/ink981.xml"/><Relationship Id="rId60" Type="http://schemas.openxmlformats.org/officeDocument/2006/relationships/customXml" Target="../ink/ink861.xml"/><Relationship Id="rId81" Type="http://schemas.openxmlformats.org/officeDocument/2006/relationships/image" Target="../media/image865.png"/><Relationship Id="rId135" Type="http://schemas.openxmlformats.org/officeDocument/2006/relationships/image" Target="../media/image892.png"/><Relationship Id="rId156" Type="http://schemas.openxmlformats.org/officeDocument/2006/relationships/customXml" Target="../ink/ink909.xml"/><Relationship Id="rId177" Type="http://schemas.openxmlformats.org/officeDocument/2006/relationships/image" Target="../media/image913.png"/><Relationship Id="rId198" Type="http://schemas.openxmlformats.org/officeDocument/2006/relationships/customXml" Target="../ink/ink930.xml"/><Relationship Id="rId321" Type="http://schemas.openxmlformats.org/officeDocument/2006/relationships/image" Target="../media/image985.png"/><Relationship Id="rId342" Type="http://schemas.openxmlformats.org/officeDocument/2006/relationships/customXml" Target="../ink/ink1002.xml"/><Relationship Id="rId363" Type="http://schemas.openxmlformats.org/officeDocument/2006/relationships/image" Target="../media/image1006.png"/><Relationship Id="rId384" Type="http://schemas.openxmlformats.org/officeDocument/2006/relationships/customXml" Target="../ink/ink1023.xml"/><Relationship Id="rId202" Type="http://schemas.openxmlformats.org/officeDocument/2006/relationships/customXml" Target="../ink/ink932.xml"/><Relationship Id="rId223" Type="http://schemas.openxmlformats.org/officeDocument/2006/relationships/image" Target="../media/image936.png"/><Relationship Id="rId244" Type="http://schemas.openxmlformats.org/officeDocument/2006/relationships/customXml" Target="../ink/ink953.xml"/><Relationship Id="rId18" Type="http://schemas.openxmlformats.org/officeDocument/2006/relationships/customXml" Target="../ink/ink840.xml"/><Relationship Id="rId39" Type="http://schemas.openxmlformats.org/officeDocument/2006/relationships/image" Target="../media/image844.png"/><Relationship Id="rId265" Type="http://schemas.openxmlformats.org/officeDocument/2006/relationships/image" Target="../media/image957.png"/><Relationship Id="rId286" Type="http://schemas.openxmlformats.org/officeDocument/2006/relationships/customXml" Target="../ink/ink974.xml"/><Relationship Id="rId50" Type="http://schemas.openxmlformats.org/officeDocument/2006/relationships/customXml" Target="../ink/ink856.xml"/><Relationship Id="rId104" Type="http://schemas.openxmlformats.org/officeDocument/2006/relationships/customXml" Target="../ink/ink883.xml"/><Relationship Id="rId125" Type="http://schemas.openxmlformats.org/officeDocument/2006/relationships/image" Target="../media/image887.png"/><Relationship Id="rId146" Type="http://schemas.openxmlformats.org/officeDocument/2006/relationships/customXml" Target="../ink/ink904.xml"/><Relationship Id="rId167" Type="http://schemas.openxmlformats.org/officeDocument/2006/relationships/image" Target="../media/image908.png"/><Relationship Id="rId188" Type="http://schemas.openxmlformats.org/officeDocument/2006/relationships/customXml" Target="../ink/ink925.xml"/><Relationship Id="rId311" Type="http://schemas.openxmlformats.org/officeDocument/2006/relationships/image" Target="../media/image980.png"/><Relationship Id="rId332" Type="http://schemas.openxmlformats.org/officeDocument/2006/relationships/customXml" Target="../ink/ink997.xml"/><Relationship Id="rId353" Type="http://schemas.openxmlformats.org/officeDocument/2006/relationships/image" Target="../media/image1001.png"/><Relationship Id="rId374" Type="http://schemas.openxmlformats.org/officeDocument/2006/relationships/customXml" Target="../ink/ink1018.xml"/><Relationship Id="rId395" Type="http://schemas.openxmlformats.org/officeDocument/2006/relationships/image" Target="../media/image1022.png"/><Relationship Id="rId71" Type="http://schemas.openxmlformats.org/officeDocument/2006/relationships/image" Target="../media/image860.png"/><Relationship Id="rId92" Type="http://schemas.openxmlformats.org/officeDocument/2006/relationships/customXml" Target="../ink/ink877.xml"/><Relationship Id="rId213" Type="http://schemas.openxmlformats.org/officeDocument/2006/relationships/image" Target="../media/image931.png"/><Relationship Id="rId234" Type="http://schemas.openxmlformats.org/officeDocument/2006/relationships/customXml" Target="../ink/ink948.xml"/><Relationship Id="rId2" Type="http://schemas.openxmlformats.org/officeDocument/2006/relationships/customXml" Target="../ink/ink832.xml"/><Relationship Id="rId29" Type="http://schemas.openxmlformats.org/officeDocument/2006/relationships/image" Target="../media/image839.png"/><Relationship Id="rId255" Type="http://schemas.openxmlformats.org/officeDocument/2006/relationships/image" Target="../media/image952.png"/><Relationship Id="rId276" Type="http://schemas.openxmlformats.org/officeDocument/2006/relationships/customXml" Target="../ink/ink969.xml"/><Relationship Id="rId297" Type="http://schemas.openxmlformats.org/officeDocument/2006/relationships/image" Target="../media/image973.png"/><Relationship Id="rId40" Type="http://schemas.openxmlformats.org/officeDocument/2006/relationships/customXml" Target="../ink/ink851.xml"/><Relationship Id="rId115" Type="http://schemas.openxmlformats.org/officeDocument/2006/relationships/image" Target="../media/image882.png"/><Relationship Id="rId136" Type="http://schemas.openxmlformats.org/officeDocument/2006/relationships/customXml" Target="../ink/ink899.xml"/><Relationship Id="rId157" Type="http://schemas.openxmlformats.org/officeDocument/2006/relationships/image" Target="../media/image903.png"/><Relationship Id="rId178" Type="http://schemas.openxmlformats.org/officeDocument/2006/relationships/customXml" Target="../ink/ink920.xml"/><Relationship Id="rId301" Type="http://schemas.openxmlformats.org/officeDocument/2006/relationships/image" Target="../media/image975.png"/><Relationship Id="rId322" Type="http://schemas.openxmlformats.org/officeDocument/2006/relationships/customXml" Target="../ink/ink992.xml"/><Relationship Id="rId343" Type="http://schemas.openxmlformats.org/officeDocument/2006/relationships/image" Target="../media/image996.png"/><Relationship Id="rId364" Type="http://schemas.openxmlformats.org/officeDocument/2006/relationships/customXml" Target="../ink/ink1013.xml"/><Relationship Id="rId61" Type="http://schemas.openxmlformats.org/officeDocument/2006/relationships/image" Target="../media/image855.png"/><Relationship Id="rId82" Type="http://schemas.openxmlformats.org/officeDocument/2006/relationships/customXml" Target="../ink/ink872.xml"/><Relationship Id="rId199" Type="http://schemas.openxmlformats.org/officeDocument/2006/relationships/image" Target="../media/image924.png"/><Relationship Id="rId203" Type="http://schemas.openxmlformats.org/officeDocument/2006/relationships/image" Target="../media/image926.png"/><Relationship Id="rId385" Type="http://schemas.openxmlformats.org/officeDocument/2006/relationships/image" Target="../media/image1017.png"/><Relationship Id="rId19" Type="http://schemas.openxmlformats.org/officeDocument/2006/relationships/image" Target="../media/image834.png"/><Relationship Id="rId224" Type="http://schemas.openxmlformats.org/officeDocument/2006/relationships/customXml" Target="../ink/ink943.xml"/><Relationship Id="rId245" Type="http://schemas.openxmlformats.org/officeDocument/2006/relationships/image" Target="../media/image947.png"/><Relationship Id="rId266" Type="http://schemas.openxmlformats.org/officeDocument/2006/relationships/customXml" Target="../ink/ink964.xml"/><Relationship Id="rId287" Type="http://schemas.openxmlformats.org/officeDocument/2006/relationships/image" Target="../media/image968.png"/><Relationship Id="rId30" Type="http://schemas.openxmlformats.org/officeDocument/2006/relationships/customXml" Target="../ink/ink846.xml"/><Relationship Id="rId105" Type="http://schemas.openxmlformats.org/officeDocument/2006/relationships/image" Target="../media/image877.png"/><Relationship Id="rId126" Type="http://schemas.openxmlformats.org/officeDocument/2006/relationships/customXml" Target="../ink/ink894.xml"/><Relationship Id="rId147" Type="http://schemas.openxmlformats.org/officeDocument/2006/relationships/image" Target="../media/image898.png"/><Relationship Id="rId168" Type="http://schemas.openxmlformats.org/officeDocument/2006/relationships/customXml" Target="../ink/ink915.xml"/><Relationship Id="rId312" Type="http://schemas.openxmlformats.org/officeDocument/2006/relationships/customXml" Target="../ink/ink987.xml"/><Relationship Id="rId333" Type="http://schemas.openxmlformats.org/officeDocument/2006/relationships/image" Target="../media/image991.png"/><Relationship Id="rId354" Type="http://schemas.openxmlformats.org/officeDocument/2006/relationships/customXml" Target="../ink/ink1008.xml"/><Relationship Id="rId51" Type="http://schemas.openxmlformats.org/officeDocument/2006/relationships/image" Target="../media/image850.png"/><Relationship Id="rId72" Type="http://schemas.openxmlformats.org/officeDocument/2006/relationships/customXml" Target="../ink/ink867.xml"/><Relationship Id="rId93" Type="http://schemas.openxmlformats.org/officeDocument/2006/relationships/image" Target="../media/image871.png"/><Relationship Id="rId189" Type="http://schemas.openxmlformats.org/officeDocument/2006/relationships/image" Target="../media/image919.png"/><Relationship Id="rId375" Type="http://schemas.openxmlformats.org/officeDocument/2006/relationships/image" Target="../media/image1012.png"/><Relationship Id="rId396" Type="http://schemas.openxmlformats.org/officeDocument/2006/relationships/customXml" Target="../ink/ink1029.xml"/><Relationship Id="rId3" Type="http://schemas.openxmlformats.org/officeDocument/2006/relationships/image" Target="../media/image826.png"/><Relationship Id="rId214" Type="http://schemas.openxmlformats.org/officeDocument/2006/relationships/customXml" Target="../ink/ink938.xml"/><Relationship Id="rId235" Type="http://schemas.openxmlformats.org/officeDocument/2006/relationships/image" Target="../media/image942.png"/><Relationship Id="rId256" Type="http://schemas.openxmlformats.org/officeDocument/2006/relationships/customXml" Target="../ink/ink959.xml"/><Relationship Id="rId277" Type="http://schemas.openxmlformats.org/officeDocument/2006/relationships/image" Target="../media/image963.png"/><Relationship Id="rId298" Type="http://schemas.openxmlformats.org/officeDocument/2006/relationships/customXml" Target="../ink/ink980.xml"/><Relationship Id="rId116" Type="http://schemas.openxmlformats.org/officeDocument/2006/relationships/customXml" Target="../ink/ink889.xml"/><Relationship Id="rId137" Type="http://schemas.openxmlformats.org/officeDocument/2006/relationships/image" Target="../media/image893.png"/><Relationship Id="rId158" Type="http://schemas.openxmlformats.org/officeDocument/2006/relationships/customXml" Target="../ink/ink910.xml"/><Relationship Id="rId302" Type="http://schemas.openxmlformats.org/officeDocument/2006/relationships/customXml" Target="../ink/ink982.xml"/><Relationship Id="rId323" Type="http://schemas.openxmlformats.org/officeDocument/2006/relationships/image" Target="../media/image986.png"/><Relationship Id="rId344" Type="http://schemas.openxmlformats.org/officeDocument/2006/relationships/customXml" Target="../ink/ink1003.xml"/><Relationship Id="rId20" Type="http://schemas.openxmlformats.org/officeDocument/2006/relationships/customXml" Target="../ink/ink841.xml"/><Relationship Id="rId41" Type="http://schemas.openxmlformats.org/officeDocument/2006/relationships/image" Target="../media/image845.png"/><Relationship Id="rId62" Type="http://schemas.openxmlformats.org/officeDocument/2006/relationships/customXml" Target="../ink/ink862.xml"/><Relationship Id="rId83" Type="http://schemas.openxmlformats.org/officeDocument/2006/relationships/image" Target="../media/image866.png"/><Relationship Id="rId179" Type="http://schemas.openxmlformats.org/officeDocument/2006/relationships/image" Target="../media/image914.png"/><Relationship Id="rId365" Type="http://schemas.openxmlformats.org/officeDocument/2006/relationships/image" Target="../media/image1007.png"/><Relationship Id="rId386" Type="http://schemas.openxmlformats.org/officeDocument/2006/relationships/customXml" Target="../ink/ink1024.xml"/><Relationship Id="rId190" Type="http://schemas.openxmlformats.org/officeDocument/2006/relationships/customXml" Target="../ink/ink926.xml"/><Relationship Id="rId204" Type="http://schemas.openxmlformats.org/officeDocument/2006/relationships/customXml" Target="../ink/ink933.xml"/><Relationship Id="rId225" Type="http://schemas.openxmlformats.org/officeDocument/2006/relationships/image" Target="../media/image937.png"/><Relationship Id="rId246" Type="http://schemas.openxmlformats.org/officeDocument/2006/relationships/customXml" Target="../ink/ink954.xml"/><Relationship Id="rId267" Type="http://schemas.openxmlformats.org/officeDocument/2006/relationships/image" Target="../media/image958.png"/><Relationship Id="rId288" Type="http://schemas.openxmlformats.org/officeDocument/2006/relationships/customXml" Target="../ink/ink975.xml"/><Relationship Id="rId106" Type="http://schemas.openxmlformats.org/officeDocument/2006/relationships/customXml" Target="../ink/ink884.xml"/><Relationship Id="rId127" Type="http://schemas.openxmlformats.org/officeDocument/2006/relationships/image" Target="../media/image888.png"/><Relationship Id="rId313" Type="http://schemas.openxmlformats.org/officeDocument/2006/relationships/image" Target="../media/image981.png"/><Relationship Id="rId10" Type="http://schemas.openxmlformats.org/officeDocument/2006/relationships/customXml" Target="../ink/ink836.xml"/><Relationship Id="rId31" Type="http://schemas.openxmlformats.org/officeDocument/2006/relationships/image" Target="../media/image840.png"/><Relationship Id="rId52" Type="http://schemas.openxmlformats.org/officeDocument/2006/relationships/customXml" Target="../ink/ink857.xml"/><Relationship Id="rId73" Type="http://schemas.openxmlformats.org/officeDocument/2006/relationships/image" Target="../media/image861.png"/><Relationship Id="rId94" Type="http://schemas.openxmlformats.org/officeDocument/2006/relationships/customXml" Target="../ink/ink878.xml"/><Relationship Id="rId148" Type="http://schemas.openxmlformats.org/officeDocument/2006/relationships/customXml" Target="../ink/ink905.xml"/><Relationship Id="rId169" Type="http://schemas.openxmlformats.org/officeDocument/2006/relationships/image" Target="../media/image909.png"/><Relationship Id="rId334" Type="http://schemas.openxmlformats.org/officeDocument/2006/relationships/customXml" Target="../ink/ink998.xml"/><Relationship Id="rId355" Type="http://schemas.openxmlformats.org/officeDocument/2006/relationships/image" Target="../media/image1002.png"/><Relationship Id="rId376" Type="http://schemas.openxmlformats.org/officeDocument/2006/relationships/customXml" Target="../ink/ink1019.xml"/><Relationship Id="rId397" Type="http://schemas.openxmlformats.org/officeDocument/2006/relationships/image" Target="../media/image1023.png"/><Relationship Id="rId4" Type="http://schemas.openxmlformats.org/officeDocument/2006/relationships/customXml" Target="../ink/ink833.xml"/><Relationship Id="rId180" Type="http://schemas.openxmlformats.org/officeDocument/2006/relationships/customXml" Target="../ink/ink921.xml"/><Relationship Id="rId215" Type="http://schemas.openxmlformats.org/officeDocument/2006/relationships/image" Target="../media/image932.png"/><Relationship Id="rId236" Type="http://schemas.openxmlformats.org/officeDocument/2006/relationships/customXml" Target="../ink/ink949.xml"/><Relationship Id="rId257" Type="http://schemas.openxmlformats.org/officeDocument/2006/relationships/image" Target="../media/image953.png"/><Relationship Id="rId278" Type="http://schemas.openxmlformats.org/officeDocument/2006/relationships/customXml" Target="../ink/ink970.xml"/><Relationship Id="rId303" Type="http://schemas.openxmlformats.org/officeDocument/2006/relationships/image" Target="../media/image976.png"/><Relationship Id="rId42" Type="http://schemas.openxmlformats.org/officeDocument/2006/relationships/customXml" Target="../ink/ink852.xml"/><Relationship Id="rId84" Type="http://schemas.openxmlformats.org/officeDocument/2006/relationships/customXml" Target="../ink/ink873.xml"/><Relationship Id="rId138" Type="http://schemas.openxmlformats.org/officeDocument/2006/relationships/customXml" Target="../ink/ink900.xml"/><Relationship Id="rId345" Type="http://schemas.openxmlformats.org/officeDocument/2006/relationships/image" Target="../media/image997.png"/><Relationship Id="rId387" Type="http://schemas.openxmlformats.org/officeDocument/2006/relationships/image" Target="../media/image1018.png"/><Relationship Id="rId191" Type="http://schemas.openxmlformats.org/officeDocument/2006/relationships/image" Target="../media/image920.png"/><Relationship Id="rId205" Type="http://schemas.openxmlformats.org/officeDocument/2006/relationships/image" Target="../media/image927.png"/><Relationship Id="rId247" Type="http://schemas.openxmlformats.org/officeDocument/2006/relationships/image" Target="../media/image948.png"/></Relationships>
</file>

<file path=ppt/slides/_rels/slide12.xml.rels><?xml version="1.0" encoding="UTF-8" standalone="yes"?>
<Relationships xmlns="http://schemas.openxmlformats.org/package/2006/relationships"><Relationship Id="rId117" Type="http://schemas.openxmlformats.org/officeDocument/2006/relationships/image" Target="../media/image1082.png"/><Relationship Id="rId299" Type="http://schemas.openxmlformats.org/officeDocument/2006/relationships/image" Target="../media/image1173.png"/><Relationship Id="rId303" Type="http://schemas.openxmlformats.org/officeDocument/2006/relationships/image" Target="../media/image1175.png"/><Relationship Id="rId21" Type="http://schemas.openxmlformats.org/officeDocument/2006/relationships/image" Target="../media/image1035.png"/><Relationship Id="rId42" Type="http://schemas.openxmlformats.org/officeDocument/2006/relationships/customXml" Target="../ink/ink1051.xml"/><Relationship Id="rId63" Type="http://schemas.openxmlformats.org/officeDocument/2006/relationships/image" Target="../media/image1055.png"/><Relationship Id="rId84" Type="http://schemas.openxmlformats.org/officeDocument/2006/relationships/customXml" Target="../ink/ink1072.xml"/><Relationship Id="rId138" Type="http://schemas.openxmlformats.org/officeDocument/2006/relationships/customXml" Target="../ink/ink1099.xml"/><Relationship Id="rId159" Type="http://schemas.openxmlformats.org/officeDocument/2006/relationships/image" Target="../media/image1103.png"/><Relationship Id="rId170" Type="http://schemas.openxmlformats.org/officeDocument/2006/relationships/customXml" Target="../ink/ink1115.xml"/><Relationship Id="rId191" Type="http://schemas.openxmlformats.org/officeDocument/2006/relationships/image" Target="../media/image1119.png"/><Relationship Id="rId205" Type="http://schemas.openxmlformats.org/officeDocument/2006/relationships/image" Target="../media/image1126.png"/><Relationship Id="rId226" Type="http://schemas.openxmlformats.org/officeDocument/2006/relationships/customXml" Target="../ink/ink1137.xml"/><Relationship Id="rId247" Type="http://schemas.openxmlformats.org/officeDocument/2006/relationships/image" Target="../media/image1147.png"/><Relationship Id="rId107" Type="http://schemas.openxmlformats.org/officeDocument/2006/relationships/image" Target="../media/image1077.png"/><Relationship Id="rId268" Type="http://schemas.openxmlformats.org/officeDocument/2006/relationships/customXml" Target="../ink/ink1156.xml"/><Relationship Id="rId289" Type="http://schemas.openxmlformats.org/officeDocument/2006/relationships/image" Target="../media/image1168.png"/><Relationship Id="rId11" Type="http://schemas.openxmlformats.org/officeDocument/2006/relationships/image" Target="../media/image1030.png"/><Relationship Id="rId32" Type="http://schemas.openxmlformats.org/officeDocument/2006/relationships/customXml" Target="../ink/ink1046.xml"/><Relationship Id="rId53" Type="http://schemas.openxmlformats.org/officeDocument/2006/relationships/image" Target="../media/image1050.png"/><Relationship Id="rId74" Type="http://schemas.openxmlformats.org/officeDocument/2006/relationships/customXml" Target="../ink/ink1067.xml"/><Relationship Id="rId128" Type="http://schemas.openxmlformats.org/officeDocument/2006/relationships/customXml" Target="../ink/ink1094.xml"/><Relationship Id="rId149" Type="http://schemas.openxmlformats.org/officeDocument/2006/relationships/image" Target="../media/image1098.png"/><Relationship Id="rId5" Type="http://schemas.openxmlformats.org/officeDocument/2006/relationships/image" Target="../media/image1027.png"/><Relationship Id="rId95" Type="http://schemas.openxmlformats.org/officeDocument/2006/relationships/image" Target="../media/image1071.png"/><Relationship Id="rId160" Type="http://schemas.openxmlformats.org/officeDocument/2006/relationships/customXml" Target="../ink/ink1110.xml"/><Relationship Id="rId181" Type="http://schemas.openxmlformats.org/officeDocument/2006/relationships/image" Target="../media/image1114.png"/><Relationship Id="rId237" Type="http://schemas.openxmlformats.org/officeDocument/2006/relationships/image" Target="../media/image1142.png"/><Relationship Id="rId258" Type="http://schemas.openxmlformats.org/officeDocument/2006/relationships/customXml" Target="../ink/ink1151.xml"/><Relationship Id="rId279" Type="http://schemas.openxmlformats.org/officeDocument/2006/relationships/image" Target="../media/image1163.png"/><Relationship Id="rId22" Type="http://schemas.openxmlformats.org/officeDocument/2006/relationships/customXml" Target="../ink/ink1041.xml"/><Relationship Id="rId43" Type="http://schemas.openxmlformats.org/officeDocument/2006/relationships/image" Target="../media/image1045.png"/><Relationship Id="rId64" Type="http://schemas.openxmlformats.org/officeDocument/2006/relationships/customXml" Target="../ink/ink1062.xml"/><Relationship Id="rId118" Type="http://schemas.openxmlformats.org/officeDocument/2006/relationships/customXml" Target="../ink/ink1089.xml"/><Relationship Id="rId139" Type="http://schemas.openxmlformats.org/officeDocument/2006/relationships/image" Target="../media/image1093.png"/><Relationship Id="rId290" Type="http://schemas.openxmlformats.org/officeDocument/2006/relationships/customXml" Target="../ink/ink1167.xml"/><Relationship Id="rId304" Type="http://schemas.openxmlformats.org/officeDocument/2006/relationships/customXml" Target="../ink/ink1174.xml"/><Relationship Id="rId85" Type="http://schemas.openxmlformats.org/officeDocument/2006/relationships/image" Target="../media/image1066.png"/><Relationship Id="rId150" Type="http://schemas.openxmlformats.org/officeDocument/2006/relationships/customXml" Target="../ink/ink1105.xml"/><Relationship Id="rId171" Type="http://schemas.openxmlformats.org/officeDocument/2006/relationships/image" Target="../media/image1109.png"/><Relationship Id="rId192" Type="http://schemas.openxmlformats.org/officeDocument/2006/relationships/customXml" Target="../ink/ink1126.xml"/><Relationship Id="rId206" Type="http://schemas.openxmlformats.org/officeDocument/2006/relationships/customXml" Target="../ink/ink1133.xml"/><Relationship Id="rId227" Type="http://schemas.openxmlformats.org/officeDocument/2006/relationships/image" Target="../media/image1137.png"/><Relationship Id="rId248" Type="http://schemas.openxmlformats.org/officeDocument/2006/relationships/customXml" Target="../ink/ink1146.xml"/><Relationship Id="rId269" Type="http://schemas.openxmlformats.org/officeDocument/2006/relationships/image" Target="../media/image1158.png"/><Relationship Id="rId12" Type="http://schemas.openxmlformats.org/officeDocument/2006/relationships/customXml" Target="../ink/ink1036.xml"/><Relationship Id="rId33" Type="http://schemas.openxmlformats.org/officeDocument/2006/relationships/image" Target="../media/image1040.png"/><Relationship Id="rId108" Type="http://schemas.openxmlformats.org/officeDocument/2006/relationships/customXml" Target="../ink/ink1084.xml"/><Relationship Id="rId129" Type="http://schemas.openxmlformats.org/officeDocument/2006/relationships/image" Target="../media/image1088.png"/><Relationship Id="rId280" Type="http://schemas.openxmlformats.org/officeDocument/2006/relationships/customXml" Target="../ink/ink1162.xml"/><Relationship Id="rId54" Type="http://schemas.openxmlformats.org/officeDocument/2006/relationships/customXml" Target="../ink/ink1057.xml"/><Relationship Id="rId75" Type="http://schemas.openxmlformats.org/officeDocument/2006/relationships/image" Target="../media/image1061.png"/><Relationship Id="rId96" Type="http://schemas.openxmlformats.org/officeDocument/2006/relationships/customXml" Target="../ink/ink1078.xml"/><Relationship Id="rId140" Type="http://schemas.openxmlformats.org/officeDocument/2006/relationships/customXml" Target="../ink/ink1100.xml"/><Relationship Id="rId161" Type="http://schemas.openxmlformats.org/officeDocument/2006/relationships/image" Target="../media/image1104.png"/><Relationship Id="rId182" Type="http://schemas.openxmlformats.org/officeDocument/2006/relationships/customXml" Target="../ink/ink1121.xml"/><Relationship Id="rId6" Type="http://schemas.openxmlformats.org/officeDocument/2006/relationships/customXml" Target="../ink/ink1033.xml"/><Relationship Id="rId238" Type="http://schemas.openxmlformats.org/officeDocument/2006/relationships/customXml" Target="../ink/ink1143.xml"/><Relationship Id="rId259" Type="http://schemas.openxmlformats.org/officeDocument/2006/relationships/image" Target="../media/image1153.png"/><Relationship Id="rId23" Type="http://schemas.openxmlformats.org/officeDocument/2006/relationships/image" Target="../media/image829.png"/><Relationship Id="rId119" Type="http://schemas.openxmlformats.org/officeDocument/2006/relationships/image" Target="../media/image1083.png"/><Relationship Id="rId270" Type="http://schemas.openxmlformats.org/officeDocument/2006/relationships/customXml" Target="../ink/ink1157.xml"/><Relationship Id="rId291" Type="http://schemas.openxmlformats.org/officeDocument/2006/relationships/image" Target="../media/image1169.png"/><Relationship Id="rId305" Type="http://schemas.openxmlformats.org/officeDocument/2006/relationships/image" Target="../media/image1176.png"/><Relationship Id="rId44" Type="http://schemas.openxmlformats.org/officeDocument/2006/relationships/customXml" Target="../ink/ink1052.xml"/><Relationship Id="rId65" Type="http://schemas.openxmlformats.org/officeDocument/2006/relationships/image" Target="../media/image1056.png"/><Relationship Id="rId86" Type="http://schemas.openxmlformats.org/officeDocument/2006/relationships/customXml" Target="../ink/ink1073.xml"/><Relationship Id="rId130" Type="http://schemas.openxmlformats.org/officeDocument/2006/relationships/customXml" Target="../ink/ink1095.xml"/><Relationship Id="rId151" Type="http://schemas.openxmlformats.org/officeDocument/2006/relationships/image" Target="../media/image1099.png"/><Relationship Id="rId172" Type="http://schemas.openxmlformats.org/officeDocument/2006/relationships/customXml" Target="../ink/ink1116.xml"/><Relationship Id="rId193" Type="http://schemas.openxmlformats.org/officeDocument/2006/relationships/image" Target="../media/image1120.png"/><Relationship Id="rId207" Type="http://schemas.openxmlformats.org/officeDocument/2006/relationships/image" Target="../media/image1127.png"/><Relationship Id="rId228" Type="http://schemas.openxmlformats.org/officeDocument/2006/relationships/customXml" Target="../ink/ink1138.xml"/><Relationship Id="rId249" Type="http://schemas.openxmlformats.org/officeDocument/2006/relationships/image" Target="../media/image1148.png"/><Relationship Id="rId13" Type="http://schemas.openxmlformats.org/officeDocument/2006/relationships/image" Target="../media/image1031.png"/><Relationship Id="rId109" Type="http://schemas.openxmlformats.org/officeDocument/2006/relationships/image" Target="../media/image1078.png"/><Relationship Id="rId260" Type="http://schemas.openxmlformats.org/officeDocument/2006/relationships/customXml" Target="../ink/ink1152.xml"/><Relationship Id="rId281" Type="http://schemas.openxmlformats.org/officeDocument/2006/relationships/image" Target="../media/image1164.png"/><Relationship Id="rId34" Type="http://schemas.openxmlformats.org/officeDocument/2006/relationships/customXml" Target="../ink/ink1047.xml"/><Relationship Id="rId50" Type="http://schemas.openxmlformats.org/officeDocument/2006/relationships/customXml" Target="../ink/ink1055.xml"/><Relationship Id="rId55" Type="http://schemas.openxmlformats.org/officeDocument/2006/relationships/image" Target="../media/image1051.png"/><Relationship Id="rId76" Type="http://schemas.openxmlformats.org/officeDocument/2006/relationships/customXml" Target="../ink/ink1068.xml"/><Relationship Id="rId97" Type="http://schemas.openxmlformats.org/officeDocument/2006/relationships/image" Target="../media/image1072.png"/><Relationship Id="rId104" Type="http://schemas.openxmlformats.org/officeDocument/2006/relationships/customXml" Target="../ink/ink1082.xml"/><Relationship Id="rId120" Type="http://schemas.openxmlformats.org/officeDocument/2006/relationships/customXml" Target="../ink/ink1090.xml"/><Relationship Id="rId125" Type="http://schemas.openxmlformats.org/officeDocument/2006/relationships/image" Target="../media/image1086.png"/><Relationship Id="rId141" Type="http://schemas.openxmlformats.org/officeDocument/2006/relationships/image" Target="../media/image1094.png"/><Relationship Id="rId146" Type="http://schemas.openxmlformats.org/officeDocument/2006/relationships/customXml" Target="../ink/ink1103.xml"/><Relationship Id="rId167" Type="http://schemas.openxmlformats.org/officeDocument/2006/relationships/image" Target="../media/image1107.png"/><Relationship Id="rId188" Type="http://schemas.openxmlformats.org/officeDocument/2006/relationships/customXml" Target="../ink/ink1124.xml"/><Relationship Id="rId7" Type="http://schemas.openxmlformats.org/officeDocument/2006/relationships/image" Target="../media/image1028.png"/><Relationship Id="rId71" Type="http://schemas.openxmlformats.org/officeDocument/2006/relationships/image" Target="../media/image1059.png"/><Relationship Id="rId92" Type="http://schemas.openxmlformats.org/officeDocument/2006/relationships/customXml" Target="../ink/ink1076.xml"/><Relationship Id="rId162" Type="http://schemas.openxmlformats.org/officeDocument/2006/relationships/customXml" Target="../ink/ink1111.xml"/><Relationship Id="rId183" Type="http://schemas.openxmlformats.org/officeDocument/2006/relationships/image" Target="../media/image1115.png"/><Relationship Id="rId234" Type="http://schemas.openxmlformats.org/officeDocument/2006/relationships/customXml" Target="../ink/ink1141.xml"/><Relationship Id="rId2" Type="http://schemas.openxmlformats.org/officeDocument/2006/relationships/customXml" Target="../ink/ink1031.xml"/><Relationship Id="rId29" Type="http://schemas.openxmlformats.org/officeDocument/2006/relationships/image" Target="../media/image1038.png"/><Relationship Id="rId250" Type="http://schemas.openxmlformats.org/officeDocument/2006/relationships/customXml" Target="../ink/ink1147.xml"/><Relationship Id="rId255" Type="http://schemas.openxmlformats.org/officeDocument/2006/relationships/image" Target="../media/image1151.png"/><Relationship Id="rId271" Type="http://schemas.openxmlformats.org/officeDocument/2006/relationships/image" Target="../media/image1159.png"/><Relationship Id="rId276" Type="http://schemas.openxmlformats.org/officeDocument/2006/relationships/customXml" Target="../ink/ink1160.xml"/><Relationship Id="rId292" Type="http://schemas.openxmlformats.org/officeDocument/2006/relationships/customXml" Target="../ink/ink1168.xml"/><Relationship Id="rId297" Type="http://schemas.openxmlformats.org/officeDocument/2006/relationships/image" Target="../media/image1172.png"/><Relationship Id="rId306" Type="http://schemas.openxmlformats.org/officeDocument/2006/relationships/customXml" Target="../ink/ink1175.xml"/><Relationship Id="rId24" Type="http://schemas.openxmlformats.org/officeDocument/2006/relationships/customXml" Target="../ink/ink1042.xml"/><Relationship Id="rId40" Type="http://schemas.openxmlformats.org/officeDocument/2006/relationships/customXml" Target="../ink/ink1050.xml"/><Relationship Id="rId45" Type="http://schemas.openxmlformats.org/officeDocument/2006/relationships/image" Target="../media/image1046.png"/><Relationship Id="rId66" Type="http://schemas.openxmlformats.org/officeDocument/2006/relationships/customXml" Target="../ink/ink1063.xml"/><Relationship Id="rId87" Type="http://schemas.openxmlformats.org/officeDocument/2006/relationships/image" Target="../media/image1067.png"/><Relationship Id="rId110" Type="http://schemas.openxmlformats.org/officeDocument/2006/relationships/customXml" Target="../ink/ink1085.xml"/><Relationship Id="rId115" Type="http://schemas.openxmlformats.org/officeDocument/2006/relationships/image" Target="../media/image1081.png"/><Relationship Id="rId131" Type="http://schemas.openxmlformats.org/officeDocument/2006/relationships/image" Target="../media/image1089.png"/><Relationship Id="rId136" Type="http://schemas.openxmlformats.org/officeDocument/2006/relationships/customXml" Target="../ink/ink1098.xml"/><Relationship Id="rId157" Type="http://schemas.openxmlformats.org/officeDocument/2006/relationships/image" Target="../media/image1102.png"/><Relationship Id="rId178" Type="http://schemas.openxmlformats.org/officeDocument/2006/relationships/customXml" Target="../ink/ink1119.xml"/><Relationship Id="rId301" Type="http://schemas.openxmlformats.org/officeDocument/2006/relationships/image" Target="../media/image1174.png"/><Relationship Id="rId61" Type="http://schemas.openxmlformats.org/officeDocument/2006/relationships/image" Target="../media/image1054.png"/><Relationship Id="rId82" Type="http://schemas.openxmlformats.org/officeDocument/2006/relationships/customXml" Target="../ink/ink1071.xml"/><Relationship Id="rId152" Type="http://schemas.openxmlformats.org/officeDocument/2006/relationships/customXml" Target="../ink/ink1106.xml"/><Relationship Id="rId173" Type="http://schemas.openxmlformats.org/officeDocument/2006/relationships/image" Target="../media/image1110.png"/><Relationship Id="rId194" Type="http://schemas.openxmlformats.org/officeDocument/2006/relationships/customXml" Target="../ink/ink1127.xml"/><Relationship Id="rId199" Type="http://schemas.openxmlformats.org/officeDocument/2006/relationships/image" Target="../media/image1123.png"/><Relationship Id="rId203" Type="http://schemas.openxmlformats.org/officeDocument/2006/relationships/image" Target="../media/image1125.png"/><Relationship Id="rId208" Type="http://schemas.openxmlformats.org/officeDocument/2006/relationships/customXml" Target="../ink/ink1134.xml"/><Relationship Id="rId229" Type="http://schemas.openxmlformats.org/officeDocument/2006/relationships/image" Target="../media/image1138.png"/><Relationship Id="rId19" Type="http://schemas.openxmlformats.org/officeDocument/2006/relationships/image" Target="../media/image1034.png"/><Relationship Id="rId245" Type="http://schemas.openxmlformats.org/officeDocument/2006/relationships/image" Target="../media/image1146.png"/><Relationship Id="rId261" Type="http://schemas.openxmlformats.org/officeDocument/2006/relationships/image" Target="../media/image1154.png"/><Relationship Id="rId266" Type="http://schemas.openxmlformats.org/officeDocument/2006/relationships/customXml" Target="../ink/ink1155.xml"/><Relationship Id="rId287" Type="http://schemas.openxmlformats.org/officeDocument/2006/relationships/image" Target="../media/image1167.png"/><Relationship Id="rId14" Type="http://schemas.openxmlformats.org/officeDocument/2006/relationships/customXml" Target="../ink/ink1037.xml"/><Relationship Id="rId30" Type="http://schemas.openxmlformats.org/officeDocument/2006/relationships/customXml" Target="../ink/ink1045.xml"/><Relationship Id="rId35" Type="http://schemas.openxmlformats.org/officeDocument/2006/relationships/image" Target="../media/image1041.png"/><Relationship Id="rId56" Type="http://schemas.openxmlformats.org/officeDocument/2006/relationships/customXml" Target="../ink/ink1058.xml"/><Relationship Id="rId77" Type="http://schemas.openxmlformats.org/officeDocument/2006/relationships/image" Target="../media/image1062.png"/><Relationship Id="rId100" Type="http://schemas.openxmlformats.org/officeDocument/2006/relationships/customXml" Target="../ink/ink1080.xml"/><Relationship Id="rId105" Type="http://schemas.openxmlformats.org/officeDocument/2006/relationships/image" Target="../media/image1076.png"/><Relationship Id="rId126" Type="http://schemas.openxmlformats.org/officeDocument/2006/relationships/customXml" Target="../ink/ink1093.xml"/><Relationship Id="rId147" Type="http://schemas.openxmlformats.org/officeDocument/2006/relationships/image" Target="../media/image1097.png"/><Relationship Id="rId168" Type="http://schemas.openxmlformats.org/officeDocument/2006/relationships/customXml" Target="../ink/ink1114.xml"/><Relationship Id="rId282" Type="http://schemas.openxmlformats.org/officeDocument/2006/relationships/customXml" Target="../ink/ink1163.xml"/><Relationship Id="rId8" Type="http://schemas.openxmlformats.org/officeDocument/2006/relationships/customXml" Target="../ink/ink1034.xml"/><Relationship Id="rId51" Type="http://schemas.openxmlformats.org/officeDocument/2006/relationships/image" Target="../media/image1049.png"/><Relationship Id="rId72" Type="http://schemas.openxmlformats.org/officeDocument/2006/relationships/customXml" Target="../ink/ink1066.xml"/><Relationship Id="rId93" Type="http://schemas.openxmlformats.org/officeDocument/2006/relationships/image" Target="../media/image1070.png"/><Relationship Id="rId98" Type="http://schemas.openxmlformats.org/officeDocument/2006/relationships/customXml" Target="../ink/ink1079.xml"/><Relationship Id="rId121" Type="http://schemas.openxmlformats.org/officeDocument/2006/relationships/image" Target="../media/image1084.png"/><Relationship Id="rId142" Type="http://schemas.openxmlformats.org/officeDocument/2006/relationships/customXml" Target="../ink/ink1101.xml"/><Relationship Id="rId163" Type="http://schemas.openxmlformats.org/officeDocument/2006/relationships/image" Target="../media/image1105.png"/><Relationship Id="rId184" Type="http://schemas.openxmlformats.org/officeDocument/2006/relationships/customXml" Target="../ink/ink1122.xml"/><Relationship Id="rId189" Type="http://schemas.openxmlformats.org/officeDocument/2006/relationships/image" Target="../media/image1118.png"/><Relationship Id="rId3" Type="http://schemas.openxmlformats.org/officeDocument/2006/relationships/image" Target="../media/image1026.png"/><Relationship Id="rId230" Type="http://schemas.openxmlformats.org/officeDocument/2006/relationships/customXml" Target="../ink/ink1139.xml"/><Relationship Id="rId235" Type="http://schemas.openxmlformats.org/officeDocument/2006/relationships/image" Target="../media/image1141.png"/><Relationship Id="rId251" Type="http://schemas.openxmlformats.org/officeDocument/2006/relationships/image" Target="../media/image1149.png"/><Relationship Id="rId256" Type="http://schemas.openxmlformats.org/officeDocument/2006/relationships/customXml" Target="../ink/ink1150.xml"/><Relationship Id="rId277" Type="http://schemas.openxmlformats.org/officeDocument/2006/relationships/image" Target="../media/image1162.png"/><Relationship Id="rId298" Type="http://schemas.openxmlformats.org/officeDocument/2006/relationships/customXml" Target="../ink/ink1171.xml"/><Relationship Id="rId25" Type="http://schemas.openxmlformats.org/officeDocument/2006/relationships/image" Target="../media/image1036.png"/><Relationship Id="rId46" Type="http://schemas.openxmlformats.org/officeDocument/2006/relationships/customXml" Target="../ink/ink1053.xml"/><Relationship Id="rId67" Type="http://schemas.openxmlformats.org/officeDocument/2006/relationships/image" Target="../media/image1057.png"/><Relationship Id="rId116" Type="http://schemas.openxmlformats.org/officeDocument/2006/relationships/customXml" Target="../ink/ink1088.xml"/><Relationship Id="rId137" Type="http://schemas.openxmlformats.org/officeDocument/2006/relationships/image" Target="../media/image1092.png"/><Relationship Id="rId158" Type="http://schemas.openxmlformats.org/officeDocument/2006/relationships/customXml" Target="../ink/ink1109.xml"/><Relationship Id="rId272" Type="http://schemas.openxmlformats.org/officeDocument/2006/relationships/customXml" Target="../ink/ink1158.xml"/><Relationship Id="rId293" Type="http://schemas.openxmlformats.org/officeDocument/2006/relationships/image" Target="../media/image1170.png"/><Relationship Id="rId302" Type="http://schemas.openxmlformats.org/officeDocument/2006/relationships/customXml" Target="../ink/ink1173.xml"/><Relationship Id="rId307" Type="http://schemas.openxmlformats.org/officeDocument/2006/relationships/image" Target="../media/image1177.png"/><Relationship Id="rId20" Type="http://schemas.openxmlformats.org/officeDocument/2006/relationships/customXml" Target="../ink/ink1040.xml"/><Relationship Id="rId41" Type="http://schemas.openxmlformats.org/officeDocument/2006/relationships/image" Target="../media/image1044.png"/><Relationship Id="rId62" Type="http://schemas.openxmlformats.org/officeDocument/2006/relationships/customXml" Target="../ink/ink1061.xml"/><Relationship Id="rId83" Type="http://schemas.openxmlformats.org/officeDocument/2006/relationships/image" Target="../media/image1065.png"/><Relationship Id="rId88" Type="http://schemas.openxmlformats.org/officeDocument/2006/relationships/customXml" Target="../ink/ink1074.xml"/><Relationship Id="rId111" Type="http://schemas.openxmlformats.org/officeDocument/2006/relationships/image" Target="../media/image1079.png"/><Relationship Id="rId132" Type="http://schemas.openxmlformats.org/officeDocument/2006/relationships/customXml" Target="../ink/ink1096.xml"/><Relationship Id="rId153" Type="http://schemas.openxmlformats.org/officeDocument/2006/relationships/image" Target="../media/image1100.png"/><Relationship Id="rId174" Type="http://schemas.openxmlformats.org/officeDocument/2006/relationships/customXml" Target="../ink/ink1117.xml"/><Relationship Id="rId179" Type="http://schemas.openxmlformats.org/officeDocument/2006/relationships/image" Target="../media/image1113.png"/><Relationship Id="rId195" Type="http://schemas.openxmlformats.org/officeDocument/2006/relationships/image" Target="../media/image1121.png"/><Relationship Id="rId209" Type="http://schemas.openxmlformats.org/officeDocument/2006/relationships/image" Target="../media/image1128.png"/><Relationship Id="rId190" Type="http://schemas.openxmlformats.org/officeDocument/2006/relationships/customXml" Target="../ink/ink1125.xml"/><Relationship Id="rId204" Type="http://schemas.openxmlformats.org/officeDocument/2006/relationships/customXml" Target="../ink/ink1132.xml"/><Relationship Id="rId225" Type="http://schemas.openxmlformats.org/officeDocument/2006/relationships/image" Target="../media/image1136.png"/><Relationship Id="rId246" Type="http://schemas.openxmlformats.org/officeDocument/2006/relationships/customXml" Target="../ink/ink1145.xml"/><Relationship Id="rId267" Type="http://schemas.openxmlformats.org/officeDocument/2006/relationships/image" Target="../media/image1157.png"/><Relationship Id="rId288" Type="http://schemas.openxmlformats.org/officeDocument/2006/relationships/customXml" Target="../ink/ink1166.xml"/><Relationship Id="rId15" Type="http://schemas.openxmlformats.org/officeDocument/2006/relationships/image" Target="../media/image1032.png"/><Relationship Id="rId36" Type="http://schemas.openxmlformats.org/officeDocument/2006/relationships/customXml" Target="../ink/ink1048.xml"/><Relationship Id="rId57" Type="http://schemas.openxmlformats.org/officeDocument/2006/relationships/image" Target="../media/image1052.png"/><Relationship Id="rId106" Type="http://schemas.openxmlformats.org/officeDocument/2006/relationships/customXml" Target="../ink/ink1083.xml"/><Relationship Id="rId127" Type="http://schemas.openxmlformats.org/officeDocument/2006/relationships/image" Target="../media/image1087.png"/><Relationship Id="rId262" Type="http://schemas.openxmlformats.org/officeDocument/2006/relationships/customXml" Target="../ink/ink1153.xml"/><Relationship Id="rId283" Type="http://schemas.openxmlformats.org/officeDocument/2006/relationships/image" Target="../media/image1165.png"/><Relationship Id="rId10" Type="http://schemas.openxmlformats.org/officeDocument/2006/relationships/customXml" Target="../ink/ink1035.xml"/><Relationship Id="rId31" Type="http://schemas.openxmlformats.org/officeDocument/2006/relationships/image" Target="../media/image1039.png"/><Relationship Id="rId52" Type="http://schemas.openxmlformats.org/officeDocument/2006/relationships/customXml" Target="../ink/ink1056.xml"/><Relationship Id="rId73" Type="http://schemas.openxmlformats.org/officeDocument/2006/relationships/image" Target="../media/image1060.png"/><Relationship Id="rId78" Type="http://schemas.openxmlformats.org/officeDocument/2006/relationships/customXml" Target="../ink/ink1069.xml"/><Relationship Id="rId94" Type="http://schemas.openxmlformats.org/officeDocument/2006/relationships/customXml" Target="../ink/ink1077.xml"/><Relationship Id="rId99" Type="http://schemas.openxmlformats.org/officeDocument/2006/relationships/image" Target="../media/image1073.png"/><Relationship Id="rId101" Type="http://schemas.openxmlformats.org/officeDocument/2006/relationships/image" Target="../media/image1074.png"/><Relationship Id="rId122" Type="http://schemas.openxmlformats.org/officeDocument/2006/relationships/customXml" Target="../ink/ink1091.xml"/><Relationship Id="rId143" Type="http://schemas.openxmlformats.org/officeDocument/2006/relationships/image" Target="../media/image1095.png"/><Relationship Id="rId148" Type="http://schemas.openxmlformats.org/officeDocument/2006/relationships/customXml" Target="../ink/ink1104.xml"/><Relationship Id="rId164" Type="http://schemas.openxmlformats.org/officeDocument/2006/relationships/customXml" Target="../ink/ink1112.xml"/><Relationship Id="rId169" Type="http://schemas.openxmlformats.org/officeDocument/2006/relationships/image" Target="../media/image1108.png"/><Relationship Id="rId185" Type="http://schemas.openxmlformats.org/officeDocument/2006/relationships/image" Target="../media/image1116.png"/><Relationship Id="rId4" Type="http://schemas.openxmlformats.org/officeDocument/2006/relationships/customXml" Target="../ink/ink1032.xml"/><Relationship Id="rId9" Type="http://schemas.openxmlformats.org/officeDocument/2006/relationships/image" Target="../media/image1029.png"/><Relationship Id="rId180" Type="http://schemas.openxmlformats.org/officeDocument/2006/relationships/customXml" Target="../ink/ink1120.xml"/><Relationship Id="rId210" Type="http://schemas.openxmlformats.org/officeDocument/2006/relationships/customXml" Target="../ink/ink1135.xml"/><Relationship Id="rId236" Type="http://schemas.openxmlformats.org/officeDocument/2006/relationships/customXml" Target="../ink/ink1142.xml"/><Relationship Id="rId257" Type="http://schemas.openxmlformats.org/officeDocument/2006/relationships/image" Target="../media/image1152.png"/><Relationship Id="rId278" Type="http://schemas.openxmlformats.org/officeDocument/2006/relationships/customXml" Target="../ink/ink1161.xml"/><Relationship Id="rId26" Type="http://schemas.openxmlformats.org/officeDocument/2006/relationships/customXml" Target="../ink/ink1043.xml"/><Relationship Id="rId231" Type="http://schemas.openxmlformats.org/officeDocument/2006/relationships/image" Target="../media/image1139.png"/><Relationship Id="rId252" Type="http://schemas.openxmlformats.org/officeDocument/2006/relationships/customXml" Target="../ink/ink1148.xml"/><Relationship Id="rId273" Type="http://schemas.openxmlformats.org/officeDocument/2006/relationships/image" Target="../media/image1160.png"/><Relationship Id="rId294" Type="http://schemas.openxmlformats.org/officeDocument/2006/relationships/customXml" Target="../ink/ink1169.xml"/><Relationship Id="rId47" Type="http://schemas.openxmlformats.org/officeDocument/2006/relationships/image" Target="../media/image1047.png"/><Relationship Id="rId68" Type="http://schemas.openxmlformats.org/officeDocument/2006/relationships/customXml" Target="../ink/ink1064.xml"/><Relationship Id="rId89" Type="http://schemas.openxmlformats.org/officeDocument/2006/relationships/image" Target="../media/image1068.png"/><Relationship Id="rId112" Type="http://schemas.openxmlformats.org/officeDocument/2006/relationships/customXml" Target="../ink/ink1086.xml"/><Relationship Id="rId133" Type="http://schemas.openxmlformats.org/officeDocument/2006/relationships/image" Target="../media/image1090.png"/><Relationship Id="rId154" Type="http://schemas.openxmlformats.org/officeDocument/2006/relationships/customXml" Target="../ink/ink1107.xml"/><Relationship Id="rId175" Type="http://schemas.openxmlformats.org/officeDocument/2006/relationships/image" Target="../media/image1111.png"/><Relationship Id="rId196" Type="http://schemas.openxmlformats.org/officeDocument/2006/relationships/customXml" Target="../ink/ink1128.xml"/><Relationship Id="rId200" Type="http://schemas.openxmlformats.org/officeDocument/2006/relationships/customXml" Target="../ink/ink1130.xml"/><Relationship Id="rId16" Type="http://schemas.openxmlformats.org/officeDocument/2006/relationships/customXml" Target="../ink/ink1038.xml"/><Relationship Id="rId263" Type="http://schemas.openxmlformats.org/officeDocument/2006/relationships/image" Target="../media/image1155.png"/><Relationship Id="rId284" Type="http://schemas.openxmlformats.org/officeDocument/2006/relationships/customXml" Target="../ink/ink1164.xml"/><Relationship Id="rId37" Type="http://schemas.openxmlformats.org/officeDocument/2006/relationships/image" Target="../media/image1042.png"/><Relationship Id="rId58" Type="http://schemas.openxmlformats.org/officeDocument/2006/relationships/customXml" Target="../ink/ink1059.xml"/><Relationship Id="rId79" Type="http://schemas.openxmlformats.org/officeDocument/2006/relationships/image" Target="../media/image1063.png"/><Relationship Id="rId102" Type="http://schemas.openxmlformats.org/officeDocument/2006/relationships/customXml" Target="../ink/ink1081.xml"/><Relationship Id="rId123" Type="http://schemas.openxmlformats.org/officeDocument/2006/relationships/image" Target="../media/image1085.png"/><Relationship Id="rId144" Type="http://schemas.openxmlformats.org/officeDocument/2006/relationships/customXml" Target="../ink/ink1102.xml"/><Relationship Id="rId90" Type="http://schemas.openxmlformats.org/officeDocument/2006/relationships/customXml" Target="../ink/ink1075.xml"/><Relationship Id="rId165" Type="http://schemas.openxmlformats.org/officeDocument/2006/relationships/image" Target="../media/image1106.png"/><Relationship Id="rId186" Type="http://schemas.openxmlformats.org/officeDocument/2006/relationships/customXml" Target="../ink/ink1123.xml"/><Relationship Id="rId211" Type="http://schemas.openxmlformats.org/officeDocument/2006/relationships/image" Target="../media/image1129.png"/><Relationship Id="rId232" Type="http://schemas.openxmlformats.org/officeDocument/2006/relationships/customXml" Target="../ink/ink1140.xml"/><Relationship Id="rId253" Type="http://schemas.openxmlformats.org/officeDocument/2006/relationships/image" Target="../media/image1150.png"/><Relationship Id="rId274" Type="http://schemas.openxmlformats.org/officeDocument/2006/relationships/customXml" Target="../ink/ink1159.xml"/><Relationship Id="rId295" Type="http://schemas.openxmlformats.org/officeDocument/2006/relationships/image" Target="../media/image1171.png"/><Relationship Id="rId27" Type="http://schemas.openxmlformats.org/officeDocument/2006/relationships/image" Target="../media/image1037.png"/><Relationship Id="rId48" Type="http://schemas.openxmlformats.org/officeDocument/2006/relationships/customXml" Target="../ink/ink1054.xml"/><Relationship Id="rId69" Type="http://schemas.openxmlformats.org/officeDocument/2006/relationships/image" Target="../media/image1058.png"/><Relationship Id="rId113" Type="http://schemas.openxmlformats.org/officeDocument/2006/relationships/image" Target="../media/image1080.png"/><Relationship Id="rId134" Type="http://schemas.openxmlformats.org/officeDocument/2006/relationships/customXml" Target="../ink/ink1097.xml"/><Relationship Id="rId80" Type="http://schemas.openxmlformats.org/officeDocument/2006/relationships/customXml" Target="../ink/ink1070.xml"/><Relationship Id="rId155" Type="http://schemas.openxmlformats.org/officeDocument/2006/relationships/image" Target="../media/image1101.png"/><Relationship Id="rId176" Type="http://schemas.openxmlformats.org/officeDocument/2006/relationships/customXml" Target="../ink/ink1118.xml"/><Relationship Id="rId197" Type="http://schemas.openxmlformats.org/officeDocument/2006/relationships/image" Target="../media/image1122.png"/><Relationship Id="rId201" Type="http://schemas.openxmlformats.org/officeDocument/2006/relationships/image" Target="../media/image1124.png"/><Relationship Id="rId243" Type="http://schemas.openxmlformats.org/officeDocument/2006/relationships/image" Target="../media/image1145.png"/><Relationship Id="rId264" Type="http://schemas.openxmlformats.org/officeDocument/2006/relationships/customXml" Target="../ink/ink1154.xml"/><Relationship Id="rId285" Type="http://schemas.openxmlformats.org/officeDocument/2006/relationships/image" Target="../media/image1166.png"/><Relationship Id="rId17" Type="http://schemas.openxmlformats.org/officeDocument/2006/relationships/image" Target="../media/image1033.png"/><Relationship Id="rId38" Type="http://schemas.openxmlformats.org/officeDocument/2006/relationships/customXml" Target="../ink/ink1049.xml"/><Relationship Id="rId59" Type="http://schemas.openxmlformats.org/officeDocument/2006/relationships/image" Target="../media/image1053.png"/><Relationship Id="rId103" Type="http://schemas.openxmlformats.org/officeDocument/2006/relationships/image" Target="../media/image1075.png"/><Relationship Id="rId124" Type="http://schemas.openxmlformats.org/officeDocument/2006/relationships/customXml" Target="../ink/ink1092.xml"/><Relationship Id="rId70" Type="http://schemas.openxmlformats.org/officeDocument/2006/relationships/customXml" Target="../ink/ink1065.xml"/><Relationship Id="rId91" Type="http://schemas.openxmlformats.org/officeDocument/2006/relationships/image" Target="../media/image1069.png"/><Relationship Id="rId145" Type="http://schemas.openxmlformats.org/officeDocument/2006/relationships/image" Target="../media/image1096.png"/><Relationship Id="rId166" Type="http://schemas.openxmlformats.org/officeDocument/2006/relationships/customXml" Target="../ink/ink1113.xml"/><Relationship Id="rId187" Type="http://schemas.openxmlformats.org/officeDocument/2006/relationships/image" Target="../media/image1117.png"/><Relationship Id="rId1" Type="http://schemas.openxmlformats.org/officeDocument/2006/relationships/slideLayout" Target="../slideLayouts/slideLayout7.xml"/><Relationship Id="rId212" Type="http://schemas.openxmlformats.org/officeDocument/2006/relationships/customXml" Target="../ink/ink1136.xml"/><Relationship Id="rId233" Type="http://schemas.openxmlformats.org/officeDocument/2006/relationships/image" Target="../media/image1140.png"/><Relationship Id="rId254" Type="http://schemas.openxmlformats.org/officeDocument/2006/relationships/customXml" Target="../ink/ink1149.xml"/><Relationship Id="rId28" Type="http://schemas.openxmlformats.org/officeDocument/2006/relationships/customXml" Target="../ink/ink1044.xml"/><Relationship Id="rId49" Type="http://schemas.openxmlformats.org/officeDocument/2006/relationships/image" Target="../media/image1048.png"/><Relationship Id="rId114" Type="http://schemas.openxmlformats.org/officeDocument/2006/relationships/customXml" Target="../ink/ink1087.xml"/><Relationship Id="rId275" Type="http://schemas.openxmlformats.org/officeDocument/2006/relationships/image" Target="../media/image1161.png"/><Relationship Id="rId296" Type="http://schemas.openxmlformats.org/officeDocument/2006/relationships/customXml" Target="../ink/ink1170.xml"/><Relationship Id="rId300" Type="http://schemas.openxmlformats.org/officeDocument/2006/relationships/customXml" Target="../ink/ink1172.xml"/><Relationship Id="rId60" Type="http://schemas.openxmlformats.org/officeDocument/2006/relationships/customXml" Target="../ink/ink1060.xml"/><Relationship Id="rId81" Type="http://schemas.openxmlformats.org/officeDocument/2006/relationships/image" Target="../media/image1064.png"/><Relationship Id="rId135" Type="http://schemas.openxmlformats.org/officeDocument/2006/relationships/image" Target="../media/image1091.png"/><Relationship Id="rId156" Type="http://schemas.openxmlformats.org/officeDocument/2006/relationships/customXml" Target="../ink/ink1108.xml"/><Relationship Id="rId177" Type="http://schemas.openxmlformats.org/officeDocument/2006/relationships/image" Target="../media/image1112.png"/><Relationship Id="rId198" Type="http://schemas.openxmlformats.org/officeDocument/2006/relationships/customXml" Target="../ink/ink1129.xml"/><Relationship Id="rId202" Type="http://schemas.openxmlformats.org/officeDocument/2006/relationships/customXml" Target="../ink/ink1131.xml"/><Relationship Id="rId244" Type="http://schemas.openxmlformats.org/officeDocument/2006/relationships/customXml" Target="../ink/ink1144.xml"/><Relationship Id="rId18" Type="http://schemas.openxmlformats.org/officeDocument/2006/relationships/customXml" Target="../ink/ink1039.xml"/><Relationship Id="rId39" Type="http://schemas.openxmlformats.org/officeDocument/2006/relationships/image" Target="../media/image1043.png"/><Relationship Id="rId265" Type="http://schemas.openxmlformats.org/officeDocument/2006/relationships/image" Target="../media/image1156.png"/><Relationship Id="rId286" Type="http://schemas.openxmlformats.org/officeDocument/2006/relationships/customXml" Target="../ink/ink1165.xml"/></Relationships>
</file>

<file path=ppt/slides/_rels/slide13.xml.rels><?xml version="1.0" encoding="UTF-8" standalone="yes"?>
<Relationships xmlns="http://schemas.openxmlformats.org/package/2006/relationships"><Relationship Id="rId117" Type="http://schemas.openxmlformats.org/officeDocument/2006/relationships/image" Target="../media/image1235.png"/><Relationship Id="rId21" Type="http://schemas.openxmlformats.org/officeDocument/2006/relationships/image" Target="../media/image1187.png"/><Relationship Id="rId42" Type="http://schemas.openxmlformats.org/officeDocument/2006/relationships/customXml" Target="../ink/ink1196.xml"/><Relationship Id="rId63" Type="http://schemas.openxmlformats.org/officeDocument/2006/relationships/image" Target="../media/image1208.png"/><Relationship Id="rId84" Type="http://schemas.openxmlformats.org/officeDocument/2006/relationships/customXml" Target="../ink/ink1217.xml"/><Relationship Id="rId138" Type="http://schemas.openxmlformats.org/officeDocument/2006/relationships/customXml" Target="../ink/ink1244.xml"/><Relationship Id="rId159" Type="http://schemas.openxmlformats.org/officeDocument/2006/relationships/image" Target="../media/image1256.png"/><Relationship Id="rId170" Type="http://schemas.openxmlformats.org/officeDocument/2006/relationships/customXml" Target="../ink/ink1260.xml"/><Relationship Id="rId191" Type="http://schemas.openxmlformats.org/officeDocument/2006/relationships/image" Target="../media/image1272.png"/><Relationship Id="rId205" Type="http://schemas.openxmlformats.org/officeDocument/2006/relationships/image" Target="../media/image1279.png"/><Relationship Id="rId226" Type="http://schemas.openxmlformats.org/officeDocument/2006/relationships/customXml" Target="../ink/ink1288.xml"/><Relationship Id="rId247" Type="http://schemas.openxmlformats.org/officeDocument/2006/relationships/image" Target="../media/image1300.png"/><Relationship Id="rId107" Type="http://schemas.openxmlformats.org/officeDocument/2006/relationships/image" Target="../media/image1230.png"/><Relationship Id="rId268" Type="http://schemas.openxmlformats.org/officeDocument/2006/relationships/customXml" Target="../ink/ink1309.xml"/><Relationship Id="rId289" Type="http://schemas.openxmlformats.org/officeDocument/2006/relationships/customXml" Target="../ink/ink1319.xml"/><Relationship Id="rId11" Type="http://schemas.openxmlformats.org/officeDocument/2006/relationships/image" Target="../media/image1182.png"/><Relationship Id="rId32" Type="http://schemas.openxmlformats.org/officeDocument/2006/relationships/customXml" Target="../ink/ink1191.xml"/><Relationship Id="rId53" Type="http://schemas.openxmlformats.org/officeDocument/2006/relationships/image" Target="../media/image1203.png"/><Relationship Id="rId74" Type="http://schemas.openxmlformats.org/officeDocument/2006/relationships/customXml" Target="../ink/ink1212.xml"/><Relationship Id="rId128" Type="http://schemas.openxmlformats.org/officeDocument/2006/relationships/customXml" Target="../ink/ink1239.xml"/><Relationship Id="rId149" Type="http://schemas.openxmlformats.org/officeDocument/2006/relationships/image" Target="../media/image1251.png"/><Relationship Id="rId5" Type="http://schemas.openxmlformats.org/officeDocument/2006/relationships/image" Target="../media/image1179.png"/><Relationship Id="rId95" Type="http://schemas.openxmlformats.org/officeDocument/2006/relationships/image" Target="../media/image1224.png"/><Relationship Id="rId160" Type="http://schemas.openxmlformats.org/officeDocument/2006/relationships/customXml" Target="../ink/ink1255.xml"/><Relationship Id="rId181" Type="http://schemas.openxmlformats.org/officeDocument/2006/relationships/image" Target="../media/image1267.png"/><Relationship Id="rId216" Type="http://schemas.openxmlformats.org/officeDocument/2006/relationships/customXml" Target="../ink/ink1283.xml"/><Relationship Id="rId237" Type="http://schemas.openxmlformats.org/officeDocument/2006/relationships/image" Target="../media/image1295.png"/><Relationship Id="rId258" Type="http://schemas.openxmlformats.org/officeDocument/2006/relationships/customXml" Target="../ink/ink1304.xml"/><Relationship Id="rId279" Type="http://schemas.openxmlformats.org/officeDocument/2006/relationships/image" Target="../media/image1316.png"/><Relationship Id="rId22" Type="http://schemas.openxmlformats.org/officeDocument/2006/relationships/customXml" Target="../ink/ink1186.xml"/><Relationship Id="rId43" Type="http://schemas.openxmlformats.org/officeDocument/2006/relationships/image" Target="../media/image1198.png"/><Relationship Id="rId64" Type="http://schemas.openxmlformats.org/officeDocument/2006/relationships/customXml" Target="../ink/ink1207.xml"/><Relationship Id="rId118" Type="http://schemas.openxmlformats.org/officeDocument/2006/relationships/customXml" Target="../ink/ink1234.xml"/><Relationship Id="rId139" Type="http://schemas.openxmlformats.org/officeDocument/2006/relationships/image" Target="../media/image1246.png"/><Relationship Id="rId290" Type="http://schemas.openxmlformats.org/officeDocument/2006/relationships/image" Target="../media/image1322.png"/><Relationship Id="rId85" Type="http://schemas.openxmlformats.org/officeDocument/2006/relationships/image" Target="../media/image1219.png"/><Relationship Id="rId150" Type="http://schemas.openxmlformats.org/officeDocument/2006/relationships/customXml" Target="../ink/ink1250.xml"/><Relationship Id="rId171" Type="http://schemas.openxmlformats.org/officeDocument/2006/relationships/image" Target="../media/image1262.png"/><Relationship Id="rId192" Type="http://schemas.openxmlformats.org/officeDocument/2006/relationships/customXml" Target="../ink/ink1271.xml"/><Relationship Id="rId206" Type="http://schemas.openxmlformats.org/officeDocument/2006/relationships/customXml" Target="../ink/ink1278.xml"/><Relationship Id="rId227" Type="http://schemas.openxmlformats.org/officeDocument/2006/relationships/image" Target="../media/image1290.png"/><Relationship Id="rId248" Type="http://schemas.openxmlformats.org/officeDocument/2006/relationships/customXml" Target="../ink/ink1299.xml"/><Relationship Id="rId269" Type="http://schemas.openxmlformats.org/officeDocument/2006/relationships/image" Target="../media/image1311.png"/><Relationship Id="rId12" Type="http://schemas.openxmlformats.org/officeDocument/2006/relationships/customXml" Target="../ink/ink1181.xml"/><Relationship Id="rId33" Type="http://schemas.openxmlformats.org/officeDocument/2006/relationships/image" Target="../media/image1193.png"/><Relationship Id="rId108" Type="http://schemas.openxmlformats.org/officeDocument/2006/relationships/customXml" Target="../ink/ink1229.xml"/><Relationship Id="rId129" Type="http://schemas.openxmlformats.org/officeDocument/2006/relationships/image" Target="../media/image1241.png"/><Relationship Id="rId280" Type="http://schemas.openxmlformats.org/officeDocument/2006/relationships/customXml" Target="../ink/ink1315.xml"/><Relationship Id="rId54" Type="http://schemas.openxmlformats.org/officeDocument/2006/relationships/customXml" Target="../ink/ink1202.xml"/><Relationship Id="rId75" Type="http://schemas.openxmlformats.org/officeDocument/2006/relationships/image" Target="../media/image1214.png"/><Relationship Id="rId96" Type="http://schemas.openxmlformats.org/officeDocument/2006/relationships/customXml" Target="../ink/ink1223.xml"/><Relationship Id="rId140" Type="http://schemas.openxmlformats.org/officeDocument/2006/relationships/customXml" Target="../ink/ink1245.xml"/><Relationship Id="rId161" Type="http://schemas.openxmlformats.org/officeDocument/2006/relationships/image" Target="../media/image1257.png"/><Relationship Id="rId182" Type="http://schemas.openxmlformats.org/officeDocument/2006/relationships/customXml" Target="../ink/ink1266.xml"/><Relationship Id="rId217" Type="http://schemas.openxmlformats.org/officeDocument/2006/relationships/image" Target="../media/image1285.png"/><Relationship Id="rId6" Type="http://schemas.openxmlformats.org/officeDocument/2006/relationships/customXml" Target="../ink/ink1178.xml"/><Relationship Id="rId238" Type="http://schemas.openxmlformats.org/officeDocument/2006/relationships/customXml" Target="../ink/ink1294.xml"/><Relationship Id="rId259" Type="http://schemas.openxmlformats.org/officeDocument/2006/relationships/image" Target="../media/image1306.png"/><Relationship Id="rId23" Type="http://schemas.openxmlformats.org/officeDocument/2006/relationships/image" Target="../media/image1188.png"/><Relationship Id="rId119" Type="http://schemas.openxmlformats.org/officeDocument/2006/relationships/image" Target="../media/image1236.png"/><Relationship Id="rId270" Type="http://schemas.openxmlformats.org/officeDocument/2006/relationships/customXml" Target="../ink/ink1310.xml"/><Relationship Id="rId291" Type="http://schemas.openxmlformats.org/officeDocument/2006/relationships/customXml" Target="../ink/ink1320.xml"/><Relationship Id="rId44" Type="http://schemas.openxmlformats.org/officeDocument/2006/relationships/customXml" Target="../ink/ink1197.xml"/><Relationship Id="rId65" Type="http://schemas.openxmlformats.org/officeDocument/2006/relationships/image" Target="../media/image1209.png"/><Relationship Id="rId86" Type="http://schemas.openxmlformats.org/officeDocument/2006/relationships/customXml" Target="../ink/ink1218.xml"/><Relationship Id="rId130" Type="http://schemas.openxmlformats.org/officeDocument/2006/relationships/customXml" Target="../ink/ink1240.xml"/><Relationship Id="rId151" Type="http://schemas.openxmlformats.org/officeDocument/2006/relationships/image" Target="../media/image1252.png"/><Relationship Id="rId172" Type="http://schemas.openxmlformats.org/officeDocument/2006/relationships/customXml" Target="../ink/ink1261.xml"/><Relationship Id="rId193" Type="http://schemas.openxmlformats.org/officeDocument/2006/relationships/image" Target="../media/image1273.png"/><Relationship Id="rId207" Type="http://schemas.openxmlformats.org/officeDocument/2006/relationships/image" Target="../media/image1280.png"/><Relationship Id="rId228" Type="http://schemas.openxmlformats.org/officeDocument/2006/relationships/customXml" Target="../ink/ink1289.xml"/><Relationship Id="rId249" Type="http://schemas.openxmlformats.org/officeDocument/2006/relationships/image" Target="../media/image1301.png"/><Relationship Id="rId13" Type="http://schemas.openxmlformats.org/officeDocument/2006/relationships/image" Target="../media/image1183.png"/><Relationship Id="rId109" Type="http://schemas.openxmlformats.org/officeDocument/2006/relationships/image" Target="../media/image1231.png"/><Relationship Id="rId260" Type="http://schemas.openxmlformats.org/officeDocument/2006/relationships/customXml" Target="../ink/ink1305.xml"/><Relationship Id="rId281" Type="http://schemas.openxmlformats.org/officeDocument/2006/relationships/image" Target="../media/image1317.png"/><Relationship Id="rId34" Type="http://schemas.openxmlformats.org/officeDocument/2006/relationships/customXml" Target="../ink/ink1192.xml"/><Relationship Id="rId50" Type="http://schemas.openxmlformats.org/officeDocument/2006/relationships/customXml" Target="../ink/ink1200.xml"/><Relationship Id="rId55" Type="http://schemas.openxmlformats.org/officeDocument/2006/relationships/image" Target="../media/image1204.png"/><Relationship Id="rId76" Type="http://schemas.openxmlformats.org/officeDocument/2006/relationships/customXml" Target="../ink/ink1213.xml"/><Relationship Id="rId97" Type="http://schemas.openxmlformats.org/officeDocument/2006/relationships/image" Target="../media/image1225.png"/><Relationship Id="rId104" Type="http://schemas.openxmlformats.org/officeDocument/2006/relationships/customXml" Target="../ink/ink1227.xml"/><Relationship Id="rId120" Type="http://schemas.openxmlformats.org/officeDocument/2006/relationships/customXml" Target="../ink/ink1235.xml"/><Relationship Id="rId125" Type="http://schemas.openxmlformats.org/officeDocument/2006/relationships/image" Target="../media/image1239.png"/><Relationship Id="rId141" Type="http://schemas.openxmlformats.org/officeDocument/2006/relationships/image" Target="../media/image1247.png"/><Relationship Id="rId146" Type="http://schemas.openxmlformats.org/officeDocument/2006/relationships/customXml" Target="../ink/ink1248.xml"/><Relationship Id="rId167" Type="http://schemas.openxmlformats.org/officeDocument/2006/relationships/image" Target="../media/image1260.png"/><Relationship Id="rId188" Type="http://schemas.openxmlformats.org/officeDocument/2006/relationships/customXml" Target="../ink/ink1269.xml"/><Relationship Id="rId7" Type="http://schemas.openxmlformats.org/officeDocument/2006/relationships/image" Target="../media/image1180.png"/><Relationship Id="rId71" Type="http://schemas.openxmlformats.org/officeDocument/2006/relationships/image" Target="../media/image1212.png"/><Relationship Id="rId92" Type="http://schemas.openxmlformats.org/officeDocument/2006/relationships/customXml" Target="../ink/ink1221.xml"/><Relationship Id="rId162" Type="http://schemas.openxmlformats.org/officeDocument/2006/relationships/customXml" Target="../ink/ink1256.xml"/><Relationship Id="rId183" Type="http://schemas.openxmlformats.org/officeDocument/2006/relationships/image" Target="../media/image1268.png"/><Relationship Id="rId213" Type="http://schemas.openxmlformats.org/officeDocument/2006/relationships/image" Target="../media/image1283.png"/><Relationship Id="rId218" Type="http://schemas.openxmlformats.org/officeDocument/2006/relationships/customXml" Target="../ink/ink1284.xml"/><Relationship Id="rId234" Type="http://schemas.openxmlformats.org/officeDocument/2006/relationships/customXml" Target="../ink/ink1292.xml"/><Relationship Id="rId239" Type="http://schemas.openxmlformats.org/officeDocument/2006/relationships/image" Target="../media/image1296.png"/><Relationship Id="rId2" Type="http://schemas.openxmlformats.org/officeDocument/2006/relationships/customXml" Target="../ink/ink1176.xml"/><Relationship Id="rId29" Type="http://schemas.openxmlformats.org/officeDocument/2006/relationships/image" Target="../media/image1191.png"/><Relationship Id="rId250" Type="http://schemas.openxmlformats.org/officeDocument/2006/relationships/customXml" Target="../ink/ink1300.xml"/><Relationship Id="rId255" Type="http://schemas.openxmlformats.org/officeDocument/2006/relationships/image" Target="../media/image1304.png"/><Relationship Id="rId271" Type="http://schemas.openxmlformats.org/officeDocument/2006/relationships/image" Target="../media/image1312.png"/><Relationship Id="rId276" Type="http://schemas.openxmlformats.org/officeDocument/2006/relationships/customXml" Target="../ink/ink1313.xml"/><Relationship Id="rId292" Type="http://schemas.openxmlformats.org/officeDocument/2006/relationships/image" Target="../media/image1323.png"/><Relationship Id="rId24" Type="http://schemas.openxmlformats.org/officeDocument/2006/relationships/customXml" Target="../ink/ink1187.xml"/><Relationship Id="rId40" Type="http://schemas.openxmlformats.org/officeDocument/2006/relationships/customXml" Target="../ink/ink1195.xml"/><Relationship Id="rId45" Type="http://schemas.openxmlformats.org/officeDocument/2006/relationships/image" Target="../media/image1199.png"/><Relationship Id="rId66" Type="http://schemas.openxmlformats.org/officeDocument/2006/relationships/customXml" Target="../ink/ink1208.xml"/><Relationship Id="rId87" Type="http://schemas.openxmlformats.org/officeDocument/2006/relationships/image" Target="../media/image1220.png"/><Relationship Id="rId110" Type="http://schemas.openxmlformats.org/officeDocument/2006/relationships/customXml" Target="../ink/ink1230.xml"/><Relationship Id="rId115" Type="http://schemas.openxmlformats.org/officeDocument/2006/relationships/image" Target="../media/image1234.png"/><Relationship Id="rId131" Type="http://schemas.openxmlformats.org/officeDocument/2006/relationships/image" Target="../media/image1242.png"/><Relationship Id="rId136" Type="http://schemas.openxmlformats.org/officeDocument/2006/relationships/customXml" Target="../ink/ink1243.xml"/><Relationship Id="rId157" Type="http://schemas.openxmlformats.org/officeDocument/2006/relationships/image" Target="../media/image1255.png"/><Relationship Id="rId178" Type="http://schemas.openxmlformats.org/officeDocument/2006/relationships/customXml" Target="../ink/ink1264.xml"/><Relationship Id="rId61" Type="http://schemas.openxmlformats.org/officeDocument/2006/relationships/image" Target="../media/image1207.png"/><Relationship Id="rId82" Type="http://schemas.openxmlformats.org/officeDocument/2006/relationships/customXml" Target="../ink/ink1216.xml"/><Relationship Id="rId152" Type="http://schemas.openxmlformats.org/officeDocument/2006/relationships/customXml" Target="../ink/ink1251.xml"/><Relationship Id="rId173" Type="http://schemas.openxmlformats.org/officeDocument/2006/relationships/image" Target="../media/image1263.png"/><Relationship Id="rId194" Type="http://schemas.openxmlformats.org/officeDocument/2006/relationships/customXml" Target="../ink/ink1272.xml"/><Relationship Id="rId199" Type="http://schemas.openxmlformats.org/officeDocument/2006/relationships/image" Target="../media/image1276.png"/><Relationship Id="rId203" Type="http://schemas.openxmlformats.org/officeDocument/2006/relationships/image" Target="../media/image1278.png"/><Relationship Id="rId208" Type="http://schemas.openxmlformats.org/officeDocument/2006/relationships/customXml" Target="../ink/ink1279.xml"/><Relationship Id="rId229" Type="http://schemas.openxmlformats.org/officeDocument/2006/relationships/image" Target="../media/image1291.png"/><Relationship Id="rId19" Type="http://schemas.openxmlformats.org/officeDocument/2006/relationships/image" Target="../media/image1186.png"/><Relationship Id="rId224" Type="http://schemas.openxmlformats.org/officeDocument/2006/relationships/customXml" Target="../ink/ink1287.xml"/><Relationship Id="rId240" Type="http://schemas.openxmlformats.org/officeDocument/2006/relationships/customXml" Target="../ink/ink1295.xml"/><Relationship Id="rId245" Type="http://schemas.openxmlformats.org/officeDocument/2006/relationships/image" Target="../media/image1299.png"/><Relationship Id="rId261" Type="http://schemas.openxmlformats.org/officeDocument/2006/relationships/image" Target="../media/image1307.png"/><Relationship Id="rId266" Type="http://schemas.openxmlformats.org/officeDocument/2006/relationships/customXml" Target="../ink/ink1308.xml"/><Relationship Id="rId287" Type="http://schemas.openxmlformats.org/officeDocument/2006/relationships/image" Target="../media/image1320.png"/><Relationship Id="rId14" Type="http://schemas.openxmlformats.org/officeDocument/2006/relationships/customXml" Target="../ink/ink1182.xml"/><Relationship Id="rId30" Type="http://schemas.openxmlformats.org/officeDocument/2006/relationships/customXml" Target="../ink/ink1190.xml"/><Relationship Id="rId35" Type="http://schemas.openxmlformats.org/officeDocument/2006/relationships/image" Target="../media/image1194.png"/><Relationship Id="rId56" Type="http://schemas.openxmlformats.org/officeDocument/2006/relationships/customXml" Target="../ink/ink1203.xml"/><Relationship Id="rId77" Type="http://schemas.openxmlformats.org/officeDocument/2006/relationships/image" Target="../media/image1215.png"/><Relationship Id="rId100" Type="http://schemas.openxmlformats.org/officeDocument/2006/relationships/customXml" Target="../ink/ink1225.xml"/><Relationship Id="rId105" Type="http://schemas.openxmlformats.org/officeDocument/2006/relationships/image" Target="../media/image1229.png"/><Relationship Id="rId126" Type="http://schemas.openxmlformats.org/officeDocument/2006/relationships/customXml" Target="../ink/ink1238.xml"/><Relationship Id="rId147" Type="http://schemas.openxmlformats.org/officeDocument/2006/relationships/image" Target="../media/image1250.png"/><Relationship Id="rId168" Type="http://schemas.openxmlformats.org/officeDocument/2006/relationships/customXml" Target="../ink/ink1259.xml"/><Relationship Id="rId282" Type="http://schemas.openxmlformats.org/officeDocument/2006/relationships/customXml" Target="../ink/ink1316.xml"/><Relationship Id="rId8" Type="http://schemas.openxmlformats.org/officeDocument/2006/relationships/customXml" Target="../ink/ink1179.xml"/><Relationship Id="rId51" Type="http://schemas.openxmlformats.org/officeDocument/2006/relationships/image" Target="../media/image1202.png"/><Relationship Id="rId72" Type="http://schemas.openxmlformats.org/officeDocument/2006/relationships/customXml" Target="../ink/ink1211.xml"/><Relationship Id="rId93" Type="http://schemas.openxmlformats.org/officeDocument/2006/relationships/image" Target="../media/image1223.png"/><Relationship Id="rId98" Type="http://schemas.openxmlformats.org/officeDocument/2006/relationships/customXml" Target="../ink/ink1224.xml"/><Relationship Id="rId121" Type="http://schemas.openxmlformats.org/officeDocument/2006/relationships/image" Target="../media/image1237.png"/><Relationship Id="rId142" Type="http://schemas.openxmlformats.org/officeDocument/2006/relationships/customXml" Target="../ink/ink1246.xml"/><Relationship Id="rId163" Type="http://schemas.openxmlformats.org/officeDocument/2006/relationships/image" Target="../media/image1258.png"/><Relationship Id="rId184" Type="http://schemas.openxmlformats.org/officeDocument/2006/relationships/customXml" Target="../ink/ink1267.xml"/><Relationship Id="rId189" Type="http://schemas.openxmlformats.org/officeDocument/2006/relationships/image" Target="../media/image1271.png"/><Relationship Id="rId219" Type="http://schemas.openxmlformats.org/officeDocument/2006/relationships/image" Target="../media/image1286.png"/><Relationship Id="rId3" Type="http://schemas.openxmlformats.org/officeDocument/2006/relationships/image" Target="../media/image1178.png"/><Relationship Id="rId214" Type="http://schemas.openxmlformats.org/officeDocument/2006/relationships/customXml" Target="../ink/ink1282.xml"/><Relationship Id="rId230" Type="http://schemas.openxmlformats.org/officeDocument/2006/relationships/customXml" Target="../ink/ink1290.xml"/><Relationship Id="rId235" Type="http://schemas.openxmlformats.org/officeDocument/2006/relationships/image" Target="../media/image1294.png"/><Relationship Id="rId251" Type="http://schemas.openxmlformats.org/officeDocument/2006/relationships/image" Target="../media/image1302.png"/><Relationship Id="rId256" Type="http://schemas.openxmlformats.org/officeDocument/2006/relationships/customXml" Target="../ink/ink1303.xml"/><Relationship Id="rId277" Type="http://schemas.openxmlformats.org/officeDocument/2006/relationships/image" Target="../media/image1315.png"/><Relationship Id="rId25" Type="http://schemas.openxmlformats.org/officeDocument/2006/relationships/image" Target="../media/image1189.png"/><Relationship Id="rId46" Type="http://schemas.openxmlformats.org/officeDocument/2006/relationships/customXml" Target="../ink/ink1198.xml"/><Relationship Id="rId67" Type="http://schemas.openxmlformats.org/officeDocument/2006/relationships/image" Target="../media/image1210.png"/><Relationship Id="rId116" Type="http://schemas.openxmlformats.org/officeDocument/2006/relationships/customXml" Target="../ink/ink1233.xml"/><Relationship Id="rId137" Type="http://schemas.openxmlformats.org/officeDocument/2006/relationships/image" Target="../media/image1245.png"/><Relationship Id="rId158" Type="http://schemas.openxmlformats.org/officeDocument/2006/relationships/customXml" Target="../ink/ink1254.xml"/><Relationship Id="rId272" Type="http://schemas.openxmlformats.org/officeDocument/2006/relationships/customXml" Target="../ink/ink1311.xml"/><Relationship Id="rId20" Type="http://schemas.openxmlformats.org/officeDocument/2006/relationships/customXml" Target="../ink/ink1185.xml"/><Relationship Id="rId41" Type="http://schemas.openxmlformats.org/officeDocument/2006/relationships/image" Target="../media/image1197.png"/><Relationship Id="rId62" Type="http://schemas.openxmlformats.org/officeDocument/2006/relationships/customXml" Target="../ink/ink1206.xml"/><Relationship Id="rId83" Type="http://schemas.openxmlformats.org/officeDocument/2006/relationships/image" Target="../media/image1218.png"/><Relationship Id="rId88" Type="http://schemas.openxmlformats.org/officeDocument/2006/relationships/customXml" Target="../ink/ink1219.xml"/><Relationship Id="rId111" Type="http://schemas.openxmlformats.org/officeDocument/2006/relationships/image" Target="../media/image1232.png"/><Relationship Id="rId132" Type="http://schemas.openxmlformats.org/officeDocument/2006/relationships/customXml" Target="../ink/ink1241.xml"/><Relationship Id="rId153" Type="http://schemas.openxmlformats.org/officeDocument/2006/relationships/image" Target="../media/image1253.png"/><Relationship Id="rId174" Type="http://schemas.openxmlformats.org/officeDocument/2006/relationships/customXml" Target="../ink/ink1262.xml"/><Relationship Id="rId179" Type="http://schemas.openxmlformats.org/officeDocument/2006/relationships/image" Target="../media/image1266.png"/><Relationship Id="rId195" Type="http://schemas.openxmlformats.org/officeDocument/2006/relationships/image" Target="../media/image1274.png"/><Relationship Id="rId209" Type="http://schemas.openxmlformats.org/officeDocument/2006/relationships/image" Target="../media/image1281.png"/><Relationship Id="rId190" Type="http://schemas.openxmlformats.org/officeDocument/2006/relationships/customXml" Target="../ink/ink1270.xml"/><Relationship Id="rId204" Type="http://schemas.openxmlformats.org/officeDocument/2006/relationships/customXml" Target="../ink/ink1277.xml"/><Relationship Id="rId220" Type="http://schemas.openxmlformats.org/officeDocument/2006/relationships/customXml" Target="../ink/ink1285.xml"/><Relationship Id="rId225" Type="http://schemas.openxmlformats.org/officeDocument/2006/relationships/image" Target="../media/image1289.png"/><Relationship Id="rId241" Type="http://schemas.openxmlformats.org/officeDocument/2006/relationships/image" Target="../media/image1297.png"/><Relationship Id="rId246" Type="http://schemas.openxmlformats.org/officeDocument/2006/relationships/customXml" Target="../ink/ink1298.xml"/><Relationship Id="rId267" Type="http://schemas.openxmlformats.org/officeDocument/2006/relationships/image" Target="../media/image1310.png"/><Relationship Id="rId288" Type="http://schemas.openxmlformats.org/officeDocument/2006/relationships/image" Target="../media/image4.emf"/><Relationship Id="rId15" Type="http://schemas.openxmlformats.org/officeDocument/2006/relationships/image" Target="../media/image1184.png"/><Relationship Id="rId36" Type="http://schemas.openxmlformats.org/officeDocument/2006/relationships/customXml" Target="../ink/ink1193.xml"/><Relationship Id="rId57" Type="http://schemas.openxmlformats.org/officeDocument/2006/relationships/image" Target="../media/image1205.png"/><Relationship Id="rId106" Type="http://schemas.openxmlformats.org/officeDocument/2006/relationships/customXml" Target="../ink/ink1228.xml"/><Relationship Id="rId127" Type="http://schemas.openxmlformats.org/officeDocument/2006/relationships/image" Target="../media/image1240.png"/><Relationship Id="rId262" Type="http://schemas.openxmlformats.org/officeDocument/2006/relationships/customXml" Target="../ink/ink1306.xml"/><Relationship Id="rId283" Type="http://schemas.openxmlformats.org/officeDocument/2006/relationships/image" Target="../media/image1318.png"/><Relationship Id="rId10" Type="http://schemas.openxmlformats.org/officeDocument/2006/relationships/customXml" Target="../ink/ink1180.xml"/><Relationship Id="rId31" Type="http://schemas.openxmlformats.org/officeDocument/2006/relationships/image" Target="../media/image1192.png"/><Relationship Id="rId52" Type="http://schemas.openxmlformats.org/officeDocument/2006/relationships/customXml" Target="../ink/ink1201.xml"/><Relationship Id="rId73" Type="http://schemas.openxmlformats.org/officeDocument/2006/relationships/image" Target="../media/image1213.png"/><Relationship Id="rId78" Type="http://schemas.openxmlformats.org/officeDocument/2006/relationships/customXml" Target="../ink/ink1214.xml"/><Relationship Id="rId94" Type="http://schemas.openxmlformats.org/officeDocument/2006/relationships/customXml" Target="../ink/ink1222.xml"/><Relationship Id="rId99" Type="http://schemas.openxmlformats.org/officeDocument/2006/relationships/image" Target="../media/image1226.png"/><Relationship Id="rId101" Type="http://schemas.openxmlformats.org/officeDocument/2006/relationships/image" Target="../media/image1227.png"/><Relationship Id="rId122" Type="http://schemas.openxmlformats.org/officeDocument/2006/relationships/customXml" Target="../ink/ink1236.xml"/><Relationship Id="rId143" Type="http://schemas.openxmlformats.org/officeDocument/2006/relationships/image" Target="../media/image1248.png"/><Relationship Id="rId148" Type="http://schemas.openxmlformats.org/officeDocument/2006/relationships/customXml" Target="../ink/ink1249.xml"/><Relationship Id="rId164" Type="http://schemas.openxmlformats.org/officeDocument/2006/relationships/customXml" Target="../ink/ink1257.xml"/><Relationship Id="rId169" Type="http://schemas.openxmlformats.org/officeDocument/2006/relationships/image" Target="../media/image1261.png"/><Relationship Id="rId185" Type="http://schemas.openxmlformats.org/officeDocument/2006/relationships/image" Target="../media/image1269.png"/><Relationship Id="rId4" Type="http://schemas.openxmlformats.org/officeDocument/2006/relationships/customXml" Target="../ink/ink1177.xml"/><Relationship Id="rId9" Type="http://schemas.openxmlformats.org/officeDocument/2006/relationships/image" Target="../media/image1181.png"/><Relationship Id="rId180" Type="http://schemas.openxmlformats.org/officeDocument/2006/relationships/customXml" Target="../ink/ink1265.xml"/><Relationship Id="rId210" Type="http://schemas.openxmlformats.org/officeDocument/2006/relationships/customXml" Target="../ink/ink1280.xml"/><Relationship Id="rId215" Type="http://schemas.openxmlformats.org/officeDocument/2006/relationships/image" Target="../media/image1284.png"/><Relationship Id="rId236" Type="http://schemas.openxmlformats.org/officeDocument/2006/relationships/customXml" Target="../ink/ink1293.xml"/><Relationship Id="rId257" Type="http://schemas.openxmlformats.org/officeDocument/2006/relationships/image" Target="../media/image1305.png"/><Relationship Id="rId278" Type="http://schemas.openxmlformats.org/officeDocument/2006/relationships/customXml" Target="../ink/ink1314.xml"/><Relationship Id="rId26" Type="http://schemas.openxmlformats.org/officeDocument/2006/relationships/customXml" Target="../ink/ink1188.xml"/><Relationship Id="rId231" Type="http://schemas.openxmlformats.org/officeDocument/2006/relationships/image" Target="../media/image1292.png"/><Relationship Id="rId252" Type="http://schemas.openxmlformats.org/officeDocument/2006/relationships/customXml" Target="../ink/ink1301.xml"/><Relationship Id="rId273" Type="http://schemas.openxmlformats.org/officeDocument/2006/relationships/image" Target="../media/image1313.png"/><Relationship Id="rId47" Type="http://schemas.openxmlformats.org/officeDocument/2006/relationships/image" Target="../media/image1200.png"/><Relationship Id="rId68" Type="http://schemas.openxmlformats.org/officeDocument/2006/relationships/customXml" Target="../ink/ink1209.xml"/><Relationship Id="rId89" Type="http://schemas.openxmlformats.org/officeDocument/2006/relationships/image" Target="../media/image1221.png"/><Relationship Id="rId112" Type="http://schemas.openxmlformats.org/officeDocument/2006/relationships/customXml" Target="../ink/ink1231.xml"/><Relationship Id="rId133" Type="http://schemas.openxmlformats.org/officeDocument/2006/relationships/image" Target="../media/image1243.png"/><Relationship Id="rId154" Type="http://schemas.openxmlformats.org/officeDocument/2006/relationships/customXml" Target="../ink/ink1252.xml"/><Relationship Id="rId175" Type="http://schemas.openxmlformats.org/officeDocument/2006/relationships/image" Target="../media/image1264.png"/><Relationship Id="rId196" Type="http://schemas.openxmlformats.org/officeDocument/2006/relationships/customXml" Target="../ink/ink1273.xml"/><Relationship Id="rId200" Type="http://schemas.openxmlformats.org/officeDocument/2006/relationships/customXml" Target="../ink/ink1275.xml"/><Relationship Id="rId16" Type="http://schemas.openxmlformats.org/officeDocument/2006/relationships/customXml" Target="../ink/ink1183.xml"/><Relationship Id="rId221" Type="http://schemas.openxmlformats.org/officeDocument/2006/relationships/image" Target="../media/image1287.png"/><Relationship Id="rId242" Type="http://schemas.openxmlformats.org/officeDocument/2006/relationships/customXml" Target="../ink/ink1296.xml"/><Relationship Id="rId263" Type="http://schemas.openxmlformats.org/officeDocument/2006/relationships/image" Target="../media/image1308.png"/><Relationship Id="rId284" Type="http://schemas.openxmlformats.org/officeDocument/2006/relationships/customXml" Target="../ink/ink1317.xml"/><Relationship Id="rId37" Type="http://schemas.openxmlformats.org/officeDocument/2006/relationships/image" Target="../media/image1195.png"/><Relationship Id="rId58" Type="http://schemas.openxmlformats.org/officeDocument/2006/relationships/customXml" Target="../ink/ink1204.xml"/><Relationship Id="rId79" Type="http://schemas.openxmlformats.org/officeDocument/2006/relationships/image" Target="../media/image1216.png"/><Relationship Id="rId102" Type="http://schemas.openxmlformats.org/officeDocument/2006/relationships/customXml" Target="../ink/ink1226.xml"/><Relationship Id="rId123" Type="http://schemas.openxmlformats.org/officeDocument/2006/relationships/image" Target="../media/image1238.png"/><Relationship Id="rId144" Type="http://schemas.openxmlformats.org/officeDocument/2006/relationships/customXml" Target="../ink/ink1247.xml"/><Relationship Id="rId90" Type="http://schemas.openxmlformats.org/officeDocument/2006/relationships/customXml" Target="../ink/ink1220.xml"/><Relationship Id="rId165" Type="http://schemas.openxmlformats.org/officeDocument/2006/relationships/image" Target="../media/image1259.png"/><Relationship Id="rId186" Type="http://schemas.openxmlformats.org/officeDocument/2006/relationships/customXml" Target="../ink/ink1268.xml"/><Relationship Id="rId211" Type="http://schemas.openxmlformats.org/officeDocument/2006/relationships/image" Target="../media/image1282.png"/><Relationship Id="rId232" Type="http://schemas.openxmlformats.org/officeDocument/2006/relationships/customXml" Target="../ink/ink1291.xml"/><Relationship Id="rId253" Type="http://schemas.openxmlformats.org/officeDocument/2006/relationships/image" Target="../media/image1303.png"/><Relationship Id="rId274" Type="http://schemas.openxmlformats.org/officeDocument/2006/relationships/customXml" Target="../ink/ink1312.xml"/><Relationship Id="rId27" Type="http://schemas.openxmlformats.org/officeDocument/2006/relationships/image" Target="../media/image1190.png"/><Relationship Id="rId48" Type="http://schemas.openxmlformats.org/officeDocument/2006/relationships/customXml" Target="../ink/ink1199.xml"/><Relationship Id="rId69" Type="http://schemas.openxmlformats.org/officeDocument/2006/relationships/image" Target="../media/image1211.png"/><Relationship Id="rId113" Type="http://schemas.openxmlformats.org/officeDocument/2006/relationships/image" Target="../media/image1233.png"/><Relationship Id="rId134" Type="http://schemas.openxmlformats.org/officeDocument/2006/relationships/customXml" Target="../ink/ink1242.xml"/><Relationship Id="rId80" Type="http://schemas.openxmlformats.org/officeDocument/2006/relationships/customXml" Target="../ink/ink1215.xml"/><Relationship Id="rId155" Type="http://schemas.openxmlformats.org/officeDocument/2006/relationships/image" Target="../media/image1254.png"/><Relationship Id="rId176" Type="http://schemas.openxmlformats.org/officeDocument/2006/relationships/customXml" Target="../ink/ink1263.xml"/><Relationship Id="rId197" Type="http://schemas.openxmlformats.org/officeDocument/2006/relationships/image" Target="../media/image1275.png"/><Relationship Id="rId201" Type="http://schemas.openxmlformats.org/officeDocument/2006/relationships/image" Target="../media/image1277.png"/><Relationship Id="rId222" Type="http://schemas.openxmlformats.org/officeDocument/2006/relationships/customXml" Target="../ink/ink1286.xml"/><Relationship Id="rId243" Type="http://schemas.openxmlformats.org/officeDocument/2006/relationships/image" Target="../media/image1298.png"/><Relationship Id="rId264" Type="http://schemas.openxmlformats.org/officeDocument/2006/relationships/customXml" Target="../ink/ink1307.xml"/><Relationship Id="rId285" Type="http://schemas.openxmlformats.org/officeDocument/2006/relationships/image" Target="../media/image1319.png"/><Relationship Id="rId17" Type="http://schemas.openxmlformats.org/officeDocument/2006/relationships/image" Target="../media/image1185.png"/><Relationship Id="rId38" Type="http://schemas.openxmlformats.org/officeDocument/2006/relationships/customXml" Target="../ink/ink1194.xml"/><Relationship Id="rId59" Type="http://schemas.openxmlformats.org/officeDocument/2006/relationships/image" Target="../media/image1206.png"/><Relationship Id="rId103" Type="http://schemas.openxmlformats.org/officeDocument/2006/relationships/image" Target="../media/image1228.png"/><Relationship Id="rId124" Type="http://schemas.openxmlformats.org/officeDocument/2006/relationships/customXml" Target="../ink/ink1237.xml"/><Relationship Id="rId70" Type="http://schemas.openxmlformats.org/officeDocument/2006/relationships/customXml" Target="../ink/ink1210.xml"/><Relationship Id="rId91" Type="http://schemas.openxmlformats.org/officeDocument/2006/relationships/image" Target="../media/image1222.png"/><Relationship Id="rId145" Type="http://schemas.openxmlformats.org/officeDocument/2006/relationships/image" Target="../media/image1249.png"/><Relationship Id="rId166" Type="http://schemas.openxmlformats.org/officeDocument/2006/relationships/customXml" Target="../ink/ink1258.xml"/><Relationship Id="rId187" Type="http://schemas.openxmlformats.org/officeDocument/2006/relationships/image" Target="../media/image1270.png"/><Relationship Id="rId1" Type="http://schemas.openxmlformats.org/officeDocument/2006/relationships/slideLayout" Target="../slideLayouts/slideLayout7.xml"/><Relationship Id="rId212" Type="http://schemas.openxmlformats.org/officeDocument/2006/relationships/customXml" Target="../ink/ink1281.xml"/><Relationship Id="rId233" Type="http://schemas.openxmlformats.org/officeDocument/2006/relationships/image" Target="../media/image1293.png"/><Relationship Id="rId254" Type="http://schemas.openxmlformats.org/officeDocument/2006/relationships/customXml" Target="../ink/ink1302.xml"/><Relationship Id="rId28" Type="http://schemas.openxmlformats.org/officeDocument/2006/relationships/customXml" Target="../ink/ink1189.xml"/><Relationship Id="rId49" Type="http://schemas.openxmlformats.org/officeDocument/2006/relationships/image" Target="../media/image1201.png"/><Relationship Id="rId114" Type="http://schemas.openxmlformats.org/officeDocument/2006/relationships/customXml" Target="../ink/ink1232.xml"/><Relationship Id="rId275" Type="http://schemas.openxmlformats.org/officeDocument/2006/relationships/image" Target="../media/image1314.png"/><Relationship Id="rId60" Type="http://schemas.openxmlformats.org/officeDocument/2006/relationships/customXml" Target="../ink/ink1205.xml"/><Relationship Id="rId81" Type="http://schemas.openxmlformats.org/officeDocument/2006/relationships/image" Target="../media/image1217.png"/><Relationship Id="rId135" Type="http://schemas.openxmlformats.org/officeDocument/2006/relationships/image" Target="../media/image1244.png"/><Relationship Id="rId156" Type="http://schemas.openxmlformats.org/officeDocument/2006/relationships/customXml" Target="../ink/ink1253.xml"/><Relationship Id="rId177" Type="http://schemas.openxmlformats.org/officeDocument/2006/relationships/image" Target="../media/image1265.png"/><Relationship Id="rId198" Type="http://schemas.openxmlformats.org/officeDocument/2006/relationships/customXml" Target="../ink/ink1274.xml"/><Relationship Id="rId202" Type="http://schemas.openxmlformats.org/officeDocument/2006/relationships/customXml" Target="../ink/ink1276.xml"/><Relationship Id="rId223" Type="http://schemas.openxmlformats.org/officeDocument/2006/relationships/image" Target="../media/image1288.png"/><Relationship Id="rId244" Type="http://schemas.openxmlformats.org/officeDocument/2006/relationships/customXml" Target="../ink/ink1297.xml"/><Relationship Id="rId18" Type="http://schemas.openxmlformats.org/officeDocument/2006/relationships/customXml" Target="../ink/ink1184.xml"/><Relationship Id="rId39" Type="http://schemas.openxmlformats.org/officeDocument/2006/relationships/image" Target="../media/image1196.png"/><Relationship Id="rId265" Type="http://schemas.openxmlformats.org/officeDocument/2006/relationships/image" Target="../media/image1309.png"/><Relationship Id="rId286" Type="http://schemas.openxmlformats.org/officeDocument/2006/relationships/customXml" Target="../ink/ink1318.xml"/></Relationships>
</file>

<file path=ppt/slides/_rels/slide14.xml.rels><?xml version="1.0" encoding="UTF-8" standalone="yes"?>
<Relationships xmlns="http://schemas.openxmlformats.org/package/2006/relationships"><Relationship Id="rId3" Type="http://schemas.openxmlformats.org/officeDocument/2006/relationships/customXml" Target="../ink/ink1321.xml"/><Relationship Id="rId2" Type="http://schemas.openxmlformats.org/officeDocument/2006/relationships/image" Target="../media/image1025.png"/><Relationship Id="rId1" Type="http://schemas.openxmlformats.org/officeDocument/2006/relationships/slideLayout" Target="../slideLayouts/slideLayout7.xml"/><Relationship Id="rId6" Type="http://schemas.openxmlformats.org/officeDocument/2006/relationships/image" Target="../media/image1326.png"/><Relationship Id="rId5" Type="http://schemas.openxmlformats.org/officeDocument/2006/relationships/customXml" Target="../ink/ink1322.xml"/><Relationship Id="rId4" Type="http://schemas.openxmlformats.org/officeDocument/2006/relationships/image" Target="../media/image1325.png"/></Relationships>
</file>

<file path=ppt/slides/_rels/slide15.xml.rels><?xml version="1.0" encoding="UTF-8" standalone="yes"?>
<Relationships xmlns="http://schemas.openxmlformats.org/package/2006/relationships"><Relationship Id="rId117" Type="http://schemas.openxmlformats.org/officeDocument/2006/relationships/image" Target="../media/image1383.png"/><Relationship Id="rId299" Type="http://schemas.openxmlformats.org/officeDocument/2006/relationships/image" Target="../media/image1474.png"/><Relationship Id="rId303" Type="http://schemas.openxmlformats.org/officeDocument/2006/relationships/image" Target="../media/image1476.png"/><Relationship Id="rId21" Type="http://schemas.openxmlformats.org/officeDocument/2006/relationships/image" Target="../media/image1336.png"/><Relationship Id="rId42" Type="http://schemas.openxmlformats.org/officeDocument/2006/relationships/customXml" Target="../ink/ink1343.xml"/><Relationship Id="rId63" Type="http://schemas.openxmlformats.org/officeDocument/2006/relationships/image" Target="../media/image1357.png"/><Relationship Id="rId84" Type="http://schemas.openxmlformats.org/officeDocument/2006/relationships/customXml" Target="../ink/ink1364.xml"/><Relationship Id="rId138" Type="http://schemas.openxmlformats.org/officeDocument/2006/relationships/customXml" Target="../ink/ink1391.xml"/><Relationship Id="rId159" Type="http://schemas.openxmlformats.org/officeDocument/2006/relationships/image" Target="../media/image1404.png"/><Relationship Id="rId324" Type="http://schemas.openxmlformats.org/officeDocument/2006/relationships/customXml" Target="../ink/ink1484.xml"/><Relationship Id="rId345" Type="http://schemas.openxmlformats.org/officeDocument/2006/relationships/image" Target="../media/image1497.png"/><Relationship Id="rId170" Type="http://schemas.openxmlformats.org/officeDocument/2006/relationships/customXml" Target="../ink/ink1407.xml"/><Relationship Id="rId191" Type="http://schemas.openxmlformats.org/officeDocument/2006/relationships/image" Target="../media/image1420.png"/><Relationship Id="rId205" Type="http://schemas.openxmlformats.org/officeDocument/2006/relationships/image" Target="../media/image1427.png"/><Relationship Id="rId226" Type="http://schemas.openxmlformats.org/officeDocument/2006/relationships/customXml" Target="../ink/ink1435.xml"/><Relationship Id="rId247" Type="http://schemas.openxmlformats.org/officeDocument/2006/relationships/image" Target="../media/image1448.png"/><Relationship Id="rId107" Type="http://schemas.openxmlformats.org/officeDocument/2006/relationships/image" Target="../media/image1379.png"/><Relationship Id="rId268" Type="http://schemas.openxmlformats.org/officeDocument/2006/relationships/customXml" Target="../ink/ink1456.xml"/><Relationship Id="rId289" Type="http://schemas.openxmlformats.org/officeDocument/2006/relationships/image" Target="../media/image1469.png"/><Relationship Id="rId11" Type="http://schemas.openxmlformats.org/officeDocument/2006/relationships/image" Target="../media/image1331.png"/><Relationship Id="rId32" Type="http://schemas.openxmlformats.org/officeDocument/2006/relationships/customXml" Target="../ink/ink1338.xml"/><Relationship Id="rId53" Type="http://schemas.openxmlformats.org/officeDocument/2006/relationships/image" Target="../media/image1352.png"/><Relationship Id="rId74" Type="http://schemas.openxmlformats.org/officeDocument/2006/relationships/customXml" Target="../ink/ink1359.xml"/><Relationship Id="rId128" Type="http://schemas.openxmlformats.org/officeDocument/2006/relationships/customXml" Target="../ink/ink1386.xml"/><Relationship Id="rId149" Type="http://schemas.openxmlformats.org/officeDocument/2006/relationships/image" Target="../media/image1399.png"/><Relationship Id="rId314" Type="http://schemas.openxmlformats.org/officeDocument/2006/relationships/customXml" Target="../ink/ink1479.xml"/><Relationship Id="rId335" Type="http://schemas.openxmlformats.org/officeDocument/2006/relationships/image" Target="../media/image1492.png"/><Relationship Id="rId5" Type="http://schemas.openxmlformats.org/officeDocument/2006/relationships/image" Target="../media/image1328.png"/><Relationship Id="rId95" Type="http://schemas.openxmlformats.org/officeDocument/2006/relationships/image" Target="../media/image1373.png"/><Relationship Id="rId160" Type="http://schemas.openxmlformats.org/officeDocument/2006/relationships/customXml" Target="../ink/ink1402.xml"/><Relationship Id="rId181" Type="http://schemas.openxmlformats.org/officeDocument/2006/relationships/image" Target="../media/image1415.png"/><Relationship Id="rId216" Type="http://schemas.openxmlformats.org/officeDocument/2006/relationships/customXml" Target="../ink/ink1430.xml"/><Relationship Id="rId237" Type="http://schemas.openxmlformats.org/officeDocument/2006/relationships/image" Target="../media/image1443.png"/><Relationship Id="rId258" Type="http://schemas.openxmlformats.org/officeDocument/2006/relationships/customXml" Target="../ink/ink1451.xml"/><Relationship Id="rId279" Type="http://schemas.openxmlformats.org/officeDocument/2006/relationships/image" Target="../media/image1464.png"/><Relationship Id="rId22" Type="http://schemas.openxmlformats.org/officeDocument/2006/relationships/customXml" Target="../ink/ink1333.xml"/><Relationship Id="rId43" Type="http://schemas.openxmlformats.org/officeDocument/2006/relationships/image" Target="../media/image1347.png"/><Relationship Id="rId64" Type="http://schemas.openxmlformats.org/officeDocument/2006/relationships/customXml" Target="../ink/ink1354.xml"/><Relationship Id="rId118" Type="http://schemas.openxmlformats.org/officeDocument/2006/relationships/customXml" Target="../ink/ink1381.xml"/><Relationship Id="rId139" Type="http://schemas.openxmlformats.org/officeDocument/2006/relationships/image" Target="../media/image1394.png"/><Relationship Id="rId290" Type="http://schemas.openxmlformats.org/officeDocument/2006/relationships/customXml" Target="../ink/ink1467.xml"/><Relationship Id="rId304" Type="http://schemas.openxmlformats.org/officeDocument/2006/relationships/customXml" Target="../ink/ink1474.xml"/><Relationship Id="rId325" Type="http://schemas.openxmlformats.org/officeDocument/2006/relationships/image" Target="../media/image1487.png"/><Relationship Id="rId85" Type="http://schemas.openxmlformats.org/officeDocument/2006/relationships/image" Target="../media/image1368.png"/><Relationship Id="rId150" Type="http://schemas.openxmlformats.org/officeDocument/2006/relationships/customXml" Target="../ink/ink1397.xml"/><Relationship Id="rId171" Type="http://schemas.openxmlformats.org/officeDocument/2006/relationships/image" Target="../media/image1410.png"/><Relationship Id="rId192" Type="http://schemas.openxmlformats.org/officeDocument/2006/relationships/customXml" Target="../ink/ink1418.xml"/><Relationship Id="rId206" Type="http://schemas.openxmlformats.org/officeDocument/2006/relationships/customXml" Target="../ink/ink1425.xml"/><Relationship Id="rId227" Type="http://schemas.openxmlformats.org/officeDocument/2006/relationships/image" Target="../media/image1438.png"/><Relationship Id="rId248" Type="http://schemas.openxmlformats.org/officeDocument/2006/relationships/customXml" Target="../ink/ink1446.xml"/><Relationship Id="rId269" Type="http://schemas.openxmlformats.org/officeDocument/2006/relationships/image" Target="../media/image1459.png"/><Relationship Id="rId12" Type="http://schemas.openxmlformats.org/officeDocument/2006/relationships/customXml" Target="../ink/ink1328.xml"/><Relationship Id="rId33" Type="http://schemas.openxmlformats.org/officeDocument/2006/relationships/image" Target="../media/image1342.png"/><Relationship Id="rId108" Type="http://schemas.openxmlformats.org/officeDocument/2006/relationships/customXml" Target="../ink/ink1376.xml"/><Relationship Id="rId129" Type="http://schemas.openxmlformats.org/officeDocument/2006/relationships/image" Target="../media/image1389.png"/><Relationship Id="rId280" Type="http://schemas.openxmlformats.org/officeDocument/2006/relationships/customXml" Target="../ink/ink1462.xml"/><Relationship Id="rId315" Type="http://schemas.openxmlformats.org/officeDocument/2006/relationships/image" Target="../media/image1482.png"/><Relationship Id="rId336" Type="http://schemas.openxmlformats.org/officeDocument/2006/relationships/customXml" Target="../ink/ink1490.xml"/><Relationship Id="rId54" Type="http://schemas.openxmlformats.org/officeDocument/2006/relationships/customXml" Target="../ink/ink1349.xml"/><Relationship Id="rId75" Type="http://schemas.openxmlformats.org/officeDocument/2006/relationships/image" Target="../media/image1363.png"/><Relationship Id="rId96" Type="http://schemas.openxmlformats.org/officeDocument/2006/relationships/customXml" Target="../ink/ink1370.xml"/><Relationship Id="rId140" Type="http://schemas.openxmlformats.org/officeDocument/2006/relationships/customXml" Target="../ink/ink1392.xml"/><Relationship Id="rId161" Type="http://schemas.openxmlformats.org/officeDocument/2006/relationships/image" Target="../media/image1405.png"/><Relationship Id="rId182" Type="http://schemas.openxmlformats.org/officeDocument/2006/relationships/customXml" Target="../ink/ink1413.xml"/><Relationship Id="rId217" Type="http://schemas.openxmlformats.org/officeDocument/2006/relationships/image" Target="../media/image1433.png"/><Relationship Id="rId6" Type="http://schemas.openxmlformats.org/officeDocument/2006/relationships/customXml" Target="../ink/ink1325.xml"/><Relationship Id="rId238" Type="http://schemas.openxmlformats.org/officeDocument/2006/relationships/customXml" Target="../ink/ink1441.xml"/><Relationship Id="rId259" Type="http://schemas.openxmlformats.org/officeDocument/2006/relationships/image" Target="../media/image1454.png"/><Relationship Id="rId23" Type="http://schemas.openxmlformats.org/officeDocument/2006/relationships/image" Target="../media/image1337.png"/><Relationship Id="rId119" Type="http://schemas.openxmlformats.org/officeDocument/2006/relationships/image" Target="../media/image1384.png"/><Relationship Id="rId270" Type="http://schemas.openxmlformats.org/officeDocument/2006/relationships/customXml" Target="../ink/ink1457.xml"/><Relationship Id="rId291" Type="http://schemas.openxmlformats.org/officeDocument/2006/relationships/image" Target="../media/image1470.png"/><Relationship Id="rId305" Type="http://schemas.openxmlformats.org/officeDocument/2006/relationships/image" Target="../media/image1477.png"/><Relationship Id="rId326" Type="http://schemas.openxmlformats.org/officeDocument/2006/relationships/customXml" Target="../ink/ink1485.xml"/><Relationship Id="rId44" Type="http://schemas.openxmlformats.org/officeDocument/2006/relationships/customXml" Target="../ink/ink1344.xml"/><Relationship Id="rId65" Type="http://schemas.openxmlformats.org/officeDocument/2006/relationships/image" Target="../media/image1358.png"/><Relationship Id="rId86" Type="http://schemas.openxmlformats.org/officeDocument/2006/relationships/customXml" Target="../ink/ink1365.xml"/><Relationship Id="rId130" Type="http://schemas.openxmlformats.org/officeDocument/2006/relationships/customXml" Target="../ink/ink1387.xml"/><Relationship Id="rId151" Type="http://schemas.openxmlformats.org/officeDocument/2006/relationships/image" Target="../media/image1400.png"/><Relationship Id="rId172" Type="http://schemas.openxmlformats.org/officeDocument/2006/relationships/customXml" Target="../ink/ink1408.xml"/><Relationship Id="rId193" Type="http://schemas.openxmlformats.org/officeDocument/2006/relationships/image" Target="../media/image1421.png"/><Relationship Id="rId207" Type="http://schemas.openxmlformats.org/officeDocument/2006/relationships/image" Target="../media/image1428.png"/><Relationship Id="rId228" Type="http://schemas.openxmlformats.org/officeDocument/2006/relationships/customXml" Target="../ink/ink1436.xml"/><Relationship Id="rId249" Type="http://schemas.openxmlformats.org/officeDocument/2006/relationships/image" Target="../media/image1449.png"/><Relationship Id="rId13" Type="http://schemas.openxmlformats.org/officeDocument/2006/relationships/image" Target="../media/image1332.png"/><Relationship Id="rId109" Type="http://schemas.openxmlformats.org/officeDocument/2006/relationships/image" Target="../media/image1380.png"/><Relationship Id="rId260" Type="http://schemas.openxmlformats.org/officeDocument/2006/relationships/customXml" Target="../ink/ink1452.xml"/><Relationship Id="rId281" Type="http://schemas.openxmlformats.org/officeDocument/2006/relationships/image" Target="../media/image1465.png"/><Relationship Id="rId316" Type="http://schemas.openxmlformats.org/officeDocument/2006/relationships/customXml" Target="../ink/ink1480.xml"/><Relationship Id="rId337" Type="http://schemas.openxmlformats.org/officeDocument/2006/relationships/image" Target="../media/image1493.png"/><Relationship Id="rId34" Type="http://schemas.openxmlformats.org/officeDocument/2006/relationships/customXml" Target="../ink/ink1339.xml"/><Relationship Id="rId55" Type="http://schemas.openxmlformats.org/officeDocument/2006/relationships/image" Target="../media/image1353.png"/><Relationship Id="rId76" Type="http://schemas.openxmlformats.org/officeDocument/2006/relationships/customXml" Target="../ink/ink1360.xml"/><Relationship Id="rId97" Type="http://schemas.openxmlformats.org/officeDocument/2006/relationships/image" Target="../media/image1374.png"/><Relationship Id="rId120" Type="http://schemas.openxmlformats.org/officeDocument/2006/relationships/customXml" Target="../ink/ink1382.xml"/><Relationship Id="rId141" Type="http://schemas.openxmlformats.org/officeDocument/2006/relationships/image" Target="../media/image1395.png"/><Relationship Id="rId7" Type="http://schemas.openxmlformats.org/officeDocument/2006/relationships/image" Target="../media/image1329.png"/><Relationship Id="rId162" Type="http://schemas.openxmlformats.org/officeDocument/2006/relationships/customXml" Target="../ink/ink1403.xml"/><Relationship Id="rId183" Type="http://schemas.openxmlformats.org/officeDocument/2006/relationships/image" Target="../media/image1416.png"/><Relationship Id="rId218" Type="http://schemas.openxmlformats.org/officeDocument/2006/relationships/customXml" Target="../ink/ink1431.xml"/><Relationship Id="rId239" Type="http://schemas.openxmlformats.org/officeDocument/2006/relationships/image" Target="../media/image1444.png"/><Relationship Id="rId250" Type="http://schemas.openxmlformats.org/officeDocument/2006/relationships/customXml" Target="../ink/ink1447.xml"/><Relationship Id="rId271" Type="http://schemas.openxmlformats.org/officeDocument/2006/relationships/image" Target="../media/image1460.png"/><Relationship Id="rId292" Type="http://schemas.openxmlformats.org/officeDocument/2006/relationships/customXml" Target="../ink/ink1468.xml"/><Relationship Id="rId306" Type="http://schemas.openxmlformats.org/officeDocument/2006/relationships/customXml" Target="../ink/ink1475.xml"/><Relationship Id="rId24" Type="http://schemas.openxmlformats.org/officeDocument/2006/relationships/customXml" Target="../ink/ink1334.xml"/><Relationship Id="rId45" Type="http://schemas.openxmlformats.org/officeDocument/2006/relationships/image" Target="../media/image1348.png"/><Relationship Id="rId66" Type="http://schemas.openxmlformats.org/officeDocument/2006/relationships/customXml" Target="../ink/ink1355.xml"/><Relationship Id="rId87" Type="http://schemas.openxmlformats.org/officeDocument/2006/relationships/image" Target="../media/image1369.png"/><Relationship Id="rId110" Type="http://schemas.openxmlformats.org/officeDocument/2006/relationships/customXml" Target="../ink/ink1377.xml"/><Relationship Id="rId131" Type="http://schemas.openxmlformats.org/officeDocument/2006/relationships/image" Target="../media/image1390.png"/><Relationship Id="rId327" Type="http://schemas.openxmlformats.org/officeDocument/2006/relationships/image" Target="../media/image1488.png"/><Relationship Id="rId152" Type="http://schemas.openxmlformats.org/officeDocument/2006/relationships/customXml" Target="../ink/ink1398.xml"/><Relationship Id="rId173" Type="http://schemas.openxmlformats.org/officeDocument/2006/relationships/image" Target="../media/image1411.png"/><Relationship Id="rId194" Type="http://schemas.openxmlformats.org/officeDocument/2006/relationships/customXml" Target="../ink/ink1419.xml"/><Relationship Id="rId208" Type="http://schemas.openxmlformats.org/officeDocument/2006/relationships/customXml" Target="../ink/ink1426.xml"/><Relationship Id="rId229" Type="http://schemas.openxmlformats.org/officeDocument/2006/relationships/image" Target="../media/image1439.png"/><Relationship Id="rId240" Type="http://schemas.openxmlformats.org/officeDocument/2006/relationships/customXml" Target="../ink/ink1442.xml"/><Relationship Id="rId261" Type="http://schemas.openxmlformats.org/officeDocument/2006/relationships/image" Target="../media/image1455.png"/><Relationship Id="rId14" Type="http://schemas.openxmlformats.org/officeDocument/2006/relationships/customXml" Target="../ink/ink1329.xml"/><Relationship Id="rId35" Type="http://schemas.openxmlformats.org/officeDocument/2006/relationships/image" Target="../media/image1343.png"/><Relationship Id="rId56" Type="http://schemas.openxmlformats.org/officeDocument/2006/relationships/customXml" Target="../ink/ink1350.xml"/><Relationship Id="rId77" Type="http://schemas.openxmlformats.org/officeDocument/2006/relationships/image" Target="../media/image1364.png"/><Relationship Id="rId100" Type="http://schemas.openxmlformats.org/officeDocument/2006/relationships/customXml" Target="../ink/ink1372.xml"/><Relationship Id="rId282" Type="http://schemas.openxmlformats.org/officeDocument/2006/relationships/customXml" Target="../ink/ink1463.xml"/><Relationship Id="rId317" Type="http://schemas.openxmlformats.org/officeDocument/2006/relationships/image" Target="../media/image1483.png"/><Relationship Id="rId338" Type="http://schemas.openxmlformats.org/officeDocument/2006/relationships/customXml" Target="../ink/ink1491.xml"/><Relationship Id="rId8" Type="http://schemas.openxmlformats.org/officeDocument/2006/relationships/customXml" Target="../ink/ink1326.xml"/><Relationship Id="rId98" Type="http://schemas.openxmlformats.org/officeDocument/2006/relationships/customXml" Target="../ink/ink1371.xml"/><Relationship Id="rId121" Type="http://schemas.openxmlformats.org/officeDocument/2006/relationships/image" Target="../media/image1385.png"/><Relationship Id="rId142" Type="http://schemas.openxmlformats.org/officeDocument/2006/relationships/customXml" Target="../ink/ink1393.xml"/><Relationship Id="rId163" Type="http://schemas.openxmlformats.org/officeDocument/2006/relationships/image" Target="../media/image1406.png"/><Relationship Id="rId184" Type="http://schemas.openxmlformats.org/officeDocument/2006/relationships/customXml" Target="../ink/ink1414.xml"/><Relationship Id="rId219" Type="http://schemas.openxmlformats.org/officeDocument/2006/relationships/image" Target="../media/image1434.png"/><Relationship Id="rId230" Type="http://schemas.openxmlformats.org/officeDocument/2006/relationships/customXml" Target="../ink/ink1437.xml"/><Relationship Id="rId251" Type="http://schemas.openxmlformats.org/officeDocument/2006/relationships/image" Target="../media/image1450.png"/><Relationship Id="rId25" Type="http://schemas.openxmlformats.org/officeDocument/2006/relationships/image" Target="../media/image1338.png"/><Relationship Id="rId46" Type="http://schemas.openxmlformats.org/officeDocument/2006/relationships/customXml" Target="../ink/ink1345.xml"/><Relationship Id="rId67" Type="http://schemas.openxmlformats.org/officeDocument/2006/relationships/image" Target="../media/image1359.png"/><Relationship Id="rId116" Type="http://schemas.openxmlformats.org/officeDocument/2006/relationships/customXml" Target="../ink/ink1380.xml"/><Relationship Id="rId137" Type="http://schemas.openxmlformats.org/officeDocument/2006/relationships/image" Target="../media/image1393.png"/><Relationship Id="rId158" Type="http://schemas.openxmlformats.org/officeDocument/2006/relationships/customXml" Target="../ink/ink1401.xml"/><Relationship Id="rId272" Type="http://schemas.openxmlformats.org/officeDocument/2006/relationships/customXml" Target="../ink/ink1458.xml"/><Relationship Id="rId293" Type="http://schemas.openxmlformats.org/officeDocument/2006/relationships/image" Target="../media/image1471.png"/><Relationship Id="rId302" Type="http://schemas.openxmlformats.org/officeDocument/2006/relationships/customXml" Target="../ink/ink1473.xml"/><Relationship Id="rId307" Type="http://schemas.openxmlformats.org/officeDocument/2006/relationships/image" Target="../media/image1478.png"/><Relationship Id="rId323" Type="http://schemas.openxmlformats.org/officeDocument/2006/relationships/image" Target="../media/image1486.png"/><Relationship Id="rId328" Type="http://schemas.openxmlformats.org/officeDocument/2006/relationships/customXml" Target="../ink/ink1486.xml"/><Relationship Id="rId344" Type="http://schemas.openxmlformats.org/officeDocument/2006/relationships/customXml" Target="../ink/ink1494.xml"/><Relationship Id="rId20" Type="http://schemas.openxmlformats.org/officeDocument/2006/relationships/customXml" Target="../ink/ink1332.xml"/><Relationship Id="rId41" Type="http://schemas.openxmlformats.org/officeDocument/2006/relationships/image" Target="../media/image1346.png"/><Relationship Id="rId62" Type="http://schemas.openxmlformats.org/officeDocument/2006/relationships/customXml" Target="../ink/ink1353.xml"/><Relationship Id="rId83" Type="http://schemas.openxmlformats.org/officeDocument/2006/relationships/image" Target="../media/image1367.png"/><Relationship Id="rId88" Type="http://schemas.openxmlformats.org/officeDocument/2006/relationships/customXml" Target="../ink/ink1366.xml"/><Relationship Id="rId111" Type="http://schemas.openxmlformats.org/officeDocument/2006/relationships/image" Target="../media/image1381.png"/><Relationship Id="rId132" Type="http://schemas.openxmlformats.org/officeDocument/2006/relationships/customXml" Target="../ink/ink1388.xml"/><Relationship Id="rId153" Type="http://schemas.openxmlformats.org/officeDocument/2006/relationships/image" Target="../media/image1401.png"/><Relationship Id="rId174" Type="http://schemas.openxmlformats.org/officeDocument/2006/relationships/customXml" Target="../ink/ink1409.xml"/><Relationship Id="rId179" Type="http://schemas.openxmlformats.org/officeDocument/2006/relationships/image" Target="../media/image1414.png"/><Relationship Id="rId195" Type="http://schemas.openxmlformats.org/officeDocument/2006/relationships/image" Target="../media/image1422.png"/><Relationship Id="rId209" Type="http://schemas.openxmlformats.org/officeDocument/2006/relationships/image" Target="../media/image1429.png"/><Relationship Id="rId190" Type="http://schemas.openxmlformats.org/officeDocument/2006/relationships/customXml" Target="../ink/ink1417.xml"/><Relationship Id="rId204" Type="http://schemas.openxmlformats.org/officeDocument/2006/relationships/customXml" Target="../ink/ink1424.xml"/><Relationship Id="rId220" Type="http://schemas.openxmlformats.org/officeDocument/2006/relationships/customXml" Target="../ink/ink1432.xml"/><Relationship Id="rId225" Type="http://schemas.openxmlformats.org/officeDocument/2006/relationships/image" Target="../media/image1437.png"/><Relationship Id="rId241" Type="http://schemas.openxmlformats.org/officeDocument/2006/relationships/image" Target="../media/image1445.png"/><Relationship Id="rId246" Type="http://schemas.openxmlformats.org/officeDocument/2006/relationships/customXml" Target="../ink/ink1445.xml"/><Relationship Id="rId267" Type="http://schemas.openxmlformats.org/officeDocument/2006/relationships/image" Target="../media/image1458.png"/><Relationship Id="rId288" Type="http://schemas.openxmlformats.org/officeDocument/2006/relationships/customXml" Target="../ink/ink1466.xml"/><Relationship Id="rId15" Type="http://schemas.openxmlformats.org/officeDocument/2006/relationships/image" Target="../media/image1333.png"/><Relationship Id="rId36" Type="http://schemas.openxmlformats.org/officeDocument/2006/relationships/customXml" Target="../ink/ink1340.xml"/><Relationship Id="rId57" Type="http://schemas.openxmlformats.org/officeDocument/2006/relationships/image" Target="../media/image1354.png"/><Relationship Id="rId106" Type="http://schemas.openxmlformats.org/officeDocument/2006/relationships/customXml" Target="../ink/ink1375.xml"/><Relationship Id="rId127" Type="http://schemas.openxmlformats.org/officeDocument/2006/relationships/image" Target="../media/image1388.png"/><Relationship Id="rId262" Type="http://schemas.openxmlformats.org/officeDocument/2006/relationships/customXml" Target="../ink/ink1453.xml"/><Relationship Id="rId283" Type="http://schemas.openxmlformats.org/officeDocument/2006/relationships/image" Target="../media/image1466.png"/><Relationship Id="rId313" Type="http://schemas.openxmlformats.org/officeDocument/2006/relationships/image" Target="../media/image1481.png"/><Relationship Id="rId318" Type="http://schemas.openxmlformats.org/officeDocument/2006/relationships/customXml" Target="../ink/ink1481.xml"/><Relationship Id="rId339" Type="http://schemas.openxmlformats.org/officeDocument/2006/relationships/image" Target="../media/image1494.png"/><Relationship Id="rId10" Type="http://schemas.openxmlformats.org/officeDocument/2006/relationships/customXml" Target="../ink/ink1327.xml"/><Relationship Id="rId31" Type="http://schemas.openxmlformats.org/officeDocument/2006/relationships/image" Target="../media/image1341.png"/><Relationship Id="rId52" Type="http://schemas.openxmlformats.org/officeDocument/2006/relationships/customXml" Target="../ink/ink1348.xml"/><Relationship Id="rId73" Type="http://schemas.openxmlformats.org/officeDocument/2006/relationships/image" Target="../media/image1362.png"/><Relationship Id="rId78" Type="http://schemas.openxmlformats.org/officeDocument/2006/relationships/customXml" Target="../ink/ink1361.xml"/><Relationship Id="rId94" Type="http://schemas.openxmlformats.org/officeDocument/2006/relationships/customXml" Target="../ink/ink1369.xml"/><Relationship Id="rId99" Type="http://schemas.openxmlformats.org/officeDocument/2006/relationships/image" Target="../media/image1375.png"/><Relationship Id="rId101" Type="http://schemas.openxmlformats.org/officeDocument/2006/relationships/image" Target="../media/image1376.png"/><Relationship Id="rId122" Type="http://schemas.openxmlformats.org/officeDocument/2006/relationships/customXml" Target="../ink/ink1383.xml"/><Relationship Id="rId143" Type="http://schemas.openxmlformats.org/officeDocument/2006/relationships/image" Target="../media/image1396.png"/><Relationship Id="rId148" Type="http://schemas.openxmlformats.org/officeDocument/2006/relationships/customXml" Target="../ink/ink1396.xml"/><Relationship Id="rId164" Type="http://schemas.openxmlformats.org/officeDocument/2006/relationships/customXml" Target="../ink/ink1404.xml"/><Relationship Id="rId169" Type="http://schemas.openxmlformats.org/officeDocument/2006/relationships/image" Target="../media/image1409.png"/><Relationship Id="rId185" Type="http://schemas.openxmlformats.org/officeDocument/2006/relationships/image" Target="../media/image1417.png"/><Relationship Id="rId334" Type="http://schemas.openxmlformats.org/officeDocument/2006/relationships/customXml" Target="../ink/ink1489.xml"/><Relationship Id="rId4" Type="http://schemas.openxmlformats.org/officeDocument/2006/relationships/customXml" Target="../ink/ink1324.xml"/><Relationship Id="rId9" Type="http://schemas.openxmlformats.org/officeDocument/2006/relationships/image" Target="../media/image1330.png"/><Relationship Id="rId180" Type="http://schemas.openxmlformats.org/officeDocument/2006/relationships/customXml" Target="../ink/ink1412.xml"/><Relationship Id="rId210" Type="http://schemas.openxmlformats.org/officeDocument/2006/relationships/customXml" Target="../ink/ink1427.xml"/><Relationship Id="rId215" Type="http://schemas.openxmlformats.org/officeDocument/2006/relationships/image" Target="../media/image1432.png"/><Relationship Id="rId236" Type="http://schemas.openxmlformats.org/officeDocument/2006/relationships/customXml" Target="../ink/ink1440.xml"/><Relationship Id="rId257" Type="http://schemas.openxmlformats.org/officeDocument/2006/relationships/image" Target="../media/image1453.png"/><Relationship Id="rId278" Type="http://schemas.openxmlformats.org/officeDocument/2006/relationships/customXml" Target="../ink/ink1461.xml"/><Relationship Id="rId26" Type="http://schemas.openxmlformats.org/officeDocument/2006/relationships/customXml" Target="../ink/ink1335.xml"/><Relationship Id="rId231" Type="http://schemas.openxmlformats.org/officeDocument/2006/relationships/image" Target="../media/image1440.png"/><Relationship Id="rId252" Type="http://schemas.openxmlformats.org/officeDocument/2006/relationships/customXml" Target="../ink/ink1448.xml"/><Relationship Id="rId273" Type="http://schemas.openxmlformats.org/officeDocument/2006/relationships/image" Target="../media/image1461.png"/><Relationship Id="rId294" Type="http://schemas.openxmlformats.org/officeDocument/2006/relationships/customXml" Target="../ink/ink1469.xml"/><Relationship Id="rId308" Type="http://schemas.openxmlformats.org/officeDocument/2006/relationships/customXml" Target="../ink/ink1476.xml"/><Relationship Id="rId329" Type="http://schemas.openxmlformats.org/officeDocument/2006/relationships/image" Target="../media/image1489.png"/><Relationship Id="rId47" Type="http://schemas.openxmlformats.org/officeDocument/2006/relationships/image" Target="../media/image1349.png"/><Relationship Id="rId68" Type="http://schemas.openxmlformats.org/officeDocument/2006/relationships/customXml" Target="../ink/ink1356.xml"/><Relationship Id="rId89" Type="http://schemas.openxmlformats.org/officeDocument/2006/relationships/image" Target="../media/image1370.png"/><Relationship Id="rId112" Type="http://schemas.openxmlformats.org/officeDocument/2006/relationships/customXml" Target="../ink/ink1378.xml"/><Relationship Id="rId133" Type="http://schemas.openxmlformats.org/officeDocument/2006/relationships/image" Target="../media/image1391.png"/><Relationship Id="rId154" Type="http://schemas.openxmlformats.org/officeDocument/2006/relationships/customXml" Target="../ink/ink1399.xml"/><Relationship Id="rId175" Type="http://schemas.openxmlformats.org/officeDocument/2006/relationships/image" Target="../media/image1412.png"/><Relationship Id="rId340" Type="http://schemas.openxmlformats.org/officeDocument/2006/relationships/customXml" Target="../ink/ink1492.xml"/><Relationship Id="rId196" Type="http://schemas.openxmlformats.org/officeDocument/2006/relationships/customXml" Target="../ink/ink1420.xml"/><Relationship Id="rId200" Type="http://schemas.openxmlformats.org/officeDocument/2006/relationships/customXml" Target="../ink/ink1422.xml"/><Relationship Id="rId16" Type="http://schemas.openxmlformats.org/officeDocument/2006/relationships/customXml" Target="../ink/ink1330.xml"/><Relationship Id="rId221" Type="http://schemas.openxmlformats.org/officeDocument/2006/relationships/image" Target="../media/image1435.png"/><Relationship Id="rId242" Type="http://schemas.openxmlformats.org/officeDocument/2006/relationships/customXml" Target="../ink/ink1443.xml"/><Relationship Id="rId263" Type="http://schemas.openxmlformats.org/officeDocument/2006/relationships/image" Target="../media/image1456.png"/><Relationship Id="rId284" Type="http://schemas.openxmlformats.org/officeDocument/2006/relationships/customXml" Target="../ink/ink1464.xml"/><Relationship Id="rId319" Type="http://schemas.openxmlformats.org/officeDocument/2006/relationships/image" Target="../media/image1484.png"/><Relationship Id="rId37" Type="http://schemas.openxmlformats.org/officeDocument/2006/relationships/image" Target="../media/image1344.png"/><Relationship Id="rId58" Type="http://schemas.openxmlformats.org/officeDocument/2006/relationships/customXml" Target="../ink/ink1351.xml"/><Relationship Id="rId79" Type="http://schemas.openxmlformats.org/officeDocument/2006/relationships/image" Target="../media/image1365.png"/><Relationship Id="rId102" Type="http://schemas.openxmlformats.org/officeDocument/2006/relationships/customXml" Target="../ink/ink1373.xml"/><Relationship Id="rId123" Type="http://schemas.openxmlformats.org/officeDocument/2006/relationships/image" Target="../media/image1386.png"/><Relationship Id="rId144" Type="http://schemas.openxmlformats.org/officeDocument/2006/relationships/customXml" Target="../ink/ink1394.xml"/><Relationship Id="rId330" Type="http://schemas.openxmlformats.org/officeDocument/2006/relationships/customXml" Target="../ink/ink1487.xml"/><Relationship Id="rId90" Type="http://schemas.openxmlformats.org/officeDocument/2006/relationships/customXml" Target="../ink/ink1367.xml"/><Relationship Id="rId165" Type="http://schemas.openxmlformats.org/officeDocument/2006/relationships/image" Target="../media/image1407.png"/><Relationship Id="rId186" Type="http://schemas.openxmlformats.org/officeDocument/2006/relationships/customXml" Target="../ink/ink1415.xml"/><Relationship Id="rId211" Type="http://schemas.openxmlformats.org/officeDocument/2006/relationships/image" Target="../media/image1430.png"/><Relationship Id="rId232" Type="http://schemas.openxmlformats.org/officeDocument/2006/relationships/customXml" Target="../ink/ink1438.xml"/><Relationship Id="rId253" Type="http://schemas.openxmlformats.org/officeDocument/2006/relationships/image" Target="../media/image1451.png"/><Relationship Id="rId274" Type="http://schemas.openxmlformats.org/officeDocument/2006/relationships/customXml" Target="../ink/ink1459.xml"/><Relationship Id="rId295" Type="http://schemas.openxmlformats.org/officeDocument/2006/relationships/image" Target="../media/image1472.png"/><Relationship Id="rId309" Type="http://schemas.openxmlformats.org/officeDocument/2006/relationships/image" Target="../media/image1479.png"/><Relationship Id="rId27" Type="http://schemas.openxmlformats.org/officeDocument/2006/relationships/image" Target="../media/image1339.png"/><Relationship Id="rId48" Type="http://schemas.openxmlformats.org/officeDocument/2006/relationships/customXml" Target="../ink/ink1346.xml"/><Relationship Id="rId69" Type="http://schemas.openxmlformats.org/officeDocument/2006/relationships/image" Target="../media/image1360.png"/><Relationship Id="rId113" Type="http://schemas.openxmlformats.org/officeDocument/2006/relationships/image" Target="../media/image829.png"/><Relationship Id="rId134" Type="http://schemas.openxmlformats.org/officeDocument/2006/relationships/customXml" Target="../ink/ink1389.xml"/><Relationship Id="rId320" Type="http://schemas.openxmlformats.org/officeDocument/2006/relationships/customXml" Target="../ink/ink1482.xml"/><Relationship Id="rId80" Type="http://schemas.openxmlformats.org/officeDocument/2006/relationships/customXml" Target="../ink/ink1362.xml"/><Relationship Id="rId155" Type="http://schemas.openxmlformats.org/officeDocument/2006/relationships/image" Target="../media/image1402.png"/><Relationship Id="rId176" Type="http://schemas.openxmlformats.org/officeDocument/2006/relationships/customXml" Target="../ink/ink1410.xml"/><Relationship Id="rId197" Type="http://schemas.openxmlformats.org/officeDocument/2006/relationships/image" Target="../media/image1423.png"/><Relationship Id="rId341" Type="http://schemas.openxmlformats.org/officeDocument/2006/relationships/image" Target="../media/image1495.png"/><Relationship Id="rId201" Type="http://schemas.openxmlformats.org/officeDocument/2006/relationships/image" Target="../media/image1425.png"/><Relationship Id="rId222" Type="http://schemas.openxmlformats.org/officeDocument/2006/relationships/customXml" Target="../ink/ink1433.xml"/><Relationship Id="rId243" Type="http://schemas.openxmlformats.org/officeDocument/2006/relationships/image" Target="../media/image1446.png"/><Relationship Id="rId264" Type="http://schemas.openxmlformats.org/officeDocument/2006/relationships/customXml" Target="../ink/ink1454.xml"/><Relationship Id="rId285" Type="http://schemas.openxmlformats.org/officeDocument/2006/relationships/image" Target="../media/image1467.png"/><Relationship Id="rId17" Type="http://schemas.openxmlformats.org/officeDocument/2006/relationships/image" Target="../media/image1334.png"/><Relationship Id="rId38" Type="http://schemas.openxmlformats.org/officeDocument/2006/relationships/customXml" Target="../ink/ink1341.xml"/><Relationship Id="rId59" Type="http://schemas.openxmlformats.org/officeDocument/2006/relationships/image" Target="../media/image1355.png"/><Relationship Id="rId103" Type="http://schemas.openxmlformats.org/officeDocument/2006/relationships/image" Target="../media/image1377.png"/><Relationship Id="rId124" Type="http://schemas.openxmlformats.org/officeDocument/2006/relationships/customXml" Target="../ink/ink1384.xml"/><Relationship Id="rId310" Type="http://schemas.openxmlformats.org/officeDocument/2006/relationships/customXml" Target="../ink/ink1477.xml"/><Relationship Id="rId70" Type="http://schemas.openxmlformats.org/officeDocument/2006/relationships/customXml" Target="../ink/ink1357.xml"/><Relationship Id="rId91" Type="http://schemas.openxmlformats.org/officeDocument/2006/relationships/image" Target="../media/image1371.png"/><Relationship Id="rId145" Type="http://schemas.openxmlformats.org/officeDocument/2006/relationships/image" Target="../media/image1397.png"/><Relationship Id="rId166" Type="http://schemas.openxmlformats.org/officeDocument/2006/relationships/customXml" Target="../ink/ink1405.xml"/><Relationship Id="rId187" Type="http://schemas.openxmlformats.org/officeDocument/2006/relationships/image" Target="../media/image1418.png"/><Relationship Id="rId331" Type="http://schemas.openxmlformats.org/officeDocument/2006/relationships/image" Target="../media/image1490.png"/><Relationship Id="rId1" Type="http://schemas.openxmlformats.org/officeDocument/2006/relationships/slideLayout" Target="../slideLayouts/slideLayout7.xml"/><Relationship Id="rId212" Type="http://schemas.openxmlformats.org/officeDocument/2006/relationships/customXml" Target="../ink/ink1428.xml"/><Relationship Id="rId233" Type="http://schemas.openxmlformats.org/officeDocument/2006/relationships/image" Target="../media/image1441.png"/><Relationship Id="rId254" Type="http://schemas.openxmlformats.org/officeDocument/2006/relationships/customXml" Target="../ink/ink1449.xml"/><Relationship Id="rId28" Type="http://schemas.openxmlformats.org/officeDocument/2006/relationships/customXml" Target="../ink/ink1336.xml"/><Relationship Id="rId49" Type="http://schemas.openxmlformats.org/officeDocument/2006/relationships/image" Target="../media/image1350.png"/><Relationship Id="rId114" Type="http://schemas.openxmlformats.org/officeDocument/2006/relationships/customXml" Target="../ink/ink1379.xml"/><Relationship Id="rId275" Type="http://schemas.openxmlformats.org/officeDocument/2006/relationships/image" Target="../media/image1462.png"/><Relationship Id="rId296" Type="http://schemas.openxmlformats.org/officeDocument/2006/relationships/customXml" Target="../ink/ink1470.xml"/><Relationship Id="rId300" Type="http://schemas.openxmlformats.org/officeDocument/2006/relationships/customXml" Target="../ink/ink1472.xml"/><Relationship Id="rId60" Type="http://schemas.openxmlformats.org/officeDocument/2006/relationships/customXml" Target="../ink/ink1352.xml"/><Relationship Id="rId81" Type="http://schemas.openxmlformats.org/officeDocument/2006/relationships/image" Target="../media/image1366.png"/><Relationship Id="rId135" Type="http://schemas.openxmlformats.org/officeDocument/2006/relationships/image" Target="../media/image1392.png"/><Relationship Id="rId156" Type="http://schemas.openxmlformats.org/officeDocument/2006/relationships/customXml" Target="../ink/ink1400.xml"/><Relationship Id="rId177" Type="http://schemas.openxmlformats.org/officeDocument/2006/relationships/image" Target="../media/image1413.png"/><Relationship Id="rId198" Type="http://schemas.openxmlformats.org/officeDocument/2006/relationships/customXml" Target="../ink/ink1421.xml"/><Relationship Id="rId321" Type="http://schemas.openxmlformats.org/officeDocument/2006/relationships/image" Target="../media/image1485.png"/><Relationship Id="rId342" Type="http://schemas.openxmlformats.org/officeDocument/2006/relationships/customXml" Target="../ink/ink1493.xml"/><Relationship Id="rId202" Type="http://schemas.openxmlformats.org/officeDocument/2006/relationships/customXml" Target="../ink/ink1423.xml"/><Relationship Id="rId223" Type="http://schemas.openxmlformats.org/officeDocument/2006/relationships/image" Target="../media/image1436.png"/><Relationship Id="rId244" Type="http://schemas.openxmlformats.org/officeDocument/2006/relationships/customXml" Target="../ink/ink1444.xml"/><Relationship Id="rId18" Type="http://schemas.openxmlformats.org/officeDocument/2006/relationships/customXml" Target="../ink/ink1331.xml"/><Relationship Id="rId39" Type="http://schemas.openxmlformats.org/officeDocument/2006/relationships/image" Target="../media/image1345.png"/><Relationship Id="rId265" Type="http://schemas.openxmlformats.org/officeDocument/2006/relationships/image" Target="../media/image1457.png"/><Relationship Id="rId286" Type="http://schemas.openxmlformats.org/officeDocument/2006/relationships/customXml" Target="../ink/ink1465.xml"/><Relationship Id="rId50" Type="http://schemas.openxmlformats.org/officeDocument/2006/relationships/customXml" Target="../ink/ink1347.xml"/><Relationship Id="rId104" Type="http://schemas.openxmlformats.org/officeDocument/2006/relationships/customXml" Target="../ink/ink1374.xml"/><Relationship Id="rId125" Type="http://schemas.openxmlformats.org/officeDocument/2006/relationships/image" Target="../media/image1387.png"/><Relationship Id="rId146" Type="http://schemas.openxmlformats.org/officeDocument/2006/relationships/customXml" Target="../ink/ink1395.xml"/><Relationship Id="rId167" Type="http://schemas.openxmlformats.org/officeDocument/2006/relationships/image" Target="../media/image1408.png"/><Relationship Id="rId188" Type="http://schemas.openxmlformats.org/officeDocument/2006/relationships/customXml" Target="../ink/ink1416.xml"/><Relationship Id="rId311" Type="http://schemas.openxmlformats.org/officeDocument/2006/relationships/image" Target="../media/image1480.png"/><Relationship Id="rId332" Type="http://schemas.openxmlformats.org/officeDocument/2006/relationships/customXml" Target="../ink/ink1488.xml"/><Relationship Id="rId71" Type="http://schemas.openxmlformats.org/officeDocument/2006/relationships/image" Target="../media/image1361.png"/><Relationship Id="rId92" Type="http://schemas.openxmlformats.org/officeDocument/2006/relationships/customXml" Target="../ink/ink1368.xml"/><Relationship Id="rId213" Type="http://schemas.openxmlformats.org/officeDocument/2006/relationships/image" Target="../media/image1431.png"/><Relationship Id="rId234" Type="http://schemas.openxmlformats.org/officeDocument/2006/relationships/customXml" Target="../ink/ink1439.xml"/><Relationship Id="rId2" Type="http://schemas.openxmlformats.org/officeDocument/2006/relationships/customXml" Target="../ink/ink1323.xml"/><Relationship Id="rId29" Type="http://schemas.openxmlformats.org/officeDocument/2006/relationships/image" Target="../media/image1340.png"/><Relationship Id="rId255" Type="http://schemas.openxmlformats.org/officeDocument/2006/relationships/image" Target="../media/image1452.png"/><Relationship Id="rId276" Type="http://schemas.openxmlformats.org/officeDocument/2006/relationships/customXml" Target="../ink/ink1460.xml"/><Relationship Id="rId297" Type="http://schemas.openxmlformats.org/officeDocument/2006/relationships/image" Target="../media/image1473.png"/><Relationship Id="rId40" Type="http://schemas.openxmlformats.org/officeDocument/2006/relationships/customXml" Target="../ink/ink1342.xml"/><Relationship Id="rId115" Type="http://schemas.openxmlformats.org/officeDocument/2006/relationships/image" Target="../media/image1382.png"/><Relationship Id="rId136" Type="http://schemas.openxmlformats.org/officeDocument/2006/relationships/customXml" Target="../ink/ink1390.xml"/><Relationship Id="rId157" Type="http://schemas.openxmlformats.org/officeDocument/2006/relationships/image" Target="../media/image1403.png"/><Relationship Id="rId178" Type="http://schemas.openxmlformats.org/officeDocument/2006/relationships/customXml" Target="../ink/ink1411.xml"/><Relationship Id="rId301" Type="http://schemas.openxmlformats.org/officeDocument/2006/relationships/image" Target="../media/image1475.png"/><Relationship Id="rId322" Type="http://schemas.openxmlformats.org/officeDocument/2006/relationships/customXml" Target="../ink/ink1483.xml"/><Relationship Id="rId343" Type="http://schemas.openxmlformats.org/officeDocument/2006/relationships/image" Target="../media/image1496.png"/><Relationship Id="rId61" Type="http://schemas.openxmlformats.org/officeDocument/2006/relationships/image" Target="../media/image1356.png"/><Relationship Id="rId82" Type="http://schemas.openxmlformats.org/officeDocument/2006/relationships/customXml" Target="../ink/ink1363.xml"/><Relationship Id="rId199" Type="http://schemas.openxmlformats.org/officeDocument/2006/relationships/image" Target="../media/image1424.png"/><Relationship Id="rId203" Type="http://schemas.openxmlformats.org/officeDocument/2006/relationships/image" Target="../media/image1426.png"/><Relationship Id="rId19" Type="http://schemas.openxmlformats.org/officeDocument/2006/relationships/image" Target="../media/image1335.png"/><Relationship Id="rId224" Type="http://schemas.openxmlformats.org/officeDocument/2006/relationships/customXml" Target="../ink/ink1434.xml"/><Relationship Id="rId245" Type="http://schemas.openxmlformats.org/officeDocument/2006/relationships/image" Target="../media/image1447.png"/><Relationship Id="rId266" Type="http://schemas.openxmlformats.org/officeDocument/2006/relationships/customXml" Target="../ink/ink1455.xml"/><Relationship Id="rId287" Type="http://schemas.openxmlformats.org/officeDocument/2006/relationships/image" Target="../media/image1468.png"/><Relationship Id="rId30" Type="http://schemas.openxmlformats.org/officeDocument/2006/relationships/customXml" Target="../ink/ink1337.xml"/><Relationship Id="rId105" Type="http://schemas.openxmlformats.org/officeDocument/2006/relationships/image" Target="../media/image1378.png"/><Relationship Id="rId126" Type="http://schemas.openxmlformats.org/officeDocument/2006/relationships/customXml" Target="../ink/ink1385.xml"/><Relationship Id="rId147" Type="http://schemas.openxmlformats.org/officeDocument/2006/relationships/image" Target="../media/image1398.png"/><Relationship Id="rId168" Type="http://schemas.openxmlformats.org/officeDocument/2006/relationships/customXml" Target="../ink/ink1406.xml"/><Relationship Id="rId312" Type="http://schemas.openxmlformats.org/officeDocument/2006/relationships/customXml" Target="../ink/ink1478.xml"/><Relationship Id="rId333" Type="http://schemas.openxmlformats.org/officeDocument/2006/relationships/image" Target="../media/image1491.png"/><Relationship Id="rId51" Type="http://schemas.openxmlformats.org/officeDocument/2006/relationships/image" Target="../media/image1351.png"/><Relationship Id="rId72" Type="http://schemas.openxmlformats.org/officeDocument/2006/relationships/customXml" Target="../ink/ink1358.xml"/><Relationship Id="rId93" Type="http://schemas.openxmlformats.org/officeDocument/2006/relationships/image" Target="../media/image1372.png"/><Relationship Id="rId189" Type="http://schemas.openxmlformats.org/officeDocument/2006/relationships/image" Target="../media/image1419.png"/><Relationship Id="rId3" Type="http://schemas.openxmlformats.org/officeDocument/2006/relationships/image" Target="../media/image1327.png"/><Relationship Id="rId214" Type="http://schemas.openxmlformats.org/officeDocument/2006/relationships/customXml" Target="../ink/ink1429.xml"/><Relationship Id="rId235" Type="http://schemas.openxmlformats.org/officeDocument/2006/relationships/image" Target="../media/image1442.png"/><Relationship Id="rId256" Type="http://schemas.openxmlformats.org/officeDocument/2006/relationships/customXml" Target="../ink/ink1450.xml"/><Relationship Id="rId277" Type="http://schemas.openxmlformats.org/officeDocument/2006/relationships/image" Target="../media/image1463.png"/><Relationship Id="rId298" Type="http://schemas.openxmlformats.org/officeDocument/2006/relationships/customXml" Target="../ink/ink1471.xml"/></Relationships>
</file>

<file path=ppt/slides/_rels/slide16.xml.rels><?xml version="1.0" encoding="UTF-8" standalone="yes"?>
<Relationships xmlns="http://schemas.openxmlformats.org/package/2006/relationships"><Relationship Id="rId2" Type="http://schemas.openxmlformats.org/officeDocument/2006/relationships/image" Target="../media/image102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ustomXml" Target="../ink/ink1495.xml"/><Relationship Id="rId2" Type="http://schemas.openxmlformats.org/officeDocument/2006/relationships/image" Target="../media/image1027.emf"/><Relationship Id="rId1" Type="http://schemas.openxmlformats.org/officeDocument/2006/relationships/slideLayout" Target="../slideLayouts/slideLayout7.xml"/><Relationship Id="rId4" Type="http://schemas.openxmlformats.org/officeDocument/2006/relationships/image" Target="../media/image1133.png"/></Relationships>
</file>

<file path=ppt/slides/_rels/slide18.xml.rels><?xml version="1.0" encoding="UTF-8" standalone="yes"?>
<Relationships xmlns="http://schemas.openxmlformats.org/package/2006/relationships"><Relationship Id="rId8" Type="http://schemas.openxmlformats.org/officeDocument/2006/relationships/image" Target="../media/image1144.png"/><Relationship Id="rId13" Type="http://schemas.openxmlformats.org/officeDocument/2006/relationships/customXml" Target="../ink/ink1501.xml"/><Relationship Id="rId3" Type="http://schemas.openxmlformats.org/officeDocument/2006/relationships/customXml" Target="../ink/ink1496.xml"/><Relationship Id="rId7" Type="http://schemas.openxmlformats.org/officeDocument/2006/relationships/customXml" Target="../ink/ink1498.xml"/><Relationship Id="rId12" Type="http://schemas.openxmlformats.org/officeDocument/2006/relationships/image" Target="../media/image1324.png"/><Relationship Id="rId2" Type="http://schemas.openxmlformats.org/officeDocument/2006/relationships/image" Target="../media/image1028.emf"/><Relationship Id="rId16" Type="http://schemas.openxmlformats.org/officeDocument/2006/relationships/image" Target="../media/image1499.png"/><Relationship Id="rId1" Type="http://schemas.openxmlformats.org/officeDocument/2006/relationships/slideLayout" Target="../slideLayouts/slideLayout7.xml"/><Relationship Id="rId6" Type="http://schemas.openxmlformats.org/officeDocument/2006/relationships/image" Target="../media/image1143.png"/><Relationship Id="rId11" Type="http://schemas.openxmlformats.org/officeDocument/2006/relationships/customXml" Target="../ink/ink1500.xml"/><Relationship Id="rId5" Type="http://schemas.openxmlformats.org/officeDocument/2006/relationships/customXml" Target="../ink/ink1497.xml"/><Relationship Id="rId15" Type="http://schemas.openxmlformats.org/officeDocument/2006/relationships/customXml" Target="../ink/ink1502.xml"/><Relationship Id="rId10" Type="http://schemas.openxmlformats.org/officeDocument/2006/relationships/image" Target="../media/image1321.png"/><Relationship Id="rId4" Type="http://schemas.openxmlformats.org/officeDocument/2006/relationships/image" Target="../media/image1135.png"/><Relationship Id="rId9" Type="http://schemas.openxmlformats.org/officeDocument/2006/relationships/customXml" Target="../ink/ink1499.xml"/><Relationship Id="rId14" Type="http://schemas.openxmlformats.org/officeDocument/2006/relationships/image" Target="../media/image1498.png"/></Relationships>
</file>

<file path=ppt/slides/_rels/slide19.xml.rels><?xml version="1.0" encoding="UTF-8" standalone="yes"?>
<Relationships xmlns="http://schemas.openxmlformats.org/package/2006/relationships"><Relationship Id="rId2" Type="http://schemas.openxmlformats.org/officeDocument/2006/relationships/image" Target="../media/image1029.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17" Type="http://schemas.openxmlformats.org/officeDocument/2006/relationships/image" Target="../media/image58.png"/><Relationship Id="rId299" Type="http://schemas.openxmlformats.org/officeDocument/2006/relationships/image" Target="../media/image149.png"/><Relationship Id="rId303" Type="http://schemas.openxmlformats.org/officeDocument/2006/relationships/image" Target="../media/image151.png"/><Relationship Id="rId21" Type="http://schemas.openxmlformats.org/officeDocument/2006/relationships/image" Target="../media/image10.png"/><Relationship Id="rId42" Type="http://schemas.openxmlformats.org/officeDocument/2006/relationships/customXml" Target="../ink/ink21.xml"/><Relationship Id="rId63" Type="http://schemas.openxmlformats.org/officeDocument/2006/relationships/image" Target="../media/image31.png"/><Relationship Id="rId84" Type="http://schemas.openxmlformats.org/officeDocument/2006/relationships/customXml" Target="../ink/ink42.xml"/><Relationship Id="rId138" Type="http://schemas.openxmlformats.org/officeDocument/2006/relationships/customXml" Target="../ink/ink69.xml"/><Relationship Id="rId159" Type="http://schemas.openxmlformats.org/officeDocument/2006/relationships/image" Target="../media/image79.png"/><Relationship Id="rId324" Type="http://schemas.openxmlformats.org/officeDocument/2006/relationships/customXml" Target="../ink/ink162.xml"/><Relationship Id="rId170" Type="http://schemas.openxmlformats.org/officeDocument/2006/relationships/customXml" Target="../ink/ink85.xml"/><Relationship Id="rId191" Type="http://schemas.openxmlformats.org/officeDocument/2006/relationships/image" Target="../media/image95.png"/><Relationship Id="rId205" Type="http://schemas.openxmlformats.org/officeDocument/2006/relationships/image" Target="../media/image102.png"/><Relationship Id="rId226" Type="http://schemas.openxmlformats.org/officeDocument/2006/relationships/customXml" Target="../ink/ink113.xml"/><Relationship Id="rId247" Type="http://schemas.openxmlformats.org/officeDocument/2006/relationships/image" Target="../media/image123.png"/><Relationship Id="rId107" Type="http://schemas.openxmlformats.org/officeDocument/2006/relationships/image" Target="../media/image53.png"/><Relationship Id="rId268" Type="http://schemas.openxmlformats.org/officeDocument/2006/relationships/customXml" Target="../ink/ink134.xml"/><Relationship Id="rId289" Type="http://schemas.openxmlformats.org/officeDocument/2006/relationships/image" Target="../media/image144.png"/><Relationship Id="rId11" Type="http://schemas.openxmlformats.org/officeDocument/2006/relationships/image" Target="../media/image5.png"/><Relationship Id="rId32" Type="http://schemas.openxmlformats.org/officeDocument/2006/relationships/customXml" Target="../ink/ink16.xml"/><Relationship Id="rId53" Type="http://schemas.openxmlformats.org/officeDocument/2006/relationships/image" Target="../media/image26.png"/><Relationship Id="rId74" Type="http://schemas.openxmlformats.org/officeDocument/2006/relationships/customXml" Target="../ink/ink37.xml"/><Relationship Id="rId128" Type="http://schemas.openxmlformats.org/officeDocument/2006/relationships/customXml" Target="../ink/ink64.xml"/><Relationship Id="rId149" Type="http://schemas.openxmlformats.org/officeDocument/2006/relationships/image" Target="../media/image74.png"/><Relationship Id="rId314" Type="http://schemas.openxmlformats.org/officeDocument/2006/relationships/customXml" Target="../ink/ink157.xml"/><Relationship Id="rId5" Type="http://schemas.openxmlformats.org/officeDocument/2006/relationships/image" Target="../media/image2.png"/><Relationship Id="rId95" Type="http://schemas.openxmlformats.org/officeDocument/2006/relationships/image" Target="../media/image47.png"/><Relationship Id="rId160" Type="http://schemas.openxmlformats.org/officeDocument/2006/relationships/customXml" Target="../ink/ink80.xml"/><Relationship Id="rId181" Type="http://schemas.openxmlformats.org/officeDocument/2006/relationships/image" Target="../media/image90.png"/><Relationship Id="rId216" Type="http://schemas.openxmlformats.org/officeDocument/2006/relationships/customXml" Target="../ink/ink108.xml"/><Relationship Id="rId237" Type="http://schemas.openxmlformats.org/officeDocument/2006/relationships/image" Target="../media/image118.png"/><Relationship Id="rId258" Type="http://schemas.openxmlformats.org/officeDocument/2006/relationships/customXml" Target="../ink/ink129.xml"/><Relationship Id="rId279" Type="http://schemas.openxmlformats.org/officeDocument/2006/relationships/image" Target="../media/image139.png"/><Relationship Id="rId22" Type="http://schemas.openxmlformats.org/officeDocument/2006/relationships/customXml" Target="../ink/ink11.xml"/><Relationship Id="rId43" Type="http://schemas.openxmlformats.org/officeDocument/2006/relationships/image" Target="../media/image21.png"/><Relationship Id="rId64" Type="http://schemas.openxmlformats.org/officeDocument/2006/relationships/customXml" Target="../ink/ink32.xml"/><Relationship Id="rId118" Type="http://schemas.openxmlformats.org/officeDocument/2006/relationships/customXml" Target="../ink/ink59.xml"/><Relationship Id="rId139" Type="http://schemas.openxmlformats.org/officeDocument/2006/relationships/image" Target="../media/image69.png"/><Relationship Id="rId290" Type="http://schemas.openxmlformats.org/officeDocument/2006/relationships/customXml" Target="../ink/ink145.xml"/><Relationship Id="rId304" Type="http://schemas.openxmlformats.org/officeDocument/2006/relationships/customXml" Target="../ink/ink152.xml"/><Relationship Id="rId325" Type="http://schemas.openxmlformats.org/officeDocument/2006/relationships/image" Target="../media/image162.png"/><Relationship Id="rId85" Type="http://schemas.openxmlformats.org/officeDocument/2006/relationships/image" Target="../media/image42.png"/><Relationship Id="rId150" Type="http://schemas.openxmlformats.org/officeDocument/2006/relationships/customXml" Target="../ink/ink75.xml"/><Relationship Id="rId171" Type="http://schemas.openxmlformats.org/officeDocument/2006/relationships/image" Target="../media/image85.png"/><Relationship Id="rId192" Type="http://schemas.openxmlformats.org/officeDocument/2006/relationships/customXml" Target="../ink/ink96.xml"/><Relationship Id="rId206" Type="http://schemas.openxmlformats.org/officeDocument/2006/relationships/customXml" Target="../ink/ink103.xml"/><Relationship Id="rId227" Type="http://schemas.openxmlformats.org/officeDocument/2006/relationships/image" Target="../media/image113.png"/><Relationship Id="rId248" Type="http://schemas.openxmlformats.org/officeDocument/2006/relationships/customXml" Target="../ink/ink124.xml"/><Relationship Id="rId269" Type="http://schemas.openxmlformats.org/officeDocument/2006/relationships/image" Target="../media/image134.png"/><Relationship Id="rId12" Type="http://schemas.openxmlformats.org/officeDocument/2006/relationships/customXml" Target="../ink/ink6.xml"/><Relationship Id="rId33" Type="http://schemas.openxmlformats.org/officeDocument/2006/relationships/image" Target="../media/image16.png"/><Relationship Id="rId108" Type="http://schemas.openxmlformats.org/officeDocument/2006/relationships/customXml" Target="../ink/ink54.xml"/><Relationship Id="rId129" Type="http://schemas.openxmlformats.org/officeDocument/2006/relationships/image" Target="../media/image64.png"/><Relationship Id="rId280" Type="http://schemas.openxmlformats.org/officeDocument/2006/relationships/customXml" Target="../ink/ink140.xml"/><Relationship Id="rId315" Type="http://schemas.openxmlformats.org/officeDocument/2006/relationships/image" Target="../media/image157.png"/><Relationship Id="rId54" Type="http://schemas.openxmlformats.org/officeDocument/2006/relationships/customXml" Target="../ink/ink27.xml"/><Relationship Id="rId75" Type="http://schemas.openxmlformats.org/officeDocument/2006/relationships/image" Target="../media/image37.png"/><Relationship Id="rId96" Type="http://schemas.openxmlformats.org/officeDocument/2006/relationships/customXml" Target="../ink/ink48.xml"/><Relationship Id="rId140" Type="http://schemas.openxmlformats.org/officeDocument/2006/relationships/customXml" Target="../ink/ink70.xml"/><Relationship Id="rId161" Type="http://schemas.openxmlformats.org/officeDocument/2006/relationships/image" Target="../media/image80.png"/><Relationship Id="rId182" Type="http://schemas.openxmlformats.org/officeDocument/2006/relationships/customXml" Target="../ink/ink91.xml"/><Relationship Id="rId217" Type="http://schemas.openxmlformats.org/officeDocument/2006/relationships/image" Target="../media/image108.png"/><Relationship Id="rId6" Type="http://schemas.openxmlformats.org/officeDocument/2006/relationships/customXml" Target="../ink/ink3.xml"/><Relationship Id="rId238" Type="http://schemas.openxmlformats.org/officeDocument/2006/relationships/customXml" Target="../ink/ink119.xml"/><Relationship Id="rId259" Type="http://schemas.openxmlformats.org/officeDocument/2006/relationships/image" Target="../media/image129.png"/><Relationship Id="rId23" Type="http://schemas.openxmlformats.org/officeDocument/2006/relationships/image" Target="../media/image11.png"/><Relationship Id="rId119" Type="http://schemas.openxmlformats.org/officeDocument/2006/relationships/image" Target="../media/image59.png"/><Relationship Id="rId270" Type="http://schemas.openxmlformats.org/officeDocument/2006/relationships/customXml" Target="../ink/ink135.xml"/><Relationship Id="rId291" Type="http://schemas.openxmlformats.org/officeDocument/2006/relationships/image" Target="../media/image145.png"/><Relationship Id="rId305" Type="http://schemas.openxmlformats.org/officeDocument/2006/relationships/image" Target="../media/image152.png"/><Relationship Id="rId44" Type="http://schemas.openxmlformats.org/officeDocument/2006/relationships/customXml" Target="../ink/ink22.xml"/><Relationship Id="rId65" Type="http://schemas.openxmlformats.org/officeDocument/2006/relationships/image" Target="../media/image32.png"/><Relationship Id="rId86" Type="http://schemas.openxmlformats.org/officeDocument/2006/relationships/customXml" Target="../ink/ink43.xml"/><Relationship Id="rId130" Type="http://schemas.openxmlformats.org/officeDocument/2006/relationships/customXml" Target="../ink/ink65.xml"/><Relationship Id="rId151" Type="http://schemas.openxmlformats.org/officeDocument/2006/relationships/image" Target="../media/image75.png"/><Relationship Id="rId172" Type="http://schemas.openxmlformats.org/officeDocument/2006/relationships/customXml" Target="../ink/ink86.xml"/><Relationship Id="rId193" Type="http://schemas.openxmlformats.org/officeDocument/2006/relationships/image" Target="../media/image96.png"/><Relationship Id="rId207" Type="http://schemas.openxmlformats.org/officeDocument/2006/relationships/image" Target="../media/image103.png"/><Relationship Id="rId228" Type="http://schemas.openxmlformats.org/officeDocument/2006/relationships/customXml" Target="../ink/ink114.xml"/><Relationship Id="rId249" Type="http://schemas.openxmlformats.org/officeDocument/2006/relationships/image" Target="../media/image124.png"/><Relationship Id="rId13" Type="http://schemas.openxmlformats.org/officeDocument/2006/relationships/image" Target="../media/image6.png"/><Relationship Id="rId109" Type="http://schemas.openxmlformats.org/officeDocument/2006/relationships/image" Target="../media/image54.png"/><Relationship Id="rId260" Type="http://schemas.openxmlformats.org/officeDocument/2006/relationships/customXml" Target="../ink/ink130.xml"/><Relationship Id="rId281" Type="http://schemas.openxmlformats.org/officeDocument/2006/relationships/image" Target="../media/image140.png"/><Relationship Id="rId316" Type="http://schemas.openxmlformats.org/officeDocument/2006/relationships/customXml" Target="../ink/ink158.xml"/><Relationship Id="rId34" Type="http://schemas.openxmlformats.org/officeDocument/2006/relationships/customXml" Target="../ink/ink17.xml"/><Relationship Id="rId55" Type="http://schemas.openxmlformats.org/officeDocument/2006/relationships/image" Target="../media/image27.png"/><Relationship Id="rId76" Type="http://schemas.openxmlformats.org/officeDocument/2006/relationships/customXml" Target="../ink/ink38.xml"/><Relationship Id="rId97" Type="http://schemas.openxmlformats.org/officeDocument/2006/relationships/image" Target="../media/image48.png"/><Relationship Id="rId120" Type="http://schemas.openxmlformats.org/officeDocument/2006/relationships/customXml" Target="../ink/ink60.xml"/><Relationship Id="rId141" Type="http://schemas.openxmlformats.org/officeDocument/2006/relationships/image" Target="../media/image70.png"/><Relationship Id="rId7" Type="http://schemas.openxmlformats.org/officeDocument/2006/relationships/image" Target="../media/image3.png"/><Relationship Id="rId162" Type="http://schemas.openxmlformats.org/officeDocument/2006/relationships/customXml" Target="../ink/ink81.xml"/><Relationship Id="rId183" Type="http://schemas.openxmlformats.org/officeDocument/2006/relationships/image" Target="../media/image91.png"/><Relationship Id="rId218" Type="http://schemas.openxmlformats.org/officeDocument/2006/relationships/customXml" Target="../ink/ink109.xml"/><Relationship Id="rId239" Type="http://schemas.openxmlformats.org/officeDocument/2006/relationships/image" Target="../media/image119.png"/><Relationship Id="rId250" Type="http://schemas.openxmlformats.org/officeDocument/2006/relationships/customXml" Target="../ink/ink125.xml"/><Relationship Id="rId271" Type="http://schemas.openxmlformats.org/officeDocument/2006/relationships/image" Target="../media/image135.png"/><Relationship Id="rId292" Type="http://schemas.openxmlformats.org/officeDocument/2006/relationships/customXml" Target="../ink/ink146.xml"/><Relationship Id="rId306" Type="http://schemas.openxmlformats.org/officeDocument/2006/relationships/customXml" Target="../ink/ink153.xml"/><Relationship Id="rId24" Type="http://schemas.openxmlformats.org/officeDocument/2006/relationships/customXml" Target="../ink/ink12.xml"/><Relationship Id="rId45" Type="http://schemas.openxmlformats.org/officeDocument/2006/relationships/image" Target="../media/image22.png"/><Relationship Id="rId66" Type="http://schemas.openxmlformats.org/officeDocument/2006/relationships/customXml" Target="../ink/ink33.xml"/><Relationship Id="rId87" Type="http://schemas.openxmlformats.org/officeDocument/2006/relationships/image" Target="../media/image43.png"/><Relationship Id="rId110" Type="http://schemas.openxmlformats.org/officeDocument/2006/relationships/customXml" Target="../ink/ink55.xml"/><Relationship Id="rId131" Type="http://schemas.openxmlformats.org/officeDocument/2006/relationships/image" Target="../media/image65.png"/><Relationship Id="rId152" Type="http://schemas.openxmlformats.org/officeDocument/2006/relationships/customXml" Target="../ink/ink76.xml"/><Relationship Id="rId173" Type="http://schemas.openxmlformats.org/officeDocument/2006/relationships/image" Target="../media/image86.png"/><Relationship Id="rId194" Type="http://schemas.openxmlformats.org/officeDocument/2006/relationships/customXml" Target="../ink/ink97.xml"/><Relationship Id="rId208" Type="http://schemas.openxmlformats.org/officeDocument/2006/relationships/customXml" Target="../ink/ink104.xml"/><Relationship Id="rId229" Type="http://schemas.openxmlformats.org/officeDocument/2006/relationships/image" Target="../media/image114.png"/><Relationship Id="rId240" Type="http://schemas.openxmlformats.org/officeDocument/2006/relationships/customXml" Target="../ink/ink120.xml"/><Relationship Id="rId261" Type="http://schemas.openxmlformats.org/officeDocument/2006/relationships/image" Target="../media/image130.png"/><Relationship Id="rId14" Type="http://schemas.openxmlformats.org/officeDocument/2006/relationships/customXml" Target="../ink/ink7.xml"/><Relationship Id="rId30" Type="http://schemas.openxmlformats.org/officeDocument/2006/relationships/customXml" Target="../ink/ink15.xml"/><Relationship Id="rId35" Type="http://schemas.openxmlformats.org/officeDocument/2006/relationships/image" Target="../media/image17.png"/><Relationship Id="rId56" Type="http://schemas.openxmlformats.org/officeDocument/2006/relationships/customXml" Target="../ink/ink28.xml"/><Relationship Id="rId77" Type="http://schemas.openxmlformats.org/officeDocument/2006/relationships/image" Target="../media/image38.png"/><Relationship Id="rId100" Type="http://schemas.openxmlformats.org/officeDocument/2006/relationships/customXml" Target="../ink/ink50.xml"/><Relationship Id="rId105" Type="http://schemas.openxmlformats.org/officeDocument/2006/relationships/image" Target="../media/image52.png"/><Relationship Id="rId126" Type="http://schemas.openxmlformats.org/officeDocument/2006/relationships/customXml" Target="../ink/ink63.xml"/><Relationship Id="rId147" Type="http://schemas.openxmlformats.org/officeDocument/2006/relationships/image" Target="../media/image73.png"/><Relationship Id="rId168" Type="http://schemas.openxmlformats.org/officeDocument/2006/relationships/customXml" Target="../ink/ink84.xml"/><Relationship Id="rId282" Type="http://schemas.openxmlformats.org/officeDocument/2006/relationships/customXml" Target="../ink/ink141.xml"/><Relationship Id="rId312" Type="http://schemas.openxmlformats.org/officeDocument/2006/relationships/customXml" Target="../ink/ink156.xml"/><Relationship Id="rId317" Type="http://schemas.openxmlformats.org/officeDocument/2006/relationships/image" Target="../media/image158.png"/><Relationship Id="rId8" Type="http://schemas.openxmlformats.org/officeDocument/2006/relationships/customXml" Target="../ink/ink4.xml"/><Relationship Id="rId51" Type="http://schemas.openxmlformats.org/officeDocument/2006/relationships/image" Target="../media/image25.png"/><Relationship Id="rId72" Type="http://schemas.openxmlformats.org/officeDocument/2006/relationships/customXml" Target="../ink/ink36.xml"/><Relationship Id="rId93" Type="http://schemas.openxmlformats.org/officeDocument/2006/relationships/image" Target="../media/image46.png"/><Relationship Id="rId98" Type="http://schemas.openxmlformats.org/officeDocument/2006/relationships/customXml" Target="../ink/ink49.xml"/><Relationship Id="rId121" Type="http://schemas.openxmlformats.org/officeDocument/2006/relationships/image" Target="../media/image60.png"/><Relationship Id="rId142" Type="http://schemas.openxmlformats.org/officeDocument/2006/relationships/customXml" Target="../ink/ink71.xml"/><Relationship Id="rId163" Type="http://schemas.openxmlformats.org/officeDocument/2006/relationships/image" Target="../media/image81.png"/><Relationship Id="rId184" Type="http://schemas.openxmlformats.org/officeDocument/2006/relationships/customXml" Target="../ink/ink92.xml"/><Relationship Id="rId189" Type="http://schemas.openxmlformats.org/officeDocument/2006/relationships/image" Target="../media/image94.png"/><Relationship Id="rId219" Type="http://schemas.openxmlformats.org/officeDocument/2006/relationships/image" Target="../media/image109.png"/><Relationship Id="rId3" Type="http://schemas.openxmlformats.org/officeDocument/2006/relationships/image" Target="../media/image1.png"/><Relationship Id="rId214" Type="http://schemas.openxmlformats.org/officeDocument/2006/relationships/customXml" Target="../ink/ink107.xml"/><Relationship Id="rId230" Type="http://schemas.openxmlformats.org/officeDocument/2006/relationships/customXml" Target="../ink/ink115.xml"/><Relationship Id="rId235" Type="http://schemas.openxmlformats.org/officeDocument/2006/relationships/image" Target="../media/image117.png"/><Relationship Id="rId251" Type="http://schemas.openxmlformats.org/officeDocument/2006/relationships/image" Target="../media/image125.png"/><Relationship Id="rId256" Type="http://schemas.openxmlformats.org/officeDocument/2006/relationships/customXml" Target="../ink/ink128.xml"/><Relationship Id="rId277" Type="http://schemas.openxmlformats.org/officeDocument/2006/relationships/image" Target="../media/image138.png"/><Relationship Id="rId298" Type="http://schemas.openxmlformats.org/officeDocument/2006/relationships/customXml" Target="../ink/ink149.xml"/><Relationship Id="rId25" Type="http://schemas.openxmlformats.org/officeDocument/2006/relationships/image" Target="../media/image12.png"/><Relationship Id="rId46" Type="http://schemas.openxmlformats.org/officeDocument/2006/relationships/customXml" Target="../ink/ink23.xml"/><Relationship Id="rId67" Type="http://schemas.openxmlformats.org/officeDocument/2006/relationships/image" Target="../media/image33.png"/><Relationship Id="rId116" Type="http://schemas.openxmlformats.org/officeDocument/2006/relationships/customXml" Target="../ink/ink58.xml"/><Relationship Id="rId137" Type="http://schemas.openxmlformats.org/officeDocument/2006/relationships/image" Target="../media/image68.png"/><Relationship Id="rId158" Type="http://schemas.openxmlformats.org/officeDocument/2006/relationships/customXml" Target="../ink/ink79.xml"/><Relationship Id="rId272" Type="http://schemas.openxmlformats.org/officeDocument/2006/relationships/customXml" Target="../ink/ink136.xml"/><Relationship Id="rId293" Type="http://schemas.openxmlformats.org/officeDocument/2006/relationships/image" Target="../media/image146.png"/><Relationship Id="rId302" Type="http://schemas.openxmlformats.org/officeDocument/2006/relationships/customXml" Target="../ink/ink151.xml"/><Relationship Id="rId307" Type="http://schemas.openxmlformats.org/officeDocument/2006/relationships/image" Target="../media/image153.png"/><Relationship Id="rId323" Type="http://schemas.openxmlformats.org/officeDocument/2006/relationships/image" Target="../media/image161.png"/><Relationship Id="rId20" Type="http://schemas.openxmlformats.org/officeDocument/2006/relationships/customXml" Target="../ink/ink10.xml"/><Relationship Id="rId41" Type="http://schemas.openxmlformats.org/officeDocument/2006/relationships/image" Target="../media/image20.png"/><Relationship Id="rId62" Type="http://schemas.openxmlformats.org/officeDocument/2006/relationships/customXml" Target="../ink/ink31.xml"/><Relationship Id="rId83" Type="http://schemas.openxmlformats.org/officeDocument/2006/relationships/image" Target="../media/image41.png"/><Relationship Id="rId88" Type="http://schemas.openxmlformats.org/officeDocument/2006/relationships/customXml" Target="../ink/ink44.xml"/><Relationship Id="rId111" Type="http://schemas.openxmlformats.org/officeDocument/2006/relationships/image" Target="../media/image55.png"/><Relationship Id="rId132" Type="http://schemas.openxmlformats.org/officeDocument/2006/relationships/customXml" Target="../ink/ink66.xml"/><Relationship Id="rId153" Type="http://schemas.openxmlformats.org/officeDocument/2006/relationships/image" Target="../media/image76.png"/><Relationship Id="rId174" Type="http://schemas.openxmlformats.org/officeDocument/2006/relationships/customXml" Target="../ink/ink87.xml"/><Relationship Id="rId179" Type="http://schemas.openxmlformats.org/officeDocument/2006/relationships/image" Target="../media/image89.png"/><Relationship Id="rId195" Type="http://schemas.openxmlformats.org/officeDocument/2006/relationships/image" Target="../media/image97.png"/><Relationship Id="rId209" Type="http://schemas.openxmlformats.org/officeDocument/2006/relationships/image" Target="../media/image104.png"/><Relationship Id="rId190" Type="http://schemas.openxmlformats.org/officeDocument/2006/relationships/customXml" Target="../ink/ink95.xml"/><Relationship Id="rId204" Type="http://schemas.openxmlformats.org/officeDocument/2006/relationships/customXml" Target="../ink/ink102.xml"/><Relationship Id="rId220" Type="http://schemas.openxmlformats.org/officeDocument/2006/relationships/customXml" Target="../ink/ink110.xml"/><Relationship Id="rId225" Type="http://schemas.openxmlformats.org/officeDocument/2006/relationships/image" Target="../media/image112.png"/><Relationship Id="rId241" Type="http://schemas.openxmlformats.org/officeDocument/2006/relationships/image" Target="../media/image120.png"/><Relationship Id="rId246" Type="http://schemas.openxmlformats.org/officeDocument/2006/relationships/customXml" Target="../ink/ink123.xml"/><Relationship Id="rId267" Type="http://schemas.openxmlformats.org/officeDocument/2006/relationships/image" Target="../media/image133.png"/><Relationship Id="rId288" Type="http://schemas.openxmlformats.org/officeDocument/2006/relationships/customXml" Target="../ink/ink144.xml"/><Relationship Id="rId15" Type="http://schemas.openxmlformats.org/officeDocument/2006/relationships/image" Target="../media/image7.png"/><Relationship Id="rId36" Type="http://schemas.openxmlformats.org/officeDocument/2006/relationships/customXml" Target="../ink/ink18.xml"/><Relationship Id="rId57" Type="http://schemas.openxmlformats.org/officeDocument/2006/relationships/image" Target="../media/image28.png"/><Relationship Id="rId106" Type="http://schemas.openxmlformats.org/officeDocument/2006/relationships/customXml" Target="../ink/ink53.xml"/><Relationship Id="rId127" Type="http://schemas.openxmlformats.org/officeDocument/2006/relationships/image" Target="../media/image63.png"/><Relationship Id="rId262" Type="http://schemas.openxmlformats.org/officeDocument/2006/relationships/customXml" Target="../ink/ink131.xml"/><Relationship Id="rId283" Type="http://schemas.openxmlformats.org/officeDocument/2006/relationships/image" Target="../media/image141.png"/><Relationship Id="rId313" Type="http://schemas.openxmlformats.org/officeDocument/2006/relationships/image" Target="../media/image156.png"/><Relationship Id="rId318" Type="http://schemas.openxmlformats.org/officeDocument/2006/relationships/customXml" Target="../ink/ink159.xml"/><Relationship Id="rId10" Type="http://schemas.openxmlformats.org/officeDocument/2006/relationships/customXml" Target="../ink/ink5.xml"/><Relationship Id="rId31" Type="http://schemas.openxmlformats.org/officeDocument/2006/relationships/image" Target="../media/image15.png"/><Relationship Id="rId52" Type="http://schemas.openxmlformats.org/officeDocument/2006/relationships/customXml" Target="../ink/ink26.xml"/><Relationship Id="rId73" Type="http://schemas.openxmlformats.org/officeDocument/2006/relationships/image" Target="../media/image36.png"/><Relationship Id="rId78" Type="http://schemas.openxmlformats.org/officeDocument/2006/relationships/customXml" Target="../ink/ink39.xml"/><Relationship Id="rId94" Type="http://schemas.openxmlformats.org/officeDocument/2006/relationships/customXml" Target="../ink/ink47.xml"/><Relationship Id="rId99" Type="http://schemas.openxmlformats.org/officeDocument/2006/relationships/image" Target="../media/image49.png"/><Relationship Id="rId101" Type="http://schemas.openxmlformats.org/officeDocument/2006/relationships/image" Target="../media/image50.png"/><Relationship Id="rId122" Type="http://schemas.openxmlformats.org/officeDocument/2006/relationships/customXml" Target="../ink/ink61.xml"/><Relationship Id="rId143" Type="http://schemas.openxmlformats.org/officeDocument/2006/relationships/image" Target="../media/image71.png"/><Relationship Id="rId148" Type="http://schemas.openxmlformats.org/officeDocument/2006/relationships/customXml" Target="../ink/ink74.xml"/><Relationship Id="rId164" Type="http://schemas.openxmlformats.org/officeDocument/2006/relationships/customXml" Target="../ink/ink82.xml"/><Relationship Id="rId169" Type="http://schemas.openxmlformats.org/officeDocument/2006/relationships/image" Target="../media/image84.png"/><Relationship Id="rId185" Type="http://schemas.openxmlformats.org/officeDocument/2006/relationships/image" Target="../media/image92.png"/><Relationship Id="rId4" Type="http://schemas.openxmlformats.org/officeDocument/2006/relationships/customXml" Target="../ink/ink2.xml"/><Relationship Id="rId9" Type="http://schemas.openxmlformats.org/officeDocument/2006/relationships/image" Target="../media/image4.png"/><Relationship Id="rId180" Type="http://schemas.openxmlformats.org/officeDocument/2006/relationships/customXml" Target="../ink/ink90.xml"/><Relationship Id="rId210" Type="http://schemas.openxmlformats.org/officeDocument/2006/relationships/customXml" Target="../ink/ink105.xml"/><Relationship Id="rId215" Type="http://schemas.openxmlformats.org/officeDocument/2006/relationships/image" Target="../media/image107.png"/><Relationship Id="rId236" Type="http://schemas.openxmlformats.org/officeDocument/2006/relationships/customXml" Target="../ink/ink118.xml"/><Relationship Id="rId257" Type="http://schemas.openxmlformats.org/officeDocument/2006/relationships/image" Target="../media/image128.png"/><Relationship Id="rId278" Type="http://schemas.openxmlformats.org/officeDocument/2006/relationships/customXml" Target="../ink/ink139.xml"/><Relationship Id="rId26" Type="http://schemas.openxmlformats.org/officeDocument/2006/relationships/customXml" Target="../ink/ink13.xml"/><Relationship Id="rId231" Type="http://schemas.openxmlformats.org/officeDocument/2006/relationships/image" Target="../media/image115.png"/><Relationship Id="rId252" Type="http://schemas.openxmlformats.org/officeDocument/2006/relationships/customXml" Target="../ink/ink126.xml"/><Relationship Id="rId273" Type="http://schemas.openxmlformats.org/officeDocument/2006/relationships/image" Target="../media/image136.png"/><Relationship Id="rId294" Type="http://schemas.openxmlformats.org/officeDocument/2006/relationships/customXml" Target="../ink/ink147.xml"/><Relationship Id="rId308" Type="http://schemas.openxmlformats.org/officeDocument/2006/relationships/customXml" Target="../ink/ink154.xml"/><Relationship Id="rId47" Type="http://schemas.openxmlformats.org/officeDocument/2006/relationships/image" Target="../media/image23.png"/><Relationship Id="rId68" Type="http://schemas.openxmlformats.org/officeDocument/2006/relationships/customXml" Target="../ink/ink34.xml"/><Relationship Id="rId89" Type="http://schemas.openxmlformats.org/officeDocument/2006/relationships/image" Target="../media/image44.png"/><Relationship Id="rId112" Type="http://schemas.openxmlformats.org/officeDocument/2006/relationships/customXml" Target="../ink/ink56.xml"/><Relationship Id="rId133" Type="http://schemas.openxmlformats.org/officeDocument/2006/relationships/image" Target="../media/image66.png"/><Relationship Id="rId154" Type="http://schemas.openxmlformats.org/officeDocument/2006/relationships/customXml" Target="../ink/ink77.xml"/><Relationship Id="rId175" Type="http://schemas.openxmlformats.org/officeDocument/2006/relationships/image" Target="../media/image87.png"/><Relationship Id="rId196" Type="http://schemas.openxmlformats.org/officeDocument/2006/relationships/customXml" Target="../ink/ink98.xml"/><Relationship Id="rId200" Type="http://schemas.openxmlformats.org/officeDocument/2006/relationships/customXml" Target="../ink/ink100.xml"/><Relationship Id="rId16" Type="http://schemas.openxmlformats.org/officeDocument/2006/relationships/customXml" Target="../ink/ink8.xml"/><Relationship Id="rId221" Type="http://schemas.openxmlformats.org/officeDocument/2006/relationships/image" Target="../media/image110.png"/><Relationship Id="rId242" Type="http://schemas.openxmlformats.org/officeDocument/2006/relationships/customXml" Target="../ink/ink121.xml"/><Relationship Id="rId263" Type="http://schemas.openxmlformats.org/officeDocument/2006/relationships/image" Target="../media/image131.png"/><Relationship Id="rId284" Type="http://schemas.openxmlformats.org/officeDocument/2006/relationships/customXml" Target="../ink/ink142.xml"/><Relationship Id="rId319" Type="http://schemas.openxmlformats.org/officeDocument/2006/relationships/image" Target="../media/image159.png"/><Relationship Id="rId37" Type="http://schemas.openxmlformats.org/officeDocument/2006/relationships/image" Target="../media/image18.png"/><Relationship Id="rId58" Type="http://schemas.openxmlformats.org/officeDocument/2006/relationships/customXml" Target="../ink/ink29.xml"/><Relationship Id="rId79" Type="http://schemas.openxmlformats.org/officeDocument/2006/relationships/image" Target="../media/image39.png"/><Relationship Id="rId102" Type="http://schemas.openxmlformats.org/officeDocument/2006/relationships/customXml" Target="../ink/ink51.xml"/><Relationship Id="rId123" Type="http://schemas.openxmlformats.org/officeDocument/2006/relationships/image" Target="../media/image61.png"/><Relationship Id="rId144" Type="http://schemas.openxmlformats.org/officeDocument/2006/relationships/customXml" Target="../ink/ink72.xml"/><Relationship Id="rId90" Type="http://schemas.openxmlformats.org/officeDocument/2006/relationships/customXml" Target="../ink/ink45.xml"/><Relationship Id="rId165" Type="http://schemas.openxmlformats.org/officeDocument/2006/relationships/image" Target="../media/image82.png"/><Relationship Id="rId186" Type="http://schemas.openxmlformats.org/officeDocument/2006/relationships/customXml" Target="../ink/ink93.xml"/><Relationship Id="rId211" Type="http://schemas.openxmlformats.org/officeDocument/2006/relationships/image" Target="../media/image105.png"/><Relationship Id="rId232" Type="http://schemas.openxmlformats.org/officeDocument/2006/relationships/customXml" Target="../ink/ink116.xml"/><Relationship Id="rId253" Type="http://schemas.openxmlformats.org/officeDocument/2006/relationships/image" Target="../media/image126.png"/><Relationship Id="rId274" Type="http://schemas.openxmlformats.org/officeDocument/2006/relationships/customXml" Target="../ink/ink137.xml"/><Relationship Id="rId295" Type="http://schemas.openxmlformats.org/officeDocument/2006/relationships/image" Target="../media/image147.png"/><Relationship Id="rId309" Type="http://schemas.openxmlformats.org/officeDocument/2006/relationships/image" Target="../media/image154.png"/><Relationship Id="rId27" Type="http://schemas.openxmlformats.org/officeDocument/2006/relationships/image" Target="../media/image13.png"/><Relationship Id="rId48" Type="http://schemas.openxmlformats.org/officeDocument/2006/relationships/customXml" Target="../ink/ink24.xml"/><Relationship Id="rId69" Type="http://schemas.openxmlformats.org/officeDocument/2006/relationships/image" Target="../media/image34.png"/><Relationship Id="rId113" Type="http://schemas.openxmlformats.org/officeDocument/2006/relationships/image" Target="../media/image56.png"/><Relationship Id="rId134" Type="http://schemas.openxmlformats.org/officeDocument/2006/relationships/customXml" Target="../ink/ink67.xml"/><Relationship Id="rId320" Type="http://schemas.openxmlformats.org/officeDocument/2006/relationships/customXml" Target="../ink/ink160.xml"/><Relationship Id="rId80" Type="http://schemas.openxmlformats.org/officeDocument/2006/relationships/customXml" Target="../ink/ink40.xml"/><Relationship Id="rId155" Type="http://schemas.openxmlformats.org/officeDocument/2006/relationships/image" Target="../media/image77.png"/><Relationship Id="rId176" Type="http://schemas.openxmlformats.org/officeDocument/2006/relationships/customXml" Target="../ink/ink88.xml"/><Relationship Id="rId197" Type="http://schemas.openxmlformats.org/officeDocument/2006/relationships/image" Target="../media/image98.png"/><Relationship Id="rId201" Type="http://schemas.openxmlformats.org/officeDocument/2006/relationships/image" Target="../media/image100.png"/><Relationship Id="rId222" Type="http://schemas.openxmlformats.org/officeDocument/2006/relationships/customXml" Target="../ink/ink111.xml"/><Relationship Id="rId243" Type="http://schemas.openxmlformats.org/officeDocument/2006/relationships/image" Target="../media/image121.png"/><Relationship Id="rId264" Type="http://schemas.openxmlformats.org/officeDocument/2006/relationships/customXml" Target="../ink/ink132.xml"/><Relationship Id="rId285" Type="http://schemas.openxmlformats.org/officeDocument/2006/relationships/image" Target="../media/image142.png"/><Relationship Id="rId17" Type="http://schemas.openxmlformats.org/officeDocument/2006/relationships/image" Target="../media/image8.png"/><Relationship Id="rId38" Type="http://schemas.openxmlformats.org/officeDocument/2006/relationships/customXml" Target="../ink/ink19.xml"/><Relationship Id="rId59" Type="http://schemas.openxmlformats.org/officeDocument/2006/relationships/image" Target="../media/image29.png"/><Relationship Id="rId103" Type="http://schemas.openxmlformats.org/officeDocument/2006/relationships/image" Target="../media/image51.png"/><Relationship Id="rId124" Type="http://schemas.openxmlformats.org/officeDocument/2006/relationships/customXml" Target="../ink/ink62.xml"/><Relationship Id="rId310" Type="http://schemas.openxmlformats.org/officeDocument/2006/relationships/customXml" Target="../ink/ink155.xml"/><Relationship Id="rId70" Type="http://schemas.openxmlformats.org/officeDocument/2006/relationships/customXml" Target="../ink/ink35.xml"/><Relationship Id="rId91" Type="http://schemas.openxmlformats.org/officeDocument/2006/relationships/image" Target="../media/image45.png"/><Relationship Id="rId145" Type="http://schemas.openxmlformats.org/officeDocument/2006/relationships/image" Target="../media/image72.png"/><Relationship Id="rId166" Type="http://schemas.openxmlformats.org/officeDocument/2006/relationships/customXml" Target="../ink/ink83.xml"/><Relationship Id="rId187" Type="http://schemas.openxmlformats.org/officeDocument/2006/relationships/image" Target="../media/image93.png"/><Relationship Id="rId1" Type="http://schemas.openxmlformats.org/officeDocument/2006/relationships/slideLayout" Target="../slideLayouts/slideLayout7.xml"/><Relationship Id="rId212" Type="http://schemas.openxmlformats.org/officeDocument/2006/relationships/customXml" Target="../ink/ink106.xml"/><Relationship Id="rId233" Type="http://schemas.openxmlformats.org/officeDocument/2006/relationships/image" Target="../media/image116.png"/><Relationship Id="rId254" Type="http://schemas.openxmlformats.org/officeDocument/2006/relationships/customXml" Target="../ink/ink127.xml"/><Relationship Id="rId28" Type="http://schemas.openxmlformats.org/officeDocument/2006/relationships/customXml" Target="../ink/ink14.xml"/><Relationship Id="rId49" Type="http://schemas.openxmlformats.org/officeDocument/2006/relationships/image" Target="../media/image24.png"/><Relationship Id="rId114" Type="http://schemas.openxmlformats.org/officeDocument/2006/relationships/customXml" Target="../ink/ink57.xml"/><Relationship Id="rId275" Type="http://schemas.openxmlformats.org/officeDocument/2006/relationships/image" Target="../media/image137.png"/><Relationship Id="rId296" Type="http://schemas.openxmlformats.org/officeDocument/2006/relationships/customXml" Target="../ink/ink148.xml"/><Relationship Id="rId300" Type="http://schemas.openxmlformats.org/officeDocument/2006/relationships/customXml" Target="../ink/ink150.xml"/><Relationship Id="rId60" Type="http://schemas.openxmlformats.org/officeDocument/2006/relationships/customXml" Target="../ink/ink30.xml"/><Relationship Id="rId81" Type="http://schemas.openxmlformats.org/officeDocument/2006/relationships/image" Target="../media/image40.png"/><Relationship Id="rId135" Type="http://schemas.openxmlformats.org/officeDocument/2006/relationships/image" Target="../media/image67.png"/><Relationship Id="rId156" Type="http://schemas.openxmlformats.org/officeDocument/2006/relationships/customXml" Target="../ink/ink78.xml"/><Relationship Id="rId177" Type="http://schemas.openxmlformats.org/officeDocument/2006/relationships/image" Target="../media/image88.png"/><Relationship Id="rId198" Type="http://schemas.openxmlformats.org/officeDocument/2006/relationships/customXml" Target="../ink/ink99.xml"/><Relationship Id="rId321" Type="http://schemas.openxmlformats.org/officeDocument/2006/relationships/image" Target="../media/image160.png"/><Relationship Id="rId202" Type="http://schemas.openxmlformats.org/officeDocument/2006/relationships/customXml" Target="../ink/ink101.xml"/><Relationship Id="rId223" Type="http://schemas.openxmlformats.org/officeDocument/2006/relationships/image" Target="../media/image111.png"/><Relationship Id="rId244" Type="http://schemas.openxmlformats.org/officeDocument/2006/relationships/customXml" Target="../ink/ink122.xml"/><Relationship Id="rId18" Type="http://schemas.openxmlformats.org/officeDocument/2006/relationships/customXml" Target="../ink/ink9.xml"/><Relationship Id="rId39" Type="http://schemas.openxmlformats.org/officeDocument/2006/relationships/image" Target="../media/image19.png"/><Relationship Id="rId265" Type="http://schemas.openxmlformats.org/officeDocument/2006/relationships/image" Target="../media/image132.png"/><Relationship Id="rId286" Type="http://schemas.openxmlformats.org/officeDocument/2006/relationships/customXml" Target="../ink/ink143.xml"/><Relationship Id="rId50" Type="http://schemas.openxmlformats.org/officeDocument/2006/relationships/customXml" Target="../ink/ink25.xml"/><Relationship Id="rId104" Type="http://schemas.openxmlformats.org/officeDocument/2006/relationships/customXml" Target="../ink/ink52.xml"/><Relationship Id="rId125" Type="http://schemas.openxmlformats.org/officeDocument/2006/relationships/image" Target="../media/image62.png"/><Relationship Id="rId146" Type="http://schemas.openxmlformats.org/officeDocument/2006/relationships/customXml" Target="../ink/ink73.xml"/><Relationship Id="rId167" Type="http://schemas.openxmlformats.org/officeDocument/2006/relationships/image" Target="../media/image83.png"/><Relationship Id="rId188" Type="http://schemas.openxmlformats.org/officeDocument/2006/relationships/customXml" Target="../ink/ink94.xml"/><Relationship Id="rId311" Type="http://schemas.openxmlformats.org/officeDocument/2006/relationships/image" Target="../media/image155.png"/><Relationship Id="rId71" Type="http://schemas.openxmlformats.org/officeDocument/2006/relationships/image" Target="../media/image35.png"/><Relationship Id="rId92" Type="http://schemas.openxmlformats.org/officeDocument/2006/relationships/customXml" Target="../ink/ink46.xml"/><Relationship Id="rId213" Type="http://schemas.openxmlformats.org/officeDocument/2006/relationships/image" Target="../media/image106.png"/><Relationship Id="rId234" Type="http://schemas.openxmlformats.org/officeDocument/2006/relationships/customXml" Target="../ink/ink117.xml"/><Relationship Id="rId2" Type="http://schemas.openxmlformats.org/officeDocument/2006/relationships/customXml" Target="../ink/ink1.xml"/><Relationship Id="rId29" Type="http://schemas.openxmlformats.org/officeDocument/2006/relationships/image" Target="../media/image14.png"/><Relationship Id="rId255" Type="http://schemas.openxmlformats.org/officeDocument/2006/relationships/image" Target="../media/image127.png"/><Relationship Id="rId276" Type="http://schemas.openxmlformats.org/officeDocument/2006/relationships/customXml" Target="../ink/ink138.xml"/><Relationship Id="rId297" Type="http://schemas.openxmlformats.org/officeDocument/2006/relationships/image" Target="../media/image148.png"/><Relationship Id="rId40" Type="http://schemas.openxmlformats.org/officeDocument/2006/relationships/customXml" Target="../ink/ink20.xml"/><Relationship Id="rId115" Type="http://schemas.openxmlformats.org/officeDocument/2006/relationships/image" Target="../media/image57.png"/><Relationship Id="rId136" Type="http://schemas.openxmlformats.org/officeDocument/2006/relationships/customXml" Target="../ink/ink68.xml"/><Relationship Id="rId157" Type="http://schemas.openxmlformats.org/officeDocument/2006/relationships/image" Target="../media/image78.png"/><Relationship Id="rId178" Type="http://schemas.openxmlformats.org/officeDocument/2006/relationships/customXml" Target="../ink/ink89.xml"/><Relationship Id="rId301" Type="http://schemas.openxmlformats.org/officeDocument/2006/relationships/image" Target="../media/image150.png"/><Relationship Id="rId322" Type="http://schemas.openxmlformats.org/officeDocument/2006/relationships/customXml" Target="../ink/ink161.xml"/><Relationship Id="rId61" Type="http://schemas.openxmlformats.org/officeDocument/2006/relationships/image" Target="../media/image30.png"/><Relationship Id="rId82" Type="http://schemas.openxmlformats.org/officeDocument/2006/relationships/customXml" Target="../ink/ink41.xml"/><Relationship Id="rId199" Type="http://schemas.openxmlformats.org/officeDocument/2006/relationships/image" Target="../media/image99.png"/><Relationship Id="rId203" Type="http://schemas.openxmlformats.org/officeDocument/2006/relationships/image" Target="../media/image101.png"/><Relationship Id="rId19" Type="http://schemas.openxmlformats.org/officeDocument/2006/relationships/image" Target="../media/image9.png"/><Relationship Id="rId224" Type="http://schemas.openxmlformats.org/officeDocument/2006/relationships/customXml" Target="../ink/ink112.xml"/><Relationship Id="rId245" Type="http://schemas.openxmlformats.org/officeDocument/2006/relationships/image" Target="../media/image122.png"/><Relationship Id="rId266" Type="http://schemas.openxmlformats.org/officeDocument/2006/relationships/customXml" Target="../ink/ink133.xml"/><Relationship Id="rId287" Type="http://schemas.openxmlformats.org/officeDocument/2006/relationships/image" Target="../media/image143.png"/></Relationships>
</file>

<file path=ppt/slides/_rels/slide20.xml.rels><?xml version="1.0" encoding="UTF-8" standalone="yes"?>
<Relationships xmlns="http://schemas.openxmlformats.org/package/2006/relationships"><Relationship Id="rId2" Type="http://schemas.openxmlformats.org/officeDocument/2006/relationships/image" Target="../media/image1030.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6" Type="http://schemas.openxmlformats.org/officeDocument/2006/relationships/customXml" Target="../ink/ink175.xml"/><Relationship Id="rId117" Type="http://schemas.openxmlformats.org/officeDocument/2006/relationships/image" Target="../media/image220.png"/><Relationship Id="rId21" Type="http://schemas.openxmlformats.org/officeDocument/2006/relationships/image" Target="../media/image172.png"/><Relationship Id="rId42" Type="http://schemas.openxmlformats.org/officeDocument/2006/relationships/customXml" Target="../ink/ink183.xml"/><Relationship Id="rId47" Type="http://schemas.openxmlformats.org/officeDocument/2006/relationships/image" Target="../media/image185.png"/><Relationship Id="rId63" Type="http://schemas.openxmlformats.org/officeDocument/2006/relationships/image" Target="../media/image193.png"/><Relationship Id="rId68" Type="http://schemas.openxmlformats.org/officeDocument/2006/relationships/customXml" Target="../ink/ink196.xml"/><Relationship Id="rId84" Type="http://schemas.openxmlformats.org/officeDocument/2006/relationships/customXml" Target="../ink/ink204.xml"/><Relationship Id="rId89" Type="http://schemas.openxmlformats.org/officeDocument/2006/relationships/image" Target="../media/image206.png"/><Relationship Id="rId112" Type="http://schemas.openxmlformats.org/officeDocument/2006/relationships/customXml" Target="../ink/ink218.xml"/><Relationship Id="rId133" Type="http://schemas.openxmlformats.org/officeDocument/2006/relationships/image" Target="../media/image228.png"/><Relationship Id="rId138" Type="http://schemas.openxmlformats.org/officeDocument/2006/relationships/customXml" Target="../ink/ink231.xml"/><Relationship Id="rId154" Type="http://schemas.openxmlformats.org/officeDocument/2006/relationships/customXml" Target="../ink/ink239.xml"/><Relationship Id="rId159" Type="http://schemas.openxmlformats.org/officeDocument/2006/relationships/image" Target="../media/image241.png"/><Relationship Id="rId175" Type="http://schemas.openxmlformats.org/officeDocument/2006/relationships/image" Target="../media/image249.png"/><Relationship Id="rId170" Type="http://schemas.openxmlformats.org/officeDocument/2006/relationships/customXml" Target="../ink/ink247.xml"/><Relationship Id="rId16" Type="http://schemas.openxmlformats.org/officeDocument/2006/relationships/customXml" Target="../ink/ink170.xml"/><Relationship Id="rId107" Type="http://schemas.openxmlformats.org/officeDocument/2006/relationships/image" Target="../media/image215.png"/><Relationship Id="rId11" Type="http://schemas.openxmlformats.org/officeDocument/2006/relationships/image" Target="../media/image167.png"/><Relationship Id="rId32" Type="http://schemas.openxmlformats.org/officeDocument/2006/relationships/customXml" Target="../ink/ink178.xml"/><Relationship Id="rId37" Type="http://schemas.openxmlformats.org/officeDocument/2006/relationships/image" Target="../media/image180.png"/><Relationship Id="rId53" Type="http://schemas.openxmlformats.org/officeDocument/2006/relationships/image" Target="../media/image188.png"/><Relationship Id="rId58" Type="http://schemas.openxmlformats.org/officeDocument/2006/relationships/customXml" Target="../ink/ink191.xml"/><Relationship Id="rId74" Type="http://schemas.openxmlformats.org/officeDocument/2006/relationships/customXml" Target="../ink/ink199.xml"/><Relationship Id="rId79" Type="http://schemas.openxmlformats.org/officeDocument/2006/relationships/image" Target="../media/image201.png"/><Relationship Id="rId102" Type="http://schemas.openxmlformats.org/officeDocument/2006/relationships/customXml" Target="../ink/ink213.xml"/><Relationship Id="rId123" Type="http://schemas.openxmlformats.org/officeDocument/2006/relationships/image" Target="../media/image223.png"/><Relationship Id="rId128" Type="http://schemas.openxmlformats.org/officeDocument/2006/relationships/customXml" Target="../ink/ink226.xml"/><Relationship Id="rId144" Type="http://schemas.openxmlformats.org/officeDocument/2006/relationships/customXml" Target="../ink/ink234.xml"/><Relationship Id="rId149" Type="http://schemas.openxmlformats.org/officeDocument/2006/relationships/image" Target="../media/image236.png"/><Relationship Id="rId5" Type="http://schemas.openxmlformats.org/officeDocument/2006/relationships/image" Target="../media/image164.png"/><Relationship Id="rId90" Type="http://schemas.openxmlformats.org/officeDocument/2006/relationships/customXml" Target="../ink/ink207.xml"/><Relationship Id="rId95" Type="http://schemas.openxmlformats.org/officeDocument/2006/relationships/image" Target="../media/image209.png"/><Relationship Id="rId160" Type="http://schemas.openxmlformats.org/officeDocument/2006/relationships/customXml" Target="../ink/ink242.xml"/><Relationship Id="rId165" Type="http://schemas.openxmlformats.org/officeDocument/2006/relationships/image" Target="../media/image244.png"/><Relationship Id="rId22" Type="http://schemas.openxmlformats.org/officeDocument/2006/relationships/customXml" Target="../ink/ink173.xml"/><Relationship Id="rId27" Type="http://schemas.openxmlformats.org/officeDocument/2006/relationships/image" Target="../media/image175.png"/><Relationship Id="rId43" Type="http://schemas.openxmlformats.org/officeDocument/2006/relationships/image" Target="../media/image183.png"/><Relationship Id="rId48" Type="http://schemas.openxmlformats.org/officeDocument/2006/relationships/customXml" Target="../ink/ink186.xml"/><Relationship Id="rId64" Type="http://schemas.openxmlformats.org/officeDocument/2006/relationships/customXml" Target="../ink/ink194.xml"/><Relationship Id="rId69" Type="http://schemas.openxmlformats.org/officeDocument/2006/relationships/image" Target="../media/image196.png"/><Relationship Id="rId113" Type="http://schemas.openxmlformats.org/officeDocument/2006/relationships/image" Target="../media/image218.png"/><Relationship Id="rId118" Type="http://schemas.openxmlformats.org/officeDocument/2006/relationships/customXml" Target="../ink/ink221.xml"/><Relationship Id="rId134" Type="http://schemas.openxmlformats.org/officeDocument/2006/relationships/customXml" Target="../ink/ink229.xml"/><Relationship Id="rId139" Type="http://schemas.openxmlformats.org/officeDocument/2006/relationships/image" Target="../media/image231.png"/><Relationship Id="rId80" Type="http://schemas.openxmlformats.org/officeDocument/2006/relationships/customXml" Target="../ink/ink202.xml"/><Relationship Id="rId85" Type="http://schemas.openxmlformats.org/officeDocument/2006/relationships/image" Target="../media/image204.png"/><Relationship Id="rId150" Type="http://schemas.openxmlformats.org/officeDocument/2006/relationships/customXml" Target="../ink/ink237.xml"/><Relationship Id="rId155" Type="http://schemas.openxmlformats.org/officeDocument/2006/relationships/image" Target="../media/image239.png"/><Relationship Id="rId171" Type="http://schemas.openxmlformats.org/officeDocument/2006/relationships/image" Target="../media/image247.png"/><Relationship Id="rId176" Type="http://schemas.openxmlformats.org/officeDocument/2006/relationships/customXml" Target="../ink/ink250.xml"/><Relationship Id="rId12" Type="http://schemas.openxmlformats.org/officeDocument/2006/relationships/customXml" Target="../ink/ink168.xml"/><Relationship Id="rId17" Type="http://schemas.openxmlformats.org/officeDocument/2006/relationships/image" Target="../media/image170.png"/><Relationship Id="rId33" Type="http://schemas.openxmlformats.org/officeDocument/2006/relationships/image" Target="../media/image178.png"/><Relationship Id="rId38" Type="http://schemas.openxmlformats.org/officeDocument/2006/relationships/customXml" Target="../ink/ink181.xml"/><Relationship Id="rId59" Type="http://schemas.openxmlformats.org/officeDocument/2006/relationships/image" Target="../media/image191.png"/><Relationship Id="rId103" Type="http://schemas.openxmlformats.org/officeDocument/2006/relationships/image" Target="../media/image213.png"/><Relationship Id="rId108" Type="http://schemas.openxmlformats.org/officeDocument/2006/relationships/customXml" Target="../ink/ink216.xml"/><Relationship Id="rId124" Type="http://schemas.openxmlformats.org/officeDocument/2006/relationships/customXml" Target="../ink/ink224.xml"/><Relationship Id="rId129" Type="http://schemas.openxmlformats.org/officeDocument/2006/relationships/image" Target="../media/image226.png"/><Relationship Id="rId54" Type="http://schemas.openxmlformats.org/officeDocument/2006/relationships/customXml" Target="../ink/ink189.xml"/><Relationship Id="rId70" Type="http://schemas.openxmlformats.org/officeDocument/2006/relationships/customXml" Target="../ink/ink197.xml"/><Relationship Id="rId75" Type="http://schemas.openxmlformats.org/officeDocument/2006/relationships/image" Target="../media/image199.png"/><Relationship Id="rId91" Type="http://schemas.openxmlformats.org/officeDocument/2006/relationships/image" Target="../media/image207.png"/><Relationship Id="rId96" Type="http://schemas.openxmlformats.org/officeDocument/2006/relationships/customXml" Target="../ink/ink210.xml"/><Relationship Id="rId140" Type="http://schemas.openxmlformats.org/officeDocument/2006/relationships/customXml" Target="../ink/ink232.xml"/><Relationship Id="rId145" Type="http://schemas.openxmlformats.org/officeDocument/2006/relationships/image" Target="../media/image234.png"/><Relationship Id="rId161" Type="http://schemas.openxmlformats.org/officeDocument/2006/relationships/image" Target="../media/image242.png"/><Relationship Id="rId166" Type="http://schemas.openxmlformats.org/officeDocument/2006/relationships/customXml" Target="../ink/ink245.xml"/><Relationship Id="rId1" Type="http://schemas.openxmlformats.org/officeDocument/2006/relationships/slideLayout" Target="../slideLayouts/slideLayout7.xml"/><Relationship Id="rId6" Type="http://schemas.openxmlformats.org/officeDocument/2006/relationships/customXml" Target="../ink/ink165.xml"/><Relationship Id="rId23" Type="http://schemas.openxmlformats.org/officeDocument/2006/relationships/image" Target="../media/image173.png"/><Relationship Id="rId28" Type="http://schemas.openxmlformats.org/officeDocument/2006/relationships/customXml" Target="../ink/ink176.xml"/><Relationship Id="rId49" Type="http://schemas.openxmlformats.org/officeDocument/2006/relationships/image" Target="../media/image186.png"/><Relationship Id="rId114" Type="http://schemas.openxmlformats.org/officeDocument/2006/relationships/customXml" Target="../ink/ink219.xml"/><Relationship Id="rId119" Type="http://schemas.openxmlformats.org/officeDocument/2006/relationships/image" Target="../media/image221.png"/><Relationship Id="rId10" Type="http://schemas.openxmlformats.org/officeDocument/2006/relationships/customXml" Target="../ink/ink167.xml"/><Relationship Id="rId31" Type="http://schemas.openxmlformats.org/officeDocument/2006/relationships/image" Target="../media/image177.png"/><Relationship Id="rId44" Type="http://schemas.openxmlformats.org/officeDocument/2006/relationships/customXml" Target="../ink/ink184.xml"/><Relationship Id="rId52" Type="http://schemas.openxmlformats.org/officeDocument/2006/relationships/customXml" Target="../ink/ink188.xml"/><Relationship Id="rId60" Type="http://schemas.openxmlformats.org/officeDocument/2006/relationships/customXml" Target="../ink/ink192.xml"/><Relationship Id="rId65" Type="http://schemas.openxmlformats.org/officeDocument/2006/relationships/image" Target="../media/image194.png"/><Relationship Id="rId73" Type="http://schemas.openxmlformats.org/officeDocument/2006/relationships/image" Target="../media/image198.png"/><Relationship Id="rId78" Type="http://schemas.openxmlformats.org/officeDocument/2006/relationships/customXml" Target="../ink/ink201.xml"/><Relationship Id="rId81" Type="http://schemas.openxmlformats.org/officeDocument/2006/relationships/image" Target="../media/image202.png"/><Relationship Id="rId86" Type="http://schemas.openxmlformats.org/officeDocument/2006/relationships/customXml" Target="../ink/ink205.xml"/><Relationship Id="rId94" Type="http://schemas.openxmlformats.org/officeDocument/2006/relationships/customXml" Target="../ink/ink209.xml"/><Relationship Id="rId99" Type="http://schemas.openxmlformats.org/officeDocument/2006/relationships/image" Target="../media/image211.png"/><Relationship Id="rId101" Type="http://schemas.openxmlformats.org/officeDocument/2006/relationships/image" Target="../media/image212.png"/><Relationship Id="rId122" Type="http://schemas.openxmlformats.org/officeDocument/2006/relationships/customXml" Target="../ink/ink223.xml"/><Relationship Id="rId130" Type="http://schemas.openxmlformats.org/officeDocument/2006/relationships/customXml" Target="../ink/ink227.xml"/><Relationship Id="rId135" Type="http://schemas.openxmlformats.org/officeDocument/2006/relationships/image" Target="../media/image229.png"/><Relationship Id="rId143" Type="http://schemas.openxmlformats.org/officeDocument/2006/relationships/image" Target="../media/image233.png"/><Relationship Id="rId148" Type="http://schemas.openxmlformats.org/officeDocument/2006/relationships/customXml" Target="../ink/ink236.xml"/><Relationship Id="rId151" Type="http://schemas.openxmlformats.org/officeDocument/2006/relationships/image" Target="../media/image237.png"/><Relationship Id="rId156" Type="http://schemas.openxmlformats.org/officeDocument/2006/relationships/customXml" Target="../ink/ink240.xml"/><Relationship Id="rId164" Type="http://schemas.openxmlformats.org/officeDocument/2006/relationships/customXml" Target="../ink/ink244.xml"/><Relationship Id="rId169" Type="http://schemas.openxmlformats.org/officeDocument/2006/relationships/image" Target="../media/image246.png"/><Relationship Id="rId177" Type="http://schemas.openxmlformats.org/officeDocument/2006/relationships/image" Target="../media/image250.png"/><Relationship Id="rId4" Type="http://schemas.openxmlformats.org/officeDocument/2006/relationships/customXml" Target="../ink/ink164.xml"/><Relationship Id="rId9" Type="http://schemas.openxmlformats.org/officeDocument/2006/relationships/image" Target="../media/image166.png"/><Relationship Id="rId172" Type="http://schemas.openxmlformats.org/officeDocument/2006/relationships/customXml" Target="../ink/ink248.xml"/><Relationship Id="rId13" Type="http://schemas.openxmlformats.org/officeDocument/2006/relationships/image" Target="../media/image168.png"/><Relationship Id="rId18" Type="http://schemas.openxmlformats.org/officeDocument/2006/relationships/customXml" Target="../ink/ink171.xml"/><Relationship Id="rId39" Type="http://schemas.openxmlformats.org/officeDocument/2006/relationships/image" Target="../media/image181.png"/><Relationship Id="rId109" Type="http://schemas.openxmlformats.org/officeDocument/2006/relationships/image" Target="../media/image216.png"/><Relationship Id="rId34" Type="http://schemas.openxmlformats.org/officeDocument/2006/relationships/customXml" Target="../ink/ink179.xml"/><Relationship Id="rId50" Type="http://schemas.openxmlformats.org/officeDocument/2006/relationships/customXml" Target="../ink/ink187.xml"/><Relationship Id="rId55" Type="http://schemas.openxmlformats.org/officeDocument/2006/relationships/image" Target="../media/image189.png"/><Relationship Id="rId76" Type="http://schemas.openxmlformats.org/officeDocument/2006/relationships/customXml" Target="../ink/ink200.xml"/><Relationship Id="rId97" Type="http://schemas.openxmlformats.org/officeDocument/2006/relationships/image" Target="../media/image210.png"/><Relationship Id="rId104" Type="http://schemas.openxmlformats.org/officeDocument/2006/relationships/customXml" Target="../ink/ink214.xml"/><Relationship Id="rId120" Type="http://schemas.openxmlformats.org/officeDocument/2006/relationships/customXml" Target="../ink/ink222.xml"/><Relationship Id="rId125" Type="http://schemas.openxmlformats.org/officeDocument/2006/relationships/image" Target="../media/image224.png"/><Relationship Id="rId141" Type="http://schemas.openxmlformats.org/officeDocument/2006/relationships/image" Target="../media/image232.png"/><Relationship Id="rId146" Type="http://schemas.openxmlformats.org/officeDocument/2006/relationships/customXml" Target="../ink/ink235.xml"/><Relationship Id="rId167" Type="http://schemas.openxmlformats.org/officeDocument/2006/relationships/image" Target="../media/image245.png"/><Relationship Id="rId7" Type="http://schemas.openxmlformats.org/officeDocument/2006/relationships/image" Target="../media/image165.png"/><Relationship Id="rId71" Type="http://schemas.openxmlformats.org/officeDocument/2006/relationships/image" Target="../media/image197.png"/><Relationship Id="rId92" Type="http://schemas.openxmlformats.org/officeDocument/2006/relationships/customXml" Target="../ink/ink208.xml"/><Relationship Id="rId162" Type="http://schemas.openxmlformats.org/officeDocument/2006/relationships/customXml" Target="../ink/ink243.xml"/><Relationship Id="rId2" Type="http://schemas.openxmlformats.org/officeDocument/2006/relationships/customXml" Target="../ink/ink163.xml"/><Relationship Id="rId29" Type="http://schemas.openxmlformats.org/officeDocument/2006/relationships/image" Target="../media/image176.png"/><Relationship Id="rId24" Type="http://schemas.openxmlformats.org/officeDocument/2006/relationships/customXml" Target="../ink/ink174.xml"/><Relationship Id="rId40" Type="http://schemas.openxmlformats.org/officeDocument/2006/relationships/customXml" Target="../ink/ink182.xml"/><Relationship Id="rId45" Type="http://schemas.openxmlformats.org/officeDocument/2006/relationships/image" Target="../media/image184.png"/><Relationship Id="rId66" Type="http://schemas.openxmlformats.org/officeDocument/2006/relationships/customXml" Target="../ink/ink195.xml"/><Relationship Id="rId87" Type="http://schemas.openxmlformats.org/officeDocument/2006/relationships/image" Target="../media/image205.png"/><Relationship Id="rId110" Type="http://schemas.openxmlformats.org/officeDocument/2006/relationships/customXml" Target="../ink/ink217.xml"/><Relationship Id="rId115" Type="http://schemas.openxmlformats.org/officeDocument/2006/relationships/image" Target="../media/image219.png"/><Relationship Id="rId131" Type="http://schemas.openxmlformats.org/officeDocument/2006/relationships/image" Target="../media/image227.png"/><Relationship Id="rId136" Type="http://schemas.openxmlformats.org/officeDocument/2006/relationships/customXml" Target="../ink/ink230.xml"/><Relationship Id="rId157" Type="http://schemas.openxmlformats.org/officeDocument/2006/relationships/image" Target="../media/image240.png"/><Relationship Id="rId61" Type="http://schemas.openxmlformats.org/officeDocument/2006/relationships/image" Target="../media/image192.png"/><Relationship Id="rId82" Type="http://schemas.openxmlformats.org/officeDocument/2006/relationships/customXml" Target="../ink/ink203.xml"/><Relationship Id="rId152" Type="http://schemas.openxmlformats.org/officeDocument/2006/relationships/customXml" Target="../ink/ink238.xml"/><Relationship Id="rId173" Type="http://schemas.openxmlformats.org/officeDocument/2006/relationships/image" Target="../media/image248.png"/><Relationship Id="rId19" Type="http://schemas.openxmlformats.org/officeDocument/2006/relationships/image" Target="../media/image171.png"/><Relationship Id="rId14" Type="http://schemas.openxmlformats.org/officeDocument/2006/relationships/customXml" Target="../ink/ink169.xml"/><Relationship Id="rId30" Type="http://schemas.openxmlformats.org/officeDocument/2006/relationships/customXml" Target="../ink/ink177.xml"/><Relationship Id="rId35" Type="http://schemas.openxmlformats.org/officeDocument/2006/relationships/image" Target="../media/image179.png"/><Relationship Id="rId56" Type="http://schemas.openxmlformats.org/officeDocument/2006/relationships/customXml" Target="../ink/ink190.xml"/><Relationship Id="rId77" Type="http://schemas.openxmlformats.org/officeDocument/2006/relationships/image" Target="../media/image200.png"/><Relationship Id="rId100" Type="http://schemas.openxmlformats.org/officeDocument/2006/relationships/customXml" Target="../ink/ink212.xml"/><Relationship Id="rId105" Type="http://schemas.openxmlformats.org/officeDocument/2006/relationships/image" Target="../media/image214.png"/><Relationship Id="rId126" Type="http://schemas.openxmlformats.org/officeDocument/2006/relationships/customXml" Target="../ink/ink225.xml"/><Relationship Id="rId147" Type="http://schemas.openxmlformats.org/officeDocument/2006/relationships/image" Target="../media/image235.png"/><Relationship Id="rId168" Type="http://schemas.openxmlformats.org/officeDocument/2006/relationships/customXml" Target="../ink/ink246.xml"/><Relationship Id="rId8" Type="http://schemas.openxmlformats.org/officeDocument/2006/relationships/customXml" Target="../ink/ink166.xml"/><Relationship Id="rId51" Type="http://schemas.openxmlformats.org/officeDocument/2006/relationships/image" Target="../media/image187.png"/><Relationship Id="rId72" Type="http://schemas.openxmlformats.org/officeDocument/2006/relationships/customXml" Target="../ink/ink198.xml"/><Relationship Id="rId93" Type="http://schemas.openxmlformats.org/officeDocument/2006/relationships/image" Target="../media/image208.png"/><Relationship Id="rId98" Type="http://schemas.openxmlformats.org/officeDocument/2006/relationships/customXml" Target="../ink/ink211.xml"/><Relationship Id="rId121" Type="http://schemas.openxmlformats.org/officeDocument/2006/relationships/image" Target="../media/image222.png"/><Relationship Id="rId142" Type="http://schemas.openxmlformats.org/officeDocument/2006/relationships/customXml" Target="../ink/ink233.xml"/><Relationship Id="rId163" Type="http://schemas.openxmlformats.org/officeDocument/2006/relationships/image" Target="../media/image243.png"/><Relationship Id="rId3" Type="http://schemas.openxmlformats.org/officeDocument/2006/relationships/image" Target="../media/image163.png"/><Relationship Id="rId25" Type="http://schemas.openxmlformats.org/officeDocument/2006/relationships/image" Target="../media/image174.png"/><Relationship Id="rId46" Type="http://schemas.openxmlformats.org/officeDocument/2006/relationships/customXml" Target="../ink/ink185.xml"/><Relationship Id="rId67" Type="http://schemas.openxmlformats.org/officeDocument/2006/relationships/image" Target="../media/image195.png"/><Relationship Id="rId116" Type="http://schemas.openxmlformats.org/officeDocument/2006/relationships/customXml" Target="../ink/ink220.xml"/><Relationship Id="rId137" Type="http://schemas.openxmlformats.org/officeDocument/2006/relationships/image" Target="../media/image230.png"/><Relationship Id="rId158" Type="http://schemas.openxmlformats.org/officeDocument/2006/relationships/customXml" Target="../ink/ink241.xml"/><Relationship Id="rId20" Type="http://schemas.openxmlformats.org/officeDocument/2006/relationships/customXml" Target="../ink/ink172.xml"/><Relationship Id="rId41" Type="http://schemas.openxmlformats.org/officeDocument/2006/relationships/image" Target="../media/image182.png"/><Relationship Id="rId62" Type="http://schemas.openxmlformats.org/officeDocument/2006/relationships/customXml" Target="../ink/ink193.xml"/><Relationship Id="rId83" Type="http://schemas.openxmlformats.org/officeDocument/2006/relationships/image" Target="../media/image203.png"/><Relationship Id="rId88" Type="http://schemas.openxmlformats.org/officeDocument/2006/relationships/customXml" Target="../ink/ink206.xml"/><Relationship Id="rId111" Type="http://schemas.openxmlformats.org/officeDocument/2006/relationships/image" Target="../media/image217.png"/><Relationship Id="rId132" Type="http://schemas.openxmlformats.org/officeDocument/2006/relationships/customXml" Target="../ink/ink228.xml"/><Relationship Id="rId153" Type="http://schemas.openxmlformats.org/officeDocument/2006/relationships/image" Target="../media/image238.png"/><Relationship Id="rId174" Type="http://schemas.openxmlformats.org/officeDocument/2006/relationships/customXml" Target="../ink/ink249.xml"/><Relationship Id="rId15" Type="http://schemas.openxmlformats.org/officeDocument/2006/relationships/image" Target="../media/image169.png"/><Relationship Id="rId36" Type="http://schemas.openxmlformats.org/officeDocument/2006/relationships/customXml" Target="../ink/ink180.xml"/><Relationship Id="rId57" Type="http://schemas.openxmlformats.org/officeDocument/2006/relationships/image" Target="../media/image190.png"/><Relationship Id="rId106" Type="http://schemas.openxmlformats.org/officeDocument/2006/relationships/customXml" Target="../ink/ink215.xml"/><Relationship Id="rId127" Type="http://schemas.openxmlformats.org/officeDocument/2006/relationships/image" Target="../media/image225.png"/></Relationships>
</file>

<file path=ppt/slides/_rels/slide4.xml.rels><?xml version="1.0" encoding="UTF-8" standalone="yes"?>
<Relationships xmlns="http://schemas.openxmlformats.org/package/2006/relationships"><Relationship Id="rId26" Type="http://schemas.openxmlformats.org/officeDocument/2006/relationships/customXml" Target="../ink/ink263.xml"/><Relationship Id="rId117" Type="http://schemas.openxmlformats.org/officeDocument/2006/relationships/image" Target="../media/image308.png"/><Relationship Id="rId21" Type="http://schemas.openxmlformats.org/officeDocument/2006/relationships/image" Target="../media/image260.png"/><Relationship Id="rId42" Type="http://schemas.openxmlformats.org/officeDocument/2006/relationships/customXml" Target="../ink/ink271.xml"/><Relationship Id="rId47" Type="http://schemas.openxmlformats.org/officeDocument/2006/relationships/image" Target="../media/image273.png"/><Relationship Id="rId63" Type="http://schemas.openxmlformats.org/officeDocument/2006/relationships/image" Target="../media/image281.png"/><Relationship Id="rId68" Type="http://schemas.openxmlformats.org/officeDocument/2006/relationships/customXml" Target="../ink/ink284.xml"/><Relationship Id="rId84" Type="http://schemas.openxmlformats.org/officeDocument/2006/relationships/customXml" Target="../ink/ink292.xml"/><Relationship Id="rId89" Type="http://schemas.openxmlformats.org/officeDocument/2006/relationships/image" Target="../media/image294.png"/><Relationship Id="rId112" Type="http://schemas.openxmlformats.org/officeDocument/2006/relationships/customXml" Target="../ink/ink306.xml"/><Relationship Id="rId133" Type="http://schemas.openxmlformats.org/officeDocument/2006/relationships/image" Target="../media/image316.png"/><Relationship Id="rId138" Type="http://schemas.openxmlformats.org/officeDocument/2006/relationships/customXml" Target="../ink/ink319.xml"/><Relationship Id="rId16" Type="http://schemas.openxmlformats.org/officeDocument/2006/relationships/customXml" Target="../ink/ink258.xml"/><Relationship Id="rId107" Type="http://schemas.openxmlformats.org/officeDocument/2006/relationships/image" Target="../media/image303.png"/><Relationship Id="rId11" Type="http://schemas.openxmlformats.org/officeDocument/2006/relationships/image" Target="../media/image255.png"/><Relationship Id="rId32" Type="http://schemas.openxmlformats.org/officeDocument/2006/relationships/customXml" Target="../ink/ink266.xml"/><Relationship Id="rId37" Type="http://schemas.openxmlformats.org/officeDocument/2006/relationships/image" Target="../media/image268.png"/><Relationship Id="rId53" Type="http://schemas.openxmlformats.org/officeDocument/2006/relationships/image" Target="../media/image276.png"/><Relationship Id="rId58" Type="http://schemas.openxmlformats.org/officeDocument/2006/relationships/customXml" Target="../ink/ink279.xml"/><Relationship Id="rId74" Type="http://schemas.openxmlformats.org/officeDocument/2006/relationships/customXml" Target="../ink/ink287.xml"/><Relationship Id="rId79" Type="http://schemas.openxmlformats.org/officeDocument/2006/relationships/image" Target="../media/image289.png"/><Relationship Id="rId102" Type="http://schemas.openxmlformats.org/officeDocument/2006/relationships/customXml" Target="../ink/ink301.xml"/><Relationship Id="rId123" Type="http://schemas.openxmlformats.org/officeDocument/2006/relationships/image" Target="../media/image311.png"/><Relationship Id="rId128" Type="http://schemas.openxmlformats.org/officeDocument/2006/relationships/customXml" Target="../ink/ink314.xml"/><Relationship Id="rId144" Type="http://schemas.openxmlformats.org/officeDocument/2006/relationships/customXml" Target="../ink/ink322.xml"/><Relationship Id="rId149" Type="http://schemas.openxmlformats.org/officeDocument/2006/relationships/image" Target="../media/image324.png"/><Relationship Id="rId5" Type="http://schemas.openxmlformats.org/officeDocument/2006/relationships/image" Target="../media/image252.png"/><Relationship Id="rId90" Type="http://schemas.openxmlformats.org/officeDocument/2006/relationships/customXml" Target="../ink/ink295.xml"/><Relationship Id="rId95" Type="http://schemas.openxmlformats.org/officeDocument/2006/relationships/image" Target="../media/image297.png"/><Relationship Id="rId22" Type="http://schemas.openxmlformats.org/officeDocument/2006/relationships/customXml" Target="../ink/ink261.xml"/><Relationship Id="rId27" Type="http://schemas.openxmlformats.org/officeDocument/2006/relationships/image" Target="../media/image263.png"/><Relationship Id="rId43" Type="http://schemas.openxmlformats.org/officeDocument/2006/relationships/image" Target="../media/image271.png"/><Relationship Id="rId48" Type="http://schemas.openxmlformats.org/officeDocument/2006/relationships/customXml" Target="../ink/ink274.xml"/><Relationship Id="rId64" Type="http://schemas.openxmlformats.org/officeDocument/2006/relationships/customXml" Target="../ink/ink282.xml"/><Relationship Id="rId69" Type="http://schemas.openxmlformats.org/officeDocument/2006/relationships/image" Target="../media/image284.png"/><Relationship Id="rId113" Type="http://schemas.openxmlformats.org/officeDocument/2006/relationships/image" Target="../media/image306.png"/><Relationship Id="rId118" Type="http://schemas.openxmlformats.org/officeDocument/2006/relationships/customXml" Target="../ink/ink309.xml"/><Relationship Id="rId134" Type="http://schemas.openxmlformats.org/officeDocument/2006/relationships/customXml" Target="../ink/ink317.xml"/><Relationship Id="rId139" Type="http://schemas.openxmlformats.org/officeDocument/2006/relationships/image" Target="../media/image319.png"/><Relationship Id="rId80" Type="http://schemas.openxmlformats.org/officeDocument/2006/relationships/customXml" Target="../ink/ink290.xml"/><Relationship Id="rId85" Type="http://schemas.openxmlformats.org/officeDocument/2006/relationships/image" Target="../media/image292.png"/><Relationship Id="rId150" Type="http://schemas.openxmlformats.org/officeDocument/2006/relationships/customXml" Target="../ink/ink325.xml"/><Relationship Id="rId12" Type="http://schemas.openxmlformats.org/officeDocument/2006/relationships/customXml" Target="../ink/ink256.xml"/><Relationship Id="rId17" Type="http://schemas.openxmlformats.org/officeDocument/2006/relationships/image" Target="../media/image258.png"/><Relationship Id="rId25" Type="http://schemas.openxmlformats.org/officeDocument/2006/relationships/image" Target="../media/image262.png"/><Relationship Id="rId33" Type="http://schemas.openxmlformats.org/officeDocument/2006/relationships/image" Target="../media/image266.png"/><Relationship Id="rId38" Type="http://schemas.openxmlformats.org/officeDocument/2006/relationships/customXml" Target="../ink/ink269.xml"/><Relationship Id="rId46" Type="http://schemas.openxmlformats.org/officeDocument/2006/relationships/customXml" Target="../ink/ink273.xml"/><Relationship Id="rId59" Type="http://schemas.openxmlformats.org/officeDocument/2006/relationships/image" Target="../media/image279.png"/><Relationship Id="rId67" Type="http://schemas.openxmlformats.org/officeDocument/2006/relationships/image" Target="../media/image283.png"/><Relationship Id="rId103" Type="http://schemas.openxmlformats.org/officeDocument/2006/relationships/image" Target="../media/image301.png"/><Relationship Id="rId108" Type="http://schemas.openxmlformats.org/officeDocument/2006/relationships/customXml" Target="../ink/ink304.xml"/><Relationship Id="rId116" Type="http://schemas.openxmlformats.org/officeDocument/2006/relationships/customXml" Target="../ink/ink308.xml"/><Relationship Id="rId124" Type="http://schemas.openxmlformats.org/officeDocument/2006/relationships/customXml" Target="../ink/ink312.xml"/><Relationship Id="rId129" Type="http://schemas.openxmlformats.org/officeDocument/2006/relationships/image" Target="../media/image314.png"/><Relationship Id="rId137" Type="http://schemas.openxmlformats.org/officeDocument/2006/relationships/image" Target="../media/image318.png"/><Relationship Id="rId20" Type="http://schemas.openxmlformats.org/officeDocument/2006/relationships/customXml" Target="../ink/ink260.xml"/><Relationship Id="rId41" Type="http://schemas.openxmlformats.org/officeDocument/2006/relationships/image" Target="../media/image270.png"/><Relationship Id="rId54" Type="http://schemas.openxmlformats.org/officeDocument/2006/relationships/customXml" Target="../ink/ink277.xml"/><Relationship Id="rId62" Type="http://schemas.openxmlformats.org/officeDocument/2006/relationships/customXml" Target="../ink/ink281.xml"/><Relationship Id="rId70" Type="http://schemas.openxmlformats.org/officeDocument/2006/relationships/customXml" Target="../ink/ink285.xml"/><Relationship Id="rId75" Type="http://schemas.openxmlformats.org/officeDocument/2006/relationships/image" Target="../media/image287.png"/><Relationship Id="rId83" Type="http://schemas.openxmlformats.org/officeDocument/2006/relationships/image" Target="../media/image291.png"/><Relationship Id="rId88" Type="http://schemas.openxmlformats.org/officeDocument/2006/relationships/customXml" Target="../ink/ink294.xml"/><Relationship Id="rId91" Type="http://schemas.openxmlformats.org/officeDocument/2006/relationships/image" Target="../media/image295.png"/><Relationship Id="rId96" Type="http://schemas.openxmlformats.org/officeDocument/2006/relationships/customXml" Target="../ink/ink298.xml"/><Relationship Id="rId111" Type="http://schemas.openxmlformats.org/officeDocument/2006/relationships/image" Target="../media/image305.png"/><Relationship Id="rId132" Type="http://schemas.openxmlformats.org/officeDocument/2006/relationships/customXml" Target="../ink/ink316.xml"/><Relationship Id="rId140" Type="http://schemas.openxmlformats.org/officeDocument/2006/relationships/customXml" Target="../ink/ink320.xml"/><Relationship Id="rId145" Type="http://schemas.openxmlformats.org/officeDocument/2006/relationships/image" Target="../media/image322.png"/><Relationship Id="rId1" Type="http://schemas.openxmlformats.org/officeDocument/2006/relationships/slideLayout" Target="../slideLayouts/slideLayout7.xml"/><Relationship Id="rId6" Type="http://schemas.openxmlformats.org/officeDocument/2006/relationships/customXml" Target="../ink/ink253.xml"/><Relationship Id="rId15" Type="http://schemas.openxmlformats.org/officeDocument/2006/relationships/image" Target="../media/image257.png"/><Relationship Id="rId23" Type="http://schemas.openxmlformats.org/officeDocument/2006/relationships/image" Target="../media/image261.png"/><Relationship Id="rId28" Type="http://schemas.openxmlformats.org/officeDocument/2006/relationships/customXml" Target="../ink/ink264.xml"/><Relationship Id="rId36" Type="http://schemas.openxmlformats.org/officeDocument/2006/relationships/customXml" Target="../ink/ink268.xml"/><Relationship Id="rId49" Type="http://schemas.openxmlformats.org/officeDocument/2006/relationships/image" Target="../media/image274.png"/><Relationship Id="rId57" Type="http://schemas.openxmlformats.org/officeDocument/2006/relationships/image" Target="../media/image278.png"/><Relationship Id="rId106" Type="http://schemas.openxmlformats.org/officeDocument/2006/relationships/customXml" Target="../ink/ink303.xml"/><Relationship Id="rId114" Type="http://schemas.openxmlformats.org/officeDocument/2006/relationships/customXml" Target="../ink/ink307.xml"/><Relationship Id="rId119" Type="http://schemas.openxmlformats.org/officeDocument/2006/relationships/image" Target="../media/image309.png"/><Relationship Id="rId127" Type="http://schemas.openxmlformats.org/officeDocument/2006/relationships/image" Target="../media/image313.png"/><Relationship Id="rId10" Type="http://schemas.openxmlformats.org/officeDocument/2006/relationships/customXml" Target="../ink/ink255.xml"/><Relationship Id="rId31" Type="http://schemas.openxmlformats.org/officeDocument/2006/relationships/image" Target="../media/image265.png"/><Relationship Id="rId44" Type="http://schemas.openxmlformats.org/officeDocument/2006/relationships/customXml" Target="../ink/ink272.xml"/><Relationship Id="rId52" Type="http://schemas.openxmlformats.org/officeDocument/2006/relationships/customXml" Target="../ink/ink276.xml"/><Relationship Id="rId60" Type="http://schemas.openxmlformats.org/officeDocument/2006/relationships/customXml" Target="../ink/ink280.xml"/><Relationship Id="rId65" Type="http://schemas.openxmlformats.org/officeDocument/2006/relationships/image" Target="../media/image282.png"/><Relationship Id="rId73" Type="http://schemas.openxmlformats.org/officeDocument/2006/relationships/image" Target="../media/image286.png"/><Relationship Id="rId78" Type="http://schemas.openxmlformats.org/officeDocument/2006/relationships/customXml" Target="../ink/ink289.xml"/><Relationship Id="rId81" Type="http://schemas.openxmlformats.org/officeDocument/2006/relationships/image" Target="../media/image290.png"/><Relationship Id="rId86" Type="http://schemas.openxmlformats.org/officeDocument/2006/relationships/customXml" Target="../ink/ink293.xml"/><Relationship Id="rId94" Type="http://schemas.openxmlformats.org/officeDocument/2006/relationships/customXml" Target="../ink/ink297.xml"/><Relationship Id="rId99" Type="http://schemas.openxmlformats.org/officeDocument/2006/relationships/image" Target="../media/image299.png"/><Relationship Id="rId101" Type="http://schemas.openxmlformats.org/officeDocument/2006/relationships/image" Target="../media/image300.png"/><Relationship Id="rId122" Type="http://schemas.openxmlformats.org/officeDocument/2006/relationships/customXml" Target="../ink/ink311.xml"/><Relationship Id="rId130" Type="http://schemas.openxmlformats.org/officeDocument/2006/relationships/customXml" Target="../ink/ink315.xml"/><Relationship Id="rId135" Type="http://schemas.openxmlformats.org/officeDocument/2006/relationships/image" Target="../media/image317.png"/><Relationship Id="rId143" Type="http://schemas.openxmlformats.org/officeDocument/2006/relationships/image" Target="../media/image321.png"/><Relationship Id="rId148" Type="http://schemas.openxmlformats.org/officeDocument/2006/relationships/customXml" Target="../ink/ink324.xml"/><Relationship Id="rId151" Type="http://schemas.openxmlformats.org/officeDocument/2006/relationships/image" Target="../media/image325.png"/><Relationship Id="rId4" Type="http://schemas.openxmlformats.org/officeDocument/2006/relationships/customXml" Target="../ink/ink252.xml"/><Relationship Id="rId9" Type="http://schemas.openxmlformats.org/officeDocument/2006/relationships/image" Target="../media/image254.png"/><Relationship Id="rId13" Type="http://schemas.openxmlformats.org/officeDocument/2006/relationships/image" Target="../media/image256.png"/><Relationship Id="rId18" Type="http://schemas.openxmlformats.org/officeDocument/2006/relationships/customXml" Target="../ink/ink259.xml"/><Relationship Id="rId39" Type="http://schemas.openxmlformats.org/officeDocument/2006/relationships/image" Target="../media/image269.png"/><Relationship Id="rId109" Type="http://schemas.openxmlformats.org/officeDocument/2006/relationships/image" Target="../media/image304.png"/><Relationship Id="rId34" Type="http://schemas.openxmlformats.org/officeDocument/2006/relationships/customXml" Target="../ink/ink267.xml"/><Relationship Id="rId50" Type="http://schemas.openxmlformats.org/officeDocument/2006/relationships/customXml" Target="../ink/ink275.xml"/><Relationship Id="rId55" Type="http://schemas.openxmlformats.org/officeDocument/2006/relationships/image" Target="../media/image277.png"/><Relationship Id="rId76" Type="http://schemas.openxmlformats.org/officeDocument/2006/relationships/customXml" Target="../ink/ink288.xml"/><Relationship Id="rId97" Type="http://schemas.openxmlformats.org/officeDocument/2006/relationships/image" Target="../media/image298.png"/><Relationship Id="rId104" Type="http://schemas.openxmlformats.org/officeDocument/2006/relationships/customXml" Target="../ink/ink302.xml"/><Relationship Id="rId120" Type="http://schemas.openxmlformats.org/officeDocument/2006/relationships/customXml" Target="../ink/ink310.xml"/><Relationship Id="rId125" Type="http://schemas.openxmlformats.org/officeDocument/2006/relationships/image" Target="../media/image312.png"/><Relationship Id="rId141" Type="http://schemas.openxmlformats.org/officeDocument/2006/relationships/image" Target="../media/image320.png"/><Relationship Id="rId146" Type="http://schemas.openxmlformats.org/officeDocument/2006/relationships/customXml" Target="../ink/ink323.xml"/><Relationship Id="rId7" Type="http://schemas.openxmlformats.org/officeDocument/2006/relationships/image" Target="../media/image253.png"/><Relationship Id="rId71" Type="http://schemas.openxmlformats.org/officeDocument/2006/relationships/image" Target="../media/image285.png"/><Relationship Id="rId92" Type="http://schemas.openxmlformats.org/officeDocument/2006/relationships/customXml" Target="../ink/ink296.xml"/><Relationship Id="rId2" Type="http://schemas.openxmlformats.org/officeDocument/2006/relationships/customXml" Target="../ink/ink251.xml"/><Relationship Id="rId29" Type="http://schemas.openxmlformats.org/officeDocument/2006/relationships/image" Target="../media/image264.png"/><Relationship Id="rId24" Type="http://schemas.openxmlformats.org/officeDocument/2006/relationships/customXml" Target="../ink/ink262.xml"/><Relationship Id="rId40" Type="http://schemas.openxmlformats.org/officeDocument/2006/relationships/customXml" Target="../ink/ink270.xml"/><Relationship Id="rId45" Type="http://schemas.openxmlformats.org/officeDocument/2006/relationships/image" Target="../media/image272.png"/><Relationship Id="rId66" Type="http://schemas.openxmlformats.org/officeDocument/2006/relationships/customXml" Target="../ink/ink283.xml"/><Relationship Id="rId87" Type="http://schemas.openxmlformats.org/officeDocument/2006/relationships/image" Target="../media/image293.png"/><Relationship Id="rId110" Type="http://schemas.openxmlformats.org/officeDocument/2006/relationships/customXml" Target="../ink/ink305.xml"/><Relationship Id="rId115" Type="http://schemas.openxmlformats.org/officeDocument/2006/relationships/image" Target="../media/image307.png"/><Relationship Id="rId131" Type="http://schemas.openxmlformats.org/officeDocument/2006/relationships/image" Target="../media/image315.png"/><Relationship Id="rId136" Type="http://schemas.openxmlformats.org/officeDocument/2006/relationships/customXml" Target="../ink/ink318.xml"/><Relationship Id="rId61" Type="http://schemas.openxmlformats.org/officeDocument/2006/relationships/image" Target="../media/image280.png"/><Relationship Id="rId82" Type="http://schemas.openxmlformats.org/officeDocument/2006/relationships/customXml" Target="../ink/ink291.xml"/><Relationship Id="rId19" Type="http://schemas.openxmlformats.org/officeDocument/2006/relationships/image" Target="../media/image259.png"/><Relationship Id="rId14" Type="http://schemas.openxmlformats.org/officeDocument/2006/relationships/customXml" Target="../ink/ink257.xml"/><Relationship Id="rId30" Type="http://schemas.openxmlformats.org/officeDocument/2006/relationships/customXml" Target="../ink/ink265.xml"/><Relationship Id="rId35" Type="http://schemas.openxmlformats.org/officeDocument/2006/relationships/image" Target="../media/image267.png"/><Relationship Id="rId56" Type="http://schemas.openxmlformats.org/officeDocument/2006/relationships/customXml" Target="../ink/ink278.xml"/><Relationship Id="rId77" Type="http://schemas.openxmlformats.org/officeDocument/2006/relationships/image" Target="../media/image288.png"/><Relationship Id="rId100" Type="http://schemas.openxmlformats.org/officeDocument/2006/relationships/customXml" Target="../ink/ink300.xml"/><Relationship Id="rId105" Type="http://schemas.openxmlformats.org/officeDocument/2006/relationships/image" Target="../media/image302.png"/><Relationship Id="rId126" Type="http://schemas.openxmlformats.org/officeDocument/2006/relationships/customXml" Target="../ink/ink313.xml"/><Relationship Id="rId147" Type="http://schemas.openxmlformats.org/officeDocument/2006/relationships/image" Target="../media/image323.png"/><Relationship Id="rId8" Type="http://schemas.openxmlformats.org/officeDocument/2006/relationships/customXml" Target="../ink/ink254.xml"/><Relationship Id="rId51" Type="http://schemas.openxmlformats.org/officeDocument/2006/relationships/image" Target="../media/image275.png"/><Relationship Id="rId72" Type="http://schemas.openxmlformats.org/officeDocument/2006/relationships/customXml" Target="../ink/ink286.xml"/><Relationship Id="rId93" Type="http://schemas.openxmlformats.org/officeDocument/2006/relationships/image" Target="../media/image296.png"/><Relationship Id="rId98" Type="http://schemas.openxmlformats.org/officeDocument/2006/relationships/customXml" Target="../ink/ink299.xml"/><Relationship Id="rId121" Type="http://schemas.openxmlformats.org/officeDocument/2006/relationships/image" Target="../media/image310.png"/><Relationship Id="rId142" Type="http://schemas.openxmlformats.org/officeDocument/2006/relationships/customXml" Target="../ink/ink321.xml"/><Relationship Id="rId3" Type="http://schemas.openxmlformats.org/officeDocument/2006/relationships/image" Target="../media/image251.png"/></Relationships>
</file>

<file path=ppt/slides/_rels/slide5.xml.rels><?xml version="1.0" encoding="UTF-8" standalone="yes"?>
<Relationships xmlns="http://schemas.openxmlformats.org/package/2006/relationships"><Relationship Id="rId117" Type="http://schemas.openxmlformats.org/officeDocument/2006/relationships/customXml" Target="../ink/ink383.xml"/><Relationship Id="rId299" Type="http://schemas.openxmlformats.org/officeDocument/2006/relationships/customXml" Target="../ink/ink474.xml"/><Relationship Id="rId303" Type="http://schemas.openxmlformats.org/officeDocument/2006/relationships/customXml" Target="../ink/ink476.xml"/><Relationship Id="rId21" Type="http://schemas.openxmlformats.org/officeDocument/2006/relationships/customXml" Target="../ink/ink335.xml"/><Relationship Id="rId42" Type="http://schemas.openxmlformats.org/officeDocument/2006/relationships/image" Target="../media/image346.png"/><Relationship Id="rId63" Type="http://schemas.openxmlformats.org/officeDocument/2006/relationships/customXml" Target="../ink/ink356.xml"/><Relationship Id="rId84" Type="http://schemas.openxmlformats.org/officeDocument/2006/relationships/image" Target="../media/image367.png"/><Relationship Id="rId138" Type="http://schemas.openxmlformats.org/officeDocument/2006/relationships/image" Target="../media/image394.png"/><Relationship Id="rId159" Type="http://schemas.openxmlformats.org/officeDocument/2006/relationships/customXml" Target="../ink/ink404.xml"/><Relationship Id="rId324" Type="http://schemas.openxmlformats.org/officeDocument/2006/relationships/image" Target="../media/image487.png"/><Relationship Id="rId170" Type="http://schemas.openxmlformats.org/officeDocument/2006/relationships/image" Target="../media/image410.png"/><Relationship Id="rId191" Type="http://schemas.openxmlformats.org/officeDocument/2006/relationships/customXml" Target="../ink/ink420.xml"/><Relationship Id="rId205" Type="http://schemas.openxmlformats.org/officeDocument/2006/relationships/customXml" Target="../ink/ink427.xml"/><Relationship Id="rId226" Type="http://schemas.openxmlformats.org/officeDocument/2006/relationships/image" Target="../media/image438.png"/><Relationship Id="rId247" Type="http://schemas.openxmlformats.org/officeDocument/2006/relationships/customXml" Target="../ink/ink448.xml"/><Relationship Id="rId107" Type="http://schemas.openxmlformats.org/officeDocument/2006/relationships/customXml" Target="../ink/ink378.xml"/><Relationship Id="rId268" Type="http://schemas.openxmlformats.org/officeDocument/2006/relationships/image" Target="../media/image459.png"/><Relationship Id="rId289" Type="http://schemas.openxmlformats.org/officeDocument/2006/relationships/customXml" Target="../ink/ink469.xml"/><Relationship Id="rId11" Type="http://schemas.openxmlformats.org/officeDocument/2006/relationships/customXml" Target="../ink/ink330.xml"/><Relationship Id="rId32" Type="http://schemas.openxmlformats.org/officeDocument/2006/relationships/image" Target="../media/image341.png"/><Relationship Id="rId53" Type="http://schemas.openxmlformats.org/officeDocument/2006/relationships/customXml" Target="../ink/ink351.xml"/><Relationship Id="rId74" Type="http://schemas.openxmlformats.org/officeDocument/2006/relationships/image" Target="../media/image362.png"/><Relationship Id="rId128" Type="http://schemas.openxmlformats.org/officeDocument/2006/relationships/image" Target="../media/image389.png"/><Relationship Id="rId149" Type="http://schemas.openxmlformats.org/officeDocument/2006/relationships/customXml" Target="../ink/ink399.xml"/><Relationship Id="rId314" Type="http://schemas.openxmlformats.org/officeDocument/2006/relationships/image" Target="../media/image482.png"/><Relationship Id="rId5" Type="http://schemas.openxmlformats.org/officeDocument/2006/relationships/customXml" Target="../ink/ink327.xml"/><Relationship Id="rId95" Type="http://schemas.openxmlformats.org/officeDocument/2006/relationships/customXml" Target="../ink/ink372.xml"/><Relationship Id="rId160" Type="http://schemas.openxmlformats.org/officeDocument/2006/relationships/image" Target="../media/image405.png"/><Relationship Id="rId181" Type="http://schemas.openxmlformats.org/officeDocument/2006/relationships/customXml" Target="../ink/ink415.xml"/><Relationship Id="rId216" Type="http://schemas.openxmlformats.org/officeDocument/2006/relationships/image" Target="../media/image433.png"/><Relationship Id="rId237" Type="http://schemas.openxmlformats.org/officeDocument/2006/relationships/customXml" Target="../ink/ink443.xml"/><Relationship Id="rId258" Type="http://schemas.openxmlformats.org/officeDocument/2006/relationships/image" Target="../media/image454.png"/><Relationship Id="rId279" Type="http://schemas.openxmlformats.org/officeDocument/2006/relationships/customXml" Target="../ink/ink464.xml"/><Relationship Id="rId22" Type="http://schemas.openxmlformats.org/officeDocument/2006/relationships/image" Target="../media/image336.png"/><Relationship Id="rId43" Type="http://schemas.openxmlformats.org/officeDocument/2006/relationships/customXml" Target="../ink/ink346.xml"/><Relationship Id="rId64" Type="http://schemas.openxmlformats.org/officeDocument/2006/relationships/image" Target="../media/image357.png"/><Relationship Id="rId118" Type="http://schemas.openxmlformats.org/officeDocument/2006/relationships/image" Target="../media/image384.png"/><Relationship Id="rId139" Type="http://schemas.openxmlformats.org/officeDocument/2006/relationships/customXml" Target="../ink/ink394.xml"/><Relationship Id="rId290" Type="http://schemas.openxmlformats.org/officeDocument/2006/relationships/image" Target="../media/image470.png"/><Relationship Id="rId304" Type="http://schemas.openxmlformats.org/officeDocument/2006/relationships/image" Target="../media/image477.png"/><Relationship Id="rId325" Type="http://schemas.openxmlformats.org/officeDocument/2006/relationships/customXml" Target="../ink/ink487.xml"/><Relationship Id="rId85" Type="http://schemas.openxmlformats.org/officeDocument/2006/relationships/customXml" Target="../ink/ink367.xml"/><Relationship Id="rId150" Type="http://schemas.openxmlformats.org/officeDocument/2006/relationships/image" Target="../media/image400.png"/><Relationship Id="rId171" Type="http://schemas.openxmlformats.org/officeDocument/2006/relationships/customXml" Target="../ink/ink410.xml"/><Relationship Id="rId192" Type="http://schemas.openxmlformats.org/officeDocument/2006/relationships/image" Target="../media/image421.png"/><Relationship Id="rId206" Type="http://schemas.openxmlformats.org/officeDocument/2006/relationships/image" Target="../media/image428.png"/><Relationship Id="rId227" Type="http://schemas.openxmlformats.org/officeDocument/2006/relationships/customXml" Target="../ink/ink438.xml"/><Relationship Id="rId248" Type="http://schemas.openxmlformats.org/officeDocument/2006/relationships/image" Target="../media/image449.png"/><Relationship Id="rId269" Type="http://schemas.openxmlformats.org/officeDocument/2006/relationships/customXml" Target="../ink/ink459.xml"/><Relationship Id="rId12" Type="http://schemas.openxmlformats.org/officeDocument/2006/relationships/image" Target="../media/image331.png"/><Relationship Id="rId33" Type="http://schemas.openxmlformats.org/officeDocument/2006/relationships/customXml" Target="../ink/ink341.xml"/><Relationship Id="rId108" Type="http://schemas.openxmlformats.org/officeDocument/2006/relationships/image" Target="../media/image379.png"/><Relationship Id="rId129" Type="http://schemas.openxmlformats.org/officeDocument/2006/relationships/customXml" Target="../ink/ink389.xml"/><Relationship Id="rId280" Type="http://schemas.openxmlformats.org/officeDocument/2006/relationships/image" Target="../media/image465.png"/><Relationship Id="rId315" Type="http://schemas.openxmlformats.org/officeDocument/2006/relationships/customXml" Target="../ink/ink482.xml"/><Relationship Id="rId54" Type="http://schemas.openxmlformats.org/officeDocument/2006/relationships/image" Target="../media/image352.png"/><Relationship Id="rId75" Type="http://schemas.openxmlformats.org/officeDocument/2006/relationships/customXml" Target="../ink/ink362.xml"/><Relationship Id="rId96" Type="http://schemas.openxmlformats.org/officeDocument/2006/relationships/image" Target="../media/image373.png"/><Relationship Id="rId140" Type="http://schemas.openxmlformats.org/officeDocument/2006/relationships/image" Target="../media/image395.png"/><Relationship Id="rId161" Type="http://schemas.openxmlformats.org/officeDocument/2006/relationships/customXml" Target="../ink/ink405.xml"/><Relationship Id="rId182" Type="http://schemas.openxmlformats.org/officeDocument/2006/relationships/image" Target="../media/image416.png"/><Relationship Id="rId217" Type="http://schemas.openxmlformats.org/officeDocument/2006/relationships/customXml" Target="../ink/ink433.xml"/><Relationship Id="rId6" Type="http://schemas.openxmlformats.org/officeDocument/2006/relationships/image" Target="../media/image328.png"/><Relationship Id="rId238" Type="http://schemas.openxmlformats.org/officeDocument/2006/relationships/image" Target="../media/image444.png"/><Relationship Id="rId259" Type="http://schemas.openxmlformats.org/officeDocument/2006/relationships/customXml" Target="../ink/ink454.xml"/><Relationship Id="rId23" Type="http://schemas.openxmlformats.org/officeDocument/2006/relationships/customXml" Target="../ink/ink336.xml"/><Relationship Id="rId119" Type="http://schemas.openxmlformats.org/officeDocument/2006/relationships/customXml" Target="../ink/ink384.xml"/><Relationship Id="rId270" Type="http://schemas.openxmlformats.org/officeDocument/2006/relationships/image" Target="../media/image460.png"/><Relationship Id="rId291" Type="http://schemas.openxmlformats.org/officeDocument/2006/relationships/customXml" Target="../ink/ink470.xml"/><Relationship Id="rId305" Type="http://schemas.openxmlformats.org/officeDocument/2006/relationships/customXml" Target="../ink/ink477.xml"/><Relationship Id="rId326" Type="http://schemas.openxmlformats.org/officeDocument/2006/relationships/image" Target="../media/image488.png"/><Relationship Id="rId44" Type="http://schemas.openxmlformats.org/officeDocument/2006/relationships/image" Target="../media/image347.png"/><Relationship Id="rId65" Type="http://schemas.openxmlformats.org/officeDocument/2006/relationships/customXml" Target="../ink/ink357.xml"/><Relationship Id="rId86" Type="http://schemas.openxmlformats.org/officeDocument/2006/relationships/image" Target="../media/image368.png"/><Relationship Id="rId130" Type="http://schemas.openxmlformats.org/officeDocument/2006/relationships/image" Target="../media/image390.png"/><Relationship Id="rId151" Type="http://schemas.openxmlformats.org/officeDocument/2006/relationships/customXml" Target="../ink/ink400.xml"/><Relationship Id="rId172" Type="http://schemas.openxmlformats.org/officeDocument/2006/relationships/image" Target="../media/image411.png"/><Relationship Id="rId193" Type="http://schemas.openxmlformats.org/officeDocument/2006/relationships/customXml" Target="../ink/ink421.xml"/><Relationship Id="rId207" Type="http://schemas.openxmlformats.org/officeDocument/2006/relationships/customXml" Target="../ink/ink428.xml"/><Relationship Id="rId228" Type="http://schemas.openxmlformats.org/officeDocument/2006/relationships/image" Target="../media/image439.png"/><Relationship Id="rId249" Type="http://schemas.openxmlformats.org/officeDocument/2006/relationships/customXml" Target="../ink/ink449.xml"/><Relationship Id="rId13" Type="http://schemas.openxmlformats.org/officeDocument/2006/relationships/customXml" Target="../ink/ink331.xml"/><Relationship Id="rId109" Type="http://schemas.openxmlformats.org/officeDocument/2006/relationships/customXml" Target="../ink/ink379.xml"/><Relationship Id="rId260" Type="http://schemas.openxmlformats.org/officeDocument/2006/relationships/image" Target="../media/image455.png"/><Relationship Id="rId281" Type="http://schemas.openxmlformats.org/officeDocument/2006/relationships/customXml" Target="../ink/ink465.xml"/><Relationship Id="rId316" Type="http://schemas.openxmlformats.org/officeDocument/2006/relationships/image" Target="../media/image483.png"/><Relationship Id="rId34" Type="http://schemas.openxmlformats.org/officeDocument/2006/relationships/image" Target="../media/image342.png"/><Relationship Id="rId55" Type="http://schemas.openxmlformats.org/officeDocument/2006/relationships/customXml" Target="../ink/ink352.xml"/><Relationship Id="rId76" Type="http://schemas.openxmlformats.org/officeDocument/2006/relationships/image" Target="../media/image363.png"/><Relationship Id="rId97" Type="http://schemas.openxmlformats.org/officeDocument/2006/relationships/customXml" Target="../ink/ink373.xml"/><Relationship Id="rId120" Type="http://schemas.openxmlformats.org/officeDocument/2006/relationships/image" Target="../media/image385.png"/><Relationship Id="rId141" Type="http://schemas.openxmlformats.org/officeDocument/2006/relationships/customXml" Target="../ink/ink395.xml"/><Relationship Id="rId7" Type="http://schemas.openxmlformats.org/officeDocument/2006/relationships/customXml" Target="../ink/ink328.xml"/><Relationship Id="rId162" Type="http://schemas.openxmlformats.org/officeDocument/2006/relationships/image" Target="../media/image406.png"/><Relationship Id="rId183" Type="http://schemas.openxmlformats.org/officeDocument/2006/relationships/customXml" Target="../ink/ink416.xml"/><Relationship Id="rId218" Type="http://schemas.openxmlformats.org/officeDocument/2006/relationships/image" Target="../media/image434.png"/><Relationship Id="rId239" Type="http://schemas.openxmlformats.org/officeDocument/2006/relationships/customXml" Target="../ink/ink444.xml"/><Relationship Id="rId250" Type="http://schemas.openxmlformats.org/officeDocument/2006/relationships/image" Target="../media/image450.png"/><Relationship Id="rId271" Type="http://schemas.openxmlformats.org/officeDocument/2006/relationships/customXml" Target="../ink/ink460.xml"/><Relationship Id="rId292" Type="http://schemas.openxmlformats.org/officeDocument/2006/relationships/image" Target="../media/image471.png"/><Relationship Id="rId306" Type="http://schemas.openxmlformats.org/officeDocument/2006/relationships/image" Target="../media/image478.png"/><Relationship Id="rId24" Type="http://schemas.openxmlformats.org/officeDocument/2006/relationships/image" Target="../media/image337.png"/><Relationship Id="rId45" Type="http://schemas.openxmlformats.org/officeDocument/2006/relationships/customXml" Target="../ink/ink347.xml"/><Relationship Id="rId66" Type="http://schemas.openxmlformats.org/officeDocument/2006/relationships/image" Target="../media/image358.png"/><Relationship Id="rId87" Type="http://schemas.openxmlformats.org/officeDocument/2006/relationships/customXml" Target="../ink/ink368.xml"/><Relationship Id="rId110" Type="http://schemas.openxmlformats.org/officeDocument/2006/relationships/image" Target="../media/image380.png"/><Relationship Id="rId131" Type="http://schemas.openxmlformats.org/officeDocument/2006/relationships/customXml" Target="../ink/ink390.xml"/><Relationship Id="rId327" Type="http://schemas.openxmlformats.org/officeDocument/2006/relationships/customXml" Target="../ink/ink488.xml"/><Relationship Id="rId152" Type="http://schemas.openxmlformats.org/officeDocument/2006/relationships/image" Target="../media/image401.png"/><Relationship Id="rId173" Type="http://schemas.openxmlformats.org/officeDocument/2006/relationships/customXml" Target="../ink/ink411.xml"/><Relationship Id="rId194" Type="http://schemas.openxmlformats.org/officeDocument/2006/relationships/image" Target="../media/image422.png"/><Relationship Id="rId208" Type="http://schemas.openxmlformats.org/officeDocument/2006/relationships/image" Target="../media/image429.png"/><Relationship Id="rId229" Type="http://schemas.openxmlformats.org/officeDocument/2006/relationships/customXml" Target="../ink/ink439.xml"/><Relationship Id="rId240" Type="http://schemas.openxmlformats.org/officeDocument/2006/relationships/image" Target="../media/image445.png"/><Relationship Id="rId261" Type="http://schemas.openxmlformats.org/officeDocument/2006/relationships/customXml" Target="../ink/ink455.xml"/><Relationship Id="rId14" Type="http://schemas.openxmlformats.org/officeDocument/2006/relationships/image" Target="../media/image332.png"/><Relationship Id="rId35" Type="http://schemas.openxmlformats.org/officeDocument/2006/relationships/customXml" Target="../ink/ink342.xml"/><Relationship Id="rId56" Type="http://schemas.openxmlformats.org/officeDocument/2006/relationships/image" Target="../media/image353.png"/><Relationship Id="rId77" Type="http://schemas.openxmlformats.org/officeDocument/2006/relationships/customXml" Target="../ink/ink363.xml"/><Relationship Id="rId100" Type="http://schemas.openxmlformats.org/officeDocument/2006/relationships/image" Target="../media/image375.png"/><Relationship Id="rId282" Type="http://schemas.openxmlformats.org/officeDocument/2006/relationships/image" Target="../media/image466.png"/><Relationship Id="rId317" Type="http://schemas.openxmlformats.org/officeDocument/2006/relationships/customXml" Target="../ink/ink483.xml"/><Relationship Id="rId8" Type="http://schemas.openxmlformats.org/officeDocument/2006/relationships/image" Target="../media/image329.png"/><Relationship Id="rId51" Type="http://schemas.openxmlformats.org/officeDocument/2006/relationships/customXml" Target="../ink/ink350.xml"/><Relationship Id="rId72" Type="http://schemas.openxmlformats.org/officeDocument/2006/relationships/image" Target="../media/image361.png"/><Relationship Id="rId93" Type="http://schemas.openxmlformats.org/officeDocument/2006/relationships/customXml" Target="../ink/ink371.xml"/><Relationship Id="rId98" Type="http://schemas.openxmlformats.org/officeDocument/2006/relationships/image" Target="../media/image374.png"/><Relationship Id="rId121" Type="http://schemas.openxmlformats.org/officeDocument/2006/relationships/customXml" Target="../ink/ink385.xml"/><Relationship Id="rId142" Type="http://schemas.openxmlformats.org/officeDocument/2006/relationships/image" Target="../media/image396.png"/><Relationship Id="rId163" Type="http://schemas.openxmlformats.org/officeDocument/2006/relationships/customXml" Target="../ink/ink406.xml"/><Relationship Id="rId184" Type="http://schemas.openxmlformats.org/officeDocument/2006/relationships/image" Target="../media/image417.png"/><Relationship Id="rId189" Type="http://schemas.openxmlformats.org/officeDocument/2006/relationships/customXml" Target="../ink/ink419.xml"/><Relationship Id="rId219" Type="http://schemas.openxmlformats.org/officeDocument/2006/relationships/customXml" Target="../ink/ink434.xml"/><Relationship Id="rId3" Type="http://schemas.openxmlformats.org/officeDocument/2006/relationships/customXml" Target="../ink/ink326.xml"/><Relationship Id="rId214" Type="http://schemas.openxmlformats.org/officeDocument/2006/relationships/image" Target="../media/image432.png"/><Relationship Id="rId230" Type="http://schemas.openxmlformats.org/officeDocument/2006/relationships/image" Target="../media/image440.png"/><Relationship Id="rId235" Type="http://schemas.openxmlformats.org/officeDocument/2006/relationships/customXml" Target="../ink/ink442.xml"/><Relationship Id="rId251" Type="http://schemas.openxmlformats.org/officeDocument/2006/relationships/customXml" Target="../ink/ink450.xml"/><Relationship Id="rId256" Type="http://schemas.openxmlformats.org/officeDocument/2006/relationships/image" Target="../media/image453.png"/><Relationship Id="rId277" Type="http://schemas.openxmlformats.org/officeDocument/2006/relationships/customXml" Target="../ink/ink463.xml"/><Relationship Id="rId298" Type="http://schemas.openxmlformats.org/officeDocument/2006/relationships/image" Target="../media/image474.png"/><Relationship Id="rId25" Type="http://schemas.openxmlformats.org/officeDocument/2006/relationships/customXml" Target="../ink/ink337.xml"/><Relationship Id="rId46" Type="http://schemas.openxmlformats.org/officeDocument/2006/relationships/image" Target="../media/image348.png"/><Relationship Id="rId67" Type="http://schemas.openxmlformats.org/officeDocument/2006/relationships/customXml" Target="../ink/ink358.xml"/><Relationship Id="rId116" Type="http://schemas.openxmlformats.org/officeDocument/2006/relationships/image" Target="../media/image383.png"/><Relationship Id="rId137" Type="http://schemas.openxmlformats.org/officeDocument/2006/relationships/customXml" Target="../ink/ink393.xml"/><Relationship Id="rId158" Type="http://schemas.openxmlformats.org/officeDocument/2006/relationships/image" Target="../media/image404.png"/><Relationship Id="rId272" Type="http://schemas.openxmlformats.org/officeDocument/2006/relationships/image" Target="../media/image461.png"/><Relationship Id="rId293" Type="http://schemas.openxmlformats.org/officeDocument/2006/relationships/customXml" Target="../ink/ink471.xml"/><Relationship Id="rId302" Type="http://schemas.openxmlformats.org/officeDocument/2006/relationships/image" Target="../media/image476.png"/><Relationship Id="rId307" Type="http://schemas.openxmlformats.org/officeDocument/2006/relationships/customXml" Target="../ink/ink478.xml"/><Relationship Id="rId323" Type="http://schemas.openxmlformats.org/officeDocument/2006/relationships/customXml" Target="../ink/ink486.xml"/><Relationship Id="rId328" Type="http://schemas.openxmlformats.org/officeDocument/2006/relationships/image" Target="../media/image489.png"/><Relationship Id="rId20" Type="http://schemas.openxmlformats.org/officeDocument/2006/relationships/image" Target="../media/image335.png"/><Relationship Id="rId41" Type="http://schemas.openxmlformats.org/officeDocument/2006/relationships/customXml" Target="../ink/ink345.xml"/><Relationship Id="rId62" Type="http://schemas.openxmlformats.org/officeDocument/2006/relationships/image" Target="../media/image356.png"/><Relationship Id="rId83" Type="http://schemas.openxmlformats.org/officeDocument/2006/relationships/customXml" Target="../ink/ink366.xml"/><Relationship Id="rId88" Type="http://schemas.openxmlformats.org/officeDocument/2006/relationships/image" Target="../media/image369.png"/><Relationship Id="rId111" Type="http://schemas.openxmlformats.org/officeDocument/2006/relationships/customXml" Target="../ink/ink380.xml"/><Relationship Id="rId132" Type="http://schemas.openxmlformats.org/officeDocument/2006/relationships/image" Target="../media/image391.png"/><Relationship Id="rId153" Type="http://schemas.openxmlformats.org/officeDocument/2006/relationships/customXml" Target="../ink/ink401.xml"/><Relationship Id="rId174" Type="http://schemas.openxmlformats.org/officeDocument/2006/relationships/image" Target="../media/image412.png"/><Relationship Id="rId179" Type="http://schemas.openxmlformats.org/officeDocument/2006/relationships/customXml" Target="../ink/ink414.xml"/><Relationship Id="rId195" Type="http://schemas.openxmlformats.org/officeDocument/2006/relationships/customXml" Target="../ink/ink422.xml"/><Relationship Id="rId209" Type="http://schemas.openxmlformats.org/officeDocument/2006/relationships/customXml" Target="../ink/ink429.xml"/><Relationship Id="rId190" Type="http://schemas.openxmlformats.org/officeDocument/2006/relationships/image" Target="../media/image420.png"/><Relationship Id="rId204" Type="http://schemas.openxmlformats.org/officeDocument/2006/relationships/image" Target="../media/image427.png"/><Relationship Id="rId220" Type="http://schemas.openxmlformats.org/officeDocument/2006/relationships/image" Target="../media/image435.png"/><Relationship Id="rId225" Type="http://schemas.openxmlformats.org/officeDocument/2006/relationships/customXml" Target="../ink/ink437.xml"/><Relationship Id="rId241" Type="http://schemas.openxmlformats.org/officeDocument/2006/relationships/customXml" Target="../ink/ink445.xml"/><Relationship Id="rId246" Type="http://schemas.openxmlformats.org/officeDocument/2006/relationships/image" Target="../media/image448.png"/><Relationship Id="rId267" Type="http://schemas.openxmlformats.org/officeDocument/2006/relationships/customXml" Target="../ink/ink458.xml"/><Relationship Id="rId288" Type="http://schemas.openxmlformats.org/officeDocument/2006/relationships/image" Target="../media/image469.png"/><Relationship Id="rId15" Type="http://schemas.openxmlformats.org/officeDocument/2006/relationships/customXml" Target="../ink/ink332.xml"/><Relationship Id="rId36" Type="http://schemas.openxmlformats.org/officeDocument/2006/relationships/image" Target="../media/image343.png"/><Relationship Id="rId57" Type="http://schemas.openxmlformats.org/officeDocument/2006/relationships/customXml" Target="../ink/ink353.xml"/><Relationship Id="rId106" Type="http://schemas.openxmlformats.org/officeDocument/2006/relationships/image" Target="../media/image378.png"/><Relationship Id="rId127" Type="http://schemas.openxmlformats.org/officeDocument/2006/relationships/customXml" Target="../ink/ink388.xml"/><Relationship Id="rId262" Type="http://schemas.openxmlformats.org/officeDocument/2006/relationships/image" Target="../media/image456.png"/><Relationship Id="rId283" Type="http://schemas.openxmlformats.org/officeDocument/2006/relationships/customXml" Target="../ink/ink466.xml"/><Relationship Id="rId313" Type="http://schemas.openxmlformats.org/officeDocument/2006/relationships/customXml" Target="../ink/ink481.xml"/><Relationship Id="rId318" Type="http://schemas.openxmlformats.org/officeDocument/2006/relationships/image" Target="../media/image484.png"/><Relationship Id="rId10" Type="http://schemas.openxmlformats.org/officeDocument/2006/relationships/image" Target="../media/image330.png"/><Relationship Id="rId31" Type="http://schemas.openxmlformats.org/officeDocument/2006/relationships/customXml" Target="../ink/ink340.xml"/><Relationship Id="rId52" Type="http://schemas.openxmlformats.org/officeDocument/2006/relationships/image" Target="../media/image351.png"/><Relationship Id="rId73" Type="http://schemas.openxmlformats.org/officeDocument/2006/relationships/customXml" Target="../ink/ink361.xml"/><Relationship Id="rId78" Type="http://schemas.openxmlformats.org/officeDocument/2006/relationships/image" Target="../media/image364.png"/><Relationship Id="rId94" Type="http://schemas.openxmlformats.org/officeDocument/2006/relationships/image" Target="../media/image372.png"/><Relationship Id="rId99" Type="http://schemas.openxmlformats.org/officeDocument/2006/relationships/customXml" Target="../ink/ink374.xml"/><Relationship Id="rId101" Type="http://schemas.openxmlformats.org/officeDocument/2006/relationships/customXml" Target="../ink/ink375.xml"/><Relationship Id="rId122" Type="http://schemas.openxmlformats.org/officeDocument/2006/relationships/image" Target="../media/image386.png"/><Relationship Id="rId143" Type="http://schemas.openxmlformats.org/officeDocument/2006/relationships/customXml" Target="../ink/ink396.xml"/><Relationship Id="rId148" Type="http://schemas.openxmlformats.org/officeDocument/2006/relationships/image" Target="../media/image399.png"/><Relationship Id="rId164" Type="http://schemas.openxmlformats.org/officeDocument/2006/relationships/image" Target="../media/image407.png"/><Relationship Id="rId169" Type="http://schemas.openxmlformats.org/officeDocument/2006/relationships/customXml" Target="../ink/ink409.xml"/><Relationship Id="rId185" Type="http://schemas.openxmlformats.org/officeDocument/2006/relationships/customXml" Target="../ink/ink417.xml"/><Relationship Id="rId4" Type="http://schemas.openxmlformats.org/officeDocument/2006/relationships/image" Target="../media/image327.png"/><Relationship Id="rId9" Type="http://schemas.openxmlformats.org/officeDocument/2006/relationships/customXml" Target="../ink/ink329.xml"/><Relationship Id="rId180" Type="http://schemas.openxmlformats.org/officeDocument/2006/relationships/image" Target="../media/image415.png"/><Relationship Id="rId210" Type="http://schemas.openxmlformats.org/officeDocument/2006/relationships/image" Target="../media/image430.png"/><Relationship Id="rId215" Type="http://schemas.openxmlformats.org/officeDocument/2006/relationships/customXml" Target="../ink/ink432.xml"/><Relationship Id="rId236" Type="http://schemas.openxmlformats.org/officeDocument/2006/relationships/image" Target="../media/image443.png"/><Relationship Id="rId257" Type="http://schemas.openxmlformats.org/officeDocument/2006/relationships/customXml" Target="../ink/ink453.xml"/><Relationship Id="rId278" Type="http://schemas.openxmlformats.org/officeDocument/2006/relationships/image" Target="../media/image464.png"/><Relationship Id="rId26" Type="http://schemas.openxmlformats.org/officeDocument/2006/relationships/image" Target="../media/image338.png"/><Relationship Id="rId231" Type="http://schemas.openxmlformats.org/officeDocument/2006/relationships/customXml" Target="../ink/ink440.xml"/><Relationship Id="rId252" Type="http://schemas.openxmlformats.org/officeDocument/2006/relationships/image" Target="../media/image451.png"/><Relationship Id="rId273" Type="http://schemas.openxmlformats.org/officeDocument/2006/relationships/customXml" Target="../ink/ink461.xml"/><Relationship Id="rId294" Type="http://schemas.openxmlformats.org/officeDocument/2006/relationships/image" Target="../media/image472.png"/><Relationship Id="rId308" Type="http://schemas.openxmlformats.org/officeDocument/2006/relationships/image" Target="../media/image479.png"/><Relationship Id="rId329" Type="http://schemas.openxmlformats.org/officeDocument/2006/relationships/customXml" Target="../ink/ink489.xml"/><Relationship Id="rId47" Type="http://schemas.openxmlformats.org/officeDocument/2006/relationships/customXml" Target="../ink/ink348.xml"/><Relationship Id="rId68" Type="http://schemas.openxmlformats.org/officeDocument/2006/relationships/image" Target="../media/image359.png"/><Relationship Id="rId89" Type="http://schemas.openxmlformats.org/officeDocument/2006/relationships/customXml" Target="../ink/ink369.xml"/><Relationship Id="rId112" Type="http://schemas.openxmlformats.org/officeDocument/2006/relationships/image" Target="../media/image381.png"/><Relationship Id="rId133" Type="http://schemas.openxmlformats.org/officeDocument/2006/relationships/customXml" Target="../ink/ink391.xml"/><Relationship Id="rId154" Type="http://schemas.openxmlformats.org/officeDocument/2006/relationships/image" Target="../media/image402.png"/><Relationship Id="rId175" Type="http://schemas.openxmlformats.org/officeDocument/2006/relationships/customXml" Target="../ink/ink412.xml"/><Relationship Id="rId196" Type="http://schemas.openxmlformats.org/officeDocument/2006/relationships/image" Target="../media/image423.png"/><Relationship Id="rId200" Type="http://schemas.openxmlformats.org/officeDocument/2006/relationships/image" Target="../media/image425.png"/><Relationship Id="rId16" Type="http://schemas.openxmlformats.org/officeDocument/2006/relationships/image" Target="../media/image333.png"/><Relationship Id="rId221" Type="http://schemas.openxmlformats.org/officeDocument/2006/relationships/customXml" Target="../ink/ink435.xml"/><Relationship Id="rId242" Type="http://schemas.openxmlformats.org/officeDocument/2006/relationships/image" Target="../media/image446.png"/><Relationship Id="rId263" Type="http://schemas.openxmlformats.org/officeDocument/2006/relationships/customXml" Target="../ink/ink456.xml"/><Relationship Id="rId284" Type="http://schemas.openxmlformats.org/officeDocument/2006/relationships/image" Target="../media/image467.png"/><Relationship Id="rId319" Type="http://schemas.openxmlformats.org/officeDocument/2006/relationships/customXml" Target="../ink/ink484.xml"/><Relationship Id="rId37" Type="http://schemas.openxmlformats.org/officeDocument/2006/relationships/customXml" Target="../ink/ink343.xml"/><Relationship Id="rId58" Type="http://schemas.openxmlformats.org/officeDocument/2006/relationships/image" Target="../media/image354.png"/><Relationship Id="rId79" Type="http://schemas.openxmlformats.org/officeDocument/2006/relationships/customXml" Target="../ink/ink364.xml"/><Relationship Id="rId102" Type="http://schemas.openxmlformats.org/officeDocument/2006/relationships/image" Target="../media/image376.png"/><Relationship Id="rId123" Type="http://schemas.openxmlformats.org/officeDocument/2006/relationships/customXml" Target="../ink/ink386.xml"/><Relationship Id="rId144" Type="http://schemas.openxmlformats.org/officeDocument/2006/relationships/image" Target="../media/image397.png"/><Relationship Id="rId330" Type="http://schemas.openxmlformats.org/officeDocument/2006/relationships/image" Target="../media/image490.png"/><Relationship Id="rId90" Type="http://schemas.openxmlformats.org/officeDocument/2006/relationships/image" Target="../media/image370.png"/><Relationship Id="rId165" Type="http://schemas.openxmlformats.org/officeDocument/2006/relationships/customXml" Target="../ink/ink407.xml"/><Relationship Id="rId186" Type="http://schemas.openxmlformats.org/officeDocument/2006/relationships/image" Target="../media/image418.png"/><Relationship Id="rId211" Type="http://schemas.openxmlformats.org/officeDocument/2006/relationships/customXml" Target="../ink/ink430.xml"/><Relationship Id="rId232" Type="http://schemas.openxmlformats.org/officeDocument/2006/relationships/image" Target="../media/image441.png"/><Relationship Id="rId253" Type="http://schemas.openxmlformats.org/officeDocument/2006/relationships/customXml" Target="../ink/ink451.xml"/><Relationship Id="rId274" Type="http://schemas.openxmlformats.org/officeDocument/2006/relationships/image" Target="../media/image462.png"/><Relationship Id="rId295" Type="http://schemas.openxmlformats.org/officeDocument/2006/relationships/customXml" Target="../ink/ink472.xml"/><Relationship Id="rId309" Type="http://schemas.openxmlformats.org/officeDocument/2006/relationships/customXml" Target="../ink/ink479.xml"/><Relationship Id="rId27" Type="http://schemas.openxmlformats.org/officeDocument/2006/relationships/customXml" Target="../ink/ink338.xml"/><Relationship Id="rId48" Type="http://schemas.openxmlformats.org/officeDocument/2006/relationships/image" Target="../media/image349.png"/><Relationship Id="rId69" Type="http://schemas.openxmlformats.org/officeDocument/2006/relationships/customXml" Target="../ink/ink359.xml"/><Relationship Id="rId113" Type="http://schemas.openxmlformats.org/officeDocument/2006/relationships/customXml" Target="../ink/ink381.xml"/><Relationship Id="rId134" Type="http://schemas.openxmlformats.org/officeDocument/2006/relationships/image" Target="../media/image392.png"/><Relationship Id="rId320" Type="http://schemas.openxmlformats.org/officeDocument/2006/relationships/image" Target="../media/image485.png"/><Relationship Id="rId80" Type="http://schemas.openxmlformats.org/officeDocument/2006/relationships/image" Target="../media/image365.png"/><Relationship Id="rId155" Type="http://schemas.openxmlformats.org/officeDocument/2006/relationships/customXml" Target="../ink/ink402.xml"/><Relationship Id="rId176" Type="http://schemas.openxmlformats.org/officeDocument/2006/relationships/image" Target="../media/image413.png"/><Relationship Id="rId197" Type="http://schemas.openxmlformats.org/officeDocument/2006/relationships/customXml" Target="../ink/ink423.xml"/><Relationship Id="rId201" Type="http://schemas.openxmlformats.org/officeDocument/2006/relationships/customXml" Target="../ink/ink425.xml"/><Relationship Id="rId222" Type="http://schemas.openxmlformats.org/officeDocument/2006/relationships/image" Target="../media/image436.png"/><Relationship Id="rId243" Type="http://schemas.openxmlformats.org/officeDocument/2006/relationships/customXml" Target="../ink/ink446.xml"/><Relationship Id="rId264" Type="http://schemas.openxmlformats.org/officeDocument/2006/relationships/image" Target="../media/image457.png"/><Relationship Id="rId285" Type="http://schemas.openxmlformats.org/officeDocument/2006/relationships/customXml" Target="../ink/ink467.xml"/><Relationship Id="rId17" Type="http://schemas.openxmlformats.org/officeDocument/2006/relationships/customXml" Target="../ink/ink333.xml"/><Relationship Id="rId38" Type="http://schemas.openxmlformats.org/officeDocument/2006/relationships/image" Target="../media/image344.png"/><Relationship Id="rId59" Type="http://schemas.openxmlformats.org/officeDocument/2006/relationships/customXml" Target="../ink/ink354.xml"/><Relationship Id="rId103" Type="http://schemas.openxmlformats.org/officeDocument/2006/relationships/customXml" Target="../ink/ink376.xml"/><Relationship Id="rId124" Type="http://schemas.openxmlformats.org/officeDocument/2006/relationships/image" Target="../media/image387.png"/><Relationship Id="rId310" Type="http://schemas.openxmlformats.org/officeDocument/2006/relationships/image" Target="../media/image480.png"/><Relationship Id="rId70" Type="http://schemas.openxmlformats.org/officeDocument/2006/relationships/image" Target="../media/image360.png"/><Relationship Id="rId91" Type="http://schemas.openxmlformats.org/officeDocument/2006/relationships/customXml" Target="../ink/ink370.xml"/><Relationship Id="rId145" Type="http://schemas.openxmlformats.org/officeDocument/2006/relationships/customXml" Target="../ink/ink397.xml"/><Relationship Id="rId166" Type="http://schemas.openxmlformats.org/officeDocument/2006/relationships/image" Target="../media/image408.png"/><Relationship Id="rId187" Type="http://schemas.openxmlformats.org/officeDocument/2006/relationships/customXml" Target="../ink/ink418.xml"/><Relationship Id="rId331" Type="http://schemas.openxmlformats.org/officeDocument/2006/relationships/customXml" Target="../ink/ink490.xml"/><Relationship Id="rId1" Type="http://schemas.openxmlformats.org/officeDocument/2006/relationships/slideLayout" Target="../slideLayouts/slideLayout7.xml"/><Relationship Id="rId212" Type="http://schemas.openxmlformats.org/officeDocument/2006/relationships/image" Target="../media/image431.png"/><Relationship Id="rId233" Type="http://schemas.openxmlformats.org/officeDocument/2006/relationships/customXml" Target="../ink/ink441.xml"/><Relationship Id="rId254" Type="http://schemas.openxmlformats.org/officeDocument/2006/relationships/image" Target="../media/image452.png"/><Relationship Id="rId28" Type="http://schemas.openxmlformats.org/officeDocument/2006/relationships/image" Target="../media/image339.png"/><Relationship Id="rId49" Type="http://schemas.openxmlformats.org/officeDocument/2006/relationships/customXml" Target="../ink/ink349.xml"/><Relationship Id="rId114" Type="http://schemas.openxmlformats.org/officeDocument/2006/relationships/image" Target="../media/image382.png"/><Relationship Id="rId275" Type="http://schemas.openxmlformats.org/officeDocument/2006/relationships/customXml" Target="../ink/ink462.xml"/><Relationship Id="rId296" Type="http://schemas.openxmlformats.org/officeDocument/2006/relationships/image" Target="../media/image473.png"/><Relationship Id="rId300" Type="http://schemas.openxmlformats.org/officeDocument/2006/relationships/image" Target="../media/image475.png"/><Relationship Id="rId60" Type="http://schemas.openxmlformats.org/officeDocument/2006/relationships/image" Target="../media/image355.png"/><Relationship Id="rId81" Type="http://schemas.openxmlformats.org/officeDocument/2006/relationships/customXml" Target="../ink/ink365.xml"/><Relationship Id="rId135" Type="http://schemas.openxmlformats.org/officeDocument/2006/relationships/customXml" Target="../ink/ink392.xml"/><Relationship Id="rId156" Type="http://schemas.openxmlformats.org/officeDocument/2006/relationships/image" Target="../media/image403.png"/><Relationship Id="rId177" Type="http://schemas.openxmlformats.org/officeDocument/2006/relationships/customXml" Target="../ink/ink413.xml"/><Relationship Id="rId198" Type="http://schemas.openxmlformats.org/officeDocument/2006/relationships/image" Target="../media/image424.png"/><Relationship Id="rId321" Type="http://schemas.openxmlformats.org/officeDocument/2006/relationships/customXml" Target="../ink/ink485.xml"/><Relationship Id="rId202" Type="http://schemas.openxmlformats.org/officeDocument/2006/relationships/image" Target="../media/image426.png"/><Relationship Id="rId223" Type="http://schemas.openxmlformats.org/officeDocument/2006/relationships/customXml" Target="../ink/ink436.xml"/><Relationship Id="rId244" Type="http://schemas.openxmlformats.org/officeDocument/2006/relationships/image" Target="../media/image447.png"/><Relationship Id="rId18" Type="http://schemas.openxmlformats.org/officeDocument/2006/relationships/image" Target="../media/image334.png"/><Relationship Id="rId39" Type="http://schemas.openxmlformats.org/officeDocument/2006/relationships/customXml" Target="../ink/ink344.xml"/><Relationship Id="rId265" Type="http://schemas.openxmlformats.org/officeDocument/2006/relationships/customXml" Target="../ink/ink457.xml"/><Relationship Id="rId286" Type="http://schemas.openxmlformats.org/officeDocument/2006/relationships/image" Target="../media/image468.png"/><Relationship Id="rId50" Type="http://schemas.openxmlformats.org/officeDocument/2006/relationships/image" Target="../media/image350.png"/><Relationship Id="rId104" Type="http://schemas.openxmlformats.org/officeDocument/2006/relationships/image" Target="../media/image377.png"/><Relationship Id="rId125" Type="http://schemas.openxmlformats.org/officeDocument/2006/relationships/customXml" Target="../ink/ink387.xml"/><Relationship Id="rId146" Type="http://schemas.openxmlformats.org/officeDocument/2006/relationships/image" Target="../media/image398.png"/><Relationship Id="rId167" Type="http://schemas.openxmlformats.org/officeDocument/2006/relationships/customXml" Target="../ink/ink408.xml"/><Relationship Id="rId188" Type="http://schemas.openxmlformats.org/officeDocument/2006/relationships/image" Target="../media/image419.png"/><Relationship Id="rId311" Type="http://schemas.openxmlformats.org/officeDocument/2006/relationships/customXml" Target="../ink/ink480.xml"/><Relationship Id="rId332" Type="http://schemas.openxmlformats.org/officeDocument/2006/relationships/image" Target="../media/image491.png"/><Relationship Id="rId71" Type="http://schemas.openxmlformats.org/officeDocument/2006/relationships/customXml" Target="../ink/ink360.xml"/><Relationship Id="rId92" Type="http://schemas.openxmlformats.org/officeDocument/2006/relationships/image" Target="../media/image371.png"/><Relationship Id="rId213" Type="http://schemas.openxmlformats.org/officeDocument/2006/relationships/customXml" Target="../ink/ink431.xml"/><Relationship Id="rId234" Type="http://schemas.openxmlformats.org/officeDocument/2006/relationships/image" Target="../media/image442.png"/><Relationship Id="rId2" Type="http://schemas.openxmlformats.org/officeDocument/2006/relationships/image" Target="../media/image1.emf"/><Relationship Id="rId29" Type="http://schemas.openxmlformats.org/officeDocument/2006/relationships/customXml" Target="../ink/ink339.xml"/><Relationship Id="rId255" Type="http://schemas.openxmlformats.org/officeDocument/2006/relationships/customXml" Target="../ink/ink452.xml"/><Relationship Id="rId276" Type="http://schemas.openxmlformats.org/officeDocument/2006/relationships/image" Target="../media/image463.png"/><Relationship Id="rId297" Type="http://schemas.openxmlformats.org/officeDocument/2006/relationships/customXml" Target="../ink/ink473.xml"/><Relationship Id="rId40" Type="http://schemas.openxmlformats.org/officeDocument/2006/relationships/image" Target="../media/image345.png"/><Relationship Id="rId115" Type="http://schemas.openxmlformats.org/officeDocument/2006/relationships/customXml" Target="../ink/ink382.xml"/><Relationship Id="rId136" Type="http://schemas.openxmlformats.org/officeDocument/2006/relationships/image" Target="../media/image393.png"/><Relationship Id="rId157" Type="http://schemas.openxmlformats.org/officeDocument/2006/relationships/customXml" Target="../ink/ink403.xml"/><Relationship Id="rId178" Type="http://schemas.openxmlformats.org/officeDocument/2006/relationships/image" Target="../media/image414.png"/><Relationship Id="rId301" Type="http://schemas.openxmlformats.org/officeDocument/2006/relationships/customXml" Target="../ink/ink475.xml"/><Relationship Id="rId322" Type="http://schemas.openxmlformats.org/officeDocument/2006/relationships/image" Target="../media/image486.png"/><Relationship Id="rId61" Type="http://schemas.openxmlformats.org/officeDocument/2006/relationships/customXml" Target="../ink/ink355.xml"/><Relationship Id="rId82" Type="http://schemas.openxmlformats.org/officeDocument/2006/relationships/image" Target="../media/image366.png"/><Relationship Id="rId199" Type="http://schemas.openxmlformats.org/officeDocument/2006/relationships/customXml" Target="../ink/ink424.xml"/><Relationship Id="rId203" Type="http://schemas.openxmlformats.org/officeDocument/2006/relationships/customXml" Target="../ink/ink426.xml"/><Relationship Id="rId19" Type="http://schemas.openxmlformats.org/officeDocument/2006/relationships/customXml" Target="../ink/ink334.xml"/><Relationship Id="rId224" Type="http://schemas.openxmlformats.org/officeDocument/2006/relationships/image" Target="../media/image437.png"/><Relationship Id="rId245" Type="http://schemas.openxmlformats.org/officeDocument/2006/relationships/customXml" Target="../ink/ink447.xml"/><Relationship Id="rId266" Type="http://schemas.openxmlformats.org/officeDocument/2006/relationships/image" Target="../media/image458.png"/><Relationship Id="rId287" Type="http://schemas.openxmlformats.org/officeDocument/2006/relationships/customXml" Target="../ink/ink468.xml"/><Relationship Id="rId30" Type="http://schemas.openxmlformats.org/officeDocument/2006/relationships/image" Target="../media/image340.png"/><Relationship Id="rId105" Type="http://schemas.openxmlformats.org/officeDocument/2006/relationships/customXml" Target="../ink/ink377.xml"/><Relationship Id="rId126" Type="http://schemas.openxmlformats.org/officeDocument/2006/relationships/image" Target="../media/image388.png"/><Relationship Id="rId147" Type="http://schemas.openxmlformats.org/officeDocument/2006/relationships/customXml" Target="../ink/ink398.xml"/><Relationship Id="rId168" Type="http://schemas.openxmlformats.org/officeDocument/2006/relationships/image" Target="../media/image409.png"/><Relationship Id="rId312" Type="http://schemas.openxmlformats.org/officeDocument/2006/relationships/image" Target="../media/image481.png"/></Relationships>
</file>

<file path=ppt/slides/_rels/slide6.xml.rels><?xml version="1.0" encoding="UTF-8" standalone="yes"?>
<Relationships xmlns="http://schemas.openxmlformats.org/package/2006/relationships"><Relationship Id="rId26" Type="http://schemas.openxmlformats.org/officeDocument/2006/relationships/customXml" Target="../ink/ink503.xml"/><Relationship Id="rId117" Type="http://schemas.openxmlformats.org/officeDocument/2006/relationships/image" Target="../media/image549.png"/><Relationship Id="rId21" Type="http://schemas.openxmlformats.org/officeDocument/2006/relationships/image" Target="../media/image501.png"/><Relationship Id="rId42" Type="http://schemas.openxmlformats.org/officeDocument/2006/relationships/customXml" Target="../ink/ink511.xml"/><Relationship Id="rId47" Type="http://schemas.openxmlformats.org/officeDocument/2006/relationships/image" Target="../media/image514.png"/><Relationship Id="rId63" Type="http://schemas.openxmlformats.org/officeDocument/2006/relationships/image" Target="../media/image522.png"/><Relationship Id="rId68" Type="http://schemas.openxmlformats.org/officeDocument/2006/relationships/customXml" Target="../ink/ink524.xml"/><Relationship Id="rId84" Type="http://schemas.openxmlformats.org/officeDocument/2006/relationships/customXml" Target="../ink/ink532.xml"/><Relationship Id="rId89" Type="http://schemas.openxmlformats.org/officeDocument/2006/relationships/image" Target="../media/image535.png"/><Relationship Id="rId112" Type="http://schemas.openxmlformats.org/officeDocument/2006/relationships/customXml" Target="../ink/ink546.xml"/><Relationship Id="rId133" Type="http://schemas.openxmlformats.org/officeDocument/2006/relationships/image" Target="../media/image557.png"/><Relationship Id="rId138" Type="http://schemas.openxmlformats.org/officeDocument/2006/relationships/customXml" Target="../ink/ink559.xml"/><Relationship Id="rId154" Type="http://schemas.openxmlformats.org/officeDocument/2006/relationships/customXml" Target="../ink/ink567.xml"/><Relationship Id="rId159" Type="http://schemas.openxmlformats.org/officeDocument/2006/relationships/image" Target="../media/image570.png"/><Relationship Id="rId16" Type="http://schemas.openxmlformats.org/officeDocument/2006/relationships/customXml" Target="../ink/ink498.xml"/><Relationship Id="rId107" Type="http://schemas.openxmlformats.org/officeDocument/2006/relationships/image" Target="../media/image544.png"/><Relationship Id="rId11" Type="http://schemas.openxmlformats.org/officeDocument/2006/relationships/image" Target="../media/image496.png"/><Relationship Id="rId32" Type="http://schemas.openxmlformats.org/officeDocument/2006/relationships/customXml" Target="../ink/ink506.xml"/><Relationship Id="rId37" Type="http://schemas.openxmlformats.org/officeDocument/2006/relationships/image" Target="../media/image509.png"/><Relationship Id="rId53" Type="http://schemas.openxmlformats.org/officeDocument/2006/relationships/image" Target="../media/image517.png"/><Relationship Id="rId58" Type="http://schemas.openxmlformats.org/officeDocument/2006/relationships/customXml" Target="../ink/ink519.xml"/><Relationship Id="rId74" Type="http://schemas.openxmlformats.org/officeDocument/2006/relationships/customXml" Target="../ink/ink527.xml"/><Relationship Id="rId79" Type="http://schemas.openxmlformats.org/officeDocument/2006/relationships/image" Target="../media/image530.png"/><Relationship Id="rId102" Type="http://schemas.openxmlformats.org/officeDocument/2006/relationships/customXml" Target="../ink/ink541.xml"/><Relationship Id="rId123" Type="http://schemas.openxmlformats.org/officeDocument/2006/relationships/image" Target="../media/image552.png"/><Relationship Id="rId128" Type="http://schemas.openxmlformats.org/officeDocument/2006/relationships/customXml" Target="../ink/ink554.xml"/><Relationship Id="rId144" Type="http://schemas.openxmlformats.org/officeDocument/2006/relationships/customXml" Target="../ink/ink562.xml"/><Relationship Id="rId149" Type="http://schemas.openxmlformats.org/officeDocument/2006/relationships/image" Target="../media/image565.png"/><Relationship Id="rId5" Type="http://schemas.openxmlformats.org/officeDocument/2006/relationships/image" Target="../media/image493.png"/><Relationship Id="rId90" Type="http://schemas.openxmlformats.org/officeDocument/2006/relationships/customXml" Target="../ink/ink535.xml"/><Relationship Id="rId95" Type="http://schemas.openxmlformats.org/officeDocument/2006/relationships/image" Target="../media/image538.png"/><Relationship Id="rId160" Type="http://schemas.openxmlformats.org/officeDocument/2006/relationships/customXml" Target="../ink/ink570.xml"/><Relationship Id="rId165" Type="http://schemas.openxmlformats.org/officeDocument/2006/relationships/image" Target="../media/image573.png"/><Relationship Id="rId22" Type="http://schemas.openxmlformats.org/officeDocument/2006/relationships/customXml" Target="../ink/ink501.xml"/><Relationship Id="rId27" Type="http://schemas.openxmlformats.org/officeDocument/2006/relationships/image" Target="../media/image504.png"/><Relationship Id="rId43" Type="http://schemas.openxmlformats.org/officeDocument/2006/relationships/image" Target="../media/image512.png"/><Relationship Id="rId48" Type="http://schemas.openxmlformats.org/officeDocument/2006/relationships/customXml" Target="../ink/ink514.xml"/><Relationship Id="rId64" Type="http://schemas.openxmlformats.org/officeDocument/2006/relationships/customXml" Target="../ink/ink522.xml"/><Relationship Id="rId69" Type="http://schemas.openxmlformats.org/officeDocument/2006/relationships/image" Target="../media/image525.png"/><Relationship Id="rId113" Type="http://schemas.openxmlformats.org/officeDocument/2006/relationships/image" Target="../media/image547.png"/><Relationship Id="rId118" Type="http://schemas.openxmlformats.org/officeDocument/2006/relationships/customXml" Target="../ink/ink549.xml"/><Relationship Id="rId134" Type="http://schemas.openxmlformats.org/officeDocument/2006/relationships/customXml" Target="../ink/ink557.xml"/><Relationship Id="rId139" Type="http://schemas.openxmlformats.org/officeDocument/2006/relationships/image" Target="../media/image560.png"/><Relationship Id="rId80" Type="http://schemas.openxmlformats.org/officeDocument/2006/relationships/customXml" Target="../ink/ink530.xml"/><Relationship Id="rId85" Type="http://schemas.openxmlformats.org/officeDocument/2006/relationships/image" Target="../media/image533.png"/><Relationship Id="rId150" Type="http://schemas.openxmlformats.org/officeDocument/2006/relationships/customXml" Target="../ink/ink565.xml"/><Relationship Id="rId155" Type="http://schemas.openxmlformats.org/officeDocument/2006/relationships/image" Target="../media/image568.png"/><Relationship Id="rId12" Type="http://schemas.openxmlformats.org/officeDocument/2006/relationships/customXml" Target="../ink/ink496.xml"/><Relationship Id="rId17" Type="http://schemas.openxmlformats.org/officeDocument/2006/relationships/image" Target="../media/image499.png"/><Relationship Id="rId33" Type="http://schemas.openxmlformats.org/officeDocument/2006/relationships/image" Target="../media/image507.png"/><Relationship Id="rId38" Type="http://schemas.openxmlformats.org/officeDocument/2006/relationships/customXml" Target="../ink/ink509.xml"/><Relationship Id="rId59" Type="http://schemas.openxmlformats.org/officeDocument/2006/relationships/image" Target="../media/image520.png"/><Relationship Id="rId103" Type="http://schemas.openxmlformats.org/officeDocument/2006/relationships/image" Target="../media/image542.png"/><Relationship Id="rId108" Type="http://schemas.openxmlformats.org/officeDocument/2006/relationships/customXml" Target="../ink/ink544.xml"/><Relationship Id="rId124" Type="http://schemas.openxmlformats.org/officeDocument/2006/relationships/customXml" Target="../ink/ink552.xml"/><Relationship Id="rId129" Type="http://schemas.openxmlformats.org/officeDocument/2006/relationships/image" Target="../media/image555.png"/><Relationship Id="rId54" Type="http://schemas.openxmlformats.org/officeDocument/2006/relationships/customXml" Target="../ink/ink517.xml"/><Relationship Id="rId70" Type="http://schemas.openxmlformats.org/officeDocument/2006/relationships/customXml" Target="../ink/ink525.xml"/><Relationship Id="rId75" Type="http://schemas.openxmlformats.org/officeDocument/2006/relationships/image" Target="../media/image528.png"/><Relationship Id="rId91" Type="http://schemas.openxmlformats.org/officeDocument/2006/relationships/image" Target="../media/image536.png"/><Relationship Id="rId96" Type="http://schemas.openxmlformats.org/officeDocument/2006/relationships/customXml" Target="../ink/ink538.xml"/><Relationship Id="rId140" Type="http://schemas.openxmlformats.org/officeDocument/2006/relationships/customXml" Target="../ink/ink560.xml"/><Relationship Id="rId145" Type="http://schemas.openxmlformats.org/officeDocument/2006/relationships/image" Target="../media/image563.png"/><Relationship Id="rId161" Type="http://schemas.openxmlformats.org/officeDocument/2006/relationships/image" Target="../media/image571.png"/><Relationship Id="rId1" Type="http://schemas.openxmlformats.org/officeDocument/2006/relationships/slideLayout" Target="../slideLayouts/slideLayout7.xml"/><Relationship Id="rId6" Type="http://schemas.openxmlformats.org/officeDocument/2006/relationships/customXml" Target="../ink/ink493.xml"/><Relationship Id="rId15" Type="http://schemas.openxmlformats.org/officeDocument/2006/relationships/image" Target="../media/image498.png"/><Relationship Id="rId23" Type="http://schemas.openxmlformats.org/officeDocument/2006/relationships/image" Target="../media/image502.png"/><Relationship Id="rId28" Type="http://schemas.openxmlformats.org/officeDocument/2006/relationships/customXml" Target="../ink/ink504.xml"/><Relationship Id="rId36" Type="http://schemas.openxmlformats.org/officeDocument/2006/relationships/customXml" Target="../ink/ink508.xml"/><Relationship Id="rId49" Type="http://schemas.openxmlformats.org/officeDocument/2006/relationships/image" Target="../media/image515.png"/><Relationship Id="rId57" Type="http://schemas.openxmlformats.org/officeDocument/2006/relationships/image" Target="../media/image519.png"/><Relationship Id="rId106" Type="http://schemas.openxmlformats.org/officeDocument/2006/relationships/customXml" Target="../ink/ink543.xml"/><Relationship Id="rId114" Type="http://schemas.openxmlformats.org/officeDocument/2006/relationships/customXml" Target="../ink/ink547.xml"/><Relationship Id="rId119" Type="http://schemas.openxmlformats.org/officeDocument/2006/relationships/image" Target="../media/image550.png"/><Relationship Id="rId127" Type="http://schemas.openxmlformats.org/officeDocument/2006/relationships/image" Target="../media/image554.png"/><Relationship Id="rId10" Type="http://schemas.openxmlformats.org/officeDocument/2006/relationships/customXml" Target="../ink/ink495.xml"/><Relationship Id="rId31" Type="http://schemas.openxmlformats.org/officeDocument/2006/relationships/image" Target="../media/image506.png"/><Relationship Id="rId44" Type="http://schemas.openxmlformats.org/officeDocument/2006/relationships/customXml" Target="../ink/ink512.xml"/><Relationship Id="rId52" Type="http://schemas.openxmlformats.org/officeDocument/2006/relationships/customXml" Target="../ink/ink516.xml"/><Relationship Id="rId60" Type="http://schemas.openxmlformats.org/officeDocument/2006/relationships/customXml" Target="../ink/ink520.xml"/><Relationship Id="rId65" Type="http://schemas.openxmlformats.org/officeDocument/2006/relationships/image" Target="../media/image523.png"/><Relationship Id="rId73" Type="http://schemas.openxmlformats.org/officeDocument/2006/relationships/image" Target="../media/image527.png"/><Relationship Id="rId78" Type="http://schemas.openxmlformats.org/officeDocument/2006/relationships/customXml" Target="../ink/ink529.xml"/><Relationship Id="rId81" Type="http://schemas.openxmlformats.org/officeDocument/2006/relationships/image" Target="../media/image531.png"/><Relationship Id="rId86" Type="http://schemas.openxmlformats.org/officeDocument/2006/relationships/customXml" Target="../ink/ink533.xml"/><Relationship Id="rId94" Type="http://schemas.openxmlformats.org/officeDocument/2006/relationships/customXml" Target="../ink/ink537.xml"/><Relationship Id="rId99" Type="http://schemas.openxmlformats.org/officeDocument/2006/relationships/image" Target="../media/image540.png"/><Relationship Id="rId101" Type="http://schemas.openxmlformats.org/officeDocument/2006/relationships/image" Target="../media/image541.png"/><Relationship Id="rId122" Type="http://schemas.openxmlformats.org/officeDocument/2006/relationships/customXml" Target="../ink/ink551.xml"/><Relationship Id="rId130" Type="http://schemas.openxmlformats.org/officeDocument/2006/relationships/customXml" Target="../ink/ink555.xml"/><Relationship Id="rId135" Type="http://schemas.openxmlformats.org/officeDocument/2006/relationships/image" Target="../media/image558.png"/><Relationship Id="rId143" Type="http://schemas.openxmlformats.org/officeDocument/2006/relationships/image" Target="../media/image562.png"/><Relationship Id="rId148" Type="http://schemas.openxmlformats.org/officeDocument/2006/relationships/customXml" Target="../ink/ink564.xml"/><Relationship Id="rId151" Type="http://schemas.openxmlformats.org/officeDocument/2006/relationships/image" Target="../media/image566.png"/><Relationship Id="rId156" Type="http://schemas.openxmlformats.org/officeDocument/2006/relationships/customXml" Target="../ink/ink568.xml"/><Relationship Id="rId164" Type="http://schemas.openxmlformats.org/officeDocument/2006/relationships/customXml" Target="../ink/ink572.xml"/><Relationship Id="rId4" Type="http://schemas.openxmlformats.org/officeDocument/2006/relationships/customXml" Target="../ink/ink492.xml"/><Relationship Id="rId9" Type="http://schemas.openxmlformats.org/officeDocument/2006/relationships/image" Target="../media/image495.png"/><Relationship Id="rId13" Type="http://schemas.openxmlformats.org/officeDocument/2006/relationships/image" Target="../media/image497.png"/><Relationship Id="rId18" Type="http://schemas.openxmlformats.org/officeDocument/2006/relationships/customXml" Target="../ink/ink499.xml"/><Relationship Id="rId39" Type="http://schemas.openxmlformats.org/officeDocument/2006/relationships/image" Target="../media/image510.png"/><Relationship Id="rId109" Type="http://schemas.openxmlformats.org/officeDocument/2006/relationships/image" Target="../media/image545.png"/><Relationship Id="rId34" Type="http://schemas.openxmlformats.org/officeDocument/2006/relationships/customXml" Target="../ink/ink507.xml"/><Relationship Id="rId50" Type="http://schemas.openxmlformats.org/officeDocument/2006/relationships/customXml" Target="../ink/ink515.xml"/><Relationship Id="rId55" Type="http://schemas.openxmlformats.org/officeDocument/2006/relationships/image" Target="../media/image518.png"/><Relationship Id="rId76" Type="http://schemas.openxmlformats.org/officeDocument/2006/relationships/customXml" Target="../ink/ink528.xml"/><Relationship Id="rId97" Type="http://schemas.openxmlformats.org/officeDocument/2006/relationships/image" Target="../media/image539.png"/><Relationship Id="rId104" Type="http://schemas.openxmlformats.org/officeDocument/2006/relationships/customXml" Target="../ink/ink542.xml"/><Relationship Id="rId120" Type="http://schemas.openxmlformats.org/officeDocument/2006/relationships/customXml" Target="../ink/ink550.xml"/><Relationship Id="rId125" Type="http://schemas.openxmlformats.org/officeDocument/2006/relationships/image" Target="../media/image553.png"/><Relationship Id="rId141" Type="http://schemas.openxmlformats.org/officeDocument/2006/relationships/image" Target="../media/image561.png"/><Relationship Id="rId146" Type="http://schemas.openxmlformats.org/officeDocument/2006/relationships/customXml" Target="../ink/ink563.xml"/><Relationship Id="rId7" Type="http://schemas.openxmlformats.org/officeDocument/2006/relationships/image" Target="../media/image494.png"/><Relationship Id="rId71" Type="http://schemas.openxmlformats.org/officeDocument/2006/relationships/image" Target="../media/image526.png"/><Relationship Id="rId92" Type="http://schemas.openxmlformats.org/officeDocument/2006/relationships/customXml" Target="../ink/ink536.xml"/><Relationship Id="rId162" Type="http://schemas.openxmlformats.org/officeDocument/2006/relationships/customXml" Target="../ink/ink571.xml"/><Relationship Id="rId2" Type="http://schemas.openxmlformats.org/officeDocument/2006/relationships/customXml" Target="../ink/ink491.xml"/><Relationship Id="rId29" Type="http://schemas.openxmlformats.org/officeDocument/2006/relationships/image" Target="../media/image505.png"/><Relationship Id="rId24" Type="http://schemas.openxmlformats.org/officeDocument/2006/relationships/customXml" Target="../ink/ink502.xml"/><Relationship Id="rId40" Type="http://schemas.openxmlformats.org/officeDocument/2006/relationships/customXml" Target="../ink/ink510.xml"/><Relationship Id="rId45" Type="http://schemas.openxmlformats.org/officeDocument/2006/relationships/image" Target="../media/image513.png"/><Relationship Id="rId66" Type="http://schemas.openxmlformats.org/officeDocument/2006/relationships/customXml" Target="../ink/ink523.xml"/><Relationship Id="rId87" Type="http://schemas.openxmlformats.org/officeDocument/2006/relationships/image" Target="../media/image534.png"/><Relationship Id="rId110" Type="http://schemas.openxmlformats.org/officeDocument/2006/relationships/customXml" Target="../ink/ink545.xml"/><Relationship Id="rId115" Type="http://schemas.openxmlformats.org/officeDocument/2006/relationships/image" Target="../media/image548.png"/><Relationship Id="rId131" Type="http://schemas.openxmlformats.org/officeDocument/2006/relationships/image" Target="../media/image556.png"/><Relationship Id="rId136" Type="http://schemas.openxmlformats.org/officeDocument/2006/relationships/customXml" Target="../ink/ink558.xml"/><Relationship Id="rId157" Type="http://schemas.openxmlformats.org/officeDocument/2006/relationships/image" Target="../media/image569.png"/><Relationship Id="rId61" Type="http://schemas.openxmlformats.org/officeDocument/2006/relationships/image" Target="../media/image521.png"/><Relationship Id="rId82" Type="http://schemas.openxmlformats.org/officeDocument/2006/relationships/customXml" Target="../ink/ink531.xml"/><Relationship Id="rId152" Type="http://schemas.openxmlformats.org/officeDocument/2006/relationships/customXml" Target="../ink/ink566.xml"/><Relationship Id="rId19" Type="http://schemas.openxmlformats.org/officeDocument/2006/relationships/image" Target="../media/image500.png"/><Relationship Id="rId14" Type="http://schemas.openxmlformats.org/officeDocument/2006/relationships/customXml" Target="../ink/ink497.xml"/><Relationship Id="rId30" Type="http://schemas.openxmlformats.org/officeDocument/2006/relationships/customXml" Target="../ink/ink505.xml"/><Relationship Id="rId35" Type="http://schemas.openxmlformats.org/officeDocument/2006/relationships/image" Target="../media/image508.png"/><Relationship Id="rId56" Type="http://schemas.openxmlformats.org/officeDocument/2006/relationships/customXml" Target="../ink/ink518.xml"/><Relationship Id="rId77" Type="http://schemas.openxmlformats.org/officeDocument/2006/relationships/image" Target="../media/image529.png"/><Relationship Id="rId100" Type="http://schemas.openxmlformats.org/officeDocument/2006/relationships/customXml" Target="../ink/ink540.xml"/><Relationship Id="rId105" Type="http://schemas.openxmlformats.org/officeDocument/2006/relationships/image" Target="../media/image543.png"/><Relationship Id="rId126" Type="http://schemas.openxmlformats.org/officeDocument/2006/relationships/customXml" Target="../ink/ink553.xml"/><Relationship Id="rId147" Type="http://schemas.openxmlformats.org/officeDocument/2006/relationships/image" Target="../media/image564.png"/><Relationship Id="rId8" Type="http://schemas.openxmlformats.org/officeDocument/2006/relationships/customXml" Target="../ink/ink494.xml"/><Relationship Id="rId51" Type="http://schemas.openxmlformats.org/officeDocument/2006/relationships/image" Target="../media/image516.png"/><Relationship Id="rId72" Type="http://schemas.openxmlformats.org/officeDocument/2006/relationships/customXml" Target="../ink/ink526.xml"/><Relationship Id="rId93" Type="http://schemas.openxmlformats.org/officeDocument/2006/relationships/image" Target="../media/image537.png"/><Relationship Id="rId98" Type="http://schemas.openxmlformats.org/officeDocument/2006/relationships/customXml" Target="../ink/ink539.xml"/><Relationship Id="rId121" Type="http://schemas.openxmlformats.org/officeDocument/2006/relationships/image" Target="../media/image551.png"/><Relationship Id="rId142" Type="http://schemas.openxmlformats.org/officeDocument/2006/relationships/customXml" Target="../ink/ink561.xml"/><Relationship Id="rId163" Type="http://schemas.openxmlformats.org/officeDocument/2006/relationships/image" Target="../media/image572.png"/><Relationship Id="rId3" Type="http://schemas.openxmlformats.org/officeDocument/2006/relationships/image" Target="../media/image492.png"/><Relationship Id="rId25" Type="http://schemas.openxmlformats.org/officeDocument/2006/relationships/image" Target="../media/image503.png"/><Relationship Id="rId46" Type="http://schemas.openxmlformats.org/officeDocument/2006/relationships/customXml" Target="../ink/ink513.xml"/><Relationship Id="rId67" Type="http://schemas.openxmlformats.org/officeDocument/2006/relationships/image" Target="../media/image524.png"/><Relationship Id="rId116" Type="http://schemas.openxmlformats.org/officeDocument/2006/relationships/customXml" Target="../ink/ink548.xml"/><Relationship Id="rId137" Type="http://schemas.openxmlformats.org/officeDocument/2006/relationships/image" Target="../media/image559.png"/><Relationship Id="rId158" Type="http://schemas.openxmlformats.org/officeDocument/2006/relationships/customXml" Target="../ink/ink569.xml"/><Relationship Id="rId20" Type="http://schemas.openxmlformats.org/officeDocument/2006/relationships/customXml" Target="../ink/ink500.xml"/><Relationship Id="rId41" Type="http://schemas.openxmlformats.org/officeDocument/2006/relationships/image" Target="../media/image511.png"/><Relationship Id="rId62" Type="http://schemas.openxmlformats.org/officeDocument/2006/relationships/customXml" Target="../ink/ink521.xml"/><Relationship Id="rId83" Type="http://schemas.openxmlformats.org/officeDocument/2006/relationships/image" Target="../media/image532.png"/><Relationship Id="rId88" Type="http://schemas.openxmlformats.org/officeDocument/2006/relationships/customXml" Target="../ink/ink534.xml"/><Relationship Id="rId111" Type="http://schemas.openxmlformats.org/officeDocument/2006/relationships/image" Target="../media/image546.png"/><Relationship Id="rId132" Type="http://schemas.openxmlformats.org/officeDocument/2006/relationships/customXml" Target="../ink/ink556.xml"/><Relationship Id="rId153" Type="http://schemas.openxmlformats.org/officeDocument/2006/relationships/image" Target="../media/image567.png"/></Relationships>
</file>

<file path=ppt/slides/_rels/slide7.xml.rels><?xml version="1.0" encoding="UTF-8" standalone="yes"?>
<Relationships xmlns="http://schemas.openxmlformats.org/package/2006/relationships"><Relationship Id="rId26" Type="http://schemas.openxmlformats.org/officeDocument/2006/relationships/customXml" Target="../ink/ink585.xml"/><Relationship Id="rId117" Type="http://schemas.openxmlformats.org/officeDocument/2006/relationships/image" Target="../media/image631.png"/><Relationship Id="rId21" Type="http://schemas.openxmlformats.org/officeDocument/2006/relationships/image" Target="../media/image583.png"/><Relationship Id="rId42" Type="http://schemas.openxmlformats.org/officeDocument/2006/relationships/customXml" Target="../ink/ink593.xml"/><Relationship Id="rId47" Type="http://schemas.openxmlformats.org/officeDocument/2006/relationships/image" Target="../media/image596.png"/><Relationship Id="rId63" Type="http://schemas.openxmlformats.org/officeDocument/2006/relationships/image" Target="../media/image604.png"/><Relationship Id="rId68" Type="http://schemas.openxmlformats.org/officeDocument/2006/relationships/customXml" Target="../ink/ink606.xml"/><Relationship Id="rId84" Type="http://schemas.openxmlformats.org/officeDocument/2006/relationships/customXml" Target="../ink/ink614.xml"/><Relationship Id="rId89" Type="http://schemas.openxmlformats.org/officeDocument/2006/relationships/image" Target="../media/image617.png"/><Relationship Id="rId112" Type="http://schemas.openxmlformats.org/officeDocument/2006/relationships/customXml" Target="../ink/ink628.xml"/><Relationship Id="rId133" Type="http://schemas.openxmlformats.org/officeDocument/2006/relationships/customXml" Target="../ink/ink638.xml"/><Relationship Id="rId138" Type="http://schemas.openxmlformats.org/officeDocument/2006/relationships/image" Target="../media/image642.png"/><Relationship Id="rId154" Type="http://schemas.openxmlformats.org/officeDocument/2006/relationships/image" Target="../media/image650.png"/><Relationship Id="rId159" Type="http://schemas.openxmlformats.org/officeDocument/2006/relationships/customXml" Target="../ink/ink651.xml"/><Relationship Id="rId175" Type="http://schemas.openxmlformats.org/officeDocument/2006/relationships/customXml" Target="../ink/ink659.xml"/><Relationship Id="rId170" Type="http://schemas.openxmlformats.org/officeDocument/2006/relationships/image" Target="../media/image658.png"/><Relationship Id="rId16" Type="http://schemas.openxmlformats.org/officeDocument/2006/relationships/customXml" Target="../ink/ink580.xml"/><Relationship Id="rId107" Type="http://schemas.openxmlformats.org/officeDocument/2006/relationships/image" Target="../media/image626.png"/><Relationship Id="rId11" Type="http://schemas.openxmlformats.org/officeDocument/2006/relationships/image" Target="../media/image578.png"/><Relationship Id="rId32" Type="http://schemas.openxmlformats.org/officeDocument/2006/relationships/customXml" Target="../ink/ink588.xml"/><Relationship Id="rId37" Type="http://schemas.openxmlformats.org/officeDocument/2006/relationships/image" Target="../media/image591.png"/><Relationship Id="rId53" Type="http://schemas.openxmlformats.org/officeDocument/2006/relationships/image" Target="../media/image599.png"/><Relationship Id="rId58" Type="http://schemas.openxmlformats.org/officeDocument/2006/relationships/customXml" Target="../ink/ink601.xml"/><Relationship Id="rId74" Type="http://schemas.openxmlformats.org/officeDocument/2006/relationships/customXml" Target="../ink/ink609.xml"/><Relationship Id="rId79" Type="http://schemas.openxmlformats.org/officeDocument/2006/relationships/image" Target="../media/image612.png"/><Relationship Id="rId102" Type="http://schemas.openxmlformats.org/officeDocument/2006/relationships/customXml" Target="../ink/ink623.xml"/><Relationship Id="rId123" Type="http://schemas.openxmlformats.org/officeDocument/2006/relationships/image" Target="../media/image634.png"/><Relationship Id="rId128" Type="http://schemas.openxmlformats.org/officeDocument/2006/relationships/image" Target="../media/image2.emf"/><Relationship Id="rId144" Type="http://schemas.openxmlformats.org/officeDocument/2006/relationships/image" Target="../media/image645.png"/><Relationship Id="rId149" Type="http://schemas.openxmlformats.org/officeDocument/2006/relationships/customXml" Target="../ink/ink646.xml"/><Relationship Id="rId5" Type="http://schemas.openxmlformats.org/officeDocument/2006/relationships/image" Target="../media/image575.png"/><Relationship Id="rId90" Type="http://schemas.openxmlformats.org/officeDocument/2006/relationships/customXml" Target="../ink/ink617.xml"/><Relationship Id="rId95" Type="http://schemas.openxmlformats.org/officeDocument/2006/relationships/image" Target="../media/image620.png"/><Relationship Id="rId160" Type="http://schemas.openxmlformats.org/officeDocument/2006/relationships/image" Target="../media/image653.png"/><Relationship Id="rId165" Type="http://schemas.openxmlformats.org/officeDocument/2006/relationships/customXml" Target="../ink/ink654.xml"/><Relationship Id="rId22" Type="http://schemas.openxmlformats.org/officeDocument/2006/relationships/customXml" Target="../ink/ink583.xml"/><Relationship Id="rId27" Type="http://schemas.openxmlformats.org/officeDocument/2006/relationships/image" Target="../media/image586.png"/><Relationship Id="rId43" Type="http://schemas.openxmlformats.org/officeDocument/2006/relationships/image" Target="../media/image594.png"/><Relationship Id="rId48" Type="http://schemas.openxmlformats.org/officeDocument/2006/relationships/customXml" Target="../ink/ink596.xml"/><Relationship Id="rId64" Type="http://schemas.openxmlformats.org/officeDocument/2006/relationships/customXml" Target="../ink/ink604.xml"/><Relationship Id="rId69" Type="http://schemas.openxmlformats.org/officeDocument/2006/relationships/image" Target="../media/image607.png"/><Relationship Id="rId113" Type="http://schemas.openxmlformats.org/officeDocument/2006/relationships/image" Target="../media/image629.png"/><Relationship Id="rId118" Type="http://schemas.openxmlformats.org/officeDocument/2006/relationships/customXml" Target="../ink/ink631.xml"/><Relationship Id="rId134" Type="http://schemas.openxmlformats.org/officeDocument/2006/relationships/image" Target="../media/image640.png"/><Relationship Id="rId139" Type="http://schemas.openxmlformats.org/officeDocument/2006/relationships/customXml" Target="../ink/ink641.xml"/><Relationship Id="rId80" Type="http://schemas.openxmlformats.org/officeDocument/2006/relationships/customXml" Target="../ink/ink612.xml"/><Relationship Id="rId85" Type="http://schemas.openxmlformats.org/officeDocument/2006/relationships/image" Target="../media/image615.png"/><Relationship Id="rId150" Type="http://schemas.openxmlformats.org/officeDocument/2006/relationships/image" Target="../media/image648.png"/><Relationship Id="rId155" Type="http://schemas.openxmlformats.org/officeDocument/2006/relationships/customXml" Target="../ink/ink649.xml"/><Relationship Id="rId171" Type="http://schemas.openxmlformats.org/officeDocument/2006/relationships/customXml" Target="../ink/ink657.xml"/><Relationship Id="rId176" Type="http://schemas.openxmlformats.org/officeDocument/2006/relationships/image" Target="../media/image326.png"/><Relationship Id="rId12" Type="http://schemas.openxmlformats.org/officeDocument/2006/relationships/customXml" Target="../ink/ink578.xml"/><Relationship Id="rId17" Type="http://schemas.openxmlformats.org/officeDocument/2006/relationships/image" Target="../media/image581.png"/><Relationship Id="rId33" Type="http://schemas.openxmlformats.org/officeDocument/2006/relationships/image" Target="../media/image589.png"/><Relationship Id="rId38" Type="http://schemas.openxmlformats.org/officeDocument/2006/relationships/customXml" Target="../ink/ink591.xml"/><Relationship Id="rId59" Type="http://schemas.openxmlformats.org/officeDocument/2006/relationships/image" Target="../media/image602.png"/><Relationship Id="rId103" Type="http://schemas.openxmlformats.org/officeDocument/2006/relationships/image" Target="../media/image624.png"/><Relationship Id="rId108" Type="http://schemas.openxmlformats.org/officeDocument/2006/relationships/customXml" Target="../ink/ink626.xml"/><Relationship Id="rId124" Type="http://schemas.openxmlformats.org/officeDocument/2006/relationships/customXml" Target="../ink/ink634.xml"/><Relationship Id="rId129" Type="http://schemas.openxmlformats.org/officeDocument/2006/relationships/customXml" Target="../ink/ink636.xml"/><Relationship Id="rId54" Type="http://schemas.openxmlformats.org/officeDocument/2006/relationships/customXml" Target="../ink/ink599.xml"/><Relationship Id="rId70" Type="http://schemas.openxmlformats.org/officeDocument/2006/relationships/customXml" Target="../ink/ink607.xml"/><Relationship Id="rId75" Type="http://schemas.openxmlformats.org/officeDocument/2006/relationships/image" Target="../media/image610.png"/><Relationship Id="rId91" Type="http://schemas.openxmlformats.org/officeDocument/2006/relationships/image" Target="../media/image618.png"/><Relationship Id="rId96" Type="http://schemas.openxmlformats.org/officeDocument/2006/relationships/customXml" Target="../ink/ink620.xml"/><Relationship Id="rId140" Type="http://schemas.openxmlformats.org/officeDocument/2006/relationships/image" Target="../media/image643.png"/><Relationship Id="rId145" Type="http://schemas.openxmlformats.org/officeDocument/2006/relationships/customXml" Target="../ink/ink644.xml"/><Relationship Id="rId161" Type="http://schemas.openxmlformats.org/officeDocument/2006/relationships/customXml" Target="../ink/ink652.xml"/><Relationship Id="rId166" Type="http://schemas.openxmlformats.org/officeDocument/2006/relationships/image" Target="../media/image656.png"/><Relationship Id="rId1" Type="http://schemas.openxmlformats.org/officeDocument/2006/relationships/slideLayout" Target="../slideLayouts/slideLayout7.xml"/><Relationship Id="rId6" Type="http://schemas.openxmlformats.org/officeDocument/2006/relationships/customXml" Target="../ink/ink575.xml"/><Relationship Id="rId23" Type="http://schemas.openxmlformats.org/officeDocument/2006/relationships/image" Target="../media/image584.png"/><Relationship Id="rId28" Type="http://schemas.openxmlformats.org/officeDocument/2006/relationships/customXml" Target="../ink/ink586.xml"/><Relationship Id="rId49" Type="http://schemas.openxmlformats.org/officeDocument/2006/relationships/image" Target="../media/image597.png"/><Relationship Id="rId114" Type="http://schemas.openxmlformats.org/officeDocument/2006/relationships/customXml" Target="../ink/ink629.xml"/><Relationship Id="rId119" Type="http://schemas.openxmlformats.org/officeDocument/2006/relationships/image" Target="../media/image632.png"/><Relationship Id="rId10" Type="http://schemas.openxmlformats.org/officeDocument/2006/relationships/customXml" Target="../ink/ink577.xml"/><Relationship Id="rId31" Type="http://schemas.openxmlformats.org/officeDocument/2006/relationships/image" Target="../media/image588.png"/><Relationship Id="rId44" Type="http://schemas.openxmlformats.org/officeDocument/2006/relationships/customXml" Target="../ink/ink594.xml"/><Relationship Id="rId52" Type="http://schemas.openxmlformats.org/officeDocument/2006/relationships/customXml" Target="../ink/ink598.xml"/><Relationship Id="rId60" Type="http://schemas.openxmlformats.org/officeDocument/2006/relationships/customXml" Target="../ink/ink602.xml"/><Relationship Id="rId65" Type="http://schemas.openxmlformats.org/officeDocument/2006/relationships/image" Target="../media/image605.png"/><Relationship Id="rId73" Type="http://schemas.openxmlformats.org/officeDocument/2006/relationships/image" Target="../media/image609.png"/><Relationship Id="rId78" Type="http://schemas.openxmlformats.org/officeDocument/2006/relationships/customXml" Target="../ink/ink611.xml"/><Relationship Id="rId81" Type="http://schemas.openxmlformats.org/officeDocument/2006/relationships/image" Target="../media/image613.png"/><Relationship Id="rId86" Type="http://schemas.openxmlformats.org/officeDocument/2006/relationships/customXml" Target="../ink/ink615.xml"/><Relationship Id="rId94" Type="http://schemas.openxmlformats.org/officeDocument/2006/relationships/customXml" Target="../ink/ink619.xml"/><Relationship Id="rId99" Type="http://schemas.openxmlformats.org/officeDocument/2006/relationships/image" Target="../media/image622.png"/><Relationship Id="rId101" Type="http://schemas.openxmlformats.org/officeDocument/2006/relationships/image" Target="../media/image623.png"/><Relationship Id="rId122" Type="http://schemas.openxmlformats.org/officeDocument/2006/relationships/customXml" Target="../ink/ink633.xml"/><Relationship Id="rId130" Type="http://schemas.openxmlformats.org/officeDocument/2006/relationships/image" Target="../media/image638.png"/><Relationship Id="rId135" Type="http://schemas.openxmlformats.org/officeDocument/2006/relationships/customXml" Target="../ink/ink639.xml"/><Relationship Id="rId143" Type="http://schemas.openxmlformats.org/officeDocument/2006/relationships/customXml" Target="../ink/ink643.xml"/><Relationship Id="rId148" Type="http://schemas.openxmlformats.org/officeDocument/2006/relationships/image" Target="../media/image647.png"/><Relationship Id="rId151" Type="http://schemas.openxmlformats.org/officeDocument/2006/relationships/customXml" Target="../ink/ink647.xml"/><Relationship Id="rId156" Type="http://schemas.openxmlformats.org/officeDocument/2006/relationships/image" Target="../media/image651.png"/><Relationship Id="rId164" Type="http://schemas.openxmlformats.org/officeDocument/2006/relationships/image" Target="../media/image655.png"/><Relationship Id="rId169" Type="http://schemas.openxmlformats.org/officeDocument/2006/relationships/customXml" Target="../ink/ink656.xml"/><Relationship Id="rId177" Type="http://schemas.openxmlformats.org/officeDocument/2006/relationships/customXml" Target="../ink/ink660.xml"/><Relationship Id="rId4" Type="http://schemas.openxmlformats.org/officeDocument/2006/relationships/customXml" Target="../ink/ink574.xml"/><Relationship Id="rId9" Type="http://schemas.openxmlformats.org/officeDocument/2006/relationships/image" Target="../media/image577.png"/><Relationship Id="rId172" Type="http://schemas.openxmlformats.org/officeDocument/2006/relationships/image" Target="../media/image659.png"/><Relationship Id="rId13" Type="http://schemas.openxmlformats.org/officeDocument/2006/relationships/image" Target="../media/image579.png"/><Relationship Id="rId18" Type="http://schemas.openxmlformats.org/officeDocument/2006/relationships/customXml" Target="../ink/ink581.xml"/><Relationship Id="rId39" Type="http://schemas.openxmlformats.org/officeDocument/2006/relationships/image" Target="../media/image592.png"/><Relationship Id="rId109" Type="http://schemas.openxmlformats.org/officeDocument/2006/relationships/image" Target="../media/image627.png"/><Relationship Id="rId34" Type="http://schemas.openxmlformats.org/officeDocument/2006/relationships/customXml" Target="../ink/ink589.xml"/><Relationship Id="rId50" Type="http://schemas.openxmlformats.org/officeDocument/2006/relationships/customXml" Target="../ink/ink597.xml"/><Relationship Id="rId55" Type="http://schemas.openxmlformats.org/officeDocument/2006/relationships/image" Target="../media/image600.png"/><Relationship Id="rId76" Type="http://schemas.openxmlformats.org/officeDocument/2006/relationships/customXml" Target="../ink/ink610.xml"/><Relationship Id="rId97" Type="http://schemas.openxmlformats.org/officeDocument/2006/relationships/image" Target="../media/image621.png"/><Relationship Id="rId104" Type="http://schemas.openxmlformats.org/officeDocument/2006/relationships/customXml" Target="../ink/ink624.xml"/><Relationship Id="rId120" Type="http://schemas.openxmlformats.org/officeDocument/2006/relationships/customXml" Target="../ink/ink632.xml"/><Relationship Id="rId125" Type="http://schemas.openxmlformats.org/officeDocument/2006/relationships/image" Target="../media/image635.png"/><Relationship Id="rId141" Type="http://schemas.openxmlformats.org/officeDocument/2006/relationships/customXml" Target="../ink/ink642.xml"/><Relationship Id="rId146" Type="http://schemas.openxmlformats.org/officeDocument/2006/relationships/image" Target="../media/image646.png"/><Relationship Id="rId167" Type="http://schemas.openxmlformats.org/officeDocument/2006/relationships/customXml" Target="../ink/ink655.xml"/><Relationship Id="rId7" Type="http://schemas.openxmlformats.org/officeDocument/2006/relationships/image" Target="../media/image576.png"/><Relationship Id="rId71" Type="http://schemas.openxmlformats.org/officeDocument/2006/relationships/image" Target="../media/image608.png"/><Relationship Id="rId92" Type="http://schemas.openxmlformats.org/officeDocument/2006/relationships/customXml" Target="../ink/ink618.xml"/><Relationship Id="rId162" Type="http://schemas.openxmlformats.org/officeDocument/2006/relationships/image" Target="../media/image654.png"/><Relationship Id="rId2" Type="http://schemas.openxmlformats.org/officeDocument/2006/relationships/customXml" Target="../ink/ink573.xml"/><Relationship Id="rId29" Type="http://schemas.openxmlformats.org/officeDocument/2006/relationships/image" Target="../media/image587.png"/><Relationship Id="rId24" Type="http://schemas.openxmlformats.org/officeDocument/2006/relationships/customXml" Target="../ink/ink584.xml"/><Relationship Id="rId40" Type="http://schemas.openxmlformats.org/officeDocument/2006/relationships/customXml" Target="../ink/ink592.xml"/><Relationship Id="rId45" Type="http://schemas.openxmlformats.org/officeDocument/2006/relationships/image" Target="../media/image595.png"/><Relationship Id="rId66" Type="http://schemas.openxmlformats.org/officeDocument/2006/relationships/customXml" Target="../ink/ink605.xml"/><Relationship Id="rId87" Type="http://schemas.openxmlformats.org/officeDocument/2006/relationships/image" Target="../media/image616.png"/><Relationship Id="rId110" Type="http://schemas.openxmlformats.org/officeDocument/2006/relationships/customXml" Target="../ink/ink627.xml"/><Relationship Id="rId115" Type="http://schemas.openxmlformats.org/officeDocument/2006/relationships/image" Target="../media/image630.png"/><Relationship Id="rId131" Type="http://schemas.openxmlformats.org/officeDocument/2006/relationships/customXml" Target="../ink/ink637.xml"/><Relationship Id="rId136" Type="http://schemas.openxmlformats.org/officeDocument/2006/relationships/image" Target="../media/image641.png"/><Relationship Id="rId157" Type="http://schemas.openxmlformats.org/officeDocument/2006/relationships/customXml" Target="../ink/ink650.xml"/><Relationship Id="rId178" Type="http://schemas.openxmlformats.org/officeDocument/2006/relationships/image" Target="../media/image637.png"/><Relationship Id="rId61" Type="http://schemas.openxmlformats.org/officeDocument/2006/relationships/image" Target="../media/image603.png"/><Relationship Id="rId82" Type="http://schemas.openxmlformats.org/officeDocument/2006/relationships/customXml" Target="../ink/ink613.xml"/><Relationship Id="rId152" Type="http://schemas.openxmlformats.org/officeDocument/2006/relationships/image" Target="../media/image649.png"/><Relationship Id="rId173" Type="http://schemas.openxmlformats.org/officeDocument/2006/relationships/customXml" Target="../ink/ink658.xml"/><Relationship Id="rId19" Type="http://schemas.openxmlformats.org/officeDocument/2006/relationships/image" Target="../media/image582.png"/><Relationship Id="rId14" Type="http://schemas.openxmlformats.org/officeDocument/2006/relationships/customXml" Target="../ink/ink579.xml"/><Relationship Id="rId30" Type="http://schemas.openxmlformats.org/officeDocument/2006/relationships/customXml" Target="../ink/ink587.xml"/><Relationship Id="rId35" Type="http://schemas.openxmlformats.org/officeDocument/2006/relationships/image" Target="../media/image590.png"/><Relationship Id="rId56" Type="http://schemas.openxmlformats.org/officeDocument/2006/relationships/customXml" Target="../ink/ink600.xml"/><Relationship Id="rId77" Type="http://schemas.openxmlformats.org/officeDocument/2006/relationships/image" Target="../media/image611.png"/><Relationship Id="rId100" Type="http://schemas.openxmlformats.org/officeDocument/2006/relationships/customXml" Target="../ink/ink622.xml"/><Relationship Id="rId105" Type="http://schemas.openxmlformats.org/officeDocument/2006/relationships/image" Target="../media/image625.png"/><Relationship Id="rId126" Type="http://schemas.openxmlformats.org/officeDocument/2006/relationships/customXml" Target="../ink/ink635.xml"/><Relationship Id="rId147" Type="http://schemas.openxmlformats.org/officeDocument/2006/relationships/customXml" Target="../ink/ink645.xml"/><Relationship Id="rId168" Type="http://schemas.openxmlformats.org/officeDocument/2006/relationships/image" Target="../media/image657.png"/><Relationship Id="rId8" Type="http://schemas.openxmlformats.org/officeDocument/2006/relationships/customXml" Target="../ink/ink576.xml"/><Relationship Id="rId51" Type="http://schemas.openxmlformats.org/officeDocument/2006/relationships/image" Target="../media/image598.png"/><Relationship Id="rId72" Type="http://schemas.openxmlformats.org/officeDocument/2006/relationships/customXml" Target="../ink/ink608.xml"/><Relationship Id="rId93" Type="http://schemas.openxmlformats.org/officeDocument/2006/relationships/image" Target="../media/image619.png"/><Relationship Id="rId98" Type="http://schemas.openxmlformats.org/officeDocument/2006/relationships/customXml" Target="../ink/ink621.xml"/><Relationship Id="rId121" Type="http://schemas.openxmlformats.org/officeDocument/2006/relationships/image" Target="../media/image633.png"/><Relationship Id="rId142" Type="http://schemas.openxmlformats.org/officeDocument/2006/relationships/image" Target="../media/image644.png"/><Relationship Id="rId163" Type="http://schemas.openxmlformats.org/officeDocument/2006/relationships/customXml" Target="../ink/ink653.xml"/><Relationship Id="rId3" Type="http://schemas.openxmlformats.org/officeDocument/2006/relationships/image" Target="../media/image574.png"/><Relationship Id="rId25" Type="http://schemas.openxmlformats.org/officeDocument/2006/relationships/image" Target="../media/image585.png"/><Relationship Id="rId46" Type="http://schemas.openxmlformats.org/officeDocument/2006/relationships/customXml" Target="../ink/ink595.xml"/><Relationship Id="rId67" Type="http://schemas.openxmlformats.org/officeDocument/2006/relationships/image" Target="../media/image606.png"/><Relationship Id="rId116" Type="http://schemas.openxmlformats.org/officeDocument/2006/relationships/customXml" Target="../ink/ink630.xml"/><Relationship Id="rId137" Type="http://schemas.openxmlformats.org/officeDocument/2006/relationships/customXml" Target="../ink/ink640.xml"/><Relationship Id="rId158" Type="http://schemas.openxmlformats.org/officeDocument/2006/relationships/image" Target="../media/image652.png"/><Relationship Id="rId20" Type="http://schemas.openxmlformats.org/officeDocument/2006/relationships/customXml" Target="../ink/ink582.xml"/><Relationship Id="rId41" Type="http://schemas.openxmlformats.org/officeDocument/2006/relationships/image" Target="../media/image593.png"/><Relationship Id="rId62" Type="http://schemas.openxmlformats.org/officeDocument/2006/relationships/customXml" Target="../ink/ink603.xml"/><Relationship Id="rId83" Type="http://schemas.openxmlformats.org/officeDocument/2006/relationships/image" Target="../media/image614.png"/><Relationship Id="rId88" Type="http://schemas.openxmlformats.org/officeDocument/2006/relationships/customXml" Target="../ink/ink616.xml"/><Relationship Id="rId111" Type="http://schemas.openxmlformats.org/officeDocument/2006/relationships/image" Target="../media/image628.png"/><Relationship Id="rId132" Type="http://schemas.openxmlformats.org/officeDocument/2006/relationships/image" Target="../media/image639.png"/><Relationship Id="rId153" Type="http://schemas.openxmlformats.org/officeDocument/2006/relationships/customXml" Target="../ink/ink648.xml"/><Relationship Id="rId174" Type="http://schemas.openxmlformats.org/officeDocument/2006/relationships/image" Target="../media/image660.png"/><Relationship Id="rId15" Type="http://schemas.openxmlformats.org/officeDocument/2006/relationships/image" Target="../media/image580.png"/><Relationship Id="rId36" Type="http://schemas.openxmlformats.org/officeDocument/2006/relationships/customXml" Target="../ink/ink590.xml"/><Relationship Id="rId57" Type="http://schemas.openxmlformats.org/officeDocument/2006/relationships/image" Target="../media/image601.png"/><Relationship Id="rId106" Type="http://schemas.openxmlformats.org/officeDocument/2006/relationships/customXml" Target="../ink/ink625.xml"/><Relationship Id="rId127" Type="http://schemas.openxmlformats.org/officeDocument/2006/relationships/image" Target="../media/image636.png"/></Relationships>
</file>

<file path=ppt/slides/_rels/slide8.xml.rels><?xml version="1.0" encoding="UTF-8" standalone="yes"?>
<Relationships xmlns="http://schemas.openxmlformats.org/package/2006/relationships"><Relationship Id="rId8" Type="http://schemas.openxmlformats.org/officeDocument/2006/relationships/image" Target="../media/image663.png"/><Relationship Id="rId3" Type="http://schemas.openxmlformats.org/officeDocument/2006/relationships/customXml" Target="../ink/ink661.xml"/><Relationship Id="rId7" Type="http://schemas.openxmlformats.org/officeDocument/2006/relationships/customXml" Target="../ink/ink663.xml"/><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image" Target="../media/image662.png"/><Relationship Id="rId5" Type="http://schemas.openxmlformats.org/officeDocument/2006/relationships/customXml" Target="../ink/ink662.xml"/><Relationship Id="rId10" Type="http://schemas.openxmlformats.org/officeDocument/2006/relationships/image" Target="../media/image664.png"/><Relationship Id="rId4" Type="http://schemas.openxmlformats.org/officeDocument/2006/relationships/image" Target="../media/image661.png"/><Relationship Id="rId9" Type="http://schemas.openxmlformats.org/officeDocument/2006/relationships/customXml" Target="../ink/ink664.xml"/></Relationships>
</file>

<file path=ppt/slides/_rels/slide9.xml.rels><?xml version="1.0" encoding="UTF-8" standalone="yes"?>
<Relationships xmlns="http://schemas.openxmlformats.org/package/2006/relationships"><Relationship Id="rId26" Type="http://schemas.openxmlformats.org/officeDocument/2006/relationships/customXml" Target="../ink/ink677.xml"/><Relationship Id="rId117" Type="http://schemas.openxmlformats.org/officeDocument/2006/relationships/image" Target="../media/image718.png"/><Relationship Id="rId21" Type="http://schemas.openxmlformats.org/officeDocument/2006/relationships/image" Target="../media/image670.png"/><Relationship Id="rId42" Type="http://schemas.openxmlformats.org/officeDocument/2006/relationships/customXml" Target="../ink/ink685.xml"/><Relationship Id="rId47" Type="http://schemas.openxmlformats.org/officeDocument/2006/relationships/image" Target="../media/image683.png"/><Relationship Id="rId63" Type="http://schemas.openxmlformats.org/officeDocument/2006/relationships/image" Target="../media/image691.png"/><Relationship Id="rId68" Type="http://schemas.openxmlformats.org/officeDocument/2006/relationships/customXml" Target="../ink/ink698.xml"/><Relationship Id="rId84" Type="http://schemas.openxmlformats.org/officeDocument/2006/relationships/customXml" Target="../ink/ink706.xml"/><Relationship Id="rId89" Type="http://schemas.openxmlformats.org/officeDocument/2006/relationships/image" Target="../media/image704.png"/><Relationship Id="rId112" Type="http://schemas.openxmlformats.org/officeDocument/2006/relationships/customXml" Target="../ink/ink720.xml"/><Relationship Id="rId16" Type="http://schemas.openxmlformats.org/officeDocument/2006/relationships/customXml" Target="../ink/ink672.xml"/><Relationship Id="rId107" Type="http://schemas.openxmlformats.org/officeDocument/2006/relationships/image" Target="../media/image713.png"/><Relationship Id="rId11" Type="http://schemas.openxmlformats.org/officeDocument/2006/relationships/image" Target="../media/image665.png"/><Relationship Id="rId32" Type="http://schemas.openxmlformats.org/officeDocument/2006/relationships/customXml" Target="../ink/ink680.xml"/><Relationship Id="rId37" Type="http://schemas.openxmlformats.org/officeDocument/2006/relationships/image" Target="../media/image678.png"/><Relationship Id="rId53" Type="http://schemas.openxmlformats.org/officeDocument/2006/relationships/image" Target="../media/image686.png"/><Relationship Id="rId58" Type="http://schemas.openxmlformats.org/officeDocument/2006/relationships/customXml" Target="../ink/ink693.xml"/><Relationship Id="rId74" Type="http://schemas.openxmlformats.org/officeDocument/2006/relationships/customXml" Target="../ink/ink701.xml"/><Relationship Id="rId79" Type="http://schemas.openxmlformats.org/officeDocument/2006/relationships/image" Target="../media/image699.png"/><Relationship Id="rId102" Type="http://schemas.openxmlformats.org/officeDocument/2006/relationships/customXml" Target="../ink/ink715.xml"/><Relationship Id="rId123" Type="http://schemas.openxmlformats.org/officeDocument/2006/relationships/image" Target="../media/image721.png"/><Relationship Id="rId128" Type="http://schemas.openxmlformats.org/officeDocument/2006/relationships/customXml" Target="../ink/ink728.xml"/><Relationship Id="rId5" Type="http://schemas.openxmlformats.org/officeDocument/2006/relationships/image" Target="../media/image6620.png"/><Relationship Id="rId90" Type="http://schemas.openxmlformats.org/officeDocument/2006/relationships/customXml" Target="../ink/ink709.xml"/><Relationship Id="rId95" Type="http://schemas.openxmlformats.org/officeDocument/2006/relationships/image" Target="../media/image707.png"/><Relationship Id="rId19" Type="http://schemas.openxmlformats.org/officeDocument/2006/relationships/image" Target="../media/image669.png"/><Relationship Id="rId14" Type="http://schemas.openxmlformats.org/officeDocument/2006/relationships/customXml" Target="../ink/ink671.xml"/><Relationship Id="rId22" Type="http://schemas.openxmlformats.org/officeDocument/2006/relationships/customXml" Target="../ink/ink675.xml"/><Relationship Id="rId27" Type="http://schemas.openxmlformats.org/officeDocument/2006/relationships/image" Target="../media/image673.png"/><Relationship Id="rId30" Type="http://schemas.openxmlformats.org/officeDocument/2006/relationships/customXml" Target="../ink/ink679.xml"/><Relationship Id="rId35" Type="http://schemas.openxmlformats.org/officeDocument/2006/relationships/image" Target="../media/image677.png"/><Relationship Id="rId43" Type="http://schemas.openxmlformats.org/officeDocument/2006/relationships/image" Target="../media/image681.png"/><Relationship Id="rId48" Type="http://schemas.openxmlformats.org/officeDocument/2006/relationships/customXml" Target="../ink/ink688.xml"/><Relationship Id="rId56" Type="http://schemas.openxmlformats.org/officeDocument/2006/relationships/customXml" Target="../ink/ink692.xml"/><Relationship Id="rId64" Type="http://schemas.openxmlformats.org/officeDocument/2006/relationships/customXml" Target="../ink/ink696.xml"/><Relationship Id="rId69" Type="http://schemas.openxmlformats.org/officeDocument/2006/relationships/image" Target="../media/image694.png"/><Relationship Id="rId77" Type="http://schemas.openxmlformats.org/officeDocument/2006/relationships/image" Target="../media/image698.png"/><Relationship Id="rId100" Type="http://schemas.openxmlformats.org/officeDocument/2006/relationships/customXml" Target="../ink/ink714.xml"/><Relationship Id="rId105" Type="http://schemas.openxmlformats.org/officeDocument/2006/relationships/image" Target="../media/image712.png"/><Relationship Id="rId113" Type="http://schemas.openxmlformats.org/officeDocument/2006/relationships/image" Target="../media/image716.png"/><Relationship Id="rId118" Type="http://schemas.openxmlformats.org/officeDocument/2006/relationships/customXml" Target="../ink/ink723.xml"/><Relationship Id="rId126" Type="http://schemas.openxmlformats.org/officeDocument/2006/relationships/customXml" Target="../ink/ink727.xml"/><Relationship Id="rId8" Type="http://schemas.openxmlformats.org/officeDocument/2006/relationships/customXml" Target="../ink/ink668.xml"/><Relationship Id="rId51" Type="http://schemas.openxmlformats.org/officeDocument/2006/relationships/image" Target="../media/image685.png"/><Relationship Id="rId72" Type="http://schemas.openxmlformats.org/officeDocument/2006/relationships/customXml" Target="../ink/ink700.xml"/><Relationship Id="rId80" Type="http://schemas.openxmlformats.org/officeDocument/2006/relationships/customXml" Target="../ink/ink704.xml"/><Relationship Id="rId85" Type="http://schemas.openxmlformats.org/officeDocument/2006/relationships/image" Target="../media/image702.png"/><Relationship Id="rId93" Type="http://schemas.openxmlformats.org/officeDocument/2006/relationships/image" Target="../media/image706.png"/><Relationship Id="rId98" Type="http://schemas.openxmlformats.org/officeDocument/2006/relationships/customXml" Target="../ink/ink713.xml"/><Relationship Id="rId121" Type="http://schemas.openxmlformats.org/officeDocument/2006/relationships/image" Target="../media/image720.png"/><Relationship Id="rId3" Type="http://schemas.openxmlformats.org/officeDocument/2006/relationships/image" Target="../media/image6610.png"/><Relationship Id="rId12" Type="http://schemas.openxmlformats.org/officeDocument/2006/relationships/customXml" Target="../ink/ink670.xml"/><Relationship Id="rId17" Type="http://schemas.openxmlformats.org/officeDocument/2006/relationships/image" Target="../media/image668.png"/><Relationship Id="rId25" Type="http://schemas.openxmlformats.org/officeDocument/2006/relationships/image" Target="../media/image672.png"/><Relationship Id="rId33" Type="http://schemas.openxmlformats.org/officeDocument/2006/relationships/image" Target="../media/image676.png"/><Relationship Id="rId38" Type="http://schemas.openxmlformats.org/officeDocument/2006/relationships/customXml" Target="../ink/ink683.xml"/><Relationship Id="rId46" Type="http://schemas.openxmlformats.org/officeDocument/2006/relationships/customXml" Target="../ink/ink687.xml"/><Relationship Id="rId59" Type="http://schemas.openxmlformats.org/officeDocument/2006/relationships/image" Target="../media/image689.png"/><Relationship Id="rId67" Type="http://schemas.openxmlformats.org/officeDocument/2006/relationships/image" Target="../media/image693.png"/><Relationship Id="rId103" Type="http://schemas.openxmlformats.org/officeDocument/2006/relationships/image" Target="../media/image711.png"/><Relationship Id="rId108" Type="http://schemas.openxmlformats.org/officeDocument/2006/relationships/customXml" Target="../ink/ink718.xml"/><Relationship Id="rId116" Type="http://schemas.openxmlformats.org/officeDocument/2006/relationships/customXml" Target="../ink/ink722.xml"/><Relationship Id="rId124" Type="http://schemas.openxmlformats.org/officeDocument/2006/relationships/customXml" Target="../ink/ink726.xml"/><Relationship Id="rId129" Type="http://schemas.openxmlformats.org/officeDocument/2006/relationships/image" Target="../media/image724.png"/><Relationship Id="rId20" Type="http://schemas.openxmlformats.org/officeDocument/2006/relationships/customXml" Target="../ink/ink674.xml"/><Relationship Id="rId41" Type="http://schemas.openxmlformats.org/officeDocument/2006/relationships/image" Target="../media/image680.png"/><Relationship Id="rId54" Type="http://schemas.openxmlformats.org/officeDocument/2006/relationships/customXml" Target="../ink/ink691.xml"/><Relationship Id="rId62" Type="http://schemas.openxmlformats.org/officeDocument/2006/relationships/customXml" Target="../ink/ink695.xml"/><Relationship Id="rId70" Type="http://schemas.openxmlformats.org/officeDocument/2006/relationships/customXml" Target="../ink/ink699.xml"/><Relationship Id="rId75" Type="http://schemas.openxmlformats.org/officeDocument/2006/relationships/image" Target="../media/image697.png"/><Relationship Id="rId83" Type="http://schemas.openxmlformats.org/officeDocument/2006/relationships/image" Target="../media/image701.png"/><Relationship Id="rId88" Type="http://schemas.openxmlformats.org/officeDocument/2006/relationships/customXml" Target="../ink/ink708.xml"/><Relationship Id="rId91" Type="http://schemas.openxmlformats.org/officeDocument/2006/relationships/image" Target="../media/image705.png"/><Relationship Id="rId96" Type="http://schemas.openxmlformats.org/officeDocument/2006/relationships/customXml" Target="../ink/ink712.xml"/><Relationship Id="rId111" Type="http://schemas.openxmlformats.org/officeDocument/2006/relationships/image" Target="../media/image715.png"/><Relationship Id="rId1" Type="http://schemas.openxmlformats.org/officeDocument/2006/relationships/slideLayout" Target="../slideLayouts/slideLayout7.xml"/><Relationship Id="rId6" Type="http://schemas.openxmlformats.org/officeDocument/2006/relationships/customXml" Target="../ink/ink667.xml"/><Relationship Id="rId15" Type="http://schemas.openxmlformats.org/officeDocument/2006/relationships/image" Target="../media/image667.png"/><Relationship Id="rId23" Type="http://schemas.openxmlformats.org/officeDocument/2006/relationships/image" Target="../media/image671.png"/><Relationship Id="rId28" Type="http://schemas.openxmlformats.org/officeDocument/2006/relationships/customXml" Target="../ink/ink678.xml"/><Relationship Id="rId36" Type="http://schemas.openxmlformats.org/officeDocument/2006/relationships/customXml" Target="../ink/ink682.xml"/><Relationship Id="rId49" Type="http://schemas.openxmlformats.org/officeDocument/2006/relationships/image" Target="../media/image684.png"/><Relationship Id="rId57" Type="http://schemas.openxmlformats.org/officeDocument/2006/relationships/image" Target="../media/image688.png"/><Relationship Id="rId106" Type="http://schemas.openxmlformats.org/officeDocument/2006/relationships/customXml" Target="../ink/ink717.xml"/><Relationship Id="rId114" Type="http://schemas.openxmlformats.org/officeDocument/2006/relationships/customXml" Target="../ink/ink721.xml"/><Relationship Id="rId119" Type="http://schemas.openxmlformats.org/officeDocument/2006/relationships/image" Target="../media/image719.png"/><Relationship Id="rId127" Type="http://schemas.openxmlformats.org/officeDocument/2006/relationships/image" Target="../media/image723.png"/><Relationship Id="rId10" Type="http://schemas.openxmlformats.org/officeDocument/2006/relationships/customXml" Target="../ink/ink669.xml"/><Relationship Id="rId31" Type="http://schemas.openxmlformats.org/officeDocument/2006/relationships/image" Target="../media/image675.png"/><Relationship Id="rId44" Type="http://schemas.openxmlformats.org/officeDocument/2006/relationships/customXml" Target="../ink/ink686.xml"/><Relationship Id="rId52" Type="http://schemas.openxmlformats.org/officeDocument/2006/relationships/customXml" Target="../ink/ink690.xml"/><Relationship Id="rId60" Type="http://schemas.openxmlformats.org/officeDocument/2006/relationships/customXml" Target="../ink/ink694.xml"/><Relationship Id="rId65" Type="http://schemas.openxmlformats.org/officeDocument/2006/relationships/image" Target="../media/image692.png"/><Relationship Id="rId73" Type="http://schemas.openxmlformats.org/officeDocument/2006/relationships/image" Target="../media/image696.png"/><Relationship Id="rId78" Type="http://schemas.openxmlformats.org/officeDocument/2006/relationships/customXml" Target="../ink/ink703.xml"/><Relationship Id="rId81" Type="http://schemas.openxmlformats.org/officeDocument/2006/relationships/image" Target="../media/image700.png"/><Relationship Id="rId86" Type="http://schemas.openxmlformats.org/officeDocument/2006/relationships/customXml" Target="../ink/ink707.xml"/><Relationship Id="rId94" Type="http://schemas.openxmlformats.org/officeDocument/2006/relationships/customXml" Target="../ink/ink711.xml"/><Relationship Id="rId99" Type="http://schemas.openxmlformats.org/officeDocument/2006/relationships/image" Target="../media/image709.png"/><Relationship Id="rId101" Type="http://schemas.openxmlformats.org/officeDocument/2006/relationships/image" Target="../media/image710.png"/><Relationship Id="rId122" Type="http://schemas.openxmlformats.org/officeDocument/2006/relationships/customXml" Target="../ink/ink725.xml"/><Relationship Id="rId4" Type="http://schemas.openxmlformats.org/officeDocument/2006/relationships/customXml" Target="../ink/ink666.xml"/><Relationship Id="rId9" Type="http://schemas.openxmlformats.org/officeDocument/2006/relationships/image" Target="../media/image6640.png"/><Relationship Id="rId13" Type="http://schemas.openxmlformats.org/officeDocument/2006/relationships/image" Target="../media/image666.png"/><Relationship Id="rId18" Type="http://schemas.openxmlformats.org/officeDocument/2006/relationships/customXml" Target="../ink/ink673.xml"/><Relationship Id="rId39" Type="http://schemas.openxmlformats.org/officeDocument/2006/relationships/image" Target="../media/image679.png"/><Relationship Id="rId109" Type="http://schemas.openxmlformats.org/officeDocument/2006/relationships/image" Target="../media/image714.png"/><Relationship Id="rId34" Type="http://schemas.openxmlformats.org/officeDocument/2006/relationships/customXml" Target="../ink/ink681.xml"/><Relationship Id="rId50" Type="http://schemas.openxmlformats.org/officeDocument/2006/relationships/customXml" Target="../ink/ink689.xml"/><Relationship Id="rId55" Type="http://schemas.openxmlformats.org/officeDocument/2006/relationships/image" Target="../media/image687.png"/><Relationship Id="rId76" Type="http://schemas.openxmlformats.org/officeDocument/2006/relationships/customXml" Target="../ink/ink702.xml"/><Relationship Id="rId97" Type="http://schemas.openxmlformats.org/officeDocument/2006/relationships/image" Target="../media/image708.png"/><Relationship Id="rId104" Type="http://schemas.openxmlformats.org/officeDocument/2006/relationships/customXml" Target="../ink/ink716.xml"/><Relationship Id="rId120" Type="http://schemas.openxmlformats.org/officeDocument/2006/relationships/customXml" Target="../ink/ink724.xml"/><Relationship Id="rId125" Type="http://schemas.openxmlformats.org/officeDocument/2006/relationships/image" Target="../media/image722.png"/><Relationship Id="rId7" Type="http://schemas.openxmlformats.org/officeDocument/2006/relationships/image" Target="../media/image6630.png"/><Relationship Id="rId71" Type="http://schemas.openxmlformats.org/officeDocument/2006/relationships/image" Target="../media/image695.png"/><Relationship Id="rId92" Type="http://schemas.openxmlformats.org/officeDocument/2006/relationships/customXml" Target="../ink/ink710.xml"/><Relationship Id="rId2" Type="http://schemas.openxmlformats.org/officeDocument/2006/relationships/customXml" Target="../ink/ink665.xml"/><Relationship Id="rId29" Type="http://schemas.openxmlformats.org/officeDocument/2006/relationships/image" Target="../media/image674.png"/><Relationship Id="rId24" Type="http://schemas.openxmlformats.org/officeDocument/2006/relationships/customXml" Target="../ink/ink676.xml"/><Relationship Id="rId40" Type="http://schemas.openxmlformats.org/officeDocument/2006/relationships/customXml" Target="../ink/ink684.xml"/><Relationship Id="rId45" Type="http://schemas.openxmlformats.org/officeDocument/2006/relationships/image" Target="../media/image682.png"/><Relationship Id="rId66" Type="http://schemas.openxmlformats.org/officeDocument/2006/relationships/customXml" Target="../ink/ink697.xml"/><Relationship Id="rId87" Type="http://schemas.openxmlformats.org/officeDocument/2006/relationships/image" Target="../media/image703.png"/><Relationship Id="rId110" Type="http://schemas.openxmlformats.org/officeDocument/2006/relationships/customXml" Target="../ink/ink719.xml"/><Relationship Id="rId115" Type="http://schemas.openxmlformats.org/officeDocument/2006/relationships/image" Target="../media/image717.png"/><Relationship Id="rId61" Type="http://schemas.openxmlformats.org/officeDocument/2006/relationships/image" Target="../media/image690.png"/><Relationship Id="rId82" Type="http://schemas.openxmlformats.org/officeDocument/2006/relationships/customXml" Target="../ink/ink70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D8458-C1B2-1B02-DD94-8EC3028661F7}"/>
              </a:ext>
            </a:extLst>
          </p:cNvPr>
          <p:cNvSpPr>
            <a:spLocks noGrp="1"/>
          </p:cNvSpPr>
          <p:nvPr>
            <p:ph type="ctrTitle"/>
          </p:nvPr>
        </p:nvSpPr>
        <p:spPr/>
        <p:txBody>
          <a:bodyPr/>
          <a:lstStyle/>
          <a:p>
            <a:r>
              <a:rPr lang="en-US" dirty="0"/>
              <a:t>Reactions 11</a:t>
            </a:r>
          </a:p>
        </p:txBody>
      </p:sp>
      <p:sp>
        <p:nvSpPr>
          <p:cNvPr id="3" name="Subtitle 2">
            <a:extLst>
              <a:ext uri="{FF2B5EF4-FFF2-40B4-BE49-F238E27FC236}">
                <a16:creationId xmlns:a16="http://schemas.microsoft.com/office/drawing/2014/main" id="{F9057343-3F7A-22CC-7518-E0E0906D53D2}"/>
              </a:ext>
            </a:extLst>
          </p:cNvPr>
          <p:cNvSpPr>
            <a:spLocks noGrp="1"/>
          </p:cNvSpPr>
          <p:nvPr>
            <p:ph type="subTitle" idx="1"/>
          </p:nvPr>
        </p:nvSpPr>
        <p:spPr/>
        <p:txBody>
          <a:bodyPr/>
          <a:lstStyle/>
          <a:p>
            <a:r>
              <a:rPr lang="en-US" dirty="0"/>
              <a:t>Orbit Model of the Nucleus</a:t>
            </a:r>
          </a:p>
        </p:txBody>
      </p:sp>
    </p:spTree>
    <p:extLst>
      <p:ext uri="{BB962C8B-B14F-4D97-AF65-F5344CB8AC3E}">
        <p14:creationId xmlns:p14="http://schemas.microsoft.com/office/powerpoint/2010/main" val="3125930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493A190F-71D0-DF41-76E0-8D80C43CCC60}"/>
                  </a:ext>
                </a:extLst>
              </p14:cNvPr>
              <p14:cNvContentPartPr/>
              <p14:nvPr/>
            </p14:nvContentPartPr>
            <p14:xfrm>
              <a:off x="1480210" y="199169"/>
              <a:ext cx="871560" cy="360720"/>
            </p14:xfrm>
          </p:contentPart>
        </mc:Choice>
        <mc:Fallback xmlns="">
          <p:pic>
            <p:nvPicPr>
              <p:cNvPr id="7" name="Ink 6">
                <a:extLst>
                  <a:ext uri="{FF2B5EF4-FFF2-40B4-BE49-F238E27FC236}">
                    <a16:creationId xmlns:a16="http://schemas.microsoft.com/office/drawing/2014/main" id="{493A190F-71D0-DF41-76E0-8D80C43CCC60}"/>
                  </a:ext>
                </a:extLst>
              </p:cNvPr>
              <p:cNvPicPr/>
              <p:nvPr/>
            </p:nvPicPr>
            <p:blipFill>
              <a:blip r:embed="rId3"/>
              <a:stretch>
                <a:fillRect/>
              </a:stretch>
            </p:blipFill>
            <p:spPr>
              <a:xfrm>
                <a:off x="1471570" y="190169"/>
                <a:ext cx="889200" cy="378360"/>
              </a:xfrm>
              <a:prstGeom prst="rect">
                <a:avLst/>
              </a:prstGeom>
            </p:spPr>
          </p:pic>
        </mc:Fallback>
      </mc:AlternateContent>
      <p:grpSp>
        <p:nvGrpSpPr>
          <p:cNvPr id="27" name="Group 26">
            <a:extLst>
              <a:ext uri="{FF2B5EF4-FFF2-40B4-BE49-F238E27FC236}">
                <a16:creationId xmlns:a16="http://schemas.microsoft.com/office/drawing/2014/main" id="{CF7E82DC-27F6-BA2E-D210-E7E95D57378C}"/>
              </a:ext>
            </a:extLst>
          </p:cNvPr>
          <p:cNvGrpSpPr/>
          <p:nvPr/>
        </p:nvGrpSpPr>
        <p:grpSpPr>
          <a:xfrm>
            <a:off x="8046970" y="142649"/>
            <a:ext cx="1314720" cy="432000"/>
            <a:chOff x="8046970" y="142649"/>
            <a:chExt cx="1314720" cy="432000"/>
          </a:xfrm>
        </p:grpSpPr>
        <mc:AlternateContent xmlns:mc="http://schemas.openxmlformats.org/markup-compatibility/2006" xmlns:p14="http://schemas.microsoft.com/office/powerpoint/2010/main">
          <mc:Choice Requires="p14">
            <p:contentPart p14:bwMode="auto" r:id="rId4">
              <p14:nvContentPartPr>
                <p14:cNvPr id="22" name="Ink 21">
                  <a:extLst>
                    <a:ext uri="{FF2B5EF4-FFF2-40B4-BE49-F238E27FC236}">
                      <a16:creationId xmlns:a16="http://schemas.microsoft.com/office/drawing/2014/main" id="{7E435FDB-D6AA-5ED5-CEE1-82D5C1C8BCCC}"/>
                    </a:ext>
                  </a:extLst>
                </p14:cNvPr>
                <p14:cNvContentPartPr/>
                <p14:nvPr/>
              </p14:nvContentPartPr>
              <p14:xfrm>
                <a:off x="8046970" y="152369"/>
                <a:ext cx="464400" cy="422280"/>
              </p14:xfrm>
            </p:contentPart>
          </mc:Choice>
          <mc:Fallback xmlns="">
            <p:pic>
              <p:nvPicPr>
                <p:cNvPr id="22" name="Ink 21">
                  <a:extLst>
                    <a:ext uri="{FF2B5EF4-FFF2-40B4-BE49-F238E27FC236}">
                      <a16:creationId xmlns:a16="http://schemas.microsoft.com/office/drawing/2014/main" id="{7E435FDB-D6AA-5ED5-CEE1-82D5C1C8BCCC}"/>
                    </a:ext>
                  </a:extLst>
                </p:cNvPr>
                <p:cNvPicPr/>
                <p:nvPr/>
              </p:nvPicPr>
              <p:blipFill>
                <a:blip r:embed="rId5"/>
                <a:stretch>
                  <a:fillRect/>
                </a:stretch>
              </p:blipFill>
              <p:spPr>
                <a:xfrm>
                  <a:off x="8038330" y="143369"/>
                  <a:ext cx="482040" cy="439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3" name="Ink 22">
                  <a:extLst>
                    <a:ext uri="{FF2B5EF4-FFF2-40B4-BE49-F238E27FC236}">
                      <a16:creationId xmlns:a16="http://schemas.microsoft.com/office/drawing/2014/main" id="{1EF4AB8C-5219-5503-7C23-1E5C82C2DBA7}"/>
                    </a:ext>
                  </a:extLst>
                </p14:cNvPr>
                <p14:cNvContentPartPr/>
                <p14:nvPr/>
              </p14:nvContentPartPr>
              <p14:xfrm>
                <a:off x="8366290" y="317969"/>
                <a:ext cx="236520" cy="33840"/>
              </p14:xfrm>
            </p:contentPart>
          </mc:Choice>
          <mc:Fallback xmlns="">
            <p:pic>
              <p:nvPicPr>
                <p:cNvPr id="23" name="Ink 22">
                  <a:extLst>
                    <a:ext uri="{FF2B5EF4-FFF2-40B4-BE49-F238E27FC236}">
                      <a16:creationId xmlns:a16="http://schemas.microsoft.com/office/drawing/2014/main" id="{1EF4AB8C-5219-5503-7C23-1E5C82C2DBA7}"/>
                    </a:ext>
                  </a:extLst>
                </p:cNvPr>
                <p:cNvPicPr/>
                <p:nvPr/>
              </p:nvPicPr>
              <p:blipFill>
                <a:blip r:embed="rId7"/>
                <a:stretch>
                  <a:fillRect/>
                </a:stretch>
              </p:blipFill>
              <p:spPr>
                <a:xfrm>
                  <a:off x="8357650" y="308969"/>
                  <a:ext cx="2541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4" name="Ink 23">
                  <a:extLst>
                    <a:ext uri="{FF2B5EF4-FFF2-40B4-BE49-F238E27FC236}">
                      <a16:creationId xmlns:a16="http://schemas.microsoft.com/office/drawing/2014/main" id="{730C0A39-E093-2601-59A1-D8761CAB6470}"/>
                    </a:ext>
                  </a:extLst>
                </p14:cNvPr>
                <p14:cNvContentPartPr/>
                <p14:nvPr/>
              </p14:nvContentPartPr>
              <p14:xfrm>
                <a:off x="8620810" y="142649"/>
                <a:ext cx="432720" cy="397440"/>
              </p14:xfrm>
            </p:contentPart>
          </mc:Choice>
          <mc:Fallback xmlns="">
            <p:pic>
              <p:nvPicPr>
                <p:cNvPr id="24" name="Ink 23">
                  <a:extLst>
                    <a:ext uri="{FF2B5EF4-FFF2-40B4-BE49-F238E27FC236}">
                      <a16:creationId xmlns:a16="http://schemas.microsoft.com/office/drawing/2014/main" id="{730C0A39-E093-2601-59A1-D8761CAB6470}"/>
                    </a:ext>
                  </a:extLst>
                </p:cNvPr>
                <p:cNvPicPr/>
                <p:nvPr/>
              </p:nvPicPr>
              <p:blipFill>
                <a:blip r:embed="rId9"/>
                <a:stretch>
                  <a:fillRect/>
                </a:stretch>
              </p:blipFill>
              <p:spPr>
                <a:xfrm>
                  <a:off x="8611810" y="134009"/>
                  <a:ext cx="45036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5" name="Ink 24">
                  <a:extLst>
                    <a:ext uri="{FF2B5EF4-FFF2-40B4-BE49-F238E27FC236}">
                      <a16:creationId xmlns:a16="http://schemas.microsoft.com/office/drawing/2014/main" id="{ED17EA9B-822E-3CDE-C70B-309A776B18A8}"/>
                    </a:ext>
                  </a:extLst>
                </p14:cNvPr>
                <p14:cNvContentPartPr/>
                <p14:nvPr/>
              </p14:nvContentPartPr>
              <p14:xfrm>
                <a:off x="8861290" y="335609"/>
                <a:ext cx="192960" cy="5760"/>
              </p14:xfrm>
            </p:contentPart>
          </mc:Choice>
          <mc:Fallback xmlns="">
            <p:pic>
              <p:nvPicPr>
                <p:cNvPr id="25" name="Ink 24">
                  <a:extLst>
                    <a:ext uri="{FF2B5EF4-FFF2-40B4-BE49-F238E27FC236}">
                      <a16:creationId xmlns:a16="http://schemas.microsoft.com/office/drawing/2014/main" id="{ED17EA9B-822E-3CDE-C70B-309A776B18A8}"/>
                    </a:ext>
                  </a:extLst>
                </p:cNvPr>
                <p:cNvPicPr/>
                <p:nvPr/>
              </p:nvPicPr>
              <p:blipFill>
                <a:blip r:embed="rId11"/>
                <a:stretch>
                  <a:fillRect/>
                </a:stretch>
              </p:blipFill>
              <p:spPr>
                <a:xfrm>
                  <a:off x="8852290" y="326969"/>
                  <a:ext cx="2106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6" name="Ink 25">
                  <a:extLst>
                    <a:ext uri="{FF2B5EF4-FFF2-40B4-BE49-F238E27FC236}">
                      <a16:creationId xmlns:a16="http://schemas.microsoft.com/office/drawing/2014/main" id="{E36FC2EF-E8C5-C8B0-4C1B-25FA18FEEBA1}"/>
                    </a:ext>
                  </a:extLst>
                </p14:cNvPr>
                <p14:cNvContentPartPr/>
                <p14:nvPr/>
              </p14:nvContentPartPr>
              <p14:xfrm>
                <a:off x="9039490" y="352529"/>
                <a:ext cx="322200" cy="215280"/>
              </p14:xfrm>
            </p:contentPart>
          </mc:Choice>
          <mc:Fallback xmlns="">
            <p:pic>
              <p:nvPicPr>
                <p:cNvPr id="26" name="Ink 25">
                  <a:extLst>
                    <a:ext uri="{FF2B5EF4-FFF2-40B4-BE49-F238E27FC236}">
                      <a16:creationId xmlns:a16="http://schemas.microsoft.com/office/drawing/2014/main" id="{E36FC2EF-E8C5-C8B0-4C1B-25FA18FEEBA1}"/>
                    </a:ext>
                  </a:extLst>
                </p:cNvPr>
                <p:cNvPicPr/>
                <p:nvPr/>
              </p:nvPicPr>
              <p:blipFill>
                <a:blip r:embed="rId13"/>
                <a:stretch>
                  <a:fillRect/>
                </a:stretch>
              </p:blipFill>
              <p:spPr>
                <a:xfrm>
                  <a:off x="9030850" y="343889"/>
                  <a:ext cx="339840" cy="232920"/>
                </a:xfrm>
                <a:prstGeom prst="rect">
                  <a:avLst/>
                </a:prstGeom>
              </p:spPr>
            </p:pic>
          </mc:Fallback>
        </mc:AlternateContent>
      </p:grpSp>
      <p:grpSp>
        <p:nvGrpSpPr>
          <p:cNvPr id="40" name="Group 39">
            <a:extLst>
              <a:ext uri="{FF2B5EF4-FFF2-40B4-BE49-F238E27FC236}">
                <a16:creationId xmlns:a16="http://schemas.microsoft.com/office/drawing/2014/main" id="{46191DB3-A541-9365-E222-096380E42623}"/>
              </a:ext>
            </a:extLst>
          </p:cNvPr>
          <p:cNvGrpSpPr/>
          <p:nvPr/>
        </p:nvGrpSpPr>
        <p:grpSpPr>
          <a:xfrm>
            <a:off x="680290" y="119969"/>
            <a:ext cx="6936840" cy="1216080"/>
            <a:chOff x="680290" y="119969"/>
            <a:chExt cx="6936840" cy="1216080"/>
          </a:xfrm>
        </p:grpSpPr>
        <mc:AlternateContent xmlns:mc="http://schemas.openxmlformats.org/markup-compatibility/2006" xmlns:p14="http://schemas.microsoft.com/office/powerpoint/2010/main">
          <mc:Choice Requires="p14">
            <p:contentPart p14:bwMode="auto" r:id="rId14">
              <p14:nvContentPartPr>
                <p14:cNvPr id="2" name="Ink 1">
                  <a:extLst>
                    <a:ext uri="{FF2B5EF4-FFF2-40B4-BE49-F238E27FC236}">
                      <a16:creationId xmlns:a16="http://schemas.microsoft.com/office/drawing/2014/main" id="{DBDEAEC0-58FF-5A7F-45D5-28CFBE4740AF}"/>
                    </a:ext>
                  </a:extLst>
                </p14:cNvPr>
                <p14:cNvContentPartPr/>
                <p14:nvPr/>
              </p14:nvContentPartPr>
              <p14:xfrm>
                <a:off x="694690" y="310049"/>
                <a:ext cx="95400" cy="240480"/>
              </p14:xfrm>
            </p:contentPart>
          </mc:Choice>
          <mc:Fallback xmlns="">
            <p:pic>
              <p:nvPicPr>
                <p:cNvPr id="2" name="Ink 1">
                  <a:extLst>
                    <a:ext uri="{FF2B5EF4-FFF2-40B4-BE49-F238E27FC236}">
                      <a16:creationId xmlns:a16="http://schemas.microsoft.com/office/drawing/2014/main" id="{DBDEAEC0-58FF-5A7F-45D5-28CFBE4740AF}"/>
                    </a:ext>
                  </a:extLst>
                </p:cNvPr>
                <p:cNvPicPr/>
                <p:nvPr/>
              </p:nvPicPr>
              <p:blipFill>
                <a:blip r:embed="rId15"/>
                <a:stretch>
                  <a:fillRect/>
                </a:stretch>
              </p:blipFill>
              <p:spPr>
                <a:xfrm>
                  <a:off x="686050" y="301409"/>
                  <a:ext cx="11304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 name="Ink 2">
                  <a:extLst>
                    <a:ext uri="{FF2B5EF4-FFF2-40B4-BE49-F238E27FC236}">
                      <a16:creationId xmlns:a16="http://schemas.microsoft.com/office/drawing/2014/main" id="{CAA57C61-0E07-356C-28BD-D31429C81E0B}"/>
                    </a:ext>
                  </a:extLst>
                </p14:cNvPr>
                <p14:cNvContentPartPr/>
                <p14:nvPr/>
              </p14:nvContentPartPr>
              <p14:xfrm>
                <a:off x="727450" y="253889"/>
                <a:ext cx="266760" cy="83520"/>
              </p14:xfrm>
            </p:contentPart>
          </mc:Choice>
          <mc:Fallback xmlns="">
            <p:pic>
              <p:nvPicPr>
                <p:cNvPr id="3" name="Ink 2">
                  <a:extLst>
                    <a:ext uri="{FF2B5EF4-FFF2-40B4-BE49-F238E27FC236}">
                      <a16:creationId xmlns:a16="http://schemas.microsoft.com/office/drawing/2014/main" id="{CAA57C61-0E07-356C-28BD-D31429C81E0B}"/>
                    </a:ext>
                  </a:extLst>
                </p:cNvPr>
                <p:cNvPicPr/>
                <p:nvPr/>
              </p:nvPicPr>
              <p:blipFill>
                <a:blip r:embed="rId17"/>
                <a:stretch>
                  <a:fillRect/>
                </a:stretch>
              </p:blipFill>
              <p:spPr>
                <a:xfrm>
                  <a:off x="718810" y="244889"/>
                  <a:ext cx="2844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 name="Ink 3">
                  <a:extLst>
                    <a:ext uri="{FF2B5EF4-FFF2-40B4-BE49-F238E27FC236}">
                      <a16:creationId xmlns:a16="http://schemas.microsoft.com/office/drawing/2014/main" id="{F720DC49-A6E8-479C-11E0-BE56C218AD1D}"/>
                    </a:ext>
                  </a:extLst>
                </p14:cNvPr>
                <p14:cNvContentPartPr/>
                <p14:nvPr/>
              </p14:nvContentPartPr>
              <p14:xfrm>
                <a:off x="779650" y="361169"/>
                <a:ext cx="159480" cy="19440"/>
              </p14:xfrm>
            </p:contentPart>
          </mc:Choice>
          <mc:Fallback xmlns="">
            <p:pic>
              <p:nvPicPr>
                <p:cNvPr id="4" name="Ink 3">
                  <a:extLst>
                    <a:ext uri="{FF2B5EF4-FFF2-40B4-BE49-F238E27FC236}">
                      <a16:creationId xmlns:a16="http://schemas.microsoft.com/office/drawing/2014/main" id="{F720DC49-A6E8-479C-11E0-BE56C218AD1D}"/>
                    </a:ext>
                  </a:extLst>
                </p:cNvPr>
                <p:cNvPicPr/>
                <p:nvPr/>
              </p:nvPicPr>
              <p:blipFill>
                <a:blip r:embed="rId19"/>
                <a:stretch>
                  <a:fillRect/>
                </a:stretch>
              </p:blipFill>
              <p:spPr>
                <a:xfrm>
                  <a:off x="771010" y="352169"/>
                  <a:ext cx="1771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 name="Ink 4">
                  <a:extLst>
                    <a:ext uri="{FF2B5EF4-FFF2-40B4-BE49-F238E27FC236}">
                      <a16:creationId xmlns:a16="http://schemas.microsoft.com/office/drawing/2014/main" id="{589B9061-C9D9-4259-A415-14A870836056}"/>
                    </a:ext>
                  </a:extLst>
                </p14:cNvPr>
                <p14:cNvContentPartPr/>
                <p14:nvPr/>
              </p14:nvContentPartPr>
              <p14:xfrm>
                <a:off x="946690" y="420569"/>
                <a:ext cx="220320" cy="152640"/>
              </p14:xfrm>
            </p:contentPart>
          </mc:Choice>
          <mc:Fallback xmlns="">
            <p:pic>
              <p:nvPicPr>
                <p:cNvPr id="5" name="Ink 4">
                  <a:extLst>
                    <a:ext uri="{FF2B5EF4-FFF2-40B4-BE49-F238E27FC236}">
                      <a16:creationId xmlns:a16="http://schemas.microsoft.com/office/drawing/2014/main" id="{589B9061-C9D9-4259-A415-14A870836056}"/>
                    </a:ext>
                  </a:extLst>
                </p:cNvPr>
                <p:cNvPicPr/>
                <p:nvPr/>
              </p:nvPicPr>
              <p:blipFill>
                <a:blip r:embed="rId21"/>
                <a:stretch>
                  <a:fillRect/>
                </a:stretch>
              </p:blipFill>
              <p:spPr>
                <a:xfrm>
                  <a:off x="937690" y="411929"/>
                  <a:ext cx="2379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Ink 12">
                  <a:extLst>
                    <a:ext uri="{FF2B5EF4-FFF2-40B4-BE49-F238E27FC236}">
                      <a16:creationId xmlns:a16="http://schemas.microsoft.com/office/drawing/2014/main" id="{50D3E0D8-2A86-181F-BABA-C4FEDA0E4E62}"/>
                    </a:ext>
                  </a:extLst>
                </p14:cNvPr>
                <p14:cNvContentPartPr/>
                <p14:nvPr/>
              </p14:nvContentPartPr>
              <p14:xfrm>
                <a:off x="4151410" y="559169"/>
                <a:ext cx="87120" cy="103320"/>
              </p14:xfrm>
            </p:contentPart>
          </mc:Choice>
          <mc:Fallback xmlns="">
            <p:pic>
              <p:nvPicPr>
                <p:cNvPr id="13" name="Ink 12">
                  <a:extLst>
                    <a:ext uri="{FF2B5EF4-FFF2-40B4-BE49-F238E27FC236}">
                      <a16:creationId xmlns:a16="http://schemas.microsoft.com/office/drawing/2014/main" id="{50D3E0D8-2A86-181F-BABA-C4FEDA0E4E62}"/>
                    </a:ext>
                  </a:extLst>
                </p:cNvPr>
                <p:cNvPicPr/>
                <p:nvPr/>
              </p:nvPicPr>
              <p:blipFill>
                <a:blip r:embed="rId23"/>
                <a:stretch>
                  <a:fillRect/>
                </a:stretch>
              </p:blipFill>
              <p:spPr>
                <a:xfrm>
                  <a:off x="4142410" y="550529"/>
                  <a:ext cx="1047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Ink 13">
                  <a:extLst>
                    <a:ext uri="{FF2B5EF4-FFF2-40B4-BE49-F238E27FC236}">
                      <a16:creationId xmlns:a16="http://schemas.microsoft.com/office/drawing/2014/main" id="{693D41A7-CD09-EFE3-1C25-D3DF2B3D1D89}"/>
                    </a:ext>
                  </a:extLst>
                </p14:cNvPr>
                <p14:cNvContentPartPr/>
                <p14:nvPr/>
              </p14:nvContentPartPr>
              <p14:xfrm>
                <a:off x="4508890" y="119969"/>
                <a:ext cx="889200" cy="408600"/>
              </p14:xfrm>
            </p:contentPart>
          </mc:Choice>
          <mc:Fallback xmlns="">
            <p:pic>
              <p:nvPicPr>
                <p:cNvPr id="14" name="Ink 13">
                  <a:extLst>
                    <a:ext uri="{FF2B5EF4-FFF2-40B4-BE49-F238E27FC236}">
                      <a16:creationId xmlns:a16="http://schemas.microsoft.com/office/drawing/2014/main" id="{693D41A7-CD09-EFE3-1C25-D3DF2B3D1D89}"/>
                    </a:ext>
                  </a:extLst>
                </p:cNvPr>
                <p:cNvPicPr/>
                <p:nvPr/>
              </p:nvPicPr>
              <p:blipFill>
                <a:blip r:embed="rId25"/>
                <a:stretch>
                  <a:fillRect/>
                </a:stretch>
              </p:blipFill>
              <p:spPr>
                <a:xfrm>
                  <a:off x="4500250" y="111329"/>
                  <a:ext cx="90684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Ink 14">
                  <a:extLst>
                    <a:ext uri="{FF2B5EF4-FFF2-40B4-BE49-F238E27FC236}">
                      <a16:creationId xmlns:a16="http://schemas.microsoft.com/office/drawing/2014/main" id="{83DA93D3-5713-8737-2C2D-D420D54039D2}"/>
                    </a:ext>
                  </a:extLst>
                </p14:cNvPr>
                <p14:cNvContentPartPr/>
                <p14:nvPr/>
              </p14:nvContentPartPr>
              <p14:xfrm>
                <a:off x="4591330" y="325529"/>
                <a:ext cx="311400" cy="44640"/>
              </p14:xfrm>
            </p:contentPart>
          </mc:Choice>
          <mc:Fallback xmlns="">
            <p:pic>
              <p:nvPicPr>
                <p:cNvPr id="15" name="Ink 14">
                  <a:extLst>
                    <a:ext uri="{FF2B5EF4-FFF2-40B4-BE49-F238E27FC236}">
                      <a16:creationId xmlns:a16="http://schemas.microsoft.com/office/drawing/2014/main" id="{83DA93D3-5713-8737-2C2D-D420D54039D2}"/>
                    </a:ext>
                  </a:extLst>
                </p:cNvPr>
                <p:cNvPicPr/>
                <p:nvPr/>
              </p:nvPicPr>
              <p:blipFill>
                <a:blip r:embed="rId27"/>
                <a:stretch>
                  <a:fillRect/>
                </a:stretch>
              </p:blipFill>
              <p:spPr>
                <a:xfrm>
                  <a:off x="4582690" y="316889"/>
                  <a:ext cx="3290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Ink 15">
                  <a:extLst>
                    <a:ext uri="{FF2B5EF4-FFF2-40B4-BE49-F238E27FC236}">
                      <a16:creationId xmlns:a16="http://schemas.microsoft.com/office/drawing/2014/main" id="{EBA5B16E-5DD9-30FB-041F-05E6376A495B}"/>
                    </a:ext>
                  </a:extLst>
                </p14:cNvPr>
                <p14:cNvContentPartPr/>
                <p14:nvPr/>
              </p14:nvContentPartPr>
              <p14:xfrm>
                <a:off x="5636050" y="361529"/>
                <a:ext cx="640800" cy="163440"/>
              </p14:xfrm>
            </p:contentPart>
          </mc:Choice>
          <mc:Fallback xmlns="">
            <p:pic>
              <p:nvPicPr>
                <p:cNvPr id="16" name="Ink 15">
                  <a:extLst>
                    <a:ext uri="{FF2B5EF4-FFF2-40B4-BE49-F238E27FC236}">
                      <a16:creationId xmlns:a16="http://schemas.microsoft.com/office/drawing/2014/main" id="{EBA5B16E-5DD9-30FB-041F-05E6376A495B}"/>
                    </a:ext>
                  </a:extLst>
                </p:cNvPr>
                <p:cNvPicPr/>
                <p:nvPr/>
              </p:nvPicPr>
              <p:blipFill>
                <a:blip r:embed="rId29"/>
                <a:stretch>
                  <a:fillRect/>
                </a:stretch>
              </p:blipFill>
              <p:spPr>
                <a:xfrm>
                  <a:off x="5627050" y="352889"/>
                  <a:ext cx="6584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Ink 16">
                  <a:extLst>
                    <a:ext uri="{FF2B5EF4-FFF2-40B4-BE49-F238E27FC236}">
                      <a16:creationId xmlns:a16="http://schemas.microsoft.com/office/drawing/2014/main" id="{15C09187-B413-3867-0E2B-39EBF0674E4D}"/>
                    </a:ext>
                  </a:extLst>
                </p14:cNvPr>
                <p14:cNvContentPartPr/>
                <p14:nvPr/>
              </p14:nvContentPartPr>
              <p14:xfrm>
                <a:off x="6589690" y="267929"/>
                <a:ext cx="236160" cy="256320"/>
              </p14:xfrm>
            </p:contentPart>
          </mc:Choice>
          <mc:Fallback xmlns="">
            <p:pic>
              <p:nvPicPr>
                <p:cNvPr id="17" name="Ink 16">
                  <a:extLst>
                    <a:ext uri="{FF2B5EF4-FFF2-40B4-BE49-F238E27FC236}">
                      <a16:creationId xmlns:a16="http://schemas.microsoft.com/office/drawing/2014/main" id="{15C09187-B413-3867-0E2B-39EBF0674E4D}"/>
                    </a:ext>
                  </a:extLst>
                </p:cNvPr>
                <p:cNvPicPr/>
                <p:nvPr/>
              </p:nvPicPr>
              <p:blipFill>
                <a:blip r:embed="rId31"/>
                <a:stretch>
                  <a:fillRect/>
                </a:stretch>
              </p:blipFill>
              <p:spPr>
                <a:xfrm>
                  <a:off x="6580690" y="258929"/>
                  <a:ext cx="25380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8" name="Ink 17">
                  <a:extLst>
                    <a:ext uri="{FF2B5EF4-FFF2-40B4-BE49-F238E27FC236}">
                      <a16:creationId xmlns:a16="http://schemas.microsoft.com/office/drawing/2014/main" id="{229921C0-AA00-1026-2516-9311C1125688}"/>
                    </a:ext>
                  </a:extLst>
                </p14:cNvPr>
                <p14:cNvContentPartPr/>
                <p14:nvPr/>
              </p14:nvContentPartPr>
              <p14:xfrm>
                <a:off x="6965890" y="240929"/>
                <a:ext cx="172080" cy="281880"/>
              </p14:xfrm>
            </p:contentPart>
          </mc:Choice>
          <mc:Fallback xmlns="">
            <p:pic>
              <p:nvPicPr>
                <p:cNvPr id="18" name="Ink 17">
                  <a:extLst>
                    <a:ext uri="{FF2B5EF4-FFF2-40B4-BE49-F238E27FC236}">
                      <a16:creationId xmlns:a16="http://schemas.microsoft.com/office/drawing/2014/main" id="{229921C0-AA00-1026-2516-9311C1125688}"/>
                    </a:ext>
                  </a:extLst>
                </p:cNvPr>
                <p:cNvPicPr/>
                <p:nvPr/>
              </p:nvPicPr>
              <p:blipFill>
                <a:blip r:embed="rId33"/>
                <a:stretch>
                  <a:fillRect/>
                </a:stretch>
              </p:blipFill>
              <p:spPr>
                <a:xfrm>
                  <a:off x="6957250" y="232289"/>
                  <a:ext cx="18972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9" name="Ink 18">
                  <a:extLst>
                    <a:ext uri="{FF2B5EF4-FFF2-40B4-BE49-F238E27FC236}">
                      <a16:creationId xmlns:a16="http://schemas.microsoft.com/office/drawing/2014/main" id="{8BB585D6-D7C8-99C4-E443-5573D3D401D2}"/>
                    </a:ext>
                  </a:extLst>
                </p14:cNvPr>
                <p14:cNvContentPartPr/>
                <p14:nvPr/>
              </p14:nvContentPartPr>
              <p14:xfrm>
                <a:off x="7328050" y="275849"/>
                <a:ext cx="36720" cy="248040"/>
              </p14:xfrm>
            </p:contentPart>
          </mc:Choice>
          <mc:Fallback xmlns="">
            <p:pic>
              <p:nvPicPr>
                <p:cNvPr id="19" name="Ink 18">
                  <a:extLst>
                    <a:ext uri="{FF2B5EF4-FFF2-40B4-BE49-F238E27FC236}">
                      <a16:creationId xmlns:a16="http://schemas.microsoft.com/office/drawing/2014/main" id="{8BB585D6-D7C8-99C4-E443-5573D3D401D2}"/>
                    </a:ext>
                  </a:extLst>
                </p:cNvPr>
                <p:cNvPicPr/>
                <p:nvPr/>
              </p:nvPicPr>
              <p:blipFill>
                <a:blip r:embed="rId35"/>
                <a:stretch>
                  <a:fillRect/>
                </a:stretch>
              </p:blipFill>
              <p:spPr>
                <a:xfrm>
                  <a:off x="7319410" y="267209"/>
                  <a:ext cx="5436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0" name="Ink 19">
                  <a:extLst>
                    <a:ext uri="{FF2B5EF4-FFF2-40B4-BE49-F238E27FC236}">
                      <a16:creationId xmlns:a16="http://schemas.microsoft.com/office/drawing/2014/main" id="{4C53EFDB-7A71-5860-1B43-884990C6A0B4}"/>
                    </a:ext>
                  </a:extLst>
                </p14:cNvPr>
                <p14:cNvContentPartPr/>
                <p14:nvPr/>
              </p14:nvContentPartPr>
              <p14:xfrm>
                <a:off x="7251010" y="378809"/>
                <a:ext cx="220320" cy="25920"/>
              </p14:xfrm>
            </p:contentPart>
          </mc:Choice>
          <mc:Fallback xmlns="">
            <p:pic>
              <p:nvPicPr>
                <p:cNvPr id="20" name="Ink 19">
                  <a:extLst>
                    <a:ext uri="{FF2B5EF4-FFF2-40B4-BE49-F238E27FC236}">
                      <a16:creationId xmlns:a16="http://schemas.microsoft.com/office/drawing/2014/main" id="{4C53EFDB-7A71-5860-1B43-884990C6A0B4}"/>
                    </a:ext>
                  </a:extLst>
                </p:cNvPr>
                <p:cNvPicPr/>
                <p:nvPr/>
              </p:nvPicPr>
              <p:blipFill>
                <a:blip r:embed="rId37"/>
                <a:stretch>
                  <a:fillRect/>
                </a:stretch>
              </p:blipFill>
              <p:spPr>
                <a:xfrm>
                  <a:off x="7242010" y="370169"/>
                  <a:ext cx="2379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1" name="Ink 20">
                  <a:extLst>
                    <a:ext uri="{FF2B5EF4-FFF2-40B4-BE49-F238E27FC236}">
                      <a16:creationId xmlns:a16="http://schemas.microsoft.com/office/drawing/2014/main" id="{B7677DA8-ECC7-F5A6-B646-3A83C3DFD735}"/>
                    </a:ext>
                  </a:extLst>
                </p14:cNvPr>
                <p14:cNvContentPartPr/>
                <p14:nvPr/>
              </p14:nvContentPartPr>
              <p14:xfrm>
                <a:off x="7579330" y="239129"/>
                <a:ext cx="37800" cy="318240"/>
              </p14:xfrm>
            </p:contentPart>
          </mc:Choice>
          <mc:Fallback xmlns="">
            <p:pic>
              <p:nvPicPr>
                <p:cNvPr id="21" name="Ink 20">
                  <a:extLst>
                    <a:ext uri="{FF2B5EF4-FFF2-40B4-BE49-F238E27FC236}">
                      <a16:creationId xmlns:a16="http://schemas.microsoft.com/office/drawing/2014/main" id="{B7677DA8-ECC7-F5A6-B646-3A83C3DFD735}"/>
                    </a:ext>
                  </a:extLst>
                </p:cNvPr>
                <p:cNvPicPr/>
                <p:nvPr/>
              </p:nvPicPr>
              <p:blipFill>
                <a:blip r:embed="rId39"/>
                <a:stretch>
                  <a:fillRect/>
                </a:stretch>
              </p:blipFill>
              <p:spPr>
                <a:xfrm>
                  <a:off x="7570330" y="230489"/>
                  <a:ext cx="5544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Ink 28">
                  <a:extLst>
                    <a:ext uri="{FF2B5EF4-FFF2-40B4-BE49-F238E27FC236}">
                      <a16:creationId xmlns:a16="http://schemas.microsoft.com/office/drawing/2014/main" id="{D632092B-D61D-5D63-1CAF-8B9A183B79BB}"/>
                    </a:ext>
                  </a:extLst>
                </p14:cNvPr>
                <p14:cNvContentPartPr/>
                <p14:nvPr/>
              </p14:nvContentPartPr>
              <p14:xfrm>
                <a:off x="680290" y="806849"/>
                <a:ext cx="486720" cy="466560"/>
              </p14:xfrm>
            </p:contentPart>
          </mc:Choice>
          <mc:Fallback xmlns="">
            <p:pic>
              <p:nvPicPr>
                <p:cNvPr id="29" name="Ink 28">
                  <a:extLst>
                    <a:ext uri="{FF2B5EF4-FFF2-40B4-BE49-F238E27FC236}">
                      <a16:creationId xmlns:a16="http://schemas.microsoft.com/office/drawing/2014/main" id="{D632092B-D61D-5D63-1CAF-8B9A183B79BB}"/>
                    </a:ext>
                  </a:extLst>
                </p:cNvPr>
                <p:cNvPicPr/>
                <p:nvPr/>
              </p:nvPicPr>
              <p:blipFill>
                <a:blip r:embed="rId41"/>
                <a:stretch>
                  <a:fillRect/>
                </a:stretch>
              </p:blipFill>
              <p:spPr>
                <a:xfrm>
                  <a:off x="671290" y="797849"/>
                  <a:ext cx="504360" cy="484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Ink 29">
                  <a:extLst>
                    <a:ext uri="{FF2B5EF4-FFF2-40B4-BE49-F238E27FC236}">
                      <a16:creationId xmlns:a16="http://schemas.microsoft.com/office/drawing/2014/main" id="{90159EE0-2DA7-B3ED-3FA4-928A85857E2C}"/>
                    </a:ext>
                  </a:extLst>
                </p14:cNvPr>
                <p14:cNvContentPartPr/>
                <p14:nvPr/>
              </p14:nvContentPartPr>
              <p14:xfrm>
                <a:off x="1419010" y="789209"/>
                <a:ext cx="524160" cy="366480"/>
              </p14:xfrm>
            </p:contentPart>
          </mc:Choice>
          <mc:Fallback xmlns="">
            <p:pic>
              <p:nvPicPr>
                <p:cNvPr id="30" name="Ink 29">
                  <a:extLst>
                    <a:ext uri="{FF2B5EF4-FFF2-40B4-BE49-F238E27FC236}">
                      <a16:creationId xmlns:a16="http://schemas.microsoft.com/office/drawing/2014/main" id="{90159EE0-2DA7-B3ED-3FA4-928A85857E2C}"/>
                    </a:ext>
                  </a:extLst>
                </p:cNvPr>
                <p:cNvPicPr/>
                <p:nvPr/>
              </p:nvPicPr>
              <p:blipFill>
                <a:blip r:embed="rId43"/>
                <a:stretch>
                  <a:fillRect/>
                </a:stretch>
              </p:blipFill>
              <p:spPr>
                <a:xfrm>
                  <a:off x="1410370" y="780209"/>
                  <a:ext cx="54180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Ink 30">
                  <a:extLst>
                    <a:ext uri="{FF2B5EF4-FFF2-40B4-BE49-F238E27FC236}">
                      <a16:creationId xmlns:a16="http://schemas.microsoft.com/office/drawing/2014/main" id="{993039B5-4AC1-9EF6-8933-62E9EE8784D2}"/>
                    </a:ext>
                  </a:extLst>
                </p14:cNvPr>
                <p14:cNvContentPartPr/>
                <p14:nvPr/>
              </p14:nvContentPartPr>
              <p14:xfrm>
                <a:off x="1452130" y="897929"/>
                <a:ext cx="370440" cy="53640"/>
              </p14:xfrm>
            </p:contentPart>
          </mc:Choice>
          <mc:Fallback xmlns="">
            <p:pic>
              <p:nvPicPr>
                <p:cNvPr id="31" name="Ink 30">
                  <a:extLst>
                    <a:ext uri="{FF2B5EF4-FFF2-40B4-BE49-F238E27FC236}">
                      <a16:creationId xmlns:a16="http://schemas.microsoft.com/office/drawing/2014/main" id="{993039B5-4AC1-9EF6-8933-62E9EE8784D2}"/>
                    </a:ext>
                  </a:extLst>
                </p:cNvPr>
                <p:cNvPicPr/>
                <p:nvPr/>
              </p:nvPicPr>
              <p:blipFill>
                <a:blip r:embed="rId45"/>
                <a:stretch>
                  <a:fillRect/>
                </a:stretch>
              </p:blipFill>
              <p:spPr>
                <a:xfrm>
                  <a:off x="1443130" y="889289"/>
                  <a:ext cx="3880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4" name="Ink 33">
                  <a:extLst>
                    <a:ext uri="{FF2B5EF4-FFF2-40B4-BE49-F238E27FC236}">
                      <a16:creationId xmlns:a16="http://schemas.microsoft.com/office/drawing/2014/main" id="{9E81C5A1-AFA1-E901-872B-EDC90A56ED21}"/>
                    </a:ext>
                  </a:extLst>
                </p14:cNvPr>
                <p14:cNvContentPartPr/>
                <p14:nvPr/>
              </p14:nvContentPartPr>
              <p14:xfrm>
                <a:off x="2191570" y="720089"/>
                <a:ext cx="1380600" cy="615960"/>
              </p14:xfrm>
            </p:contentPart>
          </mc:Choice>
          <mc:Fallback xmlns="">
            <p:pic>
              <p:nvPicPr>
                <p:cNvPr id="34" name="Ink 33">
                  <a:extLst>
                    <a:ext uri="{FF2B5EF4-FFF2-40B4-BE49-F238E27FC236}">
                      <a16:creationId xmlns:a16="http://schemas.microsoft.com/office/drawing/2014/main" id="{9E81C5A1-AFA1-E901-872B-EDC90A56ED21}"/>
                    </a:ext>
                  </a:extLst>
                </p:cNvPr>
                <p:cNvPicPr/>
                <p:nvPr/>
              </p:nvPicPr>
              <p:blipFill>
                <a:blip r:embed="rId47"/>
                <a:stretch>
                  <a:fillRect/>
                </a:stretch>
              </p:blipFill>
              <p:spPr>
                <a:xfrm>
                  <a:off x="2182570" y="711449"/>
                  <a:ext cx="1398240" cy="633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5" name="Ink 34">
                  <a:extLst>
                    <a:ext uri="{FF2B5EF4-FFF2-40B4-BE49-F238E27FC236}">
                      <a16:creationId xmlns:a16="http://schemas.microsoft.com/office/drawing/2014/main" id="{E57CC2CA-1B12-EF9E-1C5C-EE31DD101057}"/>
                    </a:ext>
                  </a:extLst>
                </p14:cNvPr>
                <p14:cNvContentPartPr/>
                <p14:nvPr/>
              </p14:nvContentPartPr>
              <p14:xfrm>
                <a:off x="3381010" y="860129"/>
                <a:ext cx="192960" cy="5040"/>
              </p14:xfrm>
            </p:contentPart>
          </mc:Choice>
          <mc:Fallback xmlns="">
            <p:pic>
              <p:nvPicPr>
                <p:cNvPr id="35" name="Ink 34">
                  <a:extLst>
                    <a:ext uri="{FF2B5EF4-FFF2-40B4-BE49-F238E27FC236}">
                      <a16:creationId xmlns:a16="http://schemas.microsoft.com/office/drawing/2014/main" id="{E57CC2CA-1B12-EF9E-1C5C-EE31DD101057}"/>
                    </a:ext>
                  </a:extLst>
                </p:cNvPr>
                <p:cNvPicPr/>
                <p:nvPr/>
              </p:nvPicPr>
              <p:blipFill>
                <a:blip r:embed="rId49"/>
                <a:stretch>
                  <a:fillRect/>
                </a:stretch>
              </p:blipFill>
              <p:spPr>
                <a:xfrm>
                  <a:off x="3372010" y="851489"/>
                  <a:ext cx="2106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Ink 35">
                  <a:extLst>
                    <a:ext uri="{FF2B5EF4-FFF2-40B4-BE49-F238E27FC236}">
                      <a16:creationId xmlns:a16="http://schemas.microsoft.com/office/drawing/2014/main" id="{B6ED57C6-B2B7-2FB8-E309-F576EAE061B8}"/>
                    </a:ext>
                  </a:extLst>
                </p14:cNvPr>
                <p14:cNvContentPartPr/>
                <p14:nvPr/>
              </p14:nvContentPartPr>
              <p14:xfrm>
                <a:off x="2450410" y="886769"/>
                <a:ext cx="68400" cy="14760"/>
              </p14:xfrm>
            </p:contentPart>
          </mc:Choice>
          <mc:Fallback xmlns="">
            <p:pic>
              <p:nvPicPr>
                <p:cNvPr id="36" name="Ink 35">
                  <a:extLst>
                    <a:ext uri="{FF2B5EF4-FFF2-40B4-BE49-F238E27FC236}">
                      <a16:creationId xmlns:a16="http://schemas.microsoft.com/office/drawing/2014/main" id="{B6ED57C6-B2B7-2FB8-E309-F576EAE061B8}"/>
                    </a:ext>
                  </a:extLst>
                </p:cNvPr>
                <p:cNvPicPr/>
                <p:nvPr/>
              </p:nvPicPr>
              <p:blipFill>
                <a:blip r:embed="rId51"/>
                <a:stretch>
                  <a:fillRect/>
                </a:stretch>
              </p:blipFill>
              <p:spPr>
                <a:xfrm>
                  <a:off x="2441410" y="877769"/>
                  <a:ext cx="860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Ink 36">
                  <a:extLst>
                    <a:ext uri="{FF2B5EF4-FFF2-40B4-BE49-F238E27FC236}">
                      <a16:creationId xmlns:a16="http://schemas.microsoft.com/office/drawing/2014/main" id="{E4DAF82E-95F3-9766-9CD7-72ABEFDDA907}"/>
                    </a:ext>
                  </a:extLst>
                </p14:cNvPr>
                <p14:cNvContentPartPr/>
                <p14:nvPr/>
              </p14:nvContentPartPr>
              <p14:xfrm>
                <a:off x="3831370" y="674369"/>
                <a:ext cx="1227240" cy="409320"/>
              </p14:xfrm>
            </p:contentPart>
          </mc:Choice>
          <mc:Fallback xmlns="">
            <p:pic>
              <p:nvPicPr>
                <p:cNvPr id="37" name="Ink 36">
                  <a:extLst>
                    <a:ext uri="{FF2B5EF4-FFF2-40B4-BE49-F238E27FC236}">
                      <a16:creationId xmlns:a16="http://schemas.microsoft.com/office/drawing/2014/main" id="{E4DAF82E-95F3-9766-9CD7-72ABEFDDA907}"/>
                    </a:ext>
                  </a:extLst>
                </p:cNvPr>
                <p:cNvPicPr/>
                <p:nvPr/>
              </p:nvPicPr>
              <p:blipFill>
                <a:blip r:embed="rId53"/>
                <a:stretch>
                  <a:fillRect/>
                </a:stretch>
              </p:blipFill>
              <p:spPr>
                <a:xfrm>
                  <a:off x="3822370" y="665369"/>
                  <a:ext cx="1244880" cy="4269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Ink 37">
                  <a:extLst>
                    <a:ext uri="{FF2B5EF4-FFF2-40B4-BE49-F238E27FC236}">
                      <a16:creationId xmlns:a16="http://schemas.microsoft.com/office/drawing/2014/main" id="{243C6B4C-8451-0C35-77A4-F50B0707B625}"/>
                    </a:ext>
                  </a:extLst>
                </p14:cNvPr>
                <p14:cNvContentPartPr/>
                <p14:nvPr/>
              </p14:nvContentPartPr>
              <p14:xfrm>
                <a:off x="5286130" y="722969"/>
                <a:ext cx="329040" cy="554760"/>
              </p14:xfrm>
            </p:contentPart>
          </mc:Choice>
          <mc:Fallback xmlns="">
            <p:pic>
              <p:nvPicPr>
                <p:cNvPr id="38" name="Ink 37">
                  <a:extLst>
                    <a:ext uri="{FF2B5EF4-FFF2-40B4-BE49-F238E27FC236}">
                      <a16:creationId xmlns:a16="http://schemas.microsoft.com/office/drawing/2014/main" id="{243C6B4C-8451-0C35-77A4-F50B0707B625}"/>
                    </a:ext>
                  </a:extLst>
                </p:cNvPr>
                <p:cNvPicPr/>
                <p:nvPr/>
              </p:nvPicPr>
              <p:blipFill>
                <a:blip r:embed="rId55"/>
                <a:stretch>
                  <a:fillRect/>
                </a:stretch>
              </p:blipFill>
              <p:spPr>
                <a:xfrm>
                  <a:off x="5277490" y="714329"/>
                  <a:ext cx="346680" cy="572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Ink 38">
                  <a:extLst>
                    <a:ext uri="{FF2B5EF4-FFF2-40B4-BE49-F238E27FC236}">
                      <a16:creationId xmlns:a16="http://schemas.microsoft.com/office/drawing/2014/main" id="{62D8A95B-D3AD-925A-3BA2-416E975F2DB9}"/>
                    </a:ext>
                  </a:extLst>
                </p14:cNvPr>
                <p14:cNvContentPartPr/>
                <p14:nvPr/>
              </p14:nvContentPartPr>
              <p14:xfrm>
                <a:off x="5808490" y="912329"/>
                <a:ext cx="231840" cy="180720"/>
              </p14:xfrm>
            </p:contentPart>
          </mc:Choice>
          <mc:Fallback xmlns="">
            <p:pic>
              <p:nvPicPr>
                <p:cNvPr id="39" name="Ink 38">
                  <a:extLst>
                    <a:ext uri="{FF2B5EF4-FFF2-40B4-BE49-F238E27FC236}">
                      <a16:creationId xmlns:a16="http://schemas.microsoft.com/office/drawing/2014/main" id="{62D8A95B-D3AD-925A-3BA2-416E975F2DB9}"/>
                    </a:ext>
                  </a:extLst>
                </p:cNvPr>
                <p:cNvPicPr/>
                <p:nvPr/>
              </p:nvPicPr>
              <p:blipFill>
                <a:blip r:embed="rId57"/>
                <a:stretch>
                  <a:fillRect/>
                </a:stretch>
              </p:blipFill>
              <p:spPr>
                <a:xfrm>
                  <a:off x="5799850" y="903329"/>
                  <a:ext cx="249480" cy="198360"/>
                </a:xfrm>
                <a:prstGeom prst="rect">
                  <a:avLst/>
                </a:prstGeom>
              </p:spPr>
            </p:pic>
          </mc:Fallback>
        </mc:AlternateContent>
      </p:grpSp>
      <p:grpSp>
        <p:nvGrpSpPr>
          <p:cNvPr id="55" name="Group 54">
            <a:extLst>
              <a:ext uri="{FF2B5EF4-FFF2-40B4-BE49-F238E27FC236}">
                <a16:creationId xmlns:a16="http://schemas.microsoft.com/office/drawing/2014/main" id="{15E9F3DB-A16C-0634-2BE3-15125F439AA6}"/>
              </a:ext>
            </a:extLst>
          </p:cNvPr>
          <p:cNvGrpSpPr/>
          <p:nvPr/>
        </p:nvGrpSpPr>
        <p:grpSpPr>
          <a:xfrm>
            <a:off x="2684770" y="105929"/>
            <a:ext cx="1461960" cy="483120"/>
            <a:chOff x="2684770" y="105929"/>
            <a:chExt cx="1461960" cy="483120"/>
          </a:xfrm>
        </p:grpSpPr>
        <mc:AlternateContent xmlns:mc="http://schemas.openxmlformats.org/markup-compatibility/2006" xmlns:p14="http://schemas.microsoft.com/office/powerpoint/2010/main">
          <mc:Choice Requires="p14">
            <p:contentPart p14:bwMode="auto" r:id="rId58">
              <p14:nvContentPartPr>
                <p14:cNvPr id="48" name="Ink 47">
                  <a:extLst>
                    <a:ext uri="{FF2B5EF4-FFF2-40B4-BE49-F238E27FC236}">
                      <a16:creationId xmlns:a16="http://schemas.microsoft.com/office/drawing/2014/main" id="{924D3797-F39D-2DF6-3B57-53E1D894E9CA}"/>
                    </a:ext>
                  </a:extLst>
                </p14:cNvPr>
                <p14:cNvContentPartPr/>
                <p14:nvPr/>
              </p14:nvContentPartPr>
              <p14:xfrm>
                <a:off x="2684770" y="153089"/>
                <a:ext cx="501840" cy="387720"/>
              </p14:xfrm>
            </p:contentPart>
          </mc:Choice>
          <mc:Fallback xmlns="">
            <p:pic>
              <p:nvPicPr>
                <p:cNvPr id="48" name="Ink 47">
                  <a:extLst>
                    <a:ext uri="{FF2B5EF4-FFF2-40B4-BE49-F238E27FC236}">
                      <a16:creationId xmlns:a16="http://schemas.microsoft.com/office/drawing/2014/main" id="{924D3797-F39D-2DF6-3B57-53E1D894E9CA}"/>
                    </a:ext>
                  </a:extLst>
                </p:cNvPr>
                <p:cNvPicPr/>
                <p:nvPr/>
              </p:nvPicPr>
              <p:blipFill>
                <a:blip r:embed="rId59"/>
                <a:stretch>
                  <a:fillRect/>
                </a:stretch>
              </p:blipFill>
              <p:spPr>
                <a:xfrm>
                  <a:off x="2676130" y="144449"/>
                  <a:ext cx="51948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9" name="Ink 48">
                  <a:extLst>
                    <a:ext uri="{FF2B5EF4-FFF2-40B4-BE49-F238E27FC236}">
                      <a16:creationId xmlns:a16="http://schemas.microsoft.com/office/drawing/2014/main" id="{FE0C9A4A-EFD5-4FB5-3F6E-E859FE508968}"/>
                    </a:ext>
                  </a:extLst>
                </p14:cNvPr>
                <p14:cNvContentPartPr/>
                <p14:nvPr/>
              </p14:nvContentPartPr>
              <p14:xfrm>
                <a:off x="3083650" y="299609"/>
                <a:ext cx="247320" cy="43560"/>
              </p14:xfrm>
            </p:contentPart>
          </mc:Choice>
          <mc:Fallback xmlns="">
            <p:pic>
              <p:nvPicPr>
                <p:cNvPr id="49" name="Ink 48">
                  <a:extLst>
                    <a:ext uri="{FF2B5EF4-FFF2-40B4-BE49-F238E27FC236}">
                      <a16:creationId xmlns:a16="http://schemas.microsoft.com/office/drawing/2014/main" id="{FE0C9A4A-EFD5-4FB5-3F6E-E859FE508968}"/>
                    </a:ext>
                  </a:extLst>
                </p:cNvPr>
                <p:cNvPicPr/>
                <p:nvPr/>
              </p:nvPicPr>
              <p:blipFill>
                <a:blip r:embed="rId61"/>
                <a:stretch>
                  <a:fillRect/>
                </a:stretch>
              </p:blipFill>
              <p:spPr>
                <a:xfrm>
                  <a:off x="3074650" y="290609"/>
                  <a:ext cx="2649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0" name="Ink 49">
                  <a:extLst>
                    <a:ext uri="{FF2B5EF4-FFF2-40B4-BE49-F238E27FC236}">
                      <a16:creationId xmlns:a16="http://schemas.microsoft.com/office/drawing/2014/main" id="{22CFA07C-A4DA-71AC-BF6E-E232D9C50A57}"/>
                    </a:ext>
                  </a:extLst>
                </p14:cNvPr>
                <p14:cNvContentPartPr/>
                <p14:nvPr/>
              </p14:nvContentPartPr>
              <p14:xfrm>
                <a:off x="3389290" y="135089"/>
                <a:ext cx="100440" cy="419400"/>
              </p14:xfrm>
            </p:contentPart>
          </mc:Choice>
          <mc:Fallback xmlns="">
            <p:pic>
              <p:nvPicPr>
                <p:cNvPr id="50" name="Ink 49">
                  <a:extLst>
                    <a:ext uri="{FF2B5EF4-FFF2-40B4-BE49-F238E27FC236}">
                      <a16:creationId xmlns:a16="http://schemas.microsoft.com/office/drawing/2014/main" id="{22CFA07C-A4DA-71AC-BF6E-E232D9C50A57}"/>
                    </a:ext>
                  </a:extLst>
                </p:cNvPr>
                <p:cNvPicPr/>
                <p:nvPr/>
              </p:nvPicPr>
              <p:blipFill>
                <a:blip r:embed="rId63"/>
                <a:stretch>
                  <a:fillRect/>
                </a:stretch>
              </p:blipFill>
              <p:spPr>
                <a:xfrm>
                  <a:off x="3380290" y="126089"/>
                  <a:ext cx="118080" cy="4370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1" name="Ink 50">
                  <a:extLst>
                    <a:ext uri="{FF2B5EF4-FFF2-40B4-BE49-F238E27FC236}">
                      <a16:creationId xmlns:a16="http://schemas.microsoft.com/office/drawing/2014/main" id="{CF5DB789-7A49-257E-D129-F6F01B890974}"/>
                    </a:ext>
                  </a:extLst>
                </p14:cNvPr>
                <p14:cNvContentPartPr/>
                <p14:nvPr/>
              </p14:nvContentPartPr>
              <p14:xfrm>
                <a:off x="3598090" y="347849"/>
                <a:ext cx="94320" cy="119520"/>
              </p14:xfrm>
            </p:contentPart>
          </mc:Choice>
          <mc:Fallback xmlns="">
            <p:pic>
              <p:nvPicPr>
                <p:cNvPr id="51" name="Ink 50">
                  <a:extLst>
                    <a:ext uri="{FF2B5EF4-FFF2-40B4-BE49-F238E27FC236}">
                      <a16:creationId xmlns:a16="http://schemas.microsoft.com/office/drawing/2014/main" id="{CF5DB789-7A49-257E-D129-F6F01B890974}"/>
                    </a:ext>
                  </a:extLst>
                </p:cNvPr>
                <p:cNvPicPr/>
                <p:nvPr/>
              </p:nvPicPr>
              <p:blipFill>
                <a:blip r:embed="rId65"/>
                <a:stretch>
                  <a:fillRect/>
                </a:stretch>
              </p:blipFill>
              <p:spPr>
                <a:xfrm>
                  <a:off x="3589090" y="338849"/>
                  <a:ext cx="1119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2" name="Ink 51">
                  <a:extLst>
                    <a:ext uri="{FF2B5EF4-FFF2-40B4-BE49-F238E27FC236}">
                      <a16:creationId xmlns:a16="http://schemas.microsoft.com/office/drawing/2014/main" id="{E31C284A-C7CB-CA07-D98C-BC588531BE68}"/>
                    </a:ext>
                  </a:extLst>
                </p14:cNvPr>
                <p14:cNvContentPartPr/>
                <p14:nvPr/>
              </p14:nvContentPartPr>
              <p14:xfrm>
                <a:off x="3724090" y="460529"/>
                <a:ext cx="92880" cy="128520"/>
              </p14:xfrm>
            </p:contentPart>
          </mc:Choice>
          <mc:Fallback xmlns="">
            <p:pic>
              <p:nvPicPr>
                <p:cNvPr id="52" name="Ink 51">
                  <a:extLst>
                    <a:ext uri="{FF2B5EF4-FFF2-40B4-BE49-F238E27FC236}">
                      <a16:creationId xmlns:a16="http://schemas.microsoft.com/office/drawing/2014/main" id="{E31C284A-C7CB-CA07-D98C-BC588531BE68}"/>
                    </a:ext>
                  </a:extLst>
                </p:cNvPr>
                <p:cNvPicPr/>
                <p:nvPr/>
              </p:nvPicPr>
              <p:blipFill>
                <a:blip r:embed="rId67"/>
                <a:stretch>
                  <a:fillRect/>
                </a:stretch>
              </p:blipFill>
              <p:spPr>
                <a:xfrm>
                  <a:off x="3715450" y="451889"/>
                  <a:ext cx="1105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3" name="Ink 52">
                  <a:extLst>
                    <a:ext uri="{FF2B5EF4-FFF2-40B4-BE49-F238E27FC236}">
                      <a16:creationId xmlns:a16="http://schemas.microsoft.com/office/drawing/2014/main" id="{A953CBDF-B9E0-6207-4A01-1AC884158341}"/>
                    </a:ext>
                  </a:extLst>
                </p14:cNvPr>
                <p14:cNvContentPartPr/>
                <p14:nvPr/>
              </p14:nvContentPartPr>
              <p14:xfrm>
                <a:off x="3900850" y="230129"/>
                <a:ext cx="158760" cy="274320"/>
              </p14:xfrm>
            </p:contentPart>
          </mc:Choice>
          <mc:Fallback xmlns="">
            <p:pic>
              <p:nvPicPr>
                <p:cNvPr id="53" name="Ink 52">
                  <a:extLst>
                    <a:ext uri="{FF2B5EF4-FFF2-40B4-BE49-F238E27FC236}">
                      <a16:creationId xmlns:a16="http://schemas.microsoft.com/office/drawing/2014/main" id="{A953CBDF-B9E0-6207-4A01-1AC884158341}"/>
                    </a:ext>
                  </a:extLst>
                </p:cNvPr>
                <p:cNvPicPr/>
                <p:nvPr/>
              </p:nvPicPr>
              <p:blipFill>
                <a:blip r:embed="rId69"/>
                <a:stretch>
                  <a:fillRect/>
                </a:stretch>
              </p:blipFill>
              <p:spPr>
                <a:xfrm>
                  <a:off x="3891850" y="221129"/>
                  <a:ext cx="17640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4" name="Ink 53">
                  <a:extLst>
                    <a:ext uri="{FF2B5EF4-FFF2-40B4-BE49-F238E27FC236}">
                      <a16:creationId xmlns:a16="http://schemas.microsoft.com/office/drawing/2014/main" id="{21FEA469-ADF9-A20B-26F0-787CCA6E4183}"/>
                    </a:ext>
                  </a:extLst>
                </p14:cNvPr>
                <p14:cNvContentPartPr/>
                <p14:nvPr/>
              </p14:nvContentPartPr>
              <p14:xfrm>
                <a:off x="4052770" y="105929"/>
                <a:ext cx="93960" cy="474120"/>
              </p14:xfrm>
            </p:contentPart>
          </mc:Choice>
          <mc:Fallback xmlns="">
            <p:pic>
              <p:nvPicPr>
                <p:cNvPr id="54" name="Ink 53">
                  <a:extLst>
                    <a:ext uri="{FF2B5EF4-FFF2-40B4-BE49-F238E27FC236}">
                      <a16:creationId xmlns:a16="http://schemas.microsoft.com/office/drawing/2014/main" id="{21FEA469-ADF9-A20B-26F0-787CCA6E4183}"/>
                    </a:ext>
                  </a:extLst>
                </p:cNvPr>
                <p:cNvPicPr/>
                <p:nvPr/>
              </p:nvPicPr>
              <p:blipFill>
                <a:blip r:embed="rId71"/>
                <a:stretch>
                  <a:fillRect/>
                </a:stretch>
              </p:blipFill>
              <p:spPr>
                <a:xfrm>
                  <a:off x="4043770" y="97289"/>
                  <a:ext cx="111600" cy="491760"/>
                </a:xfrm>
                <a:prstGeom prst="rect">
                  <a:avLst/>
                </a:prstGeom>
              </p:spPr>
            </p:pic>
          </mc:Fallback>
        </mc:AlternateContent>
      </p:grpSp>
      <p:grpSp>
        <p:nvGrpSpPr>
          <p:cNvPr id="59" name="Group 58">
            <a:extLst>
              <a:ext uri="{FF2B5EF4-FFF2-40B4-BE49-F238E27FC236}">
                <a16:creationId xmlns:a16="http://schemas.microsoft.com/office/drawing/2014/main" id="{07C5BEEE-F0E6-A65C-63B1-C7478B8A2A0F}"/>
              </a:ext>
            </a:extLst>
          </p:cNvPr>
          <p:cNvGrpSpPr/>
          <p:nvPr/>
        </p:nvGrpSpPr>
        <p:grpSpPr>
          <a:xfrm>
            <a:off x="6121330" y="782009"/>
            <a:ext cx="4517280" cy="600840"/>
            <a:chOff x="6121330" y="782009"/>
            <a:chExt cx="4517280" cy="600840"/>
          </a:xfrm>
        </p:grpSpPr>
        <mc:AlternateContent xmlns:mc="http://schemas.openxmlformats.org/markup-compatibility/2006" xmlns:p14="http://schemas.microsoft.com/office/powerpoint/2010/main">
          <mc:Choice Requires="p14">
            <p:contentPart p14:bwMode="auto" r:id="rId72">
              <p14:nvContentPartPr>
                <p14:cNvPr id="41" name="Ink 40">
                  <a:extLst>
                    <a:ext uri="{FF2B5EF4-FFF2-40B4-BE49-F238E27FC236}">
                      <a16:creationId xmlns:a16="http://schemas.microsoft.com/office/drawing/2014/main" id="{CA242342-1242-3AF4-2DF3-BDB21B8C32BA}"/>
                    </a:ext>
                  </a:extLst>
                </p14:cNvPr>
                <p14:cNvContentPartPr/>
                <p14:nvPr/>
              </p14:nvContentPartPr>
              <p14:xfrm>
                <a:off x="6121330" y="1113929"/>
                <a:ext cx="115560" cy="226440"/>
              </p14:xfrm>
            </p:contentPart>
          </mc:Choice>
          <mc:Fallback xmlns="">
            <p:pic>
              <p:nvPicPr>
                <p:cNvPr id="41" name="Ink 40">
                  <a:extLst>
                    <a:ext uri="{FF2B5EF4-FFF2-40B4-BE49-F238E27FC236}">
                      <a16:creationId xmlns:a16="http://schemas.microsoft.com/office/drawing/2014/main" id="{CA242342-1242-3AF4-2DF3-BDB21B8C32BA}"/>
                    </a:ext>
                  </a:extLst>
                </p:cNvPr>
                <p:cNvPicPr/>
                <p:nvPr/>
              </p:nvPicPr>
              <p:blipFill>
                <a:blip r:embed="rId73"/>
                <a:stretch>
                  <a:fillRect/>
                </a:stretch>
              </p:blipFill>
              <p:spPr>
                <a:xfrm>
                  <a:off x="6112690" y="1105289"/>
                  <a:ext cx="1332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Ink 41">
                  <a:extLst>
                    <a:ext uri="{FF2B5EF4-FFF2-40B4-BE49-F238E27FC236}">
                      <a16:creationId xmlns:a16="http://schemas.microsoft.com/office/drawing/2014/main" id="{AB10AA50-0FB6-C1F3-11E5-0C6F852D7110}"/>
                    </a:ext>
                  </a:extLst>
                </p14:cNvPr>
                <p14:cNvContentPartPr/>
                <p14:nvPr/>
              </p14:nvContentPartPr>
              <p14:xfrm>
                <a:off x="6550090" y="840689"/>
                <a:ext cx="460800" cy="289440"/>
              </p14:xfrm>
            </p:contentPart>
          </mc:Choice>
          <mc:Fallback xmlns="">
            <p:pic>
              <p:nvPicPr>
                <p:cNvPr id="42" name="Ink 41">
                  <a:extLst>
                    <a:ext uri="{FF2B5EF4-FFF2-40B4-BE49-F238E27FC236}">
                      <a16:creationId xmlns:a16="http://schemas.microsoft.com/office/drawing/2014/main" id="{AB10AA50-0FB6-C1F3-11E5-0C6F852D7110}"/>
                    </a:ext>
                  </a:extLst>
                </p:cNvPr>
                <p:cNvPicPr/>
                <p:nvPr/>
              </p:nvPicPr>
              <p:blipFill>
                <a:blip r:embed="rId75"/>
                <a:stretch>
                  <a:fillRect/>
                </a:stretch>
              </p:blipFill>
              <p:spPr>
                <a:xfrm>
                  <a:off x="6541090" y="831689"/>
                  <a:ext cx="47844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4" name="Ink 43">
                  <a:extLst>
                    <a:ext uri="{FF2B5EF4-FFF2-40B4-BE49-F238E27FC236}">
                      <a16:creationId xmlns:a16="http://schemas.microsoft.com/office/drawing/2014/main" id="{D5539877-F96C-7591-0100-73A7CC2D4E6A}"/>
                    </a:ext>
                  </a:extLst>
                </p14:cNvPr>
                <p14:cNvContentPartPr/>
                <p14:nvPr/>
              </p14:nvContentPartPr>
              <p14:xfrm>
                <a:off x="7210330" y="782009"/>
                <a:ext cx="674280" cy="367920"/>
              </p14:xfrm>
            </p:contentPart>
          </mc:Choice>
          <mc:Fallback xmlns="">
            <p:pic>
              <p:nvPicPr>
                <p:cNvPr id="44" name="Ink 43">
                  <a:extLst>
                    <a:ext uri="{FF2B5EF4-FFF2-40B4-BE49-F238E27FC236}">
                      <a16:creationId xmlns:a16="http://schemas.microsoft.com/office/drawing/2014/main" id="{D5539877-F96C-7591-0100-73A7CC2D4E6A}"/>
                    </a:ext>
                  </a:extLst>
                </p:cNvPr>
                <p:cNvPicPr/>
                <p:nvPr/>
              </p:nvPicPr>
              <p:blipFill>
                <a:blip r:embed="rId77"/>
                <a:stretch>
                  <a:fillRect/>
                </a:stretch>
              </p:blipFill>
              <p:spPr>
                <a:xfrm>
                  <a:off x="7201690" y="773009"/>
                  <a:ext cx="69192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5" name="Ink 44">
                  <a:extLst>
                    <a:ext uri="{FF2B5EF4-FFF2-40B4-BE49-F238E27FC236}">
                      <a16:creationId xmlns:a16="http://schemas.microsoft.com/office/drawing/2014/main" id="{F1836451-9417-0844-C59A-705DA0E10C04}"/>
                    </a:ext>
                  </a:extLst>
                </p14:cNvPr>
                <p14:cNvContentPartPr/>
                <p14:nvPr/>
              </p14:nvContentPartPr>
              <p14:xfrm>
                <a:off x="7609570" y="907289"/>
                <a:ext cx="209520" cy="61560"/>
              </p14:xfrm>
            </p:contentPart>
          </mc:Choice>
          <mc:Fallback xmlns="">
            <p:pic>
              <p:nvPicPr>
                <p:cNvPr id="45" name="Ink 44">
                  <a:extLst>
                    <a:ext uri="{FF2B5EF4-FFF2-40B4-BE49-F238E27FC236}">
                      <a16:creationId xmlns:a16="http://schemas.microsoft.com/office/drawing/2014/main" id="{F1836451-9417-0844-C59A-705DA0E10C04}"/>
                    </a:ext>
                  </a:extLst>
                </p:cNvPr>
                <p:cNvPicPr/>
                <p:nvPr/>
              </p:nvPicPr>
              <p:blipFill>
                <a:blip r:embed="rId79"/>
                <a:stretch>
                  <a:fillRect/>
                </a:stretch>
              </p:blipFill>
              <p:spPr>
                <a:xfrm>
                  <a:off x="7600930" y="898289"/>
                  <a:ext cx="2271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6" name="Ink 45">
                  <a:extLst>
                    <a:ext uri="{FF2B5EF4-FFF2-40B4-BE49-F238E27FC236}">
                      <a16:creationId xmlns:a16="http://schemas.microsoft.com/office/drawing/2014/main" id="{C45A24B7-69F6-D370-0E1E-0DBEEE060393}"/>
                    </a:ext>
                  </a:extLst>
                </p14:cNvPr>
                <p14:cNvContentPartPr/>
                <p14:nvPr/>
              </p14:nvContentPartPr>
              <p14:xfrm>
                <a:off x="7587250" y="893609"/>
                <a:ext cx="16560" cy="17640"/>
              </p14:xfrm>
            </p:contentPart>
          </mc:Choice>
          <mc:Fallback xmlns="">
            <p:pic>
              <p:nvPicPr>
                <p:cNvPr id="46" name="Ink 45">
                  <a:extLst>
                    <a:ext uri="{FF2B5EF4-FFF2-40B4-BE49-F238E27FC236}">
                      <a16:creationId xmlns:a16="http://schemas.microsoft.com/office/drawing/2014/main" id="{C45A24B7-69F6-D370-0E1E-0DBEEE060393}"/>
                    </a:ext>
                  </a:extLst>
                </p:cNvPr>
                <p:cNvPicPr/>
                <p:nvPr/>
              </p:nvPicPr>
              <p:blipFill>
                <a:blip r:embed="rId81"/>
                <a:stretch>
                  <a:fillRect/>
                </a:stretch>
              </p:blipFill>
              <p:spPr>
                <a:xfrm>
                  <a:off x="7578610" y="884969"/>
                  <a:ext cx="342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6" name="Ink 55">
                  <a:extLst>
                    <a:ext uri="{FF2B5EF4-FFF2-40B4-BE49-F238E27FC236}">
                      <a16:creationId xmlns:a16="http://schemas.microsoft.com/office/drawing/2014/main" id="{486F7B45-CFD2-9CA4-178F-D16CFCD545A7}"/>
                    </a:ext>
                  </a:extLst>
                </p14:cNvPr>
                <p14:cNvContentPartPr/>
                <p14:nvPr/>
              </p14:nvContentPartPr>
              <p14:xfrm>
                <a:off x="8054530" y="869849"/>
                <a:ext cx="1014120" cy="230400"/>
              </p14:xfrm>
            </p:contentPart>
          </mc:Choice>
          <mc:Fallback xmlns="">
            <p:pic>
              <p:nvPicPr>
                <p:cNvPr id="56" name="Ink 55">
                  <a:extLst>
                    <a:ext uri="{FF2B5EF4-FFF2-40B4-BE49-F238E27FC236}">
                      <a16:creationId xmlns:a16="http://schemas.microsoft.com/office/drawing/2014/main" id="{486F7B45-CFD2-9CA4-178F-D16CFCD545A7}"/>
                    </a:ext>
                  </a:extLst>
                </p:cNvPr>
                <p:cNvPicPr/>
                <p:nvPr/>
              </p:nvPicPr>
              <p:blipFill>
                <a:blip r:embed="rId83"/>
                <a:stretch>
                  <a:fillRect/>
                </a:stretch>
              </p:blipFill>
              <p:spPr>
                <a:xfrm>
                  <a:off x="8045530" y="860849"/>
                  <a:ext cx="103176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7" name="Ink 56">
                  <a:extLst>
                    <a:ext uri="{FF2B5EF4-FFF2-40B4-BE49-F238E27FC236}">
                      <a16:creationId xmlns:a16="http://schemas.microsoft.com/office/drawing/2014/main" id="{3BB8B5E0-243E-9933-A547-AC1F8547E189}"/>
                    </a:ext>
                  </a:extLst>
                </p14:cNvPr>
                <p14:cNvContentPartPr/>
                <p14:nvPr/>
              </p14:nvContentPartPr>
              <p14:xfrm>
                <a:off x="9327130" y="967409"/>
                <a:ext cx="1186560" cy="415440"/>
              </p14:xfrm>
            </p:contentPart>
          </mc:Choice>
          <mc:Fallback xmlns="">
            <p:pic>
              <p:nvPicPr>
                <p:cNvPr id="57" name="Ink 56">
                  <a:extLst>
                    <a:ext uri="{FF2B5EF4-FFF2-40B4-BE49-F238E27FC236}">
                      <a16:creationId xmlns:a16="http://schemas.microsoft.com/office/drawing/2014/main" id="{3BB8B5E0-243E-9933-A547-AC1F8547E189}"/>
                    </a:ext>
                  </a:extLst>
                </p:cNvPr>
                <p:cNvPicPr/>
                <p:nvPr/>
              </p:nvPicPr>
              <p:blipFill>
                <a:blip r:embed="rId85"/>
                <a:stretch>
                  <a:fillRect/>
                </a:stretch>
              </p:blipFill>
              <p:spPr>
                <a:xfrm>
                  <a:off x="9318130" y="958769"/>
                  <a:ext cx="1204200"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8" name="Ink 57">
                  <a:extLst>
                    <a:ext uri="{FF2B5EF4-FFF2-40B4-BE49-F238E27FC236}">
                      <a16:creationId xmlns:a16="http://schemas.microsoft.com/office/drawing/2014/main" id="{00B414DA-DCCA-27D1-F1D5-CEC686E749DC}"/>
                    </a:ext>
                  </a:extLst>
                </p14:cNvPr>
                <p14:cNvContentPartPr/>
                <p14:nvPr/>
              </p14:nvContentPartPr>
              <p14:xfrm>
                <a:off x="10596490" y="1174409"/>
                <a:ext cx="42120" cy="106920"/>
              </p14:xfrm>
            </p:contentPart>
          </mc:Choice>
          <mc:Fallback xmlns="">
            <p:pic>
              <p:nvPicPr>
                <p:cNvPr id="58" name="Ink 57">
                  <a:extLst>
                    <a:ext uri="{FF2B5EF4-FFF2-40B4-BE49-F238E27FC236}">
                      <a16:creationId xmlns:a16="http://schemas.microsoft.com/office/drawing/2014/main" id="{00B414DA-DCCA-27D1-F1D5-CEC686E749DC}"/>
                    </a:ext>
                  </a:extLst>
                </p:cNvPr>
                <p:cNvPicPr/>
                <p:nvPr/>
              </p:nvPicPr>
              <p:blipFill>
                <a:blip r:embed="rId87"/>
                <a:stretch>
                  <a:fillRect/>
                </a:stretch>
              </p:blipFill>
              <p:spPr>
                <a:xfrm>
                  <a:off x="10587490" y="1165409"/>
                  <a:ext cx="59760" cy="12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8">
            <p14:nvContentPartPr>
              <p14:cNvPr id="60" name="Ink 59">
                <a:extLst>
                  <a:ext uri="{FF2B5EF4-FFF2-40B4-BE49-F238E27FC236}">
                    <a16:creationId xmlns:a16="http://schemas.microsoft.com/office/drawing/2014/main" id="{BA31B3B6-6A48-F19D-D822-AE03077F1962}"/>
                  </a:ext>
                </a:extLst>
              </p14:cNvPr>
              <p14:cNvContentPartPr/>
              <p14:nvPr/>
            </p14:nvContentPartPr>
            <p14:xfrm>
              <a:off x="738970" y="1756169"/>
              <a:ext cx="491760" cy="705960"/>
            </p14:xfrm>
          </p:contentPart>
        </mc:Choice>
        <mc:Fallback xmlns="">
          <p:pic>
            <p:nvPicPr>
              <p:cNvPr id="60" name="Ink 59">
                <a:extLst>
                  <a:ext uri="{FF2B5EF4-FFF2-40B4-BE49-F238E27FC236}">
                    <a16:creationId xmlns:a16="http://schemas.microsoft.com/office/drawing/2014/main" id="{BA31B3B6-6A48-F19D-D822-AE03077F1962}"/>
                  </a:ext>
                </a:extLst>
              </p:cNvPr>
              <p:cNvPicPr/>
              <p:nvPr/>
            </p:nvPicPr>
            <p:blipFill>
              <a:blip r:embed="rId89"/>
              <a:stretch>
                <a:fillRect/>
              </a:stretch>
            </p:blipFill>
            <p:spPr>
              <a:xfrm>
                <a:off x="729970" y="1747169"/>
                <a:ext cx="509400" cy="723600"/>
              </a:xfrm>
              <a:prstGeom prst="rect">
                <a:avLst/>
              </a:prstGeom>
            </p:spPr>
          </p:pic>
        </mc:Fallback>
      </mc:AlternateContent>
      <p:grpSp>
        <p:nvGrpSpPr>
          <p:cNvPr id="78" name="Group 77">
            <a:extLst>
              <a:ext uri="{FF2B5EF4-FFF2-40B4-BE49-F238E27FC236}">
                <a16:creationId xmlns:a16="http://schemas.microsoft.com/office/drawing/2014/main" id="{EC4E8532-305D-44F1-1C5D-B7EAAA0D6C18}"/>
              </a:ext>
            </a:extLst>
          </p:cNvPr>
          <p:cNvGrpSpPr/>
          <p:nvPr/>
        </p:nvGrpSpPr>
        <p:grpSpPr>
          <a:xfrm>
            <a:off x="1653730" y="1562849"/>
            <a:ext cx="7652880" cy="700560"/>
            <a:chOff x="1653730" y="1562849"/>
            <a:chExt cx="7652880" cy="700560"/>
          </a:xfrm>
        </p:grpSpPr>
        <mc:AlternateContent xmlns:mc="http://schemas.openxmlformats.org/markup-compatibility/2006" xmlns:p14="http://schemas.microsoft.com/office/powerpoint/2010/main">
          <mc:Choice Requires="p14">
            <p:contentPart p14:bwMode="auto" r:id="rId90">
              <p14:nvContentPartPr>
                <p14:cNvPr id="61" name="Ink 60">
                  <a:extLst>
                    <a:ext uri="{FF2B5EF4-FFF2-40B4-BE49-F238E27FC236}">
                      <a16:creationId xmlns:a16="http://schemas.microsoft.com/office/drawing/2014/main" id="{8988EF8C-8F70-C91F-A68A-D107F6C2601A}"/>
                    </a:ext>
                  </a:extLst>
                </p14:cNvPr>
                <p14:cNvContentPartPr/>
                <p14:nvPr/>
              </p14:nvContentPartPr>
              <p14:xfrm>
                <a:off x="1653730" y="1777049"/>
                <a:ext cx="182880" cy="370800"/>
              </p14:xfrm>
            </p:contentPart>
          </mc:Choice>
          <mc:Fallback xmlns="">
            <p:pic>
              <p:nvPicPr>
                <p:cNvPr id="61" name="Ink 60">
                  <a:extLst>
                    <a:ext uri="{FF2B5EF4-FFF2-40B4-BE49-F238E27FC236}">
                      <a16:creationId xmlns:a16="http://schemas.microsoft.com/office/drawing/2014/main" id="{8988EF8C-8F70-C91F-A68A-D107F6C2601A}"/>
                    </a:ext>
                  </a:extLst>
                </p:cNvPr>
                <p:cNvPicPr/>
                <p:nvPr/>
              </p:nvPicPr>
              <p:blipFill>
                <a:blip r:embed="rId91"/>
                <a:stretch>
                  <a:fillRect/>
                </a:stretch>
              </p:blipFill>
              <p:spPr>
                <a:xfrm>
                  <a:off x="1645090" y="1768409"/>
                  <a:ext cx="200520" cy="3884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2" name="Ink 61">
                  <a:extLst>
                    <a:ext uri="{FF2B5EF4-FFF2-40B4-BE49-F238E27FC236}">
                      <a16:creationId xmlns:a16="http://schemas.microsoft.com/office/drawing/2014/main" id="{531BECC1-D2A7-2045-F620-09DD0A0E8236}"/>
                    </a:ext>
                  </a:extLst>
                </p14:cNvPr>
                <p14:cNvContentPartPr/>
                <p14:nvPr/>
              </p14:nvContentPartPr>
              <p14:xfrm>
                <a:off x="1863250" y="1732769"/>
                <a:ext cx="668160" cy="437400"/>
              </p14:xfrm>
            </p:contentPart>
          </mc:Choice>
          <mc:Fallback xmlns="">
            <p:pic>
              <p:nvPicPr>
                <p:cNvPr id="62" name="Ink 61">
                  <a:extLst>
                    <a:ext uri="{FF2B5EF4-FFF2-40B4-BE49-F238E27FC236}">
                      <a16:creationId xmlns:a16="http://schemas.microsoft.com/office/drawing/2014/main" id="{531BECC1-D2A7-2045-F620-09DD0A0E8236}"/>
                    </a:ext>
                  </a:extLst>
                </p:cNvPr>
                <p:cNvPicPr/>
                <p:nvPr/>
              </p:nvPicPr>
              <p:blipFill>
                <a:blip r:embed="rId93"/>
                <a:stretch>
                  <a:fillRect/>
                </a:stretch>
              </p:blipFill>
              <p:spPr>
                <a:xfrm>
                  <a:off x="1854250" y="1724129"/>
                  <a:ext cx="685800" cy="4550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3" name="Ink 62">
                  <a:extLst>
                    <a:ext uri="{FF2B5EF4-FFF2-40B4-BE49-F238E27FC236}">
                      <a16:creationId xmlns:a16="http://schemas.microsoft.com/office/drawing/2014/main" id="{CF77899D-5B22-045F-65D8-30F16BE5F23F}"/>
                    </a:ext>
                  </a:extLst>
                </p14:cNvPr>
                <p14:cNvContentPartPr/>
                <p14:nvPr/>
              </p14:nvContentPartPr>
              <p14:xfrm>
                <a:off x="2456890" y="1823129"/>
                <a:ext cx="45720" cy="11880"/>
              </p14:xfrm>
            </p:contentPart>
          </mc:Choice>
          <mc:Fallback xmlns="">
            <p:pic>
              <p:nvPicPr>
                <p:cNvPr id="63" name="Ink 62">
                  <a:extLst>
                    <a:ext uri="{FF2B5EF4-FFF2-40B4-BE49-F238E27FC236}">
                      <a16:creationId xmlns:a16="http://schemas.microsoft.com/office/drawing/2014/main" id="{CF77899D-5B22-045F-65D8-30F16BE5F23F}"/>
                    </a:ext>
                  </a:extLst>
                </p:cNvPr>
                <p:cNvPicPr/>
                <p:nvPr/>
              </p:nvPicPr>
              <p:blipFill>
                <a:blip r:embed="rId95"/>
                <a:stretch>
                  <a:fillRect/>
                </a:stretch>
              </p:blipFill>
              <p:spPr>
                <a:xfrm>
                  <a:off x="2447890" y="1814489"/>
                  <a:ext cx="633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4" name="Ink 63">
                  <a:extLst>
                    <a:ext uri="{FF2B5EF4-FFF2-40B4-BE49-F238E27FC236}">
                      <a16:creationId xmlns:a16="http://schemas.microsoft.com/office/drawing/2014/main" id="{A1378AE1-8DDF-5B29-68F4-C9FE975F6D23}"/>
                    </a:ext>
                  </a:extLst>
                </p14:cNvPr>
                <p14:cNvContentPartPr/>
                <p14:nvPr/>
              </p14:nvContentPartPr>
              <p14:xfrm>
                <a:off x="2085010" y="2004209"/>
                <a:ext cx="110520" cy="137160"/>
              </p14:xfrm>
            </p:contentPart>
          </mc:Choice>
          <mc:Fallback xmlns="">
            <p:pic>
              <p:nvPicPr>
                <p:cNvPr id="64" name="Ink 63">
                  <a:extLst>
                    <a:ext uri="{FF2B5EF4-FFF2-40B4-BE49-F238E27FC236}">
                      <a16:creationId xmlns:a16="http://schemas.microsoft.com/office/drawing/2014/main" id="{A1378AE1-8DDF-5B29-68F4-C9FE975F6D23}"/>
                    </a:ext>
                  </a:extLst>
                </p:cNvPr>
                <p:cNvPicPr/>
                <p:nvPr/>
              </p:nvPicPr>
              <p:blipFill>
                <a:blip r:embed="rId97"/>
                <a:stretch>
                  <a:fillRect/>
                </a:stretch>
              </p:blipFill>
              <p:spPr>
                <a:xfrm>
                  <a:off x="2076010" y="1995209"/>
                  <a:ext cx="1281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5" name="Ink 64">
                  <a:extLst>
                    <a:ext uri="{FF2B5EF4-FFF2-40B4-BE49-F238E27FC236}">
                      <a16:creationId xmlns:a16="http://schemas.microsoft.com/office/drawing/2014/main" id="{64417413-AB29-11B7-09BE-DE5B2E1EAD06}"/>
                    </a:ext>
                  </a:extLst>
                </p14:cNvPr>
                <p14:cNvContentPartPr/>
                <p14:nvPr/>
              </p14:nvContentPartPr>
              <p14:xfrm>
                <a:off x="2867650" y="1844009"/>
                <a:ext cx="842040" cy="419400"/>
              </p14:xfrm>
            </p:contentPart>
          </mc:Choice>
          <mc:Fallback xmlns="">
            <p:pic>
              <p:nvPicPr>
                <p:cNvPr id="65" name="Ink 64">
                  <a:extLst>
                    <a:ext uri="{FF2B5EF4-FFF2-40B4-BE49-F238E27FC236}">
                      <a16:creationId xmlns:a16="http://schemas.microsoft.com/office/drawing/2014/main" id="{64417413-AB29-11B7-09BE-DE5B2E1EAD06}"/>
                    </a:ext>
                  </a:extLst>
                </p:cNvPr>
                <p:cNvPicPr/>
                <p:nvPr/>
              </p:nvPicPr>
              <p:blipFill>
                <a:blip r:embed="rId99"/>
                <a:stretch>
                  <a:fillRect/>
                </a:stretch>
              </p:blipFill>
              <p:spPr>
                <a:xfrm>
                  <a:off x="2858650" y="1835009"/>
                  <a:ext cx="859680" cy="4370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6" name="Ink 65">
                  <a:extLst>
                    <a:ext uri="{FF2B5EF4-FFF2-40B4-BE49-F238E27FC236}">
                      <a16:creationId xmlns:a16="http://schemas.microsoft.com/office/drawing/2014/main" id="{047926A2-7A00-1843-38C0-793B401251B3}"/>
                    </a:ext>
                  </a:extLst>
                </p14:cNvPr>
                <p14:cNvContentPartPr/>
                <p14:nvPr/>
              </p14:nvContentPartPr>
              <p14:xfrm>
                <a:off x="3544090" y="1704689"/>
                <a:ext cx="54360" cy="14760"/>
              </p14:xfrm>
            </p:contentPart>
          </mc:Choice>
          <mc:Fallback xmlns="">
            <p:pic>
              <p:nvPicPr>
                <p:cNvPr id="66" name="Ink 65">
                  <a:extLst>
                    <a:ext uri="{FF2B5EF4-FFF2-40B4-BE49-F238E27FC236}">
                      <a16:creationId xmlns:a16="http://schemas.microsoft.com/office/drawing/2014/main" id="{047926A2-7A00-1843-38C0-793B401251B3}"/>
                    </a:ext>
                  </a:extLst>
                </p:cNvPr>
                <p:cNvPicPr/>
                <p:nvPr/>
              </p:nvPicPr>
              <p:blipFill>
                <a:blip r:embed="rId101"/>
                <a:stretch>
                  <a:fillRect/>
                </a:stretch>
              </p:blipFill>
              <p:spPr>
                <a:xfrm>
                  <a:off x="3535450" y="1696049"/>
                  <a:ext cx="720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7" name="Ink 66">
                  <a:extLst>
                    <a:ext uri="{FF2B5EF4-FFF2-40B4-BE49-F238E27FC236}">
                      <a16:creationId xmlns:a16="http://schemas.microsoft.com/office/drawing/2014/main" id="{6E30DA9E-100A-CC4B-F665-82B9C6F0F6AA}"/>
                    </a:ext>
                  </a:extLst>
                </p14:cNvPr>
                <p14:cNvContentPartPr/>
                <p14:nvPr/>
              </p14:nvContentPartPr>
              <p14:xfrm>
                <a:off x="3839290" y="1562849"/>
                <a:ext cx="702360" cy="638640"/>
              </p14:xfrm>
            </p:contentPart>
          </mc:Choice>
          <mc:Fallback xmlns="">
            <p:pic>
              <p:nvPicPr>
                <p:cNvPr id="67" name="Ink 66">
                  <a:extLst>
                    <a:ext uri="{FF2B5EF4-FFF2-40B4-BE49-F238E27FC236}">
                      <a16:creationId xmlns:a16="http://schemas.microsoft.com/office/drawing/2014/main" id="{6E30DA9E-100A-CC4B-F665-82B9C6F0F6AA}"/>
                    </a:ext>
                  </a:extLst>
                </p:cNvPr>
                <p:cNvPicPr/>
                <p:nvPr/>
              </p:nvPicPr>
              <p:blipFill>
                <a:blip r:embed="rId103"/>
                <a:stretch>
                  <a:fillRect/>
                </a:stretch>
              </p:blipFill>
              <p:spPr>
                <a:xfrm>
                  <a:off x="3830650" y="1554209"/>
                  <a:ext cx="720000" cy="6562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8" name="Ink 67">
                  <a:extLst>
                    <a:ext uri="{FF2B5EF4-FFF2-40B4-BE49-F238E27FC236}">
                      <a16:creationId xmlns:a16="http://schemas.microsoft.com/office/drawing/2014/main" id="{19F50F14-EA37-AF11-8F17-F38F8C1AFD4E}"/>
                    </a:ext>
                  </a:extLst>
                </p14:cNvPr>
                <p14:cNvContentPartPr/>
                <p14:nvPr/>
              </p14:nvContentPartPr>
              <p14:xfrm>
                <a:off x="4131970" y="1627649"/>
                <a:ext cx="37440" cy="38520"/>
              </p14:xfrm>
            </p:contentPart>
          </mc:Choice>
          <mc:Fallback xmlns="">
            <p:pic>
              <p:nvPicPr>
                <p:cNvPr id="68" name="Ink 67">
                  <a:extLst>
                    <a:ext uri="{FF2B5EF4-FFF2-40B4-BE49-F238E27FC236}">
                      <a16:creationId xmlns:a16="http://schemas.microsoft.com/office/drawing/2014/main" id="{19F50F14-EA37-AF11-8F17-F38F8C1AFD4E}"/>
                    </a:ext>
                  </a:extLst>
                </p:cNvPr>
                <p:cNvPicPr/>
                <p:nvPr/>
              </p:nvPicPr>
              <p:blipFill>
                <a:blip r:embed="rId105"/>
                <a:stretch>
                  <a:fillRect/>
                </a:stretch>
              </p:blipFill>
              <p:spPr>
                <a:xfrm>
                  <a:off x="4123330" y="1618649"/>
                  <a:ext cx="550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1" name="Ink 70">
                  <a:extLst>
                    <a:ext uri="{FF2B5EF4-FFF2-40B4-BE49-F238E27FC236}">
                      <a16:creationId xmlns:a16="http://schemas.microsoft.com/office/drawing/2014/main" id="{5707450C-B661-C3F2-21CC-6C0AA035F662}"/>
                    </a:ext>
                  </a:extLst>
                </p14:cNvPr>
                <p14:cNvContentPartPr/>
                <p14:nvPr/>
              </p14:nvContentPartPr>
              <p14:xfrm>
                <a:off x="4789330" y="1683089"/>
                <a:ext cx="1000440" cy="410400"/>
              </p14:xfrm>
            </p:contentPart>
          </mc:Choice>
          <mc:Fallback xmlns="">
            <p:pic>
              <p:nvPicPr>
                <p:cNvPr id="71" name="Ink 70">
                  <a:extLst>
                    <a:ext uri="{FF2B5EF4-FFF2-40B4-BE49-F238E27FC236}">
                      <a16:creationId xmlns:a16="http://schemas.microsoft.com/office/drawing/2014/main" id="{5707450C-B661-C3F2-21CC-6C0AA035F662}"/>
                    </a:ext>
                  </a:extLst>
                </p:cNvPr>
                <p:cNvPicPr/>
                <p:nvPr/>
              </p:nvPicPr>
              <p:blipFill>
                <a:blip r:embed="rId107"/>
                <a:stretch>
                  <a:fillRect/>
                </a:stretch>
              </p:blipFill>
              <p:spPr>
                <a:xfrm>
                  <a:off x="4780690" y="1674089"/>
                  <a:ext cx="1018080" cy="4280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2" name="Ink 71">
                  <a:extLst>
                    <a:ext uri="{FF2B5EF4-FFF2-40B4-BE49-F238E27FC236}">
                      <a16:creationId xmlns:a16="http://schemas.microsoft.com/office/drawing/2014/main" id="{CBDE1213-28AF-6333-0D34-9E095959D5CA}"/>
                    </a:ext>
                  </a:extLst>
                </p14:cNvPr>
                <p14:cNvContentPartPr/>
                <p14:nvPr/>
              </p14:nvContentPartPr>
              <p14:xfrm>
                <a:off x="6071650" y="1588049"/>
                <a:ext cx="534240" cy="498600"/>
              </p14:xfrm>
            </p:contentPart>
          </mc:Choice>
          <mc:Fallback xmlns="">
            <p:pic>
              <p:nvPicPr>
                <p:cNvPr id="72" name="Ink 71">
                  <a:extLst>
                    <a:ext uri="{FF2B5EF4-FFF2-40B4-BE49-F238E27FC236}">
                      <a16:creationId xmlns:a16="http://schemas.microsoft.com/office/drawing/2014/main" id="{CBDE1213-28AF-6333-0D34-9E095959D5CA}"/>
                    </a:ext>
                  </a:extLst>
                </p:cNvPr>
                <p:cNvPicPr/>
                <p:nvPr/>
              </p:nvPicPr>
              <p:blipFill>
                <a:blip r:embed="rId109"/>
                <a:stretch>
                  <a:fillRect/>
                </a:stretch>
              </p:blipFill>
              <p:spPr>
                <a:xfrm>
                  <a:off x="6063010" y="1579409"/>
                  <a:ext cx="551880" cy="5162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3" name="Ink 72">
                  <a:extLst>
                    <a:ext uri="{FF2B5EF4-FFF2-40B4-BE49-F238E27FC236}">
                      <a16:creationId xmlns:a16="http://schemas.microsoft.com/office/drawing/2014/main" id="{B3CC3D77-6903-9769-DC02-14CF4DCE72A8}"/>
                    </a:ext>
                  </a:extLst>
                </p14:cNvPr>
                <p14:cNvContentPartPr/>
                <p14:nvPr/>
              </p14:nvContentPartPr>
              <p14:xfrm>
                <a:off x="6406810" y="1796129"/>
                <a:ext cx="194040" cy="21600"/>
              </p14:xfrm>
            </p:contentPart>
          </mc:Choice>
          <mc:Fallback xmlns="">
            <p:pic>
              <p:nvPicPr>
                <p:cNvPr id="73" name="Ink 72">
                  <a:extLst>
                    <a:ext uri="{FF2B5EF4-FFF2-40B4-BE49-F238E27FC236}">
                      <a16:creationId xmlns:a16="http://schemas.microsoft.com/office/drawing/2014/main" id="{B3CC3D77-6903-9769-DC02-14CF4DCE72A8}"/>
                    </a:ext>
                  </a:extLst>
                </p:cNvPr>
                <p:cNvPicPr/>
                <p:nvPr/>
              </p:nvPicPr>
              <p:blipFill>
                <a:blip r:embed="rId111"/>
                <a:stretch>
                  <a:fillRect/>
                </a:stretch>
              </p:blipFill>
              <p:spPr>
                <a:xfrm>
                  <a:off x="6397810" y="1787129"/>
                  <a:ext cx="2116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4" name="Ink 73">
                  <a:extLst>
                    <a:ext uri="{FF2B5EF4-FFF2-40B4-BE49-F238E27FC236}">
                      <a16:creationId xmlns:a16="http://schemas.microsoft.com/office/drawing/2014/main" id="{91A76ACE-8749-5124-A589-241523DDFBE9}"/>
                    </a:ext>
                  </a:extLst>
                </p14:cNvPr>
                <p14:cNvContentPartPr/>
                <p14:nvPr/>
              </p14:nvContentPartPr>
              <p14:xfrm>
                <a:off x="6627490" y="1606769"/>
                <a:ext cx="433440" cy="448200"/>
              </p14:xfrm>
            </p:contentPart>
          </mc:Choice>
          <mc:Fallback xmlns="">
            <p:pic>
              <p:nvPicPr>
                <p:cNvPr id="74" name="Ink 73">
                  <a:extLst>
                    <a:ext uri="{FF2B5EF4-FFF2-40B4-BE49-F238E27FC236}">
                      <a16:creationId xmlns:a16="http://schemas.microsoft.com/office/drawing/2014/main" id="{91A76ACE-8749-5124-A589-241523DDFBE9}"/>
                    </a:ext>
                  </a:extLst>
                </p:cNvPr>
                <p:cNvPicPr/>
                <p:nvPr/>
              </p:nvPicPr>
              <p:blipFill>
                <a:blip r:embed="rId113"/>
                <a:stretch>
                  <a:fillRect/>
                </a:stretch>
              </p:blipFill>
              <p:spPr>
                <a:xfrm>
                  <a:off x="6618850" y="1598129"/>
                  <a:ext cx="451080" cy="4658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5" name="Ink 74">
                  <a:extLst>
                    <a:ext uri="{FF2B5EF4-FFF2-40B4-BE49-F238E27FC236}">
                      <a16:creationId xmlns:a16="http://schemas.microsoft.com/office/drawing/2014/main" id="{E7C07108-EB5F-8B7B-C554-A102B07DEF64}"/>
                    </a:ext>
                  </a:extLst>
                </p14:cNvPr>
                <p14:cNvContentPartPr/>
                <p14:nvPr/>
              </p14:nvContentPartPr>
              <p14:xfrm>
                <a:off x="6846010" y="1834289"/>
                <a:ext cx="338760" cy="259560"/>
              </p14:xfrm>
            </p:contentPart>
          </mc:Choice>
          <mc:Fallback xmlns="">
            <p:pic>
              <p:nvPicPr>
                <p:cNvPr id="75" name="Ink 74">
                  <a:extLst>
                    <a:ext uri="{FF2B5EF4-FFF2-40B4-BE49-F238E27FC236}">
                      <a16:creationId xmlns:a16="http://schemas.microsoft.com/office/drawing/2014/main" id="{E7C07108-EB5F-8B7B-C554-A102B07DEF64}"/>
                    </a:ext>
                  </a:extLst>
                </p:cNvPr>
                <p:cNvPicPr/>
                <p:nvPr/>
              </p:nvPicPr>
              <p:blipFill>
                <a:blip r:embed="rId115"/>
                <a:stretch>
                  <a:fillRect/>
                </a:stretch>
              </p:blipFill>
              <p:spPr>
                <a:xfrm>
                  <a:off x="6837010" y="1825289"/>
                  <a:ext cx="35640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7" name="Ink 76">
                  <a:extLst>
                    <a:ext uri="{FF2B5EF4-FFF2-40B4-BE49-F238E27FC236}">
                      <a16:creationId xmlns:a16="http://schemas.microsoft.com/office/drawing/2014/main" id="{FCC5D185-9132-F229-4256-E5C70A7DE105}"/>
                    </a:ext>
                  </a:extLst>
                </p14:cNvPr>
                <p14:cNvContentPartPr/>
                <p14:nvPr/>
              </p14:nvContentPartPr>
              <p14:xfrm>
                <a:off x="8784250" y="1644569"/>
                <a:ext cx="522360" cy="410400"/>
              </p14:xfrm>
            </p:contentPart>
          </mc:Choice>
          <mc:Fallback xmlns="">
            <p:pic>
              <p:nvPicPr>
                <p:cNvPr id="77" name="Ink 76">
                  <a:extLst>
                    <a:ext uri="{FF2B5EF4-FFF2-40B4-BE49-F238E27FC236}">
                      <a16:creationId xmlns:a16="http://schemas.microsoft.com/office/drawing/2014/main" id="{FCC5D185-9132-F229-4256-E5C70A7DE105}"/>
                    </a:ext>
                  </a:extLst>
                </p:cNvPr>
                <p:cNvPicPr/>
                <p:nvPr/>
              </p:nvPicPr>
              <p:blipFill>
                <a:blip r:embed="rId117"/>
                <a:stretch>
                  <a:fillRect/>
                </a:stretch>
              </p:blipFill>
              <p:spPr>
                <a:xfrm>
                  <a:off x="8775610" y="1635569"/>
                  <a:ext cx="540000" cy="428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8">
            <p14:nvContentPartPr>
              <p14:cNvPr id="79" name="Ink 78">
                <a:extLst>
                  <a:ext uri="{FF2B5EF4-FFF2-40B4-BE49-F238E27FC236}">
                    <a16:creationId xmlns:a16="http://schemas.microsoft.com/office/drawing/2014/main" id="{248DD36A-73C4-9993-A8BB-FC870C8A1CEB}"/>
                  </a:ext>
                </a:extLst>
              </p14:cNvPr>
              <p14:cNvContentPartPr/>
              <p14:nvPr/>
            </p14:nvContentPartPr>
            <p14:xfrm>
              <a:off x="7551970" y="1864529"/>
              <a:ext cx="730080" cy="191160"/>
            </p14:xfrm>
          </p:contentPart>
        </mc:Choice>
        <mc:Fallback xmlns="">
          <p:pic>
            <p:nvPicPr>
              <p:cNvPr id="79" name="Ink 78">
                <a:extLst>
                  <a:ext uri="{FF2B5EF4-FFF2-40B4-BE49-F238E27FC236}">
                    <a16:creationId xmlns:a16="http://schemas.microsoft.com/office/drawing/2014/main" id="{248DD36A-73C4-9993-A8BB-FC870C8A1CEB}"/>
                  </a:ext>
                </a:extLst>
              </p:cNvPr>
              <p:cNvPicPr/>
              <p:nvPr/>
            </p:nvPicPr>
            <p:blipFill>
              <a:blip r:embed="rId119"/>
              <a:stretch>
                <a:fillRect/>
              </a:stretch>
            </p:blipFill>
            <p:spPr>
              <a:xfrm>
                <a:off x="7543330" y="1855889"/>
                <a:ext cx="747720" cy="208800"/>
              </a:xfrm>
              <a:prstGeom prst="rect">
                <a:avLst/>
              </a:prstGeom>
            </p:spPr>
          </p:pic>
        </mc:Fallback>
      </mc:AlternateContent>
      <p:grpSp>
        <p:nvGrpSpPr>
          <p:cNvPr id="82" name="Group 81">
            <a:extLst>
              <a:ext uri="{FF2B5EF4-FFF2-40B4-BE49-F238E27FC236}">
                <a16:creationId xmlns:a16="http://schemas.microsoft.com/office/drawing/2014/main" id="{EF15066B-6D0C-E107-9BD4-6D82FB7F8DF4}"/>
              </a:ext>
            </a:extLst>
          </p:cNvPr>
          <p:cNvGrpSpPr/>
          <p:nvPr/>
        </p:nvGrpSpPr>
        <p:grpSpPr>
          <a:xfrm>
            <a:off x="9586330" y="1785689"/>
            <a:ext cx="1974960" cy="547920"/>
            <a:chOff x="9586330" y="1785689"/>
            <a:chExt cx="1974960" cy="547920"/>
          </a:xfrm>
        </p:grpSpPr>
        <mc:AlternateContent xmlns:mc="http://schemas.openxmlformats.org/markup-compatibility/2006" xmlns:p14="http://schemas.microsoft.com/office/powerpoint/2010/main">
          <mc:Choice Requires="p14">
            <p:contentPart p14:bwMode="auto" r:id="rId120">
              <p14:nvContentPartPr>
                <p14:cNvPr id="80" name="Ink 79">
                  <a:extLst>
                    <a:ext uri="{FF2B5EF4-FFF2-40B4-BE49-F238E27FC236}">
                      <a16:creationId xmlns:a16="http://schemas.microsoft.com/office/drawing/2014/main" id="{6B335D3F-0FEE-0C1E-71E5-D607DD868EFD}"/>
                    </a:ext>
                  </a:extLst>
                </p14:cNvPr>
                <p14:cNvContentPartPr/>
                <p14:nvPr/>
              </p14:nvContentPartPr>
              <p14:xfrm>
                <a:off x="9586330" y="1826009"/>
                <a:ext cx="1974960" cy="507600"/>
              </p14:xfrm>
            </p:contentPart>
          </mc:Choice>
          <mc:Fallback xmlns="">
            <p:pic>
              <p:nvPicPr>
                <p:cNvPr id="80" name="Ink 79">
                  <a:extLst>
                    <a:ext uri="{FF2B5EF4-FFF2-40B4-BE49-F238E27FC236}">
                      <a16:creationId xmlns:a16="http://schemas.microsoft.com/office/drawing/2014/main" id="{6B335D3F-0FEE-0C1E-71E5-D607DD868EFD}"/>
                    </a:ext>
                  </a:extLst>
                </p:cNvPr>
                <p:cNvPicPr/>
                <p:nvPr/>
              </p:nvPicPr>
              <p:blipFill>
                <a:blip r:embed="rId121"/>
                <a:stretch>
                  <a:fillRect/>
                </a:stretch>
              </p:blipFill>
              <p:spPr>
                <a:xfrm>
                  <a:off x="9577690" y="1817369"/>
                  <a:ext cx="1992600" cy="5252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1" name="Ink 80">
                  <a:extLst>
                    <a:ext uri="{FF2B5EF4-FFF2-40B4-BE49-F238E27FC236}">
                      <a16:creationId xmlns:a16="http://schemas.microsoft.com/office/drawing/2014/main" id="{33E99AB0-23FC-08EC-C28D-2402B8179617}"/>
                    </a:ext>
                  </a:extLst>
                </p14:cNvPr>
                <p14:cNvContentPartPr/>
                <p14:nvPr/>
              </p14:nvContentPartPr>
              <p14:xfrm>
                <a:off x="11068810" y="1785689"/>
                <a:ext cx="128520" cy="66600"/>
              </p14:xfrm>
            </p:contentPart>
          </mc:Choice>
          <mc:Fallback xmlns="">
            <p:pic>
              <p:nvPicPr>
                <p:cNvPr id="81" name="Ink 80">
                  <a:extLst>
                    <a:ext uri="{FF2B5EF4-FFF2-40B4-BE49-F238E27FC236}">
                      <a16:creationId xmlns:a16="http://schemas.microsoft.com/office/drawing/2014/main" id="{33E99AB0-23FC-08EC-C28D-2402B8179617}"/>
                    </a:ext>
                  </a:extLst>
                </p:cNvPr>
                <p:cNvPicPr/>
                <p:nvPr/>
              </p:nvPicPr>
              <p:blipFill>
                <a:blip r:embed="rId123"/>
                <a:stretch>
                  <a:fillRect/>
                </a:stretch>
              </p:blipFill>
              <p:spPr>
                <a:xfrm>
                  <a:off x="11060170" y="1776689"/>
                  <a:ext cx="146160" cy="84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4">
            <p14:nvContentPartPr>
              <p14:cNvPr id="83" name="Ink 82">
                <a:extLst>
                  <a:ext uri="{FF2B5EF4-FFF2-40B4-BE49-F238E27FC236}">
                    <a16:creationId xmlns:a16="http://schemas.microsoft.com/office/drawing/2014/main" id="{9722812B-1604-79C8-C6A4-55792852CB83}"/>
                  </a:ext>
                </a:extLst>
              </p14:cNvPr>
              <p14:cNvContentPartPr/>
              <p14:nvPr/>
            </p14:nvContentPartPr>
            <p14:xfrm>
              <a:off x="631330" y="2563649"/>
              <a:ext cx="471240" cy="587880"/>
            </p14:xfrm>
          </p:contentPart>
        </mc:Choice>
        <mc:Fallback xmlns="">
          <p:pic>
            <p:nvPicPr>
              <p:cNvPr id="83" name="Ink 82">
                <a:extLst>
                  <a:ext uri="{FF2B5EF4-FFF2-40B4-BE49-F238E27FC236}">
                    <a16:creationId xmlns:a16="http://schemas.microsoft.com/office/drawing/2014/main" id="{9722812B-1604-79C8-C6A4-55792852CB83}"/>
                  </a:ext>
                </a:extLst>
              </p:cNvPr>
              <p:cNvPicPr/>
              <p:nvPr/>
            </p:nvPicPr>
            <p:blipFill>
              <a:blip r:embed="rId125"/>
              <a:stretch>
                <a:fillRect/>
              </a:stretch>
            </p:blipFill>
            <p:spPr>
              <a:xfrm>
                <a:off x="622690" y="2554649"/>
                <a:ext cx="488880" cy="605520"/>
              </a:xfrm>
              <a:prstGeom prst="rect">
                <a:avLst/>
              </a:prstGeom>
            </p:spPr>
          </p:pic>
        </mc:Fallback>
      </mc:AlternateContent>
      <p:grpSp>
        <p:nvGrpSpPr>
          <p:cNvPr id="96" name="Group 95">
            <a:extLst>
              <a:ext uri="{FF2B5EF4-FFF2-40B4-BE49-F238E27FC236}">
                <a16:creationId xmlns:a16="http://schemas.microsoft.com/office/drawing/2014/main" id="{C2021586-23C3-1F1C-704A-3A80C5EDB165}"/>
              </a:ext>
            </a:extLst>
          </p:cNvPr>
          <p:cNvGrpSpPr/>
          <p:nvPr/>
        </p:nvGrpSpPr>
        <p:grpSpPr>
          <a:xfrm>
            <a:off x="1496050" y="2342969"/>
            <a:ext cx="5266080" cy="686160"/>
            <a:chOff x="1496050" y="2342969"/>
            <a:chExt cx="5266080" cy="686160"/>
          </a:xfrm>
        </p:grpSpPr>
        <mc:AlternateContent xmlns:mc="http://schemas.openxmlformats.org/markup-compatibility/2006" xmlns:p14="http://schemas.microsoft.com/office/powerpoint/2010/main">
          <mc:Choice Requires="p14">
            <p:contentPart p14:bwMode="auto" r:id="rId126">
              <p14:nvContentPartPr>
                <p14:cNvPr id="84" name="Ink 83">
                  <a:extLst>
                    <a:ext uri="{FF2B5EF4-FFF2-40B4-BE49-F238E27FC236}">
                      <a16:creationId xmlns:a16="http://schemas.microsoft.com/office/drawing/2014/main" id="{E3C93666-4C4C-A5A0-5E04-F86A3C5EAE3C}"/>
                    </a:ext>
                  </a:extLst>
                </p14:cNvPr>
                <p14:cNvContentPartPr/>
                <p14:nvPr/>
              </p14:nvContentPartPr>
              <p14:xfrm>
                <a:off x="1496050" y="2515769"/>
                <a:ext cx="416880" cy="397800"/>
              </p14:xfrm>
            </p:contentPart>
          </mc:Choice>
          <mc:Fallback xmlns="">
            <p:pic>
              <p:nvPicPr>
                <p:cNvPr id="84" name="Ink 83">
                  <a:extLst>
                    <a:ext uri="{FF2B5EF4-FFF2-40B4-BE49-F238E27FC236}">
                      <a16:creationId xmlns:a16="http://schemas.microsoft.com/office/drawing/2014/main" id="{E3C93666-4C4C-A5A0-5E04-F86A3C5EAE3C}"/>
                    </a:ext>
                  </a:extLst>
                </p:cNvPr>
                <p:cNvPicPr/>
                <p:nvPr/>
              </p:nvPicPr>
              <p:blipFill>
                <a:blip r:embed="rId127"/>
                <a:stretch>
                  <a:fillRect/>
                </a:stretch>
              </p:blipFill>
              <p:spPr>
                <a:xfrm>
                  <a:off x="1487410" y="2507129"/>
                  <a:ext cx="434520" cy="4154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5" name="Ink 84">
                  <a:extLst>
                    <a:ext uri="{FF2B5EF4-FFF2-40B4-BE49-F238E27FC236}">
                      <a16:creationId xmlns:a16="http://schemas.microsoft.com/office/drawing/2014/main" id="{EF15FF63-C6B8-558C-ABAF-4C0CFABD4CB9}"/>
                    </a:ext>
                  </a:extLst>
                </p14:cNvPr>
                <p14:cNvContentPartPr/>
                <p14:nvPr/>
              </p14:nvContentPartPr>
              <p14:xfrm>
                <a:off x="1705570" y="2640329"/>
                <a:ext cx="204480" cy="6480"/>
              </p14:xfrm>
            </p:contentPart>
          </mc:Choice>
          <mc:Fallback xmlns="">
            <p:pic>
              <p:nvPicPr>
                <p:cNvPr id="85" name="Ink 84">
                  <a:extLst>
                    <a:ext uri="{FF2B5EF4-FFF2-40B4-BE49-F238E27FC236}">
                      <a16:creationId xmlns:a16="http://schemas.microsoft.com/office/drawing/2014/main" id="{EF15FF63-C6B8-558C-ABAF-4C0CFABD4CB9}"/>
                    </a:ext>
                  </a:extLst>
                </p:cNvPr>
                <p:cNvPicPr/>
                <p:nvPr/>
              </p:nvPicPr>
              <p:blipFill>
                <a:blip r:embed="rId129"/>
                <a:stretch>
                  <a:fillRect/>
                </a:stretch>
              </p:blipFill>
              <p:spPr>
                <a:xfrm>
                  <a:off x="1696930" y="2631329"/>
                  <a:ext cx="2221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6" name="Ink 85">
                  <a:extLst>
                    <a:ext uri="{FF2B5EF4-FFF2-40B4-BE49-F238E27FC236}">
                      <a16:creationId xmlns:a16="http://schemas.microsoft.com/office/drawing/2014/main" id="{07B33A7E-A89E-7C9F-3E61-9DA87E409A89}"/>
                    </a:ext>
                  </a:extLst>
                </p14:cNvPr>
                <p14:cNvContentPartPr/>
                <p14:nvPr/>
              </p14:nvContentPartPr>
              <p14:xfrm>
                <a:off x="2181850" y="2342969"/>
                <a:ext cx="1190880" cy="562320"/>
              </p14:xfrm>
            </p:contentPart>
          </mc:Choice>
          <mc:Fallback xmlns="">
            <p:pic>
              <p:nvPicPr>
                <p:cNvPr id="86" name="Ink 85">
                  <a:extLst>
                    <a:ext uri="{FF2B5EF4-FFF2-40B4-BE49-F238E27FC236}">
                      <a16:creationId xmlns:a16="http://schemas.microsoft.com/office/drawing/2014/main" id="{07B33A7E-A89E-7C9F-3E61-9DA87E409A89}"/>
                    </a:ext>
                  </a:extLst>
                </p:cNvPr>
                <p:cNvPicPr/>
                <p:nvPr/>
              </p:nvPicPr>
              <p:blipFill>
                <a:blip r:embed="rId131"/>
                <a:stretch>
                  <a:fillRect/>
                </a:stretch>
              </p:blipFill>
              <p:spPr>
                <a:xfrm>
                  <a:off x="2173210" y="2333969"/>
                  <a:ext cx="1208520" cy="5799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7" name="Ink 86">
                  <a:extLst>
                    <a:ext uri="{FF2B5EF4-FFF2-40B4-BE49-F238E27FC236}">
                      <a16:creationId xmlns:a16="http://schemas.microsoft.com/office/drawing/2014/main" id="{20FEAF5B-C7D8-9E59-9820-3B548813D8C7}"/>
                    </a:ext>
                  </a:extLst>
                </p14:cNvPr>
                <p14:cNvContentPartPr/>
                <p14:nvPr/>
              </p14:nvContentPartPr>
              <p14:xfrm>
                <a:off x="3190210" y="2457089"/>
                <a:ext cx="199440" cy="32040"/>
              </p14:xfrm>
            </p:contentPart>
          </mc:Choice>
          <mc:Fallback xmlns="">
            <p:pic>
              <p:nvPicPr>
                <p:cNvPr id="87" name="Ink 86">
                  <a:extLst>
                    <a:ext uri="{FF2B5EF4-FFF2-40B4-BE49-F238E27FC236}">
                      <a16:creationId xmlns:a16="http://schemas.microsoft.com/office/drawing/2014/main" id="{20FEAF5B-C7D8-9E59-9820-3B548813D8C7}"/>
                    </a:ext>
                  </a:extLst>
                </p:cNvPr>
                <p:cNvPicPr/>
                <p:nvPr/>
              </p:nvPicPr>
              <p:blipFill>
                <a:blip r:embed="rId133"/>
                <a:stretch>
                  <a:fillRect/>
                </a:stretch>
              </p:blipFill>
              <p:spPr>
                <a:xfrm>
                  <a:off x="3181210" y="2448449"/>
                  <a:ext cx="2170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8" name="Ink 87">
                  <a:extLst>
                    <a:ext uri="{FF2B5EF4-FFF2-40B4-BE49-F238E27FC236}">
                      <a16:creationId xmlns:a16="http://schemas.microsoft.com/office/drawing/2014/main" id="{1BE6E4D5-74F3-D43B-18D4-1D0DDD95A4DD}"/>
                    </a:ext>
                  </a:extLst>
                </p14:cNvPr>
                <p14:cNvContentPartPr/>
                <p14:nvPr/>
              </p14:nvContentPartPr>
              <p14:xfrm>
                <a:off x="3751810" y="2354489"/>
                <a:ext cx="965160" cy="434520"/>
              </p14:xfrm>
            </p:contentPart>
          </mc:Choice>
          <mc:Fallback xmlns="">
            <p:pic>
              <p:nvPicPr>
                <p:cNvPr id="88" name="Ink 87">
                  <a:extLst>
                    <a:ext uri="{FF2B5EF4-FFF2-40B4-BE49-F238E27FC236}">
                      <a16:creationId xmlns:a16="http://schemas.microsoft.com/office/drawing/2014/main" id="{1BE6E4D5-74F3-D43B-18D4-1D0DDD95A4DD}"/>
                    </a:ext>
                  </a:extLst>
                </p:cNvPr>
                <p:cNvPicPr/>
                <p:nvPr/>
              </p:nvPicPr>
              <p:blipFill>
                <a:blip r:embed="rId135"/>
                <a:stretch>
                  <a:fillRect/>
                </a:stretch>
              </p:blipFill>
              <p:spPr>
                <a:xfrm>
                  <a:off x="3742810" y="2345849"/>
                  <a:ext cx="982800" cy="4521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9" name="Ink 88">
                  <a:extLst>
                    <a:ext uri="{FF2B5EF4-FFF2-40B4-BE49-F238E27FC236}">
                      <a16:creationId xmlns:a16="http://schemas.microsoft.com/office/drawing/2014/main" id="{02480DAD-B438-D573-8D7B-331E93E23BBF}"/>
                    </a:ext>
                  </a:extLst>
                </p14:cNvPr>
                <p14:cNvContentPartPr/>
                <p14:nvPr/>
              </p14:nvContentPartPr>
              <p14:xfrm>
                <a:off x="3905530" y="2462129"/>
                <a:ext cx="346680" cy="56160"/>
              </p14:xfrm>
            </p:contentPart>
          </mc:Choice>
          <mc:Fallback xmlns="">
            <p:pic>
              <p:nvPicPr>
                <p:cNvPr id="89" name="Ink 88">
                  <a:extLst>
                    <a:ext uri="{FF2B5EF4-FFF2-40B4-BE49-F238E27FC236}">
                      <a16:creationId xmlns:a16="http://schemas.microsoft.com/office/drawing/2014/main" id="{02480DAD-B438-D573-8D7B-331E93E23BBF}"/>
                    </a:ext>
                  </a:extLst>
                </p:cNvPr>
                <p:cNvPicPr/>
                <p:nvPr/>
              </p:nvPicPr>
              <p:blipFill>
                <a:blip r:embed="rId137"/>
                <a:stretch>
                  <a:fillRect/>
                </a:stretch>
              </p:blipFill>
              <p:spPr>
                <a:xfrm>
                  <a:off x="3896530" y="2453129"/>
                  <a:ext cx="3643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0" name="Ink 89">
                  <a:extLst>
                    <a:ext uri="{FF2B5EF4-FFF2-40B4-BE49-F238E27FC236}">
                      <a16:creationId xmlns:a16="http://schemas.microsoft.com/office/drawing/2014/main" id="{75294B3C-4F19-614B-244F-AC5129B678E7}"/>
                    </a:ext>
                  </a:extLst>
                </p14:cNvPr>
                <p14:cNvContentPartPr/>
                <p14:nvPr/>
              </p14:nvContentPartPr>
              <p14:xfrm>
                <a:off x="5082010" y="2520809"/>
                <a:ext cx="1072080" cy="508320"/>
              </p14:xfrm>
            </p:contentPart>
          </mc:Choice>
          <mc:Fallback xmlns="">
            <p:pic>
              <p:nvPicPr>
                <p:cNvPr id="90" name="Ink 89">
                  <a:extLst>
                    <a:ext uri="{FF2B5EF4-FFF2-40B4-BE49-F238E27FC236}">
                      <a16:creationId xmlns:a16="http://schemas.microsoft.com/office/drawing/2014/main" id="{75294B3C-4F19-614B-244F-AC5129B678E7}"/>
                    </a:ext>
                  </a:extLst>
                </p:cNvPr>
                <p:cNvPicPr/>
                <p:nvPr/>
              </p:nvPicPr>
              <p:blipFill>
                <a:blip r:embed="rId139"/>
                <a:stretch>
                  <a:fillRect/>
                </a:stretch>
              </p:blipFill>
              <p:spPr>
                <a:xfrm>
                  <a:off x="5073370" y="2512169"/>
                  <a:ext cx="1089720" cy="5259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1" name="Ink 90">
                  <a:extLst>
                    <a:ext uri="{FF2B5EF4-FFF2-40B4-BE49-F238E27FC236}">
                      <a16:creationId xmlns:a16="http://schemas.microsoft.com/office/drawing/2014/main" id="{E034EDC4-47F0-8444-9AD7-8476E42E39BC}"/>
                    </a:ext>
                  </a:extLst>
                </p14:cNvPr>
                <p14:cNvContentPartPr/>
                <p14:nvPr/>
              </p14:nvContentPartPr>
              <p14:xfrm>
                <a:off x="5975530" y="2405609"/>
                <a:ext cx="39240" cy="37440"/>
              </p14:xfrm>
            </p:contentPart>
          </mc:Choice>
          <mc:Fallback xmlns="">
            <p:pic>
              <p:nvPicPr>
                <p:cNvPr id="91" name="Ink 90">
                  <a:extLst>
                    <a:ext uri="{FF2B5EF4-FFF2-40B4-BE49-F238E27FC236}">
                      <a16:creationId xmlns:a16="http://schemas.microsoft.com/office/drawing/2014/main" id="{E034EDC4-47F0-8444-9AD7-8476E42E39BC}"/>
                    </a:ext>
                  </a:extLst>
                </p:cNvPr>
                <p:cNvPicPr/>
                <p:nvPr/>
              </p:nvPicPr>
              <p:blipFill>
                <a:blip r:embed="rId141"/>
                <a:stretch>
                  <a:fillRect/>
                </a:stretch>
              </p:blipFill>
              <p:spPr>
                <a:xfrm>
                  <a:off x="5966530" y="2396969"/>
                  <a:ext cx="568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2" name="Ink 91">
                  <a:extLst>
                    <a:ext uri="{FF2B5EF4-FFF2-40B4-BE49-F238E27FC236}">
                      <a16:creationId xmlns:a16="http://schemas.microsoft.com/office/drawing/2014/main" id="{FA87E364-B769-6724-6082-59552B88E124}"/>
                    </a:ext>
                  </a:extLst>
                </p14:cNvPr>
                <p14:cNvContentPartPr/>
                <p14:nvPr/>
              </p14:nvContentPartPr>
              <p14:xfrm>
                <a:off x="6580330" y="2346569"/>
                <a:ext cx="25200" cy="198720"/>
              </p14:xfrm>
            </p:contentPart>
          </mc:Choice>
          <mc:Fallback xmlns="">
            <p:pic>
              <p:nvPicPr>
                <p:cNvPr id="92" name="Ink 91">
                  <a:extLst>
                    <a:ext uri="{FF2B5EF4-FFF2-40B4-BE49-F238E27FC236}">
                      <a16:creationId xmlns:a16="http://schemas.microsoft.com/office/drawing/2014/main" id="{FA87E364-B769-6724-6082-59552B88E124}"/>
                    </a:ext>
                  </a:extLst>
                </p:cNvPr>
                <p:cNvPicPr/>
                <p:nvPr/>
              </p:nvPicPr>
              <p:blipFill>
                <a:blip r:embed="rId143"/>
                <a:stretch>
                  <a:fillRect/>
                </a:stretch>
              </p:blipFill>
              <p:spPr>
                <a:xfrm>
                  <a:off x="6571690" y="2337929"/>
                  <a:ext cx="428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3" name="Ink 92">
                  <a:extLst>
                    <a:ext uri="{FF2B5EF4-FFF2-40B4-BE49-F238E27FC236}">
                      <a16:creationId xmlns:a16="http://schemas.microsoft.com/office/drawing/2014/main" id="{C91B68FD-9C52-2495-C470-AA826B947825}"/>
                    </a:ext>
                  </a:extLst>
                </p14:cNvPr>
                <p14:cNvContentPartPr/>
                <p14:nvPr/>
              </p14:nvContentPartPr>
              <p14:xfrm>
                <a:off x="6473050" y="2535929"/>
                <a:ext cx="289080" cy="46800"/>
              </p14:xfrm>
            </p:contentPart>
          </mc:Choice>
          <mc:Fallback xmlns="">
            <p:pic>
              <p:nvPicPr>
                <p:cNvPr id="93" name="Ink 92">
                  <a:extLst>
                    <a:ext uri="{FF2B5EF4-FFF2-40B4-BE49-F238E27FC236}">
                      <a16:creationId xmlns:a16="http://schemas.microsoft.com/office/drawing/2014/main" id="{C91B68FD-9C52-2495-C470-AA826B947825}"/>
                    </a:ext>
                  </a:extLst>
                </p:cNvPr>
                <p:cNvPicPr/>
                <p:nvPr/>
              </p:nvPicPr>
              <p:blipFill>
                <a:blip r:embed="rId145"/>
                <a:stretch>
                  <a:fillRect/>
                </a:stretch>
              </p:blipFill>
              <p:spPr>
                <a:xfrm>
                  <a:off x="6464410" y="2526929"/>
                  <a:ext cx="3067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4" name="Ink 93">
                  <a:extLst>
                    <a:ext uri="{FF2B5EF4-FFF2-40B4-BE49-F238E27FC236}">
                      <a16:creationId xmlns:a16="http://schemas.microsoft.com/office/drawing/2014/main" id="{F6F58A75-1125-F44F-20D5-1161F8DF9086}"/>
                    </a:ext>
                  </a:extLst>
                </p14:cNvPr>
                <p14:cNvContentPartPr/>
                <p14:nvPr/>
              </p14:nvContentPartPr>
              <p14:xfrm>
                <a:off x="6428770" y="2724929"/>
                <a:ext cx="268920" cy="123840"/>
              </p14:xfrm>
            </p:contentPart>
          </mc:Choice>
          <mc:Fallback xmlns="">
            <p:pic>
              <p:nvPicPr>
                <p:cNvPr id="94" name="Ink 93">
                  <a:extLst>
                    <a:ext uri="{FF2B5EF4-FFF2-40B4-BE49-F238E27FC236}">
                      <a16:creationId xmlns:a16="http://schemas.microsoft.com/office/drawing/2014/main" id="{F6F58A75-1125-F44F-20D5-1161F8DF9086}"/>
                    </a:ext>
                  </a:extLst>
                </p:cNvPr>
                <p:cNvPicPr/>
                <p:nvPr/>
              </p:nvPicPr>
              <p:blipFill>
                <a:blip r:embed="rId147"/>
                <a:stretch>
                  <a:fillRect/>
                </a:stretch>
              </p:blipFill>
              <p:spPr>
                <a:xfrm>
                  <a:off x="6419770" y="2716289"/>
                  <a:ext cx="286560" cy="141480"/>
                </a:xfrm>
                <a:prstGeom prst="rect">
                  <a:avLst/>
                </a:prstGeom>
              </p:spPr>
            </p:pic>
          </mc:Fallback>
        </mc:AlternateContent>
      </p:grpSp>
      <p:grpSp>
        <p:nvGrpSpPr>
          <p:cNvPr id="99" name="Group 98">
            <a:extLst>
              <a:ext uri="{FF2B5EF4-FFF2-40B4-BE49-F238E27FC236}">
                <a16:creationId xmlns:a16="http://schemas.microsoft.com/office/drawing/2014/main" id="{9ACA1726-89C8-09F4-7ED7-A3AD5175ECA3}"/>
              </a:ext>
            </a:extLst>
          </p:cNvPr>
          <p:cNvGrpSpPr/>
          <p:nvPr/>
        </p:nvGrpSpPr>
        <p:grpSpPr>
          <a:xfrm>
            <a:off x="7296010" y="2327849"/>
            <a:ext cx="2520720" cy="543960"/>
            <a:chOff x="7296010" y="2327849"/>
            <a:chExt cx="2520720" cy="543960"/>
          </a:xfrm>
        </p:grpSpPr>
        <mc:AlternateContent xmlns:mc="http://schemas.openxmlformats.org/markup-compatibility/2006" xmlns:p14="http://schemas.microsoft.com/office/powerpoint/2010/main">
          <mc:Choice Requires="p14">
            <p:contentPart p14:bwMode="auto" r:id="rId148">
              <p14:nvContentPartPr>
                <p14:cNvPr id="97" name="Ink 96">
                  <a:extLst>
                    <a:ext uri="{FF2B5EF4-FFF2-40B4-BE49-F238E27FC236}">
                      <a16:creationId xmlns:a16="http://schemas.microsoft.com/office/drawing/2014/main" id="{1797FFBC-2459-7B35-BAF6-149717DF9912}"/>
                    </a:ext>
                  </a:extLst>
                </p14:cNvPr>
                <p14:cNvContentPartPr/>
                <p14:nvPr/>
              </p14:nvContentPartPr>
              <p14:xfrm>
                <a:off x="7296010" y="2327849"/>
                <a:ext cx="2276280" cy="498600"/>
              </p14:xfrm>
            </p:contentPart>
          </mc:Choice>
          <mc:Fallback xmlns="">
            <p:pic>
              <p:nvPicPr>
                <p:cNvPr id="97" name="Ink 96">
                  <a:extLst>
                    <a:ext uri="{FF2B5EF4-FFF2-40B4-BE49-F238E27FC236}">
                      <a16:creationId xmlns:a16="http://schemas.microsoft.com/office/drawing/2014/main" id="{1797FFBC-2459-7B35-BAF6-149717DF9912}"/>
                    </a:ext>
                  </a:extLst>
                </p:cNvPr>
                <p:cNvPicPr/>
                <p:nvPr/>
              </p:nvPicPr>
              <p:blipFill>
                <a:blip r:embed="rId149"/>
                <a:stretch>
                  <a:fillRect/>
                </a:stretch>
              </p:blipFill>
              <p:spPr>
                <a:xfrm>
                  <a:off x="7287010" y="2318849"/>
                  <a:ext cx="2293920" cy="5162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8" name="Ink 97">
                  <a:extLst>
                    <a:ext uri="{FF2B5EF4-FFF2-40B4-BE49-F238E27FC236}">
                      <a16:creationId xmlns:a16="http://schemas.microsoft.com/office/drawing/2014/main" id="{AFF06EE0-EB80-38AB-967D-0BA24B33AF2B}"/>
                    </a:ext>
                  </a:extLst>
                </p14:cNvPr>
                <p14:cNvContentPartPr/>
                <p14:nvPr/>
              </p14:nvContentPartPr>
              <p14:xfrm>
                <a:off x="9794770" y="2776409"/>
                <a:ext cx="21960" cy="95400"/>
              </p14:xfrm>
            </p:contentPart>
          </mc:Choice>
          <mc:Fallback xmlns="">
            <p:pic>
              <p:nvPicPr>
                <p:cNvPr id="98" name="Ink 97">
                  <a:extLst>
                    <a:ext uri="{FF2B5EF4-FFF2-40B4-BE49-F238E27FC236}">
                      <a16:creationId xmlns:a16="http://schemas.microsoft.com/office/drawing/2014/main" id="{AFF06EE0-EB80-38AB-967D-0BA24B33AF2B}"/>
                    </a:ext>
                  </a:extLst>
                </p:cNvPr>
                <p:cNvPicPr/>
                <p:nvPr/>
              </p:nvPicPr>
              <p:blipFill>
                <a:blip r:embed="rId151"/>
                <a:stretch>
                  <a:fillRect/>
                </a:stretch>
              </p:blipFill>
              <p:spPr>
                <a:xfrm>
                  <a:off x="9786130" y="2767769"/>
                  <a:ext cx="39600" cy="113040"/>
                </a:xfrm>
                <a:prstGeom prst="rect">
                  <a:avLst/>
                </a:prstGeom>
              </p:spPr>
            </p:pic>
          </mc:Fallback>
        </mc:AlternateContent>
      </p:grpSp>
      <p:grpSp>
        <p:nvGrpSpPr>
          <p:cNvPr id="112" name="Group 111">
            <a:extLst>
              <a:ext uri="{FF2B5EF4-FFF2-40B4-BE49-F238E27FC236}">
                <a16:creationId xmlns:a16="http://schemas.microsoft.com/office/drawing/2014/main" id="{FB686213-DAFB-90BA-1C52-CE1DC173407E}"/>
              </a:ext>
            </a:extLst>
          </p:cNvPr>
          <p:cNvGrpSpPr/>
          <p:nvPr/>
        </p:nvGrpSpPr>
        <p:grpSpPr>
          <a:xfrm>
            <a:off x="1688650" y="3270329"/>
            <a:ext cx="1542960" cy="503640"/>
            <a:chOff x="1688650" y="3270329"/>
            <a:chExt cx="1542960" cy="503640"/>
          </a:xfrm>
        </p:grpSpPr>
        <mc:AlternateContent xmlns:mc="http://schemas.openxmlformats.org/markup-compatibility/2006" xmlns:p14="http://schemas.microsoft.com/office/powerpoint/2010/main">
          <mc:Choice Requires="p14">
            <p:contentPart p14:bwMode="auto" r:id="rId152">
              <p14:nvContentPartPr>
                <p14:cNvPr id="104" name="Ink 103">
                  <a:extLst>
                    <a:ext uri="{FF2B5EF4-FFF2-40B4-BE49-F238E27FC236}">
                      <a16:creationId xmlns:a16="http://schemas.microsoft.com/office/drawing/2014/main" id="{8BCF30AC-03A1-E9A2-9986-2422DF6A3132}"/>
                    </a:ext>
                  </a:extLst>
                </p14:cNvPr>
                <p14:cNvContentPartPr/>
                <p14:nvPr/>
              </p14:nvContentPartPr>
              <p14:xfrm>
                <a:off x="1688650" y="3366449"/>
                <a:ext cx="206640" cy="304560"/>
              </p14:xfrm>
            </p:contentPart>
          </mc:Choice>
          <mc:Fallback xmlns="">
            <p:pic>
              <p:nvPicPr>
                <p:cNvPr id="104" name="Ink 103">
                  <a:extLst>
                    <a:ext uri="{FF2B5EF4-FFF2-40B4-BE49-F238E27FC236}">
                      <a16:creationId xmlns:a16="http://schemas.microsoft.com/office/drawing/2014/main" id="{8BCF30AC-03A1-E9A2-9986-2422DF6A3132}"/>
                    </a:ext>
                  </a:extLst>
                </p:cNvPr>
                <p:cNvPicPr/>
                <p:nvPr/>
              </p:nvPicPr>
              <p:blipFill>
                <a:blip r:embed="rId153"/>
                <a:stretch>
                  <a:fillRect/>
                </a:stretch>
              </p:blipFill>
              <p:spPr>
                <a:xfrm>
                  <a:off x="1680010" y="3357449"/>
                  <a:ext cx="22428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5" name="Ink 104">
                  <a:extLst>
                    <a:ext uri="{FF2B5EF4-FFF2-40B4-BE49-F238E27FC236}">
                      <a16:creationId xmlns:a16="http://schemas.microsoft.com/office/drawing/2014/main" id="{840C1240-A428-08E6-A942-3928A1ACA236}"/>
                    </a:ext>
                  </a:extLst>
                </p14:cNvPr>
                <p14:cNvContentPartPr/>
                <p14:nvPr/>
              </p14:nvContentPartPr>
              <p14:xfrm>
                <a:off x="2010130" y="3296249"/>
                <a:ext cx="150840" cy="456480"/>
              </p14:xfrm>
            </p:contentPart>
          </mc:Choice>
          <mc:Fallback xmlns="">
            <p:pic>
              <p:nvPicPr>
                <p:cNvPr id="105" name="Ink 104">
                  <a:extLst>
                    <a:ext uri="{FF2B5EF4-FFF2-40B4-BE49-F238E27FC236}">
                      <a16:creationId xmlns:a16="http://schemas.microsoft.com/office/drawing/2014/main" id="{840C1240-A428-08E6-A942-3928A1ACA236}"/>
                    </a:ext>
                  </a:extLst>
                </p:cNvPr>
                <p:cNvPicPr/>
                <p:nvPr/>
              </p:nvPicPr>
              <p:blipFill>
                <a:blip r:embed="rId155"/>
                <a:stretch>
                  <a:fillRect/>
                </a:stretch>
              </p:blipFill>
              <p:spPr>
                <a:xfrm>
                  <a:off x="2001490" y="3287609"/>
                  <a:ext cx="168480" cy="4741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6" name="Ink 105">
                  <a:extLst>
                    <a:ext uri="{FF2B5EF4-FFF2-40B4-BE49-F238E27FC236}">
                      <a16:creationId xmlns:a16="http://schemas.microsoft.com/office/drawing/2014/main" id="{949A344A-EC43-A68F-02D4-166E85A99FAF}"/>
                    </a:ext>
                  </a:extLst>
                </p14:cNvPr>
                <p14:cNvContentPartPr/>
                <p14:nvPr/>
              </p14:nvContentPartPr>
              <p14:xfrm>
                <a:off x="2183650" y="3449249"/>
                <a:ext cx="202320" cy="264960"/>
              </p14:xfrm>
            </p:contentPart>
          </mc:Choice>
          <mc:Fallback xmlns="">
            <p:pic>
              <p:nvPicPr>
                <p:cNvPr id="106" name="Ink 105">
                  <a:extLst>
                    <a:ext uri="{FF2B5EF4-FFF2-40B4-BE49-F238E27FC236}">
                      <a16:creationId xmlns:a16="http://schemas.microsoft.com/office/drawing/2014/main" id="{949A344A-EC43-A68F-02D4-166E85A99FAF}"/>
                    </a:ext>
                  </a:extLst>
                </p:cNvPr>
                <p:cNvPicPr/>
                <p:nvPr/>
              </p:nvPicPr>
              <p:blipFill>
                <a:blip r:embed="rId157"/>
                <a:stretch>
                  <a:fillRect/>
                </a:stretch>
              </p:blipFill>
              <p:spPr>
                <a:xfrm>
                  <a:off x="2175010" y="3440249"/>
                  <a:ext cx="21996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7" name="Ink 106">
                  <a:extLst>
                    <a:ext uri="{FF2B5EF4-FFF2-40B4-BE49-F238E27FC236}">
                      <a16:creationId xmlns:a16="http://schemas.microsoft.com/office/drawing/2014/main" id="{47391D0F-587D-271B-D4F1-97E1759A4BCF}"/>
                    </a:ext>
                  </a:extLst>
                </p14:cNvPr>
                <p14:cNvContentPartPr/>
                <p14:nvPr/>
              </p14:nvContentPartPr>
              <p14:xfrm>
                <a:off x="2414410" y="3371489"/>
                <a:ext cx="214560" cy="306000"/>
              </p14:xfrm>
            </p:contentPart>
          </mc:Choice>
          <mc:Fallback xmlns="">
            <p:pic>
              <p:nvPicPr>
                <p:cNvPr id="107" name="Ink 106">
                  <a:extLst>
                    <a:ext uri="{FF2B5EF4-FFF2-40B4-BE49-F238E27FC236}">
                      <a16:creationId xmlns:a16="http://schemas.microsoft.com/office/drawing/2014/main" id="{47391D0F-587D-271B-D4F1-97E1759A4BCF}"/>
                    </a:ext>
                  </a:extLst>
                </p:cNvPr>
                <p:cNvPicPr/>
                <p:nvPr/>
              </p:nvPicPr>
              <p:blipFill>
                <a:blip r:embed="rId159"/>
                <a:stretch>
                  <a:fillRect/>
                </a:stretch>
              </p:blipFill>
              <p:spPr>
                <a:xfrm>
                  <a:off x="2405770" y="3362849"/>
                  <a:ext cx="23220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8" name="Ink 107">
                  <a:extLst>
                    <a:ext uri="{FF2B5EF4-FFF2-40B4-BE49-F238E27FC236}">
                      <a16:creationId xmlns:a16="http://schemas.microsoft.com/office/drawing/2014/main" id="{49244FCB-E6D8-AE15-E8EB-84E1C2F8EC10}"/>
                    </a:ext>
                  </a:extLst>
                </p14:cNvPr>
                <p14:cNvContentPartPr/>
                <p14:nvPr/>
              </p14:nvContentPartPr>
              <p14:xfrm>
                <a:off x="2842090" y="3422609"/>
                <a:ext cx="8280" cy="232920"/>
              </p14:xfrm>
            </p:contentPart>
          </mc:Choice>
          <mc:Fallback xmlns="">
            <p:pic>
              <p:nvPicPr>
                <p:cNvPr id="108" name="Ink 107">
                  <a:extLst>
                    <a:ext uri="{FF2B5EF4-FFF2-40B4-BE49-F238E27FC236}">
                      <a16:creationId xmlns:a16="http://schemas.microsoft.com/office/drawing/2014/main" id="{49244FCB-E6D8-AE15-E8EB-84E1C2F8EC10}"/>
                    </a:ext>
                  </a:extLst>
                </p:cNvPr>
                <p:cNvPicPr/>
                <p:nvPr/>
              </p:nvPicPr>
              <p:blipFill>
                <a:blip r:embed="rId161"/>
                <a:stretch>
                  <a:fillRect/>
                </a:stretch>
              </p:blipFill>
              <p:spPr>
                <a:xfrm>
                  <a:off x="2833090" y="3413609"/>
                  <a:ext cx="259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9" name="Ink 108">
                  <a:extLst>
                    <a:ext uri="{FF2B5EF4-FFF2-40B4-BE49-F238E27FC236}">
                      <a16:creationId xmlns:a16="http://schemas.microsoft.com/office/drawing/2014/main" id="{B783F6E5-0259-0899-2A2A-6DDF8EE27D2E}"/>
                    </a:ext>
                  </a:extLst>
                </p14:cNvPr>
                <p14:cNvContentPartPr/>
                <p14:nvPr/>
              </p14:nvContentPartPr>
              <p14:xfrm>
                <a:off x="2743090" y="3523049"/>
                <a:ext cx="162720" cy="15480"/>
              </p14:xfrm>
            </p:contentPart>
          </mc:Choice>
          <mc:Fallback xmlns="">
            <p:pic>
              <p:nvPicPr>
                <p:cNvPr id="109" name="Ink 108">
                  <a:extLst>
                    <a:ext uri="{FF2B5EF4-FFF2-40B4-BE49-F238E27FC236}">
                      <a16:creationId xmlns:a16="http://schemas.microsoft.com/office/drawing/2014/main" id="{B783F6E5-0259-0899-2A2A-6DDF8EE27D2E}"/>
                    </a:ext>
                  </a:extLst>
                </p:cNvPr>
                <p:cNvPicPr/>
                <p:nvPr/>
              </p:nvPicPr>
              <p:blipFill>
                <a:blip r:embed="rId163"/>
                <a:stretch>
                  <a:fillRect/>
                </a:stretch>
              </p:blipFill>
              <p:spPr>
                <a:xfrm>
                  <a:off x="2734090" y="3514049"/>
                  <a:ext cx="1803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0" name="Ink 109">
                  <a:extLst>
                    <a:ext uri="{FF2B5EF4-FFF2-40B4-BE49-F238E27FC236}">
                      <a16:creationId xmlns:a16="http://schemas.microsoft.com/office/drawing/2014/main" id="{CF428741-1D43-1067-6988-ABC0E51B21CC}"/>
                    </a:ext>
                  </a:extLst>
                </p14:cNvPr>
                <p14:cNvContentPartPr/>
                <p14:nvPr/>
              </p14:nvContentPartPr>
              <p14:xfrm>
                <a:off x="3043330" y="3407849"/>
                <a:ext cx="13320" cy="273960"/>
              </p14:xfrm>
            </p:contentPart>
          </mc:Choice>
          <mc:Fallback xmlns="">
            <p:pic>
              <p:nvPicPr>
                <p:cNvPr id="110" name="Ink 109">
                  <a:extLst>
                    <a:ext uri="{FF2B5EF4-FFF2-40B4-BE49-F238E27FC236}">
                      <a16:creationId xmlns:a16="http://schemas.microsoft.com/office/drawing/2014/main" id="{CF428741-1D43-1067-6988-ABC0E51B21CC}"/>
                    </a:ext>
                  </a:extLst>
                </p:cNvPr>
                <p:cNvPicPr/>
                <p:nvPr/>
              </p:nvPicPr>
              <p:blipFill>
                <a:blip r:embed="rId165"/>
                <a:stretch>
                  <a:fillRect/>
                </a:stretch>
              </p:blipFill>
              <p:spPr>
                <a:xfrm>
                  <a:off x="3034690" y="3398849"/>
                  <a:ext cx="3096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1" name="Ink 110">
                  <a:extLst>
                    <a:ext uri="{FF2B5EF4-FFF2-40B4-BE49-F238E27FC236}">
                      <a16:creationId xmlns:a16="http://schemas.microsoft.com/office/drawing/2014/main" id="{1E3B9C6C-B946-F556-0D83-1C1E88B8CE5F}"/>
                    </a:ext>
                  </a:extLst>
                </p14:cNvPr>
                <p14:cNvContentPartPr/>
                <p14:nvPr/>
              </p14:nvContentPartPr>
              <p14:xfrm>
                <a:off x="3139810" y="3270329"/>
                <a:ext cx="91800" cy="503640"/>
              </p14:xfrm>
            </p:contentPart>
          </mc:Choice>
          <mc:Fallback xmlns="">
            <p:pic>
              <p:nvPicPr>
                <p:cNvPr id="111" name="Ink 110">
                  <a:extLst>
                    <a:ext uri="{FF2B5EF4-FFF2-40B4-BE49-F238E27FC236}">
                      <a16:creationId xmlns:a16="http://schemas.microsoft.com/office/drawing/2014/main" id="{1E3B9C6C-B946-F556-0D83-1C1E88B8CE5F}"/>
                    </a:ext>
                  </a:extLst>
                </p:cNvPr>
                <p:cNvPicPr/>
                <p:nvPr/>
              </p:nvPicPr>
              <p:blipFill>
                <a:blip r:embed="rId167"/>
                <a:stretch>
                  <a:fillRect/>
                </a:stretch>
              </p:blipFill>
              <p:spPr>
                <a:xfrm>
                  <a:off x="3131170" y="3261329"/>
                  <a:ext cx="109440" cy="521280"/>
                </a:xfrm>
                <a:prstGeom prst="rect">
                  <a:avLst/>
                </a:prstGeom>
              </p:spPr>
            </p:pic>
          </mc:Fallback>
        </mc:AlternateContent>
      </p:grpSp>
      <p:grpSp>
        <p:nvGrpSpPr>
          <p:cNvPr id="134" name="Group 133">
            <a:extLst>
              <a:ext uri="{FF2B5EF4-FFF2-40B4-BE49-F238E27FC236}">
                <a16:creationId xmlns:a16="http://schemas.microsoft.com/office/drawing/2014/main" id="{81B4BE33-0642-AD8A-5DCD-DDE47351FEF7}"/>
              </a:ext>
            </a:extLst>
          </p:cNvPr>
          <p:cNvGrpSpPr/>
          <p:nvPr/>
        </p:nvGrpSpPr>
        <p:grpSpPr>
          <a:xfrm>
            <a:off x="3575410" y="3219209"/>
            <a:ext cx="5895000" cy="721440"/>
            <a:chOff x="3575410" y="3219209"/>
            <a:chExt cx="5895000" cy="721440"/>
          </a:xfrm>
        </p:grpSpPr>
        <mc:AlternateContent xmlns:mc="http://schemas.openxmlformats.org/markup-compatibility/2006" xmlns:p14="http://schemas.microsoft.com/office/powerpoint/2010/main">
          <mc:Choice Requires="p14">
            <p:contentPart p14:bwMode="auto" r:id="rId168">
              <p14:nvContentPartPr>
                <p14:cNvPr id="113" name="Ink 112">
                  <a:extLst>
                    <a:ext uri="{FF2B5EF4-FFF2-40B4-BE49-F238E27FC236}">
                      <a16:creationId xmlns:a16="http://schemas.microsoft.com/office/drawing/2014/main" id="{09D9B294-740A-B3BB-2E63-A48FFF23B44C}"/>
                    </a:ext>
                  </a:extLst>
                </p14:cNvPr>
                <p14:cNvContentPartPr/>
                <p14:nvPr/>
              </p14:nvContentPartPr>
              <p14:xfrm>
                <a:off x="3575410" y="3274289"/>
                <a:ext cx="986040" cy="475200"/>
              </p14:xfrm>
            </p:contentPart>
          </mc:Choice>
          <mc:Fallback xmlns="">
            <p:pic>
              <p:nvPicPr>
                <p:cNvPr id="113" name="Ink 112">
                  <a:extLst>
                    <a:ext uri="{FF2B5EF4-FFF2-40B4-BE49-F238E27FC236}">
                      <a16:creationId xmlns:a16="http://schemas.microsoft.com/office/drawing/2014/main" id="{09D9B294-740A-B3BB-2E63-A48FFF23B44C}"/>
                    </a:ext>
                  </a:extLst>
                </p:cNvPr>
                <p:cNvPicPr/>
                <p:nvPr/>
              </p:nvPicPr>
              <p:blipFill>
                <a:blip r:embed="rId169"/>
                <a:stretch>
                  <a:fillRect/>
                </a:stretch>
              </p:blipFill>
              <p:spPr>
                <a:xfrm>
                  <a:off x="3566770" y="3265289"/>
                  <a:ext cx="1003680" cy="4928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4" name="Ink 113">
                  <a:extLst>
                    <a:ext uri="{FF2B5EF4-FFF2-40B4-BE49-F238E27FC236}">
                      <a16:creationId xmlns:a16="http://schemas.microsoft.com/office/drawing/2014/main" id="{3FFA7399-5639-DFD5-2EEC-135A0D4022F0}"/>
                    </a:ext>
                  </a:extLst>
                </p14:cNvPr>
                <p14:cNvContentPartPr/>
                <p14:nvPr/>
              </p14:nvContentPartPr>
              <p14:xfrm>
                <a:off x="4382170" y="3443129"/>
                <a:ext cx="232560" cy="207000"/>
              </p14:xfrm>
            </p:contentPart>
          </mc:Choice>
          <mc:Fallback xmlns="">
            <p:pic>
              <p:nvPicPr>
                <p:cNvPr id="114" name="Ink 113">
                  <a:extLst>
                    <a:ext uri="{FF2B5EF4-FFF2-40B4-BE49-F238E27FC236}">
                      <a16:creationId xmlns:a16="http://schemas.microsoft.com/office/drawing/2014/main" id="{3FFA7399-5639-DFD5-2EEC-135A0D4022F0}"/>
                    </a:ext>
                  </a:extLst>
                </p:cNvPr>
                <p:cNvPicPr/>
                <p:nvPr/>
              </p:nvPicPr>
              <p:blipFill>
                <a:blip r:embed="rId171"/>
                <a:stretch>
                  <a:fillRect/>
                </a:stretch>
              </p:blipFill>
              <p:spPr>
                <a:xfrm>
                  <a:off x="4373170" y="3434489"/>
                  <a:ext cx="25020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5" name="Ink 114">
                  <a:extLst>
                    <a:ext uri="{FF2B5EF4-FFF2-40B4-BE49-F238E27FC236}">
                      <a16:creationId xmlns:a16="http://schemas.microsoft.com/office/drawing/2014/main" id="{435CCFFD-D693-ACFE-72F0-F21E9A89C72F}"/>
                    </a:ext>
                  </a:extLst>
                </p14:cNvPr>
                <p14:cNvContentPartPr/>
                <p14:nvPr/>
              </p14:nvContentPartPr>
              <p14:xfrm>
                <a:off x="4641730" y="3439529"/>
                <a:ext cx="471600" cy="255600"/>
              </p14:xfrm>
            </p:contentPart>
          </mc:Choice>
          <mc:Fallback xmlns="">
            <p:pic>
              <p:nvPicPr>
                <p:cNvPr id="115" name="Ink 114">
                  <a:extLst>
                    <a:ext uri="{FF2B5EF4-FFF2-40B4-BE49-F238E27FC236}">
                      <a16:creationId xmlns:a16="http://schemas.microsoft.com/office/drawing/2014/main" id="{435CCFFD-D693-ACFE-72F0-F21E9A89C72F}"/>
                    </a:ext>
                  </a:extLst>
                </p:cNvPr>
                <p:cNvPicPr/>
                <p:nvPr/>
              </p:nvPicPr>
              <p:blipFill>
                <a:blip r:embed="rId173"/>
                <a:stretch>
                  <a:fillRect/>
                </a:stretch>
              </p:blipFill>
              <p:spPr>
                <a:xfrm>
                  <a:off x="4633090" y="3430889"/>
                  <a:ext cx="48924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6" name="Ink 115">
                  <a:extLst>
                    <a:ext uri="{FF2B5EF4-FFF2-40B4-BE49-F238E27FC236}">
                      <a16:creationId xmlns:a16="http://schemas.microsoft.com/office/drawing/2014/main" id="{F4C6890C-E0FC-D498-DABD-AD53F8205783}"/>
                    </a:ext>
                  </a:extLst>
                </p14:cNvPr>
                <p14:cNvContentPartPr/>
                <p14:nvPr/>
              </p14:nvContentPartPr>
              <p14:xfrm>
                <a:off x="3667570" y="3429809"/>
                <a:ext cx="32760" cy="12240"/>
              </p14:xfrm>
            </p:contentPart>
          </mc:Choice>
          <mc:Fallback xmlns="">
            <p:pic>
              <p:nvPicPr>
                <p:cNvPr id="116" name="Ink 115">
                  <a:extLst>
                    <a:ext uri="{FF2B5EF4-FFF2-40B4-BE49-F238E27FC236}">
                      <a16:creationId xmlns:a16="http://schemas.microsoft.com/office/drawing/2014/main" id="{F4C6890C-E0FC-D498-DABD-AD53F8205783}"/>
                    </a:ext>
                  </a:extLst>
                </p:cNvPr>
                <p:cNvPicPr/>
                <p:nvPr/>
              </p:nvPicPr>
              <p:blipFill>
                <a:blip r:embed="rId175"/>
                <a:stretch>
                  <a:fillRect/>
                </a:stretch>
              </p:blipFill>
              <p:spPr>
                <a:xfrm>
                  <a:off x="3658570" y="3420809"/>
                  <a:ext cx="504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7" name="Ink 116">
                  <a:extLst>
                    <a:ext uri="{FF2B5EF4-FFF2-40B4-BE49-F238E27FC236}">
                      <a16:creationId xmlns:a16="http://schemas.microsoft.com/office/drawing/2014/main" id="{F996E428-2F3C-B825-2031-E18AFC9AA205}"/>
                    </a:ext>
                  </a:extLst>
                </p14:cNvPr>
                <p14:cNvContentPartPr/>
                <p14:nvPr/>
              </p14:nvContentPartPr>
              <p14:xfrm>
                <a:off x="5317450" y="3273209"/>
                <a:ext cx="852120" cy="538560"/>
              </p14:xfrm>
            </p:contentPart>
          </mc:Choice>
          <mc:Fallback xmlns="">
            <p:pic>
              <p:nvPicPr>
                <p:cNvPr id="117" name="Ink 116">
                  <a:extLst>
                    <a:ext uri="{FF2B5EF4-FFF2-40B4-BE49-F238E27FC236}">
                      <a16:creationId xmlns:a16="http://schemas.microsoft.com/office/drawing/2014/main" id="{F996E428-2F3C-B825-2031-E18AFC9AA205}"/>
                    </a:ext>
                  </a:extLst>
                </p:cNvPr>
                <p:cNvPicPr/>
                <p:nvPr/>
              </p:nvPicPr>
              <p:blipFill>
                <a:blip r:embed="rId177"/>
                <a:stretch>
                  <a:fillRect/>
                </a:stretch>
              </p:blipFill>
              <p:spPr>
                <a:xfrm>
                  <a:off x="5308450" y="3264569"/>
                  <a:ext cx="869760" cy="5562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8" name="Ink 117">
                  <a:extLst>
                    <a:ext uri="{FF2B5EF4-FFF2-40B4-BE49-F238E27FC236}">
                      <a16:creationId xmlns:a16="http://schemas.microsoft.com/office/drawing/2014/main" id="{AE2DB1C4-3AF6-EF0D-0AB2-EF568AEC81FE}"/>
                    </a:ext>
                  </a:extLst>
                </p14:cNvPr>
                <p14:cNvContentPartPr/>
                <p14:nvPr/>
              </p14:nvContentPartPr>
              <p14:xfrm>
                <a:off x="6291610" y="3251609"/>
                <a:ext cx="577800" cy="433440"/>
              </p14:xfrm>
            </p:contentPart>
          </mc:Choice>
          <mc:Fallback xmlns="">
            <p:pic>
              <p:nvPicPr>
                <p:cNvPr id="118" name="Ink 117">
                  <a:extLst>
                    <a:ext uri="{FF2B5EF4-FFF2-40B4-BE49-F238E27FC236}">
                      <a16:creationId xmlns:a16="http://schemas.microsoft.com/office/drawing/2014/main" id="{AE2DB1C4-3AF6-EF0D-0AB2-EF568AEC81FE}"/>
                    </a:ext>
                  </a:extLst>
                </p:cNvPr>
                <p:cNvPicPr/>
                <p:nvPr/>
              </p:nvPicPr>
              <p:blipFill>
                <a:blip r:embed="rId179"/>
                <a:stretch>
                  <a:fillRect/>
                </a:stretch>
              </p:blipFill>
              <p:spPr>
                <a:xfrm>
                  <a:off x="6282610" y="3242609"/>
                  <a:ext cx="595440" cy="4510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9" name="Ink 118">
                  <a:extLst>
                    <a:ext uri="{FF2B5EF4-FFF2-40B4-BE49-F238E27FC236}">
                      <a16:creationId xmlns:a16="http://schemas.microsoft.com/office/drawing/2014/main" id="{309F3F9C-9C92-E139-A942-AE7D07A5A661}"/>
                    </a:ext>
                  </a:extLst>
                </p14:cNvPr>
                <p14:cNvContentPartPr/>
                <p14:nvPr/>
              </p14:nvContentPartPr>
              <p14:xfrm>
                <a:off x="5727850" y="3413969"/>
                <a:ext cx="366480" cy="56520"/>
              </p14:xfrm>
            </p:contentPart>
          </mc:Choice>
          <mc:Fallback xmlns="">
            <p:pic>
              <p:nvPicPr>
                <p:cNvPr id="119" name="Ink 118">
                  <a:extLst>
                    <a:ext uri="{FF2B5EF4-FFF2-40B4-BE49-F238E27FC236}">
                      <a16:creationId xmlns:a16="http://schemas.microsoft.com/office/drawing/2014/main" id="{309F3F9C-9C92-E139-A942-AE7D07A5A661}"/>
                    </a:ext>
                  </a:extLst>
                </p:cNvPr>
                <p:cNvPicPr/>
                <p:nvPr/>
              </p:nvPicPr>
              <p:blipFill>
                <a:blip r:embed="rId181"/>
                <a:stretch>
                  <a:fillRect/>
                </a:stretch>
              </p:blipFill>
              <p:spPr>
                <a:xfrm>
                  <a:off x="5719210" y="3405329"/>
                  <a:ext cx="3841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0" name="Ink 119">
                  <a:extLst>
                    <a:ext uri="{FF2B5EF4-FFF2-40B4-BE49-F238E27FC236}">
                      <a16:creationId xmlns:a16="http://schemas.microsoft.com/office/drawing/2014/main" id="{DDF9E54D-ABA2-B257-47E2-FEC06AE338B6}"/>
                    </a:ext>
                  </a:extLst>
                </p14:cNvPr>
                <p14:cNvContentPartPr/>
                <p14:nvPr/>
              </p14:nvContentPartPr>
              <p14:xfrm>
                <a:off x="7122490" y="3457889"/>
                <a:ext cx="811440" cy="218160"/>
              </p14:xfrm>
            </p:contentPart>
          </mc:Choice>
          <mc:Fallback xmlns="">
            <p:pic>
              <p:nvPicPr>
                <p:cNvPr id="120" name="Ink 119">
                  <a:extLst>
                    <a:ext uri="{FF2B5EF4-FFF2-40B4-BE49-F238E27FC236}">
                      <a16:creationId xmlns:a16="http://schemas.microsoft.com/office/drawing/2014/main" id="{DDF9E54D-ABA2-B257-47E2-FEC06AE338B6}"/>
                    </a:ext>
                  </a:extLst>
                </p:cNvPr>
                <p:cNvPicPr/>
                <p:nvPr/>
              </p:nvPicPr>
              <p:blipFill>
                <a:blip r:embed="rId183"/>
                <a:stretch>
                  <a:fillRect/>
                </a:stretch>
              </p:blipFill>
              <p:spPr>
                <a:xfrm>
                  <a:off x="7113490" y="3448889"/>
                  <a:ext cx="8290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1" name="Ink 120">
                  <a:extLst>
                    <a:ext uri="{FF2B5EF4-FFF2-40B4-BE49-F238E27FC236}">
                      <a16:creationId xmlns:a16="http://schemas.microsoft.com/office/drawing/2014/main" id="{9579D4A8-29A2-48F1-30F8-12BBCB135D5E}"/>
                    </a:ext>
                  </a:extLst>
                </p14:cNvPr>
                <p14:cNvContentPartPr/>
                <p14:nvPr/>
              </p14:nvContentPartPr>
              <p14:xfrm>
                <a:off x="8177290" y="3219209"/>
                <a:ext cx="1293120" cy="721440"/>
              </p14:xfrm>
            </p:contentPart>
          </mc:Choice>
          <mc:Fallback xmlns="">
            <p:pic>
              <p:nvPicPr>
                <p:cNvPr id="121" name="Ink 120">
                  <a:extLst>
                    <a:ext uri="{FF2B5EF4-FFF2-40B4-BE49-F238E27FC236}">
                      <a16:creationId xmlns:a16="http://schemas.microsoft.com/office/drawing/2014/main" id="{9579D4A8-29A2-48F1-30F8-12BBCB135D5E}"/>
                    </a:ext>
                  </a:extLst>
                </p:cNvPr>
                <p:cNvPicPr/>
                <p:nvPr/>
              </p:nvPicPr>
              <p:blipFill>
                <a:blip r:embed="rId185"/>
                <a:stretch>
                  <a:fillRect/>
                </a:stretch>
              </p:blipFill>
              <p:spPr>
                <a:xfrm>
                  <a:off x="8168650" y="3210209"/>
                  <a:ext cx="1310760" cy="739080"/>
                </a:xfrm>
                <a:prstGeom prst="rect">
                  <a:avLst/>
                </a:prstGeom>
              </p:spPr>
            </p:pic>
          </mc:Fallback>
        </mc:AlternateContent>
      </p:grpSp>
      <p:grpSp>
        <p:nvGrpSpPr>
          <p:cNvPr id="133" name="Group 132">
            <a:extLst>
              <a:ext uri="{FF2B5EF4-FFF2-40B4-BE49-F238E27FC236}">
                <a16:creationId xmlns:a16="http://schemas.microsoft.com/office/drawing/2014/main" id="{A28A22B0-844C-5E3C-DCE5-D6DA09CB9066}"/>
              </a:ext>
            </a:extLst>
          </p:cNvPr>
          <p:cNvGrpSpPr/>
          <p:nvPr/>
        </p:nvGrpSpPr>
        <p:grpSpPr>
          <a:xfrm>
            <a:off x="1404970" y="4042529"/>
            <a:ext cx="1863000" cy="482400"/>
            <a:chOff x="1404970" y="4042529"/>
            <a:chExt cx="1863000" cy="482400"/>
          </a:xfrm>
        </p:grpSpPr>
        <mc:AlternateContent xmlns:mc="http://schemas.openxmlformats.org/markup-compatibility/2006" xmlns:p14="http://schemas.microsoft.com/office/powerpoint/2010/main">
          <mc:Choice Requires="p14">
            <p:contentPart p14:bwMode="auto" r:id="rId186">
              <p14:nvContentPartPr>
                <p14:cNvPr id="122" name="Ink 121">
                  <a:extLst>
                    <a:ext uri="{FF2B5EF4-FFF2-40B4-BE49-F238E27FC236}">
                      <a16:creationId xmlns:a16="http://schemas.microsoft.com/office/drawing/2014/main" id="{1FE12FC4-1C60-F477-1394-B149F8EEEE32}"/>
                    </a:ext>
                  </a:extLst>
                </p14:cNvPr>
                <p14:cNvContentPartPr/>
                <p14:nvPr/>
              </p14:nvContentPartPr>
              <p14:xfrm>
                <a:off x="1404970" y="4100489"/>
                <a:ext cx="542880" cy="367560"/>
              </p14:xfrm>
            </p:contentPart>
          </mc:Choice>
          <mc:Fallback xmlns="">
            <p:pic>
              <p:nvPicPr>
                <p:cNvPr id="122" name="Ink 121">
                  <a:extLst>
                    <a:ext uri="{FF2B5EF4-FFF2-40B4-BE49-F238E27FC236}">
                      <a16:creationId xmlns:a16="http://schemas.microsoft.com/office/drawing/2014/main" id="{1FE12FC4-1C60-F477-1394-B149F8EEEE32}"/>
                    </a:ext>
                  </a:extLst>
                </p:cNvPr>
                <p:cNvPicPr/>
                <p:nvPr/>
              </p:nvPicPr>
              <p:blipFill>
                <a:blip r:embed="rId187"/>
                <a:stretch>
                  <a:fillRect/>
                </a:stretch>
              </p:blipFill>
              <p:spPr>
                <a:xfrm>
                  <a:off x="1395970" y="4091849"/>
                  <a:ext cx="56052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3" name="Ink 122">
                  <a:extLst>
                    <a:ext uri="{FF2B5EF4-FFF2-40B4-BE49-F238E27FC236}">
                      <a16:creationId xmlns:a16="http://schemas.microsoft.com/office/drawing/2014/main" id="{817B6C7C-F37B-963C-BBE6-86867FB6CB94}"/>
                    </a:ext>
                  </a:extLst>
                </p14:cNvPr>
                <p14:cNvContentPartPr/>
                <p14:nvPr/>
              </p14:nvContentPartPr>
              <p14:xfrm>
                <a:off x="1493890" y="4184009"/>
                <a:ext cx="335160" cy="34920"/>
              </p14:xfrm>
            </p:contentPart>
          </mc:Choice>
          <mc:Fallback xmlns="">
            <p:pic>
              <p:nvPicPr>
                <p:cNvPr id="123" name="Ink 122">
                  <a:extLst>
                    <a:ext uri="{FF2B5EF4-FFF2-40B4-BE49-F238E27FC236}">
                      <a16:creationId xmlns:a16="http://schemas.microsoft.com/office/drawing/2014/main" id="{817B6C7C-F37B-963C-BBE6-86867FB6CB94}"/>
                    </a:ext>
                  </a:extLst>
                </p:cNvPr>
                <p:cNvPicPr/>
                <p:nvPr/>
              </p:nvPicPr>
              <p:blipFill>
                <a:blip r:embed="rId189"/>
                <a:stretch>
                  <a:fillRect/>
                </a:stretch>
              </p:blipFill>
              <p:spPr>
                <a:xfrm>
                  <a:off x="1485250" y="4175009"/>
                  <a:ext cx="3528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4" name="Ink 123">
                  <a:extLst>
                    <a:ext uri="{FF2B5EF4-FFF2-40B4-BE49-F238E27FC236}">
                      <a16:creationId xmlns:a16="http://schemas.microsoft.com/office/drawing/2014/main" id="{74614F65-4723-0E50-143C-FA874924D620}"/>
                    </a:ext>
                  </a:extLst>
                </p14:cNvPr>
                <p14:cNvContentPartPr/>
                <p14:nvPr/>
              </p14:nvContentPartPr>
              <p14:xfrm>
                <a:off x="2293450" y="4042529"/>
                <a:ext cx="974520" cy="482400"/>
              </p14:xfrm>
            </p:contentPart>
          </mc:Choice>
          <mc:Fallback xmlns="">
            <p:pic>
              <p:nvPicPr>
                <p:cNvPr id="124" name="Ink 123">
                  <a:extLst>
                    <a:ext uri="{FF2B5EF4-FFF2-40B4-BE49-F238E27FC236}">
                      <a16:creationId xmlns:a16="http://schemas.microsoft.com/office/drawing/2014/main" id="{74614F65-4723-0E50-143C-FA874924D620}"/>
                    </a:ext>
                  </a:extLst>
                </p:cNvPr>
                <p:cNvPicPr/>
                <p:nvPr/>
              </p:nvPicPr>
              <p:blipFill>
                <a:blip r:embed="rId191"/>
                <a:stretch>
                  <a:fillRect/>
                </a:stretch>
              </p:blipFill>
              <p:spPr>
                <a:xfrm>
                  <a:off x="2284810" y="4033529"/>
                  <a:ext cx="992160" cy="500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2">
            <p14:nvContentPartPr>
              <p14:cNvPr id="125" name="Ink 124">
                <a:extLst>
                  <a:ext uri="{FF2B5EF4-FFF2-40B4-BE49-F238E27FC236}">
                    <a16:creationId xmlns:a16="http://schemas.microsoft.com/office/drawing/2014/main" id="{070322CA-0340-8459-D5C6-6424C4A15C12}"/>
                  </a:ext>
                </a:extLst>
              </p14:cNvPr>
              <p14:cNvContentPartPr/>
              <p14:nvPr/>
            </p14:nvContentPartPr>
            <p14:xfrm>
              <a:off x="3693130" y="4118849"/>
              <a:ext cx="356400" cy="324720"/>
            </p14:xfrm>
          </p:contentPart>
        </mc:Choice>
        <mc:Fallback xmlns="">
          <p:pic>
            <p:nvPicPr>
              <p:cNvPr id="125" name="Ink 124">
                <a:extLst>
                  <a:ext uri="{FF2B5EF4-FFF2-40B4-BE49-F238E27FC236}">
                    <a16:creationId xmlns:a16="http://schemas.microsoft.com/office/drawing/2014/main" id="{070322CA-0340-8459-D5C6-6424C4A15C12}"/>
                  </a:ext>
                </a:extLst>
              </p:cNvPr>
              <p:cNvPicPr/>
              <p:nvPr/>
            </p:nvPicPr>
            <p:blipFill>
              <a:blip r:embed="rId193"/>
              <a:stretch>
                <a:fillRect/>
              </a:stretch>
            </p:blipFill>
            <p:spPr>
              <a:xfrm>
                <a:off x="3684130" y="4110209"/>
                <a:ext cx="37404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6" name="Ink 125">
                <a:extLst>
                  <a:ext uri="{FF2B5EF4-FFF2-40B4-BE49-F238E27FC236}">
                    <a16:creationId xmlns:a16="http://schemas.microsoft.com/office/drawing/2014/main" id="{0866CCEF-66F6-F5E8-FB81-39B2DE890110}"/>
                  </a:ext>
                </a:extLst>
              </p14:cNvPr>
              <p14:cNvContentPartPr/>
              <p14:nvPr/>
            </p14:nvContentPartPr>
            <p14:xfrm>
              <a:off x="3787090" y="4226129"/>
              <a:ext cx="288720" cy="53280"/>
            </p14:xfrm>
          </p:contentPart>
        </mc:Choice>
        <mc:Fallback xmlns="">
          <p:pic>
            <p:nvPicPr>
              <p:cNvPr id="126" name="Ink 125">
                <a:extLst>
                  <a:ext uri="{FF2B5EF4-FFF2-40B4-BE49-F238E27FC236}">
                    <a16:creationId xmlns:a16="http://schemas.microsoft.com/office/drawing/2014/main" id="{0866CCEF-66F6-F5E8-FB81-39B2DE890110}"/>
                  </a:ext>
                </a:extLst>
              </p:cNvPr>
              <p:cNvPicPr/>
              <p:nvPr/>
            </p:nvPicPr>
            <p:blipFill>
              <a:blip r:embed="rId195"/>
              <a:stretch>
                <a:fillRect/>
              </a:stretch>
            </p:blipFill>
            <p:spPr>
              <a:xfrm>
                <a:off x="3778090" y="4217129"/>
                <a:ext cx="3063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7" name="Ink 126">
                <a:extLst>
                  <a:ext uri="{FF2B5EF4-FFF2-40B4-BE49-F238E27FC236}">
                    <a16:creationId xmlns:a16="http://schemas.microsoft.com/office/drawing/2014/main" id="{88C036D9-CC1B-8ECF-4118-F5648BAC5511}"/>
                  </a:ext>
                </a:extLst>
              </p14:cNvPr>
              <p14:cNvContentPartPr/>
              <p14:nvPr/>
            </p14:nvContentPartPr>
            <p14:xfrm>
              <a:off x="3815530" y="4100849"/>
              <a:ext cx="328320" cy="43560"/>
            </p14:xfrm>
          </p:contentPart>
        </mc:Choice>
        <mc:Fallback xmlns="">
          <p:pic>
            <p:nvPicPr>
              <p:cNvPr id="127" name="Ink 126">
                <a:extLst>
                  <a:ext uri="{FF2B5EF4-FFF2-40B4-BE49-F238E27FC236}">
                    <a16:creationId xmlns:a16="http://schemas.microsoft.com/office/drawing/2014/main" id="{88C036D9-CC1B-8ECF-4118-F5648BAC5511}"/>
                  </a:ext>
                </a:extLst>
              </p:cNvPr>
              <p:cNvPicPr/>
              <p:nvPr/>
            </p:nvPicPr>
            <p:blipFill>
              <a:blip r:embed="rId197"/>
              <a:stretch>
                <a:fillRect/>
              </a:stretch>
            </p:blipFill>
            <p:spPr>
              <a:xfrm>
                <a:off x="3806530" y="4091849"/>
                <a:ext cx="3459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8" name="Ink 127">
                <a:extLst>
                  <a:ext uri="{FF2B5EF4-FFF2-40B4-BE49-F238E27FC236}">
                    <a16:creationId xmlns:a16="http://schemas.microsoft.com/office/drawing/2014/main" id="{CF5162E0-C5AF-A035-A8DC-2E2B04C90B4F}"/>
                  </a:ext>
                </a:extLst>
              </p14:cNvPr>
              <p14:cNvContentPartPr/>
              <p14:nvPr/>
            </p14:nvContentPartPr>
            <p14:xfrm>
              <a:off x="4090570" y="4463009"/>
              <a:ext cx="129240" cy="189000"/>
            </p14:xfrm>
          </p:contentPart>
        </mc:Choice>
        <mc:Fallback xmlns="">
          <p:pic>
            <p:nvPicPr>
              <p:cNvPr id="128" name="Ink 127">
                <a:extLst>
                  <a:ext uri="{FF2B5EF4-FFF2-40B4-BE49-F238E27FC236}">
                    <a16:creationId xmlns:a16="http://schemas.microsoft.com/office/drawing/2014/main" id="{CF5162E0-C5AF-A035-A8DC-2E2B04C90B4F}"/>
                  </a:ext>
                </a:extLst>
              </p:cNvPr>
              <p:cNvPicPr/>
              <p:nvPr/>
            </p:nvPicPr>
            <p:blipFill>
              <a:blip r:embed="rId199"/>
              <a:stretch>
                <a:fillRect/>
              </a:stretch>
            </p:blipFill>
            <p:spPr>
              <a:xfrm>
                <a:off x="4081930" y="4454369"/>
                <a:ext cx="1468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9" name="Ink 128">
                <a:extLst>
                  <a:ext uri="{FF2B5EF4-FFF2-40B4-BE49-F238E27FC236}">
                    <a16:creationId xmlns:a16="http://schemas.microsoft.com/office/drawing/2014/main" id="{0E9232E1-BFD6-EDEC-311F-3517A58C3D6B}"/>
                  </a:ext>
                </a:extLst>
              </p14:cNvPr>
              <p14:cNvContentPartPr/>
              <p14:nvPr/>
            </p14:nvContentPartPr>
            <p14:xfrm>
              <a:off x="4242130" y="4652729"/>
              <a:ext cx="93960" cy="75240"/>
            </p14:xfrm>
          </p:contentPart>
        </mc:Choice>
        <mc:Fallback xmlns="">
          <p:pic>
            <p:nvPicPr>
              <p:cNvPr id="129" name="Ink 128">
                <a:extLst>
                  <a:ext uri="{FF2B5EF4-FFF2-40B4-BE49-F238E27FC236}">
                    <a16:creationId xmlns:a16="http://schemas.microsoft.com/office/drawing/2014/main" id="{0E9232E1-BFD6-EDEC-311F-3517A58C3D6B}"/>
                  </a:ext>
                </a:extLst>
              </p:cNvPr>
              <p:cNvPicPr/>
              <p:nvPr/>
            </p:nvPicPr>
            <p:blipFill>
              <a:blip r:embed="rId201"/>
              <a:stretch>
                <a:fillRect/>
              </a:stretch>
            </p:blipFill>
            <p:spPr>
              <a:xfrm>
                <a:off x="4233490" y="4644089"/>
                <a:ext cx="1116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0" name="Ink 129">
                <a:extLst>
                  <a:ext uri="{FF2B5EF4-FFF2-40B4-BE49-F238E27FC236}">
                    <a16:creationId xmlns:a16="http://schemas.microsoft.com/office/drawing/2014/main" id="{11D93128-963D-B270-08E2-1EEF83F48BC3}"/>
                  </a:ext>
                </a:extLst>
              </p14:cNvPr>
              <p14:cNvContentPartPr/>
              <p14:nvPr/>
            </p14:nvContentPartPr>
            <p14:xfrm>
              <a:off x="4360210" y="4474889"/>
              <a:ext cx="232200" cy="237240"/>
            </p14:xfrm>
          </p:contentPart>
        </mc:Choice>
        <mc:Fallback xmlns="">
          <p:pic>
            <p:nvPicPr>
              <p:cNvPr id="130" name="Ink 129">
                <a:extLst>
                  <a:ext uri="{FF2B5EF4-FFF2-40B4-BE49-F238E27FC236}">
                    <a16:creationId xmlns:a16="http://schemas.microsoft.com/office/drawing/2014/main" id="{11D93128-963D-B270-08E2-1EEF83F48BC3}"/>
                  </a:ext>
                </a:extLst>
              </p:cNvPr>
              <p:cNvPicPr/>
              <p:nvPr/>
            </p:nvPicPr>
            <p:blipFill>
              <a:blip r:embed="rId203"/>
              <a:stretch>
                <a:fillRect/>
              </a:stretch>
            </p:blipFill>
            <p:spPr>
              <a:xfrm>
                <a:off x="4351570" y="4466249"/>
                <a:ext cx="249840" cy="254880"/>
              </a:xfrm>
              <a:prstGeom prst="rect">
                <a:avLst/>
              </a:prstGeom>
            </p:spPr>
          </p:pic>
        </mc:Fallback>
      </mc:AlternateContent>
      <p:grpSp>
        <p:nvGrpSpPr>
          <p:cNvPr id="137" name="Group 136">
            <a:extLst>
              <a:ext uri="{FF2B5EF4-FFF2-40B4-BE49-F238E27FC236}">
                <a16:creationId xmlns:a16="http://schemas.microsoft.com/office/drawing/2014/main" id="{537B5CF9-DC92-480B-E886-BE1E80596603}"/>
              </a:ext>
            </a:extLst>
          </p:cNvPr>
          <p:cNvGrpSpPr/>
          <p:nvPr/>
        </p:nvGrpSpPr>
        <p:grpSpPr>
          <a:xfrm>
            <a:off x="5065810" y="4003649"/>
            <a:ext cx="1368000" cy="556920"/>
            <a:chOff x="5065810" y="4003649"/>
            <a:chExt cx="1368000" cy="556920"/>
          </a:xfrm>
        </p:grpSpPr>
        <mc:AlternateContent xmlns:mc="http://schemas.openxmlformats.org/markup-compatibility/2006" xmlns:p14="http://schemas.microsoft.com/office/powerpoint/2010/main">
          <mc:Choice Requires="p14">
            <p:contentPart p14:bwMode="auto" r:id="rId204">
              <p14:nvContentPartPr>
                <p14:cNvPr id="135" name="Ink 134">
                  <a:extLst>
                    <a:ext uri="{FF2B5EF4-FFF2-40B4-BE49-F238E27FC236}">
                      <a16:creationId xmlns:a16="http://schemas.microsoft.com/office/drawing/2014/main" id="{AD3CDDA6-8AE2-713E-7CCC-001F6B9FA1C4}"/>
                    </a:ext>
                  </a:extLst>
                </p14:cNvPr>
                <p14:cNvContentPartPr/>
                <p14:nvPr/>
              </p14:nvContentPartPr>
              <p14:xfrm>
                <a:off x="5065810" y="4003649"/>
                <a:ext cx="1151280" cy="556920"/>
              </p14:xfrm>
            </p:contentPart>
          </mc:Choice>
          <mc:Fallback xmlns="">
            <p:pic>
              <p:nvPicPr>
                <p:cNvPr id="135" name="Ink 134">
                  <a:extLst>
                    <a:ext uri="{FF2B5EF4-FFF2-40B4-BE49-F238E27FC236}">
                      <a16:creationId xmlns:a16="http://schemas.microsoft.com/office/drawing/2014/main" id="{AD3CDDA6-8AE2-713E-7CCC-001F6B9FA1C4}"/>
                    </a:ext>
                  </a:extLst>
                </p:cNvPr>
                <p:cNvPicPr/>
                <p:nvPr/>
              </p:nvPicPr>
              <p:blipFill>
                <a:blip r:embed="rId205"/>
                <a:stretch>
                  <a:fillRect/>
                </a:stretch>
              </p:blipFill>
              <p:spPr>
                <a:xfrm>
                  <a:off x="5056810" y="3994649"/>
                  <a:ext cx="1168920" cy="5745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6" name="Ink 135">
                  <a:extLst>
                    <a:ext uri="{FF2B5EF4-FFF2-40B4-BE49-F238E27FC236}">
                      <a16:creationId xmlns:a16="http://schemas.microsoft.com/office/drawing/2014/main" id="{F131A417-FB87-8570-8B3D-FCA0CC0E7B98}"/>
                    </a:ext>
                  </a:extLst>
                </p14:cNvPr>
                <p14:cNvContentPartPr/>
                <p14:nvPr/>
              </p14:nvContentPartPr>
              <p14:xfrm>
                <a:off x="6373690" y="4443929"/>
                <a:ext cx="60120" cy="68040"/>
              </p14:xfrm>
            </p:contentPart>
          </mc:Choice>
          <mc:Fallback xmlns="">
            <p:pic>
              <p:nvPicPr>
                <p:cNvPr id="136" name="Ink 135">
                  <a:extLst>
                    <a:ext uri="{FF2B5EF4-FFF2-40B4-BE49-F238E27FC236}">
                      <a16:creationId xmlns:a16="http://schemas.microsoft.com/office/drawing/2014/main" id="{F131A417-FB87-8570-8B3D-FCA0CC0E7B98}"/>
                    </a:ext>
                  </a:extLst>
                </p:cNvPr>
                <p:cNvPicPr/>
                <p:nvPr/>
              </p:nvPicPr>
              <p:blipFill>
                <a:blip r:embed="rId207"/>
                <a:stretch>
                  <a:fillRect/>
                </a:stretch>
              </p:blipFill>
              <p:spPr>
                <a:xfrm>
                  <a:off x="6365050" y="4435289"/>
                  <a:ext cx="77760" cy="85680"/>
                </a:xfrm>
                <a:prstGeom prst="rect">
                  <a:avLst/>
                </a:prstGeom>
              </p:spPr>
            </p:pic>
          </mc:Fallback>
        </mc:AlternateContent>
      </p:grpSp>
    </p:spTree>
    <p:extLst>
      <p:ext uri="{BB962C8B-B14F-4D97-AF65-F5344CB8AC3E}">
        <p14:creationId xmlns:p14="http://schemas.microsoft.com/office/powerpoint/2010/main" val="2444015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6E76F3A-8598-5056-CCAC-B3007E60D340}"/>
              </a:ext>
            </a:extLst>
          </p:cNvPr>
          <p:cNvGrpSpPr/>
          <p:nvPr/>
        </p:nvGrpSpPr>
        <p:grpSpPr>
          <a:xfrm>
            <a:off x="858130" y="222569"/>
            <a:ext cx="1320840" cy="392040"/>
            <a:chOff x="858130" y="222569"/>
            <a:chExt cx="1320840" cy="39204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6624BC6F-A27C-7C11-DA11-5350CCDD5AF6}"/>
                    </a:ext>
                  </a:extLst>
                </p14:cNvPr>
                <p14:cNvContentPartPr/>
                <p14:nvPr/>
              </p14:nvContentPartPr>
              <p14:xfrm>
                <a:off x="858130" y="324449"/>
                <a:ext cx="214920" cy="290160"/>
              </p14:xfrm>
            </p:contentPart>
          </mc:Choice>
          <mc:Fallback xmlns="">
            <p:pic>
              <p:nvPicPr>
                <p:cNvPr id="2" name="Ink 1">
                  <a:extLst>
                    <a:ext uri="{FF2B5EF4-FFF2-40B4-BE49-F238E27FC236}">
                      <a16:creationId xmlns:a16="http://schemas.microsoft.com/office/drawing/2014/main" id="{6624BC6F-A27C-7C11-DA11-5350CCDD5AF6}"/>
                    </a:ext>
                  </a:extLst>
                </p:cNvPr>
                <p:cNvPicPr/>
                <p:nvPr/>
              </p:nvPicPr>
              <p:blipFill>
                <a:blip r:embed="rId3"/>
                <a:stretch>
                  <a:fillRect/>
                </a:stretch>
              </p:blipFill>
              <p:spPr>
                <a:xfrm>
                  <a:off x="849490" y="315809"/>
                  <a:ext cx="23256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3B0764E4-FF5C-5705-EA25-9C0DE55A9E62}"/>
                    </a:ext>
                  </a:extLst>
                </p14:cNvPr>
                <p14:cNvContentPartPr/>
                <p14:nvPr/>
              </p14:nvContentPartPr>
              <p14:xfrm>
                <a:off x="1143970" y="222569"/>
                <a:ext cx="1035000" cy="387360"/>
              </p14:xfrm>
            </p:contentPart>
          </mc:Choice>
          <mc:Fallback xmlns="">
            <p:pic>
              <p:nvPicPr>
                <p:cNvPr id="3" name="Ink 2">
                  <a:extLst>
                    <a:ext uri="{FF2B5EF4-FFF2-40B4-BE49-F238E27FC236}">
                      <a16:creationId xmlns:a16="http://schemas.microsoft.com/office/drawing/2014/main" id="{3B0764E4-FF5C-5705-EA25-9C0DE55A9E62}"/>
                    </a:ext>
                  </a:extLst>
                </p:cNvPr>
                <p:cNvPicPr/>
                <p:nvPr/>
              </p:nvPicPr>
              <p:blipFill>
                <a:blip r:embed="rId5"/>
                <a:stretch>
                  <a:fillRect/>
                </a:stretch>
              </p:blipFill>
              <p:spPr>
                <a:xfrm>
                  <a:off x="1135330" y="213569"/>
                  <a:ext cx="1052640" cy="405000"/>
                </a:xfrm>
                <a:prstGeom prst="rect">
                  <a:avLst/>
                </a:prstGeom>
              </p:spPr>
            </p:pic>
          </mc:Fallback>
        </mc:AlternateContent>
      </p:grpSp>
      <p:grpSp>
        <p:nvGrpSpPr>
          <p:cNvPr id="7" name="Group 6">
            <a:extLst>
              <a:ext uri="{FF2B5EF4-FFF2-40B4-BE49-F238E27FC236}">
                <a16:creationId xmlns:a16="http://schemas.microsoft.com/office/drawing/2014/main" id="{0C857C2F-24D6-D431-12BB-C43270037553}"/>
              </a:ext>
            </a:extLst>
          </p:cNvPr>
          <p:cNvGrpSpPr/>
          <p:nvPr/>
        </p:nvGrpSpPr>
        <p:grpSpPr>
          <a:xfrm>
            <a:off x="2607370" y="197369"/>
            <a:ext cx="2777040" cy="631440"/>
            <a:chOff x="2607370" y="197369"/>
            <a:chExt cx="2777040" cy="63144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67C232C6-B246-5984-B3E2-237DFD277B6C}"/>
                    </a:ext>
                  </a:extLst>
                </p14:cNvPr>
                <p14:cNvContentPartPr/>
                <p14:nvPr/>
              </p14:nvContentPartPr>
              <p14:xfrm>
                <a:off x="2607370" y="197369"/>
                <a:ext cx="2777040" cy="631440"/>
              </p14:xfrm>
            </p:contentPart>
          </mc:Choice>
          <mc:Fallback xmlns="">
            <p:pic>
              <p:nvPicPr>
                <p:cNvPr id="4" name="Ink 3">
                  <a:extLst>
                    <a:ext uri="{FF2B5EF4-FFF2-40B4-BE49-F238E27FC236}">
                      <a16:creationId xmlns:a16="http://schemas.microsoft.com/office/drawing/2014/main" id="{67C232C6-B246-5984-B3E2-237DFD277B6C}"/>
                    </a:ext>
                  </a:extLst>
                </p:cNvPr>
                <p:cNvPicPr/>
                <p:nvPr/>
              </p:nvPicPr>
              <p:blipFill>
                <a:blip r:embed="rId7"/>
                <a:stretch>
                  <a:fillRect/>
                </a:stretch>
              </p:blipFill>
              <p:spPr>
                <a:xfrm>
                  <a:off x="2598370" y="188369"/>
                  <a:ext cx="2794680" cy="649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50A7E3EC-586B-E240-33AF-1A460BB3671E}"/>
                    </a:ext>
                  </a:extLst>
                </p14:cNvPr>
                <p14:cNvContentPartPr/>
                <p14:nvPr/>
              </p14:nvContentPartPr>
              <p14:xfrm>
                <a:off x="4873210" y="308249"/>
                <a:ext cx="13680" cy="5760"/>
              </p14:xfrm>
            </p:contentPart>
          </mc:Choice>
          <mc:Fallback xmlns="">
            <p:pic>
              <p:nvPicPr>
                <p:cNvPr id="5" name="Ink 4">
                  <a:extLst>
                    <a:ext uri="{FF2B5EF4-FFF2-40B4-BE49-F238E27FC236}">
                      <a16:creationId xmlns:a16="http://schemas.microsoft.com/office/drawing/2014/main" id="{50A7E3EC-586B-E240-33AF-1A460BB3671E}"/>
                    </a:ext>
                  </a:extLst>
                </p:cNvPr>
                <p:cNvPicPr/>
                <p:nvPr/>
              </p:nvPicPr>
              <p:blipFill>
                <a:blip r:embed="rId9"/>
                <a:stretch>
                  <a:fillRect/>
                </a:stretch>
              </p:blipFill>
              <p:spPr>
                <a:xfrm>
                  <a:off x="4864210" y="299609"/>
                  <a:ext cx="313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1FD976F0-A066-EFD1-28EA-FC7E0838D5FC}"/>
                    </a:ext>
                  </a:extLst>
                </p14:cNvPr>
                <p14:cNvContentPartPr/>
                <p14:nvPr/>
              </p14:nvContentPartPr>
              <p14:xfrm>
                <a:off x="4538410" y="325889"/>
                <a:ext cx="314280" cy="24480"/>
              </p14:xfrm>
            </p:contentPart>
          </mc:Choice>
          <mc:Fallback xmlns="">
            <p:pic>
              <p:nvPicPr>
                <p:cNvPr id="6" name="Ink 5">
                  <a:extLst>
                    <a:ext uri="{FF2B5EF4-FFF2-40B4-BE49-F238E27FC236}">
                      <a16:creationId xmlns:a16="http://schemas.microsoft.com/office/drawing/2014/main" id="{1FD976F0-A066-EFD1-28EA-FC7E0838D5FC}"/>
                    </a:ext>
                  </a:extLst>
                </p:cNvPr>
                <p:cNvPicPr/>
                <p:nvPr/>
              </p:nvPicPr>
              <p:blipFill>
                <a:blip r:embed="rId11"/>
                <a:stretch>
                  <a:fillRect/>
                </a:stretch>
              </p:blipFill>
              <p:spPr>
                <a:xfrm>
                  <a:off x="4529410" y="317249"/>
                  <a:ext cx="331920" cy="42120"/>
                </a:xfrm>
                <a:prstGeom prst="rect">
                  <a:avLst/>
                </a:prstGeom>
              </p:spPr>
            </p:pic>
          </mc:Fallback>
        </mc:AlternateContent>
      </p:grpSp>
      <p:grpSp>
        <p:nvGrpSpPr>
          <p:cNvPr id="16" name="Group 15">
            <a:extLst>
              <a:ext uri="{FF2B5EF4-FFF2-40B4-BE49-F238E27FC236}">
                <a16:creationId xmlns:a16="http://schemas.microsoft.com/office/drawing/2014/main" id="{DABED603-FC9B-CD93-87A1-846520F63FC4}"/>
              </a:ext>
            </a:extLst>
          </p:cNvPr>
          <p:cNvGrpSpPr/>
          <p:nvPr/>
        </p:nvGrpSpPr>
        <p:grpSpPr>
          <a:xfrm>
            <a:off x="6061930" y="194129"/>
            <a:ext cx="528120" cy="607680"/>
            <a:chOff x="6061930" y="194129"/>
            <a:chExt cx="528120" cy="607680"/>
          </a:xfrm>
        </p:grpSpPr>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C53AF900-C1B2-9FE4-22A2-4C9C2595506B}"/>
                    </a:ext>
                  </a:extLst>
                </p14:cNvPr>
                <p14:cNvContentPartPr/>
                <p14:nvPr/>
              </p14:nvContentPartPr>
              <p14:xfrm>
                <a:off x="6061930" y="194129"/>
                <a:ext cx="103320" cy="537840"/>
              </p14:xfrm>
            </p:contentPart>
          </mc:Choice>
          <mc:Fallback xmlns="">
            <p:pic>
              <p:nvPicPr>
                <p:cNvPr id="9" name="Ink 8">
                  <a:extLst>
                    <a:ext uri="{FF2B5EF4-FFF2-40B4-BE49-F238E27FC236}">
                      <a16:creationId xmlns:a16="http://schemas.microsoft.com/office/drawing/2014/main" id="{C53AF900-C1B2-9FE4-22A2-4C9C2595506B}"/>
                    </a:ext>
                  </a:extLst>
                </p:cNvPr>
                <p:cNvPicPr/>
                <p:nvPr/>
              </p:nvPicPr>
              <p:blipFill>
                <a:blip r:embed="rId13"/>
                <a:stretch>
                  <a:fillRect/>
                </a:stretch>
              </p:blipFill>
              <p:spPr>
                <a:xfrm>
                  <a:off x="6053290" y="185129"/>
                  <a:ext cx="120960" cy="555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0A6F61A6-5C0D-0F75-EE44-F2253EB707F3}"/>
                    </a:ext>
                  </a:extLst>
                </p14:cNvPr>
                <p14:cNvContentPartPr/>
                <p14:nvPr/>
              </p14:nvContentPartPr>
              <p14:xfrm>
                <a:off x="6516250" y="610649"/>
                <a:ext cx="73800" cy="191160"/>
              </p14:xfrm>
            </p:contentPart>
          </mc:Choice>
          <mc:Fallback xmlns="">
            <p:pic>
              <p:nvPicPr>
                <p:cNvPr id="12" name="Ink 11">
                  <a:extLst>
                    <a:ext uri="{FF2B5EF4-FFF2-40B4-BE49-F238E27FC236}">
                      <a16:creationId xmlns:a16="http://schemas.microsoft.com/office/drawing/2014/main" id="{0A6F61A6-5C0D-0F75-EE44-F2253EB707F3}"/>
                    </a:ext>
                  </a:extLst>
                </p:cNvPr>
                <p:cNvPicPr/>
                <p:nvPr/>
              </p:nvPicPr>
              <p:blipFill>
                <a:blip r:embed="rId15"/>
                <a:stretch>
                  <a:fillRect/>
                </a:stretch>
              </p:blipFill>
              <p:spPr>
                <a:xfrm>
                  <a:off x="6507250" y="602009"/>
                  <a:ext cx="91440" cy="208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C04AFF6D-64D0-4786-2488-5F91929AFD2B}"/>
                  </a:ext>
                </a:extLst>
              </p14:cNvPr>
              <p14:cNvContentPartPr/>
              <p14:nvPr/>
            </p14:nvContentPartPr>
            <p14:xfrm>
              <a:off x="7079650" y="185489"/>
              <a:ext cx="104400" cy="549000"/>
            </p14:xfrm>
          </p:contentPart>
        </mc:Choice>
        <mc:Fallback xmlns="">
          <p:pic>
            <p:nvPicPr>
              <p:cNvPr id="14" name="Ink 13">
                <a:extLst>
                  <a:ext uri="{FF2B5EF4-FFF2-40B4-BE49-F238E27FC236}">
                    <a16:creationId xmlns:a16="http://schemas.microsoft.com/office/drawing/2014/main" id="{C04AFF6D-64D0-4786-2488-5F91929AFD2B}"/>
                  </a:ext>
                </a:extLst>
              </p:cNvPr>
              <p:cNvPicPr/>
              <p:nvPr/>
            </p:nvPicPr>
            <p:blipFill>
              <a:blip r:embed="rId17"/>
              <a:stretch>
                <a:fillRect/>
              </a:stretch>
            </p:blipFill>
            <p:spPr>
              <a:xfrm>
                <a:off x="7070650" y="176489"/>
                <a:ext cx="122040" cy="566640"/>
              </a:xfrm>
              <a:prstGeom prst="rect">
                <a:avLst/>
              </a:prstGeom>
            </p:spPr>
          </p:pic>
        </mc:Fallback>
      </mc:AlternateContent>
      <p:grpSp>
        <p:nvGrpSpPr>
          <p:cNvPr id="31" name="Group 30">
            <a:extLst>
              <a:ext uri="{FF2B5EF4-FFF2-40B4-BE49-F238E27FC236}">
                <a16:creationId xmlns:a16="http://schemas.microsoft.com/office/drawing/2014/main" id="{3D5BFA69-D825-A27C-560D-0EE219711020}"/>
              </a:ext>
            </a:extLst>
          </p:cNvPr>
          <p:cNvGrpSpPr/>
          <p:nvPr/>
        </p:nvGrpSpPr>
        <p:grpSpPr>
          <a:xfrm>
            <a:off x="8037610" y="142289"/>
            <a:ext cx="3373200" cy="1384920"/>
            <a:chOff x="8037610" y="142289"/>
            <a:chExt cx="3373200" cy="1384920"/>
          </a:xfrm>
        </p:grpSpPr>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EAF2BB16-5528-F43F-D617-D24D90C319E0}"/>
                    </a:ext>
                  </a:extLst>
                </p14:cNvPr>
                <p14:cNvContentPartPr/>
                <p14:nvPr/>
              </p14:nvContentPartPr>
              <p14:xfrm>
                <a:off x="8180170" y="150209"/>
                <a:ext cx="1140480" cy="430560"/>
              </p14:xfrm>
            </p:contentPart>
          </mc:Choice>
          <mc:Fallback xmlns="">
            <p:pic>
              <p:nvPicPr>
                <p:cNvPr id="17" name="Ink 16">
                  <a:extLst>
                    <a:ext uri="{FF2B5EF4-FFF2-40B4-BE49-F238E27FC236}">
                      <a16:creationId xmlns:a16="http://schemas.microsoft.com/office/drawing/2014/main" id="{EAF2BB16-5528-F43F-D617-D24D90C319E0}"/>
                    </a:ext>
                  </a:extLst>
                </p:cNvPr>
                <p:cNvPicPr/>
                <p:nvPr/>
              </p:nvPicPr>
              <p:blipFill>
                <a:blip r:embed="rId19"/>
                <a:stretch>
                  <a:fillRect/>
                </a:stretch>
              </p:blipFill>
              <p:spPr>
                <a:xfrm>
                  <a:off x="8171170" y="141209"/>
                  <a:ext cx="1158120" cy="448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5422889F-EB17-0601-54EE-979B32946AC0}"/>
                    </a:ext>
                  </a:extLst>
                </p14:cNvPr>
                <p14:cNvContentPartPr/>
                <p14:nvPr/>
              </p14:nvContentPartPr>
              <p14:xfrm>
                <a:off x="8700010" y="271529"/>
                <a:ext cx="339840" cy="9720"/>
              </p14:xfrm>
            </p:contentPart>
          </mc:Choice>
          <mc:Fallback xmlns="">
            <p:pic>
              <p:nvPicPr>
                <p:cNvPr id="18" name="Ink 17">
                  <a:extLst>
                    <a:ext uri="{FF2B5EF4-FFF2-40B4-BE49-F238E27FC236}">
                      <a16:creationId xmlns:a16="http://schemas.microsoft.com/office/drawing/2014/main" id="{5422889F-EB17-0601-54EE-979B32946AC0}"/>
                    </a:ext>
                  </a:extLst>
                </p:cNvPr>
                <p:cNvPicPr/>
                <p:nvPr/>
              </p:nvPicPr>
              <p:blipFill>
                <a:blip r:embed="rId21"/>
                <a:stretch>
                  <a:fillRect/>
                </a:stretch>
              </p:blipFill>
              <p:spPr>
                <a:xfrm>
                  <a:off x="8691010" y="262529"/>
                  <a:ext cx="3574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id="{14E7BC8A-CC06-6D69-5D62-492AF539D627}"/>
                    </a:ext>
                  </a:extLst>
                </p14:cNvPr>
                <p14:cNvContentPartPr/>
                <p14:nvPr/>
              </p14:nvContentPartPr>
              <p14:xfrm>
                <a:off x="9609730" y="142289"/>
                <a:ext cx="668520" cy="322920"/>
              </p14:xfrm>
            </p:contentPart>
          </mc:Choice>
          <mc:Fallback xmlns="">
            <p:pic>
              <p:nvPicPr>
                <p:cNvPr id="20" name="Ink 19">
                  <a:extLst>
                    <a:ext uri="{FF2B5EF4-FFF2-40B4-BE49-F238E27FC236}">
                      <a16:creationId xmlns:a16="http://schemas.microsoft.com/office/drawing/2014/main" id="{14E7BC8A-CC06-6D69-5D62-492AF539D627}"/>
                    </a:ext>
                  </a:extLst>
                </p:cNvPr>
                <p:cNvPicPr/>
                <p:nvPr/>
              </p:nvPicPr>
              <p:blipFill>
                <a:blip r:embed="rId23"/>
                <a:stretch>
                  <a:fillRect/>
                </a:stretch>
              </p:blipFill>
              <p:spPr>
                <a:xfrm>
                  <a:off x="9600730" y="133649"/>
                  <a:ext cx="68616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 name="Ink 21">
                  <a:extLst>
                    <a:ext uri="{FF2B5EF4-FFF2-40B4-BE49-F238E27FC236}">
                      <a16:creationId xmlns:a16="http://schemas.microsoft.com/office/drawing/2014/main" id="{6E74AABC-76D3-4004-7467-BD3201D00A19}"/>
                    </a:ext>
                  </a:extLst>
                </p14:cNvPr>
                <p14:cNvContentPartPr/>
                <p14:nvPr/>
              </p14:nvContentPartPr>
              <p14:xfrm>
                <a:off x="8137690" y="574649"/>
                <a:ext cx="868680" cy="284400"/>
              </p14:xfrm>
            </p:contentPart>
          </mc:Choice>
          <mc:Fallback xmlns="">
            <p:pic>
              <p:nvPicPr>
                <p:cNvPr id="22" name="Ink 21">
                  <a:extLst>
                    <a:ext uri="{FF2B5EF4-FFF2-40B4-BE49-F238E27FC236}">
                      <a16:creationId xmlns:a16="http://schemas.microsoft.com/office/drawing/2014/main" id="{6E74AABC-76D3-4004-7467-BD3201D00A19}"/>
                    </a:ext>
                  </a:extLst>
                </p:cNvPr>
                <p:cNvPicPr/>
                <p:nvPr/>
              </p:nvPicPr>
              <p:blipFill>
                <a:blip r:embed="rId25"/>
                <a:stretch>
                  <a:fillRect/>
                </a:stretch>
              </p:blipFill>
              <p:spPr>
                <a:xfrm>
                  <a:off x="8128690" y="566009"/>
                  <a:ext cx="88632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3" name="Ink 22">
                  <a:extLst>
                    <a:ext uri="{FF2B5EF4-FFF2-40B4-BE49-F238E27FC236}">
                      <a16:creationId xmlns:a16="http://schemas.microsoft.com/office/drawing/2014/main" id="{E6827AA6-74D2-CE69-E409-AF2751F3A892}"/>
                    </a:ext>
                  </a:extLst>
                </p14:cNvPr>
                <p14:cNvContentPartPr/>
                <p14:nvPr/>
              </p14:nvContentPartPr>
              <p14:xfrm>
                <a:off x="8828530" y="627569"/>
                <a:ext cx="209520" cy="37440"/>
              </p14:xfrm>
            </p:contentPart>
          </mc:Choice>
          <mc:Fallback xmlns="">
            <p:pic>
              <p:nvPicPr>
                <p:cNvPr id="23" name="Ink 22">
                  <a:extLst>
                    <a:ext uri="{FF2B5EF4-FFF2-40B4-BE49-F238E27FC236}">
                      <a16:creationId xmlns:a16="http://schemas.microsoft.com/office/drawing/2014/main" id="{E6827AA6-74D2-CE69-E409-AF2751F3A892}"/>
                    </a:ext>
                  </a:extLst>
                </p:cNvPr>
                <p:cNvPicPr/>
                <p:nvPr/>
              </p:nvPicPr>
              <p:blipFill>
                <a:blip r:embed="rId27"/>
                <a:stretch>
                  <a:fillRect/>
                </a:stretch>
              </p:blipFill>
              <p:spPr>
                <a:xfrm>
                  <a:off x="8819890" y="618929"/>
                  <a:ext cx="2271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4" name="Ink 23">
                  <a:extLst>
                    <a:ext uri="{FF2B5EF4-FFF2-40B4-BE49-F238E27FC236}">
                      <a16:creationId xmlns:a16="http://schemas.microsoft.com/office/drawing/2014/main" id="{CFC4AFF8-3FCE-A48E-7427-869E1CB52F93}"/>
                    </a:ext>
                  </a:extLst>
                </p14:cNvPr>
                <p14:cNvContentPartPr/>
                <p14:nvPr/>
              </p14:nvContentPartPr>
              <p14:xfrm>
                <a:off x="8950930" y="689849"/>
                <a:ext cx="805680" cy="202320"/>
              </p14:xfrm>
            </p:contentPart>
          </mc:Choice>
          <mc:Fallback xmlns="">
            <p:pic>
              <p:nvPicPr>
                <p:cNvPr id="24" name="Ink 23">
                  <a:extLst>
                    <a:ext uri="{FF2B5EF4-FFF2-40B4-BE49-F238E27FC236}">
                      <a16:creationId xmlns:a16="http://schemas.microsoft.com/office/drawing/2014/main" id="{CFC4AFF8-3FCE-A48E-7427-869E1CB52F93}"/>
                    </a:ext>
                  </a:extLst>
                </p:cNvPr>
                <p:cNvPicPr/>
                <p:nvPr/>
              </p:nvPicPr>
              <p:blipFill>
                <a:blip r:embed="rId29"/>
                <a:stretch>
                  <a:fillRect/>
                </a:stretch>
              </p:blipFill>
              <p:spPr>
                <a:xfrm>
                  <a:off x="8941930" y="681209"/>
                  <a:ext cx="8233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Ink 24">
                  <a:extLst>
                    <a:ext uri="{FF2B5EF4-FFF2-40B4-BE49-F238E27FC236}">
                      <a16:creationId xmlns:a16="http://schemas.microsoft.com/office/drawing/2014/main" id="{2AB736F3-A585-62FF-70C8-DFCD8A89BB67}"/>
                    </a:ext>
                  </a:extLst>
                </p14:cNvPr>
                <p14:cNvContentPartPr/>
                <p14:nvPr/>
              </p14:nvContentPartPr>
              <p14:xfrm>
                <a:off x="10022650" y="449729"/>
                <a:ext cx="1388160" cy="402840"/>
              </p14:xfrm>
            </p:contentPart>
          </mc:Choice>
          <mc:Fallback xmlns="">
            <p:pic>
              <p:nvPicPr>
                <p:cNvPr id="25" name="Ink 24">
                  <a:extLst>
                    <a:ext uri="{FF2B5EF4-FFF2-40B4-BE49-F238E27FC236}">
                      <a16:creationId xmlns:a16="http://schemas.microsoft.com/office/drawing/2014/main" id="{2AB736F3-A585-62FF-70C8-DFCD8A89BB67}"/>
                    </a:ext>
                  </a:extLst>
                </p:cNvPr>
                <p:cNvPicPr/>
                <p:nvPr/>
              </p:nvPicPr>
              <p:blipFill>
                <a:blip r:embed="rId31"/>
                <a:stretch>
                  <a:fillRect/>
                </a:stretch>
              </p:blipFill>
              <p:spPr>
                <a:xfrm>
                  <a:off x="10014010" y="441089"/>
                  <a:ext cx="1405800" cy="420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 name="Ink 25">
                  <a:extLst>
                    <a:ext uri="{FF2B5EF4-FFF2-40B4-BE49-F238E27FC236}">
                      <a16:creationId xmlns:a16="http://schemas.microsoft.com/office/drawing/2014/main" id="{3B7D68B4-46AD-595B-5AB9-290035BA30A1}"/>
                    </a:ext>
                  </a:extLst>
                </p14:cNvPr>
                <p14:cNvContentPartPr/>
                <p14:nvPr/>
              </p14:nvContentPartPr>
              <p14:xfrm>
                <a:off x="8037610" y="1127609"/>
                <a:ext cx="522000" cy="192240"/>
              </p14:xfrm>
            </p:contentPart>
          </mc:Choice>
          <mc:Fallback xmlns="">
            <p:pic>
              <p:nvPicPr>
                <p:cNvPr id="26" name="Ink 25">
                  <a:extLst>
                    <a:ext uri="{FF2B5EF4-FFF2-40B4-BE49-F238E27FC236}">
                      <a16:creationId xmlns:a16="http://schemas.microsoft.com/office/drawing/2014/main" id="{3B7D68B4-46AD-595B-5AB9-290035BA30A1}"/>
                    </a:ext>
                  </a:extLst>
                </p:cNvPr>
                <p:cNvPicPr/>
                <p:nvPr/>
              </p:nvPicPr>
              <p:blipFill>
                <a:blip r:embed="rId33"/>
                <a:stretch>
                  <a:fillRect/>
                </a:stretch>
              </p:blipFill>
              <p:spPr>
                <a:xfrm>
                  <a:off x="8028970" y="1118969"/>
                  <a:ext cx="5396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Ink 26">
                  <a:extLst>
                    <a:ext uri="{FF2B5EF4-FFF2-40B4-BE49-F238E27FC236}">
                      <a16:creationId xmlns:a16="http://schemas.microsoft.com/office/drawing/2014/main" id="{A1B11EF8-42CA-1CB8-387E-FDC1FDAD15A2}"/>
                    </a:ext>
                  </a:extLst>
                </p14:cNvPr>
                <p14:cNvContentPartPr/>
                <p14:nvPr/>
              </p14:nvContentPartPr>
              <p14:xfrm>
                <a:off x="8362330" y="1035089"/>
                <a:ext cx="20160" cy="15840"/>
              </p14:xfrm>
            </p:contentPart>
          </mc:Choice>
          <mc:Fallback xmlns="">
            <p:pic>
              <p:nvPicPr>
                <p:cNvPr id="27" name="Ink 26">
                  <a:extLst>
                    <a:ext uri="{FF2B5EF4-FFF2-40B4-BE49-F238E27FC236}">
                      <a16:creationId xmlns:a16="http://schemas.microsoft.com/office/drawing/2014/main" id="{A1B11EF8-42CA-1CB8-387E-FDC1FDAD15A2}"/>
                    </a:ext>
                  </a:extLst>
                </p:cNvPr>
                <p:cNvPicPr/>
                <p:nvPr/>
              </p:nvPicPr>
              <p:blipFill>
                <a:blip r:embed="rId35"/>
                <a:stretch>
                  <a:fillRect/>
                </a:stretch>
              </p:blipFill>
              <p:spPr>
                <a:xfrm>
                  <a:off x="8353690" y="1026089"/>
                  <a:ext cx="378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Ink 27">
                  <a:extLst>
                    <a:ext uri="{FF2B5EF4-FFF2-40B4-BE49-F238E27FC236}">
                      <a16:creationId xmlns:a16="http://schemas.microsoft.com/office/drawing/2014/main" id="{FF12231B-9B99-7E3C-8203-17532EEDACB1}"/>
                    </a:ext>
                  </a:extLst>
                </p14:cNvPr>
                <p14:cNvContentPartPr/>
                <p14:nvPr/>
              </p14:nvContentPartPr>
              <p14:xfrm>
                <a:off x="8614330" y="1028609"/>
                <a:ext cx="1663920" cy="498600"/>
              </p14:xfrm>
            </p:contentPart>
          </mc:Choice>
          <mc:Fallback xmlns="">
            <p:pic>
              <p:nvPicPr>
                <p:cNvPr id="28" name="Ink 27">
                  <a:extLst>
                    <a:ext uri="{FF2B5EF4-FFF2-40B4-BE49-F238E27FC236}">
                      <a16:creationId xmlns:a16="http://schemas.microsoft.com/office/drawing/2014/main" id="{FF12231B-9B99-7E3C-8203-17532EEDACB1}"/>
                    </a:ext>
                  </a:extLst>
                </p:cNvPr>
                <p:cNvPicPr/>
                <p:nvPr/>
              </p:nvPicPr>
              <p:blipFill>
                <a:blip r:embed="rId37"/>
                <a:stretch>
                  <a:fillRect/>
                </a:stretch>
              </p:blipFill>
              <p:spPr>
                <a:xfrm>
                  <a:off x="8605330" y="1019609"/>
                  <a:ext cx="1681560" cy="5162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Ink 28">
                  <a:extLst>
                    <a:ext uri="{FF2B5EF4-FFF2-40B4-BE49-F238E27FC236}">
                      <a16:creationId xmlns:a16="http://schemas.microsoft.com/office/drawing/2014/main" id="{ED84DA3F-2600-5D4B-7526-22178976D37F}"/>
                    </a:ext>
                  </a:extLst>
                </p14:cNvPr>
                <p14:cNvContentPartPr/>
                <p14:nvPr/>
              </p14:nvContentPartPr>
              <p14:xfrm>
                <a:off x="10222090" y="1057409"/>
                <a:ext cx="613800" cy="464400"/>
              </p14:xfrm>
            </p:contentPart>
          </mc:Choice>
          <mc:Fallback xmlns="">
            <p:pic>
              <p:nvPicPr>
                <p:cNvPr id="29" name="Ink 28">
                  <a:extLst>
                    <a:ext uri="{FF2B5EF4-FFF2-40B4-BE49-F238E27FC236}">
                      <a16:creationId xmlns:a16="http://schemas.microsoft.com/office/drawing/2014/main" id="{ED84DA3F-2600-5D4B-7526-22178976D37F}"/>
                    </a:ext>
                  </a:extLst>
                </p:cNvPr>
                <p:cNvPicPr/>
                <p:nvPr/>
              </p:nvPicPr>
              <p:blipFill>
                <a:blip r:embed="rId39"/>
                <a:stretch>
                  <a:fillRect/>
                </a:stretch>
              </p:blipFill>
              <p:spPr>
                <a:xfrm>
                  <a:off x="10213450" y="1048409"/>
                  <a:ext cx="631440" cy="482040"/>
                </a:xfrm>
                <a:prstGeom prst="rect">
                  <a:avLst/>
                </a:prstGeom>
              </p:spPr>
            </p:pic>
          </mc:Fallback>
        </mc:AlternateContent>
      </p:grpSp>
      <p:grpSp>
        <p:nvGrpSpPr>
          <p:cNvPr id="34" name="Group 33">
            <a:extLst>
              <a:ext uri="{FF2B5EF4-FFF2-40B4-BE49-F238E27FC236}">
                <a16:creationId xmlns:a16="http://schemas.microsoft.com/office/drawing/2014/main" id="{6D42C818-DBB0-92DE-7A38-5E0B99CE0A8C}"/>
              </a:ext>
            </a:extLst>
          </p:cNvPr>
          <p:cNvGrpSpPr/>
          <p:nvPr/>
        </p:nvGrpSpPr>
        <p:grpSpPr>
          <a:xfrm>
            <a:off x="805930" y="1575449"/>
            <a:ext cx="259200" cy="677880"/>
            <a:chOff x="805930" y="1575449"/>
            <a:chExt cx="259200" cy="677880"/>
          </a:xfrm>
        </p:grpSpPr>
        <mc:AlternateContent xmlns:mc="http://schemas.openxmlformats.org/markup-compatibility/2006" xmlns:p14="http://schemas.microsoft.com/office/powerpoint/2010/main">
          <mc:Choice Requires="p14">
            <p:contentPart p14:bwMode="auto" r:id="rId40">
              <p14:nvContentPartPr>
                <p14:cNvPr id="32" name="Ink 31">
                  <a:extLst>
                    <a:ext uri="{FF2B5EF4-FFF2-40B4-BE49-F238E27FC236}">
                      <a16:creationId xmlns:a16="http://schemas.microsoft.com/office/drawing/2014/main" id="{AD924B67-4824-66D9-9006-7CCBD40EE42A}"/>
                    </a:ext>
                  </a:extLst>
                </p14:cNvPr>
                <p14:cNvContentPartPr/>
                <p14:nvPr/>
              </p14:nvContentPartPr>
              <p14:xfrm>
                <a:off x="805930" y="1697849"/>
                <a:ext cx="74880" cy="349920"/>
              </p14:xfrm>
            </p:contentPart>
          </mc:Choice>
          <mc:Fallback xmlns="">
            <p:pic>
              <p:nvPicPr>
                <p:cNvPr id="32" name="Ink 31">
                  <a:extLst>
                    <a:ext uri="{FF2B5EF4-FFF2-40B4-BE49-F238E27FC236}">
                      <a16:creationId xmlns:a16="http://schemas.microsoft.com/office/drawing/2014/main" id="{AD924B67-4824-66D9-9006-7CCBD40EE42A}"/>
                    </a:ext>
                  </a:extLst>
                </p:cNvPr>
                <p:cNvPicPr/>
                <p:nvPr/>
              </p:nvPicPr>
              <p:blipFill>
                <a:blip r:embed="rId41"/>
                <a:stretch>
                  <a:fillRect/>
                </a:stretch>
              </p:blipFill>
              <p:spPr>
                <a:xfrm>
                  <a:off x="796930" y="1689209"/>
                  <a:ext cx="92520" cy="367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3" name="Ink 32">
                  <a:extLst>
                    <a:ext uri="{FF2B5EF4-FFF2-40B4-BE49-F238E27FC236}">
                      <a16:creationId xmlns:a16="http://schemas.microsoft.com/office/drawing/2014/main" id="{1A4970D2-9247-8C59-4F12-BE1030C5DADC}"/>
                    </a:ext>
                  </a:extLst>
                </p14:cNvPr>
                <p14:cNvContentPartPr/>
                <p14:nvPr/>
              </p14:nvContentPartPr>
              <p14:xfrm>
                <a:off x="931570" y="1575449"/>
                <a:ext cx="133560" cy="677880"/>
              </p14:xfrm>
            </p:contentPart>
          </mc:Choice>
          <mc:Fallback xmlns="">
            <p:pic>
              <p:nvPicPr>
                <p:cNvPr id="33" name="Ink 32">
                  <a:extLst>
                    <a:ext uri="{FF2B5EF4-FFF2-40B4-BE49-F238E27FC236}">
                      <a16:creationId xmlns:a16="http://schemas.microsoft.com/office/drawing/2014/main" id="{1A4970D2-9247-8C59-4F12-BE1030C5DADC}"/>
                    </a:ext>
                  </a:extLst>
                </p:cNvPr>
                <p:cNvPicPr/>
                <p:nvPr/>
              </p:nvPicPr>
              <p:blipFill>
                <a:blip r:embed="rId43"/>
                <a:stretch>
                  <a:fillRect/>
                </a:stretch>
              </p:blipFill>
              <p:spPr>
                <a:xfrm>
                  <a:off x="922570" y="1566809"/>
                  <a:ext cx="151200" cy="695520"/>
                </a:xfrm>
                <a:prstGeom prst="rect">
                  <a:avLst/>
                </a:prstGeom>
              </p:spPr>
            </p:pic>
          </mc:Fallback>
        </mc:AlternateContent>
      </p:grpSp>
      <p:grpSp>
        <p:nvGrpSpPr>
          <p:cNvPr id="43" name="Group 42">
            <a:extLst>
              <a:ext uri="{FF2B5EF4-FFF2-40B4-BE49-F238E27FC236}">
                <a16:creationId xmlns:a16="http://schemas.microsoft.com/office/drawing/2014/main" id="{6CE6DEBF-67F1-D547-5AF3-FB094138C8A3}"/>
              </a:ext>
            </a:extLst>
          </p:cNvPr>
          <p:cNvGrpSpPr/>
          <p:nvPr/>
        </p:nvGrpSpPr>
        <p:grpSpPr>
          <a:xfrm>
            <a:off x="1402810" y="1559609"/>
            <a:ext cx="1208880" cy="517680"/>
            <a:chOff x="1402810" y="1559609"/>
            <a:chExt cx="1208880" cy="517680"/>
          </a:xfrm>
        </p:grpSpPr>
        <mc:AlternateContent xmlns:mc="http://schemas.openxmlformats.org/markup-compatibility/2006" xmlns:p14="http://schemas.microsoft.com/office/powerpoint/2010/main">
          <mc:Choice Requires="p14">
            <p:contentPart p14:bwMode="auto" r:id="rId44">
              <p14:nvContentPartPr>
                <p14:cNvPr id="35" name="Ink 34">
                  <a:extLst>
                    <a:ext uri="{FF2B5EF4-FFF2-40B4-BE49-F238E27FC236}">
                      <a16:creationId xmlns:a16="http://schemas.microsoft.com/office/drawing/2014/main" id="{ADC6FD3F-BA27-CA0D-11BF-F534FEFC4635}"/>
                    </a:ext>
                  </a:extLst>
                </p14:cNvPr>
                <p14:cNvContentPartPr/>
                <p14:nvPr/>
              </p14:nvContentPartPr>
              <p14:xfrm>
                <a:off x="1402810" y="1739249"/>
                <a:ext cx="20160" cy="330120"/>
              </p14:xfrm>
            </p:contentPart>
          </mc:Choice>
          <mc:Fallback xmlns="">
            <p:pic>
              <p:nvPicPr>
                <p:cNvPr id="35" name="Ink 34">
                  <a:extLst>
                    <a:ext uri="{FF2B5EF4-FFF2-40B4-BE49-F238E27FC236}">
                      <a16:creationId xmlns:a16="http://schemas.microsoft.com/office/drawing/2014/main" id="{ADC6FD3F-BA27-CA0D-11BF-F534FEFC4635}"/>
                    </a:ext>
                  </a:extLst>
                </p:cNvPr>
                <p:cNvPicPr/>
                <p:nvPr/>
              </p:nvPicPr>
              <p:blipFill>
                <a:blip r:embed="rId45"/>
                <a:stretch>
                  <a:fillRect/>
                </a:stretch>
              </p:blipFill>
              <p:spPr>
                <a:xfrm>
                  <a:off x="1393810" y="1730249"/>
                  <a:ext cx="3780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6" name="Ink 35">
                  <a:extLst>
                    <a:ext uri="{FF2B5EF4-FFF2-40B4-BE49-F238E27FC236}">
                      <a16:creationId xmlns:a16="http://schemas.microsoft.com/office/drawing/2014/main" id="{22A88B98-7EA5-0E9F-D76E-FD318D434FF8}"/>
                    </a:ext>
                  </a:extLst>
                </p14:cNvPr>
                <p14:cNvContentPartPr/>
                <p14:nvPr/>
              </p14:nvContentPartPr>
              <p14:xfrm>
                <a:off x="1591450" y="1714769"/>
                <a:ext cx="32400" cy="362520"/>
              </p14:xfrm>
            </p:contentPart>
          </mc:Choice>
          <mc:Fallback xmlns="">
            <p:pic>
              <p:nvPicPr>
                <p:cNvPr id="36" name="Ink 35">
                  <a:extLst>
                    <a:ext uri="{FF2B5EF4-FFF2-40B4-BE49-F238E27FC236}">
                      <a16:creationId xmlns:a16="http://schemas.microsoft.com/office/drawing/2014/main" id="{22A88B98-7EA5-0E9F-D76E-FD318D434FF8}"/>
                    </a:ext>
                  </a:extLst>
                </p:cNvPr>
                <p:cNvPicPr/>
                <p:nvPr/>
              </p:nvPicPr>
              <p:blipFill>
                <a:blip r:embed="rId47"/>
                <a:stretch>
                  <a:fillRect/>
                </a:stretch>
              </p:blipFill>
              <p:spPr>
                <a:xfrm>
                  <a:off x="1582450" y="1705769"/>
                  <a:ext cx="5004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7" name="Ink 36">
                  <a:extLst>
                    <a:ext uri="{FF2B5EF4-FFF2-40B4-BE49-F238E27FC236}">
                      <a16:creationId xmlns:a16="http://schemas.microsoft.com/office/drawing/2014/main" id="{6778DC54-5083-7DBB-6FAE-B82F2923506F}"/>
                    </a:ext>
                  </a:extLst>
                </p14:cNvPr>
                <p14:cNvContentPartPr/>
                <p14:nvPr/>
              </p14:nvContentPartPr>
              <p14:xfrm>
                <a:off x="1418650" y="1886489"/>
                <a:ext cx="190800" cy="33120"/>
              </p14:xfrm>
            </p:contentPart>
          </mc:Choice>
          <mc:Fallback xmlns="">
            <p:pic>
              <p:nvPicPr>
                <p:cNvPr id="37" name="Ink 36">
                  <a:extLst>
                    <a:ext uri="{FF2B5EF4-FFF2-40B4-BE49-F238E27FC236}">
                      <a16:creationId xmlns:a16="http://schemas.microsoft.com/office/drawing/2014/main" id="{6778DC54-5083-7DBB-6FAE-B82F2923506F}"/>
                    </a:ext>
                  </a:extLst>
                </p:cNvPr>
                <p:cNvPicPr/>
                <p:nvPr/>
              </p:nvPicPr>
              <p:blipFill>
                <a:blip r:embed="rId49"/>
                <a:stretch>
                  <a:fillRect/>
                </a:stretch>
              </p:blipFill>
              <p:spPr>
                <a:xfrm>
                  <a:off x="1409650" y="1877849"/>
                  <a:ext cx="2084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8" name="Ink 37">
                  <a:extLst>
                    <a:ext uri="{FF2B5EF4-FFF2-40B4-BE49-F238E27FC236}">
                      <a16:creationId xmlns:a16="http://schemas.microsoft.com/office/drawing/2014/main" id="{06CA86DB-8A7C-EEB9-1D41-E00BD6D4ECBF}"/>
                    </a:ext>
                  </a:extLst>
                </p14:cNvPr>
                <p14:cNvContentPartPr/>
                <p14:nvPr/>
              </p14:nvContentPartPr>
              <p14:xfrm>
                <a:off x="1696210" y="1559609"/>
                <a:ext cx="186480" cy="202680"/>
              </p14:xfrm>
            </p:contentPart>
          </mc:Choice>
          <mc:Fallback xmlns="">
            <p:pic>
              <p:nvPicPr>
                <p:cNvPr id="38" name="Ink 37">
                  <a:extLst>
                    <a:ext uri="{FF2B5EF4-FFF2-40B4-BE49-F238E27FC236}">
                      <a16:creationId xmlns:a16="http://schemas.microsoft.com/office/drawing/2014/main" id="{06CA86DB-8A7C-EEB9-1D41-E00BD6D4ECBF}"/>
                    </a:ext>
                  </a:extLst>
                </p:cNvPr>
                <p:cNvPicPr/>
                <p:nvPr/>
              </p:nvPicPr>
              <p:blipFill>
                <a:blip r:embed="rId51"/>
                <a:stretch>
                  <a:fillRect/>
                </a:stretch>
              </p:blipFill>
              <p:spPr>
                <a:xfrm>
                  <a:off x="1687210" y="1550969"/>
                  <a:ext cx="2041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9" name="Ink 38">
                  <a:extLst>
                    <a:ext uri="{FF2B5EF4-FFF2-40B4-BE49-F238E27FC236}">
                      <a16:creationId xmlns:a16="http://schemas.microsoft.com/office/drawing/2014/main" id="{21240298-35E5-6397-BAA7-29AD804F2757}"/>
                    </a:ext>
                  </a:extLst>
                </p14:cNvPr>
                <p14:cNvContentPartPr/>
                <p14:nvPr/>
              </p14:nvContentPartPr>
              <p14:xfrm>
                <a:off x="1953970" y="1806209"/>
                <a:ext cx="232920" cy="37080"/>
              </p14:xfrm>
            </p:contentPart>
          </mc:Choice>
          <mc:Fallback xmlns="">
            <p:pic>
              <p:nvPicPr>
                <p:cNvPr id="39" name="Ink 38">
                  <a:extLst>
                    <a:ext uri="{FF2B5EF4-FFF2-40B4-BE49-F238E27FC236}">
                      <a16:creationId xmlns:a16="http://schemas.microsoft.com/office/drawing/2014/main" id="{21240298-35E5-6397-BAA7-29AD804F2757}"/>
                    </a:ext>
                  </a:extLst>
                </p:cNvPr>
                <p:cNvPicPr/>
                <p:nvPr/>
              </p:nvPicPr>
              <p:blipFill>
                <a:blip r:embed="rId53"/>
                <a:stretch>
                  <a:fillRect/>
                </a:stretch>
              </p:blipFill>
              <p:spPr>
                <a:xfrm>
                  <a:off x="1945330" y="1797569"/>
                  <a:ext cx="2505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0" name="Ink 39">
                  <a:extLst>
                    <a:ext uri="{FF2B5EF4-FFF2-40B4-BE49-F238E27FC236}">
                      <a16:creationId xmlns:a16="http://schemas.microsoft.com/office/drawing/2014/main" id="{8E67E15B-1600-2FC5-C991-35632FACC6E3}"/>
                    </a:ext>
                  </a:extLst>
                </p14:cNvPr>
                <p14:cNvContentPartPr/>
                <p14:nvPr/>
              </p14:nvContentPartPr>
              <p14:xfrm>
                <a:off x="1943890" y="1925729"/>
                <a:ext cx="233640" cy="41400"/>
              </p14:xfrm>
            </p:contentPart>
          </mc:Choice>
          <mc:Fallback xmlns="">
            <p:pic>
              <p:nvPicPr>
                <p:cNvPr id="40" name="Ink 39">
                  <a:extLst>
                    <a:ext uri="{FF2B5EF4-FFF2-40B4-BE49-F238E27FC236}">
                      <a16:creationId xmlns:a16="http://schemas.microsoft.com/office/drawing/2014/main" id="{8E67E15B-1600-2FC5-C991-35632FACC6E3}"/>
                    </a:ext>
                  </a:extLst>
                </p:cNvPr>
                <p:cNvPicPr/>
                <p:nvPr/>
              </p:nvPicPr>
              <p:blipFill>
                <a:blip r:embed="rId55"/>
                <a:stretch>
                  <a:fillRect/>
                </a:stretch>
              </p:blipFill>
              <p:spPr>
                <a:xfrm>
                  <a:off x="1934890" y="1916729"/>
                  <a:ext cx="2512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1" name="Ink 40">
                  <a:extLst>
                    <a:ext uri="{FF2B5EF4-FFF2-40B4-BE49-F238E27FC236}">
                      <a16:creationId xmlns:a16="http://schemas.microsoft.com/office/drawing/2014/main" id="{5B00C449-09CD-931C-3263-564D3D16C39D}"/>
                    </a:ext>
                  </a:extLst>
                </p14:cNvPr>
                <p14:cNvContentPartPr/>
                <p14:nvPr/>
              </p14:nvContentPartPr>
              <p14:xfrm>
                <a:off x="2371210" y="1724849"/>
                <a:ext cx="10080" cy="304920"/>
              </p14:xfrm>
            </p:contentPart>
          </mc:Choice>
          <mc:Fallback xmlns="">
            <p:pic>
              <p:nvPicPr>
                <p:cNvPr id="41" name="Ink 40">
                  <a:extLst>
                    <a:ext uri="{FF2B5EF4-FFF2-40B4-BE49-F238E27FC236}">
                      <a16:creationId xmlns:a16="http://schemas.microsoft.com/office/drawing/2014/main" id="{5B00C449-09CD-931C-3263-564D3D16C39D}"/>
                    </a:ext>
                  </a:extLst>
                </p:cNvPr>
                <p:cNvPicPr/>
                <p:nvPr/>
              </p:nvPicPr>
              <p:blipFill>
                <a:blip r:embed="rId57"/>
                <a:stretch>
                  <a:fillRect/>
                </a:stretch>
              </p:blipFill>
              <p:spPr>
                <a:xfrm>
                  <a:off x="2362570" y="1716209"/>
                  <a:ext cx="2772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2" name="Ink 41">
                  <a:extLst>
                    <a:ext uri="{FF2B5EF4-FFF2-40B4-BE49-F238E27FC236}">
                      <a16:creationId xmlns:a16="http://schemas.microsoft.com/office/drawing/2014/main" id="{F2AEC8F9-A07A-786E-7199-F74A56047FD1}"/>
                    </a:ext>
                  </a:extLst>
                </p14:cNvPr>
                <p14:cNvContentPartPr/>
                <p14:nvPr/>
              </p14:nvContentPartPr>
              <p14:xfrm>
                <a:off x="2331610" y="1744649"/>
                <a:ext cx="280080" cy="319320"/>
              </p14:xfrm>
            </p:contentPart>
          </mc:Choice>
          <mc:Fallback xmlns="">
            <p:pic>
              <p:nvPicPr>
                <p:cNvPr id="42" name="Ink 41">
                  <a:extLst>
                    <a:ext uri="{FF2B5EF4-FFF2-40B4-BE49-F238E27FC236}">
                      <a16:creationId xmlns:a16="http://schemas.microsoft.com/office/drawing/2014/main" id="{F2AEC8F9-A07A-786E-7199-F74A56047FD1}"/>
                    </a:ext>
                  </a:extLst>
                </p:cNvPr>
                <p:cNvPicPr/>
                <p:nvPr/>
              </p:nvPicPr>
              <p:blipFill>
                <a:blip r:embed="rId59"/>
                <a:stretch>
                  <a:fillRect/>
                </a:stretch>
              </p:blipFill>
              <p:spPr>
                <a:xfrm>
                  <a:off x="2322970" y="1736009"/>
                  <a:ext cx="297720" cy="336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
            <p14:nvContentPartPr>
              <p14:cNvPr id="51" name="Ink 50">
                <a:extLst>
                  <a:ext uri="{FF2B5EF4-FFF2-40B4-BE49-F238E27FC236}">
                    <a16:creationId xmlns:a16="http://schemas.microsoft.com/office/drawing/2014/main" id="{BFAE8B04-59B0-A938-3B8C-92171EEEC91E}"/>
                  </a:ext>
                </a:extLst>
              </p14:cNvPr>
              <p14:cNvContentPartPr/>
              <p14:nvPr/>
            </p14:nvContentPartPr>
            <p14:xfrm>
              <a:off x="4876810" y="1559609"/>
              <a:ext cx="154800" cy="669600"/>
            </p14:xfrm>
          </p:contentPart>
        </mc:Choice>
        <mc:Fallback xmlns="">
          <p:pic>
            <p:nvPicPr>
              <p:cNvPr id="51" name="Ink 50">
                <a:extLst>
                  <a:ext uri="{FF2B5EF4-FFF2-40B4-BE49-F238E27FC236}">
                    <a16:creationId xmlns:a16="http://schemas.microsoft.com/office/drawing/2014/main" id="{BFAE8B04-59B0-A938-3B8C-92171EEEC91E}"/>
                  </a:ext>
                </a:extLst>
              </p:cNvPr>
              <p:cNvPicPr/>
              <p:nvPr/>
            </p:nvPicPr>
            <p:blipFill>
              <a:blip r:embed="rId61"/>
              <a:stretch>
                <a:fillRect/>
              </a:stretch>
            </p:blipFill>
            <p:spPr>
              <a:xfrm>
                <a:off x="4867810" y="1550609"/>
                <a:ext cx="172440" cy="687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3" name="Ink 52">
                <a:extLst>
                  <a:ext uri="{FF2B5EF4-FFF2-40B4-BE49-F238E27FC236}">
                    <a16:creationId xmlns:a16="http://schemas.microsoft.com/office/drawing/2014/main" id="{C1691910-988D-4142-E8D7-8D1053654115}"/>
                  </a:ext>
                </a:extLst>
              </p14:cNvPr>
              <p14:cNvContentPartPr/>
              <p14:nvPr/>
            </p14:nvContentPartPr>
            <p14:xfrm>
              <a:off x="6600850" y="412649"/>
              <a:ext cx="23760" cy="34200"/>
            </p14:xfrm>
          </p:contentPart>
        </mc:Choice>
        <mc:Fallback xmlns="">
          <p:pic>
            <p:nvPicPr>
              <p:cNvPr id="53" name="Ink 52">
                <a:extLst>
                  <a:ext uri="{FF2B5EF4-FFF2-40B4-BE49-F238E27FC236}">
                    <a16:creationId xmlns:a16="http://schemas.microsoft.com/office/drawing/2014/main" id="{C1691910-988D-4142-E8D7-8D1053654115}"/>
                  </a:ext>
                </a:extLst>
              </p:cNvPr>
              <p:cNvPicPr/>
              <p:nvPr/>
            </p:nvPicPr>
            <p:blipFill>
              <a:blip r:embed="rId63"/>
              <a:stretch>
                <a:fillRect/>
              </a:stretch>
            </p:blipFill>
            <p:spPr>
              <a:xfrm>
                <a:off x="6592210" y="403649"/>
                <a:ext cx="41400" cy="51840"/>
              </a:xfrm>
              <a:prstGeom prst="rect">
                <a:avLst/>
              </a:prstGeom>
            </p:spPr>
          </p:pic>
        </mc:Fallback>
      </mc:AlternateContent>
      <p:grpSp>
        <p:nvGrpSpPr>
          <p:cNvPr id="55" name="Group 54">
            <a:extLst>
              <a:ext uri="{FF2B5EF4-FFF2-40B4-BE49-F238E27FC236}">
                <a16:creationId xmlns:a16="http://schemas.microsoft.com/office/drawing/2014/main" id="{6E0EDBF1-EBC4-DA16-C1FF-D1BFE5E9B9F3}"/>
              </a:ext>
            </a:extLst>
          </p:cNvPr>
          <p:cNvGrpSpPr/>
          <p:nvPr/>
        </p:nvGrpSpPr>
        <p:grpSpPr>
          <a:xfrm>
            <a:off x="3642370" y="1626209"/>
            <a:ext cx="725760" cy="530280"/>
            <a:chOff x="3642370" y="1626209"/>
            <a:chExt cx="725760" cy="530280"/>
          </a:xfrm>
        </p:grpSpPr>
        <mc:AlternateContent xmlns:mc="http://schemas.openxmlformats.org/markup-compatibility/2006" xmlns:p14="http://schemas.microsoft.com/office/powerpoint/2010/main">
          <mc:Choice Requires="p14">
            <p:contentPart p14:bwMode="auto" r:id="rId64">
              <p14:nvContentPartPr>
                <p14:cNvPr id="44" name="Ink 43">
                  <a:extLst>
                    <a:ext uri="{FF2B5EF4-FFF2-40B4-BE49-F238E27FC236}">
                      <a16:creationId xmlns:a16="http://schemas.microsoft.com/office/drawing/2014/main" id="{BD93B9B0-A092-78D9-7C68-7740299929D3}"/>
                    </a:ext>
                  </a:extLst>
                </p14:cNvPr>
                <p14:cNvContentPartPr/>
                <p14:nvPr/>
              </p14:nvContentPartPr>
              <p14:xfrm>
                <a:off x="3642370" y="1626209"/>
                <a:ext cx="160200" cy="514080"/>
              </p14:xfrm>
            </p:contentPart>
          </mc:Choice>
          <mc:Fallback xmlns="">
            <p:pic>
              <p:nvPicPr>
                <p:cNvPr id="44" name="Ink 43">
                  <a:extLst>
                    <a:ext uri="{FF2B5EF4-FFF2-40B4-BE49-F238E27FC236}">
                      <a16:creationId xmlns:a16="http://schemas.microsoft.com/office/drawing/2014/main" id="{BD93B9B0-A092-78D9-7C68-7740299929D3}"/>
                    </a:ext>
                  </a:extLst>
                </p:cNvPr>
                <p:cNvPicPr/>
                <p:nvPr/>
              </p:nvPicPr>
              <p:blipFill>
                <a:blip r:embed="rId65"/>
                <a:stretch>
                  <a:fillRect/>
                </a:stretch>
              </p:blipFill>
              <p:spPr>
                <a:xfrm>
                  <a:off x="3633370" y="1617209"/>
                  <a:ext cx="177840" cy="5317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Ink 44">
                  <a:extLst>
                    <a:ext uri="{FF2B5EF4-FFF2-40B4-BE49-F238E27FC236}">
                      <a16:creationId xmlns:a16="http://schemas.microsoft.com/office/drawing/2014/main" id="{EBF02C50-023C-068C-69D6-F97B25649D54}"/>
                    </a:ext>
                  </a:extLst>
                </p14:cNvPr>
                <p14:cNvContentPartPr/>
                <p14:nvPr/>
              </p14:nvContentPartPr>
              <p14:xfrm>
                <a:off x="3879970" y="1728089"/>
                <a:ext cx="81000" cy="294120"/>
              </p14:xfrm>
            </p:contentPart>
          </mc:Choice>
          <mc:Fallback xmlns="">
            <p:pic>
              <p:nvPicPr>
                <p:cNvPr id="45" name="Ink 44">
                  <a:extLst>
                    <a:ext uri="{FF2B5EF4-FFF2-40B4-BE49-F238E27FC236}">
                      <a16:creationId xmlns:a16="http://schemas.microsoft.com/office/drawing/2014/main" id="{EBF02C50-023C-068C-69D6-F97B25649D54}"/>
                    </a:ext>
                  </a:extLst>
                </p:cNvPr>
                <p:cNvPicPr/>
                <p:nvPr/>
              </p:nvPicPr>
              <p:blipFill>
                <a:blip r:embed="rId67"/>
                <a:stretch>
                  <a:fillRect/>
                </a:stretch>
              </p:blipFill>
              <p:spPr>
                <a:xfrm>
                  <a:off x="3870970" y="1719449"/>
                  <a:ext cx="9864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Ink 45">
                  <a:extLst>
                    <a:ext uri="{FF2B5EF4-FFF2-40B4-BE49-F238E27FC236}">
                      <a16:creationId xmlns:a16="http://schemas.microsoft.com/office/drawing/2014/main" id="{29B4EF1C-E603-2161-C988-4B45ABED35A0}"/>
                    </a:ext>
                  </a:extLst>
                </p14:cNvPr>
                <p14:cNvContentPartPr/>
                <p14:nvPr/>
              </p14:nvContentPartPr>
              <p14:xfrm>
                <a:off x="4102090" y="1833569"/>
                <a:ext cx="96840" cy="196200"/>
              </p14:xfrm>
            </p:contentPart>
          </mc:Choice>
          <mc:Fallback xmlns="">
            <p:pic>
              <p:nvPicPr>
                <p:cNvPr id="46" name="Ink 45">
                  <a:extLst>
                    <a:ext uri="{FF2B5EF4-FFF2-40B4-BE49-F238E27FC236}">
                      <a16:creationId xmlns:a16="http://schemas.microsoft.com/office/drawing/2014/main" id="{29B4EF1C-E603-2161-C988-4B45ABED35A0}"/>
                    </a:ext>
                  </a:extLst>
                </p:cNvPr>
                <p:cNvPicPr/>
                <p:nvPr/>
              </p:nvPicPr>
              <p:blipFill>
                <a:blip r:embed="rId69"/>
                <a:stretch>
                  <a:fillRect/>
                </a:stretch>
              </p:blipFill>
              <p:spPr>
                <a:xfrm>
                  <a:off x="4093450" y="1824569"/>
                  <a:ext cx="1144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Ink 46">
                  <a:extLst>
                    <a:ext uri="{FF2B5EF4-FFF2-40B4-BE49-F238E27FC236}">
                      <a16:creationId xmlns:a16="http://schemas.microsoft.com/office/drawing/2014/main" id="{E3788ACA-D901-1A60-F789-3B08D5989EB3}"/>
                    </a:ext>
                  </a:extLst>
                </p14:cNvPr>
                <p14:cNvContentPartPr/>
                <p14:nvPr/>
              </p14:nvContentPartPr>
              <p14:xfrm>
                <a:off x="4240330" y="2030129"/>
                <a:ext cx="102960" cy="126360"/>
              </p14:xfrm>
            </p:contentPart>
          </mc:Choice>
          <mc:Fallback xmlns="">
            <p:pic>
              <p:nvPicPr>
                <p:cNvPr id="47" name="Ink 46">
                  <a:extLst>
                    <a:ext uri="{FF2B5EF4-FFF2-40B4-BE49-F238E27FC236}">
                      <a16:creationId xmlns:a16="http://schemas.microsoft.com/office/drawing/2014/main" id="{E3788ACA-D901-1A60-F789-3B08D5989EB3}"/>
                    </a:ext>
                  </a:extLst>
                </p:cNvPr>
                <p:cNvPicPr/>
                <p:nvPr/>
              </p:nvPicPr>
              <p:blipFill>
                <a:blip r:embed="rId71"/>
                <a:stretch>
                  <a:fillRect/>
                </a:stretch>
              </p:blipFill>
              <p:spPr>
                <a:xfrm>
                  <a:off x="4231690" y="2021489"/>
                  <a:ext cx="1206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4" name="Ink 53">
                  <a:extLst>
                    <a:ext uri="{FF2B5EF4-FFF2-40B4-BE49-F238E27FC236}">
                      <a16:creationId xmlns:a16="http://schemas.microsoft.com/office/drawing/2014/main" id="{6493E0E3-1FC6-7D16-4E7B-A8C3695328C1}"/>
                    </a:ext>
                  </a:extLst>
                </p14:cNvPr>
                <p14:cNvContentPartPr/>
                <p14:nvPr/>
              </p14:nvContentPartPr>
              <p14:xfrm>
                <a:off x="4344730" y="1838609"/>
                <a:ext cx="23400" cy="42480"/>
              </p14:xfrm>
            </p:contentPart>
          </mc:Choice>
          <mc:Fallback xmlns="">
            <p:pic>
              <p:nvPicPr>
                <p:cNvPr id="54" name="Ink 53">
                  <a:extLst>
                    <a:ext uri="{FF2B5EF4-FFF2-40B4-BE49-F238E27FC236}">
                      <a16:creationId xmlns:a16="http://schemas.microsoft.com/office/drawing/2014/main" id="{6493E0E3-1FC6-7D16-4E7B-A8C3695328C1}"/>
                    </a:ext>
                  </a:extLst>
                </p:cNvPr>
                <p:cNvPicPr/>
                <p:nvPr/>
              </p:nvPicPr>
              <p:blipFill>
                <a:blip r:embed="rId73"/>
                <a:stretch>
                  <a:fillRect/>
                </a:stretch>
              </p:blipFill>
              <p:spPr>
                <a:xfrm>
                  <a:off x="4335730" y="1829609"/>
                  <a:ext cx="41040" cy="60120"/>
                </a:xfrm>
                <a:prstGeom prst="rect">
                  <a:avLst/>
                </a:prstGeom>
              </p:spPr>
            </p:pic>
          </mc:Fallback>
        </mc:AlternateContent>
      </p:grpSp>
      <p:grpSp>
        <p:nvGrpSpPr>
          <p:cNvPr id="78" name="Group 77">
            <a:extLst>
              <a:ext uri="{FF2B5EF4-FFF2-40B4-BE49-F238E27FC236}">
                <a16:creationId xmlns:a16="http://schemas.microsoft.com/office/drawing/2014/main" id="{29DEA478-D496-DCF1-C465-8459152F7E50}"/>
              </a:ext>
            </a:extLst>
          </p:cNvPr>
          <p:cNvGrpSpPr/>
          <p:nvPr/>
        </p:nvGrpSpPr>
        <p:grpSpPr>
          <a:xfrm>
            <a:off x="5781130" y="1709369"/>
            <a:ext cx="5913000" cy="630360"/>
            <a:chOff x="5781130" y="1709369"/>
            <a:chExt cx="5913000" cy="630360"/>
          </a:xfrm>
        </p:grpSpPr>
        <mc:AlternateContent xmlns:mc="http://schemas.openxmlformats.org/markup-compatibility/2006" xmlns:p14="http://schemas.microsoft.com/office/powerpoint/2010/main">
          <mc:Choice Requires="p14">
            <p:contentPart p14:bwMode="auto" r:id="rId74">
              <p14:nvContentPartPr>
                <p14:cNvPr id="56" name="Ink 55">
                  <a:extLst>
                    <a:ext uri="{FF2B5EF4-FFF2-40B4-BE49-F238E27FC236}">
                      <a16:creationId xmlns:a16="http://schemas.microsoft.com/office/drawing/2014/main" id="{3C3A90A9-F702-AF52-6650-D9D51BB29135}"/>
                    </a:ext>
                  </a:extLst>
                </p14:cNvPr>
                <p14:cNvContentPartPr/>
                <p14:nvPr/>
              </p14:nvContentPartPr>
              <p14:xfrm>
                <a:off x="5781130" y="1714769"/>
                <a:ext cx="759960" cy="327960"/>
              </p14:xfrm>
            </p:contentPart>
          </mc:Choice>
          <mc:Fallback xmlns="">
            <p:pic>
              <p:nvPicPr>
                <p:cNvPr id="56" name="Ink 55">
                  <a:extLst>
                    <a:ext uri="{FF2B5EF4-FFF2-40B4-BE49-F238E27FC236}">
                      <a16:creationId xmlns:a16="http://schemas.microsoft.com/office/drawing/2014/main" id="{3C3A90A9-F702-AF52-6650-D9D51BB29135}"/>
                    </a:ext>
                  </a:extLst>
                </p:cNvPr>
                <p:cNvPicPr/>
                <p:nvPr/>
              </p:nvPicPr>
              <p:blipFill>
                <a:blip r:embed="rId75"/>
                <a:stretch>
                  <a:fillRect/>
                </a:stretch>
              </p:blipFill>
              <p:spPr>
                <a:xfrm>
                  <a:off x="5772130" y="1705769"/>
                  <a:ext cx="77760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7" name="Ink 56">
                  <a:extLst>
                    <a:ext uri="{FF2B5EF4-FFF2-40B4-BE49-F238E27FC236}">
                      <a16:creationId xmlns:a16="http://schemas.microsoft.com/office/drawing/2014/main" id="{C02F401B-FCE4-9E84-365C-DAD3355D74F4}"/>
                    </a:ext>
                  </a:extLst>
                </p14:cNvPr>
                <p14:cNvContentPartPr/>
                <p14:nvPr/>
              </p14:nvContentPartPr>
              <p14:xfrm>
                <a:off x="6831970" y="1732049"/>
                <a:ext cx="330480" cy="281520"/>
              </p14:xfrm>
            </p:contentPart>
          </mc:Choice>
          <mc:Fallback xmlns="">
            <p:pic>
              <p:nvPicPr>
                <p:cNvPr id="57" name="Ink 56">
                  <a:extLst>
                    <a:ext uri="{FF2B5EF4-FFF2-40B4-BE49-F238E27FC236}">
                      <a16:creationId xmlns:a16="http://schemas.microsoft.com/office/drawing/2014/main" id="{C02F401B-FCE4-9E84-365C-DAD3355D74F4}"/>
                    </a:ext>
                  </a:extLst>
                </p:cNvPr>
                <p:cNvPicPr/>
                <p:nvPr/>
              </p:nvPicPr>
              <p:blipFill>
                <a:blip r:embed="rId77"/>
                <a:stretch>
                  <a:fillRect/>
                </a:stretch>
              </p:blipFill>
              <p:spPr>
                <a:xfrm>
                  <a:off x="6822970" y="1723409"/>
                  <a:ext cx="34812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8" name="Ink 57">
                  <a:extLst>
                    <a:ext uri="{FF2B5EF4-FFF2-40B4-BE49-F238E27FC236}">
                      <a16:creationId xmlns:a16="http://schemas.microsoft.com/office/drawing/2014/main" id="{56B2A2C5-1A3B-595F-B6DC-87F818D501B5}"/>
                    </a:ext>
                  </a:extLst>
                </p14:cNvPr>
                <p14:cNvContentPartPr/>
                <p14:nvPr/>
              </p14:nvContentPartPr>
              <p14:xfrm>
                <a:off x="7474930" y="1743929"/>
                <a:ext cx="124200" cy="281520"/>
              </p14:xfrm>
            </p:contentPart>
          </mc:Choice>
          <mc:Fallback xmlns="">
            <p:pic>
              <p:nvPicPr>
                <p:cNvPr id="58" name="Ink 57">
                  <a:extLst>
                    <a:ext uri="{FF2B5EF4-FFF2-40B4-BE49-F238E27FC236}">
                      <a16:creationId xmlns:a16="http://schemas.microsoft.com/office/drawing/2014/main" id="{56B2A2C5-1A3B-595F-B6DC-87F818D501B5}"/>
                    </a:ext>
                  </a:extLst>
                </p:cNvPr>
                <p:cNvPicPr/>
                <p:nvPr/>
              </p:nvPicPr>
              <p:blipFill>
                <a:blip r:embed="rId79"/>
                <a:stretch>
                  <a:fillRect/>
                </a:stretch>
              </p:blipFill>
              <p:spPr>
                <a:xfrm>
                  <a:off x="7465930" y="1735289"/>
                  <a:ext cx="14184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1" name="Ink 60">
                  <a:extLst>
                    <a:ext uri="{FF2B5EF4-FFF2-40B4-BE49-F238E27FC236}">
                      <a16:creationId xmlns:a16="http://schemas.microsoft.com/office/drawing/2014/main" id="{E408BBF5-BBD4-66E6-350F-1452CD243A08}"/>
                    </a:ext>
                  </a:extLst>
                </p14:cNvPr>
                <p14:cNvContentPartPr/>
                <p14:nvPr/>
              </p14:nvContentPartPr>
              <p14:xfrm>
                <a:off x="8066410" y="1725569"/>
                <a:ext cx="173520" cy="375480"/>
              </p14:xfrm>
            </p:contentPart>
          </mc:Choice>
          <mc:Fallback xmlns="">
            <p:pic>
              <p:nvPicPr>
                <p:cNvPr id="61" name="Ink 60">
                  <a:extLst>
                    <a:ext uri="{FF2B5EF4-FFF2-40B4-BE49-F238E27FC236}">
                      <a16:creationId xmlns:a16="http://schemas.microsoft.com/office/drawing/2014/main" id="{E408BBF5-BBD4-66E6-350F-1452CD243A08}"/>
                    </a:ext>
                  </a:extLst>
                </p:cNvPr>
                <p:cNvPicPr/>
                <p:nvPr/>
              </p:nvPicPr>
              <p:blipFill>
                <a:blip r:embed="rId81"/>
                <a:stretch>
                  <a:fillRect/>
                </a:stretch>
              </p:blipFill>
              <p:spPr>
                <a:xfrm>
                  <a:off x="8057410" y="1716929"/>
                  <a:ext cx="191160" cy="3931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2" name="Ink 61">
                  <a:extLst>
                    <a:ext uri="{FF2B5EF4-FFF2-40B4-BE49-F238E27FC236}">
                      <a16:creationId xmlns:a16="http://schemas.microsoft.com/office/drawing/2014/main" id="{01EE0282-EB6C-AF8F-DEE7-F55F20091E4E}"/>
                    </a:ext>
                  </a:extLst>
                </p14:cNvPr>
                <p14:cNvContentPartPr/>
                <p14:nvPr/>
              </p14:nvContentPartPr>
              <p14:xfrm>
                <a:off x="8285650" y="1818089"/>
                <a:ext cx="100800" cy="183960"/>
              </p14:xfrm>
            </p:contentPart>
          </mc:Choice>
          <mc:Fallback xmlns="">
            <p:pic>
              <p:nvPicPr>
                <p:cNvPr id="62" name="Ink 61">
                  <a:extLst>
                    <a:ext uri="{FF2B5EF4-FFF2-40B4-BE49-F238E27FC236}">
                      <a16:creationId xmlns:a16="http://schemas.microsoft.com/office/drawing/2014/main" id="{01EE0282-EB6C-AF8F-DEE7-F55F20091E4E}"/>
                    </a:ext>
                  </a:extLst>
                </p:cNvPr>
                <p:cNvPicPr/>
                <p:nvPr/>
              </p:nvPicPr>
              <p:blipFill>
                <a:blip r:embed="rId83"/>
                <a:stretch>
                  <a:fillRect/>
                </a:stretch>
              </p:blipFill>
              <p:spPr>
                <a:xfrm>
                  <a:off x="8277010" y="1809089"/>
                  <a:ext cx="1184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3" name="Ink 62">
                  <a:extLst>
                    <a:ext uri="{FF2B5EF4-FFF2-40B4-BE49-F238E27FC236}">
                      <a16:creationId xmlns:a16="http://schemas.microsoft.com/office/drawing/2014/main" id="{E662329D-6D96-2B1A-04F5-DA2E63C94D25}"/>
                    </a:ext>
                  </a:extLst>
                </p14:cNvPr>
                <p14:cNvContentPartPr/>
                <p14:nvPr/>
              </p14:nvContentPartPr>
              <p14:xfrm>
                <a:off x="8520010" y="1856969"/>
                <a:ext cx="114480" cy="15120"/>
              </p14:xfrm>
            </p:contentPart>
          </mc:Choice>
          <mc:Fallback xmlns="">
            <p:pic>
              <p:nvPicPr>
                <p:cNvPr id="63" name="Ink 62">
                  <a:extLst>
                    <a:ext uri="{FF2B5EF4-FFF2-40B4-BE49-F238E27FC236}">
                      <a16:creationId xmlns:a16="http://schemas.microsoft.com/office/drawing/2014/main" id="{E662329D-6D96-2B1A-04F5-DA2E63C94D25}"/>
                    </a:ext>
                  </a:extLst>
                </p:cNvPr>
                <p:cNvPicPr/>
                <p:nvPr/>
              </p:nvPicPr>
              <p:blipFill>
                <a:blip r:embed="rId85"/>
                <a:stretch>
                  <a:fillRect/>
                </a:stretch>
              </p:blipFill>
              <p:spPr>
                <a:xfrm>
                  <a:off x="8511370" y="1848329"/>
                  <a:ext cx="1321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4" name="Ink 63">
                  <a:extLst>
                    <a:ext uri="{FF2B5EF4-FFF2-40B4-BE49-F238E27FC236}">
                      <a16:creationId xmlns:a16="http://schemas.microsoft.com/office/drawing/2014/main" id="{C0CB8068-B8F9-AB41-4ADD-D7661B02E652}"/>
                    </a:ext>
                  </a:extLst>
                </p14:cNvPr>
                <p14:cNvContentPartPr/>
                <p14:nvPr/>
              </p14:nvContentPartPr>
              <p14:xfrm>
                <a:off x="8529370" y="1960649"/>
                <a:ext cx="87840" cy="9360"/>
              </p14:xfrm>
            </p:contentPart>
          </mc:Choice>
          <mc:Fallback xmlns="">
            <p:pic>
              <p:nvPicPr>
                <p:cNvPr id="64" name="Ink 63">
                  <a:extLst>
                    <a:ext uri="{FF2B5EF4-FFF2-40B4-BE49-F238E27FC236}">
                      <a16:creationId xmlns:a16="http://schemas.microsoft.com/office/drawing/2014/main" id="{C0CB8068-B8F9-AB41-4ADD-D7661B02E652}"/>
                    </a:ext>
                  </a:extLst>
                </p:cNvPr>
                <p:cNvPicPr/>
                <p:nvPr/>
              </p:nvPicPr>
              <p:blipFill>
                <a:blip r:embed="rId87"/>
                <a:stretch>
                  <a:fillRect/>
                </a:stretch>
              </p:blipFill>
              <p:spPr>
                <a:xfrm>
                  <a:off x="8520370" y="1951649"/>
                  <a:ext cx="1054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5" name="Ink 64">
                  <a:extLst>
                    <a:ext uri="{FF2B5EF4-FFF2-40B4-BE49-F238E27FC236}">
                      <a16:creationId xmlns:a16="http://schemas.microsoft.com/office/drawing/2014/main" id="{5A783492-0635-8D95-0F8C-906D5B00FB5F}"/>
                    </a:ext>
                  </a:extLst>
                </p14:cNvPr>
                <p14:cNvContentPartPr/>
                <p14:nvPr/>
              </p14:nvContentPartPr>
              <p14:xfrm>
                <a:off x="8794690" y="1790729"/>
                <a:ext cx="72000" cy="275400"/>
              </p14:xfrm>
            </p:contentPart>
          </mc:Choice>
          <mc:Fallback xmlns="">
            <p:pic>
              <p:nvPicPr>
                <p:cNvPr id="65" name="Ink 64">
                  <a:extLst>
                    <a:ext uri="{FF2B5EF4-FFF2-40B4-BE49-F238E27FC236}">
                      <a16:creationId xmlns:a16="http://schemas.microsoft.com/office/drawing/2014/main" id="{5A783492-0635-8D95-0F8C-906D5B00FB5F}"/>
                    </a:ext>
                  </a:extLst>
                </p:cNvPr>
                <p:cNvPicPr/>
                <p:nvPr/>
              </p:nvPicPr>
              <p:blipFill>
                <a:blip r:embed="rId89"/>
                <a:stretch>
                  <a:fillRect/>
                </a:stretch>
              </p:blipFill>
              <p:spPr>
                <a:xfrm>
                  <a:off x="8785690" y="1782089"/>
                  <a:ext cx="8964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6" name="Ink 65">
                  <a:extLst>
                    <a:ext uri="{FF2B5EF4-FFF2-40B4-BE49-F238E27FC236}">
                      <a16:creationId xmlns:a16="http://schemas.microsoft.com/office/drawing/2014/main" id="{633D8DC9-CCA2-61F9-C4C9-6D9D5E6C8BBB}"/>
                    </a:ext>
                  </a:extLst>
                </p14:cNvPr>
                <p14:cNvContentPartPr/>
                <p14:nvPr/>
              </p14:nvContentPartPr>
              <p14:xfrm>
                <a:off x="8895490" y="1709369"/>
                <a:ext cx="165960" cy="496440"/>
              </p14:xfrm>
            </p:contentPart>
          </mc:Choice>
          <mc:Fallback xmlns="">
            <p:pic>
              <p:nvPicPr>
                <p:cNvPr id="66" name="Ink 65">
                  <a:extLst>
                    <a:ext uri="{FF2B5EF4-FFF2-40B4-BE49-F238E27FC236}">
                      <a16:creationId xmlns:a16="http://schemas.microsoft.com/office/drawing/2014/main" id="{633D8DC9-CCA2-61F9-C4C9-6D9D5E6C8BBB}"/>
                    </a:ext>
                  </a:extLst>
                </p:cNvPr>
                <p:cNvPicPr/>
                <p:nvPr/>
              </p:nvPicPr>
              <p:blipFill>
                <a:blip r:embed="rId91"/>
                <a:stretch>
                  <a:fillRect/>
                </a:stretch>
              </p:blipFill>
              <p:spPr>
                <a:xfrm>
                  <a:off x="8886490" y="1700369"/>
                  <a:ext cx="183600" cy="5140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7" name="Ink 66">
                  <a:extLst>
                    <a:ext uri="{FF2B5EF4-FFF2-40B4-BE49-F238E27FC236}">
                      <a16:creationId xmlns:a16="http://schemas.microsoft.com/office/drawing/2014/main" id="{8E7621F4-2325-1512-8FD3-4EFCB9D36CFF}"/>
                    </a:ext>
                  </a:extLst>
                </p14:cNvPr>
                <p14:cNvContentPartPr/>
                <p14:nvPr/>
              </p14:nvContentPartPr>
              <p14:xfrm>
                <a:off x="9467530" y="1980449"/>
                <a:ext cx="322920" cy="106200"/>
              </p14:xfrm>
            </p:contentPart>
          </mc:Choice>
          <mc:Fallback xmlns="">
            <p:pic>
              <p:nvPicPr>
                <p:cNvPr id="67" name="Ink 66">
                  <a:extLst>
                    <a:ext uri="{FF2B5EF4-FFF2-40B4-BE49-F238E27FC236}">
                      <a16:creationId xmlns:a16="http://schemas.microsoft.com/office/drawing/2014/main" id="{8E7621F4-2325-1512-8FD3-4EFCB9D36CFF}"/>
                    </a:ext>
                  </a:extLst>
                </p:cNvPr>
                <p:cNvPicPr/>
                <p:nvPr/>
              </p:nvPicPr>
              <p:blipFill>
                <a:blip r:embed="rId93"/>
                <a:stretch>
                  <a:fillRect/>
                </a:stretch>
              </p:blipFill>
              <p:spPr>
                <a:xfrm>
                  <a:off x="9458530" y="1971449"/>
                  <a:ext cx="3405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8" name="Ink 67">
                  <a:extLst>
                    <a:ext uri="{FF2B5EF4-FFF2-40B4-BE49-F238E27FC236}">
                      <a16:creationId xmlns:a16="http://schemas.microsoft.com/office/drawing/2014/main" id="{8CBB5329-6675-C48A-9E1E-4157FD8D2025}"/>
                    </a:ext>
                  </a:extLst>
                </p14:cNvPr>
                <p14:cNvContentPartPr/>
                <p14:nvPr/>
              </p14:nvContentPartPr>
              <p14:xfrm>
                <a:off x="10132450" y="1771289"/>
                <a:ext cx="166320" cy="302400"/>
              </p14:xfrm>
            </p:contentPart>
          </mc:Choice>
          <mc:Fallback xmlns="">
            <p:pic>
              <p:nvPicPr>
                <p:cNvPr id="68" name="Ink 67">
                  <a:extLst>
                    <a:ext uri="{FF2B5EF4-FFF2-40B4-BE49-F238E27FC236}">
                      <a16:creationId xmlns:a16="http://schemas.microsoft.com/office/drawing/2014/main" id="{8CBB5329-6675-C48A-9E1E-4157FD8D2025}"/>
                    </a:ext>
                  </a:extLst>
                </p:cNvPr>
                <p:cNvPicPr/>
                <p:nvPr/>
              </p:nvPicPr>
              <p:blipFill>
                <a:blip r:embed="rId95"/>
                <a:stretch>
                  <a:fillRect/>
                </a:stretch>
              </p:blipFill>
              <p:spPr>
                <a:xfrm>
                  <a:off x="10123810" y="1762289"/>
                  <a:ext cx="18396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1" name="Ink 70">
                  <a:extLst>
                    <a:ext uri="{FF2B5EF4-FFF2-40B4-BE49-F238E27FC236}">
                      <a16:creationId xmlns:a16="http://schemas.microsoft.com/office/drawing/2014/main" id="{2F84A99D-0A19-707F-82C6-B055BB707597}"/>
                    </a:ext>
                  </a:extLst>
                </p14:cNvPr>
                <p14:cNvContentPartPr/>
                <p14:nvPr/>
              </p14:nvContentPartPr>
              <p14:xfrm>
                <a:off x="10583890" y="1745729"/>
                <a:ext cx="199080" cy="386280"/>
              </p14:xfrm>
            </p:contentPart>
          </mc:Choice>
          <mc:Fallback xmlns="">
            <p:pic>
              <p:nvPicPr>
                <p:cNvPr id="71" name="Ink 70">
                  <a:extLst>
                    <a:ext uri="{FF2B5EF4-FFF2-40B4-BE49-F238E27FC236}">
                      <a16:creationId xmlns:a16="http://schemas.microsoft.com/office/drawing/2014/main" id="{2F84A99D-0A19-707F-82C6-B055BB707597}"/>
                    </a:ext>
                  </a:extLst>
                </p:cNvPr>
                <p:cNvPicPr/>
                <p:nvPr/>
              </p:nvPicPr>
              <p:blipFill>
                <a:blip r:embed="rId97"/>
                <a:stretch>
                  <a:fillRect/>
                </a:stretch>
              </p:blipFill>
              <p:spPr>
                <a:xfrm>
                  <a:off x="10574890" y="1736729"/>
                  <a:ext cx="21672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2" name="Ink 71">
                  <a:extLst>
                    <a:ext uri="{FF2B5EF4-FFF2-40B4-BE49-F238E27FC236}">
                      <a16:creationId xmlns:a16="http://schemas.microsoft.com/office/drawing/2014/main" id="{BF9DFB1A-C19F-3F58-9A23-8DEA31BA13A0}"/>
                    </a:ext>
                  </a:extLst>
                </p14:cNvPr>
                <p14:cNvContentPartPr/>
                <p14:nvPr/>
              </p14:nvContentPartPr>
              <p14:xfrm>
                <a:off x="10777570" y="1852289"/>
                <a:ext cx="111960" cy="213840"/>
              </p14:xfrm>
            </p:contentPart>
          </mc:Choice>
          <mc:Fallback xmlns="">
            <p:pic>
              <p:nvPicPr>
                <p:cNvPr id="72" name="Ink 71">
                  <a:extLst>
                    <a:ext uri="{FF2B5EF4-FFF2-40B4-BE49-F238E27FC236}">
                      <a16:creationId xmlns:a16="http://schemas.microsoft.com/office/drawing/2014/main" id="{BF9DFB1A-C19F-3F58-9A23-8DEA31BA13A0}"/>
                    </a:ext>
                  </a:extLst>
                </p:cNvPr>
                <p:cNvPicPr/>
                <p:nvPr/>
              </p:nvPicPr>
              <p:blipFill>
                <a:blip r:embed="rId99"/>
                <a:stretch>
                  <a:fillRect/>
                </a:stretch>
              </p:blipFill>
              <p:spPr>
                <a:xfrm>
                  <a:off x="10768930" y="1843289"/>
                  <a:ext cx="1296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4" name="Ink 73">
                  <a:extLst>
                    <a:ext uri="{FF2B5EF4-FFF2-40B4-BE49-F238E27FC236}">
                      <a16:creationId xmlns:a16="http://schemas.microsoft.com/office/drawing/2014/main" id="{39475553-81B1-6403-542A-EB1B515EE8C8}"/>
                    </a:ext>
                  </a:extLst>
                </p14:cNvPr>
                <p14:cNvContentPartPr/>
                <p14:nvPr/>
              </p14:nvContentPartPr>
              <p14:xfrm>
                <a:off x="11010850" y="1953089"/>
                <a:ext cx="194040" cy="18360"/>
              </p14:xfrm>
            </p:contentPart>
          </mc:Choice>
          <mc:Fallback xmlns="">
            <p:pic>
              <p:nvPicPr>
                <p:cNvPr id="74" name="Ink 73">
                  <a:extLst>
                    <a:ext uri="{FF2B5EF4-FFF2-40B4-BE49-F238E27FC236}">
                      <a16:creationId xmlns:a16="http://schemas.microsoft.com/office/drawing/2014/main" id="{39475553-81B1-6403-542A-EB1B515EE8C8}"/>
                    </a:ext>
                  </a:extLst>
                </p:cNvPr>
                <p:cNvPicPr/>
                <p:nvPr/>
              </p:nvPicPr>
              <p:blipFill>
                <a:blip r:embed="rId101"/>
                <a:stretch>
                  <a:fillRect/>
                </a:stretch>
              </p:blipFill>
              <p:spPr>
                <a:xfrm>
                  <a:off x="11001850" y="1944089"/>
                  <a:ext cx="2116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5" name="Ink 74">
                  <a:extLst>
                    <a:ext uri="{FF2B5EF4-FFF2-40B4-BE49-F238E27FC236}">
                      <a16:creationId xmlns:a16="http://schemas.microsoft.com/office/drawing/2014/main" id="{14FBB451-4DE2-2B1E-C544-352FD53B9372}"/>
                    </a:ext>
                  </a:extLst>
                </p14:cNvPr>
                <p14:cNvContentPartPr/>
                <p14:nvPr/>
              </p14:nvContentPartPr>
              <p14:xfrm>
                <a:off x="10970170" y="2033009"/>
                <a:ext cx="152280" cy="4680"/>
              </p14:xfrm>
            </p:contentPart>
          </mc:Choice>
          <mc:Fallback xmlns="">
            <p:pic>
              <p:nvPicPr>
                <p:cNvPr id="75" name="Ink 74">
                  <a:extLst>
                    <a:ext uri="{FF2B5EF4-FFF2-40B4-BE49-F238E27FC236}">
                      <a16:creationId xmlns:a16="http://schemas.microsoft.com/office/drawing/2014/main" id="{14FBB451-4DE2-2B1E-C544-352FD53B9372}"/>
                    </a:ext>
                  </a:extLst>
                </p:cNvPr>
                <p:cNvPicPr/>
                <p:nvPr/>
              </p:nvPicPr>
              <p:blipFill>
                <a:blip r:embed="rId103"/>
                <a:stretch>
                  <a:fillRect/>
                </a:stretch>
              </p:blipFill>
              <p:spPr>
                <a:xfrm>
                  <a:off x="10961530" y="2024369"/>
                  <a:ext cx="1699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6" name="Ink 75">
                  <a:extLst>
                    <a:ext uri="{FF2B5EF4-FFF2-40B4-BE49-F238E27FC236}">
                      <a16:creationId xmlns:a16="http://schemas.microsoft.com/office/drawing/2014/main" id="{6CCA9F35-B5C8-F3FC-DD7F-E4871330EB3A}"/>
                    </a:ext>
                  </a:extLst>
                </p14:cNvPr>
                <p14:cNvContentPartPr/>
                <p14:nvPr/>
              </p14:nvContentPartPr>
              <p14:xfrm>
                <a:off x="11268250" y="1925009"/>
                <a:ext cx="228960" cy="147240"/>
              </p14:xfrm>
            </p:contentPart>
          </mc:Choice>
          <mc:Fallback xmlns="">
            <p:pic>
              <p:nvPicPr>
                <p:cNvPr id="76" name="Ink 75">
                  <a:extLst>
                    <a:ext uri="{FF2B5EF4-FFF2-40B4-BE49-F238E27FC236}">
                      <a16:creationId xmlns:a16="http://schemas.microsoft.com/office/drawing/2014/main" id="{6CCA9F35-B5C8-F3FC-DD7F-E4871330EB3A}"/>
                    </a:ext>
                  </a:extLst>
                </p:cNvPr>
                <p:cNvPicPr/>
                <p:nvPr/>
              </p:nvPicPr>
              <p:blipFill>
                <a:blip r:embed="rId105"/>
                <a:stretch>
                  <a:fillRect/>
                </a:stretch>
              </p:blipFill>
              <p:spPr>
                <a:xfrm>
                  <a:off x="11259250" y="1916009"/>
                  <a:ext cx="2466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7" name="Ink 76">
                  <a:extLst>
                    <a:ext uri="{FF2B5EF4-FFF2-40B4-BE49-F238E27FC236}">
                      <a16:creationId xmlns:a16="http://schemas.microsoft.com/office/drawing/2014/main" id="{14760EF7-7F2A-7580-5475-0E86FD8DF032}"/>
                    </a:ext>
                  </a:extLst>
                </p14:cNvPr>
                <p14:cNvContentPartPr/>
                <p14:nvPr/>
              </p14:nvContentPartPr>
              <p14:xfrm>
                <a:off x="11486410" y="1766969"/>
                <a:ext cx="207720" cy="572760"/>
              </p14:xfrm>
            </p:contentPart>
          </mc:Choice>
          <mc:Fallback xmlns="">
            <p:pic>
              <p:nvPicPr>
                <p:cNvPr id="77" name="Ink 76">
                  <a:extLst>
                    <a:ext uri="{FF2B5EF4-FFF2-40B4-BE49-F238E27FC236}">
                      <a16:creationId xmlns:a16="http://schemas.microsoft.com/office/drawing/2014/main" id="{14760EF7-7F2A-7580-5475-0E86FD8DF032}"/>
                    </a:ext>
                  </a:extLst>
                </p:cNvPr>
                <p:cNvPicPr/>
                <p:nvPr/>
              </p:nvPicPr>
              <p:blipFill>
                <a:blip r:embed="rId107"/>
                <a:stretch>
                  <a:fillRect/>
                </a:stretch>
              </p:blipFill>
              <p:spPr>
                <a:xfrm>
                  <a:off x="11477410" y="1758329"/>
                  <a:ext cx="225360" cy="590400"/>
                </a:xfrm>
                <a:prstGeom prst="rect">
                  <a:avLst/>
                </a:prstGeom>
              </p:spPr>
            </p:pic>
          </mc:Fallback>
        </mc:AlternateContent>
      </p:grpSp>
      <p:grpSp>
        <p:nvGrpSpPr>
          <p:cNvPr id="87" name="Group 86">
            <a:extLst>
              <a:ext uri="{FF2B5EF4-FFF2-40B4-BE49-F238E27FC236}">
                <a16:creationId xmlns:a16="http://schemas.microsoft.com/office/drawing/2014/main" id="{8161B401-334F-10E9-6825-F841095CB649}"/>
              </a:ext>
            </a:extLst>
          </p:cNvPr>
          <p:cNvGrpSpPr/>
          <p:nvPr/>
        </p:nvGrpSpPr>
        <p:grpSpPr>
          <a:xfrm>
            <a:off x="708730" y="2637089"/>
            <a:ext cx="1130400" cy="635040"/>
            <a:chOff x="708730" y="2637089"/>
            <a:chExt cx="1130400" cy="635040"/>
          </a:xfrm>
        </p:grpSpPr>
        <mc:AlternateContent xmlns:mc="http://schemas.openxmlformats.org/markup-compatibility/2006" xmlns:p14="http://schemas.microsoft.com/office/powerpoint/2010/main">
          <mc:Choice Requires="p14">
            <p:contentPart p14:bwMode="auto" r:id="rId108">
              <p14:nvContentPartPr>
                <p14:cNvPr id="79" name="Ink 78">
                  <a:extLst>
                    <a:ext uri="{FF2B5EF4-FFF2-40B4-BE49-F238E27FC236}">
                      <a16:creationId xmlns:a16="http://schemas.microsoft.com/office/drawing/2014/main" id="{F5C484C0-54CF-014A-31F2-39D28D1BCEF3}"/>
                    </a:ext>
                  </a:extLst>
                </p14:cNvPr>
                <p14:cNvContentPartPr/>
                <p14:nvPr/>
              </p14:nvContentPartPr>
              <p14:xfrm>
                <a:off x="708730" y="2768849"/>
                <a:ext cx="212760" cy="282960"/>
              </p14:xfrm>
            </p:contentPart>
          </mc:Choice>
          <mc:Fallback xmlns="">
            <p:pic>
              <p:nvPicPr>
                <p:cNvPr id="79" name="Ink 78">
                  <a:extLst>
                    <a:ext uri="{FF2B5EF4-FFF2-40B4-BE49-F238E27FC236}">
                      <a16:creationId xmlns:a16="http://schemas.microsoft.com/office/drawing/2014/main" id="{F5C484C0-54CF-014A-31F2-39D28D1BCEF3}"/>
                    </a:ext>
                  </a:extLst>
                </p:cNvPr>
                <p:cNvPicPr/>
                <p:nvPr/>
              </p:nvPicPr>
              <p:blipFill>
                <a:blip r:embed="rId109"/>
                <a:stretch>
                  <a:fillRect/>
                </a:stretch>
              </p:blipFill>
              <p:spPr>
                <a:xfrm>
                  <a:off x="699730" y="2760209"/>
                  <a:ext cx="23040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0" name="Ink 79">
                  <a:extLst>
                    <a:ext uri="{FF2B5EF4-FFF2-40B4-BE49-F238E27FC236}">
                      <a16:creationId xmlns:a16="http://schemas.microsoft.com/office/drawing/2014/main" id="{83E8F58A-C730-76D4-025D-523F19FD5EFC}"/>
                    </a:ext>
                  </a:extLst>
                </p14:cNvPr>
                <p14:cNvContentPartPr/>
                <p14:nvPr/>
              </p14:nvContentPartPr>
              <p14:xfrm>
                <a:off x="904930" y="2637089"/>
                <a:ext cx="188280" cy="635040"/>
              </p14:xfrm>
            </p:contentPart>
          </mc:Choice>
          <mc:Fallback xmlns="">
            <p:pic>
              <p:nvPicPr>
                <p:cNvPr id="80" name="Ink 79">
                  <a:extLst>
                    <a:ext uri="{FF2B5EF4-FFF2-40B4-BE49-F238E27FC236}">
                      <a16:creationId xmlns:a16="http://schemas.microsoft.com/office/drawing/2014/main" id="{83E8F58A-C730-76D4-025D-523F19FD5EFC}"/>
                    </a:ext>
                  </a:extLst>
                </p:cNvPr>
                <p:cNvPicPr/>
                <p:nvPr/>
              </p:nvPicPr>
              <p:blipFill>
                <a:blip r:embed="rId111"/>
                <a:stretch>
                  <a:fillRect/>
                </a:stretch>
              </p:blipFill>
              <p:spPr>
                <a:xfrm>
                  <a:off x="895930" y="2628449"/>
                  <a:ext cx="205920" cy="6526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2" name="Ink 81">
                  <a:extLst>
                    <a:ext uri="{FF2B5EF4-FFF2-40B4-BE49-F238E27FC236}">
                      <a16:creationId xmlns:a16="http://schemas.microsoft.com/office/drawing/2014/main" id="{1A70325D-FC6D-A50D-4084-A83AEF1F93ED}"/>
                    </a:ext>
                  </a:extLst>
                </p14:cNvPr>
                <p14:cNvContentPartPr/>
                <p14:nvPr/>
              </p14:nvContentPartPr>
              <p14:xfrm>
                <a:off x="1327210" y="2763809"/>
                <a:ext cx="41040" cy="362880"/>
              </p14:xfrm>
            </p:contentPart>
          </mc:Choice>
          <mc:Fallback xmlns="">
            <p:pic>
              <p:nvPicPr>
                <p:cNvPr id="82" name="Ink 81">
                  <a:extLst>
                    <a:ext uri="{FF2B5EF4-FFF2-40B4-BE49-F238E27FC236}">
                      <a16:creationId xmlns:a16="http://schemas.microsoft.com/office/drawing/2014/main" id="{1A70325D-FC6D-A50D-4084-A83AEF1F93ED}"/>
                    </a:ext>
                  </a:extLst>
                </p:cNvPr>
                <p:cNvPicPr/>
                <p:nvPr/>
              </p:nvPicPr>
              <p:blipFill>
                <a:blip r:embed="rId113"/>
                <a:stretch>
                  <a:fillRect/>
                </a:stretch>
              </p:blipFill>
              <p:spPr>
                <a:xfrm>
                  <a:off x="1318210" y="2754809"/>
                  <a:ext cx="5868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3" name="Ink 82">
                  <a:extLst>
                    <a:ext uri="{FF2B5EF4-FFF2-40B4-BE49-F238E27FC236}">
                      <a16:creationId xmlns:a16="http://schemas.microsoft.com/office/drawing/2014/main" id="{FC1D7162-2302-8FC8-EE62-4D91F390DE5A}"/>
                    </a:ext>
                  </a:extLst>
                </p14:cNvPr>
                <p14:cNvContentPartPr/>
                <p14:nvPr/>
              </p14:nvContentPartPr>
              <p14:xfrm>
                <a:off x="1449610" y="2764889"/>
                <a:ext cx="52200" cy="391320"/>
              </p14:xfrm>
            </p:contentPart>
          </mc:Choice>
          <mc:Fallback xmlns="">
            <p:pic>
              <p:nvPicPr>
                <p:cNvPr id="83" name="Ink 82">
                  <a:extLst>
                    <a:ext uri="{FF2B5EF4-FFF2-40B4-BE49-F238E27FC236}">
                      <a16:creationId xmlns:a16="http://schemas.microsoft.com/office/drawing/2014/main" id="{FC1D7162-2302-8FC8-EE62-4D91F390DE5A}"/>
                    </a:ext>
                  </a:extLst>
                </p:cNvPr>
                <p:cNvPicPr/>
                <p:nvPr/>
              </p:nvPicPr>
              <p:blipFill>
                <a:blip r:embed="rId115"/>
                <a:stretch>
                  <a:fillRect/>
                </a:stretch>
              </p:blipFill>
              <p:spPr>
                <a:xfrm>
                  <a:off x="1440970" y="2756249"/>
                  <a:ext cx="69840" cy="4089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4" name="Ink 83">
                  <a:extLst>
                    <a:ext uri="{FF2B5EF4-FFF2-40B4-BE49-F238E27FC236}">
                      <a16:creationId xmlns:a16="http://schemas.microsoft.com/office/drawing/2014/main" id="{C784C909-734B-6532-4DDC-60245A11DF78}"/>
                    </a:ext>
                  </a:extLst>
                </p14:cNvPr>
                <p14:cNvContentPartPr/>
                <p14:nvPr/>
              </p14:nvContentPartPr>
              <p14:xfrm>
                <a:off x="1347010" y="2985209"/>
                <a:ext cx="171360" cy="20520"/>
              </p14:xfrm>
            </p:contentPart>
          </mc:Choice>
          <mc:Fallback xmlns="">
            <p:pic>
              <p:nvPicPr>
                <p:cNvPr id="84" name="Ink 83">
                  <a:extLst>
                    <a:ext uri="{FF2B5EF4-FFF2-40B4-BE49-F238E27FC236}">
                      <a16:creationId xmlns:a16="http://schemas.microsoft.com/office/drawing/2014/main" id="{C784C909-734B-6532-4DDC-60245A11DF78}"/>
                    </a:ext>
                  </a:extLst>
                </p:cNvPr>
                <p:cNvPicPr/>
                <p:nvPr/>
              </p:nvPicPr>
              <p:blipFill>
                <a:blip r:embed="rId117"/>
                <a:stretch>
                  <a:fillRect/>
                </a:stretch>
              </p:blipFill>
              <p:spPr>
                <a:xfrm>
                  <a:off x="1338370" y="2976569"/>
                  <a:ext cx="1890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5" name="Ink 84">
                  <a:extLst>
                    <a:ext uri="{FF2B5EF4-FFF2-40B4-BE49-F238E27FC236}">
                      <a16:creationId xmlns:a16="http://schemas.microsoft.com/office/drawing/2014/main" id="{9CE9531A-6AAE-8554-1813-4D2BC012704F}"/>
                    </a:ext>
                  </a:extLst>
                </p14:cNvPr>
                <p14:cNvContentPartPr/>
                <p14:nvPr/>
              </p14:nvContentPartPr>
              <p14:xfrm>
                <a:off x="1597930" y="2991689"/>
                <a:ext cx="123120" cy="141480"/>
              </p14:xfrm>
            </p:contentPart>
          </mc:Choice>
          <mc:Fallback xmlns="">
            <p:pic>
              <p:nvPicPr>
                <p:cNvPr id="85" name="Ink 84">
                  <a:extLst>
                    <a:ext uri="{FF2B5EF4-FFF2-40B4-BE49-F238E27FC236}">
                      <a16:creationId xmlns:a16="http://schemas.microsoft.com/office/drawing/2014/main" id="{9CE9531A-6AAE-8554-1813-4D2BC012704F}"/>
                    </a:ext>
                  </a:extLst>
                </p:cNvPr>
                <p:cNvPicPr/>
                <p:nvPr/>
              </p:nvPicPr>
              <p:blipFill>
                <a:blip r:embed="rId119"/>
                <a:stretch>
                  <a:fillRect/>
                </a:stretch>
              </p:blipFill>
              <p:spPr>
                <a:xfrm>
                  <a:off x="1588930" y="2982689"/>
                  <a:ext cx="1407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6" name="Ink 85">
                  <a:extLst>
                    <a:ext uri="{FF2B5EF4-FFF2-40B4-BE49-F238E27FC236}">
                      <a16:creationId xmlns:a16="http://schemas.microsoft.com/office/drawing/2014/main" id="{9EA0A75A-4639-5C61-9C68-D0BF5F596D72}"/>
                    </a:ext>
                  </a:extLst>
                </p14:cNvPr>
                <p14:cNvContentPartPr/>
                <p14:nvPr/>
              </p14:nvContentPartPr>
              <p14:xfrm>
                <a:off x="1707370" y="2713769"/>
                <a:ext cx="131760" cy="176400"/>
              </p14:xfrm>
            </p:contentPart>
          </mc:Choice>
          <mc:Fallback xmlns="">
            <p:pic>
              <p:nvPicPr>
                <p:cNvPr id="86" name="Ink 85">
                  <a:extLst>
                    <a:ext uri="{FF2B5EF4-FFF2-40B4-BE49-F238E27FC236}">
                      <a16:creationId xmlns:a16="http://schemas.microsoft.com/office/drawing/2014/main" id="{9EA0A75A-4639-5C61-9C68-D0BF5F596D72}"/>
                    </a:ext>
                  </a:extLst>
                </p:cNvPr>
                <p:cNvPicPr/>
                <p:nvPr/>
              </p:nvPicPr>
              <p:blipFill>
                <a:blip r:embed="rId121"/>
                <a:stretch>
                  <a:fillRect/>
                </a:stretch>
              </p:blipFill>
              <p:spPr>
                <a:xfrm>
                  <a:off x="1698730" y="2704769"/>
                  <a:ext cx="149400" cy="194040"/>
                </a:xfrm>
                <a:prstGeom prst="rect">
                  <a:avLst/>
                </a:prstGeom>
              </p:spPr>
            </p:pic>
          </mc:Fallback>
        </mc:AlternateContent>
      </p:grpSp>
      <p:grpSp>
        <p:nvGrpSpPr>
          <p:cNvPr id="99" name="Group 98">
            <a:extLst>
              <a:ext uri="{FF2B5EF4-FFF2-40B4-BE49-F238E27FC236}">
                <a16:creationId xmlns:a16="http://schemas.microsoft.com/office/drawing/2014/main" id="{CBE6C70E-EBD4-C4B7-35E3-09A79F168AFA}"/>
              </a:ext>
            </a:extLst>
          </p:cNvPr>
          <p:cNvGrpSpPr/>
          <p:nvPr/>
        </p:nvGrpSpPr>
        <p:grpSpPr>
          <a:xfrm>
            <a:off x="3405850" y="2504969"/>
            <a:ext cx="1645920" cy="650520"/>
            <a:chOff x="3405850" y="2504969"/>
            <a:chExt cx="1645920" cy="650520"/>
          </a:xfrm>
        </p:grpSpPr>
        <mc:AlternateContent xmlns:mc="http://schemas.openxmlformats.org/markup-compatibility/2006" xmlns:p14="http://schemas.microsoft.com/office/powerpoint/2010/main">
          <mc:Choice Requires="p14">
            <p:contentPart p14:bwMode="auto" r:id="rId122">
              <p14:nvContentPartPr>
                <p14:cNvPr id="88" name="Ink 87">
                  <a:extLst>
                    <a:ext uri="{FF2B5EF4-FFF2-40B4-BE49-F238E27FC236}">
                      <a16:creationId xmlns:a16="http://schemas.microsoft.com/office/drawing/2014/main" id="{5A8C387A-D155-FC66-8091-15A1CEBFF412}"/>
                    </a:ext>
                  </a:extLst>
                </p14:cNvPr>
                <p14:cNvContentPartPr/>
                <p14:nvPr/>
              </p14:nvContentPartPr>
              <p14:xfrm>
                <a:off x="3405850" y="2621609"/>
                <a:ext cx="117720" cy="506160"/>
              </p14:xfrm>
            </p:contentPart>
          </mc:Choice>
          <mc:Fallback xmlns="">
            <p:pic>
              <p:nvPicPr>
                <p:cNvPr id="88" name="Ink 87">
                  <a:extLst>
                    <a:ext uri="{FF2B5EF4-FFF2-40B4-BE49-F238E27FC236}">
                      <a16:creationId xmlns:a16="http://schemas.microsoft.com/office/drawing/2014/main" id="{5A8C387A-D155-FC66-8091-15A1CEBFF412}"/>
                    </a:ext>
                  </a:extLst>
                </p:cNvPr>
                <p:cNvPicPr/>
                <p:nvPr/>
              </p:nvPicPr>
              <p:blipFill>
                <a:blip r:embed="rId123"/>
                <a:stretch>
                  <a:fillRect/>
                </a:stretch>
              </p:blipFill>
              <p:spPr>
                <a:xfrm>
                  <a:off x="3397210" y="2612969"/>
                  <a:ext cx="135360" cy="5238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9" name="Ink 88">
                  <a:extLst>
                    <a:ext uri="{FF2B5EF4-FFF2-40B4-BE49-F238E27FC236}">
                      <a16:creationId xmlns:a16="http://schemas.microsoft.com/office/drawing/2014/main" id="{75B780A0-6A08-086B-DA9D-D8B6DD46999E}"/>
                    </a:ext>
                  </a:extLst>
                </p14:cNvPr>
                <p14:cNvContentPartPr/>
                <p14:nvPr/>
              </p14:nvContentPartPr>
              <p14:xfrm>
                <a:off x="3644530" y="2726009"/>
                <a:ext cx="119520" cy="305640"/>
              </p14:xfrm>
            </p:contentPart>
          </mc:Choice>
          <mc:Fallback xmlns="">
            <p:pic>
              <p:nvPicPr>
                <p:cNvPr id="89" name="Ink 88">
                  <a:extLst>
                    <a:ext uri="{FF2B5EF4-FFF2-40B4-BE49-F238E27FC236}">
                      <a16:creationId xmlns:a16="http://schemas.microsoft.com/office/drawing/2014/main" id="{75B780A0-6A08-086B-DA9D-D8B6DD46999E}"/>
                    </a:ext>
                  </a:extLst>
                </p:cNvPr>
                <p:cNvPicPr/>
                <p:nvPr/>
              </p:nvPicPr>
              <p:blipFill>
                <a:blip r:embed="rId125"/>
                <a:stretch>
                  <a:fillRect/>
                </a:stretch>
              </p:blipFill>
              <p:spPr>
                <a:xfrm>
                  <a:off x="3635530" y="2717369"/>
                  <a:ext cx="13716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0" name="Ink 89">
                  <a:extLst>
                    <a:ext uri="{FF2B5EF4-FFF2-40B4-BE49-F238E27FC236}">
                      <a16:creationId xmlns:a16="http://schemas.microsoft.com/office/drawing/2014/main" id="{82DC5BE9-2D18-7FF5-F7C2-8A1BC6806A98}"/>
                    </a:ext>
                  </a:extLst>
                </p14:cNvPr>
                <p14:cNvContentPartPr/>
                <p14:nvPr/>
              </p14:nvContentPartPr>
              <p14:xfrm>
                <a:off x="3854770" y="2828969"/>
                <a:ext cx="109080" cy="207000"/>
              </p14:xfrm>
            </p:contentPart>
          </mc:Choice>
          <mc:Fallback xmlns="">
            <p:pic>
              <p:nvPicPr>
                <p:cNvPr id="90" name="Ink 89">
                  <a:extLst>
                    <a:ext uri="{FF2B5EF4-FFF2-40B4-BE49-F238E27FC236}">
                      <a16:creationId xmlns:a16="http://schemas.microsoft.com/office/drawing/2014/main" id="{82DC5BE9-2D18-7FF5-F7C2-8A1BC6806A98}"/>
                    </a:ext>
                  </a:extLst>
                </p:cNvPr>
                <p:cNvPicPr/>
                <p:nvPr/>
              </p:nvPicPr>
              <p:blipFill>
                <a:blip r:embed="rId127"/>
                <a:stretch>
                  <a:fillRect/>
                </a:stretch>
              </p:blipFill>
              <p:spPr>
                <a:xfrm>
                  <a:off x="3845770" y="2819969"/>
                  <a:ext cx="1267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2" name="Ink 91">
                  <a:extLst>
                    <a:ext uri="{FF2B5EF4-FFF2-40B4-BE49-F238E27FC236}">
                      <a16:creationId xmlns:a16="http://schemas.microsoft.com/office/drawing/2014/main" id="{E67B7354-707C-D5A9-A4DC-3FA482E0A44C}"/>
                    </a:ext>
                  </a:extLst>
                </p14:cNvPr>
                <p14:cNvContentPartPr/>
                <p14:nvPr/>
              </p14:nvContentPartPr>
              <p14:xfrm>
                <a:off x="3979690" y="2646449"/>
                <a:ext cx="125280" cy="129240"/>
              </p14:xfrm>
            </p:contentPart>
          </mc:Choice>
          <mc:Fallback xmlns="">
            <p:pic>
              <p:nvPicPr>
                <p:cNvPr id="92" name="Ink 91">
                  <a:extLst>
                    <a:ext uri="{FF2B5EF4-FFF2-40B4-BE49-F238E27FC236}">
                      <a16:creationId xmlns:a16="http://schemas.microsoft.com/office/drawing/2014/main" id="{E67B7354-707C-D5A9-A4DC-3FA482E0A44C}"/>
                    </a:ext>
                  </a:extLst>
                </p:cNvPr>
                <p:cNvPicPr/>
                <p:nvPr/>
              </p:nvPicPr>
              <p:blipFill>
                <a:blip r:embed="rId129"/>
                <a:stretch>
                  <a:fillRect/>
                </a:stretch>
              </p:blipFill>
              <p:spPr>
                <a:xfrm>
                  <a:off x="3970690" y="2637449"/>
                  <a:ext cx="1429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3" name="Ink 92">
                  <a:extLst>
                    <a:ext uri="{FF2B5EF4-FFF2-40B4-BE49-F238E27FC236}">
                      <a16:creationId xmlns:a16="http://schemas.microsoft.com/office/drawing/2014/main" id="{DDEDC06C-F4E5-C2E6-12D1-A1E0E78CA43F}"/>
                    </a:ext>
                  </a:extLst>
                </p14:cNvPr>
                <p14:cNvContentPartPr/>
                <p14:nvPr/>
              </p14:nvContentPartPr>
              <p14:xfrm>
                <a:off x="4293970" y="2786129"/>
                <a:ext cx="38880" cy="49680"/>
              </p14:xfrm>
            </p:contentPart>
          </mc:Choice>
          <mc:Fallback xmlns="">
            <p:pic>
              <p:nvPicPr>
                <p:cNvPr id="93" name="Ink 92">
                  <a:extLst>
                    <a:ext uri="{FF2B5EF4-FFF2-40B4-BE49-F238E27FC236}">
                      <a16:creationId xmlns:a16="http://schemas.microsoft.com/office/drawing/2014/main" id="{DDEDC06C-F4E5-C2E6-12D1-A1E0E78CA43F}"/>
                    </a:ext>
                  </a:extLst>
                </p:cNvPr>
                <p:cNvPicPr/>
                <p:nvPr/>
              </p:nvPicPr>
              <p:blipFill>
                <a:blip r:embed="rId131"/>
                <a:stretch>
                  <a:fillRect/>
                </a:stretch>
              </p:blipFill>
              <p:spPr>
                <a:xfrm>
                  <a:off x="4285330" y="2777489"/>
                  <a:ext cx="565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4" name="Ink 93">
                  <a:extLst>
                    <a:ext uri="{FF2B5EF4-FFF2-40B4-BE49-F238E27FC236}">
                      <a16:creationId xmlns:a16="http://schemas.microsoft.com/office/drawing/2014/main" id="{55F37114-AB0A-A826-E31D-64047A24DFAF}"/>
                    </a:ext>
                  </a:extLst>
                </p14:cNvPr>
                <p14:cNvContentPartPr/>
                <p14:nvPr/>
              </p14:nvContentPartPr>
              <p14:xfrm>
                <a:off x="4188490" y="2982689"/>
                <a:ext cx="90000" cy="88920"/>
              </p14:xfrm>
            </p:contentPart>
          </mc:Choice>
          <mc:Fallback xmlns="">
            <p:pic>
              <p:nvPicPr>
                <p:cNvPr id="94" name="Ink 93">
                  <a:extLst>
                    <a:ext uri="{FF2B5EF4-FFF2-40B4-BE49-F238E27FC236}">
                      <a16:creationId xmlns:a16="http://schemas.microsoft.com/office/drawing/2014/main" id="{55F37114-AB0A-A826-E31D-64047A24DFAF}"/>
                    </a:ext>
                  </a:extLst>
                </p:cNvPr>
                <p:cNvPicPr/>
                <p:nvPr/>
              </p:nvPicPr>
              <p:blipFill>
                <a:blip r:embed="rId133"/>
                <a:stretch>
                  <a:fillRect/>
                </a:stretch>
              </p:blipFill>
              <p:spPr>
                <a:xfrm>
                  <a:off x="4179490" y="2974049"/>
                  <a:ext cx="1076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5" name="Ink 94">
                  <a:extLst>
                    <a:ext uri="{FF2B5EF4-FFF2-40B4-BE49-F238E27FC236}">
                      <a16:creationId xmlns:a16="http://schemas.microsoft.com/office/drawing/2014/main" id="{48CE99FC-A6F1-65C4-7E46-02DA6A2D654F}"/>
                    </a:ext>
                  </a:extLst>
                </p14:cNvPr>
                <p14:cNvContentPartPr/>
                <p14:nvPr/>
              </p14:nvContentPartPr>
              <p14:xfrm>
                <a:off x="4525090" y="2735369"/>
                <a:ext cx="5040" cy="2880"/>
              </p14:xfrm>
            </p:contentPart>
          </mc:Choice>
          <mc:Fallback xmlns="">
            <p:pic>
              <p:nvPicPr>
                <p:cNvPr id="95" name="Ink 94">
                  <a:extLst>
                    <a:ext uri="{FF2B5EF4-FFF2-40B4-BE49-F238E27FC236}">
                      <a16:creationId xmlns:a16="http://schemas.microsoft.com/office/drawing/2014/main" id="{48CE99FC-A6F1-65C4-7E46-02DA6A2D654F}"/>
                    </a:ext>
                  </a:extLst>
                </p:cNvPr>
                <p:cNvPicPr/>
                <p:nvPr/>
              </p:nvPicPr>
              <p:blipFill>
                <a:blip r:embed="rId135"/>
                <a:stretch>
                  <a:fillRect/>
                </a:stretch>
              </p:blipFill>
              <p:spPr>
                <a:xfrm>
                  <a:off x="4516450" y="2726369"/>
                  <a:ext cx="226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8" name="Ink 97">
                  <a:extLst>
                    <a:ext uri="{FF2B5EF4-FFF2-40B4-BE49-F238E27FC236}">
                      <a16:creationId xmlns:a16="http://schemas.microsoft.com/office/drawing/2014/main" id="{83EA008E-F521-2FE8-A305-3AE4724C6F75}"/>
                    </a:ext>
                  </a:extLst>
                </p14:cNvPr>
                <p14:cNvContentPartPr/>
                <p14:nvPr/>
              </p14:nvContentPartPr>
              <p14:xfrm>
                <a:off x="4852330" y="2504969"/>
                <a:ext cx="199440" cy="650520"/>
              </p14:xfrm>
            </p:contentPart>
          </mc:Choice>
          <mc:Fallback xmlns="">
            <p:pic>
              <p:nvPicPr>
                <p:cNvPr id="98" name="Ink 97">
                  <a:extLst>
                    <a:ext uri="{FF2B5EF4-FFF2-40B4-BE49-F238E27FC236}">
                      <a16:creationId xmlns:a16="http://schemas.microsoft.com/office/drawing/2014/main" id="{83EA008E-F521-2FE8-A305-3AE4724C6F75}"/>
                    </a:ext>
                  </a:extLst>
                </p:cNvPr>
                <p:cNvPicPr/>
                <p:nvPr/>
              </p:nvPicPr>
              <p:blipFill>
                <a:blip r:embed="rId137"/>
                <a:stretch>
                  <a:fillRect/>
                </a:stretch>
              </p:blipFill>
              <p:spPr>
                <a:xfrm>
                  <a:off x="4843330" y="2496329"/>
                  <a:ext cx="217080" cy="668160"/>
                </a:xfrm>
                <a:prstGeom prst="rect">
                  <a:avLst/>
                </a:prstGeom>
              </p:spPr>
            </p:pic>
          </mc:Fallback>
        </mc:AlternateContent>
      </p:grpSp>
      <p:grpSp>
        <p:nvGrpSpPr>
          <p:cNvPr id="103" name="Group 102">
            <a:extLst>
              <a:ext uri="{FF2B5EF4-FFF2-40B4-BE49-F238E27FC236}">
                <a16:creationId xmlns:a16="http://schemas.microsoft.com/office/drawing/2014/main" id="{E43CA800-ECFC-3762-D70E-34FBA04B4FA8}"/>
              </a:ext>
            </a:extLst>
          </p:cNvPr>
          <p:cNvGrpSpPr/>
          <p:nvPr/>
        </p:nvGrpSpPr>
        <p:grpSpPr>
          <a:xfrm>
            <a:off x="5606170" y="2560769"/>
            <a:ext cx="1248480" cy="410400"/>
            <a:chOff x="5606170" y="2560769"/>
            <a:chExt cx="1248480" cy="410400"/>
          </a:xfrm>
        </p:grpSpPr>
        <mc:AlternateContent xmlns:mc="http://schemas.openxmlformats.org/markup-compatibility/2006" xmlns:p14="http://schemas.microsoft.com/office/powerpoint/2010/main">
          <mc:Choice Requires="p14">
            <p:contentPart p14:bwMode="auto" r:id="rId138">
              <p14:nvContentPartPr>
                <p14:cNvPr id="100" name="Ink 99">
                  <a:extLst>
                    <a:ext uri="{FF2B5EF4-FFF2-40B4-BE49-F238E27FC236}">
                      <a16:creationId xmlns:a16="http://schemas.microsoft.com/office/drawing/2014/main" id="{4B3CBDAF-7562-4A3A-6336-F662EE24409B}"/>
                    </a:ext>
                  </a:extLst>
                </p14:cNvPr>
                <p14:cNvContentPartPr/>
                <p14:nvPr/>
              </p14:nvContentPartPr>
              <p14:xfrm>
                <a:off x="5606170" y="2591729"/>
                <a:ext cx="744840" cy="379440"/>
              </p14:xfrm>
            </p:contentPart>
          </mc:Choice>
          <mc:Fallback xmlns="">
            <p:pic>
              <p:nvPicPr>
                <p:cNvPr id="100" name="Ink 99">
                  <a:extLst>
                    <a:ext uri="{FF2B5EF4-FFF2-40B4-BE49-F238E27FC236}">
                      <a16:creationId xmlns:a16="http://schemas.microsoft.com/office/drawing/2014/main" id="{4B3CBDAF-7562-4A3A-6336-F662EE24409B}"/>
                    </a:ext>
                  </a:extLst>
                </p:cNvPr>
                <p:cNvPicPr/>
                <p:nvPr/>
              </p:nvPicPr>
              <p:blipFill>
                <a:blip r:embed="rId139"/>
                <a:stretch>
                  <a:fillRect/>
                </a:stretch>
              </p:blipFill>
              <p:spPr>
                <a:xfrm>
                  <a:off x="5597170" y="2583089"/>
                  <a:ext cx="762480" cy="3970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1" name="Ink 100">
                  <a:extLst>
                    <a:ext uri="{FF2B5EF4-FFF2-40B4-BE49-F238E27FC236}">
                      <a16:creationId xmlns:a16="http://schemas.microsoft.com/office/drawing/2014/main" id="{D8F47203-BE9B-4F0C-67D6-AFCB7DE39A23}"/>
                    </a:ext>
                  </a:extLst>
                </p14:cNvPr>
                <p14:cNvContentPartPr/>
                <p14:nvPr/>
              </p14:nvContentPartPr>
              <p14:xfrm>
                <a:off x="6247690" y="2721329"/>
                <a:ext cx="110520" cy="37080"/>
              </p14:xfrm>
            </p:contentPart>
          </mc:Choice>
          <mc:Fallback xmlns="">
            <p:pic>
              <p:nvPicPr>
                <p:cNvPr id="101" name="Ink 100">
                  <a:extLst>
                    <a:ext uri="{FF2B5EF4-FFF2-40B4-BE49-F238E27FC236}">
                      <a16:creationId xmlns:a16="http://schemas.microsoft.com/office/drawing/2014/main" id="{D8F47203-BE9B-4F0C-67D6-AFCB7DE39A23}"/>
                    </a:ext>
                  </a:extLst>
                </p:cNvPr>
                <p:cNvPicPr/>
                <p:nvPr/>
              </p:nvPicPr>
              <p:blipFill>
                <a:blip r:embed="rId141"/>
                <a:stretch>
                  <a:fillRect/>
                </a:stretch>
              </p:blipFill>
              <p:spPr>
                <a:xfrm>
                  <a:off x="6238690" y="2712689"/>
                  <a:ext cx="1281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2" name="Ink 101">
                  <a:extLst>
                    <a:ext uri="{FF2B5EF4-FFF2-40B4-BE49-F238E27FC236}">
                      <a16:creationId xmlns:a16="http://schemas.microsoft.com/office/drawing/2014/main" id="{29CA531F-C500-C814-B24C-61A4D703B341}"/>
                    </a:ext>
                  </a:extLst>
                </p14:cNvPr>
                <p14:cNvContentPartPr/>
                <p14:nvPr/>
              </p14:nvContentPartPr>
              <p14:xfrm>
                <a:off x="6592570" y="2560769"/>
                <a:ext cx="262080" cy="271440"/>
              </p14:xfrm>
            </p:contentPart>
          </mc:Choice>
          <mc:Fallback xmlns="">
            <p:pic>
              <p:nvPicPr>
                <p:cNvPr id="102" name="Ink 101">
                  <a:extLst>
                    <a:ext uri="{FF2B5EF4-FFF2-40B4-BE49-F238E27FC236}">
                      <a16:creationId xmlns:a16="http://schemas.microsoft.com/office/drawing/2014/main" id="{29CA531F-C500-C814-B24C-61A4D703B341}"/>
                    </a:ext>
                  </a:extLst>
                </p:cNvPr>
                <p:cNvPicPr/>
                <p:nvPr/>
              </p:nvPicPr>
              <p:blipFill>
                <a:blip r:embed="rId143"/>
                <a:stretch>
                  <a:fillRect/>
                </a:stretch>
              </p:blipFill>
              <p:spPr>
                <a:xfrm>
                  <a:off x="6583570" y="2552129"/>
                  <a:ext cx="279720" cy="28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4">
            <p14:nvContentPartPr>
              <p14:cNvPr id="104" name="Ink 103">
                <a:extLst>
                  <a:ext uri="{FF2B5EF4-FFF2-40B4-BE49-F238E27FC236}">
                    <a16:creationId xmlns:a16="http://schemas.microsoft.com/office/drawing/2014/main" id="{96923A84-BCE4-CAD3-C666-183C76273E0B}"/>
                  </a:ext>
                </a:extLst>
              </p14:cNvPr>
              <p14:cNvContentPartPr/>
              <p14:nvPr/>
            </p14:nvContentPartPr>
            <p14:xfrm>
              <a:off x="7659610" y="1762649"/>
              <a:ext cx="188640" cy="303840"/>
            </p14:xfrm>
          </p:contentPart>
        </mc:Choice>
        <mc:Fallback xmlns="">
          <p:pic>
            <p:nvPicPr>
              <p:cNvPr id="104" name="Ink 103">
                <a:extLst>
                  <a:ext uri="{FF2B5EF4-FFF2-40B4-BE49-F238E27FC236}">
                    <a16:creationId xmlns:a16="http://schemas.microsoft.com/office/drawing/2014/main" id="{96923A84-BCE4-CAD3-C666-183C76273E0B}"/>
                  </a:ext>
                </a:extLst>
              </p:cNvPr>
              <p:cNvPicPr/>
              <p:nvPr/>
            </p:nvPicPr>
            <p:blipFill>
              <a:blip r:embed="rId145"/>
              <a:stretch>
                <a:fillRect/>
              </a:stretch>
            </p:blipFill>
            <p:spPr>
              <a:xfrm>
                <a:off x="7650970" y="1753649"/>
                <a:ext cx="20628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5" name="Ink 104">
                <a:extLst>
                  <a:ext uri="{FF2B5EF4-FFF2-40B4-BE49-F238E27FC236}">
                    <a16:creationId xmlns:a16="http://schemas.microsoft.com/office/drawing/2014/main" id="{E8613DBB-318B-8010-6718-C421D372B9F7}"/>
                  </a:ext>
                </a:extLst>
              </p14:cNvPr>
              <p14:cNvContentPartPr/>
              <p14:nvPr/>
            </p14:nvContentPartPr>
            <p14:xfrm>
              <a:off x="10312810" y="1812689"/>
              <a:ext cx="162720" cy="324360"/>
            </p14:xfrm>
          </p:contentPart>
        </mc:Choice>
        <mc:Fallback xmlns="">
          <p:pic>
            <p:nvPicPr>
              <p:cNvPr id="105" name="Ink 104">
                <a:extLst>
                  <a:ext uri="{FF2B5EF4-FFF2-40B4-BE49-F238E27FC236}">
                    <a16:creationId xmlns:a16="http://schemas.microsoft.com/office/drawing/2014/main" id="{E8613DBB-318B-8010-6718-C421D372B9F7}"/>
                  </a:ext>
                </a:extLst>
              </p:cNvPr>
              <p:cNvPicPr/>
              <p:nvPr/>
            </p:nvPicPr>
            <p:blipFill>
              <a:blip r:embed="rId147"/>
              <a:stretch>
                <a:fillRect/>
              </a:stretch>
            </p:blipFill>
            <p:spPr>
              <a:xfrm>
                <a:off x="10303810" y="1803689"/>
                <a:ext cx="18036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6" name="Ink 105">
                <a:extLst>
                  <a:ext uri="{FF2B5EF4-FFF2-40B4-BE49-F238E27FC236}">
                    <a16:creationId xmlns:a16="http://schemas.microsoft.com/office/drawing/2014/main" id="{43BBE9B5-C469-958D-81F6-6AF3F48D9385}"/>
                  </a:ext>
                </a:extLst>
              </p14:cNvPr>
              <p14:cNvContentPartPr/>
              <p14:nvPr/>
            </p14:nvContentPartPr>
            <p14:xfrm>
              <a:off x="6741250" y="308249"/>
              <a:ext cx="325800" cy="372960"/>
            </p14:xfrm>
          </p:contentPart>
        </mc:Choice>
        <mc:Fallback xmlns="">
          <p:pic>
            <p:nvPicPr>
              <p:cNvPr id="106" name="Ink 105">
                <a:extLst>
                  <a:ext uri="{FF2B5EF4-FFF2-40B4-BE49-F238E27FC236}">
                    <a16:creationId xmlns:a16="http://schemas.microsoft.com/office/drawing/2014/main" id="{43BBE9B5-C469-958D-81F6-6AF3F48D9385}"/>
                  </a:ext>
                </a:extLst>
              </p:cNvPr>
              <p:cNvPicPr/>
              <p:nvPr/>
            </p:nvPicPr>
            <p:blipFill>
              <a:blip r:embed="rId149"/>
              <a:stretch>
                <a:fillRect/>
              </a:stretch>
            </p:blipFill>
            <p:spPr>
              <a:xfrm>
                <a:off x="6732250" y="299609"/>
                <a:ext cx="343440" cy="390600"/>
              </a:xfrm>
              <a:prstGeom prst="rect">
                <a:avLst/>
              </a:prstGeom>
            </p:spPr>
          </p:pic>
        </mc:Fallback>
      </mc:AlternateContent>
      <p:grpSp>
        <p:nvGrpSpPr>
          <p:cNvPr id="109" name="Group 108">
            <a:extLst>
              <a:ext uri="{FF2B5EF4-FFF2-40B4-BE49-F238E27FC236}">
                <a16:creationId xmlns:a16="http://schemas.microsoft.com/office/drawing/2014/main" id="{495E8AE6-9BDD-CD8C-B7C8-093B1A0337F4}"/>
              </a:ext>
            </a:extLst>
          </p:cNvPr>
          <p:cNvGrpSpPr/>
          <p:nvPr/>
        </p:nvGrpSpPr>
        <p:grpSpPr>
          <a:xfrm>
            <a:off x="6158410" y="329129"/>
            <a:ext cx="223920" cy="372600"/>
            <a:chOff x="6158410" y="329129"/>
            <a:chExt cx="223920" cy="372600"/>
          </a:xfrm>
        </p:grpSpPr>
        <mc:AlternateContent xmlns:mc="http://schemas.openxmlformats.org/markup-compatibility/2006" xmlns:p14="http://schemas.microsoft.com/office/powerpoint/2010/main">
          <mc:Choice Requires="p14">
            <p:contentPart p14:bwMode="auto" r:id="rId150">
              <p14:nvContentPartPr>
                <p14:cNvPr id="107" name="Ink 106">
                  <a:extLst>
                    <a:ext uri="{FF2B5EF4-FFF2-40B4-BE49-F238E27FC236}">
                      <a16:creationId xmlns:a16="http://schemas.microsoft.com/office/drawing/2014/main" id="{2F7A9D6C-50A7-C713-F3B1-3FAF128F9616}"/>
                    </a:ext>
                  </a:extLst>
                </p14:cNvPr>
                <p14:cNvContentPartPr/>
                <p14:nvPr/>
              </p14:nvContentPartPr>
              <p14:xfrm>
                <a:off x="6158410" y="352529"/>
                <a:ext cx="45720" cy="349200"/>
              </p14:xfrm>
            </p:contentPart>
          </mc:Choice>
          <mc:Fallback xmlns="">
            <p:pic>
              <p:nvPicPr>
                <p:cNvPr id="107" name="Ink 106">
                  <a:extLst>
                    <a:ext uri="{FF2B5EF4-FFF2-40B4-BE49-F238E27FC236}">
                      <a16:creationId xmlns:a16="http://schemas.microsoft.com/office/drawing/2014/main" id="{2F7A9D6C-50A7-C713-F3B1-3FAF128F9616}"/>
                    </a:ext>
                  </a:extLst>
                </p:cNvPr>
                <p:cNvPicPr/>
                <p:nvPr/>
              </p:nvPicPr>
              <p:blipFill>
                <a:blip r:embed="rId151"/>
                <a:stretch>
                  <a:fillRect/>
                </a:stretch>
              </p:blipFill>
              <p:spPr>
                <a:xfrm>
                  <a:off x="6149770" y="343529"/>
                  <a:ext cx="63360" cy="3668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8" name="Ink 107">
                  <a:extLst>
                    <a:ext uri="{FF2B5EF4-FFF2-40B4-BE49-F238E27FC236}">
                      <a16:creationId xmlns:a16="http://schemas.microsoft.com/office/drawing/2014/main" id="{0DDF24F1-E205-019C-98F8-976B3805F1B7}"/>
                    </a:ext>
                  </a:extLst>
                </p14:cNvPr>
                <p14:cNvContentPartPr/>
                <p14:nvPr/>
              </p14:nvContentPartPr>
              <p14:xfrm>
                <a:off x="6161650" y="329129"/>
                <a:ext cx="220680" cy="208080"/>
              </p14:xfrm>
            </p:contentPart>
          </mc:Choice>
          <mc:Fallback xmlns="">
            <p:pic>
              <p:nvPicPr>
                <p:cNvPr id="108" name="Ink 107">
                  <a:extLst>
                    <a:ext uri="{FF2B5EF4-FFF2-40B4-BE49-F238E27FC236}">
                      <a16:creationId xmlns:a16="http://schemas.microsoft.com/office/drawing/2014/main" id="{0DDF24F1-E205-019C-98F8-976B3805F1B7}"/>
                    </a:ext>
                  </a:extLst>
                </p:cNvPr>
                <p:cNvPicPr/>
                <p:nvPr/>
              </p:nvPicPr>
              <p:blipFill>
                <a:blip r:embed="rId153"/>
                <a:stretch>
                  <a:fillRect/>
                </a:stretch>
              </p:blipFill>
              <p:spPr>
                <a:xfrm>
                  <a:off x="6153010" y="320129"/>
                  <a:ext cx="238320" cy="225720"/>
                </a:xfrm>
                <a:prstGeom prst="rect">
                  <a:avLst/>
                </a:prstGeom>
              </p:spPr>
            </p:pic>
          </mc:Fallback>
        </mc:AlternateContent>
      </p:grpSp>
      <p:grpSp>
        <p:nvGrpSpPr>
          <p:cNvPr id="115" name="Group 114">
            <a:extLst>
              <a:ext uri="{FF2B5EF4-FFF2-40B4-BE49-F238E27FC236}">
                <a16:creationId xmlns:a16="http://schemas.microsoft.com/office/drawing/2014/main" id="{59CDF733-69D7-2B64-E2A0-5FE7D399CB7F}"/>
              </a:ext>
            </a:extLst>
          </p:cNvPr>
          <p:cNvGrpSpPr/>
          <p:nvPr/>
        </p:nvGrpSpPr>
        <p:grpSpPr>
          <a:xfrm>
            <a:off x="4447330" y="2673089"/>
            <a:ext cx="424440" cy="330840"/>
            <a:chOff x="4447330" y="2673089"/>
            <a:chExt cx="424440" cy="330840"/>
          </a:xfrm>
        </p:grpSpPr>
        <mc:AlternateContent xmlns:mc="http://schemas.openxmlformats.org/markup-compatibility/2006" xmlns:p14="http://schemas.microsoft.com/office/powerpoint/2010/main">
          <mc:Choice Requires="p14">
            <p:contentPart p14:bwMode="auto" r:id="rId154">
              <p14:nvContentPartPr>
                <p14:cNvPr id="113" name="Ink 112">
                  <a:extLst>
                    <a:ext uri="{FF2B5EF4-FFF2-40B4-BE49-F238E27FC236}">
                      <a16:creationId xmlns:a16="http://schemas.microsoft.com/office/drawing/2014/main" id="{1178775D-DCE0-8080-FE54-5F03F6DD7C3D}"/>
                    </a:ext>
                  </a:extLst>
                </p14:cNvPr>
                <p14:cNvContentPartPr/>
                <p14:nvPr/>
              </p14:nvContentPartPr>
              <p14:xfrm>
                <a:off x="4447330" y="2673089"/>
                <a:ext cx="184320" cy="324360"/>
              </p14:xfrm>
            </p:contentPart>
          </mc:Choice>
          <mc:Fallback xmlns="">
            <p:pic>
              <p:nvPicPr>
                <p:cNvPr id="113" name="Ink 112">
                  <a:extLst>
                    <a:ext uri="{FF2B5EF4-FFF2-40B4-BE49-F238E27FC236}">
                      <a16:creationId xmlns:a16="http://schemas.microsoft.com/office/drawing/2014/main" id="{1178775D-DCE0-8080-FE54-5F03F6DD7C3D}"/>
                    </a:ext>
                  </a:extLst>
                </p:cNvPr>
                <p:cNvPicPr/>
                <p:nvPr/>
              </p:nvPicPr>
              <p:blipFill>
                <a:blip r:embed="rId155"/>
                <a:stretch>
                  <a:fillRect/>
                </a:stretch>
              </p:blipFill>
              <p:spPr>
                <a:xfrm>
                  <a:off x="4438690" y="2664449"/>
                  <a:ext cx="20196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4" name="Ink 113">
                  <a:extLst>
                    <a:ext uri="{FF2B5EF4-FFF2-40B4-BE49-F238E27FC236}">
                      <a16:creationId xmlns:a16="http://schemas.microsoft.com/office/drawing/2014/main" id="{8E67A114-5DF9-07C9-F6FC-40668D945493}"/>
                    </a:ext>
                  </a:extLst>
                </p14:cNvPr>
                <p14:cNvContentPartPr/>
                <p14:nvPr/>
              </p14:nvContentPartPr>
              <p14:xfrm>
                <a:off x="4680610" y="2795129"/>
                <a:ext cx="191160" cy="208800"/>
              </p14:xfrm>
            </p:contentPart>
          </mc:Choice>
          <mc:Fallback xmlns="">
            <p:pic>
              <p:nvPicPr>
                <p:cNvPr id="114" name="Ink 113">
                  <a:extLst>
                    <a:ext uri="{FF2B5EF4-FFF2-40B4-BE49-F238E27FC236}">
                      <a16:creationId xmlns:a16="http://schemas.microsoft.com/office/drawing/2014/main" id="{8E67A114-5DF9-07C9-F6FC-40668D945493}"/>
                    </a:ext>
                  </a:extLst>
                </p:cNvPr>
                <p:cNvPicPr/>
                <p:nvPr/>
              </p:nvPicPr>
              <p:blipFill>
                <a:blip r:embed="rId157"/>
                <a:stretch>
                  <a:fillRect/>
                </a:stretch>
              </p:blipFill>
              <p:spPr>
                <a:xfrm>
                  <a:off x="4671610" y="2786129"/>
                  <a:ext cx="208800" cy="226440"/>
                </a:xfrm>
                <a:prstGeom prst="rect">
                  <a:avLst/>
                </a:prstGeom>
              </p:spPr>
            </p:pic>
          </mc:Fallback>
        </mc:AlternateContent>
      </p:grpSp>
      <p:grpSp>
        <p:nvGrpSpPr>
          <p:cNvPr id="117" name="Group 116">
            <a:extLst>
              <a:ext uri="{FF2B5EF4-FFF2-40B4-BE49-F238E27FC236}">
                <a16:creationId xmlns:a16="http://schemas.microsoft.com/office/drawing/2014/main" id="{FBA44EC0-19EE-7810-C694-E58B00424D44}"/>
              </a:ext>
            </a:extLst>
          </p:cNvPr>
          <p:cNvGrpSpPr/>
          <p:nvPr/>
        </p:nvGrpSpPr>
        <p:grpSpPr>
          <a:xfrm>
            <a:off x="4527610" y="1713329"/>
            <a:ext cx="303840" cy="439560"/>
            <a:chOff x="4527610" y="1713329"/>
            <a:chExt cx="303840" cy="439560"/>
          </a:xfrm>
        </p:grpSpPr>
        <mc:AlternateContent xmlns:mc="http://schemas.openxmlformats.org/markup-compatibility/2006" xmlns:p14="http://schemas.microsoft.com/office/powerpoint/2010/main">
          <mc:Choice Requires="p14">
            <p:contentPart p14:bwMode="auto" r:id="rId158">
              <p14:nvContentPartPr>
                <p14:cNvPr id="110" name="Ink 109">
                  <a:extLst>
                    <a:ext uri="{FF2B5EF4-FFF2-40B4-BE49-F238E27FC236}">
                      <a16:creationId xmlns:a16="http://schemas.microsoft.com/office/drawing/2014/main" id="{3A440AEB-3323-054B-B3A2-EA24993BBCBE}"/>
                    </a:ext>
                  </a:extLst>
                </p14:cNvPr>
                <p14:cNvContentPartPr/>
                <p14:nvPr/>
              </p14:nvContentPartPr>
              <p14:xfrm>
                <a:off x="4584850" y="1713329"/>
                <a:ext cx="13320" cy="353160"/>
              </p14:xfrm>
            </p:contentPart>
          </mc:Choice>
          <mc:Fallback xmlns="">
            <p:pic>
              <p:nvPicPr>
                <p:cNvPr id="110" name="Ink 109">
                  <a:extLst>
                    <a:ext uri="{FF2B5EF4-FFF2-40B4-BE49-F238E27FC236}">
                      <a16:creationId xmlns:a16="http://schemas.microsoft.com/office/drawing/2014/main" id="{3A440AEB-3323-054B-B3A2-EA24993BBCBE}"/>
                    </a:ext>
                  </a:extLst>
                </p:cNvPr>
                <p:cNvPicPr/>
                <p:nvPr/>
              </p:nvPicPr>
              <p:blipFill>
                <a:blip r:embed="rId159"/>
                <a:stretch>
                  <a:fillRect/>
                </a:stretch>
              </p:blipFill>
              <p:spPr>
                <a:xfrm>
                  <a:off x="4575850" y="1704689"/>
                  <a:ext cx="30960"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1" name="Ink 110">
                  <a:extLst>
                    <a:ext uri="{FF2B5EF4-FFF2-40B4-BE49-F238E27FC236}">
                      <a16:creationId xmlns:a16="http://schemas.microsoft.com/office/drawing/2014/main" id="{621AD7AB-B5B5-A71E-79A3-84FB414BCE1E}"/>
                    </a:ext>
                  </a:extLst>
                </p14:cNvPr>
                <p14:cNvContentPartPr/>
                <p14:nvPr/>
              </p14:nvContentPartPr>
              <p14:xfrm>
                <a:off x="4669450" y="1890449"/>
                <a:ext cx="162000" cy="183600"/>
              </p14:xfrm>
            </p:contentPart>
          </mc:Choice>
          <mc:Fallback xmlns="">
            <p:pic>
              <p:nvPicPr>
                <p:cNvPr id="111" name="Ink 110">
                  <a:extLst>
                    <a:ext uri="{FF2B5EF4-FFF2-40B4-BE49-F238E27FC236}">
                      <a16:creationId xmlns:a16="http://schemas.microsoft.com/office/drawing/2014/main" id="{621AD7AB-B5B5-A71E-79A3-84FB414BCE1E}"/>
                    </a:ext>
                  </a:extLst>
                </p:cNvPr>
                <p:cNvPicPr/>
                <p:nvPr/>
              </p:nvPicPr>
              <p:blipFill>
                <a:blip r:embed="rId161"/>
                <a:stretch>
                  <a:fillRect/>
                </a:stretch>
              </p:blipFill>
              <p:spPr>
                <a:xfrm>
                  <a:off x="4660450" y="1881809"/>
                  <a:ext cx="1796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6" name="Ink 115">
                  <a:extLst>
                    <a:ext uri="{FF2B5EF4-FFF2-40B4-BE49-F238E27FC236}">
                      <a16:creationId xmlns:a16="http://schemas.microsoft.com/office/drawing/2014/main" id="{BFB48317-1DDF-C82F-2F06-457500FB8FEC}"/>
                    </a:ext>
                  </a:extLst>
                </p14:cNvPr>
                <p14:cNvContentPartPr/>
                <p14:nvPr/>
              </p14:nvContentPartPr>
              <p14:xfrm>
                <a:off x="4527610" y="1764809"/>
                <a:ext cx="116280" cy="388080"/>
              </p14:xfrm>
            </p:contentPart>
          </mc:Choice>
          <mc:Fallback xmlns="">
            <p:pic>
              <p:nvPicPr>
                <p:cNvPr id="116" name="Ink 115">
                  <a:extLst>
                    <a:ext uri="{FF2B5EF4-FFF2-40B4-BE49-F238E27FC236}">
                      <a16:creationId xmlns:a16="http://schemas.microsoft.com/office/drawing/2014/main" id="{BFB48317-1DDF-C82F-2F06-457500FB8FEC}"/>
                    </a:ext>
                  </a:extLst>
                </p:cNvPr>
                <p:cNvPicPr/>
                <p:nvPr/>
              </p:nvPicPr>
              <p:blipFill>
                <a:blip r:embed="rId163"/>
                <a:stretch>
                  <a:fillRect/>
                </a:stretch>
              </p:blipFill>
              <p:spPr>
                <a:xfrm>
                  <a:off x="4518610" y="1756169"/>
                  <a:ext cx="133920" cy="40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4">
            <p14:nvContentPartPr>
              <p14:cNvPr id="118" name="Ink 117">
                <a:extLst>
                  <a:ext uri="{FF2B5EF4-FFF2-40B4-BE49-F238E27FC236}">
                    <a16:creationId xmlns:a16="http://schemas.microsoft.com/office/drawing/2014/main" id="{E081C130-2B85-7E3B-B573-E5F5D651BB99}"/>
                  </a:ext>
                </a:extLst>
              </p14:cNvPr>
              <p14:cNvContentPartPr/>
              <p14:nvPr/>
            </p14:nvContentPartPr>
            <p14:xfrm>
              <a:off x="7833490" y="2540249"/>
              <a:ext cx="150120" cy="286920"/>
            </p14:xfrm>
          </p:contentPart>
        </mc:Choice>
        <mc:Fallback xmlns="">
          <p:pic>
            <p:nvPicPr>
              <p:cNvPr id="118" name="Ink 117">
                <a:extLst>
                  <a:ext uri="{FF2B5EF4-FFF2-40B4-BE49-F238E27FC236}">
                    <a16:creationId xmlns:a16="http://schemas.microsoft.com/office/drawing/2014/main" id="{E081C130-2B85-7E3B-B573-E5F5D651BB99}"/>
                  </a:ext>
                </a:extLst>
              </p:cNvPr>
              <p:cNvPicPr/>
              <p:nvPr/>
            </p:nvPicPr>
            <p:blipFill>
              <a:blip r:embed="rId165"/>
              <a:stretch>
                <a:fillRect/>
              </a:stretch>
            </p:blipFill>
            <p:spPr>
              <a:xfrm>
                <a:off x="7824850" y="2531609"/>
                <a:ext cx="167760" cy="304560"/>
              </a:xfrm>
              <a:prstGeom prst="rect">
                <a:avLst/>
              </a:prstGeom>
            </p:spPr>
          </p:pic>
        </mc:Fallback>
      </mc:AlternateContent>
      <p:grpSp>
        <p:nvGrpSpPr>
          <p:cNvPr id="121" name="Group 120">
            <a:extLst>
              <a:ext uri="{FF2B5EF4-FFF2-40B4-BE49-F238E27FC236}">
                <a16:creationId xmlns:a16="http://schemas.microsoft.com/office/drawing/2014/main" id="{B49C4634-AABF-E3EF-BC7F-F2F2CF3AA559}"/>
              </a:ext>
            </a:extLst>
          </p:cNvPr>
          <p:cNvGrpSpPr/>
          <p:nvPr/>
        </p:nvGrpSpPr>
        <p:grpSpPr>
          <a:xfrm>
            <a:off x="7290970" y="2506769"/>
            <a:ext cx="330840" cy="317880"/>
            <a:chOff x="7290970" y="2506769"/>
            <a:chExt cx="330840" cy="317880"/>
          </a:xfrm>
        </p:grpSpPr>
        <mc:AlternateContent xmlns:mc="http://schemas.openxmlformats.org/markup-compatibility/2006" xmlns:p14="http://schemas.microsoft.com/office/powerpoint/2010/main">
          <mc:Choice Requires="p14">
            <p:contentPart p14:bwMode="auto" r:id="rId166">
              <p14:nvContentPartPr>
                <p14:cNvPr id="119" name="Ink 118">
                  <a:extLst>
                    <a:ext uri="{FF2B5EF4-FFF2-40B4-BE49-F238E27FC236}">
                      <a16:creationId xmlns:a16="http://schemas.microsoft.com/office/drawing/2014/main" id="{C1405EAB-7298-EB7D-097C-D7899DE32359}"/>
                    </a:ext>
                  </a:extLst>
                </p14:cNvPr>
                <p14:cNvContentPartPr/>
                <p14:nvPr/>
              </p14:nvContentPartPr>
              <p14:xfrm>
                <a:off x="7290970" y="2506769"/>
                <a:ext cx="138240" cy="268920"/>
              </p14:xfrm>
            </p:contentPart>
          </mc:Choice>
          <mc:Fallback xmlns="">
            <p:pic>
              <p:nvPicPr>
                <p:cNvPr id="119" name="Ink 118">
                  <a:extLst>
                    <a:ext uri="{FF2B5EF4-FFF2-40B4-BE49-F238E27FC236}">
                      <a16:creationId xmlns:a16="http://schemas.microsoft.com/office/drawing/2014/main" id="{C1405EAB-7298-EB7D-097C-D7899DE32359}"/>
                    </a:ext>
                  </a:extLst>
                </p:cNvPr>
                <p:cNvPicPr/>
                <p:nvPr/>
              </p:nvPicPr>
              <p:blipFill>
                <a:blip r:embed="rId167"/>
                <a:stretch>
                  <a:fillRect/>
                </a:stretch>
              </p:blipFill>
              <p:spPr>
                <a:xfrm>
                  <a:off x="7282330" y="2498129"/>
                  <a:ext cx="15588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0" name="Ink 119">
                  <a:extLst>
                    <a:ext uri="{FF2B5EF4-FFF2-40B4-BE49-F238E27FC236}">
                      <a16:creationId xmlns:a16="http://schemas.microsoft.com/office/drawing/2014/main" id="{078DB8EF-9F3F-8F02-F957-37167B621E8E}"/>
                    </a:ext>
                  </a:extLst>
                </p14:cNvPr>
                <p14:cNvContentPartPr/>
                <p14:nvPr/>
              </p14:nvContentPartPr>
              <p14:xfrm>
                <a:off x="7477090" y="2521529"/>
                <a:ext cx="144720" cy="303120"/>
              </p14:xfrm>
            </p:contentPart>
          </mc:Choice>
          <mc:Fallback xmlns="">
            <p:pic>
              <p:nvPicPr>
                <p:cNvPr id="120" name="Ink 119">
                  <a:extLst>
                    <a:ext uri="{FF2B5EF4-FFF2-40B4-BE49-F238E27FC236}">
                      <a16:creationId xmlns:a16="http://schemas.microsoft.com/office/drawing/2014/main" id="{078DB8EF-9F3F-8F02-F957-37167B621E8E}"/>
                    </a:ext>
                  </a:extLst>
                </p:cNvPr>
                <p:cNvPicPr/>
                <p:nvPr/>
              </p:nvPicPr>
              <p:blipFill>
                <a:blip r:embed="rId169"/>
                <a:stretch>
                  <a:fillRect/>
                </a:stretch>
              </p:blipFill>
              <p:spPr>
                <a:xfrm>
                  <a:off x="7468090" y="2512889"/>
                  <a:ext cx="162360" cy="320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0">
            <p14:nvContentPartPr>
              <p14:cNvPr id="122" name="Ink 121">
                <a:extLst>
                  <a:ext uri="{FF2B5EF4-FFF2-40B4-BE49-F238E27FC236}">
                    <a16:creationId xmlns:a16="http://schemas.microsoft.com/office/drawing/2014/main" id="{42A31598-EFD6-C355-860C-BBC80F539336}"/>
                  </a:ext>
                </a:extLst>
              </p14:cNvPr>
              <p14:cNvContentPartPr/>
              <p14:nvPr/>
            </p14:nvContentPartPr>
            <p14:xfrm>
              <a:off x="8536930" y="2723849"/>
              <a:ext cx="279360" cy="92880"/>
            </p14:xfrm>
          </p:contentPart>
        </mc:Choice>
        <mc:Fallback xmlns="">
          <p:pic>
            <p:nvPicPr>
              <p:cNvPr id="122" name="Ink 121">
                <a:extLst>
                  <a:ext uri="{FF2B5EF4-FFF2-40B4-BE49-F238E27FC236}">
                    <a16:creationId xmlns:a16="http://schemas.microsoft.com/office/drawing/2014/main" id="{42A31598-EFD6-C355-860C-BBC80F539336}"/>
                  </a:ext>
                </a:extLst>
              </p:cNvPr>
              <p:cNvPicPr/>
              <p:nvPr/>
            </p:nvPicPr>
            <p:blipFill>
              <a:blip r:embed="rId171"/>
              <a:stretch>
                <a:fillRect/>
              </a:stretch>
            </p:blipFill>
            <p:spPr>
              <a:xfrm>
                <a:off x="8528290" y="2715209"/>
                <a:ext cx="297000" cy="110520"/>
              </a:xfrm>
              <a:prstGeom prst="rect">
                <a:avLst/>
              </a:prstGeom>
            </p:spPr>
          </p:pic>
        </mc:Fallback>
      </mc:AlternateContent>
      <p:grpSp>
        <p:nvGrpSpPr>
          <p:cNvPr id="126" name="Group 125">
            <a:extLst>
              <a:ext uri="{FF2B5EF4-FFF2-40B4-BE49-F238E27FC236}">
                <a16:creationId xmlns:a16="http://schemas.microsoft.com/office/drawing/2014/main" id="{4C40E8C9-1686-5F65-8855-F9EDAA4302B5}"/>
              </a:ext>
            </a:extLst>
          </p:cNvPr>
          <p:cNvGrpSpPr/>
          <p:nvPr/>
        </p:nvGrpSpPr>
        <p:grpSpPr>
          <a:xfrm>
            <a:off x="9285730" y="2531609"/>
            <a:ext cx="547560" cy="356040"/>
            <a:chOff x="9285730" y="2531609"/>
            <a:chExt cx="547560" cy="356040"/>
          </a:xfrm>
        </p:grpSpPr>
        <mc:AlternateContent xmlns:mc="http://schemas.openxmlformats.org/markup-compatibility/2006" xmlns:p14="http://schemas.microsoft.com/office/powerpoint/2010/main">
          <mc:Choice Requires="p14">
            <p:contentPart p14:bwMode="auto" r:id="rId172">
              <p14:nvContentPartPr>
                <p14:cNvPr id="123" name="Ink 122">
                  <a:extLst>
                    <a:ext uri="{FF2B5EF4-FFF2-40B4-BE49-F238E27FC236}">
                      <a16:creationId xmlns:a16="http://schemas.microsoft.com/office/drawing/2014/main" id="{2ED88B9F-5B6A-6BE2-EAB9-1BFC6E43D8AA}"/>
                    </a:ext>
                  </a:extLst>
                </p14:cNvPr>
                <p14:cNvContentPartPr/>
                <p14:nvPr/>
              </p14:nvContentPartPr>
              <p14:xfrm>
                <a:off x="9285730" y="2531609"/>
                <a:ext cx="169920" cy="303840"/>
              </p14:xfrm>
            </p:contentPart>
          </mc:Choice>
          <mc:Fallback xmlns="">
            <p:pic>
              <p:nvPicPr>
                <p:cNvPr id="123" name="Ink 122">
                  <a:extLst>
                    <a:ext uri="{FF2B5EF4-FFF2-40B4-BE49-F238E27FC236}">
                      <a16:creationId xmlns:a16="http://schemas.microsoft.com/office/drawing/2014/main" id="{2ED88B9F-5B6A-6BE2-EAB9-1BFC6E43D8AA}"/>
                    </a:ext>
                  </a:extLst>
                </p:cNvPr>
                <p:cNvPicPr/>
                <p:nvPr/>
              </p:nvPicPr>
              <p:blipFill>
                <a:blip r:embed="rId173"/>
                <a:stretch>
                  <a:fillRect/>
                </a:stretch>
              </p:blipFill>
              <p:spPr>
                <a:xfrm>
                  <a:off x="9276730" y="2522969"/>
                  <a:ext cx="18756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4" name="Ink 123">
                  <a:extLst>
                    <a:ext uri="{FF2B5EF4-FFF2-40B4-BE49-F238E27FC236}">
                      <a16:creationId xmlns:a16="http://schemas.microsoft.com/office/drawing/2014/main" id="{53C9E7D6-AF11-9235-6F9C-9B634A8C2674}"/>
                    </a:ext>
                  </a:extLst>
                </p14:cNvPr>
                <p14:cNvContentPartPr/>
                <p14:nvPr/>
              </p14:nvContentPartPr>
              <p14:xfrm>
                <a:off x="9430450" y="2535569"/>
                <a:ext cx="149400" cy="352080"/>
              </p14:xfrm>
            </p:contentPart>
          </mc:Choice>
          <mc:Fallback xmlns="">
            <p:pic>
              <p:nvPicPr>
                <p:cNvPr id="124" name="Ink 123">
                  <a:extLst>
                    <a:ext uri="{FF2B5EF4-FFF2-40B4-BE49-F238E27FC236}">
                      <a16:creationId xmlns:a16="http://schemas.microsoft.com/office/drawing/2014/main" id="{53C9E7D6-AF11-9235-6F9C-9B634A8C2674}"/>
                    </a:ext>
                  </a:extLst>
                </p:cNvPr>
                <p:cNvPicPr/>
                <p:nvPr/>
              </p:nvPicPr>
              <p:blipFill>
                <a:blip r:embed="rId175"/>
                <a:stretch>
                  <a:fillRect/>
                </a:stretch>
              </p:blipFill>
              <p:spPr>
                <a:xfrm>
                  <a:off x="9421450" y="2526569"/>
                  <a:ext cx="167040" cy="3697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5" name="Ink 124">
                  <a:extLst>
                    <a:ext uri="{FF2B5EF4-FFF2-40B4-BE49-F238E27FC236}">
                      <a16:creationId xmlns:a16="http://schemas.microsoft.com/office/drawing/2014/main" id="{9828CF02-49AC-DA1F-1927-E0126D8EA5CE}"/>
                    </a:ext>
                  </a:extLst>
                </p14:cNvPr>
                <p14:cNvContentPartPr/>
                <p14:nvPr/>
              </p14:nvContentPartPr>
              <p14:xfrm>
                <a:off x="9819610" y="2541329"/>
                <a:ext cx="13680" cy="18720"/>
              </p14:xfrm>
            </p:contentPart>
          </mc:Choice>
          <mc:Fallback xmlns="">
            <p:pic>
              <p:nvPicPr>
                <p:cNvPr id="125" name="Ink 124">
                  <a:extLst>
                    <a:ext uri="{FF2B5EF4-FFF2-40B4-BE49-F238E27FC236}">
                      <a16:creationId xmlns:a16="http://schemas.microsoft.com/office/drawing/2014/main" id="{9828CF02-49AC-DA1F-1927-E0126D8EA5CE}"/>
                    </a:ext>
                  </a:extLst>
                </p:cNvPr>
                <p:cNvPicPr/>
                <p:nvPr/>
              </p:nvPicPr>
              <p:blipFill>
                <a:blip r:embed="rId177"/>
                <a:stretch>
                  <a:fillRect/>
                </a:stretch>
              </p:blipFill>
              <p:spPr>
                <a:xfrm>
                  <a:off x="9810610" y="2532329"/>
                  <a:ext cx="31320" cy="36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8">
            <p14:nvContentPartPr>
              <p14:cNvPr id="127" name="Ink 126">
                <a:extLst>
                  <a:ext uri="{FF2B5EF4-FFF2-40B4-BE49-F238E27FC236}">
                    <a16:creationId xmlns:a16="http://schemas.microsoft.com/office/drawing/2014/main" id="{EDD5F3AC-DE3C-24A8-076B-8DBB256A003F}"/>
                  </a:ext>
                </a:extLst>
              </p14:cNvPr>
              <p14:cNvContentPartPr/>
              <p14:nvPr/>
            </p14:nvContentPartPr>
            <p14:xfrm>
              <a:off x="9763090" y="2537729"/>
              <a:ext cx="169920" cy="331200"/>
            </p14:xfrm>
          </p:contentPart>
        </mc:Choice>
        <mc:Fallback xmlns="">
          <p:pic>
            <p:nvPicPr>
              <p:cNvPr id="127" name="Ink 126">
                <a:extLst>
                  <a:ext uri="{FF2B5EF4-FFF2-40B4-BE49-F238E27FC236}">
                    <a16:creationId xmlns:a16="http://schemas.microsoft.com/office/drawing/2014/main" id="{EDD5F3AC-DE3C-24A8-076B-8DBB256A003F}"/>
                  </a:ext>
                </a:extLst>
              </p:cNvPr>
              <p:cNvPicPr/>
              <p:nvPr/>
            </p:nvPicPr>
            <p:blipFill>
              <a:blip r:embed="rId179"/>
              <a:stretch>
                <a:fillRect/>
              </a:stretch>
            </p:blipFill>
            <p:spPr>
              <a:xfrm>
                <a:off x="9754450" y="2528729"/>
                <a:ext cx="187560" cy="348840"/>
              </a:xfrm>
              <a:prstGeom prst="rect">
                <a:avLst/>
              </a:prstGeom>
            </p:spPr>
          </p:pic>
        </mc:Fallback>
      </mc:AlternateContent>
      <p:grpSp>
        <p:nvGrpSpPr>
          <p:cNvPr id="136" name="Group 135">
            <a:extLst>
              <a:ext uri="{FF2B5EF4-FFF2-40B4-BE49-F238E27FC236}">
                <a16:creationId xmlns:a16="http://schemas.microsoft.com/office/drawing/2014/main" id="{F563B8EF-AB82-FA78-BE72-86B9470D6E74}"/>
              </a:ext>
            </a:extLst>
          </p:cNvPr>
          <p:cNvGrpSpPr/>
          <p:nvPr/>
        </p:nvGrpSpPr>
        <p:grpSpPr>
          <a:xfrm>
            <a:off x="11276530" y="2457449"/>
            <a:ext cx="732240" cy="524160"/>
            <a:chOff x="11276530" y="2457449"/>
            <a:chExt cx="732240" cy="524160"/>
          </a:xfrm>
        </p:grpSpPr>
        <mc:AlternateContent xmlns:mc="http://schemas.openxmlformats.org/markup-compatibility/2006" xmlns:p14="http://schemas.microsoft.com/office/powerpoint/2010/main">
          <mc:Choice Requires="p14">
            <p:contentPart p14:bwMode="auto" r:id="rId180">
              <p14:nvContentPartPr>
                <p14:cNvPr id="130" name="Ink 129">
                  <a:extLst>
                    <a:ext uri="{FF2B5EF4-FFF2-40B4-BE49-F238E27FC236}">
                      <a16:creationId xmlns:a16="http://schemas.microsoft.com/office/drawing/2014/main" id="{55137227-1B45-7BAD-5ECF-AED2065792FB}"/>
                    </a:ext>
                  </a:extLst>
                </p14:cNvPr>
                <p14:cNvContentPartPr/>
                <p14:nvPr/>
              </p14:nvContentPartPr>
              <p14:xfrm>
                <a:off x="11276530" y="2521169"/>
                <a:ext cx="138960" cy="231840"/>
              </p14:xfrm>
            </p:contentPart>
          </mc:Choice>
          <mc:Fallback xmlns="">
            <p:pic>
              <p:nvPicPr>
                <p:cNvPr id="130" name="Ink 129">
                  <a:extLst>
                    <a:ext uri="{FF2B5EF4-FFF2-40B4-BE49-F238E27FC236}">
                      <a16:creationId xmlns:a16="http://schemas.microsoft.com/office/drawing/2014/main" id="{55137227-1B45-7BAD-5ECF-AED2065792FB}"/>
                    </a:ext>
                  </a:extLst>
                </p:cNvPr>
                <p:cNvPicPr/>
                <p:nvPr/>
              </p:nvPicPr>
              <p:blipFill>
                <a:blip r:embed="rId181"/>
                <a:stretch>
                  <a:fillRect/>
                </a:stretch>
              </p:blipFill>
              <p:spPr>
                <a:xfrm>
                  <a:off x="11267530" y="2512169"/>
                  <a:ext cx="15660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1" name="Ink 130">
                  <a:extLst>
                    <a:ext uri="{FF2B5EF4-FFF2-40B4-BE49-F238E27FC236}">
                      <a16:creationId xmlns:a16="http://schemas.microsoft.com/office/drawing/2014/main" id="{021A8F13-3BD6-C5B4-7ECF-D96EA54251F6}"/>
                    </a:ext>
                  </a:extLst>
                </p14:cNvPr>
                <p14:cNvContentPartPr/>
                <p14:nvPr/>
              </p14:nvContentPartPr>
              <p14:xfrm>
                <a:off x="11546170" y="2611889"/>
                <a:ext cx="192600" cy="32760"/>
              </p14:xfrm>
            </p:contentPart>
          </mc:Choice>
          <mc:Fallback xmlns="">
            <p:pic>
              <p:nvPicPr>
                <p:cNvPr id="131" name="Ink 130">
                  <a:extLst>
                    <a:ext uri="{FF2B5EF4-FFF2-40B4-BE49-F238E27FC236}">
                      <a16:creationId xmlns:a16="http://schemas.microsoft.com/office/drawing/2014/main" id="{021A8F13-3BD6-C5B4-7ECF-D96EA54251F6}"/>
                    </a:ext>
                  </a:extLst>
                </p:cNvPr>
                <p:cNvPicPr/>
                <p:nvPr/>
              </p:nvPicPr>
              <p:blipFill>
                <a:blip r:embed="rId183"/>
                <a:stretch>
                  <a:fillRect/>
                </a:stretch>
              </p:blipFill>
              <p:spPr>
                <a:xfrm>
                  <a:off x="11537170" y="2603249"/>
                  <a:ext cx="2102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2" name="Ink 131">
                  <a:extLst>
                    <a:ext uri="{FF2B5EF4-FFF2-40B4-BE49-F238E27FC236}">
                      <a16:creationId xmlns:a16="http://schemas.microsoft.com/office/drawing/2014/main" id="{80E98397-AD13-25E3-8DCB-F967DDC9AF21}"/>
                    </a:ext>
                  </a:extLst>
                </p14:cNvPr>
                <p14:cNvContentPartPr/>
                <p14:nvPr/>
              </p14:nvContentPartPr>
              <p14:xfrm>
                <a:off x="11545090" y="2701889"/>
                <a:ext cx="158760" cy="15480"/>
              </p14:xfrm>
            </p:contentPart>
          </mc:Choice>
          <mc:Fallback xmlns="">
            <p:pic>
              <p:nvPicPr>
                <p:cNvPr id="132" name="Ink 131">
                  <a:extLst>
                    <a:ext uri="{FF2B5EF4-FFF2-40B4-BE49-F238E27FC236}">
                      <a16:creationId xmlns:a16="http://schemas.microsoft.com/office/drawing/2014/main" id="{80E98397-AD13-25E3-8DCB-F967DDC9AF21}"/>
                    </a:ext>
                  </a:extLst>
                </p:cNvPr>
                <p:cNvPicPr/>
                <p:nvPr/>
              </p:nvPicPr>
              <p:blipFill>
                <a:blip r:embed="rId185"/>
                <a:stretch>
                  <a:fillRect/>
                </a:stretch>
              </p:blipFill>
              <p:spPr>
                <a:xfrm>
                  <a:off x="11536450" y="2692889"/>
                  <a:ext cx="1764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3" name="Ink 132">
                  <a:extLst>
                    <a:ext uri="{FF2B5EF4-FFF2-40B4-BE49-F238E27FC236}">
                      <a16:creationId xmlns:a16="http://schemas.microsoft.com/office/drawing/2014/main" id="{9D386981-A37A-8798-B29E-4D636DFBE96F}"/>
                    </a:ext>
                  </a:extLst>
                </p14:cNvPr>
                <p14:cNvContentPartPr/>
                <p14:nvPr/>
              </p14:nvContentPartPr>
              <p14:xfrm>
                <a:off x="11875210" y="2457449"/>
                <a:ext cx="38880" cy="142920"/>
              </p14:xfrm>
            </p:contentPart>
          </mc:Choice>
          <mc:Fallback xmlns="">
            <p:pic>
              <p:nvPicPr>
                <p:cNvPr id="133" name="Ink 132">
                  <a:extLst>
                    <a:ext uri="{FF2B5EF4-FFF2-40B4-BE49-F238E27FC236}">
                      <a16:creationId xmlns:a16="http://schemas.microsoft.com/office/drawing/2014/main" id="{9D386981-A37A-8798-B29E-4D636DFBE96F}"/>
                    </a:ext>
                  </a:extLst>
                </p:cNvPr>
                <p:cNvPicPr/>
                <p:nvPr/>
              </p:nvPicPr>
              <p:blipFill>
                <a:blip r:embed="rId187"/>
                <a:stretch>
                  <a:fillRect/>
                </a:stretch>
              </p:blipFill>
              <p:spPr>
                <a:xfrm>
                  <a:off x="11866210" y="2448809"/>
                  <a:ext cx="565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4" name="Ink 133">
                  <a:extLst>
                    <a:ext uri="{FF2B5EF4-FFF2-40B4-BE49-F238E27FC236}">
                      <a16:creationId xmlns:a16="http://schemas.microsoft.com/office/drawing/2014/main" id="{C3631A8D-28C3-F2A4-65A5-DBE64A9C7806}"/>
                    </a:ext>
                  </a:extLst>
                </p14:cNvPr>
                <p14:cNvContentPartPr/>
                <p14:nvPr/>
              </p14:nvContentPartPr>
              <p14:xfrm>
                <a:off x="11795290" y="2689649"/>
                <a:ext cx="213480" cy="21600"/>
              </p14:xfrm>
            </p:contentPart>
          </mc:Choice>
          <mc:Fallback xmlns="">
            <p:pic>
              <p:nvPicPr>
                <p:cNvPr id="134" name="Ink 133">
                  <a:extLst>
                    <a:ext uri="{FF2B5EF4-FFF2-40B4-BE49-F238E27FC236}">
                      <a16:creationId xmlns:a16="http://schemas.microsoft.com/office/drawing/2014/main" id="{C3631A8D-28C3-F2A4-65A5-DBE64A9C7806}"/>
                    </a:ext>
                  </a:extLst>
                </p:cNvPr>
                <p:cNvPicPr/>
                <p:nvPr/>
              </p:nvPicPr>
              <p:blipFill>
                <a:blip r:embed="rId189"/>
                <a:stretch>
                  <a:fillRect/>
                </a:stretch>
              </p:blipFill>
              <p:spPr>
                <a:xfrm>
                  <a:off x="11786290" y="2681009"/>
                  <a:ext cx="2311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5" name="Ink 134">
                  <a:extLst>
                    <a:ext uri="{FF2B5EF4-FFF2-40B4-BE49-F238E27FC236}">
                      <a16:creationId xmlns:a16="http://schemas.microsoft.com/office/drawing/2014/main" id="{1D2BD7CE-B26C-A0AC-3E04-F59E62CB3928}"/>
                    </a:ext>
                  </a:extLst>
                </p14:cNvPr>
                <p14:cNvContentPartPr/>
                <p14:nvPr/>
              </p14:nvContentPartPr>
              <p14:xfrm>
                <a:off x="11774770" y="2775689"/>
                <a:ext cx="221040" cy="205920"/>
              </p14:xfrm>
            </p:contentPart>
          </mc:Choice>
          <mc:Fallback xmlns="">
            <p:pic>
              <p:nvPicPr>
                <p:cNvPr id="135" name="Ink 134">
                  <a:extLst>
                    <a:ext uri="{FF2B5EF4-FFF2-40B4-BE49-F238E27FC236}">
                      <a16:creationId xmlns:a16="http://schemas.microsoft.com/office/drawing/2014/main" id="{1D2BD7CE-B26C-A0AC-3E04-F59E62CB3928}"/>
                    </a:ext>
                  </a:extLst>
                </p:cNvPr>
                <p:cNvPicPr/>
                <p:nvPr/>
              </p:nvPicPr>
              <p:blipFill>
                <a:blip r:embed="rId191"/>
                <a:stretch>
                  <a:fillRect/>
                </a:stretch>
              </p:blipFill>
              <p:spPr>
                <a:xfrm>
                  <a:off x="11765770" y="2766689"/>
                  <a:ext cx="238680" cy="223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2">
            <p14:nvContentPartPr>
              <p14:cNvPr id="137" name="Ink 136">
                <a:extLst>
                  <a:ext uri="{FF2B5EF4-FFF2-40B4-BE49-F238E27FC236}">
                    <a16:creationId xmlns:a16="http://schemas.microsoft.com/office/drawing/2014/main" id="{2BE5E5D1-01EC-CF6B-C2EF-47590DFF04DB}"/>
                  </a:ext>
                </a:extLst>
              </p14:cNvPr>
              <p14:cNvContentPartPr/>
              <p14:nvPr/>
            </p14:nvContentPartPr>
            <p14:xfrm>
              <a:off x="650770" y="3970529"/>
              <a:ext cx="194400" cy="278280"/>
            </p14:xfrm>
          </p:contentPart>
        </mc:Choice>
        <mc:Fallback xmlns="">
          <p:pic>
            <p:nvPicPr>
              <p:cNvPr id="137" name="Ink 136">
                <a:extLst>
                  <a:ext uri="{FF2B5EF4-FFF2-40B4-BE49-F238E27FC236}">
                    <a16:creationId xmlns:a16="http://schemas.microsoft.com/office/drawing/2014/main" id="{2BE5E5D1-01EC-CF6B-C2EF-47590DFF04DB}"/>
                  </a:ext>
                </a:extLst>
              </p:cNvPr>
              <p:cNvPicPr/>
              <p:nvPr/>
            </p:nvPicPr>
            <p:blipFill>
              <a:blip r:embed="rId193"/>
              <a:stretch>
                <a:fillRect/>
              </a:stretch>
            </p:blipFill>
            <p:spPr>
              <a:xfrm>
                <a:off x="642130" y="3961529"/>
                <a:ext cx="21204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9" name="Ink 138">
                <a:extLst>
                  <a:ext uri="{FF2B5EF4-FFF2-40B4-BE49-F238E27FC236}">
                    <a16:creationId xmlns:a16="http://schemas.microsoft.com/office/drawing/2014/main" id="{16D31C99-0EE3-A9B5-F2F8-8FBDD58D7682}"/>
                  </a:ext>
                </a:extLst>
              </p14:cNvPr>
              <p14:cNvContentPartPr/>
              <p14:nvPr/>
            </p14:nvContentPartPr>
            <p14:xfrm>
              <a:off x="785410" y="3821129"/>
              <a:ext cx="114840" cy="623520"/>
            </p14:xfrm>
          </p:contentPart>
        </mc:Choice>
        <mc:Fallback xmlns="">
          <p:pic>
            <p:nvPicPr>
              <p:cNvPr id="139" name="Ink 138">
                <a:extLst>
                  <a:ext uri="{FF2B5EF4-FFF2-40B4-BE49-F238E27FC236}">
                    <a16:creationId xmlns:a16="http://schemas.microsoft.com/office/drawing/2014/main" id="{16D31C99-0EE3-A9B5-F2F8-8FBDD58D7682}"/>
                  </a:ext>
                </a:extLst>
              </p:cNvPr>
              <p:cNvPicPr/>
              <p:nvPr/>
            </p:nvPicPr>
            <p:blipFill>
              <a:blip r:embed="rId195"/>
              <a:stretch>
                <a:fillRect/>
              </a:stretch>
            </p:blipFill>
            <p:spPr>
              <a:xfrm>
                <a:off x="776410" y="3812489"/>
                <a:ext cx="132480" cy="641160"/>
              </a:xfrm>
              <a:prstGeom prst="rect">
                <a:avLst/>
              </a:prstGeom>
            </p:spPr>
          </p:pic>
        </mc:Fallback>
      </mc:AlternateContent>
      <p:grpSp>
        <p:nvGrpSpPr>
          <p:cNvPr id="144" name="Group 143">
            <a:extLst>
              <a:ext uri="{FF2B5EF4-FFF2-40B4-BE49-F238E27FC236}">
                <a16:creationId xmlns:a16="http://schemas.microsoft.com/office/drawing/2014/main" id="{087275A8-CE31-80A9-6F57-9FD7D7ABBE0E}"/>
              </a:ext>
            </a:extLst>
          </p:cNvPr>
          <p:cNvGrpSpPr/>
          <p:nvPr/>
        </p:nvGrpSpPr>
        <p:grpSpPr>
          <a:xfrm>
            <a:off x="1330450" y="3768569"/>
            <a:ext cx="526680" cy="448920"/>
            <a:chOff x="1330450" y="3768569"/>
            <a:chExt cx="526680" cy="448920"/>
          </a:xfrm>
        </p:grpSpPr>
        <mc:AlternateContent xmlns:mc="http://schemas.openxmlformats.org/markup-compatibility/2006" xmlns:p14="http://schemas.microsoft.com/office/powerpoint/2010/main">
          <mc:Choice Requires="p14">
            <p:contentPart p14:bwMode="auto" r:id="rId196">
              <p14:nvContentPartPr>
                <p14:cNvPr id="138" name="Ink 137">
                  <a:extLst>
                    <a:ext uri="{FF2B5EF4-FFF2-40B4-BE49-F238E27FC236}">
                      <a16:creationId xmlns:a16="http://schemas.microsoft.com/office/drawing/2014/main" id="{0F1931A9-9B92-E145-AD36-2C825189F961}"/>
                    </a:ext>
                  </a:extLst>
                </p14:cNvPr>
                <p14:cNvContentPartPr/>
                <p14:nvPr/>
              </p14:nvContentPartPr>
              <p14:xfrm>
                <a:off x="1330450" y="3863609"/>
                <a:ext cx="12960" cy="353880"/>
              </p14:xfrm>
            </p:contentPart>
          </mc:Choice>
          <mc:Fallback xmlns="">
            <p:pic>
              <p:nvPicPr>
                <p:cNvPr id="138" name="Ink 137">
                  <a:extLst>
                    <a:ext uri="{FF2B5EF4-FFF2-40B4-BE49-F238E27FC236}">
                      <a16:creationId xmlns:a16="http://schemas.microsoft.com/office/drawing/2014/main" id="{0F1931A9-9B92-E145-AD36-2C825189F961}"/>
                    </a:ext>
                  </a:extLst>
                </p:cNvPr>
                <p:cNvPicPr/>
                <p:nvPr/>
              </p:nvPicPr>
              <p:blipFill>
                <a:blip r:embed="rId197"/>
                <a:stretch>
                  <a:fillRect/>
                </a:stretch>
              </p:blipFill>
              <p:spPr>
                <a:xfrm>
                  <a:off x="1321450" y="3854969"/>
                  <a:ext cx="3060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0" name="Ink 139">
                  <a:extLst>
                    <a:ext uri="{FF2B5EF4-FFF2-40B4-BE49-F238E27FC236}">
                      <a16:creationId xmlns:a16="http://schemas.microsoft.com/office/drawing/2014/main" id="{AA0B1BBA-AC42-6935-80EE-0E03C8B29775}"/>
                    </a:ext>
                  </a:extLst>
                </p14:cNvPr>
                <p14:cNvContentPartPr/>
                <p14:nvPr/>
              </p14:nvContentPartPr>
              <p14:xfrm>
                <a:off x="1362490" y="4007969"/>
                <a:ext cx="172440" cy="6480"/>
              </p14:xfrm>
            </p:contentPart>
          </mc:Choice>
          <mc:Fallback xmlns="">
            <p:pic>
              <p:nvPicPr>
                <p:cNvPr id="140" name="Ink 139">
                  <a:extLst>
                    <a:ext uri="{FF2B5EF4-FFF2-40B4-BE49-F238E27FC236}">
                      <a16:creationId xmlns:a16="http://schemas.microsoft.com/office/drawing/2014/main" id="{AA0B1BBA-AC42-6935-80EE-0E03C8B29775}"/>
                    </a:ext>
                  </a:extLst>
                </p:cNvPr>
                <p:cNvPicPr/>
                <p:nvPr/>
              </p:nvPicPr>
              <p:blipFill>
                <a:blip r:embed="rId199"/>
                <a:stretch>
                  <a:fillRect/>
                </a:stretch>
              </p:blipFill>
              <p:spPr>
                <a:xfrm>
                  <a:off x="1353850" y="3999329"/>
                  <a:ext cx="1900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1" name="Ink 140">
                  <a:extLst>
                    <a:ext uri="{FF2B5EF4-FFF2-40B4-BE49-F238E27FC236}">
                      <a16:creationId xmlns:a16="http://schemas.microsoft.com/office/drawing/2014/main" id="{B39FB3DA-E447-B7B3-B916-93DA6EC311DF}"/>
                    </a:ext>
                  </a:extLst>
                </p14:cNvPr>
                <p14:cNvContentPartPr/>
                <p14:nvPr/>
              </p14:nvContentPartPr>
              <p14:xfrm>
                <a:off x="1531690" y="3816089"/>
                <a:ext cx="69120" cy="388440"/>
              </p14:xfrm>
            </p:contentPart>
          </mc:Choice>
          <mc:Fallback xmlns="">
            <p:pic>
              <p:nvPicPr>
                <p:cNvPr id="141" name="Ink 140">
                  <a:extLst>
                    <a:ext uri="{FF2B5EF4-FFF2-40B4-BE49-F238E27FC236}">
                      <a16:creationId xmlns:a16="http://schemas.microsoft.com/office/drawing/2014/main" id="{B39FB3DA-E447-B7B3-B916-93DA6EC311DF}"/>
                    </a:ext>
                  </a:extLst>
                </p:cNvPr>
                <p:cNvPicPr/>
                <p:nvPr/>
              </p:nvPicPr>
              <p:blipFill>
                <a:blip r:embed="rId201"/>
                <a:stretch>
                  <a:fillRect/>
                </a:stretch>
              </p:blipFill>
              <p:spPr>
                <a:xfrm>
                  <a:off x="1522690" y="3807089"/>
                  <a:ext cx="86760" cy="4060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3" name="Ink 142">
                  <a:extLst>
                    <a:ext uri="{FF2B5EF4-FFF2-40B4-BE49-F238E27FC236}">
                      <a16:creationId xmlns:a16="http://schemas.microsoft.com/office/drawing/2014/main" id="{80EDA8BF-10E3-74C9-0EC6-F2597B36E172}"/>
                    </a:ext>
                  </a:extLst>
                </p14:cNvPr>
                <p14:cNvContentPartPr/>
                <p14:nvPr/>
              </p14:nvContentPartPr>
              <p14:xfrm>
                <a:off x="1696210" y="3768569"/>
                <a:ext cx="160920" cy="208080"/>
              </p14:xfrm>
            </p:contentPart>
          </mc:Choice>
          <mc:Fallback xmlns="">
            <p:pic>
              <p:nvPicPr>
                <p:cNvPr id="143" name="Ink 142">
                  <a:extLst>
                    <a:ext uri="{FF2B5EF4-FFF2-40B4-BE49-F238E27FC236}">
                      <a16:creationId xmlns:a16="http://schemas.microsoft.com/office/drawing/2014/main" id="{80EDA8BF-10E3-74C9-0EC6-F2597B36E172}"/>
                    </a:ext>
                  </a:extLst>
                </p:cNvPr>
                <p:cNvPicPr/>
                <p:nvPr/>
              </p:nvPicPr>
              <p:blipFill>
                <a:blip r:embed="rId203"/>
                <a:stretch>
                  <a:fillRect/>
                </a:stretch>
              </p:blipFill>
              <p:spPr>
                <a:xfrm>
                  <a:off x="1687210" y="3759569"/>
                  <a:ext cx="178560" cy="225720"/>
                </a:xfrm>
                <a:prstGeom prst="rect">
                  <a:avLst/>
                </a:prstGeom>
              </p:spPr>
            </p:pic>
          </mc:Fallback>
        </mc:AlternateContent>
      </p:grpSp>
      <p:grpSp>
        <p:nvGrpSpPr>
          <p:cNvPr id="148" name="Group 147">
            <a:extLst>
              <a:ext uri="{FF2B5EF4-FFF2-40B4-BE49-F238E27FC236}">
                <a16:creationId xmlns:a16="http://schemas.microsoft.com/office/drawing/2014/main" id="{9EFC9A92-3D1F-654F-7C61-D41A70820EF3}"/>
              </a:ext>
            </a:extLst>
          </p:cNvPr>
          <p:cNvGrpSpPr/>
          <p:nvPr/>
        </p:nvGrpSpPr>
        <p:grpSpPr>
          <a:xfrm>
            <a:off x="3199930" y="3746969"/>
            <a:ext cx="663840" cy="583560"/>
            <a:chOff x="3199930" y="3746969"/>
            <a:chExt cx="663840" cy="583560"/>
          </a:xfrm>
        </p:grpSpPr>
        <mc:AlternateContent xmlns:mc="http://schemas.openxmlformats.org/markup-compatibility/2006" xmlns:p14="http://schemas.microsoft.com/office/powerpoint/2010/main">
          <mc:Choice Requires="p14">
            <p:contentPart p14:bwMode="auto" r:id="rId204">
              <p14:nvContentPartPr>
                <p14:cNvPr id="145" name="Ink 144">
                  <a:extLst>
                    <a:ext uri="{FF2B5EF4-FFF2-40B4-BE49-F238E27FC236}">
                      <a16:creationId xmlns:a16="http://schemas.microsoft.com/office/drawing/2014/main" id="{C1FE5FF0-E627-1FE1-4709-260C430AA189}"/>
                    </a:ext>
                  </a:extLst>
                </p14:cNvPr>
                <p14:cNvContentPartPr/>
                <p14:nvPr/>
              </p14:nvContentPartPr>
              <p14:xfrm>
                <a:off x="3199930" y="3746969"/>
                <a:ext cx="174600" cy="583560"/>
              </p14:xfrm>
            </p:contentPart>
          </mc:Choice>
          <mc:Fallback xmlns="">
            <p:pic>
              <p:nvPicPr>
                <p:cNvPr id="145" name="Ink 144">
                  <a:extLst>
                    <a:ext uri="{FF2B5EF4-FFF2-40B4-BE49-F238E27FC236}">
                      <a16:creationId xmlns:a16="http://schemas.microsoft.com/office/drawing/2014/main" id="{C1FE5FF0-E627-1FE1-4709-260C430AA189}"/>
                    </a:ext>
                  </a:extLst>
                </p:cNvPr>
                <p:cNvPicPr/>
                <p:nvPr/>
              </p:nvPicPr>
              <p:blipFill>
                <a:blip r:embed="rId205"/>
                <a:stretch>
                  <a:fillRect/>
                </a:stretch>
              </p:blipFill>
              <p:spPr>
                <a:xfrm>
                  <a:off x="3191290" y="3738329"/>
                  <a:ext cx="192240" cy="6012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6" name="Ink 145">
                  <a:extLst>
                    <a:ext uri="{FF2B5EF4-FFF2-40B4-BE49-F238E27FC236}">
                      <a16:creationId xmlns:a16="http://schemas.microsoft.com/office/drawing/2014/main" id="{F67C3CDF-6BC5-C218-DBAF-CD1DB28E8944}"/>
                    </a:ext>
                  </a:extLst>
                </p14:cNvPr>
                <p14:cNvContentPartPr/>
                <p14:nvPr/>
              </p14:nvContentPartPr>
              <p14:xfrm>
                <a:off x="3420610" y="3832649"/>
                <a:ext cx="172080" cy="373320"/>
              </p14:xfrm>
            </p:contentPart>
          </mc:Choice>
          <mc:Fallback xmlns="">
            <p:pic>
              <p:nvPicPr>
                <p:cNvPr id="146" name="Ink 145">
                  <a:extLst>
                    <a:ext uri="{FF2B5EF4-FFF2-40B4-BE49-F238E27FC236}">
                      <a16:creationId xmlns:a16="http://schemas.microsoft.com/office/drawing/2014/main" id="{F67C3CDF-6BC5-C218-DBAF-CD1DB28E8944}"/>
                    </a:ext>
                  </a:extLst>
                </p:cNvPr>
                <p:cNvPicPr/>
                <p:nvPr/>
              </p:nvPicPr>
              <p:blipFill>
                <a:blip r:embed="rId207"/>
                <a:stretch>
                  <a:fillRect/>
                </a:stretch>
              </p:blipFill>
              <p:spPr>
                <a:xfrm>
                  <a:off x="3411610" y="3824009"/>
                  <a:ext cx="18972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7" name="Ink 146">
                  <a:extLst>
                    <a:ext uri="{FF2B5EF4-FFF2-40B4-BE49-F238E27FC236}">
                      <a16:creationId xmlns:a16="http://schemas.microsoft.com/office/drawing/2014/main" id="{E6EEC73C-56AF-5797-5B7F-6170207F436B}"/>
                    </a:ext>
                  </a:extLst>
                </p14:cNvPr>
                <p14:cNvContentPartPr/>
                <p14:nvPr/>
              </p14:nvContentPartPr>
              <p14:xfrm>
                <a:off x="3713650" y="4005089"/>
                <a:ext cx="150120" cy="192960"/>
              </p14:xfrm>
            </p:contentPart>
          </mc:Choice>
          <mc:Fallback xmlns="">
            <p:pic>
              <p:nvPicPr>
                <p:cNvPr id="147" name="Ink 146">
                  <a:extLst>
                    <a:ext uri="{FF2B5EF4-FFF2-40B4-BE49-F238E27FC236}">
                      <a16:creationId xmlns:a16="http://schemas.microsoft.com/office/drawing/2014/main" id="{E6EEC73C-56AF-5797-5B7F-6170207F436B}"/>
                    </a:ext>
                  </a:extLst>
                </p:cNvPr>
                <p:cNvPicPr/>
                <p:nvPr/>
              </p:nvPicPr>
              <p:blipFill>
                <a:blip r:embed="rId209"/>
                <a:stretch>
                  <a:fillRect/>
                </a:stretch>
              </p:blipFill>
              <p:spPr>
                <a:xfrm>
                  <a:off x="3705010" y="3996449"/>
                  <a:ext cx="167760" cy="210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0">
            <p14:nvContentPartPr>
              <p14:cNvPr id="149" name="Ink 148">
                <a:extLst>
                  <a:ext uri="{FF2B5EF4-FFF2-40B4-BE49-F238E27FC236}">
                    <a16:creationId xmlns:a16="http://schemas.microsoft.com/office/drawing/2014/main" id="{028F4234-CA49-4285-64A5-25519FC1570D}"/>
                  </a:ext>
                </a:extLst>
              </p14:cNvPr>
              <p14:cNvContentPartPr/>
              <p14:nvPr/>
            </p14:nvContentPartPr>
            <p14:xfrm>
              <a:off x="4062850" y="3948209"/>
              <a:ext cx="15840" cy="38880"/>
            </p14:xfrm>
          </p:contentPart>
        </mc:Choice>
        <mc:Fallback xmlns="">
          <p:pic>
            <p:nvPicPr>
              <p:cNvPr id="149" name="Ink 148">
                <a:extLst>
                  <a:ext uri="{FF2B5EF4-FFF2-40B4-BE49-F238E27FC236}">
                    <a16:creationId xmlns:a16="http://schemas.microsoft.com/office/drawing/2014/main" id="{028F4234-CA49-4285-64A5-25519FC1570D}"/>
                  </a:ext>
                </a:extLst>
              </p:cNvPr>
              <p:cNvPicPr/>
              <p:nvPr/>
            </p:nvPicPr>
            <p:blipFill>
              <a:blip r:embed="rId211"/>
              <a:stretch>
                <a:fillRect/>
              </a:stretch>
            </p:blipFill>
            <p:spPr>
              <a:xfrm>
                <a:off x="4053850" y="3939209"/>
                <a:ext cx="334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50" name="Ink 149">
                <a:extLst>
                  <a:ext uri="{FF2B5EF4-FFF2-40B4-BE49-F238E27FC236}">
                    <a16:creationId xmlns:a16="http://schemas.microsoft.com/office/drawing/2014/main" id="{DA92BB54-0CA7-94B9-70D0-83BFFDCC585A}"/>
                  </a:ext>
                </a:extLst>
              </p14:cNvPr>
              <p14:cNvContentPartPr/>
              <p14:nvPr/>
            </p14:nvContentPartPr>
            <p14:xfrm>
              <a:off x="4012450" y="4159169"/>
              <a:ext cx="68760" cy="81000"/>
            </p14:xfrm>
          </p:contentPart>
        </mc:Choice>
        <mc:Fallback xmlns="">
          <p:pic>
            <p:nvPicPr>
              <p:cNvPr id="150" name="Ink 149">
                <a:extLst>
                  <a:ext uri="{FF2B5EF4-FFF2-40B4-BE49-F238E27FC236}">
                    <a16:creationId xmlns:a16="http://schemas.microsoft.com/office/drawing/2014/main" id="{DA92BB54-0CA7-94B9-70D0-83BFFDCC585A}"/>
                  </a:ext>
                </a:extLst>
              </p:cNvPr>
              <p:cNvPicPr/>
              <p:nvPr/>
            </p:nvPicPr>
            <p:blipFill>
              <a:blip r:embed="rId213"/>
              <a:stretch>
                <a:fillRect/>
              </a:stretch>
            </p:blipFill>
            <p:spPr>
              <a:xfrm>
                <a:off x="4003810" y="4150529"/>
                <a:ext cx="86400" cy="98640"/>
              </a:xfrm>
              <a:prstGeom prst="rect">
                <a:avLst/>
              </a:prstGeom>
            </p:spPr>
          </p:pic>
        </mc:Fallback>
      </mc:AlternateContent>
      <p:grpSp>
        <p:nvGrpSpPr>
          <p:cNvPr id="156" name="Group 155">
            <a:extLst>
              <a:ext uri="{FF2B5EF4-FFF2-40B4-BE49-F238E27FC236}">
                <a16:creationId xmlns:a16="http://schemas.microsoft.com/office/drawing/2014/main" id="{272E30EF-1334-EF9D-CB30-1F0417DAF17E}"/>
              </a:ext>
            </a:extLst>
          </p:cNvPr>
          <p:cNvGrpSpPr/>
          <p:nvPr/>
        </p:nvGrpSpPr>
        <p:grpSpPr>
          <a:xfrm>
            <a:off x="4319170" y="3622769"/>
            <a:ext cx="771120" cy="685440"/>
            <a:chOff x="4319170" y="3622769"/>
            <a:chExt cx="771120" cy="685440"/>
          </a:xfrm>
        </p:grpSpPr>
        <mc:AlternateContent xmlns:mc="http://schemas.openxmlformats.org/markup-compatibility/2006" xmlns:p14="http://schemas.microsoft.com/office/powerpoint/2010/main">
          <mc:Choice Requires="p14">
            <p:contentPart p14:bwMode="auto" r:id="rId214">
              <p14:nvContentPartPr>
                <p14:cNvPr id="151" name="Ink 150">
                  <a:extLst>
                    <a:ext uri="{FF2B5EF4-FFF2-40B4-BE49-F238E27FC236}">
                      <a16:creationId xmlns:a16="http://schemas.microsoft.com/office/drawing/2014/main" id="{3B43E506-D890-963F-161D-2E5A2E9258E1}"/>
                    </a:ext>
                  </a:extLst>
                </p14:cNvPr>
                <p14:cNvContentPartPr/>
                <p14:nvPr/>
              </p14:nvContentPartPr>
              <p14:xfrm>
                <a:off x="4354810" y="3809969"/>
                <a:ext cx="164880" cy="387360"/>
              </p14:xfrm>
            </p:contentPart>
          </mc:Choice>
          <mc:Fallback xmlns="">
            <p:pic>
              <p:nvPicPr>
                <p:cNvPr id="151" name="Ink 150">
                  <a:extLst>
                    <a:ext uri="{FF2B5EF4-FFF2-40B4-BE49-F238E27FC236}">
                      <a16:creationId xmlns:a16="http://schemas.microsoft.com/office/drawing/2014/main" id="{3B43E506-D890-963F-161D-2E5A2E9258E1}"/>
                    </a:ext>
                  </a:extLst>
                </p:cNvPr>
                <p:cNvPicPr/>
                <p:nvPr/>
              </p:nvPicPr>
              <p:blipFill>
                <a:blip r:embed="rId215"/>
                <a:stretch>
                  <a:fillRect/>
                </a:stretch>
              </p:blipFill>
              <p:spPr>
                <a:xfrm>
                  <a:off x="4345810" y="3801329"/>
                  <a:ext cx="182520" cy="4050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52" name="Ink 151">
                  <a:extLst>
                    <a:ext uri="{FF2B5EF4-FFF2-40B4-BE49-F238E27FC236}">
                      <a16:creationId xmlns:a16="http://schemas.microsoft.com/office/drawing/2014/main" id="{787EA165-EC4A-F24F-862E-5F179D5EEC50}"/>
                    </a:ext>
                  </a:extLst>
                </p14:cNvPr>
                <p14:cNvContentPartPr/>
                <p14:nvPr/>
              </p14:nvContentPartPr>
              <p14:xfrm>
                <a:off x="4581970" y="3982409"/>
                <a:ext cx="156240" cy="192600"/>
              </p14:xfrm>
            </p:contentPart>
          </mc:Choice>
          <mc:Fallback xmlns="">
            <p:pic>
              <p:nvPicPr>
                <p:cNvPr id="152" name="Ink 151">
                  <a:extLst>
                    <a:ext uri="{FF2B5EF4-FFF2-40B4-BE49-F238E27FC236}">
                      <a16:creationId xmlns:a16="http://schemas.microsoft.com/office/drawing/2014/main" id="{787EA165-EC4A-F24F-862E-5F179D5EEC50}"/>
                    </a:ext>
                  </a:extLst>
                </p:cNvPr>
                <p:cNvPicPr/>
                <p:nvPr/>
              </p:nvPicPr>
              <p:blipFill>
                <a:blip r:embed="rId217"/>
                <a:stretch>
                  <a:fillRect/>
                </a:stretch>
              </p:blipFill>
              <p:spPr>
                <a:xfrm>
                  <a:off x="4572970" y="3973769"/>
                  <a:ext cx="1738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53" name="Ink 152">
                  <a:extLst>
                    <a:ext uri="{FF2B5EF4-FFF2-40B4-BE49-F238E27FC236}">
                      <a16:creationId xmlns:a16="http://schemas.microsoft.com/office/drawing/2014/main" id="{008152C9-B884-2664-096A-043EE7182544}"/>
                    </a:ext>
                  </a:extLst>
                </p14:cNvPr>
                <p14:cNvContentPartPr/>
                <p14:nvPr/>
              </p14:nvContentPartPr>
              <p14:xfrm>
                <a:off x="4831450" y="3782609"/>
                <a:ext cx="144000" cy="180000"/>
              </p14:xfrm>
            </p:contentPart>
          </mc:Choice>
          <mc:Fallback xmlns="">
            <p:pic>
              <p:nvPicPr>
                <p:cNvPr id="153" name="Ink 152">
                  <a:extLst>
                    <a:ext uri="{FF2B5EF4-FFF2-40B4-BE49-F238E27FC236}">
                      <a16:creationId xmlns:a16="http://schemas.microsoft.com/office/drawing/2014/main" id="{008152C9-B884-2664-096A-043EE7182544}"/>
                    </a:ext>
                  </a:extLst>
                </p:cNvPr>
                <p:cNvPicPr/>
                <p:nvPr/>
              </p:nvPicPr>
              <p:blipFill>
                <a:blip r:embed="rId219"/>
                <a:stretch>
                  <a:fillRect/>
                </a:stretch>
              </p:blipFill>
              <p:spPr>
                <a:xfrm>
                  <a:off x="4822810" y="3773969"/>
                  <a:ext cx="1616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54" name="Ink 153">
                  <a:extLst>
                    <a:ext uri="{FF2B5EF4-FFF2-40B4-BE49-F238E27FC236}">
                      <a16:creationId xmlns:a16="http://schemas.microsoft.com/office/drawing/2014/main" id="{B10E3D50-87E6-D0A4-6ADA-6E6CE1147D1A}"/>
                    </a:ext>
                  </a:extLst>
                </p14:cNvPr>
                <p14:cNvContentPartPr/>
                <p14:nvPr/>
              </p14:nvContentPartPr>
              <p14:xfrm>
                <a:off x="4319170" y="3867569"/>
                <a:ext cx="95040" cy="97200"/>
              </p14:xfrm>
            </p:contentPart>
          </mc:Choice>
          <mc:Fallback xmlns="">
            <p:pic>
              <p:nvPicPr>
                <p:cNvPr id="154" name="Ink 153">
                  <a:extLst>
                    <a:ext uri="{FF2B5EF4-FFF2-40B4-BE49-F238E27FC236}">
                      <a16:creationId xmlns:a16="http://schemas.microsoft.com/office/drawing/2014/main" id="{B10E3D50-87E6-D0A4-6ADA-6E6CE1147D1A}"/>
                    </a:ext>
                  </a:extLst>
                </p:cNvPr>
                <p:cNvPicPr/>
                <p:nvPr/>
              </p:nvPicPr>
              <p:blipFill>
                <a:blip r:embed="rId221"/>
                <a:stretch>
                  <a:fillRect/>
                </a:stretch>
              </p:blipFill>
              <p:spPr>
                <a:xfrm>
                  <a:off x="4310530" y="3858569"/>
                  <a:ext cx="1126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55" name="Ink 154">
                  <a:extLst>
                    <a:ext uri="{FF2B5EF4-FFF2-40B4-BE49-F238E27FC236}">
                      <a16:creationId xmlns:a16="http://schemas.microsoft.com/office/drawing/2014/main" id="{34977B1D-D96A-5F3E-D75A-462ED30F758D}"/>
                    </a:ext>
                  </a:extLst>
                </p14:cNvPr>
                <p14:cNvContentPartPr/>
                <p14:nvPr/>
              </p14:nvContentPartPr>
              <p14:xfrm>
                <a:off x="4894090" y="3622769"/>
                <a:ext cx="196200" cy="685440"/>
              </p14:xfrm>
            </p:contentPart>
          </mc:Choice>
          <mc:Fallback xmlns="">
            <p:pic>
              <p:nvPicPr>
                <p:cNvPr id="155" name="Ink 154">
                  <a:extLst>
                    <a:ext uri="{FF2B5EF4-FFF2-40B4-BE49-F238E27FC236}">
                      <a16:creationId xmlns:a16="http://schemas.microsoft.com/office/drawing/2014/main" id="{34977B1D-D96A-5F3E-D75A-462ED30F758D}"/>
                    </a:ext>
                  </a:extLst>
                </p:cNvPr>
                <p:cNvPicPr/>
                <p:nvPr/>
              </p:nvPicPr>
              <p:blipFill>
                <a:blip r:embed="rId223"/>
                <a:stretch>
                  <a:fillRect/>
                </a:stretch>
              </p:blipFill>
              <p:spPr>
                <a:xfrm>
                  <a:off x="4885450" y="3613769"/>
                  <a:ext cx="213840" cy="703080"/>
                </a:xfrm>
                <a:prstGeom prst="rect">
                  <a:avLst/>
                </a:prstGeom>
              </p:spPr>
            </p:pic>
          </mc:Fallback>
        </mc:AlternateContent>
      </p:grpSp>
      <p:grpSp>
        <p:nvGrpSpPr>
          <p:cNvPr id="159" name="Group 158">
            <a:extLst>
              <a:ext uri="{FF2B5EF4-FFF2-40B4-BE49-F238E27FC236}">
                <a16:creationId xmlns:a16="http://schemas.microsoft.com/office/drawing/2014/main" id="{29B5DD4D-BDC5-7F66-634C-F45E1FE2D740}"/>
              </a:ext>
            </a:extLst>
          </p:cNvPr>
          <p:cNvGrpSpPr/>
          <p:nvPr/>
        </p:nvGrpSpPr>
        <p:grpSpPr>
          <a:xfrm>
            <a:off x="5425090" y="3699449"/>
            <a:ext cx="1483200" cy="450000"/>
            <a:chOff x="5425090" y="3699449"/>
            <a:chExt cx="1483200" cy="450000"/>
          </a:xfrm>
        </p:grpSpPr>
        <mc:AlternateContent xmlns:mc="http://schemas.openxmlformats.org/markup-compatibility/2006" xmlns:p14="http://schemas.microsoft.com/office/powerpoint/2010/main">
          <mc:Choice Requires="p14">
            <p:contentPart p14:bwMode="auto" r:id="rId224">
              <p14:nvContentPartPr>
                <p14:cNvPr id="157" name="Ink 156">
                  <a:extLst>
                    <a:ext uri="{FF2B5EF4-FFF2-40B4-BE49-F238E27FC236}">
                      <a16:creationId xmlns:a16="http://schemas.microsoft.com/office/drawing/2014/main" id="{D4E6ED5D-30E2-8CEA-964C-685BC7E5ABFE}"/>
                    </a:ext>
                  </a:extLst>
                </p14:cNvPr>
                <p14:cNvContentPartPr/>
                <p14:nvPr/>
              </p14:nvContentPartPr>
              <p14:xfrm>
                <a:off x="5425090" y="3728609"/>
                <a:ext cx="906480" cy="420840"/>
              </p14:xfrm>
            </p:contentPart>
          </mc:Choice>
          <mc:Fallback xmlns="">
            <p:pic>
              <p:nvPicPr>
                <p:cNvPr id="157" name="Ink 156">
                  <a:extLst>
                    <a:ext uri="{FF2B5EF4-FFF2-40B4-BE49-F238E27FC236}">
                      <a16:creationId xmlns:a16="http://schemas.microsoft.com/office/drawing/2014/main" id="{D4E6ED5D-30E2-8CEA-964C-685BC7E5ABFE}"/>
                    </a:ext>
                  </a:extLst>
                </p:cNvPr>
                <p:cNvPicPr/>
                <p:nvPr/>
              </p:nvPicPr>
              <p:blipFill>
                <a:blip r:embed="rId225"/>
                <a:stretch>
                  <a:fillRect/>
                </a:stretch>
              </p:blipFill>
              <p:spPr>
                <a:xfrm>
                  <a:off x="5416450" y="3719609"/>
                  <a:ext cx="924120" cy="4384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8" name="Ink 157">
                  <a:extLst>
                    <a:ext uri="{FF2B5EF4-FFF2-40B4-BE49-F238E27FC236}">
                      <a16:creationId xmlns:a16="http://schemas.microsoft.com/office/drawing/2014/main" id="{22868106-0E39-5382-CE56-D57E672CBBA8}"/>
                    </a:ext>
                  </a:extLst>
                </p14:cNvPr>
                <p14:cNvContentPartPr/>
                <p14:nvPr/>
              </p14:nvContentPartPr>
              <p14:xfrm>
                <a:off x="6579250" y="3699449"/>
                <a:ext cx="329040" cy="324000"/>
              </p14:xfrm>
            </p:contentPart>
          </mc:Choice>
          <mc:Fallback xmlns="">
            <p:pic>
              <p:nvPicPr>
                <p:cNvPr id="158" name="Ink 157">
                  <a:extLst>
                    <a:ext uri="{FF2B5EF4-FFF2-40B4-BE49-F238E27FC236}">
                      <a16:creationId xmlns:a16="http://schemas.microsoft.com/office/drawing/2014/main" id="{22868106-0E39-5382-CE56-D57E672CBBA8}"/>
                    </a:ext>
                  </a:extLst>
                </p:cNvPr>
                <p:cNvPicPr/>
                <p:nvPr/>
              </p:nvPicPr>
              <p:blipFill>
                <a:blip r:embed="rId227"/>
                <a:stretch>
                  <a:fillRect/>
                </a:stretch>
              </p:blipFill>
              <p:spPr>
                <a:xfrm>
                  <a:off x="6570250" y="3690449"/>
                  <a:ext cx="346680" cy="341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8">
            <p14:nvContentPartPr>
              <p14:cNvPr id="160" name="Ink 159">
                <a:extLst>
                  <a:ext uri="{FF2B5EF4-FFF2-40B4-BE49-F238E27FC236}">
                    <a16:creationId xmlns:a16="http://schemas.microsoft.com/office/drawing/2014/main" id="{90A7EDC5-A63E-4CBC-AABB-52613F7196C9}"/>
                  </a:ext>
                </a:extLst>
              </p14:cNvPr>
              <p14:cNvContentPartPr/>
              <p14:nvPr/>
            </p14:nvContentPartPr>
            <p14:xfrm>
              <a:off x="7239850" y="3687569"/>
              <a:ext cx="199080" cy="332640"/>
            </p14:xfrm>
          </p:contentPart>
        </mc:Choice>
        <mc:Fallback xmlns="">
          <p:pic>
            <p:nvPicPr>
              <p:cNvPr id="160" name="Ink 159">
                <a:extLst>
                  <a:ext uri="{FF2B5EF4-FFF2-40B4-BE49-F238E27FC236}">
                    <a16:creationId xmlns:a16="http://schemas.microsoft.com/office/drawing/2014/main" id="{90A7EDC5-A63E-4CBC-AABB-52613F7196C9}"/>
                  </a:ext>
                </a:extLst>
              </p:cNvPr>
              <p:cNvPicPr/>
              <p:nvPr/>
            </p:nvPicPr>
            <p:blipFill>
              <a:blip r:embed="rId229"/>
              <a:stretch>
                <a:fillRect/>
              </a:stretch>
            </p:blipFill>
            <p:spPr>
              <a:xfrm>
                <a:off x="7230850" y="3678569"/>
                <a:ext cx="21672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61" name="Ink 160">
                <a:extLst>
                  <a:ext uri="{FF2B5EF4-FFF2-40B4-BE49-F238E27FC236}">
                    <a16:creationId xmlns:a16="http://schemas.microsoft.com/office/drawing/2014/main" id="{DBEA28A0-451F-E737-CE67-DA585416B51E}"/>
                  </a:ext>
                </a:extLst>
              </p14:cNvPr>
              <p14:cNvContentPartPr/>
              <p14:nvPr/>
            </p14:nvContentPartPr>
            <p14:xfrm>
              <a:off x="8424610" y="3818249"/>
              <a:ext cx="263520" cy="201240"/>
            </p14:xfrm>
          </p:contentPart>
        </mc:Choice>
        <mc:Fallback xmlns="">
          <p:pic>
            <p:nvPicPr>
              <p:cNvPr id="161" name="Ink 160">
                <a:extLst>
                  <a:ext uri="{FF2B5EF4-FFF2-40B4-BE49-F238E27FC236}">
                    <a16:creationId xmlns:a16="http://schemas.microsoft.com/office/drawing/2014/main" id="{DBEA28A0-451F-E737-CE67-DA585416B51E}"/>
                  </a:ext>
                </a:extLst>
              </p:cNvPr>
              <p:cNvPicPr/>
              <p:nvPr/>
            </p:nvPicPr>
            <p:blipFill>
              <a:blip r:embed="rId231"/>
              <a:stretch>
                <a:fillRect/>
              </a:stretch>
            </p:blipFill>
            <p:spPr>
              <a:xfrm>
                <a:off x="8415610" y="3809609"/>
                <a:ext cx="2811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62" name="Ink 161">
                <a:extLst>
                  <a:ext uri="{FF2B5EF4-FFF2-40B4-BE49-F238E27FC236}">
                    <a16:creationId xmlns:a16="http://schemas.microsoft.com/office/drawing/2014/main" id="{9E066366-62D6-AFB9-49E8-55D2F6FDF4C6}"/>
                  </a:ext>
                </a:extLst>
              </p14:cNvPr>
              <p14:cNvContentPartPr/>
              <p14:nvPr/>
            </p14:nvContentPartPr>
            <p14:xfrm>
              <a:off x="9085570" y="3664169"/>
              <a:ext cx="216000" cy="349200"/>
            </p14:xfrm>
          </p:contentPart>
        </mc:Choice>
        <mc:Fallback xmlns="">
          <p:pic>
            <p:nvPicPr>
              <p:cNvPr id="162" name="Ink 161">
                <a:extLst>
                  <a:ext uri="{FF2B5EF4-FFF2-40B4-BE49-F238E27FC236}">
                    <a16:creationId xmlns:a16="http://schemas.microsoft.com/office/drawing/2014/main" id="{9E066366-62D6-AFB9-49E8-55D2F6FDF4C6}"/>
                  </a:ext>
                </a:extLst>
              </p:cNvPr>
              <p:cNvPicPr/>
              <p:nvPr/>
            </p:nvPicPr>
            <p:blipFill>
              <a:blip r:embed="rId233"/>
              <a:stretch>
                <a:fillRect/>
              </a:stretch>
            </p:blipFill>
            <p:spPr>
              <a:xfrm>
                <a:off x="9076930" y="3655529"/>
                <a:ext cx="233640" cy="366840"/>
              </a:xfrm>
              <a:prstGeom prst="rect">
                <a:avLst/>
              </a:prstGeom>
            </p:spPr>
          </p:pic>
        </mc:Fallback>
      </mc:AlternateContent>
      <p:grpSp>
        <p:nvGrpSpPr>
          <p:cNvPr id="165" name="Group 164">
            <a:extLst>
              <a:ext uri="{FF2B5EF4-FFF2-40B4-BE49-F238E27FC236}">
                <a16:creationId xmlns:a16="http://schemas.microsoft.com/office/drawing/2014/main" id="{5B15158E-D477-2470-0CB0-540B970190B7}"/>
              </a:ext>
            </a:extLst>
          </p:cNvPr>
          <p:cNvGrpSpPr/>
          <p:nvPr/>
        </p:nvGrpSpPr>
        <p:grpSpPr>
          <a:xfrm>
            <a:off x="7580050" y="3694409"/>
            <a:ext cx="391680" cy="312120"/>
            <a:chOff x="7580050" y="3694409"/>
            <a:chExt cx="391680" cy="312120"/>
          </a:xfrm>
        </p:grpSpPr>
        <mc:AlternateContent xmlns:mc="http://schemas.openxmlformats.org/markup-compatibility/2006" xmlns:p14="http://schemas.microsoft.com/office/powerpoint/2010/main">
          <mc:Choice Requires="p14">
            <p:contentPart p14:bwMode="auto" r:id="rId234">
              <p14:nvContentPartPr>
                <p14:cNvPr id="163" name="Ink 162">
                  <a:extLst>
                    <a:ext uri="{FF2B5EF4-FFF2-40B4-BE49-F238E27FC236}">
                      <a16:creationId xmlns:a16="http://schemas.microsoft.com/office/drawing/2014/main" id="{B8042005-25E3-68DC-6E55-42FE9E63B7B4}"/>
                    </a:ext>
                  </a:extLst>
                </p14:cNvPr>
                <p14:cNvContentPartPr/>
                <p14:nvPr/>
              </p14:nvContentPartPr>
              <p14:xfrm>
                <a:off x="7580050" y="3694409"/>
                <a:ext cx="129240" cy="294840"/>
              </p14:xfrm>
            </p:contentPart>
          </mc:Choice>
          <mc:Fallback xmlns="">
            <p:pic>
              <p:nvPicPr>
                <p:cNvPr id="163" name="Ink 162">
                  <a:extLst>
                    <a:ext uri="{FF2B5EF4-FFF2-40B4-BE49-F238E27FC236}">
                      <a16:creationId xmlns:a16="http://schemas.microsoft.com/office/drawing/2014/main" id="{B8042005-25E3-68DC-6E55-42FE9E63B7B4}"/>
                    </a:ext>
                  </a:extLst>
                </p:cNvPr>
                <p:cNvPicPr/>
                <p:nvPr/>
              </p:nvPicPr>
              <p:blipFill>
                <a:blip r:embed="rId235"/>
                <a:stretch>
                  <a:fillRect/>
                </a:stretch>
              </p:blipFill>
              <p:spPr>
                <a:xfrm>
                  <a:off x="7571050" y="3685769"/>
                  <a:ext cx="14688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64" name="Ink 163">
                  <a:extLst>
                    <a:ext uri="{FF2B5EF4-FFF2-40B4-BE49-F238E27FC236}">
                      <a16:creationId xmlns:a16="http://schemas.microsoft.com/office/drawing/2014/main" id="{0DEF2AAB-5371-B08A-3E41-B2889B26C4C9}"/>
                    </a:ext>
                  </a:extLst>
                </p14:cNvPr>
                <p14:cNvContentPartPr/>
                <p14:nvPr/>
              </p14:nvContentPartPr>
              <p14:xfrm>
                <a:off x="7794970" y="3714929"/>
                <a:ext cx="176760" cy="291600"/>
              </p14:xfrm>
            </p:contentPart>
          </mc:Choice>
          <mc:Fallback xmlns="">
            <p:pic>
              <p:nvPicPr>
                <p:cNvPr id="164" name="Ink 163">
                  <a:extLst>
                    <a:ext uri="{FF2B5EF4-FFF2-40B4-BE49-F238E27FC236}">
                      <a16:creationId xmlns:a16="http://schemas.microsoft.com/office/drawing/2014/main" id="{0DEF2AAB-5371-B08A-3E41-B2889B26C4C9}"/>
                    </a:ext>
                  </a:extLst>
                </p:cNvPr>
                <p:cNvPicPr/>
                <p:nvPr/>
              </p:nvPicPr>
              <p:blipFill>
                <a:blip r:embed="rId237"/>
                <a:stretch>
                  <a:fillRect/>
                </a:stretch>
              </p:blipFill>
              <p:spPr>
                <a:xfrm>
                  <a:off x="7786330" y="3705929"/>
                  <a:ext cx="194400" cy="309240"/>
                </a:xfrm>
                <a:prstGeom prst="rect">
                  <a:avLst/>
                </a:prstGeom>
              </p:spPr>
            </p:pic>
          </mc:Fallback>
        </mc:AlternateContent>
      </p:grpSp>
      <p:grpSp>
        <p:nvGrpSpPr>
          <p:cNvPr id="168" name="Group 167">
            <a:extLst>
              <a:ext uri="{FF2B5EF4-FFF2-40B4-BE49-F238E27FC236}">
                <a16:creationId xmlns:a16="http://schemas.microsoft.com/office/drawing/2014/main" id="{747FE423-FB44-8157-CA4F-633DAD3DF3B6}"/>
              </a:ext>
            </a:extLst>
          </p:cNvPr>
          <p:cNvGrpSpPr/>
          <p:nvPr/>
        </p:nvGrpSpPr>
        <p:grpSpPr>
          <a:xfrm>
            <a:off x="9496690" y="3705209"/>
            <a:ext cx="348840" cy="306000"/>
            <a:chOff x="9496690" y="3705209"/>
            <a:chExt cx="348840" cy="306000"/>
          </a:xfrm>
        </p:grpSpPr>
        <mc:AlternateContent xmlns:mc="http://schemas.openxmlformats.org/markup-compatibility/2006" xmlns:p14="http://schemas.microsoft.com/office/powerpoint/2010/main">
          <mc:Choice Requires="p14">
            <p:contentPart p14:bwMode="auto" r:id="rId238">
              <p14:nvContentPartPr>
                <p14:cNvPr id="166" name="Ink 165">
                  <a:extLst>
                    <a:ext uri="{FF2B5EF4-FFF2-40B4-BE49-F238E27FC236}">
                      <a16:creationId xmlns:a16="http://schemas.microsoft.com/office/drawing/2014/main" id="{DBAB934D-091B-2B96-7577-5F55F2B37753}"/>
                    </a:ext>
                  </a:extLst>
                </p14:cNvPr>
                <p14:cNvContentPartPr/>
                <p14:nvPr/>
              </p14:nvContentPartPr>
              <p14:xfrm>
                <a:off x="9496690" y="3705209"/>
                <a:ext cx="117360" cy="306000"/>
              </p14:xfrm>
            </p:contentPart>
          </mc:Choice>
          <mc:Fallback xmlns="">
            <p:pic>
              <p:nvPicPr>
                <p:cNvPr id="166" name="Ink 165">
                  <a:extLst>
                    <a:ext uri="{FF2B5EF4-FFF2-40B4-BE49-F238E27FC236}">
                      <a16:creationId xmlns:a16="http://schemas.microsoft.com/office/drawing/2014/main" id="{DBAB934D-091B-2B96-7577-5F55F2B37753}"/>
                    </a:ext>
                  </a:extLst>
                </p:cNvPr>
                <p:cNvPicPr/>
                <p:nvPr/>
              </p:nvPicPr>
              <p:blipFill>
                <a:blip r:embed="rId239"/>
                <a:stretch>
                  <a:fillRect/>
                </a:stretch>
              </p:blipFill>
              <p:spPr>
                <a:xfrm>
                  <a:off x="9488050" y="3696209"/>
                  <a:ext cx="13500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67" name="Ink 166">
                  <a:extLst>
                    <a:ext uri="{FF2B5EF4-FFF2-40B4-BE49-F238E27FC236}">
                      <a16:creationId xmlns:a16="http://schemas.microsoft.com/office/drawing/2014/main" id="{A69506C1-0A14-E5B9-9477-A974058FC93D}"/>
                    </a:ext>
                  </a:extLst>
                </p14:cNvPr>
                <p14:cNvContentPartPr/>
                <p14:nvPr/>
              </p14:nvContentPartPr>
              <p14:xfrm>
                <a:off x="9662290" y="3716009"/>
                <a:ext cx="183240" cy="295200"/>
              </p14:xfrm>
            </p:contentPart>
          </mc:Choice>
          <mc:Fallback xmlns="">
            <p:pic>
              <p:nvPicPr>
                <p:cNvPr id="167" name="Ink 166">
                  <a:extLst>
                    <a:ext uri="{FF2B5EF4-FFF2-40B4-BE49-F238E27FC236}">
                      <a16:creationId xmlns:a16="http://schemas.microsoft.com/office/drawing/2014/main" id="{A69506C1-0A14-E5B9-9477-A974058FC93D}"/>
                    </a:ext>
                  </a:extLst>
                </p:cNvPr>
                <p:cNvPicPr/>
                <p:nvPr/>
              </p:nvPicPr>
              <p:blipFill>
                <a:blip r:embed="rId241"/>
                <a:stretch>
                  <a:fillRect/>
                </a:stretch>
              </p:blipFill>
              <p:spPr>
                <a:xfrm>
                  <a:off x="9653290" y="3707369"/>
                  <a:ext cx="200880" cy="312840"/>
                </a:xfrm>
                <a:prstGeom prst="rect">
                  <a:avLst/>
                </a:prstGeom>
              </p:spPr>
            </p:pic>
          </mc:Fallback>
        </mc:AlternateContent>
      </p:grpSp>
      <p:grpSp>
        <p:nvGrpSpPr>
          <p:cNvPr id="178" name="Group 177">
            <a:extLst>
              <a:ext uri="{FF2B5EF4-FFF2-40B4-BE49-F238E27FC236}">
                <a16:creationId xmlns:a16="http://schemas.microsoft.com/office/drawing/2014/main" id="{148DE10F-31AA-A0FA-44A4-492E2575A7C8}"/>
              </a:ext>
            </a:extLst>
          </p:cNvPr>
          <p:cNvGrpSpPr/>
          <p:nvPr/>
        </p:nvGrpSpPr>
        <p:grpSpPr>
          <a:xfrm>
            <a:off x="11231530" y="3519449"/>
            <a:ext cx="789840" cy="622800"/>
            <a:chOff x="11231530" y="3519449"/>
            <a:chExt cx="789840" cy="622800"/>
          </a:xfrm>
        </p:grpSpPr>
        <mc:AlternateContent xmlns:mc="http://schemas.openxmlformats.org/markup-compatibility/2006" xmlns:p14="http://schemas.microsoft.com/office/powerpoint/2010/main">
          <mc:Choice Requires="p14">
            <p:contentPart p14:bwMode="auto" r:id="rId242">
              <p14:nvContentPartPr>
                <p14:cNvPr id="172" name="Ink 171">
                  <a:extLst>
                    <a:ext uri="{FF2B5EF4-FFF2-40B4-BE49-F238E27FC236}">
                      <a16:creationId xmlns:a16="http://schemas.microsoft.com/office/drawing/2014/main" id="{7992BC2A-6C89-5D31-E4F6-E9B3B62AA2E0}"/>
                    </a:ext>
                  </a:extLst>
                </p14:cNvPr>
                <p14:cNvContentPartPr/>
                <p14:nvPr/>
              </p14:nvContentPartPr>
              <p14:xfrm>
                <a:off x="11231530" y="3645809"/>
                <a:ext cx="213120" cy="299160"/>
              </p14:xfrm>
            </p:contentPart>
          </mc:Choice>
          <mc:Fallback xmlns="">
            <p:pic>
              <p:nvPicPr>
                <p:cNvPr id="172" name="Ink 171">
                  <a:extLst>
                    <a:ext uri="{FF2B5EF4-FFF2-40B4-BE49-F238E27FC236}">
                      <a16:creationId xmlns:a16="http://schemas.microsoft.com/office/drawing/2014/main" id="{7992BC2A-6C89-5D31-E4F6-E9B3B62AA2E0}"/>
                    </a:ext>
                  </a:extLst>
                </p:cNvPr>
                <p:cNvPicPr/>
                <p:nvPr/>
              </p:nvPicPr>
              <p:blipFill>
                <a:blip r:embed="rId243"/>
                <a:stretch>
                  <a:fillRect/>
                </a:stretch>
              </p:blipFill>
              <p:spPr>
                <a:xfrm>
                  <a:off x="11222890" y="3636809"/>
                  <a:ext cx="23076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73" name="Ink 172">
                  <a:extLst>
                    <a:ext uri="{FF2B5EF4-FFF2-40B4-BE49-F238E27FC236}">
                      <a16:creationId xmlns:a16="http://schemas.microsoft.com/office/drawing/2014/main" id="{45DA6CCE-E362-2CAF-15B9-C5641E02BCAD}"/>
                    </a:ext>
                  </a:extLst>
                </p14:cNvPr>
                <p14:cNvContentPartPr/>
                <p14:nvPr/>
              </p14:nvContentPartPr>
              <p14:xfrm>
                <a:off x="11544730" y="3730409"/>
                <a:ext cx="176400" cy="24840"/>
              </p14:xfrm>
            </p:contentPart>
          </mc:Choice>
          <mc:Fallback xmlns="">
            <p:pic>
              <p:nvPicPr>
                <p:cNvPr id="173" name="Ink 172">
                  <a:extLst>
                    <a:ext uri="{FF2B5EF4-FFF2-40B4-BE49-F238E27FC236}">
                      <a16:creationId xmlns:a16="http://schemas.microsoft.com/office/drawing/2014/main" id="{45DA6CCE-E362-2CAF-15B9-C5641E02BCAD}"/>
                    </a:ext>
                  </a:extLst>
                </p:cNvPr>
                <p:cNvPicPr/>
                <p:nvPr/>
              </p:nvPicPr>
              <p:blipFill>
                <a:blip r:embed="rId245"/>
                <a:stretch>
                  <a:fillRect/>
                </a:stretch>
              </p:blipFill>
              <p:spPr>
                <a:xfrm>
                  <a:off x="11536090" y="3721769"/>
                  <a:ext cx="1940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74" name="Ink 173">
                  <a:extLst>
                    <a:ext uri="{FF2B5EF4-FFF2-40B4-BE49-F238E27FC236}">
                      <a16:creationId xmlns:a16="http://schemas.microsoft.com/office/drawing/2014/main" id="{1650729E-E59F-814C-E515-01BE45372FE7}"/>
                    </a:ext>
                  </a:extLst>
                </p14:cNvPr>
                <p14:cNvContentPartPr/>
                <p14:nvPr/>
              </p14:nvContentPartPr>
              <p14:xfrm>
                <a:off x="11527090" y="3793769"/>
                <a:ext cx="147600" cy="20520"/>
              </p14:xfrm>
            </p:contentPart>
          </mc:Choice>
          <mc:Fallback xmlns="">
            <p:pic>
              <p:nvPicPr>
                <p:cNvPr id="174" name="Ink 173">
                  <a:extLst>
                    <a:ext uri="{FF2B5EF4-FFF2-40B4-BE49-F238E27FC236}">
                      <a16:creationId xmlns:a16="http://schemas.microsoft.com/office/drawing/2014/main" id="{1650729E-E59F-814C-E515-01BE45372FE7}"/>
                    </a:ext>
                  </a:extLst>
                </p:cNvPr>
                <p:cNvPicPr/>
                <p:nvPr/>
              </p:nvPicPr>
              <p:blipFill>
                <a:blip r:embed="rId247"/>
                <a:stretch>
                  <a:fillRect/>
                </a:stretch>
              </p:blipFill>
              <p:spPr>
                <a:xfrm>
                  <a:off x="11518090" y="3785129"/>
                  <a:ext cx="1652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75" name="Ink 174">
                  <a:extLst>
                    <a:ext uri="{FF2B5EF4-FFF2-40B4-BE49-F238E27FC236}">
                      <a16:creationId xmlns:a16="http://schemas.microsoft.com/office/drawing/2014/main" id="{9CF20A30-CB27-5E6A-AA60-4BFB453B24E1}"/>
                    </a:ext>
                  </a:extLst>
                </p14:cNvPr>
                <p14:cNvContentPartPr/>
                <p14:nvPr/>
              </p14:nvContentPartPr>
              <p14:xfrm>
                <a:off x="11878090" y="3519449"/>
                <a:ext cx="42480" cy="276120"/>
              </p14:xfrm>
            </p:contentPart>
          </mc:Choice>
          <mc:Fallback xmlns="">
            <p:pic>
              <p:nvPicPr>
                <p:cNvPr id="175" name="Ink 174">
                  <a:extLst>
                    <a:ext uri="{FF2B5EF4-FFF2-40B4-BE49-F238E27FC236}">
                      <a16:creationId xmlns:a16="http://schemas.microsoft.com/office/drawing/2014/main" id="{9CF20A30-CB27-5E6A-AA60-4BFB453B24E1}"/>
                    </a:ext>
                  </a:extLst>
                </p:cNvPr>
                <p:cNvPicPr/>
                <p:nvPr/>
              </p:nvPicPr>
              <p:blipFill>
                <a:blip r:embed="rId249"/>
                <a:stretch>
                  <a:fillRect/>
                </a:stretch>
              </p:blipFill>
              <p:spPr>
                <a:xfrm>
                  <a:off x="11869090" y="3510449"/>
                  <a:ext cx="6012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76" name="Ink 175">
                  <a:extLst>
                    <a:ext uri="{FF2B5EF4-FFF2-40B4-BE49-F238E27FC236}">
                      <a16:creationId xmlns:a16="http://schemas.microsoft.com/office/drawing/2014/main" id="{B3C4DB85-D382-D29D-B333-FD3E977B5295}"/>
                    </a:ext>
                  </a:extLst>
                </p14:cNvPr>
                <p14:cNvContentPartPr/>
                <p14:nvPr/>
              </p14:nvContentPartPr>
              <p14:xfrm>
                <a:off x="11769730" y="3776849"/>
                <a:ext cx="251640" cy="91080"/>
              </p14:xfrm>
            </p:contentPart>
          </mc:Choice>
          <mc:Fallback xmlns="">
            <p:pic>
              <p:nvPicPr>
                <p:cNvPr id="176" name="Ink 175">
                  <a:extLst>
                    <a:ext uri="{FF2B5EF4-FFF2-40B4-BE49-F238E27FC236}">
                      <a16:creationId xmlns:a16="http://schemas.microsoft.com/office/drawing/2014/main" id="{B3C4DB85-D382-D29D-B333-FD3E977B5295}"/>
                    </a:ext>
                  </a:extLst>
                </p:cNvPr>
                <p:cNvPicPr/>
                <p:nvPr/>
              </p:nvPicPr>
              <p:blipFill>
                <a:blip r:embed="rId251"/>
                <a:stretch>
                  <a:fillRect/>
                </a:stretch>
              </p:blipFill>
              <p:spPr>
                <a:xfrm>
                  <a:off x="11761090" y="3768209"/>
                  <a:ext cx="2692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77" name="Ink 176">
                  <a:extLst>
                    <a:ext uri="{FF2B5EF4-FFF2-40B4-BE49-F238E27FC236}">
                      <a16:creationId xmlns:a16="http://schemas.microsoft.com/office/drawing/2014/main" id="{2BBF8CF3-B04D-F1AE-003D-9DDB36F1E943}"/>
                    </a:ext>
                  </a:extLst>
                </p14:cNvPr>
                <p14:cNvContentPartPr/>
                <p14:nvPr/>
              </p14:nvContentPartPr>
              <p14:xfrm>
                <a:off x="11747050" y="3933449"/>
                <a:ext cx="260640" cy="208800"/>
              </p14:xfrm>
            </p:contentPart>
          </mc:Choice>
          <mc:Fallback xmlns="">
            <p:pic>
              <p:nvPicPr>
                <p:cNvPr id="177" name="Ink 176">
                  <a:extLst>
                    <a:ext uri="{FF2B5EF4-FFF2-40B4-BE49-F238E27FC236}">
                      <a16:creationId xmlns:a16="http://schemas.microsoft.com/office/drawing/2014/main" id="{2BBF8CF3-B04D-F1AE-003D-9DDB36F1E943}"/>
                    </a:ext>
                  </a:extLst>
                </p:cNvPr>
                <p:cNvPicPr/>
                <p:nvPr/>
              </p:nvPicPr>
              <p:blipFill>
                <a:blip r:embed="rId253"/>
                <a:stretch>
                  <a:fillRect/>
                </a:stretch>
              </p:blipFill>
              <p:spPr>
                <a:xfrm>
                  <a:off x="11738410" y="3924809"/>
                  <a:ext cx="278280" cy="226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4">
            <p14:nvContentPartPr>
              <p14:cNvPr id="179" name="Ink 178">
                <a:extLst>
                  <a:ext uri="{FF2B5EF4-FFF2-40B4-BE49-F238E27FC236}">
                    <a16:creationId xmlns:a16="http://schemas.microsoft.com/office/drawing/2014/main" id="{BB988FF0-4912-73BD-E11E-20CD01A91309}"/>
                  </a:ext>
                </a:extLst>
              </p14:cNvPr>
              <p14:cNvContentPartPr/>
              <p14:nvPr/>
            </p14:nvContentPartPr>
            <p14:xfrm>
              <a:off x="10025170" y="2811689"/>
              <a:ext cx="179640" cy="259560"/>
            </p14:xfrm>
          </p:contentPart>
        </mc:Choice>
        <mc:Fallback xmlns="">
          <p:pic>
            <p:nvPicPr>
              <p:cNvPr id="179" name="Ink 178">
                <a:extLst>
                  <a:ext uri="{FF2B5EF4-FFF2-40B4-BE49-F238E27FC236}">
                    <a16:creationId xmlns:a16="http://schemas.microsoft.com/office/drawing/2014/main" id="{BB988FF0-4912-73BD-E11E-20CD01A91309}"/>
                  </a:ext>
                </a:extLst>
              </p:cNvPr>
              <p:cNvPicPr/>
              <p:nvPr/>
            </p:nvPicPr>
            <p:blipFill>
              <a:blip r:embed="rId255"/>
              <a:stretch>
                <a:fillRect/>
              </a:stretch>
            </p:blipFill>
            <p:spPr>
              <a:xfrm>
                <a:off x="10016530" y="2802689"/>
                <a:ext cx="197280" cy="277200"/>
              </a:xfrm>
              <a:prstGeom prst="rect">
                <a:avLst/>
              </a:prstGeom>
            </p:spPr>
          </p:pic>
        </mc:Fallback>
      </mc:AlternateContent>
      <p:grpSp>
        <p:nvGrpSpPr>
          <p:cNvPr id="186" name="Group 185">
            <a:extLst>
              <a:ext uri="{FF2B5EF4-FFF2-40B4-BE49-F238E27FC236}">
                <a16:creationId xmlns:a16="http://schemas.microsoft.com/office/drawing/2014/main" id="{8424B293-4326-9544-0BE0-CA1CD7303E4F}"/>
              </a:ext>
            </a:extLst>
          </p:cNvPr>
          <p:cNvGrpSpPr/>
          <p:nvPr/>
        </p:nvGrpSpPr>
        <p:grpSpPr>
          <a:xfrm>
            <a:off x="10499650" y="2635649"/>
            <a:ext cx="381600" cy="203400"/>
            <a:chOff x="10499650" y="2635649"/>
            <a:chExt cx="381600" cy="203400"/>
          </a:xfrm>
        </p:grpSpPr>
        <mc:AlternateContent xmlns:mc="http://schemas.openxmlformats.org/markup-compatibility/2006" xmlns:p14="http://schemas.microsoft.com/office/powerpoint/2010/main">
          <mc:Choice Requires="p14">
            <p:contentPart p14:bwMode="auto" r:id="rId256">
              <p14:nvContentPartPr>
                <p14:cNvPr id="180" name="Ink 179">
                  <a:extLst>
                    <a:ext uri="{FF2B5EF4-FFF2-40B4-BE49-F238E27FC236}">
                      <a16:creationId xmlns:a16="http://schemas.microsoft.com/office/drawing/2014/main" id="{4D018329-F0EB-68BD-32BD-ADF5D38B80B5}"/>
                    </a:ext>
                  </a:extLst>
                </p14:cNvPr>
                <p14:cNvContentPartPr/>
                <p14:nvPr/>
              </p14:nvContentPartPr>
              <p14:xfrm>
                <a:off x="10499650" y="2635649"/>
                <a:ext cx="163080" cy="203400"/>
              </p14:xfrm>
            </p:contentPart>
          </mc:Choice>
          <mc:Fallback xmlns="">
            <p:pic>
              <p:nvPicPr>
                <p:cNvPr id="180" name="Ink 179">
                  <a:extLst>
                    <a:ext uri="{FF2B5EF4-FFF2-40B4-BE49-F238E27FC236}">
                      <a16:creationId xmlns:a16="http://schemas.microsoft.com/office/drawing/2014/main" id="{4D018329-F0EB-68BD-32BD-ADF5D38B80B5}"/>
                    </a:ext>
                  </a:extLst>
                </p:cNvPr>
                <p:cNvPicPr/>
                <p:nvPr/>
              </p:nvPicPr>
              <p:blipFill>
                <a:blip r:embed="rId257"/>
                <a:stretch>
                  <a:fillRect/>
                </a:stretch>
              </p:blipFill>
              <p:spPr>
                <a:xfrm>
                  <a:off x="10490650" y="2627009"/>
                  <a:ext cx="1807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81" name="Ink 180">
                  <a:extLst>
                    <a:ext uri="{FF2B5EF4-FFF2-40B4-BE49-F238E27FC236}">
                      <a16:creationId xmlns:a16="http://schemas.microsoft.com/office/drawing/2014/main" id="{3FD98CE4-0177-260E-1B47-B85756BBDBEB}"/>
                    </a:ext>
                  </a:extLst>
                </p14:cNvPr>
                <p14:cNvContentPartPr/>
                <p14:nvPr/>
              </p14:nvContentPartPr>
              <p14:xfrm>
                <a:off x="10730410" y="2732129"/>
                <a:ext cx="150840" cy="71640"/>
              </p14:xfrm>
            </p:contentPart>
          </mc:Choice>
          <mc:Fallback xmlns="">
            <p:pic>
              <p:nvPicPr>
                <p:cNvPr id="181" name="Ink 180">
                  <a:extLst>
                    <a:ext uri="{FF2B5EF4-FFF2-40B4-BE49-F238E27FC236}">
                      <a16:creationId xmlns:a16="http://schemas.microsoft.com/office/drawing/2014/main" id="{3FD98CE4-0177-260E-1B47-B85756BBDBEB}"/>
                    </a:ext>
                  </a:extLst>
                </p:cNvPr>
                <p:cNvPicPr/>
                <p:nvPr/>
              </p:nvPicPr>
              <p:blipFill>
                <a:blip r:embed="rId259"/>
                <a:stretch>
                  <a:fillRect/>
                </a:stretch>
              </p:blipFill>
              <p:spPr>
                <a:xfrm>
                  <a:off x="10721410" y="2723489"/>
                  <a:ext cx="168480" cy="8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0">
            <p14:nvContentPartPr>
              <p14:cNvPr id="182" name="Ink 181">
                <a:extLst>
                  <a:ext uri="{FF2B5EF4-FFF2-40B4-BE49-F238E27FC236}">
                    <a16:creationId xmlns:a16="http://schemas.microsoft.com/office/drawing/2014/main" id="{2BB8AAA5-0325-F09E-9BFF-B2E4A01B3143}"/>
                  </a:ext>
                </a:extLst>
              </p14:cNvPr>
              <p14:cNvContentPartPr/>
              <p14:nvPr/>
            </p14:nvContentPartPr>
            <p14:xfrm>
              <a:off x="9913210" y="3982409"/>
              <a:ext cx="168120" cy="160200"/>
            </p14:xfrm>
          </p:contentPart>
        </mc:Choice>
        <mc:Fallback xmlns="">
          <p:pic>
            <p:nvPicPr>
              <p:cNvPr id="182" name="Ink 181">
                <a:extLst>
                  <a:ext uri="{FF2B5EF4-FFF2-40B4-BE49-F238E27FC236}">
                    <a16:creationId xmlns:a16="http://schemas.microsoft.com/office/drawing/2014/main" id="{2BB8AAA5-0325-F09E-9BFF-B2E4A01B3143}"/>
                  </a:ext>
                </a:extLst>
              </p:cNvPr>
              <p:cNvPicPr/>
              <p:nvPr/>
            </p:nvPicPr>
            <p:blipFill>
              <a:blip r:embed="rId261"/>
              <a:stretch>
                <a:fillRect/>
              </a:stretch>
            </p:blipFill>
            <p:spPr>
              <a:xfrm>
                <a:off x="9904570" y="3973409"/>
                <a:ext cx="185760" cy="177840"/>
              </a:xfrm>
              <a:prstGeom prst="rect">
                <a:avLst/>
              </a:prstGeom>
            </p:spPr>
          </p:pic>
        </mc:Fallback>
      </mc:AlternateContent>
      <p:grpSp>
        <p:nvGrpSpPr>
          <p:cNvPr id="185" name="Group 184">
            <a:extLst>
              <a:ext uri="{FF2B5EF4-FFF2-40B4-BE49-F238E27FC236}">
                <a16:creationId xmlns:a16="http://schemas.microsoft.com/office/drawing/2014/main" id="{D6B50C48-EA49-F949-915F-7503202F8505}"/>
              </a:ext>
            </a:extLst>
          </p:cNvPr>
          <p:cNvGrpSpPr/>
          <p:nvPr/>
        </p:nvGrpSpPr>
        <p:grpSpPr>
          <a:xfrm>
            <a:off x="10464370" y="3811409"/>
            <a:ext cx="336240" cy="182160"/>
            <a:chOff x="10464370" y="3811409"/>
            <a:chExt cx="336240" cy="182160"/>
          </a:xfrm>
        </p:grpSpPr>
        <mc:AlternateContent xmlns:mc="http://schemas.openxmlformats.org/markup-compatibility/2006" xmlns:p14="http://schemas.microsoft.com/office/powerpoint/2010/main">
          <mc:Choice Requires="p14">
            <p:contentPart p14:bwMode="auto" r:id="rId262">
              <p14:nvContentPartPr>
                <p14:cNvPr id="183" name="Ink 182">
                  <a:extLst>
                    <a:ext uri="{FF2B5EF4-FFF2-40B4-BE49-F238E27FC236}">
                      <a16:creationId xmlns:a16="http://schemas.microsoft.com/office/drawing/2014/main" id="{912C7270-6EE0-85FF-1643-5CD9FEE64A8A}"/>
                    </a:ext>
                  </a:extLst>
                </p14:cNvPr>
                <p14:cNvContentPartPr/>
                <p14:nvPr/>
              </p14:nvContentPartPr>
              <p14:xfrm>
                <a:off x="10464370" y="3811409"/>
                <a:ext cx="118800" cy="182160"/>
              </p14:xfrm>
            </p:contentPart>
          </mc:Choice>
          <mc:Fallback xmlns="">
            <p:pic>
              <p:nvPicPr>
                <p:cNvPr id="183" name="Ink 182">
                  <a:extLst>
                    <a:ext uri="{FF2B5EF4-FFF2-40B4-BE49-F238E27FC236}">
                      <a16:creationId xmlns:a16="http://schemas.microsoft.com/office/drawing/2014/main" id="{912C7270-6EE0-85FF-1643-5CD9FEE64A8A}"/>
                    </a:ext>
                  </a:extLst>
                </p:cNvPr>
                <p:cNvPicPr/>
                <p:nvPr/>
              </p:nvPicPr>
              <p:blipFill>
                <a:blip r:embed="rId263"/>
                <a:stretch>
                  <a:fillRect/>
                </a:stretch>
              </p:blipFill>
              <p:spPr>
                <a:xfrm>
                  <a:off x="10455730" y="3802409"/>
                  <a:ext cx="1364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84" name="Ink 183">
                  <a:extLst>
                    <a:ext uri="{FF2B5EF4-FFF2-40B4-BE49-F238E27FC236}">
                      <a16:creationId xmlns:a16="http://schemas.microsoft.com/office/drawing/2014/main" id="{8362E44B-FEFF-A786-051E-7B9D08EB8C0B}"/>
                    </a:ext>
                  </a:extLst>
                </p14:cNvPr>
                <p14:cNvContentPartPr/>
                <p14:nvPr/>
              </p14:nvContentPartPr>
              <p14:xfrm>
                <a:off x="10705570" y="3849209"/>
                <a:ext cx="95040" cy="118080"/>
              </p14:xfrm>
            </p:contentPart>
          </mc:Choice>
          <mc:Fallback xmlns="">
            <p:pic>
              <p:nvPicPr>
                <p:cNvPr id="184" name="Ink 183">
                  <a:extLst>
                    <a:ext uri="{FF2B5EF4-FFF2-40B4-BE49-F238E27FC236}">
                      <a16:creationId xmlns:a16="http://schemas.microsoft.com/office/drawing/2014/main" id="{8362E44B-FEFF-A786-051E-7B9D08EB8C0B}"/>
                    </a:ext>
                  </a:extLst>
                </p:cNvPr>
                <p:cNvPicPr/>
                <p:nvPr/>
              </p:nvPicPr>
              <p:blipFill>
                <a:blip r:embed="rId265"/>
                <a:stretch>
                  <a:fillRect/>
                </a:stretch>
              </p:blipFill>
              <p:spPr>
                <a:xfrm>
                  <a:off x="10696930" y="3840569"/>
                  <a:ext cx="112680" cy="135720"/>
                </a:xfrm>
                <a:prstGeom prst="rect">
                  <a:avLst/>
                </a:prstGeom>
              </p:spPr>
            </p:pic>
          </mc:Fallback>
        </mc:AlternateContent>
      </p:grpSp>
      <p:grpSp>
        <p:nvGrpSpPr>
          <p:cNvPr id="195" name="Group 194">
            <a:extLst>
              <a:ext uri="{FF2B5EF4-FFF2-40B4-BE49-F238E27FC236}">
                <a16:creationId xmlns:a16="http://schemas.microsoft.com/office/drawing/2014/main" id="{0928D241-A128-FA18-BA10-4502F0331786}"/>
              </a:ext>
            </a:extLst>
          </p:cNvPr>
          <p:cNvGrpSpPr/>
          <p:nvPr/>
        </p:nvGrpSpPr>
        <p:grpSpPr>
          <a:xfrm>
            <a:off x="599290" y="5063849"/>
            <a:ext cx="334080" cy="616320"/>
            <a:chOff x="599290" y="5063849"/>
            <a:chExt cx="334080" cy="616320"/>
          </a:xfrm>
        </p:grpSpPr>
        <mc:AlternateContent xmlns:mc="http://schemas.openxmlformats.org/markup-compatibility/2006" xmlns:p14="http://schemas.microsoft.com/office/powerpoint/2010/main">
          <mc:Choice Requires="p14">
            <p:contentPart p14:bwMode="auto" r:id="rId266">
              <p14:nvContentPartPr>
                <p14:cNvPr id="187" name="Ink 186">
                  <a:extLst>
                    <a:ext uri="{FF2B5EF4-FFF2-40B4-BE49-F238E27FC236}">
                      <a16:creationId xmlns:a16="http://schemas.microsoft.com/office/drawing/2014/main" id="{0A36D343-7EF3-3DAA-AD3B-C692AFA349A0}"/>
                    </a:ext>
                  </a:extLst>
                </p14:cNvPr>
                <p14:cNvContentPartPr/>
                <p14:nvPr/>
              </p14:nvContentPartPr>
              <p14:xfrm>
                <a:off x="710890" y="5193809"/>
                <a:ext cx="27720" cy="389880"/>
              </p14:xfrm>
            </p:contentPart>
          </mc:Choice>
          <mc:Fallback xmlns="">
            <p:pic>
              <p:nvPicPr>
                <p:cNvPr id="187" name="Ink 186">
                  <a:extLst>
                    <a:ext uri="{FF2B5EF4-FFF2-40B4-BE49-F238E27FC236}">
                      <a16:creationId xmlns:a16="http://schemas.microsoft.com/office/drawing/2014/main" id="{0A36D343-7EF3-3DAA-AD3B-C692AFA349A0}"/>
                    </a:ext>
                  </a:extLst>
                </p:cNvPr>
                <p:cNvPicPr/>
                <p:nvPr/>
              </p:nvPicPr>
              <p:blipFill>
                <a:blip r:embed="rId267"/>
                <a:stretch>
                  <a:fillRect/>
                </a:stretch>
              </p:blipFill>
              <p:spPr>
                <a:xfrm>
                  <a:off x="702250" y="5185169"/>
                  <a:ext cx="45360" cy="4075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88" name="Ink 187">
                  <a:extLst>
                    <a:ext uri="{FF2B5EF4-FFF2-40B4-BE49-F238E27FC236}">
                      <a16:creationId xmlns:a16="http://schemas.microsoft.com/office/drawing/2014/main" id="{9EBB76E6-1D4D-5E6E-2D2A-E01995A83811}"/>
                    </a:ext>
                  </a:extLst>
                </p14:cNvPr>
                <p14:cNvContentPartPr/>
                <p14:nvPr/>
              </p14:nvContentPartPr>
              <p14:xfrm>
                <a:off x="599290" y="5188049"/>
                <a:ext cx="260280" cy="200160"/>
              </p14:xfrm>
            </p:contentPart>
          </mc:Choice>
          <mc:Fallback xmlns="">
            <p:pic>
              <p:nvPicPr>
                <p:cNvPr id="188" name="Ink 187">
                  <a:extLst>
                    <a:ext uri="{FF2B5EF4-FFF2-40B4-BE49-F238E27FC236}">
                      <a16:creationId xmlns:a16="http://schemas.microsoft.com/office/drawing/2014/main" id="{9EBB76E6-1D4D-5E6E-2D2A-E01995A83811}"/>
                    </a:ext>
                  </a:extLst>
                </p:cNvPr>
                <p:cNvPicPr/>
                <p:nvPr/>
              </p:nvPicPr>
              <p:blipFill>
                <a:blip r:embed="rId269"/>
                <a:stretch>
                  <a:fillRect/>
                </a:stretch>
              </p:blipFill>
              <p:spPr>
                <a:xfrm>
                  <a:off x="590650" y="5179049"/>
                  <a:ext cx="2779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89" name="Ink 188">
                  <a:extLst>
                    <a:ext uri="{FF2B5EF4-FFF2-40B4-BE49-F238E27FC236}">
                      <a16:creationId xmlns:a16="http://schemas.microsoft.com/office/drawing/2014/main" id="{0224C240-ACBC-A0FF-AA6B-8F671C23367F}"/>
                    </a:ext>
                  </a:extLst>
                </p14:cNvPr>
                <p14:cNvContentPartPr/>
                <p14:nvPr/>
              </p14:nvContentPartPr>
              <p14:xfrm>
                <a:off x="781450" y="5063849"/>
                <a:ext cx="151920" cy="616320"/>
              </p14:xfrm>
            </p:contentPart>
          </mc:Choice>
          <mc:Fallback xmlns="">
            <p:pic>
              <p:nvPicPr>
                <p:cNvPr id="189" name="Ink 188">
                  <a:extLst>
                    <a:ext uri="{FF2B5EF4-FFF2-40B4-BE49-F238E27FC236}">
                      <a16:creationId xmlns:a16="http://schemas.microsoft.com/office/drawing/2014/main" id="{0224C240-ACBC-A0FF-AA6B-8F671C23367F}"/>
                    </a:ext>
                  </a:extLst>
                </p:cNvPr>
                <p:cNvPicPr/>
                <p:nvPr/>
              </p:nvPicPr>
              <p:blipFill>
                <a:blip r:embed="rId271"/>
                <a:stretch>
                  <a:fillRect/>
                </a:stretch>
              </p:blipFill>
              <p:spPr>
                <a:xfrm>
                  <a:off x="772810" y="5054849"/>
                  <a:ext cx="169560" cy="633960"/>
                </a:xfrm>
                <a:prstGeom prst="rect">
                  <a:avLst/>
                </a:prstGeom>
              </p:spPr>
            </p:pic>
          </mc:Fallback>
        </mc:AlternateContent>
      </p:grpSp>
      <p:grpSp>
        <p:nvGrpSpPr>
          <p:cNvPr id="198" name="Group 197">
            <a:extLst>
              <a:ext uri="{FF2B5EF4-FFF2-40B4-BE49-F238E27FC236}">
                <a16:creationId xmlns:a16="http://schemas.microsoft.com/office/drawing/2014/main" id="{2F37007C-1C06-FFED-0F95-9E8120A9511F}"/>
              </a:ext>
            </a:extLst>
          </p:cNvPr>
          <p:cNvGrpSpPr/>
          <p:nvPr/>
        </p:nvGrpSpPr>
        <p:grpSpPr>
          <a:xfrm>
            <a:off x="1319290" y="5013089"/>
            <a:ext cx="655560" cy="543240"/>
            <a:chOff x="1319290" y="5013089"/>
            <a:chExt cx="655560" cy="543240"/>
          </a:xfrm>
        </p:grpSpPr>
        <mc:AlternateContent xmlns:mc="http://schemas.openxmlformats.org/markup-compatibility/2006" xmlns:p14="http://schemas.microsoft.com/office/powerpoint/2010/main">
          <mc:Choice Requires="p14">
            <p:contentPart p14:bwMode="auto" r:id="rId272">
              <p14:nvContentPartPr>
                <p14:cNvPr id="190" name="Ink 189">
                  <a:extLst>
                    <a:ext uri="{FF2B5EF4-FFF2-40B4-BE49-F238E27FC236}">
                      <a16:creationId xmlns:a16="http://schemas.microsoft.com/office/drawing/2014/main" id="{0AC1AD52-94DD-189D-A4CD-9FC343D2B6B2}"/>
                    </a:ext>
                  </a:extLst>
                </p14:cNvPr>
                <p14:cNvContentPartPr/>
                <p14:nvPr/>
              </p14:nvContentPartPr>
              <p14:xfrm>
                <a:off x="1319290" y="5136209"/>
                <a:ext cx="25200" cy="377640"/>
              </p14:xfrm>
            </p:contentPart>
          </mc:Choice>
          <mc:Fallback xmlns="">
            <p:pic>
              <p:nvPicPr>
                <p:cNvPr id="190" name="Ink 189">
                  <a:extLst>
                    <a:ext uri="{FF2B5EF4-FFF2-40B4-BE49-F238E27FC236}">
                      <a16:creationId xmlns:a16="http://schemas.microsoft.com/office/drawing/2014/main" id="{0AC1AD52-94DD-189D-A4CD-9FC343D2B6B2}"/>
                    </a:ext>
                  </a:extLst>
                </p:cNvPr>
                <p:cNvPicPr/>
                <p:nvPr/>
              </p:nvPicPr>
              <p:blipFill>
                <a:blip r:embed="rId273"/>
                <a:stretch>
                  <a:fillRect/>
                </a:stretch>
              </p:blipFill>
              <p:spPr>
                <a:xfrm>
                  <a:off x="1310650" y="5127209"/>
                  <a:ext cx="4284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91" name="Ink 190">
                  <a:extLst>
                    <a:ext uri="{FF2B5EF4-FFF2-40B4-BE49-F238E27FC236}">
                      <a16:creationId xmlns:a16="http://schemas.microsoft.com/office/drawing/2014/main" id="{9BA2A605-36AB-1A26-84A8-E442F15DF81B}"/>
                    </a:ext>
                  </a:extLst>
                </p14:cNvPr>
                <p14:cNvContentPartPr/>
                <p14:nvPr/>
              </p14:nvContentPartPr>
              <p14:xfrm>
                <a:off x="1445650" y="5114249"/>
                <a:ext cx="25920" cy="442080"/>
              </p14:xfrm>
            </p:contentPart>
          </mc:Choice>
          <mc:Fallback xmlns="">
            <p:pic>
              <p:nvPicPr>
                <p:cNvPr id="191" name="Ink 190">
                  <a:extLst>
                    <a:ext uri="{FF2B5EF4-FFF2-40B4-BE49-F238E27FC236}">
                      <a16:creationId xmlns:a16="http://schemas.microsoft.com/office/drawing/2014/main" id="{9BA2A605-36AB-1A26-84A8-E442F15DF81B}"/>
                    </a:ext>
                  </a:extLst>
                </p:cNvPr>
                <p:cNvPicPr/>
                <p:nvPr/>
              </p:nvPicPr>
              <p:blipFill>
                <a:blip r:embed="rId275"/>
                <a:stretch>
                  <a:fillRect/>
                </a:stretch>
              </p:blipFill>
              <p:spPr>
                <a:xfrm>
                  <a:off x="1436650" y="5105609"/>
                  <a:ext cx="43560" cy="4597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92" name="Ink 191">
                  <a:extLst>
                    <a:ext uri="{FF2B5EF4-FFF2-40B4-BE49-F238E27FC236}">
                      <a16:creationId xmlns:a16="http://schemas.microsoft.com/office/drawing/2014/main" id="{C67131DD-99ED-49DA-8D63-A4A2BFE45B1B}"/>
                    </a:ext>
                  </a:extLst>
                </p14:cNvPr>
                <p14:cNvContentPartPr/>
                <p14:nvPr/>
              </p14:nvContentPartPr>
              <p14:xfrm>
                <a:off x="1340170" y="5357969"/>
                <a:ext cx="172080" cy="10080"/>
              </p14:xfrm>
            </p:contentPart>
          </mc:Choice>
          <mc:Fallback xmlns="">
            <p:pic>
              <p:nvPicPr>
                <p:cNvPr id="192" name="Ink 191">
                  <a:extLst>
                    <a:ext uri="{FF2B5EF4-FFF2-40B4-BE49-F238E27FC236}">
                      <a16:creationId xmlns:a16="http://schemas.microsoft.com/office/drawing/2014/main" id="{C67131DD-99ED-49DA-8D63-A4A2BFE45B1B}"/>
                    </a:ext>
                  </a:extLst>
                </p:cNvPr>
                <p:cNvPicPr/>
                <p:nvPr/>
              </p:nvPicPr>
              <p:blipFill>
                <a:blip r:embed="rId277"/>
                <a:stretch>
                  <a:fillRect/>
                </a:stretch>
              </p:blipFill>
              <p:spPr>
                <a:xfrm>
                  <a:off x="1331170" y="5348969"/>
                  <a:ext cx="1897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93" name="Ink 192">
                  <a:extLst>
                    <a:ext uri="{FF2B5EF4-FFF2-40B4-BE49-F238E27FC236}">
                      <a16:creationId xmlns:a16="http://schemas.microsoft.com/office/drawing/2014/main" id="{62A1BE1B-7F76-7EFD-A811-F8BF2BF04F2B}"/>
                    </a:ext>
                  </a:extLst>
                </p14:cNvPr>
                <p14:cNvContentPartPr/>
                <p14:nvPr/>
              </p14:nvContentPartPr>
              <p14:xfrm>
                <a:off x="1573810" y="5390009"/>
                <a:ext cx="145440" cy="147600"/>
              </p14:xfrm>
            </p:contentPart>
          </mc:Choice>
          <mc:Fallback xmlns="">
            <p:pic>
              <p:nvPicPr>
                <p:cNvPr id="193" name="Ink 192">
                  <a:extLst>
                    <a:ext uri="{FF2B5EF4-FFF2-40B4-BE49-F238E27FC236}">
                      <a16:creationId xmlns:a16="http://schemas.microsoft.com/office/drawing/2014/main" id="{62A1BE1B-7F76-7EFD-A811-F8BF2BF04F2B}"/>
                    </a:ext>
                  </a:extLst>
                </p:cNvPr>
                <p:cNvPicPr/>
                <p:nvPr/>
              </p:nvPicPr>
              <p:blipFill>
                <a:blip r:embed="rId279"/>
                <a:stretch>
                  <a:fillRect/>
                </a:stretch>
              </p:blipFill>
              <p:spPr>
                <a:xfrm>
                  <a:off x="1565170" y="5381009"/>
                  <a:ext cx="1630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96" name="Ink 195">
                  <a:extLst>
                    <a:ext uri="{FF2B5EF4-FFF2-40B4-BE49-F238E27FC236}">
                      <a16:creationId xmlns:a16="http://schemas.microsoft.com/office/drawing/2014/main" id="{7E3934E3-F350-A963-235B-497D6E36F408}"/>
                    </a:ext>
                  </a:extLst>
                </p14:cNvPr>
                <p14:cNvContentPartPr/>
                <p14:nvPr/>
              </p14:nvContentPartPr>
              <p14:xfrm>
                <a:off x="1842010" y="5031089"/>
                <a:ext cx="25920" cy="205560"/>
              </p14:xfrm>
            </p:contentPart>
          </mc:Choice>
          <mc:Fallback xmlns="">
            <p:pic>
              <p:nvPicPr>
                <p:cNvPr id="196" name="Ink 195">
                  <a:extLst>
                    <a:ext uri="{FF2B5EF4-FFF2-40B4-BE49-F238E27FC236}">
                      <a16:creationId xmlns:a16="http://schemas.microsoft.com/office/drawing/2014/main" id="{7E3934E3-F350-A963-235B-497D6E36F408}"/>
                    </a:ext>
                  </a:extLst>
                </p:cNvPr>
                <p:cNvPicPr/>
                <p:nvPr/>
              </p:nvPicPr>
              <p:blipFill>
                <a:blip r:embed="rId281"/>
                <a:stretch>
                  <a:fillRect/>
                </a:stretch>
              </p:blipFill>
              <p:spPr>
                <a:xfrm>
                  <a:off x="1833370" y="5022089"/>
                  <a:ext cx="435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97" name="Ink 196">
                  <a:extLst>
                    <a:ext uri="{FF2B5EF4-FFF2-40B4-BE49-F238E27FC236}">
                      <a16:creationId xmlns:a16="http://schemas.microsoft.com/office/drawing/2014/main" id="{CF608C33-8E89-9184-A760-3805147D928D}"/>
                    </a:ext>
                  </a:extLst>
                </p14:cNvPr>
                <p14:cNvContentPartPr/>
                <p14:nvPr/>
              </p14:nvContentPartPr>
              <p14:xfrm>
                <a:off x="1749850" y="5013089"/>
                <a:ext cx="225000" cy="163800"/>
              </p14:xfrm>
            </p:contentPart>
          </mc:Choice>
          <mc:Fallback xmlns="">
            <p:pic>
              <p:nvPicPr>
                <p:cNvPr id="197" name="Ink 196">
                  <a:extLst>
                    <a:ext uri="{FF2B5EF4-FFF2-40B4-BE49-F238E27FC236}">
                      <a16:creationId xmlns:a16="http://schemas.microsoft.com/office/drawing/2014/main" id="{CF608C33-8E89-9184-A760-3805147D928D}"/>
                    </a:ext>
                  </a:extLst>
                </p:cNvPr>
                <p:cNvPicPr/>
                <p:nvPr/>
              </p:nvPicPr>
              <p:blipFill>
                <a:blip r:embed="rId283"/>
                <a:stretch>
                  <a:fillRect/>
                </a:stretch>
              </p:blipFill>
              <p:spPr>
                <a:xfrm>
                  <a:off x="1741210" y="5004449"/>
                  <a:ext cx="242640" cy="181440"/>
                </a:xfrm>
                <a:prstGeom prst="rect">
                  <a:avLst/>
                </a:prstGeom>
              </p:spPr>
            </p:pic>
          </mc:Fallback>
        </mc:AlternateContent>
      </p:grpSp>
      <p:grpSp>
        <p:nvGrpSpPr>
          <p:cNvPr id="206" name="Group 205">
            <a:extLst>
              <a:ext uri="{FF2B5EF4-FFF2-40B4-BE49-F238E27FC236}">
                <a16:creationId xmlns:a16="http://schemas.microsoft.com/office/drawing/2014/main" id="{275B1078-0AD5-C222-BDD5-ADCE7D15F2D7}"/>
              </a:ext>
            </a:extLst>
          </p:cNvPr>
          <p:cNvGrpSpPr/>
          <p:nvPr/>
        </p:nvGrpSpPr>
        <p:grpSpPr>
          <a:xfrm>
            <a:off x="3087250" y="4953689"/>
            <a:ext cx="901080" cy="624960"/>
            <a:chOff x="3087250" y="4953689"/>
            <a:chExt cx="901080" cy="624960"/>
          </a:xfrm>
        </p:grpSpPr>
        <mc:AlternateContent xmlns:mc="http://schemas.openxmlformats.org/markup-compatibility/2006" xmlns:p14="http://schemas.microsoft.com/office/powerpoint/2010/main">
          <mc:Choice Requires="p14">
            <p:contentPart p14:bwMode="auto" r:id="rId284">
              <p14:nvContentPartPr>
                <p14:cNvPr id="199" name="Ink 198">
                  <a:extLst>
                    <a:ext uri="{FF2B5EF4-FFF2-40B4-BE49-F238E27FC236}">
                      <a16:creationId xmlns:a16="http://schemas.microsoft.com/office/drawing/2014/main" id="{18BA524F-B4B5-C8FE-8A1B-AF0907D32BBC}"/>
                    </a:ext>
                  </a:extLst>
                </p14:cNvPr>
                <p14:cNvContentPartPr/>
                <p14:nvPr/>
              </p14:nvContentPartPr>
              <p14:xfrm>
                <a:off x="3087250" y="4953689"/>
                <a:ext cx="105120" cy="624960"/>
              </p14:xfrm>
            </p:contentPart>
          </mc:Choice>
          <mc:Fallback xmlns="">
            <p:pic>
              <p:nvPicPr>
                <p:cNvPr id="199" name="Ink 198">
                  <a:extLst>
                    <a:ext uri="{FF2B5EF4-FFF2-40B4-BE49-F238E27FC236}">
                      <a16:creationId xmlns:a16="http://schemas.microsoft.com/office/drawing/2014/main" id="{18BA524F-B4B5-C8FE-8A1B-AF0907D32BBC}"/>
                    </a:ext>
                  </a:extLst>
                </p:cNvPr>
                <p:cNvPicPr/>
                <p:nvPr/>
              </p:nvPicPr>
              <p:blipFill>
                <a:blip r:embed="rId285"/>
                <a:stretch>
                  <a:fillRect/>
                </a:stretch>
              </p:blipFill>
              <p:spPr>
                <a:xfrm>
                  <a:off x="3078250" y="4944689"/>
                  <a:ext cx="122760" cy="6426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00" name="Ink 199">
                  <a:extLst>
                    <a:ext uri="{FF2B5EF4-FFF2-40B4-BE49-F238E27FC236}">
                      <a16:creationId xmlns:a16="http://schemas.microsoft.com/office/drawing/2014/main" id="{50C0701D-1293-2F33-DC6F-A71A5E12B40A}"/>
                    </a:ext>
                  </a:extLst>
                </p14:cNvPr>
                <p14:cNvContentPartPr/>
                <p14:nvPr/>
              </p14:nvContentPartPr>
              <p14:xfrm>
                <a:off x="3302170" y="4997249"/>
                <a:ext cx="113400" cy="435960"/>
              </p14:xfrm>
            </p:contentPart>
          </mc:Choice>
          <mc:Fallback xmlns="">
            <p:pic>
              <p:nvPicPr>
                <p:cNvPr id="200" name="Ink 199">
                  <a:extLst>
                    <a:ext uri="{FF2B5EF4-FFF2-40B4-BE49-F238E27FC236}">
                      <a16:creationId xmlns:a16="http://schemas.microsoft.com/office/drawing/2014/main" id="{50C0701D-1293-2F33-DC6F-A71A5E12B40A}"/>
                    </a:ext>
                  </a:extLst>
                </p:cNvPr>
                <p:cNvPicPr/>
                <p:nvPr/>
              </p:nvPicPr>
              <p:blipFill>
                <a:blip r:embed="rId287"/>
                <a:stretch>
                  <a:fillRect/>
                </a:stretch>
              </p:blipFill>
              <p:spPr>
                <a:xfrm>
                  <a:off x="3293170" y="4988249"/>
                  <a:ext cx="131040" cy="4536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01" name="Ink 200">
                  <a:extLst>
                    <a:ext uri="{FF2B5EF4-FFF2-40B4-BE49-F238E27FC236}">
                      <a16:creationId xmlns:a16="http://schemas.microsoft.com/office/drawing/2014/main" id="{C49A8CFD-C569-460D-0FF1-0CF66EC79FC5}"/>
                    </a:ext>
                  </a:extLst>
                </p14:cNvPr>
                <p14:cNvContentPartPr/>
                <p14:nvPr/>
              </p14:nvContentPartPr>
              <p14:xfrm>
                <a:off x="3531490" y="5297849"/>
                <a:ext cx="133560" cy="155880"/>
              </p14:xfrm>
            </p:contentPart>
          </mc:Choice>
          <mc:Fallback xmlns="">
            <p:pic>
              <p:nvPicPr>
                <p:cNvPr id="201" name="Ink 200">
                  <a:extLst>
                    <a:ext uri="{FF2B5EF4-FFF2-40B4-BE49-F238E27FC236}">
                      <a16:creationId xmlns:a16="http://schemas.microsoft.com/office/drawing/2014/main" id="{C49A8CFD-C569-460D-0FF1-0CF66EC79FC5}"/>
                    </a:ext>
                  </a:extLst>
                </p:cNvPr>
                <p:cNvPicPr/>
                <p:nvPr/>
              </p:nvPicPr>
              <p:blipFill>
                <a:blip r:embed="rId289"/>
                <a:stretch>
                  <a:fillRect/>
                </a:stretch>
              </p:blipFill>
              <p:spPr>
                <a:xfrm>
                  <a:off x="3522850" y="5288849"/>
                  <a:ext cx="1512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02" name="Ink 201">
                  <a:extLst>
                    <a:ext uri="{FF2B5EF4-FFF2-40B4-BE49-F238E27FC236}">
                      <a16:creationId xmlns:a16="http://schemas.microsoft.com/office/drawing/2014/main" id="{C506B021-7437-A404-EA65-70C9B32AEC48}"/>
                    </a:ext>
                  </a:extLst>
                </p14:cNvPr>
                <p14:cNvContentPartPr/>
                <p14:nvPr/>
              </p14:nvContentPartPr>
              <p14:xfrm>
                <a:off x="3644170" y="5067449"/>
                <a:ext cx="133560" cy="142200"/>
              </p14:xfrm>
            </p:contentPart>
          </mc:Choice>
          <mc:Fallback xmlns="">
            <p:pic>
              <p:nvPicPr>
                <p:cNvPr id="202" name="Ink 201">
                  <a:extLst>
                    <a:ext uri="{FF2B5EF4-FFF2-40B4-BE49-F238E27FC236}">
                      <a16:creationId xmlns:a16="http://schemas.microsoft.com/office/drawing/2014/main" id="{C506B021-7437-A404-EA65-70C9B32AEC48}"/>
                    </a:ext>
                  </a:extLst>
                </p:cNvPr>
                <p:cNvPicPr/>
                <p:nvPr/>
              </p:nvPicPr>
              <p:blipFill>
                <a:blip r:embed="rId291"/>
                <a:stretch>
                  <a:fillRect/>
                </a:stretch>
              </p:blipFill>
              <p:spPr>
                <a:xfrm>
                  <a:off x="3635530" y="5058809"/>
                  <a:ext cx="1512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03" name="Ink 202">
                  <a:extLst>
                    <a:ext uri="{FF2B5EF4-FFF2-40B4-BE49-F238E27FC236}">
                      <a16:creationId xmlns:a16="http://schemas.microsoft.com/office/drawing/2014/main" id="{5E44CE7F-EC04-5A06-05E2-D8DCDF82BE61}"/>
                    </a:ext>
                  </a:extLst>
                </p14:cNvPr>
                <p14:cNvContentPartPr/>
                <p14:nvPr/>
              </p14:nvContentPartPr>
              <p14:xfrm>
                <a:off x="3934690" y="5171129"/>
                <a:ext cx="53640" cy="52920"/>
              </p14:xfrm>
            </p:contentPart>
          </mc:Choice>
          <mc:Fallback xmlns="">
            <p:pic>
              <p:nvPicPr>
                <p:cNvPr id="203" name="Ink 202">
                  <a:extLst>
                    <a:ext uri="{FF2B5EF4-FFF2-40B4-BE49-F238E27FC236}">
                      <a16:creationId xmlns:a16="http://schemas.microsoft.com/office/drawing/2014/main" id="{5E44CE7F-EC04-5A06-05E2-D8DCDF82BE61}"/>
                    </a:ext>
                  </a:extLst>
                </p:cNvPr>
                <p:cNvPicPr/>
                <p:nvPr/>
              </p:nvPicPr>
              <p:blipFill>
                <a:blip r:embed="rId293"/>
                <a:stretch>
                  <a:fillRect/>
                </a:stretch>
              </p:blipFill>
              <p:spPr>
                <a:xfrm>
                  <a:off x="3926050" y="5162489"/>
                  <a:ext cx="712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04" name="Ink 203">
                  <a:extLst>
                    <a:ext uri="{FF2B5EF4-FFF2-40B4-BE49-F238E27FC236}">
                      <a16:creationId xmlns:a16="http://schemas.microsoft.com/office/drawing/2014/main" id="{EF277B4F-A171-868D-D2D6-A986F650A37E}"/>
                    </a:ext>
                  </a:extLst>
                </p14:cNvPr>
                <p14:cNvContentPartPr/>
                <p14:nvPr/>
              </p14:nvContentPartPr>
              <p14:xfrm>
                <a:off x="3832450" y="5419529"/>
                <a:ext cx="126000" cy="94320"/>
              </p14:xfrm>
            </p:contentPart>
          </mc:Choice>
          <mc:Fallback xmlns="">
            <p:pic>
              <p:nvPicPr>
                <p:cNvPr id="204" name="Ink 203">
                  <a:extLst>
                    <a:ext uri="{FF2B5EF4-FFF2-40B4-BE49-F238E27FC236}">
                      <a16:creationId xmlns:a16="http://schemas.microsoft.com/office/drawing/2014/main" id="{EF277B4F-A171-868D-D2D6-A986F650A37E}"/>
                    </a:ext>
                  </a:extLst>
                </p:cNvPr>
                <p:cNvPicPr/>
                <p:nvPr/>
              </p:nvPicPr>
              <p:blipFill>
                <a:blip r:embed="rId295"/>
                <a:stretch>
                  <a:fillRect/>
                </a:stretch>
              </p:blipFill>
              <p:spPr>
                <a:xfrm>
                  <a:off x="3823810" y="5410529"/>
                  <a:ext cx="143640" cy="111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6">
            <p14:nvContentPartPr>
              <p14:cNvPr id="205" name="Ink 204">
                <a:extLst>
                  <a:ext uri="{FF2B5EF4-FFF2-40B4-BE49-F238E27FC236}">
                    <a16:creationId xmlns:a16="http://schemas.microsoft.com/office/drawing/2014/main" id="{E9F2D441-431E-57AB-E2CB-DD507998BED9}"/>
                  </a:ext>
                </a:extLst>
              </p14:cNvPr>
              <p14:cNvContentPartPr/>
              <p14:nvPr/>
            </p14:nvContentPartPr>
            <p14:xfrm>
              <a:off x="4817050" y="4972049"/>
              <a:ext cx="131040" cy="544680"/>
            </p14:xfrm>
          </p:contentPart>
        </mc:Choice>
        <mc:Fallback xmlns="">
          <p:pic>
            <p:nvPicPr>
              <p:cNvPr id="205" name="Ink 204">
                <a:extLst>
                  <a:ext uri="{FF2B5EF4-FFF2-40B4-BE49-F238E27FC236}">
                    <a16:creationId xmlns:a16="http://schemas.microsoft.com/office/drawing/2014/main" id="{E9F2D441-431E-57AB-E2CB-DD507998BED9}"/>
                  </a:ext>
                </a:extLst>
              </p:cNvPr>
              <p:cNvPicPr/>
              <p:nvPr/>
            </p:nvPicPr>
            <p:blipFill>
              <a:blip r:embed="rId297"/>
              <a:stretch>
                <a:fillRect/>
              </a:stretch>
            </p:blipFill>
            <p:spPr>
              <a:xfrm>
                <a:off x="4808050" y="4963409"/>
                <a:ext cx="148680" cy="562320"/>
              </a:xfrm>
              <a:prstGeom prst="rect">
                <a:avLst/>
              </a:prstGeom>
            </p:spPr>
          </p:pic>
        </mc:Fallback>
      </mc:AlternateContent>
      <p:grpSp>
        <p:nvGrpSpPr>
          <p:cNvPr id="211" name="Group 210">
            <a:extLst>
              <a:ext uri="{FF2B5EF4-FFF2-40B4-BE49-F238E27FC236}">
                <a16:creationId xmlns:a16="http://schemas.microsoft.com/office/drawing/2014/main" id="{A9CA0EB0-4826-5E0B-3FE7-E5E597E77DF8}"/>
              </a:ext>
            </a:extLst>
          </p:cNvPr>
          <p:cNvGrpSpPr/>
          <p:nvPr/>
        </p:nvGrpSpPr>
        <p:grpSpPr>
          <a:xfrm>
            <a:off x="4182730" y="5055209"/>
            <a:ext cx="613800" cy="369360"/>
            <a:chOff x="4182730" y="5055209"/>
            <a:chExt cx="613800" cy="369360"/>
          </a:xfrm>
        </p:grpSpPr>
        <mc:AlternateContent xmlns:mc="http://schemas.openxmlformats.org/markup-compatibility/2006" xmlns:p14="http://schemas.microsoft.com/office/powerpoint/2010/main">
          <mc:Choice Requires="p14">
            <p:contentPart p14:bwMode="auto" r:id="rId298">
              <p14:nvContentPartPr>
                <p14:cNvPr id="207" name="Ink 206">
                  <a:extLst>
                    <a:ext uri="{FF2B5EF4-FFF2-40B4-BE49-F238E27FC236}">
                      <a16:creationId xmlns:a16="http://schemas.microsoft.com/office/drawing/2014/main" id="{D2905714-AB1E-72B9-80CE-7E28601CC426}"/>
                    </a:ext>
                  </a:extLst>
                </p14:cNvPr>
                <p14:cNvContentPartPr/>
                <p14:nvPr/>
              </p14:nvContentPartPr>
              <p14:xfrm>
                <a:off x="4182730" y="5055209"/>
                <a:ext cx="169560" cy="369360"/>
              </p14:xfrm>
            </p:contentPart>
          </mc:Choice>
          <mc:Fallback xmlns="">
            <p:pic>
              <p:nvPicPr>
                <p:cNvPr id="207" name="Ink 206">
                  <a:extLst>
                    <a:ext uri="{FF2B5EF4-FFF2-40B4-BE49-F238E27FC236}">
                      <a16:creationId xmlns:a16="http://schemas.microsoft.com/office/drawing/2014/main" id="{D2905714-AB1E-72B9-80CE-7E28601CC426}"/>
                    </a:ext>
                  </a:extLst>
                </p:cNvPr>
                <p:cNvPicPr/>
                <p:nvPr/>
              </p:nvPicPr>
              <p:blipFill>
                <a:blip r:embed="rId299"/>
                <a:stretch>
                  <a:fillRect/>
                </a:stretch>
              </p:blipFill>
              <p:spPr>
                <a:xfrm>
                  <a:off x="4173730" y="5046569"/>
                  <a:ext cx="187200"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08" name="Ink 207">
                  <a:extLst>
                    <a:ext uri="{FF2B5EF4-FFF2-40B4-BE49-F238E27FC236}">
                      <a16:creationId xmlns:a16="http://schemas.microsoft.com/office/drawing/2014/main" id="{50722E51-0A98-34C5-1DBF-EC8988B77D73}"/>
                    </a:ext>
                  </a:extLst>
                </p14:cNvPr>
                <p14:cNvContentPartPr/>
                <p14:nvPr/>
              </p14:nvContentPartPr>
              <p14:xfrm>
                <a:off x="4423570" y="5230169"/>
                <a:ext cx="171000" cy="191160"/>
              </p14:xfrm>
            </p:contentPart>
          </mc:Choice>
          <mc:Fallback xmlns="">
            <p:pic>
              <p:nvPicPr>
                <p:cNvPr id="208" name="Ink 207">
                  <a:extLst>
                    <a:ext uri="{FF2B5EF4-FFF2-40B4-BE49-F238E27FC236}">
                      <a16:creationId xmlns:a16="http://schemas.microsoft.com/office/drawing/2014/main" id="{50722E51-0A98-34C5-1DBF-EC8988B77D73}"/>
                    </a:ext>
                  </a:extLst>
                </p:cNvPr>
                <p:cNvPicPr/>
                <p:nvPr/>
              </p:nvPicPr>
              <p:blipFill>
                <a:blip r:embed="rId301"/>
                <a:stretch>
                  <a:fillRect/>
                </a:stretch>
              </p:blipFill>
              <p:spPr>
                <a:xfrm>
                  <a:off x="4414570" y="5221529"/>
                  <a:ext cx="1886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10" name="Ink 209">
                  <a:extLst>
                    <a:ext uri="{FF2B5EF4-FFF2-40B4-BE49-F238E27FC236}">
                      <a16:creationId xmlns:a16="http://schemas.microsoft.com/office/drawing/2014/main" id="{44735C77-B759-1914-068F-EC55D35271EF}"/>
                    </a:ext>
                  </a:extLst>
                </p14:cNvPr>
                <p14:cNvContentPartPr/>
                <p14:nvPr/>
              </p14:nvContentPartPr>
              <p14:xfrm>
                <a:off x="4617610" y="5057009"/>
                <a:ext cx="178920" cy="134280"/>
              </p14:xfrm>
            </p:contentPart>
          </mc:Choice>
          <mc:Fallback xmlns="">
            <p:pic>
              <p:nvPicPr>
                <p:cNvPr id="210" name="Ink 209">
                  <a:extLst>
                    <a:ext uri="{FF2B5EF4-FFF2-40B4-BE49-F238E27FC236}">
                      <a16:creationId xmlns:a16="http://schemas.microsoft.com/office/drawing/2014/main" id="{44735C77-B759-1914-068F-EC55D35271EF}"/>
                    </a:ext>
                  </a:extLst>
                </p:cNvPr>
                <p:cNvPicPr/>
                <p:nvPr/>
              </p:nvPicPr>
              <p:blipFill>
                <a:blip r:embed="rId303"/>
                <a:stretch>
                  <a:fillRect/>
                </a:stretch>
              </p:blipFill>
              <p:spPr>
                <a:xfrm>
                  <a:off x="4608610" y="5048009"/>
                  <a:ext cx="196560" cy="151920"/>
                </a:xfrm>
                <a:prstGeom prst="rect">
                  <a:avLst/>
                </a:prstGeom>
              </p:spPr>
            </p:pic>
          </mc:Fallback>
        </mc:AlternateContent>
      </p:grpSp>
      <p:grpSp>
        <p:nvGrpSpPr>
          <p:cNvPr id="215" name="Group 214">
            <a:extLst>
              <a:ext uri="{FF2B5EF4-FFF2-40B4-BE49-F238E27FC236}">
                <a16:creationId xmlns:a16="http://schemas.microsoft.com/office/drawing/2014/main" id="{AE2FDDFB-82A7-6901-067C-4E4947D6828A}"/>
              </a:ext>
            </a:extLst>
          </p:cNvPr>
          <p:cNvGrpSpPr/>
          <p:nvPr/>
        </p:nvGrpSpPr>
        <p:grpSpPr>
          <a:xfrm>
            <a:off x="5386210" y="4986449"/>
            <a:ext cx="955800" cy="385920"/>
            <a:chOff x="5386210" y="4986449"/>
            <a:chExt cx="955800" cy="385920"/>
          </a:xfrm>
        </p:grpSpPr>
        <mc:AlternateContent xmlns:mc="http://schemas.openxmlformats.org/markup-compatibility/2006" xmlns:p14="http://schemas.microsoft.com/office/powerpoint/2010/main">
          <mc:Choice Requires="p14">
            <p:contentPart p14:bwMode="auto" r:id="rId304">
              <p14:nvContentPartPr>
                <p14:cNvPr id="212" name="Ink 211">
                  <a:extLst>
                    <a:ext uri="{FF2B5EF4-FFF2-40B4-BE49-F238E27FC236}">
                      <a16:creationId xmlns:a16="http://schemas.microsoft.com/office/drawing/2014/main" id="{6DCA2A48-FE03-D076-A2E7-B3E2BD0EFC47}"/>
                    </a:ext>
                  </a:extLst>
                </p14:cNvPr>
                <p14:cNvContentPartPr/>
                <p14:nvPr/>
              </p14:nvContentPartPr>
              <p14:xfrm>
                <a:off x="5386210" y="4986449"/>
                <a:ext cx="921240" cy="385920"/>
              </p14:xfrm>
            </p:contentPart>
          </mc:Choice>
          <mc:Fallback xmlns="">
            <p:pic>
              <p:nvPicPr>
                <p:cNvPr id="212" name="Ink 211">
                  <a:extLst>
                    <a:ext uri="{FF2B5EF4-FFF2-40B4-BE49-F238E27FC236}">
                      <a16:creationId xmlns:a16="http://schemas.microsoft.com/office/drawing/2014/main" id="{6DCA2A48-FE03-D076-A2E7-B3E2BD0EFC47}"/>
                    </a:ext>
                  </a:extLst>
                </p:cNvPr>
                <p:cNvPicPr/>
                <p:nvPr/>
              </p:nvPicPr>
              <p:blipFill>
                <a:blip r:embed="rId305"/>
                <a:stretch>
                  <a:fillRect/>
                </a:stretch>
              </p:blipFill>
              <p:spPr>
                <a:xfrm>
                  <a:off x="5377570" y="4977449"/>
                  <a:ext cx="93888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13" name="Ink 212">
                  <a:extLst>
                    <a:ext uri="{FF2B5EF4-FFF2-40B4-BE49-F238E27FC236}">
                      <a16:creationId xmlns:a16="http://schemas.microsoft.com/office/drawing/2014/main" id="{74DB6715-4A59-BB22-EA6D-C8FB65C3266A}"/>
                    </a:ext>
                  </a:extLst>
                </p14:cNvPr>
                <p14:cNvContentPartPr/>
                <p14:nvPr/>
              </p14:nvContentPartPr>
              <p14:xfrm>
                <a:off x="6122770" y="5070329"/>
                <a:ext cx="219240" cy="48600"/>
              </p14:xfrm>
            </p:contentPart>
          </mc:Choice>
          <mc:Fallback xmlns="">
            <p:pic>
              <p:nvPicPr>
                <p:cNvPr id="213" name="Ink 212">
                  <a:extLst>
                    <a:ext uri="{FF2B5EF4-FFF2-40B4-BE49-F238E27FC236}">
                      <a16:creationId xmlns:a16="http://schemas.microsoft.com/office/drawing/2014/main" id="{74DB6715-4A59-BB22-EA6D-C8FB65C3266A}"/>
                    </a:ext>
                  </a:extLst>
                </p:cNvPr>
                <p:cNvPicPr/>
                <p:nvPr/>
              </p:nvPicPr>
              <p:blipFill>
                <a:blip r:embed="rId307"/>
                <a:stretch>
                  <a:fillRect/>
                </a:stretch>
              </p:blipFill>
              <p:spPr>
                <a:xfrm>
                  <a:off x="6113770" y="5061689"/>
                  <a:ext cx="236880" cy="66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8">
            <p14:nvContentPartPr>
              <p14:cNvPr id="214" name="Ink 213">
                <a:extLst>
                  <a:ext uri="{FF2B5EF4-FFF2-40B4-BE49-F238E27FC236}">
                    <a16:creationId xmlns:a16="http://schemas.microsoft.com/office/drawing/2014/main" id="{14C5F399-5FA4-F346-A522-EAE11897D08E}"/>
                  </a:ext>
                </a:extLst>
              </p14:cNvPr>
              <p14:cNvContentPartPr/>
              <p14:nvPr/>
            </p14:nvContentPartPr>
            <p14:xfrm>
              <a:off x="6576010" y="4943249"/>
              <a:ext cx="312480" cy="420120"/>
            </p14:xfrm>
          </p:contentPart>
        </mc:Choice>
        <mc:Fallback xmlns="">
          <p:pic>
            <p:nvPicPr>
              <p:cNvPr id="214" name="Ink 213">
                <a:extLst>
                  <a:ext uri="{FF2B5EF4-FFF2-40B4-BE49-F238E27FC236}">
                    <a16:creationId xmlns:a16="http://schemas.microsoft.com/office/drawing/2014/main" id="{14C5F399-5FA4-F346-A522-EAE11897D08E}"/>
                  </a:ext>
                </a:extLst>
              </p:cNvPr>
              <p:cNvPicPr/>
              <p:nvPr/>
            </p:nvPicPr>
            <p:blipFill>
              <a:blip r:embed="rId309"/>
              <a:stretch>
                <a:fillRect/>
              </a:stretch>
            </p:blipFill>
            <p:spPr>
              <a:xfrm>
                <a:off x="6567010" y="4934609"/>
                <a:ext cx="330120" cy="437760"/>
              </a:xfrm>
              <a:prstGeom prst="rect">
                <a:avLst/>
              </a:prstGeom>
            </p:spPr>
          </p:pic>
        </mc:Fallback>
      </mc:AlternateContent>
      <p:grpSp>
        <p:nvGrpSpPr>
          <p:cNvPr id="218" name="Group 217">
            <a:extLst>
              <a:ext uri="{FF2B5EF4-FFF2-40B4-BE49-F238E27FC236}">
                <a16:creationId xmlns:a16="http://schemas.microsoft.com/office/drawing/2014/main" id="{EE7867F5-5E35-332C-3981-911CA00B7565}"/>
              </a:ext>
            </a:extLst>
          </p:cNvPr>
          <p:cNvGrpSpPr/>
          <p:nvPr/>
        </p:nvGrpSpPr>
        <p:grpSpPr>
          <a:xfrm>
            <a:off x="7276210" y="4943249"/>
            <a:ext cx="436320" cy="414720"/>
            <a:chOff x="7276210" y="4943249"/>
            <a:chExt cx="436320" cy="414720"/>
          </a:xfrm>
        </p:grpSpPr>
        <mc:AlternateContent xmlns:mc="http://schemas.openxmlformats.org/markup-compatibility/2006" xmlns:p14="http://schemas.microsoft.com/office/powerpoint/2010/main">
          <mc:Choice Requires="p14">
            <p:contentPart p14:bwMode="auto" r:id="rId310">
              <p14:nvContentPartPr>
                <p14:cNvPr id="216" name="Ink 215">
                  <a:extLst>
                    <a:ext uri="{FF2B5EF4-FFF2-40B4-BE49-F238E27FC236}">
                      <a16:creationId xmlns:a16="http://schemas.microsoft.com/office/drawing/2014/main" id="{EA2DB3E3-B547-551B-C092-E80391150BBB}"/>
                    </a:ext>
                  </a:extLst>
                </p14:cNvPr>
                <p14:cNvContentPartPr/>
                <p14:nvPr/>
              </p14:nvContentPartPr>
              <p14:xfrm>
                <a:off x="7276210" y="4944329"/>
                <a:ext cx="123840" cy="314280"/>
              </p14:xfrm>
            </p:contentPart>
          </mc:Choice>
          <mc:Fallback xmlns="">
            <p:pic>
              <p:nvPicPr>
                <p:cNvPr id="216" name="Ink 215">
                  <a:extLst>
                    <a:ext uri="{FF2B5EF4-FFF2-40B4-BE49-F238E27FC236}">
                      <a16:creationId xmlns:a16="http://schemas.microsoft.com/office/drawing/2014/main" id="{EA2DB3E3-B547-551B-C092-E80391150BBB}"/>
                    </a:ext>
                  </a:extLst>
                </p:cNvPr>
                <p:cNvPicPr/>
                <p:nvPr/>
              </p:nvPicPr>
              <p:blipFill>
                <a:blip r:embed="rId311"/>
                <a:stretch>
                  <a:fillRect/>
                </a:stretch>
              </p:blipFill>
              <p:spPr>
                <a:xfrm>
                  <a:off x="7267210" y="4935329"/>
                  <a:ext cx="14148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17" name="Ink 216">
                  <a:extLst>
                    <a:ext uri="{FF2B5EF4-FFF2-40B4-BE49-F238E27FC236}">
                      <a16:creationId xmlns:a16="http://schemas.microsoft.com/office/drawing/2014/main" id="{ADCA8D51-9A7E-E96C-D003-579EFA3A5371}"/>
                    </a:ext>
                  </a:extLst>
                </p14:cNvPr>
                <p14:cNvContentPartPr/>
                <p14:nvPr/>
              </p14:nvContentPartPr>
              <p14:xfrm>
                <a:off x="7467370" y="4943249"/>
                <a:ext cx="245160" cy="414720"/>
              </p14:xfrm>
            </p:contentPart>
          </mc:Choice>
          <mc:Fallback xmlns="">
            <p:pic>
              <p:nvPicPr>
                <p:cNvPr id="217" name="Ink 216">
                  <a:extLst>
                    <a:ext uri="{FF2B5EF4-FFF2-40B4-BE49-F238E27FC236}">
                      <a16:creationId xmlns:a16="http://schemas.microsoft.com/office/drawing/2014/main" id="{ADCA8D51-9A7E-E96C-D003-579EFA3A5371}"/>
                    </a:ext>
                  </a:extLst>
                </p:cNvPr>
                <p:cNvPicPr/>
                <p:nvPr/>
              </p:nvPicPr>
              <p:blipFill>
                <a:blip r:embed="rId313"/>
                <a:stretch>
                  <a:fillRect/>
                </a:stretch>
              </p:blipFill>
              <p:spPr>
                <a:xfrm>
                  <a:off x="7458730" y="4934609"/>
                  <a:ext cx="262800" cy="432360"/>
                </a:xfrm>
                <a:prstGeom prst="rect">
                  <a:avLst/>
                </a:prstGeom>
              </p:spPr>
            </p:pic>
          </mc:Fallback>
        </mc:AlternateContent>
      </p:grpSp>
      <p:grpSp>
        <p:nvGrpSpPr>
          <p:cNvPr id="221" name="Group 220">
            <a:extLst>
              <a:ext uri="{FF2B5EF4-FFF2-40B4-BE49-F238E27FC236}">
                <a16:creationId xmlns:a16="http://schemas.microsoft.com/office/drawing/2014/main" id="{A77B75EE-460B-8080-A664-A6E1FA9C58BF}"/>
              </a:ext>
            </a:extLst>
          </p:cNvPr>
          <p:cNvGrpSpPr/>
          <p:nvPr/>
        </p:nvGrpSpPr>
        <p:grpSpPr>
          <a:xfrm>
            <a:off x="7849690" y="4946849"/>
            <a:ext cx="349920" cy="469080"/>
            <a:chOff x="7849690" y="4946849"/>
            <a:chExt cx="349920" cy="469080"/>
          </a:xfrm>
        </p:grpSpPr>
        <mc:AlternateContent xmlns:mc="http://schemas.openxmlformats.org/markup-compatibility/2006" xmlns:p14="http://schemas.microsoft.com/office/powerpoint/2010/main">
          <mc:Choice Requires="p14">
            <p:contentPart p14:bwMode="auto" r:id="rId314">
              <p14:nvContentPartPr>
                <p14:cNvPr id="219" name="Ink 218">
                  <a:extLst>
                    <a:ext uri="{FF2B5EF4-FFF2-40B4-BE49-F238E27FC236}">
                      <a16:creationId xmlns:a16="http://schemas.microsoft.com/office/drawing/2014/main" id="{EC5478D2-0CFA-9CB4-4607-8123B2D054D5}"/>
                    </a:ext>
                  </a:extLst>
                </p14:cNvPr>
                <p14:cNvContentPartPr/>
                <p14:nvPr/>
              </p14:nvContentPartPr>
              <p14:xfrm>
                <a:off x="7849690" y="4946849"/>
                <a:ext cx="163800" cy="426600"/>
              </p14:xfrm>
            </p:contentPart>
          </mc:Choice>
          <mc:Fallback xmlns="">
            <p:pic>
              <p:nvPicPr>
                <p:cNvPr id="219" name="Ink 218">
                  <a:extLst>
                    <a:ext uri="{FF2B5EF4-FFF2-40B4-BE49-F238E27FC236}">
                      <a16:creationId xmlns:a16="http://schemas.microsoft.com/office/drawing/2014/main" id="{EC5478D2-0CFA-9CB4-4607-8123B2D054D5}"/>
                    </a:ext>
                  </a:extLst>
                </p:cNvPr>
                <p:cNvPicPr/>
                <p:nvPr/>
              </p:nvPicPr>
              <p:blipFill>
                <a:blip r:embed="rId315"/>
                <a:stretch>
                  <a:fillRect/>
                </a:stretch>
              </p:blipFill>
              <p:spPr>
                <a:xfrm>
                  <a:off x="7841050" y="4937849"/>
                  <a:ext cx="181440" cy="4442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20" name="Ink 219">
                  <a:extLst>
                    <a:ext uri="{FF2B5EF4-FFF2-40B4-BE49-F238E27FC236}">
                      <a16:creationId xmlns:a16="http://schemas.microsoft.com/office/drawing/2014/main" id="{5E305A9D-EEA5-05CD-014E-31DE9894CEE4}"/>
                    </a:ext>
                  </a:extLst>
                </p14:cNvPr>
                <p14:cNvContentPartPr/>
                <p14:nvPr/>
              </p14:nvContentPartPr>
              <p14:xfrm>
                <a:off x="8060290" y="4999409"/>
                <a:ext cx="139320" cy="416520"/>
              </p14:xfrm>
            </p:contentPart>
          </mc:Choice>
          <mc:Fallback xmlns="">
            <p:pic>
              <p:nvPicPr>
                <p:cNvPr id="220" name="Ink 219">
                  <a:extLst>
                    <a:ext uri="{FF2B5EF4-FFF2-40B4-BE49-F238E27FC236}">
                      <a16:creationId xmlns:a16="http://schemas.microsoft.com/office/drawing/2014/main" id="{5E305A9D-EEA5-05CD-014E-31DE9894CEE4}"/>
                    </a:ext>
                  </a:extLst>
                </p:cNvPr>
                <p:cNvPicPr/>
                <p:nvPr/>
              </p:nvPicPr>
              <p:blipFill>
                <a:blip r:embed="rId317"/>
                <a:stretch>
                  <a:fillRect/>
                </a:stretch>
              </p:blipFill>
              <p:spPr>
                <a:xfrm>
                  <a:off x="8051290" y="4990409"/>
                  <a:ext cx="156960" cy="434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8">
            <p14:nvContentPartPr>
              <p14:cNvPr id="222" name="Ink 221">
                <a:extLst>
                  <a:ext uri="{FF2B5EF4-FFF2-40B4-BE49-F238E27FC236}">
                    <a16:creationId xmlns:a16="http://schemas.microsoft.com/office/drawing/2014/main" id="{BF21D304-BAB8-3C67-0039-8C236DFE76CA}"/>
                  </a:ext>
                </a:extLst>
              </p14:cNvPr>
              <p14:cNvContentPartPr/>
              <p14:nvPr/>
            </p14:nvContentPartPr>
            <p14:xfrm>
              <a:off x="8746450" y="4986089"/>
              <a:ext cx="516600" cy="279000"/>
            </p14:xfrm>
          </p:contentPart>
        </mc:Choice>
        <mc:Fallback xmlns="">
          <p:pic>
            <p:nvPicPr>
              <p:cNvPr id="222" name="Ink 221">
                <a:extLst>
                  <a:ext uri="{FF2B5EF4-FFF2-40B4-BE49-F238E27FC236}">
                    <a16:creationId xmlns:a16="http://schemas.microsoft.com/office/drawing/2014/main" id="{BF21D304-BAB8-3C67-0039-8C236DFE76CA}"/>
                  </a:ext>
                </a:extLst>
              </p:cNvPr>
              <p:cNvPicPr/>
              <p:nvPr/>
            </p:nvPicPr>
            <p:blipFill>
              <a:blip r:embed="rId319"/>
              <a:stretch>
                <a:fillRect/>
              </a:stretch>
            </p:blipFill>
            <p:spPr>
              <a:xfrm>
                <a:off x="8737810" y="4977089"/>
                <a:ext cx="534240" cy="296640"/>
              </a:xfrm>
              <a:prstGeom prst="rect">
                <a:avLst/>
              </a:prstGeom>
            </p:spPr>
          </p:pic>
        </mc:Fallback>
      </mc:AlternateContent>
      <p:grpSp>
        <p:nvGrpSpPr>
          <p:cNvPr id="227" name="Group 226">
            <a:extLst>
              <a:ext uri="{FF2B5EF4-FFF2-40B4-BE49-F238E27FC236}">
                <a16:creationId xmlns:a16="http://schemas.microsoft.com/office/drawing/2014/main" id="{C32B67E0-D1ED-A233-58E7-08709D977272}"/>
              </a:ext>
            </a:extLst>
          </p:cNvPr>
          <p:cNvGrpSpPr/>
          <p:nvPr/>
        </p:nvGrpSpPr>
        <p:grpSpPr>
          <a:xfrm>
            <a:off x="9603970" y="4864769"/>
            <a:ext cx="1200600" cy="367200"/>
            <a:chOff x="9603970" y="4864769"/>
            <a:chExt cx="1200600" cy="367200"/>
          </a:xfrm>
        </p:grpSpPr>
        <mc:AlternateContent xmlns:mc="http://schemas.openxmlformats.org/markup-compatibility/2006" xmlns:p14="http://schemas.microsoft.com/office/powerpoint/2010/main">
          <mc:Choice Requires="p14">
            <p:contentPart p14:bwMode="auto" r:id="rId320">
              <p14:nvContentPartPr>
                <p14:cNvPr id="223" name="Ink 222">
                  <a:extLst>
                    <a:ext uri="{FF2B5EF4-FFF2-40B4-BE49-F238E27FC236}">
                      <a16:creationId xmlns:a16="http://schemas.microsoft.com/office/drawing/2014/main" id="{3E5FB3C9-CB76-8E2D-917A-14FB3C4E3EDA}"/>
                    </a:ext>
                  </a:extLst>
                </p14:cNvPr>
                <p14:cNvContentPartPr/>
                <p14:nvPr/>
              </p14:nvContentPartPr>
              <p14:xfrm>
                <a:off x="9603970" y="4864769"/>
                <a:ext cx="369360" cy="355320"/>
              </p14:xfrm>
            </p:contentPart>
          </mc:Choice>
          <mc:Fallback xmlns="">
            <p:pic>
              <p:nvPicPr>
                <p:cNvPr id="223" name="Ink 222">
                  <a:extLst>
                    <a:ext uri="{FF2B5EF4-FFF2-40B4-BE49-F238E27FC236}">
                      <a16:creationId xmlns:a16="http://schemas.microsoft.com/office/drawing/2014/main" id="{3E5FB3C9-CB76-8E2D-917A-14FB3C4E3EDA}"/>
                    </a:ext>
                  </a:extLst>
                </p:cNvPr>
                <p:cNvPicPr/>
                <p:nvPr/>
              </p:nvPicPr>
              <p:blipFill>
                <a:blip r:embed="rId321"/>
                <a:stretch>
                  <a:fillRect/>
                </a:stretch>
              </p:blipFill>
              <p:spPr>
                <a:xfrm>
                  <a:off x="9595330" y="4855769"/>
                  <a:ext cx="38700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24" name="Ink 223">
                  <a:extLst>
                    <a:ext uri="{FF2B5EF4-FFF2-40B4-BE49-F238E27FC236}">
                      <a16:creationId xmlns:a16="http://schemas.microsoft.com/office/drawing/2014/main" id="{7585A298-FC86-8F72-7B90-96D93E347024}"/>
                    </a:ext>
                  </a:extLst>
                </p14:cNvPr>
                <p14:cNvContentPartPr/>
                <p14:nvPr/>
              </p14:nvContentPartPr>
              <p14:xfrm>
                <a:off x="10029490" y="4976369"/>
                <a:ext cx="244440" cy="73800"/>
              </p14:xfrm>
            </p:contentPart>
          </mc:Choice>
          <mc:Fallback xmlns="">
            <p:pic>
              <p:nvPicPr>
                <p:cNvPr id="224" name="Ink 223">
                  <a:extLst>
                    <a:ext uri="{FF2B5EF4-FFF2-40B4-BE49-F238E27FC236}">
                      <a16:creationId xmlns:a16="http://schemas.microsoft.com/office/drawing/2014/main" id="{7585A298-FC86-8F72-7B90-96D93E347024}"/>
                    </a:ext>
                  </a:extLst>
                </p:cNvPr>
                <p:cNvPicPr/>
                <p:nvPr/>
              </p:nvPicPr>
              <p:blipFill>
                <a:blip r:embed="rId323"/>
                <a:stretch>
                  <a:fillRect/>
                </a:stretch>
              </p:blipFill>
              <p:spPr>
                <a:xfrm>
                  <a:off x="10020490" y="4967369"/>
                  <a:ext cx="2620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25" name="Ink 224">
                  <a:extLst>
                    <a:ext uri="{FF2B5EF4-FFF2-40B4-BE49-F238E27FC236}">
                      <a16:creationId xmlns:a16="http://schemas.microsoft.com/office/drawing/2014/main" id="{91880A36-F797-283A-832D-10473752A66C}"/>
                    </a:ext>
                  </a:extLst>
                </p14:cNvPr>
                <p14:cNvContentPartPr/>
                <p14:nvPr/>
              </p14:nvContentPartPr>
              <p14:xfrm>
                <a:off x="9990970" y="5141969"/>
                <a:ext cx="275040" cy="21960"/>
              </p14:xfrm>
            </p:contentPart>
          </mc:Choice>
          <mc:Fallback xmlns="">
            <p:pic>
              <p:nvPicPr>
                <p:cNvPr id="225" name="Ink 224">
                  <a:extLst>
                    <a:ext uri="{FF2B5EF4-FFF2-40B4-BE49-F238E27FC236}">
                      <a16:creationId xmlns:a16="http://schemas.microsoft.com/office/drawing/2014/main" id="{91880A36-F797-283A-832D-10473752A66C}"/>
                    </a:ext>
                  </a:extLst>
                </p:cNvPr>
                <p:cNvPicPr/>
                <p:nvPr/>
              </p:nvPicPr>
              <p:blipFill>
                <a:blip r:embed="rId325"/>
                <a:stretch>
                  <a:fillRect/>
                </a:stretch>
              </p:blipFill>
              <p:spPr>
                <a:xfrm>
                  <a:off x="9982330" y="5133329"/>
                  <a:ext cx="2926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26" name="Ink 225">
                  <a:extLst>
                    <a:ext uri="{FF2B5EF4-FFF2-40B4-BE49-F238E27FC236}">
                      <a16:creationId xmlns:a16="http://schemas.microsoft.com/office/drawing/2014/main" id="{2CD774B2-E300-AF2F-4D76-09E6CD0B47AE}"/>
                    </a:ext>
                  </a:extLst>
                </p14:cNvPr>
                <p14:cNvContentPartPr/>
                <p14:nvPr/>
              </p14:nvContentPartPr>
              <p14:xfrm>
                <a:off x="10449610" y="4963769"/>
                <a:ext cx="354960" cy="268200"/>
              </p14:xfrm>
            </p:contentPart>
          </mc:Choice>
          <mc:Fallback xmlns="">
            <p:pic>
              <p:nvPicPr>
                <p:cNvPr id="226" name="Ink 225">
                  <a:extLst>
                    <a:ext uri="{FF2B5EF4-FFF2-40B4-BE49-F238E27FC236}">
                      <a16:creationId xmlns:a16="http://schemas.microsoft.com/office/drawing/2014/main" id="{2CD774B2-E300-AF2F-4D76-09E6CD0B47AE}"/>
                    </a:ext>
                  </a:extLst>
                </p:cNvPr>
                <p:cNvPicPr/>
                <p:nvPr/>
              </p:nvPicPr>
              <p:blipFill>
                <a:blip r:embed="rId327"/>
                <a:stretch>
                  <a:fillRect/>
                </a:stretch>
              </p:blipFill>
              <p:spPr>
                <a:xfrm>
                  <a:off x="10440610" y="4955129"/>
                  <a:ext cx="372600" cy="285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8">
            <p14:nvContentPartPr>
              <p14:cNvPr id="228" name="Ink 227">
                <a:extLst>
                  <a:ext uri="{FF2B5EF4-FFF2-40B4-BE49-F238E27FC236}">
                    <a16:creationId xmlns:a16="http://schemas.microsoft.com/office/drawing/2014/main" id="{A135EA46-9D14-DD83-2E33-A00B6B153757}"/>
                  </a:ext>
                </a:extLst>
              </p14:cNvPr>
              <p14:cNvContentPartPr/>
              <p14:nvPr/>
            </p14:nvContentPartPr>
            <p14:xfrm>
              <a:off x="8320570" y="5383529"/>
              <a:ext cx="138960" cy="103680"/>
            </p14:xfrm>
          </p:contentPart>
        </mc:Choice>
        <mc:Fallback xmlns="">
          <p:pic>
            <p:nvPicPr>
              <p:cNvPr id="228" name="Ink 227">
                <a:extLst>
                  <a:ext uri="{FF2B5EF4-FFF2-40B4-BE49-F238E27FC236}">
                    <a16:creationId xmlns:a16="http://schemas.microsoft.com/office/drawing/2014/main" id="{A135EA46-9D14-DD83-2E33-A00B6B153757}"/>
                  </a:ext>
                </a:extLst>
              </p:cNvPr>
              <p:cNvPicPr/>
              <p:nvPr/>
            </p:nvPicPr>
            <p:blipFill>
              <a:blip r:embed="rId329"/>
              <a:stretch>
                <a:fillRect/>
              </a:stretch>
            </p:blipFill>
            <p:spPr>
              <a:xfrm>
                <a:off x="8311930" y="5374889"/>
                <a:ext cx="156600" cy="121320"/>
              </a:xfrm>
              <a:prstGeom prst="rect">
                <a:avLst/>
              </a:prstGeom>
            </p:spPr>
          </p:pic>
        </mc:Fallback>
      </mc:AlternateContent>
      <p:grpSp>
        <p:nvGrpSpPr>
          <p:cNvPr id="231" name="Group 230">
            <a:extLst>
              <a:ext uri="{FF2B5EF4-FFF2-40B4-BE49-F238E27FC236}">
                <a16:creationId xmlns:a16="http://schemas.microsoft.com/office/drawing/2014/main" id="{54A86BB5-FBAB-6E59-2EDD-3B5C976AC541}"/>
              </a:ext>
            </a:extLst>
          </p:cNvPr>
          <p:cNvGrpSpPr/>
          <p:nvPr/>
        </p:nvGrpSpPr>
        <p:grpSpPr>
          <a:xfrm>
            <a:off x="5604730" y="5557769"/>
            <a:ext cx="2499120" cy="517320"/>
            <a:chOff x="5604730" y="5557769"/>
            <a:chExt cx="2499120" cy="517320"/>
          </a:xfrm>
        </p:grpSpPr>
        <mc:AlternateContent xmlns:mc="http://schemas.openxmlformats.org/markup-compatibility/2006" xmlns:p14="http://schemas.microsoft.com/office/powerpoint/2010/main">
          <mc:Choice Requires="p14">
            <p:contentPart p14:bwMode="auto" r:id="rId330">
              <p14:nvContentPartPr>
                <p14:cNvPr id="229" name="Ink 228">
                  <a:extLst>
                    <a:ext uri="{FF2B5EF4-FFF2-40B4-BE49-F238E27FC236}">
                      <a16:creationId xmlns:a16="http://schemas.microsoft.com/office/drawing/2014/main" id="{CC01B248-4B40-8F71-5E7D-C0D30E3DA972}"/>
                    </a:ext>
                  </a:extLst>
                </p14:cNvPr>
                <p14:cNvContentPartPr/>
                <p14:nvPr/>
              </p14:nvContentPartPr>
              <p14:xfrm>
                <a:off x="5604730" y="5622209"/>
                <a:ext cx="1240200" cy="400680"/>
              </p14:xfrm>
            </p:contentPart>
          </mc:Choice>
          <mc:Fallback xmlns="">
            <p:pic>
              <p:nvPicPr>
                <p:cNvPr id="229" name="Ink 228">
                  <a:extLst>
                    <a:ext uri="{FF2B5EF4-FFF2-40B4-BE49-F238E27FC236}">
                      <a16:creationId xmlns:a16="http://schemas.microsoft.com/office/drawing/2014/main" id="{CC01B248-4B40-8F71-5E7D-C0D30E3DA972}"/>
                    </a:ext>
                  </a:extLst>
                </p:cNvPr>
                <p:cNvPicPr/>
                <p:nvPr/>
              </p:nvPicPr>
              <p:blipFill>
                <a:blip r:embed="rId331"/>
                <a:stretch>
                  <a:fillRect/>
                </a:stretch>
              </p:blipFill>
              <p:spPr>
                <a:xfrm>
                  <a:off x="5595730" y="5613209"/>
                  <a:ext cx="125784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30" name="Ink 229">
                  <a:extLst>
                    <a:ext uri="{FF2B5EF4-FFF2-40B4-BE49-F238E27FC236}">
                      <a16:creationId xmlns:a16="http://schemas.microsoft.com/office/drawing/2014/main" id="{3C09CE19-AC6F-1197-D390-6DD0096F8847}"/>
                    </a:ext>
                  </a:extLst>
                </p14:cNvPr>
                <p14:cNvContentPartPr/>
                <p14:nvPr/>
              </p14:nvContentPartPr>
              <p14:xfrm>
                <a:off x="7039690" y="5557769"/>
                <a:ext cx="1064160" cy="517320"/>
              </p14:xfrm>
            </p:contentPart>
          </mc:Choice>
          <mc:Fallback xmlns="">
            <p:pic>
              <p:nvPicPr>
                <p:cNvPr id="230" name="Ink 229">
                  <a:extLst>
                    <a:ext uri="{FF2B5EF4-FFF2-40B4-BE49-F238E27FC236}">
                      <a16:creationId xmlns:a16="http://schemas.microsoft.com/office/drawing/2014/main" id="{3C09CE19-AC6F-1197-D390-6DD0096F8847}"/>
                    </a:ext>
                  </a:extLst>
                </p:cNvPr>
                <p:cNvPicPr/>
                <p:nvPr/>
              </p:nvPicPr>
              <p:blipFill>
                <a:blip r:embed="rId333"/>
                <a:stretch>
                  <a:fillRect/>
                </a:stretch>
              </p:blipFill>
              <p:spPr>
                <a:xfrm>
                  <a:off x="7030690" y="5549129"/>
                  <a:ext cx="1081800" cy="534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4">
            <p14:nvContentPartPr>
              <p14:cNvPr id="232" name="Ink 231">
                <a:extLst>
                  <a:ext uri="{FF2B5EF4-FFF2-40B4-BE49-F238E27FC236}">
                    <a16:creationId xmlns:a16="http://schemas.microsoft.com/office/drawing/2014/main" id="{488F50BE-3413-CF54-74EA-3C6ACC27FDC9}"/>
                  </a:ext>
                </a:extLst>
              </p14:cNvPr>
              <p14:cNvContentPartPr/>
              <p14:nvPr/>
            </p14:nvContentPartPr>
            <p14:xfrm>
              <a:off x="8314810" y="5532209"/>
              <a:ext cx="2000160" cy="504720"/>
            </p14:xfrm>
          </p:contentPart>
        </mc:Choice>
        <mc:Fallback xmlns="">
          <p:pic>
            <p:nvPicPr>
              <p:cNvPr id="232" name="Ink 231">
                <a:extLst>
                  <a:ext uri="{FF2B5EF4-FFF2-40B4-BE49-F238E27FC236}">
                    <a16:creationId xmlns:a16="http://schemas.microsoft.com/office/drawing/2014/main" id="{488F50BE-3413-CF54-74EA-3C6ACC27FDC9}"/>
                  </a:ext>
                </a:extLst>
              </p:cNvPr>
              <p:cNvPicPr/>
              <p:nvPr/>
            </p:nvPicPr>
            <p:blipFill>
              <a:blip r:embed="rId335"/>
              <a:stretch>
                <a:fillRect/>
              </a:stretch>
            </p:blipFill>
            <p:spPr>
              <a:xfrm>
                <a:off x="8305810" y="5523569"/>
                <a:ext cx="2017800" cy="522360"/>
              </a:xfrm>
              <a:prstGeom prst="rect">
                <a:avLst/>
              </a:prstGeom>
            </p:spPr>
          </p:pic>
        </mc:Fallback>
      </mc:AlternateContent>
      <p:grpSp>
        <p:nvGrpSpPr>
          <p:cNvPr id="235" name="Group 234">
            <a:extLst>
              <a:ext uri="{FF2B5EF4-FFF2-40B4-BE49-F238E27FC236}">
                <a16:creationId xmlns:a16="http://schemas.microsoft.com/office/drawing/2014/main" id="{93A947ED-0D8E-F6C9-59A2-B9FC4E34D5AC}"/>
              </a:ext>
            </a:extLst>
          </p:cNvPr>
          <p:cNvGrpSpPr/>
          <p:nvPr/>
        </p:nvGrpSpPr>
        <p:grpSpPr>
          <a:xfrm>
            <a:off x="5554330" y="6220529"/>
            <a:ext cx="316800" cy="363240"/>
            <a:chOff x="5554330" y="6220529"/>
            <a:chExt cx="316800" cy="363240"/>
          </a:xfrm>
        </p:grpSpPr>
        <mc:AlternateContent xmlns:mc="http://schemas.openxmlformats.org/markup-compatibility/2006" xmlns:p14="http://schemas.microsoft.com/office/powerpoint/2010/main">
          <mc:Choice Requires="p14">
            <p:contentPart p14:bwMode="auto" r:id="rId336">
              <p14:nvContentPartPr>
                <p14:cNvPr id="233" name="Ink 232">
                  <a:extLst>
                    <a:ext uri="{FF2B5EF4-FFF2-40B4-BE49-F238E27FC236}">
                      <a16:creationId xmlns:a16="http://schemas.microsoft.com/office/drawing/2014/main" id="{6AEF4318-B898-0285-4856-86F63A9E4780}"/>
                    </a:ext>
                  </a:extLst>
                </p14:cNvPr>
                <p14:cNvContentPartPr/>
                <p14:nvPr/>
              </p14:nvContentPartPr>
              <p14:xfrm>
                <a:off x="5554330" y="6220529"/>
                <a:ext cx="135000" cy="332640"/>
              </p14:xfrm>
            </p:contentPart>
          </mc:Choice>
          <mc:Fallback xmlns="">
            <p:pic>
              <p:nvPicPr>
                <p:cNvPr id="233" name="Ink 232">
                  <a:extLst>
                    <a:ext uri="{FF2B5EF4-FFF2-40B4-BE49-F238E27FC236}">
                      <a16:creationId xmlns:a16="http://schemas.microsoft.com/office/drawing/2014/main" id="{6AEF4318-B898-0285-4856-86F63A9E4780}"/>
                    </a:ext>
                  </a:extLst>
                </p:cNvPr>
                <p:cNvPicPr/>
                <p:nvPr/>
              </p:nvPicPr>
              <p:blipFill>
                <a:blip r:embed="rId337"/>
                <a:stretch>
                  <a:fillRect/>
                </a:stretch>
              </p:blipFill>
              <p:spPr>
                <a:xfrm>
                  <a:off x="5545690" y="6211889"/>
                  <a:ext cx="15264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34" name="Ink 233">
                  <a:extLst>
                    <a:ext uri="{FF2B5EF4-FFF2-40B4-BE49-F238E27FC236}">
                      <a16:creationId xmlns:a16="http://schemas.microsoft.com/office/drawing/2014/main" id="{27B13DCA-4EF5-B9D0-FF59-5CC39216DC76}"/>
                    </a:ext>
                  </a:extLst>
                </p14:cNvPr>
                <p14:cNvContentPartPr/>
                <p14:nvPr/>
              </p14:nvContentPartPr>
              <p14:xfrm>
                <a:off x="5757730" y="6400889"/>
                <a:ext cx="113400" cy="182880"/>
              </p14:xfrm>
            </p:contentPart>
          </mc:Choice>
          <mc:Fallback xmlns="">
            <p:pic>
              <p:nvPicPr>
                <p:cNvPr id="234" name="Ink 233">
                  <a:extLst>
                    <a:ext uri="{FF2B5EF4-FFF2-40B4-BE49-F238E27FC236}">
                      <a16:creationId xmlns:a16="http://schemas.microsoft.com/office/drawing/2014/main" id="{27B13DCA-4EF5-B9D0-FF59-5CC39216DC76}"/>
                    </a:ext>
                  </a:extLst>
                </p:cNvPr>
                <p:cNvPicPr/>
                <p:nvPr/>
              </p:nvPicPr>
              <p:blipFill>
                <a:blip r:embed="rId339"/>
                <a:stretch>
                  <a:fillRect/>
                </a:stretch>
              </p:blipFill>
              <p:spPr>
                <a:xfrm>
                  <a:off x="5749090" y="6392249"/>
                  <a:ext cx="131040" cy="200520"/>
                </a:xfrm>
                <a:prstGeom prst="rect">
                  <a:avLst/>
                </a:prstGeom>
              </p:spPr>
            </p:pic>
          </mc:Fallback>
        </mc:AlternateContent>
      </p:grpSp>
      <p:grpSp>
        <p:nvGrpSpPr>
          <p:cNvPr id="245" name="Group 244">
            <a:extLst>
              <a:ext uri="{FF2B5EF4-FFF2-40B4-BE49-F238E27FC236}">
                <a16:creationId xmlns:a16="http://schemas.microsoft.com/office/drawing/2014/main" id="{C161A8AA-0606-B505-AC7D-BE2A47CD65FC}"/>
              </a:ext>
            </a:extLst>
          </p:cNvPr>
          <p:cNvGrpSpPr/>
          <p:nvPr/>
        </p:nvGrpSpPr>
        <p:grpSpPr>
          <a:xfrm>
            <a:off x="6117010" y="6236369"/>
            <a:ext cx="2953800" cy="403920"/>
            <a:chOff x="6117010" y="6236369"/>
            <a:chExt cx="2953800" cy="403920"/>
          </a:xfrm>
        </p:grpSpPr>
        <mc:AlternateContent xmlns:mc="http://schemas.openxmlformats.org/markup-compatibility/2006" xmlns:p14="http://schemas.microsoft.com/office/powerpoint/2010/main">
          <mc:Choice Requires="p14">
            <p:contentPart p14:bwMode="auto" r:id="rId340">
              <p14:nvContentPartPr>
                <p14:cNvPr id="236" name="Ink 235">
                  <a:extLst>
                    <a:ext uri="{FF2B5EF4-FFF2-40B4-BE49-F238E27FC236}">
                      <a16:creationId xmlns:a16="http://schemas.microsoft.com/office/drawing/2014/main" id="{F5DEE977-33E1-8B9F-E600-C09DF6A32823}"/>
                    </a:ext>
                  </a:extLst>
                </p14:cNvPr>
                <p14:cNvContentPartPr/>
                <p14:nvPr/>
              </p14:nvContentPartPr>
              <p14:xfrm>
                <a:off x="6117010" y="6309809"/>
                <a:ext cx="640800" cy="302040"/>
              </p14:xfrm>
            </p:contentPart>
          </mc:Choice>
          <mc:Fallback xmlns="">
            <p:pic>
              <p:nvPicPr>
                <p:cNvPr id="236" name="Ink 235">
                  <a:extLst>
                    <a:ext uri="{FF2B5EF4-FFF2-40B4-BE49-F238E27FC236}">
                      <a16:creationId xmlns:a16="http://schemas.microsoft.com/office/drawing/2014/main" id="{F5DEE977-33E1-8B9F-E600-C09DF6A32823}"/>
                    </a:ext>
                  </a:extLst>
                </p:cNvPr>
                <p:cNvPicPr/>
                <p:nvPr/>
              </p:nvPicPr>
              <p:blipFill>
                <a:blip r:embed="rId341"/>
                <a:stretch>
                  <a:fillRect/>
                </a:stretch>
              </p:blipFill>
              <p:spPr>
                <a:xfrm>
                  <a:off x="6108010" y="6300809"/>
                  <a:ext cx="65844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37" name="Ink 236">
                  <a:extLst>
                    <a:ext uri="{FF2B5EF4-FFF2-40B4-BE49-F238E27FC236}">
                      <a16:creationId xmlns:a16="http://schemas.microsoft.com/office/drawing/2014/main" id="{E216C598-4B0D-B0B8-32DF-2302C960DC14}"/>
                    </a:ext>
                  </a:extLst>
                </p14:cNvPr>
                <p14:cNvContentPartPr/>
                <p14:nvPr/>
              </p14:nvContentPartPr>
              <p14:xfrm>
                <a:off x="6633250" y="6400889"/>
                <a:ext cx="181080" cy="11880"/>
              </p14:xfrm>
            </p:contentPart>
          </mc:Choice>
          <mc:Fallback xmlns="">
            <p:pic>
              <p:nvPicPr>
                <p:cNvPr id="237" name="Ink 236">
                  <a:extLst>
                    <a:ext uri="{FF2B5EF4-FFF2-40B4-BE49-F238E27FC236}">
                      <a16:creationId xmlns:a16="http://schemas.microsoft.com/office/drawing/2014/main" id="{E216C598-4B0D-B0B8-32DF-2302C960DC14}"/>
                    </a:ext>
                  </a:extLst>
                </p:cNvPr>
                <p:cNvPicPr/>
                <p:nvPr/>
              </p:nvPicPr>
              <p:blipFill>
                <a:blip r:embed="rId343"/>
                <a:stretch>
                  <a:fillRect/>
                </a:stretch>
              </p:blipFill>
              <p:spPr>
                <a:xfrm>
                  <a:off x="6624610" y="6392249"/>
                  <a:ext cx="1987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38" name="Ink 237">
                  <a:extLst>
                    <a:ext uri="{FF2B5EF4-FFF2-40B4-BE49-F238E27FC236}">
                      <a16:creationId xmlns:a16="http://schemas.microsoft.com/office/drawing/2014/main" id="{B75BF1DD-0FFA-115F-C771-FA0E19462052}"/>
                    </a:ext>
                  </a:extLst>
                </p14:cNvPr>
                <p14:cNvContentPartPr/>
                <p14:nvPr/>
              </p14:nvContentPartPr>
              <p14:xfrm>
                <a:off x="6816850" y="6236369"/>
                <a:ext cx="375840" cy="367560"/>
              </p14:xfrm>
            </p:contentPart>
          </mc:Choice>
          <mc:Fallback xmlns="">
            <p:pic>
              <p:nvPicPr>
                <p:cNvPr id="238" name="Ink 237">
                  <a:extLst>
                    <a:ext uri="{FF2B5EF4-FFF2-40B4-BE49-F238E27FC236}">
                      <a16:creationId xmlns:a16="http://schemas.microsoft.com/office/drawing/2014/main" id="{B75BF1DD-0FFA-115F-C771-FA0E19462052}"/>
                    </a:ext>
                  </a:extLst>
                </p:cNvPr>
                <p:cNvPicPr/>
                <p:nvPr/>
              </p:nvPicPr>
              <p:blipFill>
                <a:blip r:embed="rId345"/>
                <a:stretch>
                  <a:fillRect/>
                </a:stretch>
              </p:blipFill>
              <p:spPr>
                <a:xfrm>
                  <a:off x="6808210" y="6227729"/>
                  <a:ext cx="39348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39" name="Ink 238">
                  <a:extLst>
                    <a:ext uri="{FF2B5EF4-FFF2-40B4-BE49-F238E27FC236}">
                      <a16:creationId xmlns:a16="http://schemas.microsoft.com/office/drawing/2014/main" id="{D01269DF-7031-26E6-9380-1A1B8DC74F5D}"/>
                    </a:ext>
                  </a:extLst>
                </p14:cNvPr>
                <p14:cNvContentPartPr/>
                <p14:nvPr/>
              </p14:nvContentPartPr>
              <p14:xfrm>
                <a:off x="6545410" y="6268049"/>
                <a:ext cx="93600" cy="62640"/>
              </p14:xfrm>
            </p:contentPart>
          </mc:Choice>
          <mc:Fallback xmlns="">
            <p:pic>
              <p:nvPicPr>
                <p:cNvPr id="239" name="Ink 238">
                  <a:extLst>
                    <a:ext uri="{FF2B5EF4-FFF2-40B4-BE49-F238E27FC236}">
                      <a16:creationId xmlns:a16="http://schemas.microsoft.com/office/drawing/2014/main" id="{D01269DF-7031-26E6-9380-1A1B8DC74F5D}"/>
                    </a:ext>
                  </a:extLst>
                </p:cNvPr>
                <p:cNvPicPr/>
                <p:nvPr/>
              </p:nvPicPr>
              <p:blipFill>
                <a:blip r:embed="rId347"/>
                <a:stretch>
                  <a:fillRect/>
                </a:stretch>
              </p:blipFill>
              <p:spPr>
                <a:xfrm>
                  <a:off x="6536770" y="6259409"/>
                  <a:ext cx="1112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40" name="Ink 239">
                  <a:extLst>
                    <a:ext uri="{FF2B5EF4-FFF2-40B4-BE49-F238E27FC236}">
                      <a16:creationId xmlns:a16="http://schemas.microsoft.com/office/drawing/2014/main" id="{EB32C69E-E31A-F910-A9DA-75922B825C37}"/>
                    </a:ext>
                  </a:extLst>
                </p14:cNvPr>
                <p14:cNvContentPartPr/>
                <p14:nvPr/>
              </p14:nvContentPartPr>
              <p14:xfrm>
                <a:off x="7414810" y="6261569"/>
                <a:ext cx="530640" cy="375120"/>
              </p14:xfrm>
            </p:contentPart>
          </mc:Choice>
          <mc:Fallback xmlns="">
            <p:pic>
              <p:nvPicPr>
                <p:cNvPr id="240" name="Ink 239">
                  <a:extLst>
                    <a:ext uri="{FF2B5EF4-FFF2-40B4-BE49-F238E27FC236}">
                      <a16:creationId xmlns:a16="http://schemas.microsoft.com/office/drawing/2014/main" id="{EB32C69E-E31A-F910-A9DA-75922B825C37}"/>
                    </a:ext>
                  </a:extLst>
                </p:cNvPr>
                <p:cNvPicPr/>
                <p:nvPr/>
              </p:nvPicPr>
              <p:blipFill>
                <a:blip r:embed="rId349"/>
                <a:stretch>
                  <a:fillRect/>
                </a:stretch>
              </p:blipFill>
              <p:spPr>
                <a:xfrm>
                  <a:off x="7406170" y="6252929"/>
                  <a:ext cx="548280"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41" name="Ink 240">
                  <a:extLst>
                    <a:ext uri="{FF2B5EF4-FFF2-40B4-BE49-F238E27FC236}">
                      <a16:creationId xmlns:a16="http://schemas.microsoft.com/office/drawing/2014/main" id="{D5B57CBF-3372-8E97-93BD-2DC3769155C7}"/>
                    </a:ext>
                  </a:extLst>
                </p14:cNvPr>
                <p14:cNvContentPartPr/>
                <p14:nvPr/>
              </p14:nvContentPartPr>
              <p14:xfrm>
                <a:off x="8183770" y="6359129"/>
                <a:ext cx="8640" cy="275760"/>
              </p14:xfrm>
            </p:contentPart>
          </mc:Choice>
          <mc:Fallback xmlns="">
            <p:pic>
              <p:nvPicPr>
                <p:cNvPr id="241" name="Ink 240">
                  <a:extLst>
                    <a:ext uri="{FF2B5EF4-FFF2-40B4-BE49-F238E27FC236}">
                      <a16:creationId xmlns:a16="http://schemas.microsoft.com/office/drawing/2014/main" id="{D5B57CBF-3372-8E97-93BD-2DC3769155C7}"/>
                    </a:ext>
                  </a:extLst>
                </p:cNvPr>
                <p:cNvPicPr/>
                <p:nvPr/>
              </p:nvPicPr>
              <p:blipFill>
                <a:blip r:embed="rId351"/>
                <a:stretch>
                  <a:fillRect/>
                </a:stretch>
              </p:blipFill>
              <p:spPr>
                <a:xfrm>
                  <a:off x="8174770" y="6350129"/>
                  <a:ext cx="2628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42" name="Ink 241">
                  <a:extLst>
                    <a:ext uri="{FF2B5EF4-FFF2-40B4-BE49-F238E27FC236}">
                      <a16:creationId xmlns:a16="http://schemas.microsoft.com/office/drawing/2014/main" id="{04BE3BB4-0398-689F-35C6-BF02B85AB2B0}"/>
                    </a:ext>
                  </a:extLst>
                </p14:cNvPr>
                <p14:cNvContentPartPr/>
                <p14:nvPr/>
              </p14:nvContentPartPr>
              <p14:xfrm>
                <a:off x="8121130" y="6355889"/>
                <a:ext cx="194400" cy="178920"/>
              </p14:xfrm>
            </p:contentPart>
          </mc:Choice>
          <mc:Fallback xmlns="">
            <p:pic>
              <p:nvPicPr>
                <p:cNvPr id="242" name="Ink 241">
                  <a:extLst>
                    <a:ext uri="{FF2B5EF4-FFF2-40B4-BE49-F238E27FC236}">
                      <a16:creationId xmlns:a16="http://schemas.microsoft.com/office/drawing/2014/main" id="{04BE3BB4-0398-689F-35C6-BF02B85AB2B0}"/>
                    </a:ext>
                  </a:extLst>
                </p:cNvPr>
                <p:cNvPicPr/>
                <p:nvPr/>
              </p:nvPicPr>
              <p:blipFill>
                <a:blip r:embed="rId353"/>
                <a:stretch>
                  <a:fillRect/>
                </a:stretch>
              </p:blipFill>
              <p:spPr>
                <a:xfrm>
                  <a:off x="8112130" y="6347249"/>
                  <a:ext cx="2120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43" name="Ink 242">
                  <a:extLst>
                    <a:ext uri="{FF2B5EF4-FFF2-40B4-BE49-F238E27FC236}">
                      <a16:creationId xmlns:a16="http://schemas.microsoft.com/office/drawing/2014/main" id="{30F7C191-8FB1-596B-87F9-7EE00885602C}"/>
                    </a:ext>
                  </a:extLst>
                </p14:cNvPr>
                <p14:cNvContentPartPr/>
                <p14:nvPr/>
              </p14:nvContentPartPr>
              <p14:xfrm>
                <a:off x="8500930" y="6305489"/>
                <a:ext cx="242280" cy="334800"/>
              </p14:xfrm>
            </p:contentPart>
          </mc:Choice>
          <mc:Fallback xmlns="">
            <p:pic>
              <p:nvPicPr>
                <p:cNvPr id="243" name="Ink 242">
                  <a:extLst>
                    <a:ext uri="{FF2B5EF4-FFF2-40B4-BE49-F238E27FC236}">
                      <a16:creationId xmlns:a16="http://schemas.microsoft.com/office/drawing/2014/main" id="{30F7C191-8FB1-596B-87F9-7EE00885602C}"/>
                    </a:ext>
                  </a:extLst>
                </p:cNvPr>
                <p:cNvPicPr/>
                <p:nvPr/>
              </p:nvPicPr>
              <p:blipFill>
                <a:blip r:embed="rId355"/>
                <a:stretch>
                  <a:fillRect/>
                </a:stretch>
              </p:blipFill>
              <p:spPr>
                <a:xfrm>
                  <a:off x="8492290" y="6296849"/>
                  <a:ext cx="25992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44" name="Ink 243">
                  <a:extLst>
                    <a:ext uri="{FF2B5EF4-FFF2-40B4-BE49-F238E27FC236}">
                      <a16:creationId xmlns:a16="http://schemas.microsoft.com/office/drawing/2014/main" id="{A5D1E493-DAB9-74DF-2948-7E94DB21CFFA}"/>
                    </a:ext>
                  </a:extLst>
                </p14:cNvPr>
                <p14:cNvContentPartPr/>
                <p14:nvPr/>
              </p14:nvContentPartPr>
              <p14:xfrm>
                <a:off x="8883250" y="6340769"/>
                <a:ext cx="187560" cy="291240"/>
              </p14:xfrm>
            </p:contentPart>
          </mc:Choice>
          <mc:Fallback xmlns="">
            <p:pic>
              <p:nvPicPr>
                <p:cNvPr id="244" name="Ink 243">
                  <a:extLst>
                    <a:ext uri="{FF2B5EF4-FFF2-40B4-BE49-F238E27FC236}">
                      <a16:creationId xmlns:a16="http://schemas.microsoft.com/office/drawing/2014/main" id="{A5D1E493-DAB9-74DF-2948-7E94DB21CFFA}"/>
                    </a:ext>
                  </a:extLst>
                </p:cNvPr>
                <p:cNvPicPr/>
                <p:nvPr/>
              </p:nvPicPr>
              <p:blipFill>
                <a:blip r:embed="rId357"/>
                <a:stretch>
                  <a:fillRect/>
                </a:stretch>
              </p:blipFill>
              <p:spPr>
                <a:xfrm>
                  <a:off x="8874610" y="6332129"/>
                  <a:ext cx="205200" cy="308880"/>
                </a:xfrm>
                <a:prstGeom prst="rect">
                  <a:avLst/>
                </a:prstGeom>
              </p:spPr>
            </p:pic>
          </mc:Fallback>
        </mc:AlternateContent>
      </p:grpSp>
      <p:grpSp>
        <p:nvGrpSpPr>
          <p:cNvPr id="249" name="Group 248">
            <a:extLst>
              <a:ext uri="{FF2B5EF4-FFF2-40B4-BE49-F238E27FC236}">
                <a16:creationId xmlns:a16="http://schemas.microsoft.com/office/drawing/2014/main" id="{072E7911-0970-5515-FC36-E32E5F216AB4}"/>
              </a:ext>
            </a:extLst>
          </p:cNvPr>
          <p:cNvGrpSpPr/>
          <p:nvPr/>
        </p:nvGrpSpPr>
        <p:grpSpPr>
          <a:xfrm>
            <a:off x="9437290" y="6204329"/>
            <a:ext cx="1836000" cy="429840"/>
            <a:chOff x="9437290" y="6204329"/>
            <a:chExt cx="1836000" cy="429840"/>
          </a:xfrm>
        </p:grpSpPr>
        <mc:AlternateContent xmlns:mc="http://schemas.openxmlformats.org/markup-compatibility/2006" xmlns:p14="http://schemas.microsoft.com/office/powerpoint/2010/main">
          <mc:Choice Requires="p14">
            <p:contentPart p14:bwMode="auto" r:id="rId358">
              <p14:nvContentPartPr>
                <p14:cNvPr id="246" name="Ink 245">
                  <a:extLst>
                    <a:ext uri="{FF2B5EF4-FFF2-40B4-BE49-F238E27FC236}">
                      <a16:creationId xmlns:a16="http://schemas.microsoft.com/office/drawing/2014/main" id="{7E403B55-B7FE-3306-D663-3B2EDDE9335C}"/>
                    </a:ext>
                  </a:extLst>
                </p14:cNvPr>
                <p14:cNvContentPartPr/>
                <p14:nvPr/>
              </p14:nvContentPartPr>
              <p14:xfrm>
                <a:off x="9437290" y="6206849"/>
                <a:ext cx="764640" cy="427320"/>
              </p14:xfrm>
            </p:contentPart>
          </mc:Choice>
          <mc:Fallback xmlns="">
            <p:pic>
              <p:nvPicPr>
                <p:cNvPr id="246" name="Ink 245">
                  <a:extLst>
                    <a:ext uri="{FF2B5EF4-FFF2-40B4-BE49-F238E27FC236}">
                      <a16:creationId xmlns:a16="http://schemas.microsoft.com/office/drawing/2014/main" id="{7E403B55-B7FE-3306-D663-3B2EDDE9335C}"/>
                    </a:ext>
                  </a:extLst>
                </p:cNvPr>
                <p:cNvPicPr/>
                <p:nvPr/>
              </p:nvPicPr>
              <p:blipFill>
                <a:blip r:embed="rId359"/>
                <a:stretch>
                  <a:fillRect/>
                </a:stretch>
              </p:blipFill>
              <p:spPr>
                <a:xfrm>
                  <a:off x="9428290" y="6197849"/>
                  <a:ext cx="782280" cy="4449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47" name="Ink 246">
                  <a:extLst>
                    <a:ext uri="{FF2B5EF4-FFF2-40B4-BE49-F238E27FC236}">
                      <a16:creationId xmlns:a16="http://schemas.microsoft.com/office/drawing/2014/main" id="{2AC63DDB-DED3-9DAA-0289-7AFDAD3C0135}"/>
                    </a:ext>
                  </a:extLst>
                </p14:cNvPr>
                <p14:cNvContentPartPr/>
                <p14:nvPr/>
              </p14:nvContentPartPr>
              <p14:xfrm>
                <a:off x="9812770" y="6395129"/>
                <a:ext cx="377640" cy="20520"/>
              </p14:xfrm>
            </p:contentPart>
          </mc:Choice>
          <mc:Fallback xmlns="">
            <p:pic>
              <p:nvPicPr>
                <p:cNvPr id="247" name="Ink 246">
                  <a:extLst>
                    <a:ext uri="{FF2B5EF4-FFF2-40B4-BE49-F238E27FC236}">
                      <a16:creationId xmlns:a16="http://schemas.microsoft.com/office/drawing/2014/main" id="{2AC63DDB-DED3-9DAA-0289-7AFDAD3C0135}"/>
                    </a:ext>
                  </a:extLst>
                </p:cNvPr>
                <p:cNvPicPr/>
                <p:nvPr/>
              </p:nvPicPr>
              <p:blipFill>
                <a:blip r:embed="rId361"/>
                <a:stretch>
                  <a:fillRect/>
                </a:stretch>
              </p:blipFill>
              <p:spPr>
                <a:xfrm>
                  <a:off x="9804130" y="6386129"/>
                  <a:ext cx="3952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48" name="Ink 247">
                  <a:extLst>
                    <a:ext uri="{FF2B5EF4-FFF2-40B4-BE49-F238E27FC236}">
                      <a16:creationId xmlns:a16="http://schemas.microsoft.com/office/drawing/2014/main" id="{226995F1-DBA9-648D-CCE8-6105ACB47644}"/>
                    </a:ext>
                  </a:extLst>
                </p14:cNvPr>
                <p14:cNvContentPartPr/>
                <p14:nvPr/>
              </p14:nvContentPartPr>
              <p14:xfrm>
                <a:off x="10363570" y="6204329"/>
                <a:ext cx="909720" cy="426600"/>
              </p14:xfrm>
            </p:contentPart>
          </mc:Choice>
          <mc:Fallback xmlns="">
            <p:pic>
              <p:nvPicPr>
                <p:cNvPr id="248" name="Ink 247">
                  <a:extLst>
                    <a:ext uri="{FF2B5EF4-FFF2-40B4-BE49-F238E27FC236}">
                      <a16:creationId xmlns:a16="http://schemas.microsoft.com/office/drawing/2014/main" id="{226995F1-DBA9-648D-CCE8-6105ACB47644}"/>
                    </a:ext>
                  </a:extLst>
                </p:cNvPr>
                <p:cNvPicPr/>
                <p:nvPr/>
              </p:nvPicPr>
              <p:blipFill>
                <a:blip r:embed="rId363"/>
                <a:stretch>
                  <a:fillRect/>
                </a:stretch>
              </p:blipFill>
              <p:spPr>
                <a:xfrm>
                  <a:off x="10354570" y="6195329"/>
                  <a:ext cx="927360" cy="444240"/>
                </a:xfrm>
                <a:prstGeom prst="rect">
                  <a:avLst/>
                </a:prstGeom>
              </p:spPr>
            </p:pic>
          </mc:Fallback>
        </mc:AlternateContent>
      </p:grpSp>
      <p:grpSp>
        <p:nvGrpSpPr>
          <p:cNvPr id="273" name="Group 272">
            <a:extLst>
              <a:ext uri="{FF2B5EF4-FFF2-40B4-BE49-F238E27FC236}">
                <a16:creationId xmlns:a16="http://schemas.microsoft.com/office/drawing/2014/main" id="{54644033-8FBD-DDA0-B122-50F0A32D7F73}"/>
              </a:ext>
            </a:extLst>
          </p:cNvPr>
          <p:cNvGrpSpPr/>
          <p:nvPr/>
        </p:nvGrpSpPr>
        <p:grpSpPr>
          <a:xfrm>
            <a:off x="443050" y="5796809"/>
            <a:ext cx="4512947" cy="1019160"/>
            <a:chOff x="443050" y="5796809"/>
            <a:chExt cx="4512947" cy="1019160"/>
          </a:xfrm>
        </p:grpSpPr>
        <mc:AlternateContent xmlns:mc="http://schemas.openxmlformats.org/markup-compatibility/2006" xmlns:p14="http://schemas.microsoft.com/office/powerpoint/2010/main">
          <mc:Choice Requires="p14">
            <p:contentPart p14:bwMode="auto" r:id="rId364">
              <p14:nvContentPartPr>
                <p14:cNvPr id="250" name="Ink 249">
                  <a:extLst>
                    <a:ext uri="{FF2B5EF4-FFF2-40B4-BE49-F238E27FC236}">
                      <a16:creationId xmlns:a16="http://schemas.microsoft.com/office/drawing/2014/main" id="{4A10E519-117C-7813-5C2B-284F9D266F2E}"/>
                    </a:ext>
                  </a:extLst>
                </p14:cNvPr>
                <p14:cNvContentPartPr/>
                <p14:nvPr/>
              </p14:nvContentPartPr>
              <p14:xfrm>
                <a:off x="1330810" y="5796809"/>
                <a:ext cx="93960" cy="310320"/>
              </p14:xfrm>
            </p:contentPart>
          </mc:Choice>
          <mc:Fallback xmlns="">
            <p:pic>
              <p:nvPicPr>
                <p:cNvPr id="250" name="Ink 249">
                  <a:extLst>
                    <a:ext uri="{FF2B5EF4-FFF2-40B4-BE49-F238E27FC236}">
                      <a16:creationId xmlns:a16="http://schemas.microsoft.com/office/drawing/2014/main" id="{4A10E519-117C-7813-5C2B-284F9D266F2E}"/>
                    </a:ext>
                  </a:extLst>
                </p:cNvPr>
                <p:cNvPicPr/>
                <p:nvPr/>
              </p:nvPicPr>
              <p:blipFill>
                <a:blip r:embed="rId365"/>
                <a:stretch>
                  <a:fillRect/>
                </a:stretch>
              </p:blipFill>
              <p:spPr>
                <a:xfrm>
                  <a:off x="1321810" y="5788169"/>
                  <a:ext cx="11160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51" name="Ink 250">
                  <a:extLst>
                    <a:ext uri="{FF2B5EF4-FFF2-40B4-BE49-F238E27FC236}">
                      <a16:creationId xmlns:a16="http://schemas.microsoft.com/office/drawing/2014/main" id="{13F60A9B-3D3C-2604-C3DE-CD89AA5B96EF}"/>
                    </a:ext>
                  </a:extLst>
                </p14:cNvPr>
                <p14:cNvContentPartPr/>
                <p14:nvPr/>
              </p14:nvContentPartPr>
              <p14:xfrm>
                <a:off x="961090" y="6125489"/>
                <a:ext cx="177480" cy="137520"/>
              </p14:xfrm>
            </p:contentPart>
          </mc:Choice>
          <mc:Fallback xmlns="">
            <p:pic>
              <p:nvPicPr>
                <p:cNvPr id="251" name="Ink 250">
                  <a:extLst>
                    <a:ext uri="{FF2B5EF4-FFF2-40B4-BE49-F238E27FC236}">
                      <a16:creationId xmlns:a16="http://schemas.microsoft.com/office/drawing/2014/main" id="{13F60A9B-3D3C-2604-C3DE-CD89AA5B96EF}"/>
                    </a:ext>
                  </a:extLst>
                </p:cNvPr>
                <p:cNvPicPr/>
                <p:nvPr/>
              </p:nvPicPr>
              <p:blipFill>
                <a:blip r:embed="rId367"/>
                <a:stretch>
                  <a:fillRect/>
                </a:stretch>
              </p:blipFill>
              <p:spPr>
                <a:xfrm>
                  <a:off x="952090" y="6116849"/>
                  <a:ext cx="1951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52" name="Ink 251">
                  <a:extLst>
                    <a:ext uri="{FF2B5EF4-FFF2-40B4-BE49-F238E27FC236}">
                      <a16:creationId xmlns:a16="http://schemas.microsoft.com/office/drawing/2014/main" id="{757B72A0-DE33-D621-3342-3B1CFD1EE658}"/>
                    </a:ext>
                  </a:extLst>
                </p14:cNvPr>
                <p14:cNvContentPartPr/>
                <p14:nvPr/>
              </p14:nvContentPartPr>
              <p14:xfrm>
                <a:off x="1142530" y="6172649"/>
                <a:ext cx="425520" cy="263880"/>
              </p14:xfrm>
            </p:contentPart>
          </mc:Choice>
          <mc:Fallback xmlns="">
            <p:pic>
              <p:nvPicPr>
                <p:cNvPr id="252" name="Ink 251">
                  <a:extLst>
                    <a:ext uri="{FF2B5EF4-FFF2-40B4-BE49-F238E27FC236}">
                      <a16:creationId xmlns:a16="http://schemas.microsoft.com/office/drawing/2014/main" id="{757B72A0-DE33-D621-3342-3B1CFD1EE658}"/>
                    </a:ext>
                  </a:extLst>
                </p:cNvPr>
                <p:cNvPicPr/>
                <p:nvPr/>
              </p:nvPicPr>
              <p:blipFill>
                <a:blip r:embed="rId369"/>
                <a:stretch>
                  <a:fillRect/>
                </a:stretch>
              </p:blipFill>
              <p:spPr>
                <a:xfrm>
                  <a:off x="1133890" y="6164009"/>
                  <a:ext cx="44316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53" name="Ink 252">
                  <a:extLst>
                    <a:ext uri="{FF2B5EF4-FFF2-40B4-BE49-F238E27FC236}">
                      <a16:creationId xmlns:a16="http://schemas.microsoft.com/office/drawing/2014/main" id="{C25D184A-81D7-E79F-226A-068A45F706BC}"/>
                    </a:ext>
                  </a:extLst>
                </p14:cNvPr>
                <p14:cNvContentPartPr/>
                <p14:nvPr/>
              </p14:nvContentPartPr>
              <p14:xfrm>
                <a:off x="1735810" y="5927849"/>
                <a:ext cx="950040" cy="407880"/>
              </p14:xfrm>
            </p:contentPart>
          </mc:Choice>
          <mc:Fallback xmlns="">
            <p:pic>
              <p:nvPicPr>
                <p:cNvPr id="253" name="Ink 252">
                  <a:extLst>
                    <a:ext uri="{FF2B5EF4-FFF2-40B4-BE49-F238E27FC236}">
                      <a16:creationId xmlns:a16="http://schemas.microsoft.com/office/drawing/2014/main" id="{C25D184A-81D7-E79F-226A-068A45F706BC}"/>
                    </a:ext>
                  </a:extLst>
                </p:cNvPr>
                <p:cNvPicPr/>
                <p:nvPr/>
              </p:nvPicPr>
              <p:blipFill>
                <a:blip r:embed="rId371"/>
                <a:stretch>
                  <a:fillRect/>
                </a:stretch>
              </p:blipFill>
              <p:spPr>
                <a:xfrm>
                  <a:off x="1727170" y="5918849"/>
                  <a:ext cx="967680" cy="4255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54" name="Ink 253">
                  <a:extLst>
                    <a:ext uri="{FF2B5EF4-FFF2-40B4-BE49-F238E27FC236}">
                      <a16:creationId xmlns:a16="http://schemas.microsoft.com/office/drawing/2014/main" id="{2DEB48F4-9DB6-8A1D-B7AA-A91D67861AA6}"/>
                    </a:ext>
                  </a:extLst>
                </p14:cNvPr>
                <p14:cNvContentPartPr/>
                <p14:nvPr/>
              </p14:nvContentPartPr>
              <p14:xfrm>
                <a:off x="1842010" y="6076889"/>
                <a:ext cx="356400" cy="43560"/>
              </p14:xfrm>
            </p:contentPart>
          </mc:Choice>
          <mc:Fallback xmlns="">
            <p:pic>
              <p:nvPicPr>
                <p:cNvPr id="254" name="Ink 253">
                  <a:extLst>
                    <a:ext uri="{FF2B5EF4-FFF2-40B4-BE49-F238E27FC236}">
                      <a16:creationId xmlns:a16="http://schemas.microsoft.com/office/drawing/2014/main" id="{2DEB48F4-9DB6-8A1D-B7AA-A91D67861AA6}"/>
                    </a:ext>
                  </a:extLst>
                </p:cNvPr>
                <p:cNvPicPr/>
                <p:nvPr/>
              </p:nvPicPr>
              <p:blipFill>
                <a:blip r:embed="rId373"/>
                <a:stretch>
                  <a:fillRect/>
                </a:stretch>
              </p:blipFill>
              <p:spPr>
                <a:xfrm>
                  <a:off x="1833370" y="6067889"/>
                  <a:ext cx="3740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56" name="Ink 255">
                  <a:extLst>
                    <a:ext uri="{FF2B5EF4-FFF2-40B4-BE49-F238E27FC236}">
                      <a16:creationId xmlns:a16="http://schemas.microsoft.com/office/drawing/2014/main" id="{8A42AD6E-25A9-9365-1A5D-F06C2EBA3655}"/>
                    </a:ext>
                  </a:extLst>
                </p14:cNvPr>
                <p14:cNvContentPartPr/>
                <p14:nvPr/>
              </p14:nvContentPartPr>
              <p14:xfrm>
                <a:off x="2856490" y="5958809"/>
                <a:ext cx="1227600" cy="396360"/>
              </p14:xfrm>
            </p:contentPart>
          </mc:Choice>
          <mc:Fallback xmlns="">
            <p:pic>
              <p:nvPicPr>
                <p:cNvPr id="256" name="Ink 255">
                  <a:extLst>
                    <a:ext uri="{FF2B5EF4-FFF2-40B4-BE49-F238E27FC236}">
                      <a16:creationId xmlns:a16="http://schemas.microsoft.com/office/drawing/2014/main" id="{8A42AD6E-25A9-9365-1A5D-F06C2EBA3655}"/>
                    </a:ext>
                  </a:extLst>
                </p:cNvPr>
                <p:cNvPicPr/>
                <p:nvPr/>
              </p:nvPicPr>
              <p:blipFill>
                <a:blip r:embed="rId375"/>
                <a:stretch>
                  <a:fillRect/>
                </a:stretch>
              </p:blipFill>
              <p:spPr>
                <a:xfrm>
                  <a:off x="2847490" y="5950169"/>
                  <a:ext cx="1245240" cy="4140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57" name="Ink 256">
                  <a:extLst>
                    <a:ext uri="{FF2B5EF4-FFF2-40B4-BE49-F238E27FC236}">
                      <a16:creationId xmlns:a16="http://schemas.microsoft.com/office/drawing/2014/main" id="{1D6819E5-2CDF-A6BB-13E6-9C0DD8826E64}"/>
                    </a:ext>
                  </a:extLst>
                </p14:cNvPr>
                <p14:cNvContentPartPr/>
                <p14:nvPr/>
              </p14:nvContentPartPr>
              <p14:xfrm>
                <a:off x="4947717" y="6359129"/>
                <a:ext cx="8280" cy="5760"/>
              </p14:xfrm>
            </p:contentPart>
          </mc:Choice>
          <mc:Fallback xmlns="">
            <p:pic>
              <p:nvPicPr>
                <p:cNvPr id="257" name="Ink 256">
                  <a:extLst>
                    <a:ext uri="{FF2B5EF4-FFF2-40B4-BE49-F238E27FC236}">
                      <a16:creationId xmlns:a16="http://schemas.microsoft.com/office/drawing/2014/main" id="{1D6819E5-2CDF-A6BB-13E6-9C0DD8826E64}"/>
                    </a:ext>
                  </a:extLst>
                </p:cNvPr>
                <p:cNvPicPr/>
                <p:nvPr/>
              </p:nvPicPr>
              <p:blipFill>
                <a:blip r:embed="rId377"/>
                <a:stretch>
                  <a:fillRect/>
                </a:stretch>
              </p:blipFill>
              <p:spPr>
                <a:xfrm>
                  <a:off x="4938717" y="6350129"/>
                  <a:ext cx="259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59" name="Ink 258">
                  <a:extLst>
                    <a:ext uri="{FF2B5EF4-FFF2-40B4-BE49-F238E27FC236}">
                      <a16:creationId xmlns:a16="http://schemas.microsoft.com/office/drawing/2014/main" id="{AE803901-B0FA-B803-FED8-CE5580F86208}"/>
                    </a:ext>
                  </a:extLst>
                </p14:cNvPr>
                <p14:cNvContentPartPr/>
                <p14:nvPr/>
              </p14:nvContentPartPr>
              <p14:xfrm>
                <a:off x="446650" y="6405209"/>
                <a:ext cx="199080" cy="236520"/>
              </p14:xfrm>
            </p:contentPart>
          </mc:Choice>
          <mc:Fallback xmlns="">
            <p:pic>
              <p:nvPicPr>
                <p:cNvPr id="259" name="Ink 258">
                  <a:extLst>
                    <a:ext uri="{FF2B5EF4-FFF2-40B4-BE49-F238E27FC236}">
                      <a16:creationId xmlns:a16="http://schemas.microsoft.com/office/drawing/2014/main" id="{AE803901-B0FA-B803-FED8-CE5580F86208}"/>
                    </a:ext>
                  </a:extLst>
                </p:cNvPr>
                <p:cNvPicPr/>
                <p:nvPr/>
              </p:nvPicPr>
              <p:blipFill>
                <a:blip r:embed="rId379"/>
                <a:stretch>
                  <a:fillRect/>
                </a:stretch>
              </p:blipFill>
              <p:spPr>
                <a:xfrm>
                  <a:off x="438010" y="6396569"/>
                  <a:ext cx="21672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60" name="Ink 259">
                  <a:extLst>
                    <a:ext uri="{FF2B5EF4-FFF2-40B4-BE49-F238E27FC236}">
                      <a16:creationId xmlns:a16="http://schemas.microsoft.com/office/drawing/2014/main" id="{A1E9F8FA-DECD-D481-9D1C-C226EA3B09C2}"/>
                    </a:ext>
                  </a:extLst>
                </p14:cNvPr>
                <p14:cNvContentPartPr/>
                <p14:nvPr/>
              </p14:nvContentPartPr>
              <p14:xfrm>
                <a:off x="443050" y="6564689"/>
                <a:ext cx="193680" cy="33120"/>
              </p14:xfrm>
            </p:contentPart>
          </mc:Choice>
          <mc:Fallback xmlns="">
            <p:pic>
              <p:nvPicPr>
                <p:cNvPr id="260" name="Ink 259">
                  <a:extLst>
                    <a:ext uri="{FF2B5EF4-FFF2-40B4-BE49-F238E27FC236}">
                      <a16:creationId xmlns:a16="http://schemas.microsoft.com/office/drawing/2014/main" id="{A1E9F8FA-DECD-D481-9D1C-C226EA3B09C2}"/>
                    </a:ext>
                  </a:extLst>
                </p:cNvPr>
                <p:cNvPicPr/>
                <p:nvPr/>
              </p:nvPicPr>
              <p:blipFill>
                <a:blip r:embed="rId381"/>
                <a:stretch>
                  <a:fillRect/>
                </a:stretch>
              </p:blipFill>
              <p:spPr>
                <a:xfrm>
                  <a:off x="434050" y="6556049"/>
                  <a:ext cx="2113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61" name="Ink 260">
                  <a:extLst>
                    <a:ext uri="{FF2B5EF4-FFF2-40B4-BE49-F238E27FC236}">
                      <a16:creationId xmlns:a16="http://schemas.microsoft.com/office/drawing/2014/main" id="{D63C5359-25AA-DCF5-8D63-D28CB1E8040E}"/>
                    </a:ext>
                  </a:extLst>
                </p14:cNvPr>
                <p14:cNvContentPartPr/>
                <p14:nvPr/>
              </p14:nvContentPartPr>
              <p14:xfrm>
                <a:off x="697210" y="6557489"/>
                <a:ext cx="169200" cy="15840"/>
              </p14:xfrm>
            </p:contentPart>
          </mc:Choice>
          <mc:Fallback xmlns="">
            <p:pic>
              <p:nvPicPr>
                <p:cNvPr id="261" name="Ink 260">
                  <a:extLst>
                    <a:ext uri="{FF2B5EF4-FFF2-40B4-BE49-F238E27FC236}">
                      <a16:creationId xmlns:a16="http://schemas.microsoft.com/office/drawing/2014/main" id="{D63C5359-25AA-DCF5-8D63-D28CB1E8040E}"/>
                    </a:ext>
                  </a:extLst>
                </p:cNvPr>
                <p:cNvPicPr/>
                <p:nvPr/>
              </p:nvPicPr>
              <p:blipFill>
                <a:blip r:embed="rId383"/>
                <a:stretch>
                  <a:fillRect/>
                </a:stretch>
              </p:blipFill>
              <p:spPr>
                <a:xfrm>
                  <a:off x="688570" y="6548849"/>
                  <a:ext cx="1868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62" name="Ink 261">
                  <a:extLst>
                    <a:ext uri="{FF2B5EF4-FFF2-40B4-BE49-F238E27FC236}">
                      <a16:creationId xmlns:a16="http://schemas.microsoft.com/office/drawing/2014/main" id="{88212541-695E-57E1-DA1F-3B70579164FC}"/>
                    </a:ext>
                  </a:extLst>
                </p14:cNvPr>
                <p14:cNvContentPartPr/>
                <p14:nvPr/>
              </p14:nvContentPartPr>
              <p14:xfrm>
                <a:off x="693970" y="6612209"/>
                <a:ext cx="197640" cy="25560"/>
              </p14:xfrm>
            </p:contentPart>
          </mc:Choice>
          <mc:Fallback xmlns="">
            <p:pic>
              <p:nvPicPr>
                <p:cNvPr id="262" name="Ink 261">
                  <a:extLst>
                    <a:ext uri="{FF2B5EF4-FFF2-40B4-BE49-F238E27FC236}">
                      <a16:creationId xmlns:a16="http://schemas.microsoft.com/office/drawing/2014/main" id="{88212541-695E-57E1-DA1F-3B70579164FC}"/>
                    </a:ext>
                  </a:extLst>
                </p:cNvPr>
                <p:cNvPicPr/>
                <p:nvPr/>
              </p:nvPicPr>
              <p:blipFill>
                <a:blip r:embed="rId385"/>
                <a:stretch>
                  <a:fillRect/>
                </a:stretch>
              </p:blipFill>
              <p:spPr>
                <a:xfrm>
                  <a:off x="685330" y="6603569"/>
                  <a:ext cx="2152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63" name="Ink 262">
                  <a:extLst>
                    <a:ext uri="{FF2B5EF4-FFF2-40B4-BE49-F238E27FC236}">
                      <a16:creationId xmlns:a16="http://schemas.microsoft.com/office/drawing/2014/main" id="{B7A7F584-9D4B-36CC-22D8-3CF88F355965}"/>
                    </a:ext>
                  </a:extLst>
                </p14:cNvPr>
                <p14:cNvContentPartPr/>
                <p14:nvPr/>
              </p14:nvContentPartPr>
              <p14:xfrm>
                <a:off x="1082410" y="6426809"/>
                <a:ext cx="26640" cy="225000"/>
              </p14:xfrm>
            </p:contentPart>
          </mc:Choice>
          <mc:Fallback xmlns="">
            <p:pic>
              <p:nvPicPr>
                <p:cNvPr id="263" name="Ink 262">
                  <a:extLst>
                    <a:ext uri="{FF2B5EF4-FFF2-40B4-BE49-F238E27FC236}">
                      <a16:creationId xmlns:a16="http://schemas.microsoft.com/office/drawing/2014/main" id="{B7A7F584-9D4B-36CC-22D8-3CF88F355965}"/>
                    </a:ext>
                  </a:extLst>
                </p:cNvPr>
                <p:cNvPicPr/>
                <p:nvPr/>
              </p:nvPicPr>
              <p:blipFill>
                <a:blip r:embed="rId387"/>
                <a:stretch>
                  <a:fillRect/>
                </a:stretch>
              </p:blipFill>
              <p:spPr>
                <a:xfrm>
                  <a:off x="1073410" y="6418169"/>
                  <a:ext cx="442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64" name="Ink 263">
                  <a:extLst>
                    <a:ext uri="{FF2B5EF4-FFF2-40B4-BE49-F238E27FC236}">
                      <a16:creationId xmlns:a16="http://schemas.microsoft.com/office/drawing/2014/main" id="{AE1286D8-4C14-0D5F-B3D7-97FC00563CFF}"/>
                    </a:ext>
                  </a:extLst>
                </p14:cNvPr>
                <p14:cNvContentPartPr/>
                <p14:nvPr/>
              </p14:nvContentPartPr>
              <p14:xfrm>
                <a:off x="961810" y="6421049"/>
                <a:ext cx="231840" cy="173880"/>
              </p14:xfrm>
            </p:contentPart>
          </mc:Choice>
          <mc:Fallback xmlns="">
            <p:pic>
              <p:nvPicPr>
                <p:cNvPr id="264" name="Ink 263">
                  <a:extLst>
                    <a:ext uri="{FF2B5EF4-FFF2-40B4-BE49-F238E27FC236}">
                      <a16:creationId xmlns:a16="http://schemas.microsoft.com/office/drawing/2014/main" id="{AE1286D8-4C14-0D5F-B3D7-97FC00563CFF}"/>
                    </a:ext>
                  </a:extLst>
                </p:cNvPr>
                <p:cNvPicPr/>
                <p:nvPr/>
              </p:nvPicPr>
              <p:blipFill>
                <a:blip r:embed="rId389"/>
                <a:stretch>
                  <a:fillRect/>
                </a:stretch>
              </p:blipFill>
              <p:spPr>
                <a:xfrm>
                  <a:off x="952810" y="6412409"/>
                  <a:ext cx="2494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66" name="Ink 265">
                  <a:extLst>
                    <a:ext uri="{FF2B5EF4-FFF2-40B4-BE49-F238E27FC236}">
                      <a16:creationId xmlns:a16="http://schemas.microsoft.com/office/drawing/2014/main" id="{8A2DF60A-60D4-4FB8-94E9-259F6E252D37}"/>
                    </a:ext>
                  </a:extLst>
                </p14:cNvPr>
                <p14:cNvContentPartPr/>
                <p14:nvPr/>
              </p14:nvContentPartPr>
              <p14:xfrm>
                <a:off x="1267450" y="6603929"/>
                <a:ext cx="377640" cy="109440"/>
              </p14:xfrm>
            </p:contentPart>
          </mc:Choice>
          <mc:Fallback xmlns="">
            <p:pic>
              <p:nvPicPr>
                <p:cNvPr id="266" name="Ink 265">
                  <a:extLst>
                    <a:ext uri="{FF2B5EF4-FFF2-40B4-BE49-F238E27FC236}">
                      <a16:creationId xmlns:a16="http://schemas.microsoft.com/office/drawing/2014/main" id="{8A2DF60A-60D4-4FB8-94E9-259F6E252D37}"/>
                    </a:ext>
                  </a:extLst>
                </p:cNvPr>
                <p:cNvPicPr/>
                <p:nvPr/>
              </p:nvPicPr>
              <p:blipFill>
                <a:blip r:embed="rId391"/>
                <a:stretch>
                  <a:fillRect/>
                </a:stretch>
              </p:blipFill>
              <p:spPr>
                <a:xfrm>
                  <a:off x="1258450" y="6594929"/>
                  <a:ext cx="3952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67" name="Ink 266">
                  <a:extLst>
                    <a:ext uri="{FF2B5EF4-FFF2-40B4-BE49-F238E27FC236}">
                      <a16:creationId xmlns:a16="http://schemas.microsoft.com/office/drawing/2014/main" id="{61568B05-13F9-BA85-0F16-5823838E0B2D}"/>
                    </a:ext>
                  </a:extLst>
                </p14:cNvPr>
                <p14:cNvContentPartPr/>
                <p14:nvPr/>
              </p14:nvContentPartPr>
              <p14:xfrm>
                <a:off x="1383730" y="6551729"/>
                <a:ext cx="24120" cy="14760"/>
              </p14:xfrm>
            </p:contentPart>
          </mc:Choice>
          <mc:Fallback xmlns="">
            <p:pic>
              <p:nvPicPr>
                <p:cNvPr id="267" name="Ink 266">
                  <a:extLst>
                    <a:ext uri="{FF2B5EF4-FFF2-40B4-BE49-F238E27FC236}">
                      <a16:creationId xmlns:a16="http://schemas.microsoft.com/office/drawing/2014/main" id="{61568B05-13F9-BA85-0F16-5823838E0B2D}"/>
                    </a:ext>
                  </a:extLst>
                </p:cNvPr>
                <p:cNvPicPr/>
                <p:nvPr/>
              </p:nvPicPr>
              <p:blipFill>
                <a:blip r:embed="rId393"/>
                <a:stretch>
                  <a:fillRect/>
                </a:stretch>
              </p:blipFill>
              <p:spPr>
                <a:xfrm>
                  <a:off x="1375090" y="6542729"/>
                  <a:ext cx="417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68" name="Ink 267">
                  <a:extLst>
                    <a:ext uri="{FF2B5EF4-FFF2-40B4-BE49-F238E27FC236}">
                      <a16:creationId xmlns:a16="http://schemas.microsoft.com/office/drawing/2014/main" id="{E2AAAE44-3F6B-B811-E552-2DB6EED981F2}"/>
                    </a:ext>
                  </a:extLst>
                </p14:cNvPr>
                <p14:cNvContentPartPr/>
                <p14:nvPr/>
              </p14:nvContentPartPr>
              <p14:xfrm>
                <a:off x="1754245" y="6599969"/>
                <a:ext cx="203760" cy="106920"/>
              </p14:xfrm>
            </p:contentPart>
          </mc:Choice>
          <mc:Fallback xmlns="">
            <p:pic>
              <p:nvPicPr>
                <p:cNvPr id="268" name="Ink 267">
                  <a:extLst>
                    <a:ext uri="{FF2B5EF4-FFF2-40B4-BE49-F238E27FC236}">
                      <a16:creationId xmlns:a16="http://schemas.microsoft.com/office/drawing/2014/main" id="{E2AAAE44-3F6B-B811-E552-2DB6EED981F2}"/>
                    </a:ext>
                  </a:extLst>
                </p:cNvPr>
                <p:cNvPicPr/>
                <p:nvPr/>
              </p:nvPicPr>
              <p:blipFill>
                <a:blip r:embed="rId395"/>
                <a:stretch>
                  <a:fillRect/>
                </a:stretch>
              </p:blipFill>
              <p:spPr>
                <a:xfrm>
                  <a:off x="1745245" y="6590939"/>
                  <a:ext cx="221400" cy="1246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70" name="Ink 269">
                  <a:extLst>
                    <a:ext uri="{FF2B5EF4-FFF2-40B4-BE49-F238E27FC236}">
                      <a16:creationId xmlns:a16="http://schemas.microsoft.com/office/drawing/2014/main" id="{A51DF1BB-FF62-4C68-00A2-D01CFFADCD99}"/>
                    </a:ext>
                  </a:extLst>
                </p14:cNvPr>
                <p14:cNvContentPartPr/>
                <p14:nvPr/>
              </p14:nvContentPartPr>
              <p14:xfrm>
                <a:off x="2953317" y="6622289"/>
                <a:ext cx="1060560" cy="193680"/>
              </p14:xfrm>
            </p:contentPart>
          </mc:Choice>
          <mc:Fallback xmlns="">
            <p:pic>
              <p:nvPicPr>
                <p:cNvPr id="270" name="Ink 269">
                  <a:extLst>
                    <a:ext uri="{FF2B5EF4-FFF2-40B4-BE49-F238E27FC236}">
                      <a16:creationId xmlns:a16="http://schemas.microsoft.com/office/drawing/2014/main" id="{A51DF1BB-FF62-4C68-00A2-D01CFFADCD99}"/>
                    </a:ext>
                  </a:extLst>
                </p:cNvPr>
                <p:cNvPicPr/>
                <p:nvPr/>
              </p:nvPicPr>
              <p:blipFill>
                <a:blip r:embed="rId397"/>
                <a:stretch>
                  <a:fillRect/>
                </a:stretch>
              </p:blipFill>
              <p:spPr>
                <a:xfrm>
                  <a:off x="2944317" y="6613289"/>
                  <a:ext cx="10782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71" name="Ink 270">
                  <a:extLst>
                    <a:ext uri="{FF2B5EF4-FFF2-40B4-BE49-F238E27FC236}">
                      <a16:creationId xmlns:a16="http://schemas.microsoft.com/office/drawing/2014/main" id="{ACC2F43D-15EA-461F-8FB2-9220176E4D9B}"/>
                    </a:ext>
                  </a:extLst>
                </p14:cNvPr>
                <p14:cNvContentPartPr/>
                <p14:nvPr/>
              </p14:nvContentPartPr>
              <p14:xfrm>
                <a:off x="3884277" y="6529049"/>
                <a:ext cx="61920" cy="51840"/>
              </p14:xfrm>
            </p:contentPart>
          </mc:Choice>
          <mc:Fallback xmlns="">
            <p:pic>
              <p:nvPicPr>
                <p:cNvPr id="271" name="Ink 270">
                  <a:extLst>
                    <a:ext uri="{FF2B5EF4-FFF2-40B4-BE49-F238E27FC236}">
                      <a16:creationId xmlns:a16="http://schemas.microsoft.com/office/drawing/2014/main" id="{ACC2F43D-15EA-461F-8FB2-9220176E4D9B}"/>
                    </a:ext>
                  </a:extLst>
                </p:cNvPr>
                <p:cNvPicPr/>
                <p:nvPr/>
              </p:nvPicPr>
              <p:blipFill>
                <a:blip r:embed="rId399"/>
                <a:stretch>
                  <a:fillRect/>
                </a:stretch>
              </p:blipFill>
              <p:spPr>
                <a:xfrm>
                  <a:off x="3875277" y="6520049"/>
                  <a:ext cx="79560" cy="69480"/>
                </a:xfrm>
                <a:prstGeom prst="rect">
                  <a:avLst/>
                </a:prstGeom>
              </p:spPr>
            </p:pic>
          </mc:Fallback>
        </mc:AlternateContent>
      </p:grpSp>
      <p:sp>
        <p:nvSpPr>
          <p:cNvPr id="10" name="TextBox 9">
            <a:extLst>
              <a:ext uri="{FF2B5EF4-FFF2-40B4-BE49-F238E27FC236}">
                <a16:creationId xmlns:a16="http://schemas.microsoft.com/office/drawing/2014/main" id="{EC5D350E-6364-0384-A721-E184168B4093}"/>
              </a:ext>
            </a:extLst>
          </p:cNvPr>
          <p:cNvSpPr txBox="1"/>
          <p:nvPr/>
        </p:nvSpPr>
        <p:spPr>
          <a:xfrm>
            <a:off x="2032202" y="6471477"/>
            <a:ext cx="840295" cy="369332"/>
          </a:xfrm>
          <a:prstGeom prst="rect">
            <a:avLst/>
          </a:prstGeom>
          <a:noFill/>
        </p:spPr>
        <p:txBody>
          <a:bodyPr wrap="none" rtlCol="0">
            <a:spAutoFit/>
          </a:bodyPr>
          <a:lstStyle/>
          <a:p>
            <a:r>
              <a:rPr lang="en-US" dirty="0"/>
              <a:t>double</a:t>
            </a:r>
          </a:p>
        </p:txBody>
      </p:sp>
      <p:sp>
        <p:nvSpPr>
          <p:cNvPr id="69" name="ZoneTexte 68">
            <a:extLst>
              <a:ext uri="{FF2B5EF4-FFF2-40B4-BE49-F238E27FC236}">
                <a16:creationId xmlns:a16="http://schemas.microsoft.com/office/drawing/2014/main" id="{8F71A755-0D29-4538-8BE6-F4BE15FE1168}"/>
              </a:ext>
            </a:extLst>
          </p:cNvPr>
          <p:cNvSpPr txBox="1"/>
          <p:nvPr/>
        </p:nvSpPr>
        <p:spPr>
          <a:xfrm>
            <a:off x="4059330" y="6480748"/>
            <a:ext cx="986167" cy="400110"/>
          </a:xfrm>
          <a:prstGeom prst="rect">
            <a:avLst/>
          </a:prstGeom>
          <a:noFill/>
        </p:spPr>
        <p:txBody>
          <a:bodyPr wrap="none" rtlCol="0" anchor="ctr" anchorCtr="1">
            <a:spAutoFit/>
          </a:bodyPr>
          <a:lstStyle/>
          <a:p>
            <a:pPr algn="ctr"/>
            <a:r>
              <a:rPr lang="en-US" sz="2000" dirty="0">
                <a:solidFill>
                  <a:srgbClr val="FF0066"/>
                </a:solidFill>
              </a:rPr>
              <a:t>nucleus</a:t>
            </a:r>
          </a:p>
        </p:txBody>
      </p:sp>
    </p:spTree>
    <p:extLst>
      <p:ext uri="{BB962C8B-B14F-4D97-AF65-F5344CB8AC3E}">
        <p14:creationId xmlns:p14="http://schemas.microsoft.com/office/powerpoint/2010/main" val="688881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820DF00-C437-50AB-6CB1-1EC82810A8EF}"/>
              </a:ext>
            </a:extLst>
          </p:cNvPr>
          <p:cNvGrpSpPr/>
          <p:nvPr/>
        </p:nvGrpSpPr>
        <p:grpSpPr>
          <a:xfrm>
            <a:off x="623770" y="133289"/>
            <a:ext cx="1589760" cy="486000"/>
            <a:chOff x="623770" y="133289"/>
            <a:chExt cx="1589760" cy="48600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7687ABD6-0BEA-87E4-0602-58B5E1B0EFA2}"/>
                    </a:ext>
                  </a:extLst>
                </p14:cNvPr>
                <p14:cNvContentPartPr/>
                <p14:nvPr/>
              </p14:nvContentPartPr>
              <p14:xfrm>
                <a:off x="623770" y="170729"/>
                <a:ext cx="226080" cy="410760"/>
              </p14:xfrm>
            </p:contentPart>
          </mc:Choice>
          <mc:Fallback xmlns="">
            <p:pic>
              <p:nvPicPr>
                <p:cNvPr id="2" name="Ink 1">
                  <a:extLst>
                    <a:ext uri="{FF2B5EF4-FFF2-40B4-BE49-F238E27FC236}">
                      <a16:creationId xmlns:a16="http://schemas.microsoft.com/office/drawing/2014/main" id="{7687ABD6-0BEA-87E4-0602-58B5E1B0EFA2}"/>
                    </a:ext>
                  </a:extLst>
                </p:cNvPr>
                <p:cNvPicPr/>
                <p:nvPr/>
              </p:nvPicPr>
              <p:blipFill>
                <a:blip r:embed="rId3"/>
                <a:stretch>
                  <a:fillRect/>
                </a:stretch>
              </p:blipFill>
              <p:spPr>
                <a:xfrm>
                  <a:off x="615130" y="161729"/>
                  <a:ext cx="243720" cy="428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10CA9876-F211-C225-5B87-51CDA64AA834}"/>
                    </a:ext>
                  </a:extLst>
                </p14:cNvPr>
                <p14:cNvContentPartPr/>
                <p14:nvPr/>
              </p14:nvContentPartPr>
              <p14:xfrm>
                <a:off x="809890" y="379889"/>
                <a:ext cx="325080" cy="180000"/>
              </p14:xfrm>
            </p:contentPart>
          </mc:Choice>
          <mc:Fallback xmlns="">
            <p:pic>
              <p:nvPicPr>
                <p:cNvPr id="3" name="Ink 2">
                  <a:extLst>
                    <a:ext uri="{FF2B5EF4-FFF2-40B4-BE49-F238E27FC236}">
                      <a16:creationId xmlns:a16="http://schemas.microsoft.com/office/drawing/2014/main" id="{10CA9876-F211-C225-5B87-51CDA64AA834}"/>
                    </a:ext>
                  </a:extLst>
                </p:cNvPr>
                <p:cNvPicPr/>
                <p:nvPr/>
              </p:nvPicPr>
              <p:blipFill>
                <a:blip r:embed="rId5"/>
                <a:stretch>
                  <a:fillRect/>
                </a:stretch>
              </p:blipFill>
              <p:spPr>
                <a:xfrm>
                  <a:off x="800890" y="370889"/>
                  <a:ext cx="3427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FB8ABB65-C071-3307-3D76-AF47C775ACF0}"/>
                    </a:ext>
                  </a:extLst>
                </p14:cNvPr>
                <p14:cNvContentPartPr/>
                <p14:nvPr/>
              </p14:nvContentPartPr>
              <p14:xfrm>
                <a:off x="913210" y="366209"/>
                <a:ext cx="258120" cy="253080"/>
              </p14:xfrm>
            </p:contentPart>
          </mc:Choice>
          <mc:Fallback xmlns="">
            <p:pic>
              <p:nvPicPr>
                <p:cNvPr id="4" name="Ink 3">
                  <a:extLst>
                    <a:ext uri="{FF2B5EF4-FFF2-40B4-BE49-F238E27FC236}">
                      <a16:creationId xmlns:a16="http://schemas.microsoft.com/office/drawing/2014/main" id="{FB8ABB65-C071-3307-3D76-AF47C775ACF0}"/>
                    </a:ext>
                  </a:extLst>
                </p:cNvPr>
                <p:cNvPicPr/>
                <p:nvPr/>
              </p:nvPicPr>
              <p:blipFill>
                <a:blip r:embed="rId7"/>
                <a:stretch>
                  <a:fillRect/>
                </a:stretch>
              </p:blipFill>
              <p:spPr>
                <a:xfrm>
                  <a:off x="904210" y="357209"/>
                  <a:ext cx="27576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4CA93913-797D-EA29-0723-19F1D4E5544E}"/>
                    </a:ext>
                  </a:extLst>
                </p14:cNvPr>
                <p14:cNvContentPartPr/>
                <p14:nvPr/>
              </p14:nvContentPartPr>
              <p14:xfrm>
                <a:off x="1033090" y="189089"/>
                <a:ext cx="308160" cy="413280"/>
              </p14:xfrm>
            </p:contentPart>
          </mc:Choice>
          <mc:Fallback xmlns="">
            <p:pic>
              <p:nvPicPr>
                <p:cNvPr id="5" name="Ink 4">
                  <a:extLst>
                    <a:ext uri="{FF2B5EF4-FFF2-40B4-BE49-F238E27FC236}">
                      <a16:creationId xmlns:a16="http://schemas.microsoft.com/office/drawing/2014/main" id="{4CA93913-797D-EA29-0723-19F1D4E5544E}"/>
                    </a:ext>
                  </a:extLst>
                </p:cNvPr>
                <p:cNvPicPr/>
                <p:nvPr/>
              </p:nvPicPr>
              <p:blipFill>
                <a:blip r:embed="rId9"/>
                <a:stretch>
                  <a:fillRect/>
                </a:stretch>
              </p:blipFill>
              <p:spPr>
                <a:xfrm>
                  <a:off x="1024450" y="180089"/>
                  <a:ext cx="325800" cy="430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92FBB19C-F574-7767-DC30-D2A8CB9ED73E}"/>
                    </a:ext>
                  </a:extLst>
                </p14:cNvPr>
                <p14:cNvContentPartPr/>
                <p14:nvPr/>
              </p14:nvContentPartPr>
              <p14:xfrm>
                <a:off x="1133170" y="320849"/>
                <a:ext cx="247320" cy="52560"/>
              </p14:xfrm>
            </p:contentPart>
          </mc:Choice>
          <mc:Fallback xmlns="">
            <p:pic>
              <p:nvPicPr>
                <p:cNvPr id="6" name="Ink 5">
                  <a:extLst>
                    <a:ext uri="{FF2B5EF4-FFF2-40B4-BE49-F238E27FC236}">
                      <a16:creationId xmlns:a16="http://schemas.microsoft.com/office/drawing/2014/main" id="{92FBB19C-F574-7767-DC30-D2A8CB9ED73E}"/>
                    </a:ext>
                  </a:extLst>
                </p:cNvPr>
                <p:cNvPicPr/>
                <p:nvPr/>
              </p:nvPicPr>
              <p:blipFill>
                <a:blip r:embed="rId11"/>
                <a:stretch>
                  <a:fillRect/>
                </a:stretch>
              </p:blipFill>
              <p:spPr>
                <a:xfrm>
                  <a:off x="1124530" y="311849"/>
                  <a:ext cx="2649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8C5E2C43-8C1D-7512-50AA-6242A0B28BA3}"/>
                    </a:ext>
                  </a:extLst>
                </p14:cNvPr>
                <p14:cNvContentPartPr/>
                <p14:nvPr/>
              </p14:nvContentPartPr>
              <p14:xfrm>
                <a:off x="1422610" y="133289"/>
                <a:ext cx="790920" cy="452160"/>
              </p14:xfrm>
            </p:contentPart>
          </mc:Choice>
          <mc:Fallback xmlns="">
            <p:pic>
              <p:nvPicPr>
                <p:cNvPr id="7" name="Ink 6">
                  <a:extLst>
                    <a:ext uri="{FF2B5EF4-FFF2-40B4-BE49-F238E27FC236}">
                      <a16:creationId xmlns:a16="http://schemas.microsoft.com/office/drawing/2014/main" id="{8C5E2C43-8C1D-7512-50AA-6242A0B28BA3}"/>
                    </a:ext>
                  </a:extLst>
                </p:cNvPr>
                <p:cNvPicPr/>
                <p:nvPr/>
              </p:nvPicPr>
              <p:blipFill>
                <a:blip r:embed="rId13"/>
                <a:stretch>
                  <a:fillRect/>
                </a:stretch>
              </p:blipFill>
              <p:spPr>
                <a:xfrm>
                  <a:off x="1413610" y="124649"/>
                  <a:ext cx="808560" cy="469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480AA76E-BD2F-B19D-1280-5DCC81561EA4}"/>
                  </a:ext>
                </a:extLst>
              </p14:cNvPr>
              <p14:cNvContentPartPr/>
              <p14:nvPr/>
            </p14:nvContentPartPr>
            <p14:xfrm>
              <a:off x="2474170" y="168929"/>
              <a:ext cx="266760" cy="430200"/>
            </p14:xfrm>
          </p:contentPart>
        </mc:Choice>
        <mc:Fallback xmlns="">
          <p:pic>
            <p:nvPicPr>
              <p:cNvPr id="9" name="Ink 8">
                <a:extLst>
                  <a:ext uri="{FF2B5EF4-FFF2-40B4-BE49-F238E27FC236}">
                    <a16:creationId xmlns:a16="http://schemas.microsoft.com/office/drawing/2014/main" id="{480AA76E-BD2F-B19D-1280-5DCC81561EA4}"/>
                  </a:ext>
                </a:extLst>
              </p:cNvPr>
              <p:cNvPicPr/>
              <p:nvPr/>
            </p:nvPicPr>
            <p:blipFill>
              <a:blip r:embed="rId15"/>
              <a:stretch>
                <a:fillRect/>
              </a:stretch>
            </p:blipFill>
            <p:spPr>
              <a:xfrm>
                <a:off x="2465170" y="159929"/>
                <a:ext cx="284400" cy="447840"/>
              </a:xfrm>
              <a:prstGeom prst="rect">
                <a:avLst/>
              </a:prstGeom>
            </p:spPr>
          </p:pic>
        </mc:Fallback>
      </mc:AlternateContent>
      <p:grpSp>
        <p:nvGrpSpPr>
          <p:cNvPr id="24" name="Group 23">
            <a:extLst>
              <a:ext uri="{FF2B5EF4-FFF2-40B4-BE49-F238E27FC236}">
                <a16:creationId xmlns:a16="http://schemas.microsoft.com/office/drawing/2014/main" id="{704C9D06-CED7-B0AC-3134-E798ECF07412}"/>
              </a:ext>
            </a:extLst>
          </p:cNvPr>
          <p:cNvGrpSpPr/>
          <p:nvPr/>
        </p:nvGrpSpPr>
        <p:grpSpPr>
          <a:xfrm>
            <a:off x="2910130" y="123209"/>
            <a:ext cx="5175720" cy="668520"/>
            <a:chOff x="2910130" y="123209"/>
            <a:chExt cx="5175720" cy="668520"/>
          </a:xfrm>
        </p:grpSpPr>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98EA8328-868B-27A5-8F4B-96EE5F896C90}"/>
                    </a:ext>
                  </a:extLst>
                </p14:cNvPr>
                <p14:cNvContentPartPr/>
                <p14:nvPr/>
              </p14:nvContentPartPr>
              <p14:xfrm>
                <a:off x="2910130" y="127529"/>
                <a:ext cx="1429200" cy="504000"/>
              </p14:xfrm>
            </p:contentPart>
          </mc:Choice>
          <mc:Fallback xmlns="">
            <p:pic>
              <p:nvPicPr>
                <p:cNvPr id="10" name="Ink 9">
                  <a:extLst>
                    <a:ext uri="{FF2B5EF4-FFF2-40B4-BE49-F238E27FC236}">
                      <a16:creationId xmlns:a16="http://schemas.microsoft.com/office/drawing/2014/main" id="{98EA8328-868B-27A5-8F4B-96EE5F896C90}"/>
                    </a:ext>
                  </a:extLst>
                </p:cNvPr>
                <p:cNvPicPr/>
                <p:nvPr/>
              </p:nvPicPr>
              <p:blipFill>
                <a:blip r:embed="rId17"/>
                <a:stretch>
                  <a:fillRect/>
                </a:stretch>
              </p:blipFill>
              <p:spPr>
                <a:xfrm>
                  <a:off x="2901490" y="118889"/>
                  <a:ext cx="1446840" cy="521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B73D45A2-0256-3800-0BB7-8A89796C24AF}"/>
                    </a:ext>
                  </a:extLst>
                </p14:cNvPr>
                <p14:cNvContentPartPr/>
                <p14:nvPr/>
              </p14:nvContentPartPr>
              <p14:xfrm>
                <a:off x="4409890" y="261809"/>
                <a:ext cx="1328040" cy="451080"/>
              </p14:xfrm>
            </p:contentPart>
          </mc:Choice>
          <mc:Fallback xmlns="">
            <p:pic>
              <p:nvPicPr>
                <p:cNvPr id="11" name="Ink 10">
                  <a:extLst>
                    <a:ext uri="{FF2B5EF4-FFF2-40B4-BE49-F238E27FC236}">
                      <a16:creationId xmlns:a16="http://schemas.microsoft.com/office/drawing/2014/main" id="{B73D45A2-0256-3800-0BB7-8A89796C24AF}"/>
                    </a:ext>
                  </a:extLst>
                </p:cNvPr>
                <p:cNvPicPr/>
                <p:nvPr/>
              </p:nvPicPr>
              <p:blipFill>
                <a:blip r:embed="rId19"/>
                <a:stretch>
                  <a:fillRect/>
                </a:stretch>
              </p:blipFill>
              <p:spPr>
                <a:xfrm>
                  <a:off x="4400890" y="252809"/>
                  <a:ext cx="1345680" cy="468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Ink 11">
                  <a:extLst>
                    <a:ext uri="{FF2B5EF4-FFF2-40B4-BE49-F238E27FC236}">
                      <a16:creationId xmlns:a16="http://schemas.microsoft.com/office/drawing/2014/main" id="{87D49B09-81BF-FAE2-6E99-F3685500F80F}"/>
                    </a:ext>
                  </a:extLst>
                </p14:cNvPr>
                <p14:cNvContentPartPr/>
                <p14:nvPr/>
              </p14:nvContentPartPr>
              <p14:xfrm>
                <a:off x="5906050" y="123209"/>
                <a:ext cx="798840" cy="373680"/>
              </p14:xfrm>
            </p:contentPart>
          </mc:Choice>
          <mc:Fallback xmlns="">
            <p:pic>
              <p:nvPicPr>
                <p:cNvPr id="12" name="Ink 11">
                  <a:extLst>
                    <a:ext uri="{FF2B5EF4-FFF2-40B4-BE49-F238E27FC236}">
                      <a16:creationId xmlns:a16="http://schemas.microsoft.com/office/drawing/2014/main" id="{87D49B09-81BF-FAE2-6E99-F3685500F80F}"/>
                    </a:ext>
                  </a:extLst>
                </p:cNvPr>
                <p:cNvPicPr/>
                <p:nvPr/>
              </p:nvPicPr>
              <p:blipFill>
                <a:blip r:embed="rId21"/>
                <a:stretch>
                  <a:fillRect/>
                </a:stretch>
              </p:blipFill>
              <p:spPr>
                <a:xfrm>
                  <a:off x="5897050" y="114209"/>
                  <a:ext cx="81648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1674D054-0509-DBB4-0788-10EE3C5E21C9}"/>
                    </a:ext>
                  </a:extLst>
                </p14:cNvPr>
                <p14:cNvContentPartPr/>
                <p14:nvPr/>
              </p14:nvContentPartPr>
              <p14:xfrm>
                <a:off x="7095850" y="345329"/>
                <a:ext cx="10080" cy="2160"/>
              </p14:xfrm>
            </p:contentPart>
          </mc:Choice>
          <mc:Fallback xmlns="">
            <p:pic>
              <p:nvPicPr>
                <p:cNvPr id="14" name="Ink 13">
                  <a:extLst>
                    <a:ext uri="{FF2B5EF4-FFF2-40B4-BE49-F238E27FC236}">
                      <a16:creationId xmlns:a16="http://schemas.microsoft.com/office/drawing/2014/main" id="{1674D054-0509-DBB4-0788-10EE3C5E21C9}"/>
                    </a:ext>
                  </a:extLst>
                </p:cNvPr>
                <p:cNvPicPr/>
                <p:nvPr/>
              </p:nvPicPr>
              <p:blipFill>
                <a:blip r:embed="rId23"/>
                <a:stretch>
                  <a:fillRect/>
                </a:stretch>
              </p:blipFill>
              <p:spPr>
                <a:xfrm>
                  <a:off x="7086850" y="336689"/>
                  <a:ext cx="277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457F335E-822F-116D-6241-A93F4C87AF30}"/>
                    </a:ext>
                  </a:extLst>
                </p14:cNvPr>
                <p14:cNvContentPartPr/>
                <p14:nvPr/>
              </p14:nvContentPartPr>
              <p14:xfrm>
                <a:off x="7024570" y="284489"/>
                <a:ext cx="19440" cy="27000"/>
              </p14:xfrm>
            </p:contentPart>
          </mc:Choice>
          <mc:Fallback xmlns="">
            <p:pic>
              <p:nvPicPr>
                <p:cNvPr id="15" name="Ink 14">
                  <a:extLst>
                    <a:ext uri="{FF2B5EF4-FFF2-40B4-BE49-F238E27FC236}">
                      <a16:creationId xmlns:a16="http://schemas.microsoft.com/office/drawing/2014/main" id="{457F335E-822F-116D-6241-A93F4C87AF30}"/>
                    </a:ext>
                  </a:extLst>
                </p:cNvPr>
                <p:cNvPicPr/>
                <p:nvPr/>
              </p:nvPicPr>
              <p:blipFill>
                <a:blip r:embed="rId25"/>
                <a:stretch>
                  <a:fillRect/>
                </a:stretch>
              </p:blipFill>
              <p:spPr>
                <a:xfrm>
                  <a:off x="7015930" y="275849"/>
                  <a:ext cx="370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9DDA137A-F18D-3C6E-EEAC-A82AFD3E0272}"/>
                    </a:ext>
                  </a:extLst>
                </p14:cNvPr>
                <p14:cNvContentPartPr/>
                <p14:nvPr/>
              </p14:nvContentPartPr>
              <p14:xfrm>
                <a:off x="7007650" y="394289"/>
                <a:ext cx="57240" cy="89640"/>
              </p14:xfrm>
            </p:contentPart>
          </mc:Choice>
          <mc:Fallback xmlns="">
            <p:pic>
              <p:nvPicPr>
                <p:cNvPr id="16" name="Ink 15">
                  <a:extLst>
                    <a:ext uri="{FF2B5EF4-FFF2-40B4-BE49-F238E27FC236}">
                      <a16:creationId xmlns:a16="http://schemas.microsoft.com/office/drawing/2014/main" id="{9DDA137A-F18D-3C6E-EEAC-A82AFD3E0272}"/>
                    </a:ext>
                  </a:extLst>
                </p:cNvPr>
                <p:cNvPicPr/>
                <p:nvPr/>
              </p:nvPicPr>
              <p:blipFill>
                <a:blip r:embed="rId27"/>
                <a:stretch>
                  <a:fillRect/>
                </a:stretch>
              </p:blipFill>
              <p:spPr>
                <a:xfrm>
                  <a:off x="6999010" y="385649"/>
                  <a:ext cx="748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076B560D-5155-F5C1-D3C4-863E6B63EEFC}"/>
                    </a:ext>
                  </a:extLst>
                </p14:cNvPr>
                <p14:cNvContentPartPr/>
                <p14:nvPr/>
              </p14:nvContentPartPr>
              <p14:xfrm>
                <a:off x="7334170" y="253169"/>
                <a:ext cx="227520" cy="328320"/>
              </p14:xfrm>
            </p:contentPart>
          </mc:Choice>
          <mc:Fallback xmlns="">
            <p:pic>
              <p:nvPicPr>
                <p:cNvPr id="17" name="Ink 16">
                  <a:extLst>
                    <a:ext uri="{FF2B5EF4-FFF2-40B4-BE49-F238E27FC236}">
                      <a16:creationId xmlns:a16="http://schemas.microsoft.com/office/drawing/2014/main" id="{076B560D-5155-F5C1-D3C4-863E6B63EEFC}"/>
                    </a:ext>
                  </a:extLst>
                </p:cNvPr>
                <p:cNvPicPr/>
                <p:nvPr/>
              </p:nvPicPr>
              <p:blipFill>
                <a:blip r:embed="rId29"/>
                <a:stretch>
                  <a:fillRect/>
                </a:stretch>
              </p:blipFill>
              <p:spPr>
                <a:xfrm>
                  <a:off x="7325530" y="244529"/>
                  <a:ext cx="24516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26DCCD97-EF98-CD55-9E68-6A6B1FB645CE}"/>
                    </a:ext>
                  </a:extLst>
                </p14:cNvPr>
                <p14:cNvContentPartPr/>
                <p14:nvPr/>
              </p14:nvContentPartPr>
              <p14:xfrm>
                <a:off x="7389610" y="374849"/>
                <a:ext cx="201960" cy="52560"/>
              </p14:xfrm>
            </p:contentPart>
          </mc:Choice>
          <mc:Fallback xmlns="">
            <p:pic>
              <p:nvPicPr>
                <p:cNvPr id="18" name="Ink 17">
                  <a:extLst>
                    <a:ext uri="{FF2B5EF4-FFF2-40B4-BE49-F238E27FC236}">
                      <a16:creationId xmlns:a16="http://schemas.microsoft.com/office/drawing/2014/main" id="{26DCCD97-EF98-CD55-9E68-6A6B1FB645CE}"/>
                    </a:ext>
                  </a:extLst>
                </p:cNvPr>
                <p:cNvPicPr/>
                <p:nvPr/>
              </p:nvPicPr>
              <p:blipFill>
                <a:blip r:embed="rId31"/>
                <a:stretch>
                  <a:fillRect/>
                </a:stretch>
              </p:blipFill>
              <p:spPr>
                <a:xfrm>
                  <a:off x="7380610" y="366209"/>
                  <a:ext cx="2196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Ink 18">
                  <a:extLst>
                    <a:ext uri="{FF2B5EF4-FFF2-40B4-BE49-F238E27FC236}">
                      <a16:creationId xmlns:a16="http://schemas.microsoft.com/office/drawing/2014/main" id="{2DF66087-EAC4-B85F-483F-1B1BB6575191}"/>
                    </a:ext>
                  </a:extLst>
                </p14:cNvPr>
                <p14:cNvContentPartPr/>
                <p14:nvPr/>
              </p14:nvContentPartPr>
              <p14:xfrm>
                <a:off x="7362250" y="235529"/>
                <a:ext cx="262440" cy="42480"/>
              </p14:xfrm>
            </p:contentPart>
          </mc:Choice>
          <mc:Fallback xmlns="">
            <p:pic>
              <p:nvPicPr>
                <p:cNvPr id="19" name="Ink 18">
                  <a:extLst>
                    <a:ext uri="{FF2B5EF4-FFF2-40B4-BE49-F238E27FC236}">
                      <a16:creationId xmlns:a16="http://schemas.microsoft.com/office/drawing/2014/main" id="{2DF66087-EAC4-B85F-483F-1B1BB6575191}"/>
                    </a:ext>
                  </a:extLst>
                </p:cNvPr>
                <p:cNvPicPr/>
                <p:nvPr/>
              </p:nvPicPr>
              <p:blipFill>
                <a:blip r:embed="rId33"/>
                <a:stretch>
                  <a:fillRect/>
                </a:stretch>
              </p:blipFill>
              <p:spPr>
                <a:xfrm>
                  <a:off x="7353610" y="226889"/>
                  <a:ext cx="2800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063A8230-F572-0B1A-5FA4-742C518F6F72}"/>
                    </a:ext>
                  </a:extLst>
                </p14:cNvPr>
                <p14:cNvContentPartPr/>
                <p14:nvPr/>
              </p14:nvContentPartPr>
              <p14:xfrm>
                <a:off x="7643410" y="414449"/>
                <a:ext cx="141480" cy="253800"/>
              </p14:xfrm>
            </p:contentPart>
          </mc:Choice>
          <mc:Fallback xmlns="">
            <p:pic>
              <p:nvPicPr>
                <p:cNvPr id="21" name="Ink 20">
                  <a:extLst>
                    <a:ext uri="{FF2B5EF4-FFF2-40B4-BE49-F238E27FC236}">
                      <a16:creationId xmlns:a16="http://schemas.microsoft.com/office/drawing/2014/main" id="{063A8230-F572-0B1A-5FA4-742C518F6F72}"/>
                    </a:ext>
                  </a:extLst>
                </p:cNvPr>
                <p:cNvPicPr/>
                <p:nvPr/>
              </p:nvPicPr>
              <p:blipFill>
                <a:blip r:embed="rId35"/>
                <a:stretch>
                  <a:fillRect/>
                </a:stretch>
              </p:blipFill>
              <p:spPr>
                <a:xfrm>
                  <a:off x="7634770" y="405449"/>
                  <a:ext cx="15912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a:extLst>
                    <a:ext uri="{FF2B5EF4-FFF2-40B4-BE49-F238E27FC236}">
                      <a16:creationId xmlns:a16="http://schemas.microsoft.com/office/drawing/2014/main" id="{20444535-C872-F0CD-33D2-4412811015C7}"/>
                    </a:ext>
                  </a:extLst>
                </p14:cNvPr>
                <p14:cNvContentPartPr/>
                <p14:nvPr/>
              </p14:nvContentPartPr>
              <p14:xfrm>
                <a:off x="7879930" y="522089"/>
                <a:ext cx="42480" cy="269640"/>
              </p14:xfrm>
            </p:contentPart>
          </mc:Choice>
          <mc:Fallback xmlns="">
            <p:pic>
              <p:nvPicPr>
                <p:cNvPr id="22" name="Ink 21">
                  <a:extLst>
                    <a:ext uri="{FF2B5EF4-FFF2-40B4-BE49-F238E27FC236}">
                      <a16:creationId xmlns:a16="http://schemas.microsoft.com/office/drawing/2014/main" id="{20444535-C872-F0CD-33D2-4412811015C7}"/>
                    </a:ext>
                  </a:extLst>
                </p:cNvPr>
                <p:cNvPicPr/>
                <p:nvPr/>
              </p:nvPicPr>
              <p:blipFill>
                <a:blip r:embed="rId37"/>
                <a:stretch>
                  <a:fillRect/>
                </a:stretch>
              </p:blipFill>
              <p:spPr>
                <a:xfrm>
                  <a:off x="7871290" y="513449"/>
                  <a:ext cx="6012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Ink 22">
                  <a:extLst>
                    <a:ext uri="{FF2B5EF4-FFF2-40B4-BE49-F238E27FC236}">
                      <a16:creationId xmlns:a16="http://schemas.microsoft.com/office/drawing/2014/main" id="{E450EA55-9874-2654-2650-9C2F9497BA3C}"/>
                    </a:ext>
                  </a:extLst>
                </p14:cNvPr>
                <p14:cNvContentPartPr/>
                <p14:nvPr/>
              </p14:nvContentPartPr>
              <p14:xfrm>
                <a:off x="7914130" y="492569"/>
                <a:ext cx="171720" cy="120240"/>
              </p14:xfrm>
            </p:contentPart>
          </mc:Choice>
          <mc:Fallback xmlns="">
            <p:pic>
              <p:nvPicPr>
                <p:cNvPr id="23" name="Ink 22">
                  <a:extLst>
                    <a:ext uri="{FF2B5EF4-FFF2-40B4-BE49-F238E27FC236}">
                      <a16:creationId xmlns:a16="http://schemas.microsoft.com/office/drawing/2014/main" id="{E450EA55-9874-2654-2650-9C2F9497BA3C}"/>
                    </a:ext>
                  </a:extLst>
                </p:cNvPr>
                <p:cNvPicPr/>
                <p:nvPr/>
              </p:nvPicPr>
              <p:blipFill>
                <a:blip r:embed="rId39"/>
                <a:stretch>
                  <a:fillRect/>
                </a:stretch>
              </p:blipFill>
              <p:spPr>
                <a:xfrm>
                  <a:off x="7905130" y="483929"/>
                  <a:ext cx="189360" cy="137880"/>
                </a:xfrm>
                <a:prstGeom prst="rect">
                  <a:avLst/>
                </a:prstGeom>
              </p:spPr>
            </p:pic>
          </mc:Fallback>
        </mc:AlternateContent>
      </p:grpSp>
      <p:grpSp>
        <p:nvGrpSpPr>
          <p:cNvPr id="46" name="Group 45">
            <a:extLst>
              <a:ext uri="{FF2B5EF4-FFF2-40B4-BE49-F238E27FC236}">
                <a16:creationId xmlns:a16="http://schemas.microsoft.com/office/drawing/2014/main" id="{6EEC7CF3-C39E-8C37-F3AE-02C23B7F82BB}"/>
              </a:ext>
            </a:extLst>
          </p:cNvPr>
          <p:cNvGrpSpPr/>
          <p:nvPr/>
        </p:nvGrpSpPr>
        <p:grpSpPr>
          <a:xfrm>
            <a:off x="8886850" y="227609"/>
            <a:ext cx="1977840" cy="456480"/>
            <a:chOff x="8886850" y="227609"/>
            <a:chExt cx="1977840" cy="456480"/>
          </a:xfrm>
        </p:grpSpPr>
        <mc:AlternateContent xmlns:mc="http://schemas.openxmlformats.org/markup-compatibility/2006" xmlns:p14="http://schemas.microsoft.com/office/powerpoint/2010/main">
          <mc:Choice Requires="p14">
            <p:contentPart p14:bwMode="auto" r:id="rId40">
              <p14:nvContentPartPr>
                <p14:cNvPr id="30" name="Ink 29">
                  <a:extLst>
                    <a:ext uri="{FF2B5EF4-FFF2-40B4-BE49-F238E27FC236}">
                      <a16:creationId xmlns:a16="http://schemas.microsoft.com/office/drawing/2014/main" id="{9A4EE3D5-5D8D-FEF2-AD88-E59DC4284048}"/>
                    </a:ext>
                  </a:extLst>
                </p14:cNvPr>
                <p14:cNvContentPartPr/>
                <p14:nvPr/>
              </p14:nvContentPartPr>
              <p14:xfrm>
                <a:off x="9042370" y="364409"/>
                <a:ext cx="102600" cy="190080"/>
              </p14:xfrm>
            </p:contentPart>
          </mc:Choice>
          <mc:Fallback xmlns="">
            <p:pic>
              <p:nvPicPr>
                <p:cNvPr id="30" name="Ink 29">
                  <a:extLst>
                    <a:ext uri="{FF2B5EF4-FFF2-40B4-BE49-F238E27FC236}">
                      <a16:creationId xmlns:a16="http://schemas.microsoft.com/office/drawing/2014/main" id="{9A4EE3D5-5D8D-FEF2-AD88-E59DC4284048}"/>
                    </a:ext>
                  </a:extLst>
                </p:cNvPr>
                <p:cNvPicPr/>
                <p:nvPr/>
              </p:nvPicPr>
              <p:blipFill>
                <a:blip r:embed="rId41"/>
                <a:stretch>
                  <a:fillRect/>
                </a:stretch>
              </p:blipFill>
              <p:spPr>
                <a:xfrm>
                  <a:off x="9033370" y="355409"/>
                  <a:ext cx="1202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Ink 30">
                  <a:extLst>
                    <a:ext uri="{FF2B5EF4-FFF2-40B4-BE49-F238E27FC236}">
                      <a16:creationId xmlns:a16="http://schemas.microsoft.com/office/drawing/2014/main" id="{F9D63A89-37E3-7066-11CC-07A925CD4585}"/>
                    </a:ext>
                  </a:extLst>
                </p14:cNvPr>
                <p14:cNvContentPartPr/>
                <p14:nvPr/>
              </p14:nvContentPartPr>
              <p14:xfrm>
                <a:off x="9175210" y="545849"/>
                <a:ext cx="90720" cy="68040"/>
              </p14:xfrm>
            </p:contentPart>
          </mc:Choice>
          <mc:Fallback xmlns="">
            <p:pic>
              <p:nvPicPr>
                <p:cNvPr id="31" name="Ink 30">
                  <a:extLst>
                    <a:ext uri="{FF2B5EF4-FFF2-40B4-BE49-F238E27FC236}">
                      <a16:creationId xmlns:a16="http://schemas.microsoft.com/office/drawing/2014/main" id="{F9D63A89-37E3-7066-11CC-07A925CD4585}"/>
                    </a:ext>
                  </a:extLst>
                </p:cNvPr>
                <p:cNvPicPr/>
                <p:nvPr/>
              </p:nvPicPr>
              <p:blipFill>
                <a:blip r:embed="rId43"/>
                <a:stretch>
                  <a:fillRect/>
                </a:stretch>
              </p:blipFill>
              <p:spPr>
                <a:xfrm>
                  <a:off x="9166570" y="536849"/>
                  <a:ext cx="1083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Ink 32">
                  <a:extLst>
                    <a:ext uri="{FF2B5EF4-FFF2-40B4-BE49-F238E27FC236}">
                      <a16:creationId xmlns:a16="http://schemas.microsoft.com/office/drawing/2014/main" id="{46C22CBA-04A0-EAC6-98C9-AC8B66F41AB8}"/>
                    </a:ext>
                  </a:extLst>
                </p14:cNvPr>
                <p14:cNvContentPartPr/>
                <p14:nvPr/>
              </p14:nvContentPartPr>
              <p14:xfrm>
                <a:off x="9338650" y="348209"/>
                <a:ext cx="193320" cy="189000"/>
              </p14:xfrm>
            </p:contentPart>
          </mc:Choice>
          <mc:Fallback xmlns="">
            <p:pic>
              <p:nvPicPr>
                <p:cNvPr id="33" name="Ink 32">
                  <a:extLst>
                    <a:ext uri="{FF2B5EF4-FFF2-40B4-BE49-F238E27FC236}">
                      <a16:creationId xmlns:a16="http://schemas.microsoft.com/office/drawing/2014/main" id="{46C22CBA-04A0-EAC6-98C9-AC8B66F41AB8}"/>
                    </a:ext>
                  </a:extLst>
                </p:cNvPr>
                <p:cNvPicPr/>
                <p:nvPr/>
              </p:nvPicPr>
              <p:blipFill>
                <a:blip r:embed="rId45"/>
                <a:stretch>
                  <a:fillRect/>
                </a:stretch>
              </p:blipFill>
              <p:spPr>
                <a:xfrm>
                  <a:off x="9329650" y="339209"/>
                  <a:ext cx="2109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4" name="Ink 33">
                  <a:extLst>
                    <a:ext uri="{FF2B5EF4-FFF2-40B4-BE49-F238E27FC236}">
                      <a16:creationId xmlns:a16="http://schemas.microsoft.com/office/drawing/2014/main" id="{D9947E2D-4A65-954C-FD0E-2DC3F0E106C7}"/>
                    </a:ext>
                  </a:extLst>
                </p14:cNvPr>
                <p14:cNvContentPartPr/>
                <p14:nvPr/>
              </p14:nvContentPartPr>
              <p14:xfrm>
                <a:off x="8886850" y="280889"/>
                <a:ext cx="119880" cy="329760"/>
              </p14:xfrm>
            </p:contentPart>
          </mc:Choice>
          <mc:Fallback xmlns="">
            <p:pic>
              <p:nvPicPr>
                <p:cNvPr id="34" name="Ink 33">
                  <a:extLst>
                    <a:ext uri="{FF2B5EF4-FFF2-40B4-BE49-F238E27FC236}">
                      <a16:creationId xmlns:a16="http://schemas.microsoft.com/office/drawing/2014/main" id="{D9947E2D-4A65-954C-FD0E-2DC3F0E106C7}"/>
                    </a:ext>
                  </a:extLst>
                </p:cNvPr>
                <p:cNvPicPr/>
                <p:nvPr/>
              </p:nvPicPr>
              <p:blipFill>
                <a:blip r:embed="rId47"/>
                <a:stretch>
                  <a:fillRect/>
                </a:stretch>
              </p:blipFill>
              <p:spPr>
                <a:xfrm>
                  <a:off x="8878210" y="271889"/>
                  <a:ext cx="13752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5" name="Ink 34">
                  <a:extLst>
                    <a:ext uri="{FF2B5EF4-FFF2-40B4-BE49-F238E27FC236}">
                      <a16:creationId xmlns:a16="http://schemas.microsoft.com/office/drawing/2014/main" id="{B1841134-7ABC-7DEF-8E14-BBA7A109B264}"/>
                    </a:ext>
                  </a:extLst>
                </p14:cNvPr>
                <p14:cNvContentPartPr/>
                <p14:nvPr/>
              </p14:nvContentPartPr>
              <p14:xfrm>
                <a:off x="9535930" y="227609"/>
                <a:ext cx="96840" cy="376200"/>
              </p14:xfrm>
            </p:contentPart>
          </mc:Choice>
          <mc:Fallback xmlns="">
            <p:pic>
              <p:nvPicPr>
                <p:cNvPr id="35" name="Ink 34">
                  <a:extLst>
                    <a:ext uri="{FF2B5EF4-FFF2-40B4-BE49-F238E27FC236}">
                      <a16:creationId xmlns:a16="http://schemas.microsoft.com/office/drawing/2014/main" id="{B1841134-7ABC-7DEF-8E14-BBA7A109B264}"/>
                    </a:ext>
                  </a:extLst>
                </p:cNvPr>
                <p:cNvPicPr/>
                <p:nvPr/>
              </p:nvPicPr>
              <p:blipFill>
                <a:blip r:embed="rId49"/>
                <a:stretch>
                  <a:fillRect/>
                </a:stretch>
              </p:blipFill>
              <p:spPr>
                <a:xfrm>
                  <a:off x="9527290" y="218609"/>
                  <a:ext cx="114480" cy="393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7" name="Ink 36">
                  <a:extLst>
                    <a:ext uri="{FF2B5EF4-FFF2-40B4-BE49-F238E27FC236}">
                      <a16:creationId xmlns:a16="http://schemas.microsoft.com/office/drawing/2014/main" id="{3FC1B20A-ABDD-DB0C-6BCE-A2277D2DDCDD}"/>
                    </a:ext>
                  </a:extLst>
                </p14:cNvPr>
                <p14:cNvContentPartPr/>
                <p14:nvPr/>
              </p14:nvContentPartPr>
              <p14:xfrm>
                <a:off x="9806290" y="464849"/>
                <a:ext cx="5040" cy="3240"/>
              </p14:xfrm>
            </p:contentPart>
          </mc:Choice>
          <mc:Fallback xmlns="">
            <p:pic>
              <p:nvPicPr>
                <p:cNvPr id="37" name="Ink 36">
                  <a:extLst>
                    <a:ext uri="{FF2B5EF4-FFF2-40B4-BE49-F238E27FC236}">
                      <a16:creationId xmlns:a16="http://schemas.microsoft.com/office/drawing/2014/main" id="{3FC1B20A-ABDD-DB0C-6BCE-A2277D2DDCDD}"/>
                    </a:ext>
                  </a:extLst>
                </p:cNvPr>
                <p:cNvPicPr/>
                <p:nvPr/>
              </p:nvPicPr>
              <p:blipFill>
                <a:blip r:embed="rId51"/>
                <a:stretch>
                  <a:fillRect/>
                </a:stretch>
              </p:blipFill>
              <p:spPr>
                <a:xfrm>
                  <a:off x="9797290" y="456209"/>
                  <a:ext cx="226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8" name="Ink 37">
                  <a:extLst>
                    <a:ext uri="{FF2B5EF4-FFF2-40B4-BE49-F238E27FC236}">
                      <a16:creationId xmlns:a16="http://schemas.microsoft.com/office/drawing/2014/main" id="{947C3972-2348-FCEE-E1BC-99414806C34F}"/>
                    </a:ext>
                  </a:extLst>
                </p14:cNvPr>
                <p14:cNvContentPartPr/>
                <p14:nvPr/>
              </p14:nvContentPartPr>
              <p14:xfrm>
                <a:off x="9803410" y="456569"/>
                <a:ext cx="174600" cy="7560"/>
              </p14:xfrm>
            </p:contentPart>
          </mc:Choice>
          <mc:Fallback xmlns="">
            <p:pic>
              <p:nvPicPr>
                <p:cNvPr id="38" name="Ink 37">
                  <a:extLst>
                    <a:ext uri="{FF2B5EF4-FFF2-40B4-BE49-F238E27FC236}">
                      <a16:creationId xmlns:a16="http://schemas.microsoft.com/office/drawing/2014/main" id="{947C3972-2348-FCEE-E1BC-99414806C34F}"/>
                    </a:ext>
                  </a:extLst>
                </p:cNvPr>
                <p:cNvPicPr/>
                <p:nvPr/>
              </p:nvPicPr>
              <p:blipFill>
                <a:blip r:embed="rId53"/>
                <a:stretch>
                  <a:fillRect/>
                </a:stretch>
              </p:blipFill>
              <p:spPr>
                <a:xfrm>
                  <a:off x="9794410" y="447929"/>
                  <a:ext cx="1922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Ink 38">
                  <a:extLst>
                    <a:ext uri="{FF2B5EF4-FFF2-40B4-BE49-F238E27FC236}">
                      <a16:creationId xmlns:a16="http://schemas.microsoft.com/office/drawing/2014/main" id="{21602618-AE69-9B22-DB46-471AB11F258F}"/>
                    </a:ext>
                  </a:extLst>
                </p14:cNvPr>
                <p14:cNvContentPartPr/>
                <p14:nvPr/>
              </p14:nvContentPartPr>
              <p14:xfrm>
                <a:off x="9785410" y="544769"/>
                <a:ext cx="162720" cy="11520"/>
              </p14:xfrm>
            </p:contentPart>
          </mc:Choice>
          <mc:Fallback xmlns="">
            <p:pic>
              <p:nvPicPr>
                <p:cNvPr id="39" name="Ink 38">
                  <a:extLst>
                    <a:ext uri="{FF2B5EF4-FFF2-40B4-BE49-F238E27FC236}">
                      <a16:creationId xmlns:a16="http://schemas.microsoft.com/office/drawing/2014/main" id="{21602618-AE69-9B22-DB46-471AB11F258F}"/>
                    </a:ext>
                  </a:extLst>
                </p:cNvPr>
                <p:cNvPicPr/>
                <p:nvPr/>
              </p:nvPicPr>
              <p:blipFill>
                <a:blip r:embed="rId55"/>
                <a:stretch>
                  <a:fillRect/>
                </a:stretch>
              </p:blipFill>
              <p:spPr>
                <a:xfrm>
                  <a:off x="9776410" y="536129"/>
                  <a:ext cx="1803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1" name="Ink 40">
                  <a:extLst>
                    <a:ext uri="{FF2B5EF4-FFF2-40B4-BE49-F238E27FC236}">
                      <a16:creationId xmlns:a16="http://schemas.microsoft.com/office/drawing/2014/main" id="{59DC63A2-1E90-EFA8-AA63-55E001C5EEAB}"/>
                    </a:ext>
                  </a:extLst>
                </p14:cNvPr>
                <p14:cNvContentPartPr/>
                <p14:nvPr/>
              </p14:nvContentPartPr>
              <p14:xfrm>
                <a:off x="10117330" y="305729"/>
                <a:ext cx="162360" cy="354600"/>
              </p14:xfrm>
            </p:contentPart>
          </mc:Choice>
          <mc:Fallback xmlns="">
            <p:pic>
              <p:nvPicPr>
                <p:cNvPr id="41" name="Ink 40">
                  <a:extLst>
                    <a:ext uri="{FF2B5EF4-FFF2-40B4-BE49-F238E27FC236}">
                      <a16:creationId xmlns:a16="http://schemas.microsoft.com/office/drawing/2014/main" id="{59DC63A2-1E90-EFA8-AA63-55E001C5EEAB}"/>
                    </a:ext>
                  </a:extLst>
                </p:cNvPr>
                <p:cNvPicPr/>
                <p:nvPr/>
              </p:nvPicPr>
              <p:blipFill>
                <a:blip r:embed="rId57"/>
                <a:stretch>
                  <a:fillRect/>
                </a:stretch>
              </p:blipFill>
              <p:spPr>
                <a:xfrm>
                  <a:off x="10108690" y="296729"/>
                  <a:ext cx="18000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2" name="Ink 41">
                  <a:extLst>
                    <a:ext uri="{FF2B5EF4-FFF2-40B4-BE49-F238E27FC236}">
                      <a16:creationId xmlns:a16="http://schemas.microsoft.com/office/drawing/2014/main" id="{E9FF7FF1-648B-F2F3-01DA-9F01AC97AA10}"/>
                    </a:ext>
                  </a:extLst>
                </p14:cNvPr>
                <p14:cNvContentPartPr/>
                <p14:nvPr/>
              </p14:nvContentPartPr>
              <p14:xfrm>
                <a:off x="10312450" y="371609"/>
                <a:ext cx="5760" cy="234720"/>
              </p14:xfrm>
            </p:contentPart>
          </mc:Choice>
          <mc:Fallback xmlns="">
            <p:pic>
              <p:nvPicPr>
                <p:cNvPr id="42" name="Ink 41">
                  <a:extLst>
                    <a:ext uri="{FF2B5EF4-FFF2-40B4-BE49-F238E27FC236}">
                      <a16:creationId xmlns:a16="http://schemas.microsoft.com/office/drawing/2014/main" id="{E9FF7FF1-648B-F2F3-01DA-9F01AC97AA10}"/>
                    </a:ext>
                  </a:extLst>
                </p:cNvPr>
                <p:cNvPicPr/>
                <p:nvPr/>
              </p:nvPicPr>
              <p:blipFill>
                <a:blip r:embed="rId59"/>
                <a:stretch>
                  <a:fillRect/>
                </a:stretch>
              </p:blipFill>
              <p:spPr>
                <a:xfrm>
                  <a:off x="10303450" y="362609"/>
                  <a:ext cx="2340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3" name="Ink 42">
                  <a:extLst>
                    <a:ext uri="{FF2B5EF4-FFF2-40B4-BE49-F238E27FC236}">
                      <a16:creationId xmlns:a16="http://schemas.microsoft.com/office/drawing/2014/main" id="{1D1B934A-A6D7-FCCB-1EAF-48B2B33395D7}"/>
                    </a:ext>
                  </a:extLst>
                </p14:cNvPr>
                <p14:cNvContentPartPr/>
                <p14:nvPr/>
              </p14:nvContentPartPr>
              <p14:xfrm>
                <a:off x="10369690" y="542609"/>
                <a:ext cx="127080" cy="141480"/>
              </p14:xfrm>
            </p:contentPart>
          </mc:Choice>
          <mc:Fallback xmlns="">
            <p:pic>
              <p:nvPicPr>
                <p:cNvPr id="43" name="Ink 42">
                  <a:extLst>
                    <a:ext uri="{FF2B5EF4-FFF2-40B4-BE49-F238E27FC236}">
                      <a16:creationId xmlns:a16="http://schemas.microsoft.com/office/drawing/2014/main" id="{1D1B934A-A6D7-FCCB-1EAF-48B2B33395D7}"/>
                    </a:ext>
                  </a:extLst>
                </p:cNvPr>
                <p:cNvPicPr/>
                <p:nvPr/>
              </p:nvPicPr>
              <p:blipFill>
                <a:blip r:embed="rId61"/>
                <a:stretch>
                  <a:fillRect/>
                </a:stretch>
              </p:blipFill>
              <p:spPr>
                <a:xfrm>
                  <a:off x="10360690" y="533969"/>
                  <a:ext cx="1447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4" name="Ink 43">
                  <a:extLst>
                    <a:ext uri="{FF2B5EF4-FFF2-40B4-BE49-F238E27FC236}">
                      <a16:creationId xmlns:a16="http://schemas.microsoft.com/office/drawing/2014/main" id="{2E762BBB-1643-204D-D0C7-FB4622BA214C}"/>
                    </a:ext>
                  </a:extLst>
                </p14:cNvPr>
                <p14:cNvContentPartPr/>
                <p14:nvPr/>
              </p14:nvContentPartPr>
              <p14:xfrm>
                <a:off x="10631770" y="355409"/>
                <a:ext cx="44280" cy="264600"/>
              </p14:xfrm>
            </p:contentPart>
          </mc:Choice>
          <mc:Fallback xmlns="">
            <p:pic>
              <p:nvPicPr>
                <p:cNvPr id="44" name="Ink 43">
                  <a:extLst>
                    <a:ext uri="{FF2B5EF4-FFF2-40B4-BE49-F238E27FC236}">
                      <a16:creationId xmlns:a16="http://schemas.microsoft.com/office/drawing/2014/main" id="{2E762BBB-1643-204D-D0C7-FB4622BA214C}"/>
                    </a:ext>
                  </a:extLst>
                </p:cNvPr>
                <p:cNvPicPr/>
                <p:nvPr/>
              </p:nvPicPr>
              <p:blipFill>
                <a:blip r:embed="rId63"/>
                <a:stretch>
                  <a:fillRect/>
                </a:stretch>
              </p:blipFill>
              <p:spPr>
                <a:xfrm>
                  <a:off x="10622770" y="346769"/>
                  <a:ext cx="6192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5" name="Ink 44">
                  <a:extLst>
                    <a:ext uri="{FF2B5EF4-FFF2-40B4-BE49-F238E27FC236}">
                      <a16:creationId xmlns:a16="http://schemas.microsoft.com/office/drawing/2014/main" id="{309B6A45-F677-C441-DE2C-44B7686867C9}"/>
                    </a:ext>
                  </a:extLst>
                </p14:cNvPr>
                <p14:cNvContentPartPr/>
                <p14:nvPr/>
              </p14:nvContentPartPr>
              <p14:xfrm>
                <a:off x="10748410" y="306089"/>
                <a:ext cx="116280" cy="359280"/>
              </p14:xfrm>
            </p:contentPart>
          </mc:Choice>
          <mc:Fallback xmlns="">
            <p:pic>
              <p:nvPicPr>
                <p:cNvPr id="45" name="Ink 44">
                  <a:extLst>
                    <a:ext uri="{FF2B5EF4-FFF2-40B4-BE49-F238E27FC236}">
                      <a16:creationId xmlns:a16="http://schemas.microsoft.com/office/drawing/2014/main" id="{309B6A45-F677-C441-DE2C-44B7686867C9}"/>
                    </a:ext>
                  </a:extLst>
                </p:cNvPr>
                <p:cNvPicPr/>
                <p:nvPr/>
              </p:nvPicPr>
              <p:blipFill>
                <a:blip r:embed="rId65"/>
                <a:stretch>
                  <a:fillRect/>
                </a:stretch>
              </p:blipFill>
              <p:spPr>
                <a:xfrm>
                  <a:off x="10739410" y="297089"/>
                  <a:ext cx="133920" cy="376920"/>
                </a:xfrm>
                <a:prstGeom prst="rect">
                  <a:avLst/>
                </a:prstGeom>
              </p:spPr>
            </p:pic>
          </mc:Fallback>
        </mc:AlternateContent>
      </p:grpSp>
      <p:grpSp>
        <p:nvGrpSpPr>
          <p:cNvPr id="58" name="Group 57">
            <a:extLst>
              <a:ext uri="{FF2B5EF4-FFF2-40B4-BE49-F238E27FC236}">
                <a16:creationId xmlns:a16="http://schemas.microsoft.com/office/drawing/2014/main" id="{2E4D2B18-F23A-EE18-F95B-7FB3C3BAD89C}"/>
              </a:ext>
            </a:extLst>
          </p:cNvPr>
          <p:cNvGrpSpPr/>
          <p:nvPr/>
        </p:nvGrpSpPr>
        <p:grpSpPr>
          <a:xfrm>
            <a:off x="813130" y="1094129"/>
            <a:ext cx="2132640" cy="630360"/>
            <a:chOff x="813130" y="1094129"/>
            <a:chExt cx="2132640" cy="630360"/>
          </a:xfrm>
        </p:grpSpPr>
        <mc:AlternateContent xmlns:mc="http://schemas.openxmlformats.org/markup-compatibility/2006" xmlns:p14="http://schemas.microsoft.com/office/powerpoint/2010/main">
          <mc:Choice Requires="p14">
            <p:contentPart p14:bwMode="auto" r:id="rId66">
              <p14:nvContentPartPr>
                <p14:cNvPr id="47" name="Ink 46">
                  <a:extLst>
                    <a:ext uri="{FF2B5EF4-FFF2-40B4-BE49-F238E27FC236}">
                      <a16:creationId xmlns:a16="http://schemas.microsoft.com/office/drawing/2014/main" id="{847896E5-B459-721C-E99B-C5514BFB2F0E}"/>
                    </a:ext>
                  </a:extLst>
                </p14:cNvPr>
                <p14:cNvContentPartPr/>
                <p14:nvPr/>
              </p14:nvContentPartPr>
              <p14:xfrm>
                <a:off x="1138210" y="1283849"/>
                <a:ext cx="193680" cy="275040"/>
              </p14:xfrm>
            </p:contentPart>
          </mc:Choice>
          <mc:Fallback xmlns="">
            <p:pic>
              <p:nvPicPr>
                <p:cNvPr id="47" name="Ink 46">
                  <a:extLst>
                    <a:ext uri="{FF2B5EF4-FFF2-40B4-BE49-F238E27FC236}">
                      <a16:creationId xmlns:a16="http://schemas.microsoft.com/office/drawing/2014/main" id="{847896E5-B459-721C-E99B-C5514BFB2F0E}"/>
                    </a:ext>
                  </a:extLst>
                </p:cNvPr>
                <p:cNvPicPr/>
                <p:nvPr/>
              </p:nvPicPr>
              <p:blipFill>
                <a:blip r:embed="rId67"/>
                <a:stretch>
                  <a:fillRect/>
                </a:stretch>
              </p:blipFill>
              <p:spPr>
                <a:xfrm>
                  <a:off x="1129210" y="1274849"/>
                  <a:ext cx="21132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8" name="Ink 47">
                  <a:extLst>
                    <a:ext uri="{FF2B5EF4-FFF2-40B4-BE49-F238E27FC236}">
                      <a16:creationId xmlns:a16="http://schemas.microsoft.com/office/drawing/2014/main" id="{58A08C35-12FE-1E9C-8D44-288C40AE5B0C}"/>
                    </a:ext>
                  </a:extLst>
                </p14:cNvPr>
                <p14:cNvContentPartPr/>
                <p14:nvPr/>
              </p14:nvContentPartPr>
              <p14:xfrm>
                <a:off x="1377610" y="1278449"/>
                <a:ext cx="197640" cy="253440"/>
              </p14:xfrm>
            </p:contentPart>
          </mc:Choice>
          <mc:Fallback xmlns="">
            <p:pic>
              <p:nvPicPr>
                <p:cNvPr id="48" name="Ink 47">
                  <a:extLst>
                    <a:ext uri="{FF2B5EF4-FFF2-40B4-BE49-F238E27FC236}">
                      <a16:creationId xmlns:a16="http://schemas.microsoft.com/office/drawing/2014/main" id="{58A08C35-12FE-1E9C-8D44-288C40AE5B0C}"/>
                    </a:ext>
                  </a:extLst>
                </p:cNvPr>
                <p:cNvPicPr/>
                <p:nvPr/>
              </p:nvPicPr>
              <p:blipFill>
                <a:blip r:embed="rId69"/>
                <a:stretch>
                  <a:fillRect/>
                </a:stretch>
              </p:blipFill>
              <p:spPr>
                <a:xfrm>
                  <a:off x="1368610" y="1269449"/>
                  <a:ext cx="21528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9" name="Ink 48">
                  <a:extLst>
                    <a:ext uri="{FF2B5EF4-FFF2-40B4-BE49-F238E27FC236}">
                      <a16:creationId xmlns:a16="http://schemas.microsoft.com/office/drawing/2014/main" id="{226AC024-77EA-51C9-59BB-4AE6D9E4C37F}"/>
                    </a:ext>
                  </a:extLst>
                </p14:cNvPr>
                <p14:cNvContentPartPr/>
                <p14:nvPr/>
              </p14:nvContentPartPr>
              <p14:xfrm>
                <a:off x="1716010" y="1288889"/>
                <a:ext cx="21240" cy="218520"/>
              </p14:xfrm>
            </p:contentPart>
          </mc:Choice>
          <mc:Fallback xmlns="">
            <p:pic>
              <p:nvPicPr>
                <p:cNvPr id="49" name="Ink 48">
                  <a:extLst>
                    <a:ext uri="{FF2B5EF4-FFF2-40B4-BE49-F238E27FC236}">
                      <a16:creationId xmlns:a16="http://schemas.microsoft.com/office/drawing/2014/main" id="{226AC024-77EA-51C9-59BB-4AE6D9E4C37F}"/>
                    </a:ext>
                  </a:extLst>
                </p:cNvPr>
                <p:cNvPicPr/>
                <p:nvPr/>
              </p:nvPicPr>
              <p:blipFill>
                <a:blip r:embed="rId71"/>
                <a:stretch>
                  <a:fillRect/>
                </a:stretch>
              </p:blipFill>
              <p:spPr>
                <a:xfrm>
                  <a:off x="1707010" y="1280249"/>
                  <a:ext cx="3888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0" name="Ink 49">
                  <a:extLst>
                    <a:ext uri="{FF2B5EF4-FFF2-40B4-BE49-F238E27FC236}">
                      <a16:creationId xmlns:a16="http://schemas.microsoft.com/office/drawing/2014/main" id="{57AFB2A7-B63C-EA5F-5D1E-556AD0E933A8}"/>
                    </a:ext>
                  </a:extLst>
                </p14:cNvPr>
                <p14:cNvContentPartPr/>
                <p14:nvPr/>
              </p14:nvContentPartPr>
              <p14:xfrm>
                <a:off x="1645090" y="1369529"/>
                <a:ext cx="182520" cy="45720"/>
              </p14:xfrm>
            </p:contentPart>
          </mc:Choice>
          <mc:Fallback xmlns="">
            <p:pic>
              <p:nvPicPr>
                <p:cNvPr id="50" name="Ink 49">
                  <a:extLst>
                    <a:ext uri="{FF2B5EF4-FFF2-40B4-BE49-F238E27FC236}">
                      <a16:creationId xmlns:a16="http://schemas.microsoft.com/office/drawing/2014/main" id="{57AFB2A7-B63C-EA5F-5D1E-556AD0E933A8}"/>
                    </a:ext>
                  </a:extLst>
                </p:cNvPr>
                <p:cNvPicPr/>
                <p:nvPr/>
              </p:nvPicPr>
              <p:blipFill>
                <a:blip r:embed="rId73"/>
                <a:stretch>
                  <a:fillRect/>
                </a:stretch>
              </p:blipFill>
              <p:spPr>
                <a:xfrm>
                  <a:off x="1636090" y="1360529"/>
                  <a:ext cx="2001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1" name="Ink 50">
                  <a:extLst>
                    <a:ext uri="{FF2B5EF4-FFF2-40B4-BE49-F238E27FC236}">
                      <a16:creationId xmlns:a16="http://schemas.microsoft.com/office/drawing/2014/main" id="{32E2D01A-2BDA-0E0D-AF61-DEEB59223BB6}"/>
                    </a:ext>
                  </a:extLst>
                </p14:cNvPr>
                <p14:cNvContentPartPr/>
                <p14:nvPr/>
              </p14:nvContentPartPr>
              <p14:xfrm>
                <a:off x="1932010" y="1233809"/>
                <a:ext cx="10080" cy="249840"/>
              </p14:xfrm>
            </p:contentPart>
          </mc:Choice>
          <mc:Fallback xmlns="">
            <p:pic>
              <p:nvPicPr>
                <p:cNvPr id="51" name="Ink 50">
                  <a:extLst>
                    <a:ext uri="{FF2B5EF4-FFF2-40B4-BE49-F238E27FC236}">
                      <a16:creationId xmlns:a16="http://schemas.microsoft.com/office/drawing/2014/main" id="{32E2D01A-2BDA-0E0D-AF61-DEEB59223BB6}"/>
                    </a:ext>
                  </a:extLst>
                </p:cNvPr>
                <p:cNvPicPr/>
                <p:nvPr/>
              </p:nvPicPr>
              <p:blipFill>
                <a:blip r:embed="rId75"/>
                <a:stretch>
                  <a:fillRect/>
                </a:stretch>
              </p:blipFill>
              <p:spPr>
                <a:xfrm>
                  <a:off x="1923370" y="1224809"/>
                  <a:ext cx="2772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2" name="Ink 51">
                  <a:extLst>
                    <a:ext uri="{FF2B5EF4-FFF2-40B4-BE49-F238E27FC236}">
                      <a16:creationId xmlns:a16="http://schemas.microsoft.com/office/drawing/2014/main" id="{F48272C0-62BD-E88B-836B-D601CFD7CBD8}"/>
                    </a:ext>
                  </a:extLst>
                </p14:cNvPr>
                <p14:cNvContentPartPr/>
                <p14:nvPr/>
              </p14:nvContentPartPr>
              <p14:xfrm>
                <a:off x="1077010" y="1197089"/>
                <a:ext cx="149760" cy="527400"/>
              </p14:xfrm>
            </p:contentPart>
          </mc:Choice>
          <mc:Fallback xmlns="">
            <p:pic>
              <p:nvPicPr>
                <p:cNvPr id="52" name="Ink 51">
                  <a:extLst>
                    <a:ext uri="{FF2B5EF4-FFF2-40B4-BE49-F238E27FC236}">
                      <a16:creationId xmlns:a16="http://schemas.microsoft.com/office/drawing/2014/main" id="{F48272C0-62BD-E88B-836B-D601CFD7CBD8}"/>
                    </a:ext>
                  </a:extLst>
                </p:cNvPr>
                <p:cNvPicPr/>
                <p:nvPr/>
              </p:nvPicPr>
              <p:blipFill>
                <a:blip r:embed="rId77"/>
                <a:stretch>
                  <a:fillRect/>
                </a:stretch>
              </p:blipFill>
              <p:spPr>
                <a:xfrm>
                  <a:off x="1068370" y="1188089"/>
                  <a:ext cx="167400" cy="5450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3" name="Ink 52">
                  <a:extLst>
                    <a:ext uri="{FF2B5EF4-FFF2-40B4-BE49-F238E27FC236}">
                      <a16:creationId xmlns:a16="http://schemas.microsoft.com/office/drawing/2014/main" id="{C2EF3785-7105-2878-C48C-B9873B482FA3}"/>
                    </a:ext>
                  </a:extLst>
                </p14:cNvPr>
                <p14:cNvContentPartPr/>
                <p14:nvPr/>
              </p14:nvContentPartPr>
              <p14:xfrm>
                <a:off x="2071690" y="1094129"/>
                <a:ext cx="76680" cy="447120"/>
              </p14:xfrm>
            </p:contentPart>
          </mc:Choice>
          <mc:Fallback xmlns="">
            <p:pic>
              <p:nvPicPr>
                <p:cNvPr id="53" name="Ink 52">
                  <a:extLst>
                    <a:ext uri="{FF2B5EF4-FFF2-40B4-BE49-F238E27FC236}">
                      <a16:creationId xmlns:a16="http://schemas.microsoft.com/office/drawing/2014/main" id="{C2EF3785-7105-2878-C48C-B9873B482FA3}"/>
                    </a:ext>
                  </a:extLst>
                </p:cNvPr>
                <p:cNvPicPr/>
                <p:nvPr/>
              </p:nvPicPr>
              <p:blipFill>
                <a:blip r:embed="rId79"/>
                <a:stretch>
                  <a:fillRect/>
                </a:stretch>
              </p:blipFill>
              <p:spPr>
                <a:xfrm>
                  <a:off x="2063050" y="1085489"/>
                  <a:ext cx="94320" cy="4647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4" name="Ink 53">
                  <a:extLst>
                    <a:ext uri="{FF2B5EF4-FFF2-40B4-BE49-F238E27FC236}">
                      <a16:creationId xmlns:a16="http://schemas.microsoft.com/office/drawing/2014/main" id="{554F0269-D965-632A-C430-0F6F371CF970}"/>
                    </a:ext>
                  </a:extLst>
                </p14:cNvPr>
                <p14:cNvContentPartPr/>
                <p14:nvPr/>
              </p14:nvContentPartPr>
              <p14:xfrm>
                <a:off x="813130" y="1354409"/>
                <a:ext cx="218160" cy="236160"/>
              </p14:xfrm>
            </p:contentPart>
          </mc:Choice>
          <mc:Fallback xmlns="">
            <p:pic>
              <p:nvPicPr>
                <p:cNvPr id="54" name="Ink 53">
                  <a:extLst>
                    <a:ext uri="{FF2B5EF4-FFF2-40B4-BE49-F238E27FC236}">
                      <a16:creationId xmlns:a16="http://schemas.microsoft.com/office/drawing/2014/main" id="{554F0269-D965-632A-C430-0F6F371CF970}"/>
                    </a:ext>
                  </a:extLst>
                </p:cNvPr>
                <p:cNvPicPr/>
                <p:nvPr/>
              </p:nvPicPr>
              <p:blipFill>
                <a:blip r:embed="rId81"/>
                <a:stretch>
                  <a:fillRect/>
                </a:stretch>
              </p:blipFill>
              <p:spPr>
                <a:xfrm>
                  <a:off x="804490" y="1345769"/>
                  <a:ext cx="23580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5" name="Ink 54">
                  <a:extLst>
                    <a:ext uri="{FF2B5EF4-FFF2-40B4-BE49-F238E27FC236}">
                      <a16:creationId xmlns:a16="http://schemas.microsoft.com/office/drawing/2014/main" id="{6F44328E-5B88-F718-72EB-336AEA1FDA64}"/>
                    </a:ext>
                  </a:extLst>
                </p14:cNvPr>
                <p14:cNvContentPartPr/>
                <p14:nvPr/>
              </p14:nvContentPartPr>
              <p14:xfrm>
                <a:off x="2349970" y="1327769"/>
                <a:ext cx="217080" cy="4680"/>
              </p14:xfrm>
            </p:contentPart>
          </mc:Choice>
          <mc:Fallback xmlns="">
            <p:pic>
              <p:nvPicPr>
                <p:cNvPr id="55" name="Ink 54">
                  <a:extLst>
                    <a:ext uri="{FF2B5EF4-FFF2-40B4-BE49-F238E27FC236}">
                      <a16:creationId xmlns:a16="http://schemas.microsoft.com/office/drawing/2014/main" id="{6F44328E-5B88-F718-72EB-336AEA1FDA64}"/>
                    </a:ext>
                  </a:extLst>
                </p:cNvPr>
                <p:cNvPicPr/>
                <p:nvPr/>
              </p:nvPicPr>
              <p:blipFill>
                <a:blip r:embed="rId83"/>
                <a:stretch>
                  <a:fillRect/>
                </a:stretch>
              </p:blipFill>
              <p:spPr>
                <a:xfrm>
                  <a:off x="2340970" y="1319129"/>
                  <a:ext cx="2347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6" name="Ink 55">
                  <a:extLst>
                    <a:ext uri="{FF2B5EF4-FFF2-40B4-BE49-F238E27FC236}">
                      <a16:creationId xmlns:a16="http://schemas.microsoft.com/office/drawing/2014/main" id="{C877721B-AE25-F07B-E6E6-220790F1E718}"/>
                    </a:ext>
                  </a:extLst>
                </p14:cNvPr>
                <p14:cNvContentPartPr/>
                <p14:nvPr/>
              </p14:nvContentPartPr>
              <p14:xfrm>
                <a:off x="2320090" y="1391129"/>
                <a:ext cx="226800" cy="23760"/>
              </p14:xfrm>
            </p:contentPart>
          </mc:Choice>
          <mc:Fallback xmlns="">
            <p:pic>
              <p:nvPicPr>
                <p:cNvPr id="56" name="Ink 55">
                  <a:extLst>
                    <a:ext uri="{FF2B5EF4-FFF2-40B4-BE49-F238E27FC236}">
                      <a16:creationId xmlns:a16="http://schemas.microsoft.com/office/drawing/2014/main" id="{C877721B-AE25-F07B-E6E6-220790F1E718}"/>
                    </a:ext>
                  </a:extLst>
                </p:cNvPr>
                <p:cNvPicPr/>
                <p:nvPr/>
              </p:nvPicPr>
              <p:blipFill>
                <a:blip r:embed="rId85"/>
                <a:stretch>
                  <a:fillRect/>
                </a:stretch>
              </p:blipFill>
              <p:spPr>
                <a:xfrm>
                  <a:off x="2311450" y="1382129"/>
                  <a:ext cx="2444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7" name="Ink 56">
                  <a:extLst>
                    <a:ext uri="{FF2B5EF4-FFF2-40B4-BE49-F238E27FC236}">
                      <a16:creationId xmlns:a16="http://schemas.microsoft.com/office/drawing/2014/main" id="{9117ACC5-6A3F-BFB9-9D9C-5916BFC86304}"/>
                    </a:ext>
                  </a:extLst>
                </p14:cNvPr>
                <p14:cNvContentPartPr/>
                <p14:nvPr/>
              </p14:nvContentPartPr>
              <p14:xfrm>
                <a:off x="2726530" y="1151009"/>
                <a:ext cx="219240" cy="380160"/>
              </p14:xfrm>
            </p:contentPart>
          </mc:Choice>
          <mc:Fallback xmlns="">
            <p:pic>
              <p:nvPicPr>
                <p:cNvPr id="57" name="Ink 56">
                  <a:extLst>
                    <a:ext uri="{FF2B5EF4-FFF2-40B4-BE49-F238E27FC236}">
                      <a16:creationId xmlns:a16="http://schemas.microsoft.com/office/drawing/2014/main" id="{9117ACC5-6A3F-BFB9-9D9C-5916BFC86304}"/>
                    </a:ext>
                  </a:extLst>
                </p:cNvPr>
                <p:cNvPicPr/>
                <p:nvPr/>
              </p:nvPicPr>
              <p:blipFill>
                <a:blip r:embed="rId87"/>
                <a:stretch>
                  <a:fillRect/>
                </a:stretch>
              </p:blipFill>
              <p:spPr>
                <a:xfrm>
                  <a:off x="2717530" y="1142009"/>
                  <a:ext cx="236880" cy="397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8">
            <p14:nvContentPartPr>
              <p14:cNvPr id="59" name="Ink 58">
                <a:extLst>
                  <a:ext uri="{FF2B5EF4-FFF2-40B4-BE49-F238E27FC236}">
                    <a16:creationId xmlns:a16="http://schemas.microsoft.com/office/drawing/2014/main" id="{A03E01BC-D2C3-8F58-3AF2-BEA9D156BD8E}"/>
                  </a:ext>
                </a:extLst>
              </p14:cNvPr>
              <p14:cNvContentPartPr/>
              <p14:nvPr/>
            </p14:nvContentPartPr>
            <p14:xfrm>
              <a:off x="3146290" y="1574009"/>
              <a:ext cx="10440" cy="46800"/>
            </p14:xfrm>
          </p:contentPart>
        </mc:Choice>
        <mc:Fallback xmlns="">
          <p:pic>
            <p:nvPicPr>
              <p:cNvPr id="59" name="Ink 58">
                <a:extLst>
                  <a:ext uri="{FF2B5EF4-FFF2-40B4-BE49-F238E27FC236}">
                    <a16:creationId xmlns:a16="http://schemas.microsoft.com/office/drawing/2014/main" id="{A03E01BC-D2C3-8F58-3AF2-BEA9D156BD8E}"/>
                  </a:ext>
                </a:extLst>
              </p:cNvPr>
              <p:cNvPicPr/>
              <p:nvPr/>
            </p:nvPicPr>
            <p:blipFill>
              <a:blip r:embed="rId89"/>
              <a:stretch>
                <a:fillRect/>
              </a:stretch>
            </p:blipFill>
            <p:spPr>
              <a:xfrm>
                <a:off x="3137290" y="1565369"/>
                <a:ext cx="28080" cy="64440"/>
              </a:xfrm>
              <a:prstGeom prst="rect">
                <a:avLst/>
              </a:prstGeom>
            </p:spPr>
          </p:pic>
        </mc:Fallback>
      </mc:AlternateContent>
      <p:grpSp>
        <p:nvGrpSpPr>
          <p:cNvPr id="65" name="Group 64">
            <a:extLst>
              <a:ext uri="{FF2B5EF4-FFF2-40B4-BE49-F238E27FC236}">
                <a16:creationId xmlns:a16="http://schemas.microsoft.com/office/drawing/2014/main" id="{7A27D48F-5208-0668-B06C-561D4D6F4A17}"/>
              </a:ext>
            </a:extLst>
          </p:cNvPr>
          <p:cNvGrpSpPr/>
          <p:nvPr/>
        </p:nvGrpSpPr>
        <p:grpSpPr>
          <a:xfrm>
            <a:off x="3960970" y="1271609"/>
            <a:ext cx="569880" cy="576360"/>
            <a:chOff x="3960970" y="1271609"/>
            <a:chExt cx="569880" cy="576360"/>
          </a:xfrm>
        </p:grpSpPr>
        <mc:AlternateContent xmlns:mc="http://schemas.openxmlformats.org/markup-compatibility/2006" xmlns:p14="http://schemas.microsoft.com/office/powerpoint/2010/main">
          <mc:Choice Requires="p14">
            <p:contentPart p14:bwMode="auto" r:id="rId90">
              <p14:nvContentPartPr>
                <p14:cNvPr id="60" name="Ink 59">
                  <a:extLst>
                    <a:ext uri="{FF2B5EF4-FFF2-40B4-BE49-F238E27FC236}">
                      <a16:creationId xmlns:a16="http://schemas.microsoft.com/office/drawing/2014/main" id="{1EB333D7-FE5B-4A72-536C-76E205C808ED}"/>
                    </a:ext>
                  </a:extLst>
                </p14:cNvPr>
                <p14:cNvContentPartPr/>
                <p14:nvPr/>
              </p14:nvContentPartPr>
              <p14:xfrm>
                <a:off x="3960970" y="1271609"/>
                <a:ext cx="203040" cy="305280"/>
              </p14:xfrm>
            </p:contentPart>
          </mc:Choice>
          <mc:Fallback xmlns="">
            <p:pic>
              <p:nvPicPr>
                <p:cNvPr id="60" name="Ink 59">
                  <a:extLst>
                    <a:ext uri="{FF2B5EF4-FFF2-40B4-BE49-F238E27FC236}">
                      <a16:creationId xmlns:a16="http://schemas.microsoft.com/office/drawing/2014/main" id="{1EB333D7-FE5B-4A72-536C-76E205C808ED}"/>
                    </a:ext>
                  </a:extLst>
                </p:cNvPr>
                <p:cNvPicPr/>
                <p:nvPr/>
              </p:nvPicPr>
              <p:blipFill>
                <a:blip r:embed="rId91"/>
                <a:stretch>
                  <a:fillRect/>
                </a:stretch>
              </p:blipFill>
              <p:spPr>
                <a:xfrm>
                  <a:off x="3952330" y="1262609"/>
                  <a:ext cx="22068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1" name="Ink 60">
                  <a:extLst>
                    <a:ext uri="{FF2B5EF4-FFF2-40B4-BE49-F238E27FC236}">
                      <a16:creationId xmlns:a16="http://schemas.microsoft.com/office/drawing/2014/main" id="{CFFEB67D-BDBB-4475-C76B-5F2FCFCAC16D}"/>
                    </a:ext>
                  </a:extLst>
                </p14:cNvPr>
                <p14:cNvContentPartPr/>
                <p14:nvPr/>
              </p14:nvContentPartPr>
              <p14:xfrm>
                <a:off x="4002010" y="1386089"/>
                <a:ext cx="183240" cy="11880"/>
              </p14:xfrm>
            </p:contentPart>
          </mc:Choice>
          <mc:Fallback xmlns="">
            <p:pic>
              <p:nvPicPr>
                <p:cNvPr id="61" name="Ink 60">
                  <a:extLst>
                    <a:ext uri="{FF2B5EF4-FFF2-40B4-BE49-F238E27FC236}">
                      <a16:creationId xmlns:a16="http://schemas.microsoft.com/office/drawing/2014/main" id="{CFFEB67D-BDBB-4475-C76B-5F2FCFCAC16D}"/>
                    </a:ext>
                  </a:extLst>
                </p:cNvPr>
                <p:cNvPicPr/>
                <p:nvPr/>
              </p:nvPicPr>
              <p:blipFill>
                <a:blip r:embed="rId93"/>
                <a:stretch>
                  <a:fillRect/>
                </a:stretch>
              </p:blipFill>
              <p:spPr>
                <a:xfrm>
                  <a:off x="3993370" y="1377089"/>
                  <a:ext cx="2008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2" name="Ink 61">
                  <a:extLst>
                    <a:ext uri="{FF2B5EF4-FFF2-40B4-BE49-F238E27FC236}">
                      <a16:creationId xmlns:a16="http://schemas.microsoft.com/office/drawing/2014/main" id="{A33AADB1-9E46-7556-E56C-0153AF350629}"/>
                    </a:ext>
                  </a:extLst>
                </p14:cNvPr>
                <p14:cNvContentPartPr/>
                <p14:nvPr/>
              </p14:nvContentPartPr>
              <p14:xfrm>
                <a:off x="4023250" y="1282049"/>
                <a:ext cx="324360" cy="6120"/>
              </p14:xfrm>
            </p:contentPart>
          </mc:Choice>
          <mc:Fallback xmlns="">
            <p:pic>
              <p:nvPicPr>
                <p:cNvPr id="62" name="Ink 61">
                  <a:extLst>
                    <a:ext uri="{FF2B5EF4-FFF2-40B4-BE49-F238E27FC236}">
                      <a16:creationId xmlns:a16="http://schemas.microsoft.com/office/drawing/2014/main" id="{A33AADB1-9E46-7556-E56C-0153AF350629}"/>
                    </a:ext>
                  </a:extLst>
                </p:cNvPr>
                <p:cNvPicPr/>
                <p:nvPr/>
              </p:nvPicPr>
              <p:blipFill>
                <a:blip r:embed="rId95"/>
                <a:stretch>
                  <a:fillRect/>
                </a:stretch>
              </p:blipFill>
              <p:spPr>
                <a:xfrm>
                  <a:off x="4014610" y="1273049"/>
                  <a:ext cx="3420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3" name="Ink 62">
                  <a:extLst>
                    <a:ext uri="{FF2B5EF4-FFF2-40B4-BE49-F238E27FC236}">
                      <a16:creationId xmlns:a16="http://schemas.microsoft.com/office/drawing/2014/main" id="{3DB1241D-73D9-A7E3-D463-71973A2C2CAA}"/>
                    </a:ext>
                  </a:extLst>
                </p14:cNvPr>
                <p14:cNvContentPartPr/>
                <p14:nvPr/>
              </p14:nvContentPartPr>
              <p14:xfrm>
                <a:off x="4253650" y="1562129"/>
                <a:ext cx="58320" cy="170640"/>
              </p14:xfrm>
            </p:contentPart>
          </mc:Choice>
          <mc:Fallback xmlns="">
            <p:pic>
              <p:nvPicPr>
                <p:cNvPr id="63" name="Ink 62">
                  <a:extLst>
                    <a:ext uri="{FF2B5EF4-FFF2-40B4-BE49-F238E27FC236}">
                      <a16:creationId xmlns:a16="http://schemas.microsoft.com/office/drawing/2014/main" id="{3DB1241D-73D9-A7E3-D463-71973A2C2CAA}"/>
                    </a:ext>
                  </a:extLst>
                </p:cNvPr>
                <p:cNvPicPr/>
                <p:nvPr/>
              </p:nvPicPr>
              <p:blipFill>
                <a:blip r:embed="rId97"/>
                <a:stretch>
                  <a:fillRect/>
                </a:stretch>
              </p:blipFill>
              <p:spPr>
                <a:xfrm>
                  <a:off x="4244650" y="1553129"/>
                  <a:ext cx="759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4" name="Ink 63">
                  <a:extLst>
                    <a:ext uri="{FF2B5EF4-FFF2-40B4-BE49-F238E27FC236}">
                      <a16:creationId xmlns:a16="http://schemas.microsoft.com/office/drawing/2014/main" id="{FC583C5C-5CBC-2D90-9ABC-E0944E45BA89}"/>
                    </a:ext>
                  </a:extLst>
                </p14:cNvPr>
                <p14:cNvContentPartPr/>
                <p14:nvPr/>
              </p14:nvContentPartPr>
              <p14:xfrm>
                <a:off x="4373890" y="1574729"/>
                <a:ext cx="156960" cy="273240"/>
              </p14:xfrm>
            </p:contentPart>
          </mc:Choice>
          <mc:Fallback xmlns="">
            <p:pic>
              <p:nvPicPr>
                <p:cNvPr id="64" name="Ink 63">
                  <a:extLst>
                    <a:ext uri="{FF2B5EF4-FFF2-40B4-BE49-F238E27FC236}">
                      <a16:creationId xmlns:a16="http://schemas.microsoft.com/office/drawing/2014/main" id="{FC583C5C-5CBC-2D90-9ABC-E0944E45BA89}"/>
                    </a:ext>
                  </a:extLst>
                </p:cNvPr>
                <p:cNvPicPr/>
                <p:nvPr/>
              </p:nvPicPr>
              <p:blipFill>
                <a:blip r:embed="rId99"/>
                <a:stretch>
                  <a:fillRect/>
                </a:stretch>
              </p:blipFill>
              <p:spPr>
                <a:xfrm>
                  <a:off x="4364890" y="1566089"/>
                  <a:ext cx="174600" cy="290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0">
            <p14:nvContentPartPr>
              <p14:cNvPr id="66" name="Ink 65">
                <a:extLst>
                  <a:ext uri="{FF2B5EF4-FFF2-40B4-BE49-F238E27FC236}">
                    <a16:creationId xmlns:a16="http://schemas.microsoft.com/office/drawing/2014/main" id="{E45D585C-C557-C626-CFC1-8DC2484DE096}"/>
                  </a:ext>
                </a:extLst>
              </p14:cNvPr>
              <p14:cNvContentPartPr/>
              <p14:nvPr/>
            </p14:nvContentPartPr>
            <p14:xfrm>
              <a:off x="4988770" y="1441529"/>
              <a:ext cx="657000" cy="147600"/>
            </p14:xfrm>
          </p:contentPart>
        </mc:Choice>
        <mc:Fallback xmlns="">
          <p:pic>
            <p:nvPicPr>
              <p:cNvPr id="66" name="Ink 65">
                <a:extLst>
                  <a:ext uri="{FF2B5EF4-FFF2-40B4-BE49-F238E27FC236}">
                    <a16:creationId xmlns:a16="http://schemas.microsoft.com/office/drawing/2014/main" id="{E45D585C-C557-C626-CFC1-8DC2484DE096}"/>
                  </a:ext>
                </a:extLst>
              </p:cNvPr>
              <p:cNvPicPr/>
              <p:nvPr/>
            </p:nvPicPr>
            <p:blipFill>
              <a:blip r:embed="rId101"/>
              <a:stretch>
                <a:fillRect/>
              </a:stretch>
            </p:blipFill>
            <p:spPr>
              <a:xfrm>
                <a:off x="4980130" y="1432889"/>
                <a:ext cx="674640" cy="165240"/>
              </a:xfrm>
              <a:prstGeom prst="rect">
                <a:avLst/>
              </a:prstGeom>
            </p:spPr>
          </p:pic>
        </mc:Fallback>
      </mc:AlternateContent>
      <p:grpSp>
        <p:nvGrpSpPr>
          <p:cNvPr id="70" name="Group 69">
            <a:extLst>
              <a:ext uri="{FF2B5EF4-FFF2-40B4-BE49-F238E27FC236}">
                <a16:creationId xmlns:a16="http://schemas.microsoft.com/office/drawing/2014/main" id="{81D1B8B6-176B-8E62-B674-00C92881AEC7}"/>
              </a:ext>
            </a:extLst>
          </p:cNvPr>
          <p:cNvGrpSpPr/>
          <p:nvPr/>
        </p:nvGrpSpPr>
        <p:grpSpPr>
          <a:xfrm>
            <a:off x="6016930" y="1163969"/>
            <a:ext cx="815400" cy="381600"/>
            <a:chOff x="6016930" y="1163969"/>
            <a:chExt cx="815400" cy="381600"/>
          </a:xfrm>
        </p:grpSpPr>
        <mc:AlternateContent xmlns:mc="http://schemas.openxmlformats.org/markup-compatibility/2006" xmlns:p14="http://schemas.microsoft.com/office/powerpoint/2010/main">
          <mc:Choice Requires="p14">
            <p:contentPart p14:bwMode="auto" r:id="rId102">
              <p14:nvContentPartPr>
                <p14:cNvPr id="67" name="Ink 66">
                  <a:extLst>
                    <a:ext uri="{FF2B5EF4-FFF2-40B4-BE49-F238E27FC236}">
                      <a16:creationId xmlns:a16="http://schemas.microsoft.com/office/drawing/2014/main" id="{8D4E2A13-BDAD-5A00-02BB-8CB00F06C490}"/>
                    </a:ext>
                  </a:extLst>
                </p14:cNvPr>
                <p14:cNvContentPartPr/>
                <p14:nvPr/>
              </p14:nvContentPartPr>
              <p14:xfrm>
                <a:off x="6058690" y="1202849"/>
                <a:ext cx="212760" cy="342720"/>
              </p14:xfrm>
            </p:contentPart>
          </mc:Choice>
          <mc:Fallback xmlns="">
            <p:pic>
              <p:nvPicPr>
                <p:cNvPr id="67" name="Ink 66">
                  <a:extLst>
                    <a:ext uri="{FF2B5EF4-FFF2-40B4-BE49-F238E27FC236}">
                      <a16:creationId xmlns:a16="http://schemas.microsoft.com/office/drawing/2014/main" id="{8D4E2A13-BDAD-5A00-02BB-8CB00F06C490}"/>
                    </a:ext>
                  </a:extLst>
                </p:cNvPr>
                <p:cNvPicPr/>
                <p:nvPr/>
              </p:nvPicPr>
              <p:blipFill>
                <a:blip r:embed="rId103"/>
                <a:stretch>
                  <a:fillRect/>
                </a:stretch>
              </p:blipFill>
              <p:spPr>
                <a:xfrm>
                  <a:off x="6050050" y="1193849"/>
                  <a:ext cx="23040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8" name="Ink 67">
                  <a:extLst>
                    <a:ext uri="{FF2B5EF4-FFF2-40B4-BE49-F238E27FC236}">
                      <a16:creationId xmlns:a16="http://schemas.microsoft.com/office/drawing/2014/main" id="{3FEE8824-5BF0-AD87-B191-0168509CF7F7}"/>
                    </a:ext>
                  </a:extLst>
                </p14:cNvPr>
                <p14:cNvContentPartPr/>
                <p14:nvPr/>
              </p14:nvContentPartPr>
              <p14:xfrm>
                <a:off x="6016930" y="1323449"/>
                <a:ext cx="249840" cy="4680"/>
              </p14:xfrm>
            </p:contentPart>
          </mc:Choice>
          <mc:Fallback xmlns="">
            <p:pic>
              <p:nvPicPr>
                <p:cNvPr id="68" name="Ink 67">
                  <a:extLst>
                    <a:ext uri="{FF2B5EF4-FFF2-40B4-BE49-F238E27FC236}">
                      <a16:creationId xmlns:a16="http://schemas.microsoft.com/office/drawing/2014/main" id="{3FEE8824-5BF0-AD87-B191-0168509CF7F7}"/>
                    </a:ext>
                  </a:extLst>
                </p:cNvPr>
                <p:cNvPicPr/>
                <p:nvPr/>
              </p:nvPicPr>
              <p:blipFill>
                <a:blip r:embed="rId105"/>
                <a:stretch>
                  <a:fillRect/>
                </a:stretch>
              </p:blipFill>
              <p:spPr>
                <a:xfrm>
                  <a:off x="6008290" y="1314809"/>
                  <a:ext cx="2674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9" name="Ink 68">
                  <a:extLst>
                    <a:ext uri="{FF2B5EF4-FFF2-40B4-BE49-F238E27FC236}">
                      <a16:creationId xmlns:a16="http://schemas.microsoft.com/office/drawing/2014/main" id="{5A55A86E-47C6-11D2-710D-BC841D8DC770}"/>
                    </a:ext>
                  </a:extLst>
                </p14:cNvPr>
                <p14:cNvContentPartPr/>
                <p14:nvPr/>
              </p14:nvContentPartPr>
              <p14:xfrm>
                <a:off x="6274330" y="1163969"/>
                <a:ext cx="558000" cy="365760"/>
              </p14:xfrm>
            </p:contentPart>
          </mc:Choice>
          <mc:Fallback xmlns="">
            <p:pic>
              <p:nvPicPr>
                <p:cNvPr id="69" name="Ink 68">
                  <a:extLst>
                    <a:ext uri="{FF2B5EF4-FFF2-40B4-BE49-F238E27FC236}">
                      <a16:creationId xmlns:a16="http://schemas.microsoft.com/office/drawing/2014/main" id="{5A55A86E-47C6-11D2-710D-BC841D8DC770}"/>
                    </a:ext>
                  </a:extLst>
                </p:cNvPr>
                <p:cNvPicPr/>
                <p:nvPr/>
              </p:nvPicPr>
              <p:blipFill>
                <a:blip r:embed="rId107"/>
                <a:stretch>
                  <a:fillRect/>
                </a:stretch>
              </p:blipFill>
              <p:spPr>
                <a:xfrm>
                  <a:off x="6265330" y="1154969"/>
                  <a:ext cx="575640" cy="383400"/>
                </a:xfrm>
                <a:prstGeom prst="rect">
                  <a:avLst/>
                </a:prstGeom>
              </p:spPr>
            </p:pic>
          </mc:Fallback>
        </mc:AlternateContent>
      </p:grpSp>
      <p:grpSp>
        <p:nvGrpSpPr>
          <p:cNvPr id="78" name="Group 77">
            <a:extLst>
              <a:ext uri="{FF2B5EF4-FFF2-40B4-BE49-F238E27FC236}">
                <a16:creationId xmlns:a16="http://schemas.microsoft.com/office/drawing/2014/main" id="{05BCC4CB-564D-6C2D-78C3-823C41EB6FCA}"/>
              </a:ext>
            </a:extLst>
          </p:cNvPr>
          <p:cNvGrpSpPr/>
          <p:nvPr/>
        </p:nvGrpSpPr>
        <p:grpSpPr>
          <a:xfrm>
            <a:off x="7309330" y="1197089"/>
            <a:ext cx="576000" cy="344160"/>
            <a:chOff x="7309330" y="1197089"/>
            <a:chExt cx="576000" cy="344160"/>
          </a:xfrm>
        </p:grpSpPr>
        <mc:AlternateContent xmlns:mc="http://schemas.openxmlformats.org/markup-compatibility/2006" xmlns:p14="http://schemas.microsoft.com/office/powerpoint/2010/main">
          <mc:Choice Requires="p14">
            <p:contentPart p14:bwMode="auto" r:id="rId108">
              <p14:nvContentPartPr>
                <p14:cNvPr id="71" name="Ink 70">
                  <a:extLst>
                    <a:ext uri="{FF2B5EF4-FFF2-40B4-BE49-F238E27FC236}">
                      <a16:creationId xmlns:a16="http://schemas.microsoft.com/office/drawing/2014/main" id="{E3CADE91-DF9B-F8A5-C62A-8AE713261A8B}"/>
                    </a:ext>
                  </a:extLst>
                </p14:cNvPr>
                <p14:cNvContentPartPr/>
                <p14:nvPr/>
              </p14:nvContentPartPr>
              <p14:xfrm>
                <a:off x="7309330" y="1197089"/>
                <a:ext cx="173160" cy="313200"/>
              </p14:xfrm>
            </p:contentPart>
          </mc:Choice>
          <mc:Fallback xmlns="">
            <p:pic>
              <p:nvPicPr>
                <p:cNvPr id="71" name="Ink 70">
                  <a:extLst>
                    <a:ext uri="{FF2B5EF4-FFF2-40B4-BE49-F238E27FC236}">
                      <a16:creationId xmlns:a16="http://schemas.microsoft.com/office/drawing/2014/main" id="{E3CADE91-DF9B-F8A5-C62A-8AE713261A8B}"/>
                    </a:ext>
                  </a:extLst>
                </p:cNvPr>
                <p:cNvPicPr/>
                <p:nvPr/>
              </p:nvPicPr>
              <p:blipFill>
                <a:blip r:embed="rId109"/>
                <a:stretch>
                  <a:fillRect/>
                </a:stretch>
              </p:blipFill>
              <p:spPr>
                <a:xfrm>
                  <a:off x="7300330" y="1188089"/>
                  <a:ext cx="19080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2" name="Ink 71">
                  <a:extLst>
                    <a:ext uri="{FF2B5EF4-FFF2-40B4-BE49-F238E27FC236}">
                      <a16:creationId xmlns:a16="http://schemas.microsoft.com/office/drawing/2014/main" id="{865F9D3A-ABAB-1BE6-CC97-E1C148BE3660}"/>
                    </a:ext>
                  </a:extLst>
                </p14:cNvPr>
                <p14:cNvContentPartPr/>
                <p14:nvPr/>
              </p14:nvContentPartPr>
              <p14:xfrm>
                <a:off x="7760410" y="1252529"/>
                <a:ext cx="29880" cy="288720"/>
              </p14:xfrm>
            </p:contentPart>
          </mc:Choice>
          <mc:Fallback xmlns="">
            <p:pic>
              <p:nvPicPr>
                <p:cNvPr id="72" name="Ink 71">
                  <a:extLst>
                    <a:ext uri="{FF2B5EF4-FFF2-40B4-BE49-F238E27FC236}">
                      <a16:creationId xmlns:a16="http://schemas.microsoft.com/office/drawing/2014/main" id="{865F9D3A-ABAB-1BE6-CC97-E1C148BE3660}"/>
                    </a:ext>
                  </a:extLst>
                </p:cNvPr>
                <p:cNvPicPr/>
                <p:nvPr/>
              </p:nvPicPr>
              <p:blipFill>
                <a:blip r:embed="rId111"/>
                <a:stretch>
                  <a:fillRect/>
                </a:stretch>
              </p:blipFill>
              <p:spPr>
                <a:xfrm>
                  <a:off x="7751770" y="1243529"/>
                  <a:ext cx="4752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3" name="Ink 72">
                  <a:extLst>
                    <a:ext uri="{FF2B5EF4-FFF2-40B4-BE49-F238E27FC236}">
                      <a16:creationId xmlns:a16="http://schemas.microsoft.com/office/drawing/2014/main" id="{1A86D13F-B952-FD74-B953-5272AA4A64A2}"/>
                    </a:ext>
                  </a:extLst>
                </p14:cNvPr>
                <p14:cNvContentPartPr/>
                <p14:nvPr/>
              </p14:nvContentPartPr>
              <p14:xfrm>
                <a:off x="7721890" y="1212929"/>
                <a:ext cx="163440" cy="130320"/>
              </p14:xfrm>
            </p:contentPart>
          </mc:Choice>
          <mc:Fallback xmlns="">
            <p:pic>
              <p:nvPicPr>
                <p:cNvPr id="73" name="Ink 72">
                  <a:extLst>
                    <a:ext uri="{FF2B5EF4-FFF2-40B4-BE49-F238E27FC236}">
                      <a16:creationId xmlns:a16="http://schemas.microsoft.com/office/drawing/2014/main" id="{1A86D13F-B952-FD74-B953-5272AA4A64A2}"/>
                    </a:ext>
                  </a:extLst>
                </p:cNvPr>
                <p:cNvPicPr/>
                <p:nvPr/>
              </p:nvPicPr>
              <p:blipFill>
                <a:blip r:embed="rId113"/>
                <a:stretch>
                  <a:fillRect/>
                </a:stretch>
              </p:blipFill>
              <p:spPr>
                <a:xfrm>
                  <a:off x="7713250" y="1203929"/>
                  <a:ext cx="181080" cy="147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4">
            <p14:nvContentPartPr>
              <p14:cNvPr id="74" name="Ink 73">
                <a:extLst>
                  <a:ext uri="{FF2B5EF4-FFF2-40B4-BE49-F238E27FC236}">
                    <a16:creationId xmlns:a16="http://schemas.microsoft.com/office/drawing/2014/main" id="{E857AB02-3A1B-A6EC-10B4-262EEDB8B30D}"/>
                  </a:ext>
                </a:extLst>
              </p14:cNvPr>
              <p14:cNvContentPartPr/>
              <p14:nvPr/>
            </p14:nvContentPartPr>
            <p14:xfrm>
              <a:off x="8297170" y="1174409"/>
              <a:ext cx="782640" cy="344880"/>
            </p14:xfrm>
          </p:contentPart>
        </mc:Choice>
        <mc:Fallback xmlns="">
          <p:pic>
            <p:nvPicPr>
              <p:cNvPr id="74" name="Ink 73">
                <a:extLst>
                  <a:ext uri="{FF2B5EF4-FFF2-40B4-BE49-F238E27FC236}">
                    <a16:creationId xmlns:a16="http://schemas.microsoft.com/office/drawing/2014/main" id="{E857AB02-3A1B-A6EC-10B4-262EEDB8B30D}"/>
                  </a:ext>
                </a:extLst>
              </p:cNvPr>
              <p:cNvPicPr/>
              <p:nvPr/>
            </p:nvPicPr>
            <p:blipFill>
              <a:blip r:embed="rId115"/>
              <a:stretch>
                <a:fillRect/>
              </a:stretch>
            </p:blipFill>
            <p:spPr>
              <a:xfrm>
                <a:off x="8288170" y="1165769"/>
                <a:ext cx="800280" cy="362520"/>
              </a:xfrm>
              <a:prstGeom prst="rect">
                <a:avLst/>
              </a:prstGeom>
            </p:spPr>
          </p:pic>
        </mc:Fallback>
      </mc:AlternateContent>
      <p:grpSp>
        <p:nvGrpSpPr>
          <p:cNvPr id="77" name="Group 76">
            <a:extLst>
              <a:ext uri="{FF2B5EF4-FFF2-40B4-BE49-F238E27FC236}">
                <a16:creationId xmlns:a16="http://schemas.microsoft.com/office/drawing/2014/main" id="{327CA92D-01F7-1B7D-A92C-A0E7111A5205}"/>
              </a:ext>
            </a:extLst>
          </p:cNvPr>
          <p:cNvGrpSpPr/>
          <p:nvPr/>
        </p:nvGrpSpPr>
        <p:grpSpPr>
          <a:xfrm>
            <a:off x="9307690" y="1230569"/>
            <a:ext cx="622080" cy="313560"/>
            <a:chOff x="9307690" y="1230569"/>
            <a:chExt cx="622080" cy="313560"/>
          </a:xfrm>
        </p:grpSpPr>
        <mc:AlternateContent xmlns:mc="http://schemas.openxmlformats.org/markup-compatibility/2006" xmlns:p14="http://schemas.microsoft.com/office/powerpoint/2010/main">
          <mc:Choice Requires="p14">
            <p:contentPart p14:bwMode="auto" r:id="rId116">
              <p14:nvContentPartPr>
                <p14:cNvPr id="75" name="Ink 74">
                  <a:extLst>
                    <a:ext uri="{FF2B5EF4-FFF2-40B4-BE49-F238E27FC236}">
                      <a16:creationId xmlns:a16="http://schemas.microsoft.com/office/drawing/2014/main" id="{081B114A-E9EE-8041-4581-AFFAA704CA9D}"/>
                    </a:ext>
                  </a:extLst>
                </p14:cNvPr>
                <p14:cNvContentPartPr/>
                <p14:nvPr/>
              </p14:nvContentPartPr>
              <p14:xfrm>
                <a:off x="9307690" y="1230569"/>
                <a:ext cx="227520" cy="313560"/>
              </p14:xfrm>
            </p:contentPart>
          </mc:Choice>
          <mc:Fallback xmlns="">
            <p:pic>
              <p:nvPicPr>
                <p:cNvPr id="75" name="Ink 74">
                  <a:extLst>
                    <a:ext uri="{FF2B5EF4-FFF2-40B4-BE49-F238E27FC236}">
                      <a16:creationId xmlns:a16="http://schemas.microsoft.com/office/drawing/2014/main" id="{081B114A-E9EE-8041-4581-AFFAA704CA9D}"/>
                    </a:ext>
                  </a:extLst>
                </p:cNvPr>
                <p:cNvPicPr/>
                <p:nvPr/>
              </p:nvPicPr>
              <p:blipFill>
                <a:blip r:embed="rId117"/>
                <a:stretch>
                  <a:fillRect/>
                </a:stretch>
              </p:blipFill>
              <p:spPr>
                <a:xfrm>
                  <a:off x="9298690" y="1221929"/>
                  <a:ext cx="24516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6" name="Ink 75">
                  <a:extLst>
                    <a:ext uri="{FF2B5EF4-FFF2-40B4-BE49-F238E27FC236}">
                      <a16:creationId xmlns:a16="http://schemas.microsoft.com/office/drawing/2014/main" id="{561BB715-E848-F380-313C-04B26E108C56}"/>
                    </a:ext>
                  </a:extLst>
                </p14:cNvPr>
                <p14:cNvContentPartPr/>
                <p14:nvPr/>
              </p14:nvContentPartPr>
              <p14:xfrm>
                <a:off x="9618730" y="1250369"/>
                <a:ext cx="311040" cy="292680"/>
              </p14:xfrm>
            </p:contentPart>
          </mc:Choice>
          <mc:Fallback xmlns="">
            <p:pic>
              <p:nvPicPr>
                <p:cNvPr id="76" name="Ink 75">
                  <a:extLst>
                    <a:ext uri="{FF2B5EF4-FFF2-40B4-BE49-F238E27FC236}">
                      <a16:creationId xmlns:a16="http://schemas.microsoft.com/office/drawing/2014/main" id="{561BB715-E848-F380-313C-04B26E108C56}"/>
                    </a:ext>
                  </a:extLst>
                </p:cNvPr>
                <p:cNvPicPr/>
                <p:nvPr/>
              </p:nvPicPr>
              <p:blipFill>
                <a:blip r:embed="rId119"/>
                <a:stretch>
                  <a:fillRect/>
                </a:stretch>
              </p:blipFill>
              <p:spPr>
                <a:xfrm>
                  <a:off x="9610090" y="1241369"/>
                  <a:ext cx="328680" cy="310320"/>
                </a:xfrm>
                <a:prstGeom prst="rect">
                  <a:avLst/>
                </a:prstGeom>
              </p:spPr>
            </p:pic>
          </mc:Fallback>
        </mc:AlternateContent>
      </p:grpSp>
      <p:grpSp>
        <p:nvGrpSpPr>
          <p:cNvPr id="89" name="Group 88">
            <a:extLst>
              <a:ext uri="{FF2B5EF4-FFF2-40B4-BE49-F238E27FC236}">
                <a16:creationId xmlns:a16="http://schemas.microsoft.com/office/drawing/2014/main" id="{A91D552C-8A00-CB10-E835-4DEAC41DEAF1}"/>
              </a:ext>
            </a:extLst>
          </p:cNvPr>
          <p:cNvGrpSpPr/>
          <p:nvPr/>
        </p:nvGrpSpPr>
        <p:grpSpPr>
          <a:xfrm>
            <a:off x="4033690" y="2119409"/>
            <a:ext cx="1048320" cy="528120"/>
            <a:chOff x="4033690" y="2119409"/>
            <a:chExt cx="1048320" cy="528120"/>
          </a:xfrm>
        </p:grpSpPr>
        <mc:AlternateContent xmlns:mc="http://schemas.openxmlformats.org/markup-compatibility/2006" xmlns:p14="http://schemas.microsoft.com/office/powerpoint/2010/main">
          <mc:Choice Requires="p14">
            <p:contentPart p14:bwMode="auto" r:id="rId120">
              <p14:nvContentPartPr>
                <p14:cNvPr id="79" name="Ink 78">
                  <a:extLst>
                    <a:ext uri="{FF2B5EF4-FFF2-40B4-BE49-F238E27FC236}">
                      <a16:creationId xmlns:a16="http://schemas.microsoft.com/office/drawing/2014/main" id="{45B1B69D-CCAD-1072-F3AB-78D822799BF7}"/>
                    </a:ext>
                  </a:extLst>
                </p14:cNvPr>
                <p14:cNvContentPartPr/>
                <p14:nvPr/>
              </p14:nvContentPartPr>
              <p14:xfrm>
                <a:off x="4033690" y="2185649"/>
                <a:ext cx="626400" cy="461880"/>
              </p14:xfrm>
            </p:contentPart>
          </mc:Choice>
          <mc:Fallback xmlns="">
            <p:pic>
              <p:nvPicPr>
                <p:cNvPr id="79" name="Ink 78">
                  <a:extLst>
                    <a:ext uri="{FF2B5EF4-FFF2-40B4-BE49-F238E27FC236}">
                      <a16:creationId xmlns:a16="http://schemas.microsoft.com/office/drawing/2014/main" id="{45B1B69D-CCAD-1072-F3AB-78D822799BF7}"/>
                    </a:ext>
                  </a:extLst>
                </p:cNvPr>
                <p:cNvPicPr/>
                <p:nvPr/>
              </p:nvPicPr>
              <p:blipFill>
                <a:blip r:embed="rId121"/>
                <a:stretch>
                  <a:fillRect/>
                </a:stretch>
              </p:blipFill>
              <p:spPr>
                <a:xfrm>
                  <a:off x="4024690" y="2176649"/>
                  <a:ext cx="644040" cy="4795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0" name="Ink 79">
                  <a:extLst>
                    <a:ext uri="{FF2B5EF4-FFF2-40B4-BE49-F238E27FC236}">
                      <a16:creationId xmlns:a16="http://schemas.microsoft.com/office/drawing/2014/main" id="{C53D992F-D174-E8FE-65C9-CDE8758E4089}"/>
                    </a:ext>
                  </a:extLst>
                </p14:cNvPr>
                <p14:cNvContentPartPr/>
                <p14:nvPr/>
              </p14:nvContentPartPr>
              <p14:xfrm>
                <a:off x="4747570" y="2243249"/>
                <a:ext cx="334440" cy="384120"/>
              </p14:xfrm>
            </p:contentPart>
          </mc:Choice>
          <mc:Fallback xmlns="">
            <p:pic>
              <p:nvPicPr>
                <p:cNvPr id="80" name="Ink 79">
                  <a:extLst>
                    <a:ext uri="{FF2B5EF4-FFF2-40B4-BE49-F238E27FC236}">
                      <a16:creationId xmlns:a16="http://schemas.microsoft.com/office/drawing/2014/main" id="{C53D992F-D174-E8FE-65C9-CDE8758E4089}"/>
                    </a:ext>
                  </a:extLst>
                </p:cNvPr>
                <p:cNvPicPr/>
                <p:nvPr/>
              </p:nvPicPr>
              <p:blipFill>
                <a:blip r:embed="rId123"/>
                <a:stretch>
                  <a:fillRect/>
                </a:stretch>
              </p:blipFill>
              <p:spPr>
                <a:xfrm>
                  <a:off x="4738930" y="2234609"/>
                  <a:ext cx="35208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1" name="Ink 80">
                  <a:extLst>
                    <a:ext uri="{FF2B5EF4-FFF2-40B4-BE49-F238E27FC236}">
                      <a16:creationId xmlns:a16="http://schemas.microsoft.com/office/drawing/2014/main" id="{244706E7-85CF-1E7D-939E-4FCD594CCE07}"/>
                    </a:ext>
                  </a:extLst>
                </p14:cNvPr>
                <p14:cNvContentPartPr/>
                <p14:nvPr/>
              </p14:nvContentPartPr>
              <p14:xfrm>
                <a:off x="4455610" y="2119409"/>
                <a:ext cx="73440" cy="66600"/>
              </p14:xfrm>
            </p:contentPart>
          </mc:Choice>
          <mc:Fallback xmlns="">
            <p:pic>
              <p:nvPicPr>
                <p:cNvPr id="81" name="Ink 80">
                  <a:extLst>
                    <a:ext uri="{FF2B5EF4-FFF2-40B4-BE49-F238E27FC236}">
                      <a16:creationId xmlns:a16="http://schemas.microsoft.com/office/drawing/2014/main" id="{244706E7-85CF-1E7D-939E-4FCD594CCE07}"/>
                    </a:ext>
                  </a:extLst>
                </p:cNvPr>
                <p:cNvPicPr/>
                <p:nvPr/>
              </p:nvPicPr>
              <p:blipFill>
                <a:blip r:embed="rId125"/>
                <a:stretch>
                  <a:fillRect/>
                </a:stretch>
              </p:blipFill>
              <p:spPr>
                <a:xfrm>
                  <a:off x="4446970" y="2110409"/>
                  <a:ext cx="91080" cy="84240"/>
                </a:xfrm>
                <a:prstGeom prst="rect">
                  <a:avLst/>
                </a:prstGeom>
              </p:spPr>
            </p:pic>
          </mc:Fallback>
        </mc:AlternateContent>
      </p:grpSp>
      <p:grpSp>
        <p:nvGrpSpPr>
          <p:cNvPr id="88" name="Group 87">
            <a:extLst>
              <a:ext uri="{FF2B5EF4-FFF2-40B4-BE49-F238E27FC236}">
                <a16:creationId xmlns:a16="http://schemas.microsoft.com/office/drawing/2014/main" id="{D5BB0E55-EDE7-1ADC-1DC1-946509ADA25E}"/>
              </a:ext>
            </a:extLst>
          </p:cNvPr>
          <p:cNvGrpSpPr/>
          <p:nvPr/>
        </p:nvGrpSpPr>
        <p:grpSpPr>
          <a:xfrm>
            <a:off x="5561890" y="2025089"/>
            <a:ext cx="1101240" cy="419040"/>
            <a:chOff x="5561890" y="2025089"/>
            <a:chExt cx="1101240" cy="419040"/>
          </a:xfrm>
        </p:grpSpPr>
        <mc:AlternateContent xmlns:mc="http://schemas.openxmlformats.org/markup-compatibility/2006" xmlns:p14="http://schemas.microsoft.com/office/powerpoint/2010/main">
          <mc:Choice Requires="p14">
            <p:contentPart p14:bwMode="auto" r:id="rId126">
              <p14:nvContentPartPr>
                <p14:cNvPr id="82" name="Ink 81">
                  <a:extLst>
                    <a:ext uri="{FF2B5EF4-FFF2-40B4-BE49-F238E27FC236}">
                      <a16:creationId xmlns:a16="http://schemas.microsoft.com/office/drawing/2014/main" id="{3BDFDAC7-0837-13E5-A780-F13029425FFB}"/>
                    </a:ext>
                  </a:extLst>
                </p14:cNvPr>
                <p14:cNvContentPartPr/>
                <p14:nvPr/>
              </p14:nvContentPartPr>
              <p14:xfrm>
                <a:off x="5561890" y="2056049"/>
                <a:ext cx="246240" cy="388080"/>
              </p14:xfrm>
            </p:contentPart>
          </mc:Choice>
          <mc:Fallback xmlns="">
            <p:pic>
              <p:nvPicPr>
                <p:cNvPr id="82" name="Ink 81">
                  <a:extLst>
                    <a:ext uri="{FF2B5EF4-FFF2-40B4-BE49-F238E27FC236}">
                      <a16:creationId xmlns:a16="http://schemas.microsoft.com/office/drawing/2014/main" id="{3BDFDAC7-0837-13E5-A780-F13029425FFB}"/>
                    </a:ext>
                  </a:extLst>
                </p:cNvPr>
                <p:cNvPicPr/>
                <p:nvPr/>
              </p:nvPicPr>
              <p:blipFill>
                <a:blip r:embed="rId127"/>
                <a:stretch>
                  <a:fillRect/>
                </a:stretch>
              </p:blipFill>
              <p:spPr>
                <a:xfrm>
                  <a:off x="5552890" y="2047409"/>
                  <a:ext cx="263880" cy="4057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3" name="Ink 82">
                  <a:extLst>
                    <a:ext uri="{FF2B5EF4-FFF2-40B4-BE49-F238E27FC236}">
                      <a16:creationId xmlns:a16="http://schemas.microsoft.com/office/drawing/2014/main" id="{7BAD19F7-1039-8A6D-F7EC-7C71FA2C5D00}"/>
                    </a:ext>
                  </a:extLst>
                </p14:cNvPr>
                <p14:cNvContentPartPr/>
                <p14:nvPr/>
              </p14:nvContentPartPr>
              <p14:xfrm>
                <a:off x="5611210" y="2268809"/>
                <a:ext cx="185040" cy="5040"/>
              </p14:xfrm>
            </p:contentPart>
          </mc:Choice>
          <mc:Fallback xmlns="">
            <p:pic>
              <p:nvPicPr>
                <p:cNvPr id="83" name="Ink 82">
                  <a:extLst>
                    <a:ext uri="{FF2B5EF4-FFF2-40B4-BE49-F238E27FC236}">
                      <a16:creationId xmlns:a16="http://schemas.microsoft.com/office/drawing/2014/main" id="{7BAD19F7-1039-8A6D-F7EC-7C71FA2C5D00}"/>
                    </a:ext>
                  </a:extLst>
                </p:cNvPr>
                <p:cNvPicPr/>
                <p:nvPr/>
              </p:nvPicPr>
              <p:blipFill>
                <a:blip r:embed="rId129"/>
                <a:stretch>
                  <a:fillRect/>
                </a:stretch>
              </p:blipFill>
              <p:spPr>
                <a:xfrm>
                  <a:off x="5602570" y="2259809"/>
                  <a:ext cx="2026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4" name="Ink 83">
                  <a:extLst>
                    <a:ext uri="{FF2B5EF4-FFF2-40B4-BE49-F238E27FC236}">
                      <a16:creationId xmlns:a16="http://schemas.microsoft.com/office/drawing/2014/main" id="{3D6A215F-F716-EC22-E69E-35273F08CBF0}"/>
                    </a:ext>
                  </a:extLst>
                </p14:cNvPr>
                <p14:cNvContentPartPr/>
                <p14:nvPr/>
              </p14:nvContentPartPr>
              <p14:xfrm>
                <a:off x="6028450" y="2236049"/>
                <a:ext cx="228240" cy="13680"/>
              </p14:xfrm>
            </p:contentPart>
          </mc:Choice>
          <mc:Fallback xmlns="">
            <p:pic>
              <p:nvPicPr>
                <p:cNvPr id="84" name="Ink 83">
                  <a:extLst>
                    <a:ext uri="{FF2B5EF4-FFF2-40B4-BE49-F238E27FC236}">
                      <a16:creationId xmlns:a16="http://schemas.microsoft.com/office/drawing/2014/main" id="{3D6A215F-F716-EC22-E69E-35273F08CBF0}"/>
                    </a:ext>
                  </a:extLst>
                </p:cNvPr>
                <p:cNvPicPr/>
                <p:nvPr/>
              </p:nvPicPr>
              <p:blipFill>
                <a:blip r:embed="rId131"/>
                <a:stretch>
                  <a:fillRect/>
                </a:stretch>
              </p:blipFill>
              <p:spPr>
                <a:xfrm>
                  <a:off x="6019450" y="2227049"/>
                  <a:ext cx="2458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5" name="Ink 84">
                  <a:extLst>
                    <a:ext uri="{FF2B5EF4-FFF2-40B4-BE49-F238E27FC236}">
                      <a16:creationId xmlns:a16="http://schemas.microsoft.com/office/drawing/2014/main" id="{FF3BB8AF-4F46-4A43-3CB0-6CDC8ED59B5A}"/>
                    </a:ext>
                  </a:extLst>
                </p14:cNvPr>
                <p14:cNvContentPartPr/>
                <p14:nvPr/>
              </p14:nvContentPartPr>
              <p14:xfrm>
                <a:off x="6028810" y="2281769"/>
                <a:ext cx="210600" cy="20160"/>
              </p14:xfrm>
            </p:contentPart>
          </mc:Choice>
          <mc:Fallback xmlns="">
            <p:pic>
              <p:nvPicPr>
                <p:cNvPr id="85" name="Ink 84">
                  <a:extLst>
                    <a:ext uri="{FF2B5EF4-FFF2-40B4-BE49-F238E27FC236}">
                      <a16:creationId xmlns:a16="http://schemas.microsoft.com/office/drawing/2014/main" id="{FF3BB8AF-4F46-4A43-3CB0-6CDC8ED59B5A}"/>
                    </a:ext>
                  </a:extLst>
                </p:cNvPr>
                <p:cNvPicPr/>
                <p:nvPr/>
              </p:nvPicPr>
              <p:blipFill>
                <a:blip r:embed="rId133"/>
                <a:stretch>
                  <a:fillRect/>
                </a:stretch>
              </p:blipFill>
              <p:spPr>
                <a:xfrm>
                  <a:off x="6020170" y="2273129"/>
                  <a:ext cx="2282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6" name="Ink 85">
                  <a:extLst>
                    <a:ext uri="{FF2B5EF4-FFF2-40B4-BE49-F238E27FC236}">
                      <a16:creationId xmlns:a16="http://schemas.microsoft.com/office/drawing/2014/main" id="{B205CEAC-D9FA-F32D-1D93-97D700B07778}"/>
                    </a:ext>
                  </a:extLst>
                </p14:cNvPr>
                <p14:cNvContentPartPr/>
                <p14:nvPr/>
              </p14:nvContentPartPr>
              <p14:xfrm>
                <a:off x="6592210" y="2063249"/>
                <a:ext cx="31680" cy="352800"/>
              </p14:xfrm>
            </p:contentPart>
          </mc:Choice>
          <mc:Fallback xmlns="">
            <p:pic>
              <p:nvPicPr>
                <p:cNvPr id="86" name="Ink 85">
                  <a:extLst>
                    <a:ext uri="{FF2B5EF4-FFF2-40B4-BE49-F238E27FC236}">
                      <a16:creationId xmlns:a16="http://schemas.microsoft.com/office/drawing/2014/main" id="{B205CEAC-D9FA-F32D-1D93-97D700B07778}"/>
                    </a:ext>
                  </a:extLst>
                </p:cNvPr>
                <p:cNvPicPr/>
                <p:nvPr/>
              </p:nvPicPr>
              <p:blipFill>
                <a:blip r:embed="rId135"/>
                <a:stretch>
                  <a:fillRect/>
                </a:stretch>
              </p:blipFill>
              <p:spPr>
                <a:xfrm>
                  <a:off x="6583210" y="2054609"/>
                  <a:ext cx="49320" cy="3704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7" name="Ink 86">
                  <a:extLst>
                    <a:ext uri="{FF2B5EF4-FFF2-40B4-BE49-F238E27FC236}">
                      <a16:creationId xmlns:a16="http://schemas.microsoft.com/office/drawing/2014/main" id="{0BF78F8B-39C5-4C6F-39E7-7E0BDCC23787}"/>
                    </a:ext>
                  </a:extLst>
                </p14:cNvPr>
                <p14:cNvContentPartPr/>
                <p14:nvPr/>
              </p14:nvContentPartPr>
              <p14:xfrm>
                <a:off x="6391690" y="2025089"/>
                <a:ext cx="271440" cy="227880"/>
              </p14:xfrm>
            </p:contentPart>
          </mc:Choice>
          <mc:Fallback xmlns="">
            <p:pic>
              <p:nvPicPr>
                <p:cNvPr id="87" name="Ink 86">
                  <a:extLst>
                    <a:ext uri="{FF2B5EF4-FFF2-40B4-BE49-F238E27FC236}">
                      <a16:creationId xmlns:a16="http://schemas.microsoft.com/office/drawing/2014/main" id="{0BF78F8B-39C5-4C6F-39E7-7E0BDCC23787}"/>
                    </a:ext>
                  </a:extLst>
                </p:cNvPr>
                <p:cNvPicPr/>
                <p:nvPr/>
              </p:nvPicPr>
              <p:blipFill>
                <a:blip r:embed="rId137"/>
                <a:stretch>
                  <a:fillRect/>
                </a:stretch>
              </p:blipFill>
              <p:spPr>
                <a:xfrm>
                  <a:off x="6383050" y="2016089"/>
                  <a:ext cx="289080" cy="245520"/>
                </a:xfrm>
                <a:prstGeom prst="rect">
                  <a:avLst/>
                </a:prstGeom>
              </p:spPr>
            </p:pic>
          </mc:Fallback>
        </mc:AlternateContent>
      </p:grpSp>
      <p:grpSp>
        <p:nvGrpSpPr>
          <p:cNvPr id="92" name="Group 91">
            <a:extLst>
              <a:ext uri="{FF2B5EF4-FFF2-40B4-BE49-F238E27FC236}">
                <a16:creationId xmlns:a16="http://schemas.microsoft.com/office/drawing/2014/main" id="{092A9325-B1B7-7C6C-0249-B2BC665832F6}"/>
              </a:ext>
            </a:extLst>
          </p:cNvPr>
          <p:cNvGrpSpPr/>
          <p:nvPr/>
        </p:nvGrpSpPr>
        <p:grpSpPr>
          <a:xfrm>
            <a:off x="7098370" y="2063249"/>
            <a:ext cx="324360" cy="259560"/>
            <a:chOff x="7098370" y="2063249"/>
            <a:chExt cx="324360" cy="259560"/>
          </a:xfrm>
        </p:grpSpPr>
        <mc:AlternateContent xmlns:mc="http://schemas.openxmlformats.org/markup-compatibility/2006" xmlns:p14="http://schemas.microsoft.com/office/powerpoint/2010/main">
          <mc:Choice Requires="p14">
            <p:contentPart p14:bwMode="auto" r:id="rId138">
              <p14:nvContentPartPr>
                <p14:cNvPr id="90" name="Ink 89">
                  <a:extLst>
                    <a:ext uri="{FF2B5EF4-FFF2-40B4-BE49-F238E27FC236}">
                      <a16:creationId xmlns:a16="http://schemas.microsoft.com/office/drawing/2014/main" id="{E5A2AA07-6AE7-7F59-A5D1-203E03B0842B}"/>
                    </a:ext>
                  </a:extLst>
                </p14:cNvPr>
                <p14:cNvContentPartPr/>
                <p14:nvPr/>
              </p14:nvContentPartPr>
              <p14:xfrm>
                <a:off x="7184410" y="2063249"/>
                <a:ext cx="73080" cy="259560"/>
              </p14:xfrm>
            </p:contentPart>
          </mc:Choice>
          <mc:Fallback xmlns="">
            <p:pic>
              <p:nvPicPr>
                <p:cNvPr id="90" name="Ink 89">
                  <a:extLst>
                    <a:ext uri="{FF2B5EF4-FFF2-40B4-BE49-F238E27FC236}">
                      <a16:creationId xmlns:a16="http://schemas.microsoft.com/office/drawing/2014/main" id="{E5A2AA07-6AE7-7F59-A5D1-203E03B0842B}"/>
                    </a:ext>
                  </a:extLst>
                </p:cNvPr>
                <p:cNvPicPr/>
                <p:nvPr/>
              </p:nvPicPr>
              <p:blipFill>
                <a:blip r:embed="rId139"/>
                <a:stretch>
                  <a:fillRect/>
                </a:stretch>
              </p:blipFill>
              <p:spPr>
                <a:xfrm>
                  <a:off x="7175410" y="2054249"/>
                  <a:ext cx="9072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1" name="Ink 90">
                  <a:extLst>
                    <a:ext uri="{FF2B5EF4-FFF2-40B4-BE49-F238E27FC236}">
                      <a16:creationId xmlns:a16="http://schemas.microsoft.com/office/drawing/2014/main" id="{F2CE2484-E85C-70B0-FB94-19EB16D475F3}"/>
                    </a:ext>
                  </a:extLst>
                </p14:cNvPr>
                <p14:cNvContentPartPr/>
                <p14:nvPr/>
              </p14:nvContentPartPr>
              <p14:xfrm>
                <a:off x="7098370" y="2222729"/>
                <a:ext cx="324360" cy="14400"/>
              </p14:xfrm>
            </p:contentPart>
          </mc:Choice>
          <mc:Fallback xmlns="">
            <p:pic>
              <p:nvPicPr>
                <p:cNvPr id="91" name="Ink 90">
                  <a:extLst>
                    <a:ext uri="{FF2B5EF4-FFF2-40B4-BE49-F238E27FC236}">
                      <a16:creationId xmlns:a16="http://schemas.microsoft.com/office/drawing/2014/main" id="{F2CE2484-E85C-70B0-FB94-19EB16D475F3}"/>
                    </a:ext>
                  </a:extLst>
                </p:cNvPr>
                <p:cNvPicPr/>
                <p:nvPr/>
              </p:nvPicPr>
              <p:blipFill>
                <a:blip r:embed="rId141"/>
                <a:stretch>
                  <a:fillRect/>
                </a:stretch>
              </p:blipFill>
              <p:spPr>
                <a:xfrm>
                  <a:off x="7089370" y="2214089"/>
                  <a:ext cx="342000" cy="32040"/>
                </a:xfrm>
                <a:prstGeom prst="rect">
                  <a:avLst/>
                </a:prstGeom>
              </p:spPr>
            </p:pic>
          </mc:Fallback>
        </mc:AlternateContent>
      </p:grpSp>
      <p:grpSp>
        <p:nvGrpSpPr>
          <p:cNvPr id="99" name="Group 98">
            <a:extLst>
              <a:ext uri="{FF2B5EF4-FFF2-40B4-BE49-F238E27FC236}">
                <a16:creationId xmlns:a16="http://schemas.microsoft.com/office/drawing/2014/main" id="{9B85E0FD-1ED9-3E70-8703-79A0B811B450}"/>
              </a:ext>
            </a:extLst>
          </p:cNvPr>
          <p:cNvGrpSpPr/>
          <p:nvPr/>
        </p:nvGrpSpPr>
        <p:grpSpPr>
          <a:xfrm>
            <a:off x="7654570" y="1849049"/>
            <a:ext cx="1317240" cy="546840"/>
            <a:chOff x="7654570" y="1849049"/>
            <a:chExt cx="1317240" cy="546840"/>
          </a:xfrm>
        </p:grpSpPr>
        <mc:AlternateContent xmlns:mc="http://schemas.openxmlformats.org/markup-compatibility/2006" xmlns:p14="http://schemas.microsoft.com/office/powerpoint/2010/main">
          <mc:Choice Requires="p14">
            <p:contentPart p14:bwMode="auto" r:id="rId142">
              <p14:nvContentPartPr>
                <p14:cNvPr id="93" name="Ink 92">
                  <a:extLst>
                    <a:ext uri="{FF2B5EF4-FFF2-40B4-BE49-F238E27FC236}">
                      <a16:creationId xmlns:a16="http://schemas.microsoft.com/office/drawing/2014/main" id="{BDE99235-2A46-6B37-A685-D8E94FCDC594}"/>
                    </a:ext>
                  </a:extLst>
                </p14:cNvPr>
                <p14:cNvContentPartPr/>
                <p14:nvPr/>
              </p14:nvContentPartPr>
              <p14:xfrm>
                <a:off x="7654570" y="1938329"/>
                <a:ext cx="190800" cy="428760"/>
              </p14:xfrm>
            </p:contentPart>
          </mc:Choice>
          <mc:Fallback xmlns="">
            <p:pic>
              <p:nvPicPr>
                <p:cNvPr id="93" name="Ink 92">
                  <a:extLst>
                    <a:ext uri="{FF2B5EF4-FFF2-40B4-BE49-F238E27FC236}">
                      <a16:creationId xmlns:a16="http://schemas.microsoft.com/office/drawing/2014/main" id="{BDE99235-2A46-6B37-A685-D8E94FCDC594}"/>
                    </a:ext>
                  </a:extLst>
                </p:cNvPr>
                <p:cNvPicPr/>
                <p:nvPr/>
              </p:nvPicPr>
              <p:blipFill>
                <a:blip r:embed="rId143"/>
                <a:stretch>
                  <a:fillRect/>
                </a:stretch>
              </p:blipFill>
              <p:spPr>
                <a:xfrm>
                  <a:off x="7645930" y="1929689"/>
                  <a:ext cx="208440" cy="4464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4" name="Ink 93">
                  <a:extLst>
                    <a:ext uri="{FF2B5EF4-FFF2-40B4-BE49-F238E27FC236}">
                      <a16:creationId xmlns:a16="http://schemas.microsoft.com/office/drawing/2014/main" id="{A287CC10-33E1-FD06-489F-52D3B5BB4C3C}"/>
                    </a:ext>
                  </a:extLst>
                </p14:cNvPr>
                <p14:cNvContentPartPr/>
                <p14:nvPr/>
              </p14:nvContentPartPr>
              <p14:xfrm>
                <a:off x="7949770" y="1986929"/>
                <a:ext cx="178560" cy="288720"/>
              </p14:xfrm>
            </p:contentPart>
          </mc:Choice>
          <mc:Fallback xmlns="">
            <p:pic>
              <p:nvPicPr>
                <p:cNvPr id="94" name="Ink 93">
                  <a:extLst>
                    <a:ext uri="{FF2B5EF4-FFF2-40B4-BE49-F238E27FC236}">
                      <a16:creationId xmlns:a16="http://schemas.microsoft.com/office/drawing/2014/main" id="{A287CC10-33E1-FD06-489F-52D3B5BB4C3C}"/>
                    </a:ext>
                  </a:extLst>
                </p:cNvPr>
                <p:cNvPicPr/>
                <p:nvPr/>
              </p:nvPicPr>
              <p:blipFill>
                <a:blip r:embed="rId145"/>
                <a:stretch>
                  <a:fillRect/>
                </a:stretch>
              </p:blipFill>
              <p:spPr>
                <a:xfrm>
                  <a:off x="7940770" y="1978289"/>
                  <a:ext cx="19620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5" name="Ink 94">
                  <a:extLst>
                    <a:ext uri="{FF2B5EF4-FFF2-40B4-BE49-F238E27FC236}">
                      <a16:creationId xmlns:a16="http://schemas.microsoft.com/office/drawing/2014/main" id="{136DDE88-5392-8990-CD77-46BF39E099F2}"/>
                    </a:ext>
                  </a:extLst>
                </p14:cNvPr>
                <p14:cNvContentPartPr/>
                <p14:nvPr/>
              </p14:nvContentPartPr>
              <p14:xfrm>
                <a:off x="8372410" y="2023289"/>
                <a:ext cx="10800" cy="223200"/>
              </p14:xfrm>
            </p:contentPart>
          </mc:Choice>
          <mc:Fallback xmlns="">
            <p:pic>
              <p:nvPicPr>
                <p:cNvPr id="95" name="Ink 94">
                  <a:extLst>
                    <a:ext uri="{FF2B5EF4-FFF2-40B4-BE49-F238E27FC236}">
                      <a16:creationId xmlns:a16="http://schemas.microsoft.com/office/drawing/2014/main" id="{136DDE88-5392-8990-CD77-46BF39E099F2}"/>
                    </a:ext>
                  </a:extLst>
                </p:cNvPr>
                <p:cNvPicPr/>
                <p:nvPr/>
              </p:nvPicPr>
              <p:blipFill>
                <a:blip r:embed="rId147"/>
                <a:stretch>
                  <a:fillRect/>
                </a:stretch>
              </p:blipFill>
              <p:spPr>
                <a:xfrm>
                  <a:off x="8363410" y="2014289"/>
                  <a:ext cx="284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6" name="Ink 95">
                  <a:extLst>
                    <a:ext uri="{FF2B5EF4-FFF2-40B4-BE49-F238E27FC236}">
                      <a16:creationId xmlns:a16="http://schemas.microsoft.com/office/drawing/2014/main" id="{F7882974-874A-F36E-3956-E89A69428A5D}"/>
                    </a:ext>
                  </a:extLst>
                </p14:cNvPr>
                <p14:cNvContentPartPr/>
                <p14:nvPr/>
              </p14:nvContentPartPr>
              <p14:xfrm>
                <a:off x="8289970" y="2114369"/>
                <a:ext cx="223560" cy="22680"/>
              </p14:xfrm>
            </p:contentPart>
          </mc:Choice>
          <mc:Fallback xmlns="">
            <p:pic>
              <p:nvPicPr>
                <p:cNvPr id="96" name="Ink 95">
                  <a:extLst>
                    <a:ext uri="{FF2B5EF4-FFF2-40B4-BE49-F238E27FC236}">
                      <a16:creationId xmlns:a16="http://schemas.microsoft.com/office/drawing/2014/main" id="{F7882974-874A-F36E-3956-E89A69428A5D}"/>
                    </a:ext>
                  </a:extLst>
                </p:cNvPr>
                <p:cNvPicPr/>
                <p:nvPr/>
              </p:nvPicPr>
              <p:blipFill>
                <a:blip r:embed="rId149"/>
                <a:stretch>
                  <a:fillRect/>
                </a:stretch>
              </p:blipFill>
              <p:spPr>
                <a:xfrm>
                  <a:off x="8281330" y="2105369"/>
                  <a:ext cx="2412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7" name="Ink 96">
                  <a:extLst>
                    <a:ext uri="{FF2B5EF4-FFF2-40B4-BE49-F238E27FC236}">
                      <a16:creationId xmlns:a16="http://schemas.microsoft.com/office/drawing/2014/main" id="{585CA4D2-BC6B-C929-F67A-14CAC22BEA0D}"/>
                    </a:ext>
                  </a:extLst>
                </p14:cNvPr>
                <p14:cNvContentPartPr/>
                <p14:nvPr/>
              </p14:nvContentPartPr>
              <p14:xfrm>
                <a:off x="8577970" y="1991609"/>
                <a:ext cx="187920" cy="278280"/>
              </p14:xfrm>
            </p:contentPart>
          </mc:Choice>
          <mc:Fallback xmlns="">
            <p:pic>
              <p:nvPicPr>
                <p:cNvPr id="97" name="Ink 96">
                  <a:extLst>
                    <a:ext uri="{FF2B5EF4-FFF2-40B4-BE49-F238E27FC236}">
                      <a16:creationId xmlns:a16="http://schemas.microsoft.com/office/drawing/2014/main" id="{585CA4D2-BC6B-C929-F67A-14CAC22BEA0D}"/>
                    </a:ext>
                  </a:extLst>
                </p:cNvPr>
                <p:cNvPicPr/>
                <p:nvPr/>
              </p:nvPicPr>
              <p:blipFill>
                <a:blip r:embed="rId151"/>
                <a:stretch>
                  <a:fillRect/>
                </a:stretch>
              </p:blipFill>
              <p:spPr>
                <a:xfrm>
                  <a:off x="8569330" y="1982969"/>
                  <a:ext cx="20556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8" name="Ink 97">
                  <a:extLst>
                    <a:ext uri="{FF2B5EF4-FFF2-40B4-BE49-F238E27FC236}">
                      <a16:creationId xmlns:a16="http://schemas.microsoft.com/office/drawing/2014/main" id="{2D221053-F267-6DD1-BCBC-183CC988D11C}"/>
                    </a:ext>
                  </a:extLst>
                </p14:cNvPr>
                <p14:cNvContentPartPr/>
                <p14:nvPr/>
              </p14:nvContentPartPr>
              <p14:xfrm>
                <a:off x="8819530" y="1849049"/>
                <a:ext cx="152280" cy="546840"/>
              </p14:xfrm>
            </p:contentPart>
          </mc:Choice>
          <mc:Fallback xmlns="">
            <p:pic>
              <p:nvPicPr>
                <p:cNvPr id="98" name="Ink 97">
                  <a:extLst>
                    <a:ext uri="{FF2B5EF4-FFF2-40B4-BE49-F238E27FC236}">
                      <a16:creationId xmlns:a16="http://schemas.microsoft.com/office/drawing/2014/main" id="{2D221053-F267-6DD1-BCBC-183CC988D11C}"/>
                    </a:ext>
                  </a:extLst>
                </p:cNvPr>
                <p:cNvPicPr/>
                <p:nvPr/>
              </p:nvPicPr>
              <p:blipFill>
                <a:blip r:embed="rId153"/>
                <a:stretch>
                  <a:fillRect/>
                </a:stretch>
              </p:blipFill>
              <p:spPr>
                <a:xfrm>
                  <a:off x="8810530" y="1840049"/>
                  <a:ext cx="169920" cy="564480"/>
                </a:xfrm>
                <a:prstGeom prst="rect">
                  <a:avLst/>
                </a:prstGeom>
              </p:spPr>
            </p:pic>
          </mc:Fallback>
        </mc:AlternateContent>
      </p:grpSp>
      <p:grpSp>
        <p:nvGrpSpPr>
          <p:cNvPr id="102" name="Group 101">
            <a:extLst>
              <a:ext uri="{FF2B5EF4-FFF2-40B4-BE49-F238E27FC236}">
                <a16:creationId xmlns:a16="http://schemas.microsoft.com/office/drawing/2014/main" id="{97D9C0F1-3BB2-E9F5-FA0F-877B8C49472C}"/>
              </a:ext>
            </a:extLst>
          </p:cNvPr>
          <p:cNvGrpSpPr/>
          <p:nvPr/>
        </p:nvGrpSpPr>
        <p:grpSpPr>
          <a:xfrm>
            <a:off x="9285370" y="2055689"/>
            <a:ext cx="268920" cy="128520"/>
            <a:chOff x="9285370" y="2055689"/>
            <a:chExt cx="268920" cy="128520"/>
          </a:xfrm>
        </p:grpSpPr>
        <mc:AlternateContent xmlns:mc="http://schemas.openxmlformats.org/markup-compatibility/2006" xmlns:p14="http://schemas.microsoft.com/office/powerpoint/2010/main">
          <mc:Choice Requires="p14">
            <p:contentPart p14:bwMode="auto" r:id="rId154">
              <p14:nvContentPartPr>
                <p14:cNvPr id="100" name="Ink 99">
                  <a:extLst>
                    <a:ext uri="{FF2B5EF4-FFF2-40B4-BE49-F238E27FC236}">
                      <a16:creationId xmlns:a16="http://schemas.microsoft.com/office/drawing/2014/main" id="{F1DD401F-E888-72A2-6570-4279C536A62D}"/>
                    </a:ext>
                  </a:extLst>
                </p14:cNvPr>
                <p14:cNvContentPartPr/>
                <p14:nvPr/>
              </p14:nvContentPartPr>
              <p14:xfrm>
                <a:off x="9294730" y="2055689"/>
                <a:ext cx="243360" cy="13680"/>
              </p14:xfrm>
            </p:contentPart>
          </mc:Choice>
          <mc:Fallback xmlns="">
            <p:pic>
              <p:nvPicPr>
                <p:cNvPr id="100" name="Ink 99">
                  <a:extLst>
                    <a:ext uri="{FF2B5EF4-FFF2-40B4-BE49-F238E27FC236}">
                      <a16:creationId xmlns:a16="http://schemas.microsoft.com/office/drawing/2014/main" id="{F1DD401F-E888-72A2-6570-4279C536A62D}"/>
                    </a:ext>
                  </a:extLst>
                </p:cNvPr>
                <p:cNvPicPr/>
                <p:nvPr/>
              </p:nvPicPr>
              <p:blipFill>
                <a:blip r:embed="rId155"/>
                <a:stretch>
                  <a:fillRect/>
                </a:stretch>
              </p:blipFill>
              <p:spPr>
                <a:xfrm>
                  <a:off x="9286090" y="2046689"/>
                  <a:ext cx="2610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1" name="Ink 100">
                  <a:extLst>
                    <a:ext uri="{FF2B5EF4-FFF2-40B4-BE49-F238E27FC236}">
                      <a16:creationId xmlns:a16="http://schemas.microsoft.com/office/drawing/2014/main" id="{700F4D4B-6315-E9FC-5D82-3B15B1B84AE4}"/>
                    </a:ext>
                  </a:extLst>
                </p14:cNvPr>
                <p14:cNvContentPartPr/>
                <p14:nvPr/>
              </p14:nvContentPartPr>
              <p14:xfrm>
                <a:off x="9285370" y="2169449"/>
                <a:ext cx="268920" cy="14760"/>
              </p14:xfrm>
            </p:contentPart>
          </mc:Choice>
          <mc:Fallback xmlns="">
            <p:pic>
              <p:nvPicPr>
                <p:cNvPr id="101" name="Ink 100">
                  <a:extLst>
                    <a:ext uri="{FF2B5EF4-FFF2-40B4-BE49-F238E27FC236}">
                      <a16:creationId xmlns:a16="http://schemas.microsoft.com/office/drawing/2014/main" id="{700F4D4B-6315-E9FC-5D82-3B15B1B84AE4}"/>
                    </a:ext>
                  </a:extLst>
                </p:cNvPr>
                <p:cNvPicPr/>
                <p:nvPr/>
              </p:nvPicPr>
              <p:blipFill>
                <a:blip r:embed="rId157"/>
                <a:stretch>
                  <a:fillRect/>
                </a:stretch>
              </p:blipFill>
              <p:spPr>
                <a:xfrm>
                  <a:off x="9276370" y="2160809"/>
                  <a:ext cx="286560" cy="32400"/>
                </a:xfrm>
                <a:prstGeom prst="rect">
                  <a:avLst/>
                </a:prstGeom>
              </p:spPr>
            </p:pic>
          </mc:Fallback>
        </mc:AlternateContent>
      </p:grpSp>
      <p:grpSp>
        <p:nvGrpSpPr>
          <p:cNvPr id="105" name="Group 104">
            <a:extLst>
              <a:ext uri="{FF2B5EF4-FFF2-40B4-BE49-F238E27FC236}">
                <a16:creationId xmlns:a16="http://schemas.microsoft.com/office/drawing/2014/main" id="{579A773E-29E2-76F7-BE0F-8E04ACE710F6}"/>
              </a:ext>
            </a:extLst>
          </p:cNvPr>
          <p:cNvGrpSpPr/>
          <p:nvPr/>
        </p:nvGrpSpPr>
        <p:grpSpPr>
          <a:xfrm>
            <a:off x="10024090" y="1886489"/>
            <a:ext cx="398520" cy="370080"/>
            <a:chOff x="10024090" y="1886489"/>
            <a:chExt cx="398520" cy="370080"/>
          </a:xfrm>
        </p:grpSpPr>
        <mc:AlternateContent xmlns:mc="http://schemas.openxmlformats.org/markup-compatibility/2006" xmlns:p14="http://schemas.microsoft.com/office/powerpoint/2010/main">
          <mc:Choice Requires="p14">
            <p:contentPart p14:bwMode="auto" r:id="rId158">
              <p14:nvContentPartPr>
                <p14:cNvPr id="103" name="Ink 102">
                  <a:extLst>
                    <a:ext uri="{FF2B5EF4-FFF2-40B4-BE49-F238E27FC236}">
                      <a16:creationId xmlns:a16="http://schemas.microsoft.com/office/drawing/2014/main" id="{858DBC1C-010F-C572-C41C-0059CC92C2CC}"/>
                    </a:ext>
                  </a:extLst>
                </p14:cNvPr>
                <p14:cNvContentPartPr/>
                <p14:nvPr/>
              </p14:nvContentPartPr>
              <p14:xfrm>
                <a:off x="10024090" y="1886489"/>
                <a:ext cx="28800" cy="356760"/>
              </p14:xfrm>
            </p:contentPart>
          </mc:Choice>
          <mc:Fallback xmlns="">
            <p:pic>
              <p:nvPicPr>
                <p:cNvPr id="103" name="Ink 102">
                  <a:extLst>
                    <a:ext uri="{FF2B5EF4-FFF2-40B4-BE49-F238E27FC236}">
                      <a16:creationId xmlns:a16="http://schemas.microsoft.com/office/drawing/2014/main" id="{858DBC1C-010F-C572-C41C-0059CC92C2CC}"/>
                    </a:ext>
                  </a:extLst>
                </p:cNvPr>
                <p:cNvPicPr/>
                <p:nvPr/>
              </p:nvPicPr>
              <p:blipFill>
                <a:blip r:embed="rId159"/>
                <a:stretch>
                  <a:fillRect/>
                </a:stretch>
              </p:blipFill>
              <p:spPr>
                <a:xfrm>
                  <a:off x="10015450" y="1877849"/>
                  <a:ext cx="4644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4" name="Ink 103">
                  <a:extLst>
                    <a:ext uri="{FF2B5EF4-FFF2-40B4-BE49-F238E27FC236}">
                      <a16:creationId xmlns:a16="http://schemas.microsoft.com/office/drawing/2014/main" id="{FBA72673-BD23-7C06-A65F-5F42E7B5119C}"/>
                    </a:ext>
                  </a:extLst>
                </p14:cNvPr>
                <p14:cNvContentPartPr/>
                <p14:nvPr/>
              </p14:nvContentPartPr>
              <p14:xfrm>
                <a:off x="10177810" y="1908449"/>
                <a:ext cx="244800" cy="348120"/>
              </p14:xfrm>
            </p:contentPart>
          </mc:Choice>
          <mc:Fallback xmlns="">
            <p:pic>
              <p:nvPicPr>
                <p:cNvPr id="104" name="Ink 103">
                  <a:extLst>
                    <a:ext uri="{FF2B5EF4-FFF2-40B4-BE49-F238E27FC236}">
                      <a16:creationId xmlns:a16="http://schemas.microsoft.com/office/drawing/2014/main" id="{FBA72673-BD23-7C06-A65F-5F42E7B5119C}"/>
                    </a:ext>
                  </a:extLst>
                </p:cNvPr>
                <p:cNvPicPr/>
                <p:nvPr/>
              </p:nvPicPr>
              <p:blipFill>
                <a:blip r:embed="rId161"/>
                <a:stretch>
                  <a:fillRect/>
                </a:stretch>
              </p:blipFill>
              <p:spPr>
                <a:xfrm>
                  <a:off x="10168810" y="1899449"/>
                  <a:ext cx="262440" cy="365760"/>
                </a:xfrm>
                <a:prstGeom prst="rect">
                  <a:avLst/>
                </a:prstGeom>
              </p:spPr>
            </p:pic>
          </mc:Fallback>
        </mc:AlternateContent>
      </p:grpSp>
      <p:grpSp>
        <p:nvGrpSpPr>
          <p:cNvPr id="122" name="Group 121">
            <a:extLst>
              <a:ext uri="{FF2B5EF4-FFF2-40B4-BE49-F238E27FC236}">
                <a16:creationId xmlns:a16="http://schemas.microsoft.com/office/drawing/2014/main" id="{FA32FFAC-8761-D677-AA10-020A651D3160}"/>
              </a:ext>
            </a:extLst>
          </p:cNvPr>
          <p:cNvGrpSpPr/>
          <p:nvPr/>
        </p:nvGrpSpPr>
        <p:grpSpPr>
          <a:xfrm>
            <a:off x="6351730" y="2591369"/>
            <a:ext cx="1525680" cy="597240"/>
            <a:chOff x="6351730" y="2591369"/>
            <a:chExt cx="1525680" cy="597240"/>
          </a:xfrm>
        </p:grpSpPr>
        <mc:AlternateContent xmlns:mc="http://schemas.openxmlformats.org/markup-compatibility/2006" xmlns:p14="http://schemas.microsoft.com/office/powerpoint/2010/main">
          <mc:Choice Requires="p14">
            <p:contentPart p14:bwMode="auto" r:id="rId162">
              <p14:nvContentPartPr>
                <p14:cNvPr id="114" name="Ink 113">
                  <a:extLst>
                    <a:ext uri="{FF2B5EF4-FFF2-40B4-BE49-F238E27FC236}">
                      <a16:creationId xmlns:a16="http://schemas.microsoft.com/office/drawing/2014/main" id="{4B04E329-D0D3-9C7F-54F1-5E0EEBC3C09F}"/>
                    </a:ext>
                  </a:extLst>
                </p14:cNvPr>
                <p14:cNvContentPartPr/>
                <p14:nvPr/>
              </p14:nvContentPartPr>
              <p14:xfrm>
                <a:off x="6383410" y="2692169"/>
                <a:ext cx="221040" cy="249480"/>
              </p14:xfrm>
            </p:contentPart>
          </mc:Choice>
          <mc:Fallback xmlns="">
            <p:pic>
              <p:nvPicPr>
                <p:cNvPr id="114" name="Ink 113">
                  <a:extLst>
                    <a:ext uri="{FF2B5EF4-FFF2-40B4-BE49-F238E27FC236}">
                      <a16:creationId xmlns:a16="http://schemas.microsoft.com/office/drawing/2014/main" id="{4B04E329-D0D3-9C7F-54F1-5E0EEBC3C09F}"/>
                    </a:ext>
                  </a:extLst>
                </p:cNvPr>
                <p:cNvPicPr/>
                <p:nvPr/>
              </p:nvPicPr>
              <p:blipFill>
                <a:blip r:embed="rId163"/>
                <a:stretch>
                  <a:fillRect/>
                </a:stretch>
              </p:blipFill>
              <p:spPr>
                <a:xfrm>
                  <a:off x="6374770" y="2683529"/>
                  <a:ext cx="23868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5" name="Ink 114">
                  <a:extLst>
                    <a:ext uri="{FF2B5EF4-FFF2-40B4-BE49-F238E27FC236}">
                      <a16:creationId xmlns:a16="http://schemas.microsoft.com/office/drawing/2014/main" id="{AA3C16BC-9414-7930-50D2-2684B8F8CF11}"/>
                    </a:ext>
                  </a:extLst>
                </p14:cNvPr>
                <p14:cNvContentPartPr/>
                <p14:nvPr/>
              </p14:nvContentPartPr>
              <p14:xfrm>
                <a:off x="6351730" y="2591369"/>
                <a:ext cx="162000" cy="188640"/>
              </p14:xfrm>
            </p:contentPart>
          </mc:Choice>
          <mc:Fallback xmlns="">
            <p:pic>
              <p:nvPicPr>
                <p:cNvPr id="115" name="Ink 114">
                  <a:extLst>
                    <a:ext uri="{FF2B5EF4-FFF2-40B4-BE49-F238E27FC236}">
                      <a16:creationId xmlns:a16="http://schemas.microsoft.com/office/drawing/2014/main" id="{AA3C16BC-9414-7930-50D2-2684B8F8CF11}"/>
                    </a:ext>
                  </a:extLst>
                </p:cNvPr>
                <p:cNvPicPr/>
                <p:nvPr/>
              </p:nvPicPr>
              <p:blipFill>
                <a:blip r:embed="rId165"/>
                <a:stretch>
                  <a:fillRect/>
                </a:stretch>
              </p:blipFill>
              <p:spPr>
                <a:xfrm>
                  <a:off x="6342730" y="2582729"/>
                  <a:ext cx="1796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7" name="Ink 116">
                  <a:extLst>
                    <a:ext uri="{FF2B5EF4-FFF2-40B4-BE49-F238E27FC236}">
                      <a16:creationId xmlns:a16="http://schemas.microsoft.com/office/drawing/2014/main" id="{F8DDD1F4-54BB-3861-025E-84EB9545B416}"/>
                    </a:ext>
                  </a:extLst>
                </p14:cNvPr>
                <p14:cNvContentPartPr/>
                <p14:nvPr/>
              </p14:nvContentPartPr>
              <p14:xfrm>
                <a:off x="6609850" y="2797289"/>
                <a:ext cx="183600" cy="266040"/>
              </p14:xfrm>
            </p:contentPart>
          </mc:Choice>
          <mc:Fallback xmlns="">
            <p:pic>
              <p:nvPicPr>
                <p:cNvPr id="117" name="Ink 116">
                  <a:extLst>
                    <a:ext uri="{FF2B5EF4-FFF2-40B4-BE49-F238E27FC236}">
                      <a16:creationId xmlns:a16="http://schemas.microsoft.com/office/drawing/2014/main" id="{F8DDD1F4-54BB-3861-025E-84EB9545B416}"/>
                    </a:ext>
                  </a:extLst>
                </p:cNvPr>
                <p:cNvPicPr/>
                <p:nvPr/>
              </p:nvPicPr>
              <p:blipFill>
                <a:blip r:embed="rId167"/>
                <a:stretch>
                  <a:fillRect/>
                </a:stretch>
              </p:blipFill>
              <p:spPr>
                <a:xfrm>
                  <a:off x="6600850" y="2788649"/>
                  <a:ext cx="20124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8" name="Ink 117">
                  <a:extLst>
                    <a:ext uri="{FF2B5EF4-FFF2-40B4-BE49-F238E27FC236}">
                      <a16:creationId xmlns:a16="http://schemas.microsoft.com/office/drawing/2014/main" id="{9E3F763C-ED6E-667D-C3F7-49511F7FC38F}"/>
                    </a:ext>
                  </a:extLst>
                </p14:cNvPr>
                <p14:cNvContentPartPr/>
                <p14:nvPr/>
              </p14:nvContentPartPr>
              <p14:xfrm>
                <a:off x="6875530" y="2963609"/>
                <a:ext cx="163800" cy="130320"/>
              </p14:xfrm>
            </p:contentPart>
          </mc:Choice>
          <mc:Fallback xmlns="">
            <p:pic>
              <p:nvPicPr>
                <p:cNvPr id="118" name="Ink 117">
                  <a:extLst>
                    <a:ext uri="{FF2B5EF4-FFF2-40B4-BE49-F238E27FC236}">
                      <a16:creationId xmlns:a16="http://schemas.microsoft.com/office/drawing/2014/main" id="{9E3F763C-ED6E-667D-C3F7-49511F7FC38F}"/>
                    </a:ext>
                  </a:extLst>
                </p:cNvPr>
                <p:cNvPicPr/>
                <p:nvPr/>
              </p:nvPicPr>
              <p:blipFill>
                <a:blip r:embed="rId169"/>
                <a:stretch>
                  <a:fillRect/>
                </a:stretch>
              </p:blipFill>
              <p:spPr>
                <a:xfrm>
                  <a:off x="6866890" y="2954969"/>
                  <a:ext cx="1814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9" name="Ink 118">
                  <a:extLst>
                    <a:ext uri="{FF2B5EF4-FFF2-40B4-BE49-F238E27FC236}">
                      <a16:creationId xmlns:a16="http://schemas.microsoft.com/office/drawing/2014/main" id="{3B82BCF4-F4C6-82C9-63E3-B7D356DEA8F8}"/>
                    </a:ext>
                  </a:extLst>
                </p14:cNvPr>
                <p14:cNvContentPartPr/>
                <p14:nvPr/>
              </p14:nvContentPartPr>
              <p14:xfrm>
                <a:off x="7139410" y="2991329"/>
                <a:ext cx="177120" cy="123480"/>
              </p14:xfrm>
            </p:contentPart>
          </mc:Choice>
          <mc:Fallback xmlns="">
            <p:pic>
              <p:nvPicPr>
                <p:cNvPr id="119" name="Ink 118">
                  <a:extLst>
                    <a:ext uri="{FF2B5EF4-FFF2-40B4-BE49-F238E27FC236}">
                      <a16:creationId xmlns:a16="http://schemas.microsoft.com/office/drawing/2014/main" id="{3B82BCF4-F4C6-82C9-63E3-B7D356DEA8F8}"/>
                    </a:ext>
                  </a:extLst>
                </p:cNvPr>
                <p:cNvPicPr/>
                <p:nvPr/>
              </p:nvPicPr>
              <p:blipFill>
                <a:blip r:embed="rId171"/>
                <a:stretch>
                  <a:fillRect/>
                </a:stretch>
              </p:blipFill>
              <p:spPr>
                <a:xfrm>
                  <a:off x="7130410" y="2982329"/>
                  <a:ext cx="1947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0" name="Ink 119">
                  <a:extLst>
                    <a:ext uri="{FF2B5EF4-FFF2-40B4-BE49-F238E27FC236}">
                      <a16:creationId xmlns:a16="http://schemas.microsoft.com/office/drawing/2014/main" id="{E7D3203C-79B8-942B-1C73-5B47E2A83BF4}"/>
                    </a:ext>
                  </a:extLst>
                </p14:cNvPr>
                <p14:cNvContentPartPr/>
                <p14:nvPr/>
              </p14:nvContentPartPr>
              <p14:xfrm>
                <a:off x="7349650" y="2768849"/>
                <a:ext cx="101160" cy="388800"/>
              </p14:xfrm>
            </p:contentPart>
          </mc:Choice>
          <mc:Fallback xmlns="">
            <p:pic>
              <p:nvPicPr>
                <p:cNvPr id="120" name="Ink 119">
                  <a:extLst>
                    <a:ext uri="{FF2B5EF4-FFF2-40B4-BE49-F238E27FC236}">
                      <a16:creationId xmlns:a16="http://schemas.microsoft.com/office/drawing/2014/main" id="{E7D3203C-79B8-942B-1C73-5B47E2A83BF4}"/>
                    </a:ext>
                  </a:extLst>
                </p:cNvPr>
                <p:cNvPicPr/>
                <p:nvPr/>
              </p:nvPicPr>
              <p:blipFill>
                <a:blip r:embed="rId173"/>
                <a:stretch>
                  <a:fillRect/>
                </a:stretch>
              </p:blipFill>
              <p:spPr>
                <a:xfrm>
                  <a:off x="7340650" y="2759849"/>
                  <a:ext cx="11880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1" name="Ink 120">
                  <a:extLst>
                    <a:ext uri="{FF2B5EF4-FFF2-40B4-BE49-F238E27FC236}">
                      <a16:creationId xmlns:a16="http://schemas.microsoft.com/office/drawing/2014/main" id="{5A4E696E-C09A-6E9D-285A-F9CF2115A825}"/>
                    </a:ext>
                  </a:extLst>
                </p14:cNvPr>
                <p14:cNvContentPartPr/>
                <p14:nvPr/>
              </p14:nvContentPartPr>
              <p14:xfrm>
                <a:off x="7514170" y="2835449"/>
                <a:ext cx="363240" cy="353160"/>
              </p14:xfrm>
            </p:contentPart>
          </mc:Choice>
          <mc:Fallback xmlns="">
            <p:pic>
              <p:nvPicPr>
                <p:cNvPr id="121" name="Ink 120">
                  <a:extLst>
                    <a:ext uri="{FF2B5EF4-FFF2-40B4-BE49-F238E27FC236}">
                      <a16:creationId xmlns:a16="http://schemas.microsoft.com/office/drawing/2014/main" id="{5A4E696E-C09A-6E9D-285A-F9CF2115A825}"/>
                    </a:ext>
                  </a:extLst>
                </p:cNvPr>
                <p:cNvPicPr/>
                <p:nvPr/>
              </p:nvPicPr>
              <p:blipFill>
                <a:blip r:embed="rId175"/>
                <a:stretch>
                  <a:fillRect/>
                </a:stretch>
              </p:blipFill>
              <p:spPr>
                <a:xfrm>
                  <a:off x="7505530" y="2826449"/>
                  <a:ext cx="380880" cy="370800"/>
                </a:xfrm>
                <a:prstGeom prst="rect">
                  <a:avLst/>
                </a:prstGeom>
              </p:spPr>
            </p:pic>
          </mc:Fallback>
        </mc:AlternateContent>
      </p:grpSp>
      <p:grpSp>
        <p:nvGrpSpPr>
          <p:cNvPr id="125" name="Group 124">
            <a:extLst>
              <a:ext uri="{FF2B5EF4-FFF2-40B4-BE49-F238E27FC236}">
                <a16:creationId xmlns:a16="http://schemas.microsoft.com/office/drawing/2014/main" id="{9D7DAE40-5FAF-5E0C-1F4A-1A10A39799BD}"/>
              </a:ext>
            </a:extLst>
          </p:cNvPr>
          <p:cNvGrpSpPr/>
          <p:nvPr/>
        </p:nvGrpSpPr>
        <p:grpSpPr>
          <a:xfrm>
            <a:off x="7965250" y="2380049"/>
            <a:ext cx="634320" cy="415800"/>
            <a:chOff x="7965250" y="2380049"/>
            <a:chExt cx="634320" cy="415800"/>
          </a:xfrm>
        </p:grpSpPr>
        <mc:AlternateContent xmlns:mc="http://schemas.openxmlformats.org/markup-compatibility/2006" xmlns:p14="http://schemas.microsoft.com/office/powerpoint/2010/main">
          <mc:Choice Requires="p14">
            <p:contentPart p14:bwMode="auto" r:id="rId176">
              <p14:nvContentPartPr>
                <p14:cNvPr id="123" name="Ink 122">
                  <a:extLst>
                    <a:ext uri="{FF2B5EF4-FFF2-40B4-BE49-F238E27FC236}">
                      <a16:creationId xmlns:a16="http://schemas.microsoft.com/office/drawing/2014/main" id="{BFC1C19B-96B5-CA90-08E4-BD5A633D7D0A}"/>
                    </a:ext>
                  </a:extLst>
                </p14:cNvPr>
                <p14:cNvContentPartPr/>
                <p14:nvPr/>
              </p14:nvContentPartPr>
              <p14:xfrm>
                <a:off x="7965250" y="2380049"/>
                <a:ext cx="634320" cy="149040"/>
              </p14:xfrm>
            </p:contentPart>
          </mc:Choice>
          <mc:Fallback xmlns="">
            <p:pic>
              <p:nvPicPr>
                <p:cNvPr id="123" name="Ink 122">
                  <a:extLst>
                    <a:ext uri="{FF2B5EF4-FFF2-40B4-BE49-F238E27FC236}">
                      <a16:creationId xmlns:a16="http://schemas.microsoft.com/office/drawing/2014/main" id="{BFC1C19B-96B5-CA90-08E4-BD5A633D7D0A}"/>
                    </a:ext>
                  </a:extLst>
                </p:cNvPr>
                <p:cNvPicPr/>
                <p:nvPr/>
              </p:nvPicPr>
              <p:blipFill>
                <a:blip r:embed="rId177"/>
                <a:stretch>
                  <a:fillRect/>
                </a:stretch>
              </p:blipFill>
              <p:spPr>
                <a:xfrm>
                  <a:off x="7956610" y="2371409"/>
                  <a:ext cx="6519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4" name="Ink 123">
                  <a:extLst>
                    <a:ext uri="{FF2B5EF4-FFF2-40B4-BE49-F238E27FC236}">
                      <a16:creationId xmlns:a16="http://schemas.microsoft.com/office/drawing/2014/main" id="{39F273A8-4646-224C-597C-E6B5B2DAEBB4}"/>
                    </a:ext>
                  </a:extLst>
                </p14:cNvPr>
                <p14:cNvContentPartPr/>
                <p14:nvPr/>
              </p14:nvContentPartPr>
              <p14:xfrm>
                <a:off x="8267290" y="2558609"/>
                <a:ext cx="317520" cy="237240"/>
              </p14:xfrm>
            </p:contentPart>
          </mc:Choice>
          <mc:Fallback xmlns="">
            <p:pic>
              <p:nvPicPr>
                <p:cNvPr id="124" name="Ink 123">
                  <a:extLst>
                    <a:ext uri="{FF2B5EF4-FFF2-40B4-BE49-F238E27FC236}">
                      <a16:creationId xmlns:a16="http://schemas.microsoft.com/office/drawing/2014/main" id="{39F273A8-4646-224C-597C-E6B5B2DAEBB4}"/>
                    </a:ext>
                  </a:extLst>
                </p:cNvPr>
                <p:cNvPicPr/>
                <p:nvPr/>
              </p:nvPicPr>
              <p:blipFill>
                <a:blip r:embed="rId179"/>
                <a:stretch>
                  <a:fillRect/>
                </a:stretch>
              </p:blipFill>
              <p:spPr>
                <a:xfrm>
                  <a:off x="8258650" y="2549969"/>
                  <a:ext cx="335160" cy="254880"/>
                </a:xfrm>
                <a:prstGeom prst="rect">
                  <a:avLst/>
                </a:prstGeom>
              </p:spPr>
            </p:pic>
          </mc:Fallback>
        </mc:AlternateContent>
      </p:grpSp>
      <p:grpSp>
        <p:nvGrpSpPr>
          <p:cNvPr id="130" name="Group 129">
            <a:extLst>
              <a:ext uri="{FF2B5EF4-FFF2-40B4-BE49-F238E27FC236}">
                <a16:creationId xmlns:a16="http://schemas.microsoft.com/office/drawing/2014/main" id="{F3C2617C-130C-7E39-7D81-6D8C49636734}"/>
              </a:ext>
            </a:extLst>
          </p:cNvPr>
          <p:cNvGrpSpPr/>
          <p:nvPr/>
        </p:nvGrpSpPr>
        <p:grpSpPr>
          <a:xfrm>
            <a:off x="8706130" y="2729609"/>
            <a:ext cx="1439280" cy="509400"/>
            <a:chOff x="8706130" y="2729609"/>
            <a:chExt cx="1439280" cy="509400"/>
          </a:xfrm>
        </p:grpSpPr>
        <mc:AlternateContent xmlns:mc="http://schemas.openxmlformats.org/markup-compatibility/2006" xmlns:p14="http://schemas.microsoft.com/office/powerpoint/2010/main">
          <mc:Choice Requires="p14">
            <p:contentPart p14:bwMode="auto" r:id="rId180">
              <p14:nvContentPartPr>
                <p14:cNvPr id="127" name="Ink 126">
                  <a:extLst>
                    <a:ext uri="{FF2B5EF4-FFF2-40B4-BE49-F238E27FC236}">
                      <a16:creationId xmlns:a16="http://schemas.microsoft.com/office/drawing/2014/main" id="{2FC3E260-B228-CBD0-DFF3-EF229EB49500}"/>
                    </a:ext>
                  </a:extLst>
                </p14:cNvPr>
                <p14:cNvContentPartPr/>
                <p14:nvPr/>
              </p14:nvContentPartPr>
              <p14:xfrm>
                <a:off x="8706130" y="2729609"/>
                <a:ext cx="128520" cy="304200"/>
              </p14:xfrm>
            </p:contentPart>
          </mc:Choice>
          <mc:Fallback xmlns="">
            <p:pic>
              <p:nvPicPr>
                <p:cNvPr id="127" name="Ink 126">
                  <a:extLst>
                    <a:ext uri="{FF2B5EF4-FFF2-40B4-BE49-F238E27FC236}">
                      <a16:creationId xmlns:a16="http://schemas.microsoft.com/office/drawing/2014/main" id="{2FC3E260-B228-CBD0-DFF3-EF229EB49500}"/>
                    </a:ext>
                  </a:extLst>
                </p:cNvPr>
                <p:cNvPicPr/>
                <p:nvPr/>
              </p:nvPicPr>
              <p:blipFill>
                <a:blip r:embed="rId181"/>
                <a:stretch>
                  <a:fillRect/>
                </a:stretch>
              </p:blipFill>
              <p:spPr>
                <a:xfrm>
                  <a:off x="8697130" y="2720609"/>
                  <a:ext cx="14616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8" name="Ink 127">
                  <a:extLst>
                    <a:ext uri="{FF2B5EF4-FFF2-40B4-BE49-F238E27FC236}">
                      <a16:creationId xmlns:a16="http://schemas.microsoft.com/office/drawing/2014/main" id="{D2116E72-6859-E75C-2419-BE9A2BF3895F}"/>
                    </a:ext>
                  </a:extLst>
                </p14:cNvPr>
                <p14:cNvContentPartPr/>
                <p14:nvPr/>
              </p14:nvContentPartPr>
              <p14:xfrm>
                <a:off x="8914930" y="2947409"/>
                <a:ext cx="172800" cy="291600"/>
              </p14:xfrm>
            </p:contentPart>
          </mc:Choice>
          <mc:Fallback xmlns="">
            <p:pic>
              <p:nvPicPr>
                <p:cNvPr id="128" name="Ink 127">
                  <a:extLst>
                    <a:ext uri="{FF2B5EF4-FFF2-40B4-BE49-F238E27FC236}">
                      <a16:creationId xmlns:a16="http://schemas.microsoft.com/office/drawing/2014/main" id="{D2116E72-6859-E75C-2419-BE9A2BF3895F}"/>
                    </a:ext>
                  </a:extLst>
                </p:cNvPr>
                <p:cNvPicPr/>
                <p:nvPr/>
              </p:nvPicPr>
              <p:blipFill>
                <a:blip r:embed="rId183"/>
                <a:stretch>
                  <a:fillRect/>
                </a:stretch>
              </p:blipFill>
              <p:spPr>
                <a:xfrm>
                  <a:off x="8905930" y="2938409"/>
                  <a:ext cx="19044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9" name="Ink 128">
                  <a:extLst>
                    <a:ext uri="{FF2B5EF4-FFF2-40B4-BE49-F238E27FC236}">
                      <a16:creationId xmlns:a16="http://schemas.microsoft.com/office/drawing/2014/main" id="{85B1819E-B8B6-6B26-A3DB-6CBC32821199}"/>
                    </a:ext>
                  </a:extLst>
                </p14:cNvPr>
                <p14:cNvContentPartPr/>
                <p14:nvPr/>
              </p14:nvContentPartPr>
              <p14:xfrm>
                <a:off x="9274570" y="2783249"/>
                <a:ext cx="870840" cy="350640"/>
              </p14:xfrm>
            </p:contentPart>
          </mc:Choice>
          <mc:Fallback xmlns="">
            <p:pic>
              <p:nvPicPr>
                <p:cNvPr id="129" name="Ink 128">
                  <a:extLst>
                    <a:ext uri="{FF2B5EF4-FFF2-40B4-BE49-F238E27FC236}">
                      <a16:creationId xmlns:a16="http://schemas.microsoft.com/office/drawing/2014/main" id="{85B1819E-B8B6-6B26-A3DB-6CBC32821199}"/>
                    </a:ext>
                  </a:extLst>
                </p:cNvPr>
                <p:cNvPicPr/>
                <p:nvPr/>
              </p:nvPicPr>
              <p:blipFill>
                <a:blip r:embed="rId185"/>
                <a:stretch>
                  <a:fillRect/>
                </a:stretch>
              </p:blipFill>
              <p:spPr>
                <a:xfrm>
                  <a:off x="9265930" y="2774609"/>
                  <a:ext cx="888480" cy="368280"/>
                </a:xfrm>
                <a:prstGeom prst="rect">
                  <a:avLst/>
                </a:prstGeom>
              </p:spPr>
            </p:pic>
          </mc:Fallback>
        </mc:AlternateContent>
      </p:grpSp>
      <p:grpSp>
        <p:nvGrpSpPr>
          <p:cNvPr id="133" name="Group 132">
            <a:extLst>
              <a:ext uri="{FF2B5EF4-FFF2-40B4-BE49-F238E27FC236}">
                <a16:creationId xmlns:a16="http://schemas.microsoft.com/office/drawing/2014/main" id="{5B8FABC1-5FC8-F778-63BA-1C4EF94FBBA3}"/>
              </a:ext>
            </a:extLst>
          </p:cNvPr>
          <p:cNvGrpSpPr/>
          <p:nvPr/>
        </p:nvGrpSpPr>
        <p:grpSpPr>
          <a:xfrm>
            <a:off x="10745170" y="2080169"/>
            <a:ext cx="256680" cy="144720"/>
            <a:chOff x="10745170" y="2080169"/>
            <a:chExt cx="256680" cy="144720"/>
          </a:xfrm>
        </p:grpSpPr>
        <mc:AlternateContent xmlns:mc="http://schemas.openxmlformats.org/markup-compatibility/2006" xmlns:p14="http://schemas.microsoft.com/office/powerpoint/2010/main">
          <mc:Choice Requires="p14">
            <p:contentPart p14:bwMode="auto" r:id="rId186">
              <p14:nvContentPartPr>
                <p14:cNvPr id="131" name="Ink 130">
                  <a:extLst>
                    <a:ext uri="{FF2B5EF4-FFF2-40B4-BE49-F238E27FC236}">
                      <a16:creationId xmlns:a16="http://schemas.microsoft.com/office/drawing/2014/main" id="{26410C84-44DE-7FA9-6DCD-2802A8A7ACA4}"/>
                    </a:ext>
                  </a:extLst>
                </p14:cNvPr>
                <p14:cNvContentPartPr/>
                <p14:nvPr/>
              </p14:nvContentPartPr>
              <p14:xfrm>
                <a:off x="10762810" y="2080169"/>
                <a:ext cx="231840" cy="11880"/>
              </p14:xfrm>
            </p:contentPart>
          </mc:Choice>
          <mc:Fallback xmlns="">
            <p:pic>
              <p:nvPicPr>
                <p:cNvPr id="131" name="Ink 130">
                  <a:extLst>
                    <a:ext uri="{FF2B5EF4-FFF2-40B4-BE49-F238E27FC236}">
                      <a16:creationId xmlns:a16="http://schemas.microsoft.com/office/drawing/2014/main" id="{26410C84-44DE-7FA9-6DCD-2802A8A7ACA4}"/>
                    </a:ext>
                  </a:extLst>
                </p:cNvPr>
                <p:cNvPicPr/>
                <p:nvPr/>
              </p:nvPicPr>
              <p:blipFill>
                <a:blip r:embed="rId187"/>
                <a:stretch>
                  <a:fillRect/>
                </a:stretch>
              </p:blipFill>
              <p:spPr>
                <a:xfrm>
                  <a:off x="10753810" y="2071169"/>
                  <a:ext cx="2494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2" name="Ink 131">
                  <a:extLst>
                    <a:ext uri="{FF2B5EF4-FFF2-40B4-BE49-F238E27FC236}">
                      <a16:creationId xmlns:a16="http://schemas.microsoft.com/office/drawing/2014/main" id="{5D27B84C-C333-215C-7409-360AA85D1E19}"/>
                    </a:ext>
                  </a:extLst>
                </p14:cNvPr>
                <p14:cNvContentPartPr/>
                <p14:nvPr/>
              </p14:nvContentPartPr>
              <p14:xfrm>
                <a:off x="10745170" y="2207249"/>
                <a:ext cx="256680" cy="17640"/>
              </p14:xfrm>
            </p:contentPart>
          </mc:Choice>
          <mc:Fallback xmlns="">
            <p:pic>
              <p:nvPicPr>
                <p:cNvPr id="132" name="Ink 131">
                  <a:extLst>
                    <a:ext uri="{FF2B5EF4-FFF2-40B4-BE49-F238E27FC236}">
                      <a16:creationId xmlns:a16="http://schemas.microsoft.com/office/drawing/2014/main" id="{5D27B84C-C333-215C-7409-360AA85D1E19}"/>
                    </a:ext>
                  </a:extLst>
                </p:cNvPr>
                <p:cNvPicPr/>
                <p:nvPr/>
              </p:nvPicPr>
              <p:blipFill>
                <a:blip r:embed="rId189"/>
                <a:stretch>
                  <a:fillRect/>
                </a:stretch>
              </p:blipFill>
              <p:spPr>
                <a:xfrm>
                  <a:off x="10736530" y="2198609"/>
                  <a:ext cx="274320" cy="35280"/>
                </a:xfrm>
                <a:prstGeom prst="rect">
                  <a:avLst/>
                </a:prstGeom>
              </p:spPr>
            </p:pic>
          </mc:Fallback>
        </mc:AlternateContent>
      </p:grpSp>
      <p:grpSp>
        <p:nvGrpSpPr>
          <p:cNvPr id="137" name="Group 136">
            <a:extLst>
              <a:ext uri="{FF2B5EF4-FFF2-40B4-BE49-F238E27FC236}">
                <a16:creationId xmlns:a16="http://schemas.microsoft.com/office/drawing/2014/main" id="{66496AF1-84D7-E2FF-549B-730F5A086ABF}"/>
              </a:ext>
            </a:extLst>
          </p:cNvPr>
          <p:cNvGrpSpPr/>
          <p:nvPr/>
        </p:nvGrpSpPr>
        <p:grpSpPr>
          <a:xfrm>
            <a:off x="11295610" y="1742489"/>
            <a:ext cx="690120" cy="529560"/>
            <a:chOff x="11295610" y="1742489"/>
            <a:chExt cx="690120" cy="529560"/>
          </a:xfrm>
        </p:grpSpPr>
        <mc:AlternateContent xmlns:mc="http://schemas.openxmlformats.org/markup-compatibility/2006" xmlns:p14="http://schemas.microsoft.com/office/powerpoint/2010/main">
          <mc:Choice Requires="p14">
            <p:contentPart p14:bwMode="auto" r:id="rId190">
              <p14:nvContentPartPr>
                <p14:cNvPr id="134" name="Ink 133">
                  <a:extLst>
                    <a:ext uri="{FF2B5EF4-FFF2-40B4-BE49-F238E27FC236}">
                      <a16:creationId xmlns:a16="http://schemas.microsoft.com/office/drawing/2014/main" id="{73EA3730-3DBB-2329-95B3-86C71FC34B35}"/>
                    </a:ext>
                  </a:extLst>
                </p14:cNvPr>
                <p14:cNvContentPartPr/>
                <p14:nvPr/>
              </p14:nvContentPartPr>
              <p14:xfrm>
                <a:off x="11295610" y="1931129"/>
                <a:ext cx="363600" cy="340920"/>
              </p14:xfrm>
            </p:contentPart>
          </mc:Choice>
          <mc:Fallback xmlns="">
            <p:pic>
              <p:nvPicPr>
                <p:cNvPr id="134" name="Ink 133">
                  <a:extLst>
                    <a:ext uri="{FF2B5EF4-FFF2-40B4-BE49-F238E27FC236}">
                      <a16:creationId xmlns:a16="http://schemas.microsoft.com/office/drawing/2014/main" id="{73EA3730-3DBB-2329-95B3-86C71FC34B35}"/>
                    </a:ext>
                  </a:extLst>
                </p:cNvPr>
                <p:cNvPicPr/>
                <p:nvPr/>
              </p:nvPicPr>
              <p:blipFill>
                <a:blip r:embed="rId191"/>
                <a:stretch>
                  <a:fillRect/>
                </a:stretch>
              </p:blipFill>
              <p:spPr>
                <a:xfrm>
                  <a:off x="11286970" y="1922129"/>
                  <a:ext cx="38124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5" name="Ink 134">
                  <a:extLst>
                    <a:ext uri="{FF2B5EF4-FFF2-40B4-BE49-F238E27FC236}">
                      <a16:creationId xmlns:a16="http://schemas.microsoft.com/office/drawing/2014/main" id="{A31260EC-A419-7304-3157-4EEFEA16A490}"/>
                    </a:ext>
                  </a:extLst>
                </p14:cNvPr>
                <p14:cNvContentPartPr/>
                <p14:nvPr/>
              </p14:nvContentPartPr>
              <p14:xfrm>
                <a:off x="11754970" y="1744649"/>
                <a:ext cx="21960" cy="218880"/>
              </p14:xfrm>
            </p:contentPart>
          </mc:Choice>
          <mc:Fallback xmlns="">
            <p:pic>
              <p:nvPicPr>
                <p:cNvPr id="135" name="Ink 134">
                  <a:extLst>
                    <a:ext uri="{FF2B5EF4-FFF2-40B4-BE49-F238E27FC236}">
                      <a16:creationId xmlns:a16="http://schemas.microsoft.com/office/drawing/2014/main" id="{A31260EC-A419-7304-3157-4EEFEA16A490}"/>
                    </a:ext>
                  </a:extLst>
                </p:cNvPr>
                <p:cNvPicPr/>
                <p:nvPr/>
              </p:nvPicPr>
              <p:blipFill>
                <a:blip r:embed="rId193"/>
                <a:stretch>
                  <a:fillRect/>
                </a:stretch>
              </p:blipFill>
              <p:spPr>
                <a:xfrm>
                  <a:off x="11745970" y="1736009"/>
                  <a:ext cx="3960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6" name="Ink 135">
                  <a:extLst>
                    <a:ext uri="{FF2B5EF4-FFF2-40B4-BE49-F238E27FC236}">
                      <a16:creationId xmlns:a16="http://schemas.microsoft.com/office/drawing/2014/main" id="{F585EDE3-36FE-FE25-F669-4FA5A8A37C0E}"/>
                    </a:ext>
                  </a:extLst>
                </p14:cNvPr>
                <p14:cNvContentPartPr/>
                <p14:nvPr/>
              </p14:nvContentPartPr>
              <p14:xfrm>
                <a:off x="11815450" y="1742489"/>
                <a:ext cx="170280" cy="248760"/>
              </p14:xfrm>
            </p:contentPart>
          </mc:Choice>
          <mc:Fallback xmlns="">
            <p:pic>
              <p:nvPicPr>
                <p:cNvPr id="136" name="Ink 135">
                  <a:extLst>
                    <a:ext uri="{FF2B5EF4-FFF2-40B4-BE49-F238E27FC236}">
                      <a16:creationId xmlns:a16="http://schemas.microsoft.com/office/drawing/2014/main" id="{F585EDE3-36FE-FE25-F669-4FA5A8A37C0E}"/>
                    </a:ext>
                  </a:extLst>
                </p:cNvPr>
                <p:cNvPicPr/>
                <p:nvPr/>
              </p:nvPicPr>
              <p:blipFill>
                <a:blip r:embed="rId195"/>
                <a:stretch>
                  <a:fillRect/>
                </a:stretch>
              </p:blipFill>
              <p:spPr>
                <a:xfrm>
                  <a:off x="11806450" y="1733489"/>
                  <a:ext cx="187920" cy="266400"/>
                </a:xfrm>
                <a:prstGeom prst="rect">
                  <a:avLst/>
                </a:prstGeom>
              </p:spPr>
            </p:pic>
          </mc:Fallback>
        </mc:AlternateContent>
      </p:grpSp>
      <p:grpSp>
        <p:nvGrpSpPr>
          <p:cNvPr id="145" name="Group 144">
            <a:extLst>
              <a:ext uri="{FF2B5EF4-FFF2-40B4-BE49-F238E27FC236}">
                <a16:creationId xmlns:a16="http://schemas.microsoft.com/office/drawing/2014/main" id="{710BB9F8-1754-378F-7E5C-03446277BAB5}"/>
              </a:ext>
            </a:extLst>
          </p:cNvPr>
          <p:cNvGrpSpPr/>
          <p:nvPr/>
        </p:nvGrpSpPr>
        <p:grpSpPr>
          <a:xfrm>
            <a:off x="1143970" y="3344849"/>
            <a:ext cx="1205280" cy="408600"/>
            <a:chOff x="1143970" y="3344849"/>
            <a:chExt cx="1205280" cy="408600"/>
          </a:xfrm>
        </p:grpSpPr>
        <mc:AlternateContent xmlns:mc="http://schemas.openxmlformats.org/markup-compatibility/2006" xmlns:p14="http://schemas.microsoft.com/office/powerpoint/2010/main">
          <mc:Choice Requires="p14">
            <p:contentPart p14:bwMode="auto" r:id="rId196">
              <p14:nvContentPartPr>
                <p14:cNvPr id="138" name="Ink 137">
                  <a:extLst>
                    <a:ext uri="{FF2B5EF4-FFF2-40B4-BE49-F238E27FC236}">
                      <a16:creationId xmlns:a16="http://schemas.microsoft.com/office/drawing/2014/main" id="{EC99AEDC-880B-55B9-4BB1-D1CC4448769F}"/>
                    </a:ext>
                  </a:extLst>
                </p14:cNvPr>
                <p14:cNvContentPartPr/>
                <p14:nvPr/>
              </p14:nvContentPartPr>
              <p14:xfrm>
                <a:off x="1143970" y="3344849"/>
                <a:ext cx="227160" cy="408600"/>
              </p14:xfrm>
            </p:contentPart>
          </mc:Choice>
          <mc:Fallback xmlns="">
            <p:pic>
              <p:nvPicPr>
                <p:cNvPr id="138" name="Ink 137">
                  <a:extLst>
                    <a:ext uri="{FF2B5EF4-FFF2-40B4-BE49-F238E27FC236}">
                      <a16:creationId xmlns:a16="http://schemas.microsoft.com/office/drawing/2014/main" id="{EC99AEDC-880B-55B9-4BB1-D1CC4448769F}"/>
                    </a:ext>
                  </a:extLst>
                </p:cNvPr>
                <p:cNvPicPr/>
                <p:nvPr/>
              </p:nvPicPr>
              <p:blipFill>
                <a:blip r:embed="rId197"/>
                <a:stretch>
                  <a:fillRect/>
                </a:stretch>
              </p:blipFill>
              <p:spPr>
                <a:xfrm>
                  <a:off x="1134970" y="3335849"/>
                  <a:ext cx="24480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9" name="Ink 138">
                  <a:extLst>
                    <a:ext uri="{FF2B5EF4-FFF2-40B4-BE49-F238E27FC236}">
                      <a16:creationId xmlns:a16="http://schemas.microsoft.com/office/drawing/2014/main" id="{1CD0019E-D68E-7E93-0F59-0DF765D83489}"/>
                    </a:ext>
                  </a:extLst>
                </p14:cNvPr>
                <p14:cNvContentPartPr/>
                <p14:nvPr/>
              </p14:nvContentPartPr>
              <p14:xfrm>
                <a:off x="1200850" y="3569489"/>
                <a:ext cx="173880" cy="40320"/>
              </p14:xfrm>
            </p:contentPart>
          </mc:Choice>
          <mc:Fallback xmlns="">
            <p:pic>
              <p:nvPicPr>
                <p:cNvPr id="139" name="Ink 138">
                  <a:extLst>
                    <a:ext uri="{FF2B5EF4-FFF2-40B4-BE49-F238E27FC236}">
                      <a16:creationId xmlns:a16="http://schemas.microsoft.com/office/drawing/2014/main" id="{1CD0019E-D68E-7E93-0F59-0DF765D83489}"/>
                    </a:ext>
                  </a:extLst>
                </p:cNvPr>
                <p:cNvPicPr/>
                <p:nvPr/>
              </p:nvPicPr>
              <p:blipFill>
                <a:blip r:embed="rId199"/>
                <a:stretch>
                  <a:fillRect/>
                </a:stretch>
              </p:blipFill>
              <p:spPr>
                <a:xfrm>
                  <a:off x="1192210" y="3560849"/>
                  <a:ext cx="1915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0" name="Ink 139">
                  <a:extLst>
                    <a:ext uri="{FF2B5EF4-FFF2-40B4-BE49-F238E27FC236}">
                      <a16:creationId xmlns:a16="http://schemas.microsoft.com/office/drawing/2014/main" id="{771AE6EE-D383-03E0-F694-94EA2919F3F3}"/>
                    </a:ext>
                  </a:extLst>
                </p14:cNvPr>
                <p14:cNvContentPartPr/>
                <p14:nvPr/>
              </p14:nvContentPartPr>
              <p14:xfrm>
                <a:off x="1534570" y="3511889"/>
                <a:ext cx="127800" cy="16560"/>
              </p14:xfrm>
            </p:contentPart>
          </mc:Choice>
          <mc:Fallback xmlns="">
            <p:pic>
              <p:nvPicPr>
                <p:cNvPr id="140" name="Ink 139">
                  <a:extLst>
                    <a:ext uri="{FF2B5EF4-FFF2-40B4-BE49-F238E27FC236}">
                      <a16:creationId xmlns:a16="http://schemas.microsoft.com/office/drawing/2014/main" id="{771AE6EE-D383-03E0-F694-94EA2919F3F3}"/>
                    </a:ext>
                  </a:extLst>
                </p:cNvPr>
                <p:cNvPicPr/>
                <p:nvPr/>
              </p:nvPicPr>
              <p:blipFill>
                <a:blip r:embed="rId201"/>
                <a:stretch>
                  <a:fillRect/>
                </a:stretch>
              </p:blipFill>
              <p:spPr>
                <a:xfrm>
                  <a:off x="1525930" y="3502889"/>
                  <a:ext cx="1454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1" name="Ink 140">
                  <a:extLst>
                    <a:ext uri="{FF2B5EF4-FFF2-40B4-BE49-F238E27FC236}">
                      <a16:creationId xmlns:a16="http://schemas.microsoft.com/office/drawing/2014/main" id="{57DE0D09-D9E2-9B1B-24B6-D1A10EE2CB6D}"/>
                    </a:ext>
                  </a:extLst>
                </p14:cNvPr>
                <p14:cNvContentPartPr/>
                <p14:nvPr/>
              </p14:nvContentPartPr>
              <p14:xfrm>
                <a:off x="1507210" y="3596489"/>
                <a:ext cx="163800" cy="30960"/>
              </p14:xfrm>
            </p:contentPart>
          </mc:Choice>
          <mc:Fallback xmlns="">
            <p:pic>
              <p:nvPicPr>
                <p:cNvPr id="141" name="Ink 140">
                  <a:extLst>
                    <a:ext uri="{FF2B5EF4-FFF2-40B4-BE49-F238E27FC236}">
                      <a16:creationId xmlns:a16="http://schemas.microsoft.com/office/drawing/2014/main" id="{57DE0D09-D9E2-9B1B-24B6-D1A10EE2CB6D}"/>
                    </a:ext>
                  </a:extLst>
                </p:cNvPr>
                <p:cNvPicPr/>
                <p:nvPr/>
              </p:nvPicPr>
              <p:blipFill>
                <a:blip r:embed="rId203"/>
                <a:stretch>
                  <a:fillRect/>
                </a:stretch>
              </p:blipFill>
              <p:spPr>
                <a:xfrm>
                  <a:off x="1498210" y="3587849"/>
                  <a:ext cx="1814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3" name="Ink 142">
                  <a:extLst>
                    <a:ext uri="{FF2B5EF4-FFF2-40B4-BE49-F238E27FC236}">
                      <a16:creationId xmlns:a16="http://schemas.microsoft.com/office/drawing/2014/main" id="{321AC1B6-18A1-C95E-2089-2B703E6D94D4}"/>
                    </a:ext>
                  </a:extLst>
                </p14:cNvPr>
                <p14:cNvContentPartPr/>
                <p14:nvPr/>
              </p14:nvContentPartPr>
              <p14:xfrm>
                <a:off x="1950370" y="3375449"/>
                <a:ext cx="11880" cy="311760"/>
              </p14:xfrm>
            </p:contentPart>
          </mc:Choice>
          <mc:Fallback xmlns="">
            <p:pic>
              <p:nvPicPr>
                <p:cNvPr id="143" name="Ink 142">
                  <a:extLst>
                    <a:ext uri="{FF2B5EF4-FFF2-40B4-BE49-F238E27FC236}">
                      <a16:creationId xmlns:a16="http://schemas.microsoft.com/office/drawing/2014/main" id="{321AC1B6-18A1-C95E-2089-2B703E6D94D4}"/>
                    </a:ext>
                  </a:extLst>
                </p:cNvPr>
                <p:cNvPicPr/>
                <p:nvPr/>
              </p:nvPicPr>
              <p:blipFill>
                <a:blip r:embed="rId205"/>
                <a:stretch>
                  <a:fillRect/>
                </a:stretch>
              </p:blipFill>
              <p:spPr>
                <a:xfrm>
                  <a:off x="1941370" y="3366809"/>
                  <a:ext cx="2952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4" name="Ink 143">
                  <a:extLst>
                    <a:ext uri="{FF2B5EF4-FFF2-40B4-BE49-F238E27FC236}">
                      <a16:creationId xmlns:a16="http://schemas.microsoft.com/office/drawing/2014/main" id="{CFB29826-30CA-25F0-F0A3-8C7F73A1A028}"/>
                    </a:ext>
                  </a:extLst>
                </p14:cNvPr>
                <p14:cNvContentPartPr/>
                <p14:nvPr/>
              </p14:nvContentPartPr>
              <p14:xfrm>
                <a:off x="2156650" y="3393809"/>
                <a:ext cx="192600" cy="308880"/>
              </p14:xfrm>
            </p:contentPart>
          </mc:Choice>
          <mc:Fallback xmlns="">
            <p:pic>
              <p:nvPicPr>
                <p:cNvPr id="144" name="Ink 143">
                  <a:extLst>
                    <a:ext uri="{FF2B5EF4-FFF2-40B4-BE49-F238E27FC236}">
                      <a16:creationId xmlns:a16="http://schemas.microsoft.com/office/drawing/2014/main" id="{CFB29826-30CA-25F0-F0A3-8C7F73A1A028}"/>
                    </a:ext>
                  </a:extLst>
                </p:cNvPr>
                <p:cNvPicPr/>
                <p:nvPr/>
              </p:nvPicPr>
              <p:blipFill>
                <a:blip r:embed="rId207"/>
                <a:stretch>
                  <a:fillRect/>
                </a:stretch>
              </p:blipFill>
              <p:spPr>
                <a:xfrm>
                  <a:off x="2148010" y="3384809"/>
                  <a:ext cx="210240" cy="326520"/>
                </a:xfrm>
                <a:prstGeom prst="rect">
                  <a:avLst/>
                </a:prstGeom>
              </p:spPr>
            </p:pic>
          </mc:Fallback>
        </mc:AlternateContent>
      </p:grpSp>
      <p:grpSp>
        <p:nvGrpSpPr>
          <p:cNvPr id="148" name="Group 147">
            <a:extLst>
              <a:ext uri="{FF2B5EF4-FFF2-40B4-BE49-F238E27FC236}">
                <a16:creationId xmlns:a16="http://schemas.microsoft.com/office/drawing/2014/main" id="{F57A2C9A-C31B-E45A-1254-52CF4D716307}"/>
              </a:ext>
            </a:extLst>
          </p:cNvPr>
          <p:cNvGrpSpPr/>
          <p:nvPr/>
        </p:nvGrpSpPr>
        <p:grpSpPr>
          <a:xfrm>
            <a:off x="2660290" y="3408209"/>
            <a:ext cx="381240" cy="311760"/>
            <a:chOff x="2660290" y="3408209"/>
            <a:chExt cx="381240" cy="311760"/>
          </a:xfrm>
        </p:grpSpPr>
        <mc:AlternateContent xmlns:mc="http://schemas.openxmlformats.org/markup-compatibility/2006" xmlns:p14="http://schemas.microsoft.com/office/powerpoint/2010/main">
          <mc:Choice Requires="p14">
            <p:contentPart p14:bwMode="auto" r:id="rId208">
              <p14:nvContentPartPr>
                <p14:cNvPr id="146" name="Ink 145">
                  <a:extLst>
                    <a:ext uri="{FF2B5EF4-FFF2-40B4-BE49-F238E27FC236}">
                      <a16:creationId xmlns:a16="http://schemas.microsoft.com/office/drawing/2014/main" id="{6F93EC68-BBD9-95D0-9E67-2361291D4757}"/>
                    </a:ext>
                  </a:extLst>
                </p14:cNvPr>
                <p14:cNvContentPartPr/>
                <p14:nvPr/>
              </p14:nvContentPartPr>
              <p14:xfrm>
                <a:off x="2660290" y="3518009"/>
                <a:ext cx="381240" cy="201960"/>
              </p14:xfrm>
            </p:contentPart>
          </mc:Choice>
          <mc:Fallback xmlns="">
            <p:pic>
              <p:nvPicPr>
                <p:cNvPr id="146" name="Ink 145">
                  <a:extLst>
                    <a:ext uri="{FF2B5EF4-FFF2-40B4-BE49-F238E27FC236}">
                      <a16:creationId xmlns:a16="http://schemas.microsoft.com/office/drawing/2014/main" id="{6F93EC68-BBD9-95D0-9E67-2361291D4757}"/>
                    </a:ext>
                  </a:extLst>
                </p:cNvPr>
                <p:cNvPicPr/>
                <p:nvPr/>
              </p:nvPicPr>
              <p:blipFill>
                <a:blip r:embed="rId209"/>
                <a:stretch>
                  <a:fillRect/>
                </a:stretch>
              </p:blipFill>
              <p:spPr>
                <a:xfrm>
                  <a:off x="2651650" y="3509369"/>
                  <a:ext cx="3988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7" name="Ink 146">
                  <a:extLst>
                    <a:ext uri="{FF2B5EF4-FFF2-40B4-BE49-F238E27FC236}">
                      <a16:creationId xmlns:a16="http://schemas.microsoft.com/office/drawing/2014/main" id="{27581875-9085-FC9E-BB27-BE875C24A195}"/>
                    </a:ext>
                  </a:extLst>
                </p14:cNvPr>
                <p14:cNvContentPartPr/>
                <p14:nvPr/>
              </p14:nvContentPartPr>
              <p14:xfrm>
                <a:off x="2893930" y="3408209"/>
                <a:ext cx="8280" cy="13680"/>
              </p14:xfrm>
            </p:contentPart>
          </mc:Choice>
          <mc:Fallback xmlns="">
            <p:pic>
              <p:nvPicPr>
                <p:cNvPr id="147" name="Ink 146">
                  <a:extLst>
                    <a:ext uri="{FF2B5EF4-FFF2-40B4-BE49-F238E27FC236}">
                      <a16:creationId xmlns:a16="http://schemas.microsoft.com/office/drawing/2014/main" id="{27581875-9085-FC9E-BB27-BE875C24A195}"/>
                    </a:ext>
                  </a:extLst>
                </p:cNvPr>
                <p:cNvPicPr/>
                <p:nvPr/>
              </p:nvPicPr>
              <p:blipFill>
                <a:blip r:embed="rId211"/>
                <a:stretch>
                  <a:fillRect/>
                </a:stretch>
              </p:blipFill>
              <p:spPr>
                <a:xfrm>
                  <a:off x="2885290" y="3399209"/>
                  <a:ext cx="25920" cy="31320"/>
                </a:xfrm>
                <a:prstGeom prst="rect">
                  <a:avLst/>
                </a:prstGeom>
              </p:spPr>
            </p:pic>
          </mc:Fallback>
        </mc:AlternateContent>
      </p:grpSp>
      <p:grpSp>
        <p:nvGrpSpPr>
          <p:cNvPr id="164" name="Group 163">
            <a:extLst>
              <a:ext uri="{FF2B5EF4-FFF2-40B4-BE49-F238E27FC236}">
                <a16:creationId xmlns:a16="http://schemas.microsoft.com/office/drawing/2014/main" id="{19CC3418-E0E9-38FB-DC75-D77BAF512797}"/>
              </a:ext>
            </a:extLst>
          </p:cNvPr>
          <p:cNvGrpSpPr/>
          <p:nvPr/>
        </p:nvGrpSpPr>
        <p:grpSpPr>
          <a:xfrm>
            <a:off x="8872450" y="2548529"/>
            <a:ext cx="3228120" cy="1478160"/>
            <a:chOff x="8872450" y="2548529"/>
            <a:chExt cx="3228120" cy="1478160"/>
          </a:xfrm>
        </p:grpSpPr>
        <mc:AlternateContent xmlns:mc="http://schemas.openxmlformats.org/markup-compatibility/2006" xmlns:p14="http://schemas.microsoft.com/office/powerpoint/2010/main">
          <mc:Choice Requires="p14">
            <p:contentPart p14:bwMode="auto" r:id="rId212">
              <p14:nvContentPartPr>
                <p14:cNvPr id="156" name="Ink 155">
                  <a:extLst>
                    <a:ext uri="{FF2B5EF4-FFF2-40B4-BE49-F238E27FC236}">
                      <a16:creationId xmlns:a16="http://schemas.microsoft.com/office/drawing/2014/main" id="{A7FB858B-A7EB-B76B-7621-851FC0CB027C}"/>
                    </a:ext>
                  </a:extLst>
                </p14:cNvPr>
                <p14:cNvContentPartPr/>
                <p14:nvPr/>
              </p14:nvContentPartPr>
              <p14:xfrm>
                <a:off x="10781170" y="2605409"/>
                <a:ext cx="491760" cy="816480"/>
              </p14:xfrm>
            </p:contentPart>
          </mc:Choice>
          <mc:Fallback xmlns="">
            <p:pic>
              <p:nvPicPr>
                <p:cNvPr id="156" name="Ink 155">
                  <a:extLst>
                    <a:ext uri="{FF2B5EF4-FFF2-40B4-BE49-F238E27FC236}">
                      <a16:creationId xmlns:a16="http://schemas.microsoft.com/office/drawing/2014/main" id="{A7FB858B-A7EB-B76B-7621-851FC0CB027C}"/>
                    </a:ext>
                  </a:extLst>
                </p:cNvPr>
                <p:cNvPicPr/>
                <p:nvPr/>
              </p:nvPicPr>
              <p:blipFill>
                <a:blip r:embed="rId225"/>
                <a:stretch>
                  <a:fillRect/>
                </a:stretch>
              </p:blipFill>
              <p:spPr>
                <a:xfrm>
                  <a:off x="10772530" y="2596769"/>
                  <a:ext cx="509400" cy="8341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7" name="Ink 156">
                  <a:extLst>
                    <a:ext uri="{FF2B5EF4-FFF2-40B4-BE49-F238E27FC236}">
                      <a16:creationId xmlns:a16="http://schemas.microsoft.com/office/drawing/2014/main" id="{13B07B2A-7B1D-83C9-6E5C-374A3F4C31FD}"/>
                    </a:ext>
                  </a:extLst>
                </p14:cNvPr>
                <p14:cNvContentPartPr/>
                <p14:nvPr/>
              </p14:nvContentPartPr>
              <p14:xfrm>
                <a:off x="11126050" y="2548529"/>
                <a:ext cx="164520" cy="177120"/>
              </p14:xfrm>
            </p:contentPart>
          </mc:Choice>
          <mc:Fallback xmlns="">
            <p:pic>
              <p:nvPicPr>
                <p:cNvPr id="157" name="Ink 156">
                  <a:extLst>
                    <a:ext uri="{FF2B5EF4-FFF2-40B4-BE49-F238E27FC236}">
                      <a16:creationId xmlns:a16="http://schemas.microsoft.com/office/drawing/2014/main" id="{13B07B2A-7B1D-83C9-6E5C-374A3F4C31FD}"/>
                    </a:ext>
                  </a:extLst>
                </p:cNvPr>
                <p:cNvPicPr/>
                <p:nvPr/>
              </p:nvPicPr>
              <p:blipFill>
                <a:blip r:embed="rId227"/>
                <a:stretch>
                  <a:fillRect/>
                </a:stretch>
              </p:blipFill>
              <p:spPr>
                <a:xfrm>
                  <a:off x="11117410" y="2539889"/>
                  <a:ext cx="1821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9" name="Ink 158">
                  <a:extLst>
                    <a:ext uri="{FF2B5EF4-FFF2-40B4-BE49-F238E27FC236}">
                      <a16:creationId xmlns:a16="http://schemas.microsoft.com/office/drawing/2014/main" id="{D2B2C9FC-677C-5046-C911-2ABEBC6247C5}"/>
                    </a:ext>
                  </a:extLst>
                </p14:cNvPr>
                <p14:cNvContentPartPr/>
                <p14:nvPr/>
              </p14:nvContentPartPr>
              <p14:xfrm>
                <a:off x="8872450" y="3538889"/>
                <a:ext cx="211320" cy="239760"/>
              </p14:xfrm>
            </p:contentPart>
          </mc:Choice>
          <mc:Fallback xmlns="">
            <p:pic>
              <p:nvPicPr>
                <p:cNvPr id="159" name="Ink 158">
                  <a:extLst>
                    <a:ext uri="{FF2B5EF4-FFF2-40B4-BE49-F238E27FC236}">
                      <a16:creationId xmlns:a16="http://schemas.microsoft.com/office/drawing/2014/main" id="{D2B2C9FC-677C-5046-C911-2ABEBC6247C5}"/>
                    </a:ext>
                  </a:extLst>
                </p:cNvPr>
                <p:cNvPicPr/>
                <p:nvPr/>
              </p:nvPicPr>
              <p:blipFill>
                <a:blip r:embed="rId229"/>
                <a:stretch>
                  <a:fillRect/>
                </a:stretch>
              </p:blipFill>
              <p:spPr>
                <a:xfrm>
                  <a:off x="8863450" y="3530249"/>
                  <a:ext cx="22896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60" name="Ink 159">
                  <a:extLst>
                    <a:ext uri="{FF2B5EF4-FFF2-40B4-BE49-F238E27FC236}">
                      <a16:creationId xmlns:a16="http://schemas.microsoft.com/office/drawing/2014/main" id="{48BEDA27-ADF6-3BEC-CD57-62B558EABC2C}"/>
                    </a:ext>
                  </a:extLst>
                </p14:cNvPr>
                <p14:cNvContentPartPr/>
                <p14:nvPr/>
              </p14:nvContentPartPr>
              <p14:xfrm>
                <a:off x="9084130" y="3654449"/>
                <a:ext cx="428760" cy="372240"/>
              </p14:xfrm>
            </p:contentPart>
          </mc:Choice>
          <mc:Fallback xmlns="">
            <p:pic>
              <p:nvPicPr>
                <p:cNvPr id="160" name="Ink 159">
                  <a:extLst>
                    <a:ext uri="{FF2B5EF4-FFF2-40B4-BE49-F238E27FC236}">
                      <a16:creationId xmlns:a16="http://schemas.microsoft.com/office/drawing/2014/main" id="{48BEDA27-ADF6-3BEC-CD57-62B558EABC2C}"/>
                    </a:ext>
                  </a:extLst>
                </p:cNvPr>
                <p:cNvPicPr/>
                <p:nvPr/>
              </p:nvPicPr>
              <p:blipFill>
                <a:blip r:embed="rId231"/>
                <a:stretch>
                  <a:fillRect/>
                </a:stretch>
              </p:blipFill>
              <p:spPr>
                <a:xfrm>
                  <a:off x="9075490" y="3645809"/>
                  <a:ext cx="446400"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61" name="Ink 160">
                  <a:extLst>
                    <a:ext uri="{FF2B5EF4-FFF2-40B4-BE49-F238E27FC236}">
                      <a16:creationId xmlns:a16="http://schemas.microsoft.com/office/drawing/2014/main" id="{E7B5F8BC-0A52-1AE2-E8EE-21B0B3427FD2}"/>
                    </a:ext>
                  </a:extLst>
                </p14:cNvPr>
                <p14:cNvContentPartPr/>
                <p14:nvPr/>
              </p14:nvContentPartPr>
              <p14:xfrm>
                <a:off x="9654010" y="3400289"/>
                <a:ext cx="1096200" cy="403200"/>
              </p14:xfrm>
            </p:contentPart>
          </mc:Choice>
          <mc:Fallback xmlns="">
            <p:pic>
              <p:nvPicPr>
                <p:cNvPr id="161" name="Ink 160">
                  <a:extLst>
                    <a:ext uri="{FF2B5EF4-FFF2-40B4-BE49-F238E27FC236}">
                      <a16:creationId xmlns:a16="http://schemas.microsoft.com/office/drawing/2014/main" id="{E7B5F8BC-0A52-1AE2-E8EE-21B0B3427FD2}"/>
                    </a:ext>
                  </a:extLst>
                </p:cNvPr>
                <p:cNvPicPr/>
                <p:nvPr/>
              </p:nvPicPr>
              <p:blipFill>
                <a:blip r:embed="rId233"/>
                <a:stretch>
                  <a:fillRect/>
                </a:stretch>
              </p:blipFill>
              <p:spPr>
                <a:xfrm>
                  <a:off x="9645370" y="3391289"/>
                  <a:ext cx="1113840" cy="4208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62" name="Ink 161">
                  <a:extLst>
                    <a:ext uri="{FF2B5EF4-FFF2-40B4-BE49-F238E27FC236}">
                      <a16:creationId xmlns:a16="http://schemas.microsoft.com/office/drawing/2014/main" id="{DDFF703D-F4F0-A8DF-5C3B-289B6CFD9FDD}"/>
                    </a:ext>
                  </a:extLst>
                </p14:cNvPr>
                <p14:cNvContentPartPr/>
                <p14:nvPr/>
              </p14:nvContentPartPr>
              <p14:xfrm>
                <a:off x="9892330" y="3506129"/>
                <a:ext cx="275400" cy="20520"/>
              </p14:xfrm>
            </p:contentPart>
          </mc:Choice>
          <mc:Fallback xmlns="">
            <p:pic>
              <p:nvPicPr>
                <p:cNvPr id="162" name="Ink 161">
                  <a:extLst>
                    <a:ext uri="{FF2B5EF4-FFF2-40B4-BE49-F238E27FC236}">
                      <a16:creationId xmlns:a16="http://schemas.microsoft.com/office/drawing/2014/main" id="{DDFF703D-F4F0-A8DF-5C3B-289B6CFD9FDD}"/>
                    </a:ext>
                  </a:extLst>
                </p:cNvPr>
                <p:cNvPicPr/>
                <p:nvPr/>
              </p:nvPicPr>
              <p:blipFill>
                <a:blip r:embed="rId235"/>
                <a:stretch>
                  <a:fillRect/>
                </a:stretch>
              </p:blipFill>
              <p:spPr>
                <a:xfrm>
                  <a:off x="9883690" y="3497489"/>
                  <a:ext cx="2930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63" name="Ink 162">
                  <a:extLst>
                    <a:ext uri="{FF2B5EF4-FFF2-40B4-BE49-F238E27FC236}">
                      <a16:creationId xmlns:a16="http://schemas.microsoft.com/office/drawing/2014/main" id="{870AD688-4661-C44F-4189-EDA818CBFD83}"/>
                    </a:ext>
                  </a:extLst>
                </p14:cNvPr>
                <p14:cNvContentPartPr/>
                <p14:nvPr/>
              </p14:nvContentPartPr>
              <p14:xfrm>
                <a:off x="10815370" y="3485969"/>
                <a:ext cx="1285200" cy="403200"/>
              </p14:xfrm>
            </p:contentPart>
          </mc:Choice>
          <mc:Fallback xmlns="">
            <p:pic>
              <p:nvPicPr>
                <p:cNvPr id="163" name="Ink 162">
                  <a:extLst>
                    <a:ext uri="{FF2B5EF4-FFF2-40B4-BE49-F238E27FC236}">
                      <a16:creationId xmlns:a16="http://schemas.microsoft.com/office/drawing/2014/main" id="{870AD688-4661-C44F-4189-EDA818CBFD83}"/>
                    </a:ext>
                  </a:extLst>
                </p:cNvPr>
                <p:cNvPicPr/>
                <p:nvPr/>
              </p:nvPicPr>
              <p:blipFill>
                <a:blip r:embed="rId237"/>
                <a:stretch>
                  <a:fillRect/>
                </a:stretch>
              </p:blipFill>
              <p:spPr>
                <a:xfrm>
                  <a:off x="10806370" y="3476969"/>
                  <a:ext cx="1302840" cy="420840"/>
                </a:xfrm>
                <a:prstGeom prst="rect">
                  <a:avLst/>
                </a:prstGeom>
              </p:spPr>
            </p:pic>
          </mc:Fallback>
        </mc:AlternateContent>
      </p:grpSp>
      <p:grpSp>
        <p:nvGrpSpPr>
          <p:cNvPr id="174" name="Group 173">
            <a:extLst>
              <a:ext uri="{FF2B5EF4-FFF2-40B4-BE49-F238E27FC236}">
                <a16:creationId xmlns:a16="http://schemas.microsoft.com/office/drawing/2014/main" id="{872EE9BC-3D5D-33C3-FBB3-EED7CE8A5AFD}"/>
              </a:ext>
            </a:extLst>
          </p:cNvPr>
          <p:cNvGrpSpPr/>
          <p:nvPr/>
        </p:nvGrpSpPr>
        <p:grpSpPr>
          <a:xfrm>
            <a:off x="2412970" y="4221809"/>
            <a:ext cx="1041120" cy="414720"/>
            <a:chOff x="2412970" y="4221809"/>
            <a:chExt cx="1041120" cy="414720"/>
          </a:xfrm>
        </p:grpSpPr>
        <mc:AlternateContent xmlns:mc="http://schemas.openxmlformats.org/markup-compatibility/2006" xmlns:p14="http://schemas.microsoft.com/office/powerpoint/2010/main">
          <mc:Choice Requires="p14">
            <p:contentPart p14:bwMode="auto" r:id="rId238">
              <p14:nvContentPartPr>
                <p14:cNvPr id="168" name="Ink 167">
                  <a:extLst>
                    <a:ext uri="{FF2B5EF4-FFF2-40B4-BE49-F238E27FC236}">
                      <a16:creationId xmlns:a16="http://schemas.microsoft.com/office/drawing/2014/main" id="{76B0686B-0C00-303F-6B5C-B5ABD8B98263}"/>
                    </a:ext>
                  </a:extLst>
                </p14:cNvPr>
                <p14:cNvContentPartPr/>
                <p14:nvPr/>
              </p14:nvContentPartPr>
              <p14:xfrm>
                <a:off x="2412970" y="4221809"/>
                <a:ext cx="228240" cy="414720"/>
              </p14:xfrm>
            </p:contentPart>
          </mc:Choice>
          <mc:Fallback xmlns="">
            <p:pic>
              <p:nvPicPr>
                <p:cNvPr id="168" name="Ink 167">
                  <a:extLst>
                    <a:ext uri="{FF2B5EF4-FFF2-40B4-BE49-F238E27FC236}">
                      <a16:creationId xmlns:a16="http://schemas.microsoft.com/office/drawing/2014/main" id="{76B0686B-0C00-303F-6B5C-B5ABD8B98263}"/>
                    </a:ext>
                  </a:extLst>
                </p:cNvPr>
                <p:cNvPicPr/>
                <p:nvPr/>
              </p:nvPicPr>
              <p:blipFill>
                <a:blip r:embed="rId243"/>
                <a:stretch>
                  <a:fillRect/>
                </a:stretch>
              </p:blipFill>
              <p:spPr>
                <a:xfrm>
                  <a:off x="2403970" y="4212809"/>
                  <a:ext cx="245880" cy="4323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9" name="Ink 168">
                  <a:extLst>
                    <a:ext uri="{FF2B5EF4-FFF2-40B4-BE49-F238E27FC236}">
                      <a16:creationId xmlns:a16="http://schemas.microsoft.com/office/drawing/2014/main" id="{540E98D8-F71B-130E-B90C-06B12993A137}"/>
                    </a:ext>
                  </a:extLst>
                </p14:cNvPr>
                <p14:cNvContentPartPr/>
                <p14:nvPr/>
              </p14:nvContentPartPr>
              <p14:xfrm>
                <a:off x="2470210" y="4463009"/>
                <a:ext cx="145800" cy="2880"/>
              </p14:xfrm>
            </p:contentPart>
          </mc:Choice>
          <mc:Fallback xmlns="">
            <p:pic>
              <p:nvPicPr>
                <p:cNvPr id="169" name="Ink 168">
                  <a:extLst>
                    <a:ext uri="{FF2B5EF4-FFF2-40B4-BE49-F238E27FC236}">
                      <a16:creationId xmlns:a16="http://schemas.microsoft.com/office/drawing/2014/main" id="{540E98D8-F71B-130E-B90C-06B12993A137}"/>
                    </a:ext>
                  </a:extLst>
                </p:cNvPr>
                <p:cNvPicPr/>
                <p:nvPr/>
              </p:nvPicPr>
              <p:blipFill>
                <a:blip r:embed="rId245"/>
                <a:stretch>
                  <a:fillRect/>
                </a:stretch>
              </p:blipFill>
              <p:spPr>
                <a:xfrm>
                  <a:off x="2461210" y="4454369"/>
                  <a:ext cx="1634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70" name="Ink 169">
                  <a:extLst>
                    <a:ext uri="{FF2B5EF4-FFF2-40B4-BE49-F238E27FC236}">
                      <a16:creationId xmlns:a16="http://schemas.microsoft.com/office/drawing/2014/main" id="{F1354BF2-703B-CA10-98D0-641D1AE726FA}"/>
                    </a:ext>
                  </a:extLst>
                </p14:cNvPr>
                <p14:cNvContentPartPr/>
                <p14:nvPr/>
              </p14:nvContentPartPr>
              <p14:xfrm>
                <a:off x="2830570" y="4418369"/>
                <a:ext cx="173880" cy="4680"/>
              </p14:xfrm>
            </p:contentPart>
          </mc:Choice>
          <mc:Fallback xmlns="">
            <p:pic>
              <p:nvPicPr>
                <p:cNvPr id="170" name="Ink 169">
                  <a:extLst>
                    <a:ext uri="{FF2B5EF4-FFF2-40B4-BE49-F238E27FC236}">
                      <a16:creationId xmlns:a16="http://schemas.microsoft.com/office/drawing/2014/main" id="{F1354BF2-703B-CA10-98D0-641D1AE726FA}"/>
                    </a:ext>
                  </a:extLst>
                </p:cNvPr>
                <p:cNvPicPr/>
                <p:nvPr/>
              </p:nvPicPr>
              <p:blipFill>
                <a:blip r:embed="rId247"/>
                <a:stretch>
                  <a:fillRect/>
                </a:stretch>
              </p:blipFill>
              <p:spPr>
                <a:xfrm>
                  <a:off x="2821930" y="4409369"/>
                  <a:ext cx="1915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71" name="Ink 170">
                  <a:extLst>
                    <a:ext uri="{FF2B5EF4-FFF2-40B4-BE49-F238E27FC236}">
                      <a16:creationId xmlns:a16="http://schemas.microsoft.com/office/drawing/2014/main" id="{59AC8DDC-41EF-2A06-C454-2D3A41F9F129}"/>
                    </a:ext>
                  </a:extLst>
                </p14:cNvPr>
                <p14:cNvContentPartPr/>
                <p14:nvPr/>
              </p14:nvContentPartPr>
              <p14:xfrm>
                <a:off x="2858290" y="4476329"/>
                <a:ext cx="130320" cy="3960"/>
              </p14:xfrm>
            </p:contentPart>
          </mc:Choice>
          <mc:Fallback xmlns="">
            <p:pic>
              <p:nvPicPr>
                <p:cNvPr id="171" name="Ink 170">
                  <a:extLst>
                    <a:ext uri="{FF2B5EF4-FFF2-40B4-BE49-F238E27FC236}">
                      <a16:creationId xmlns:a16="http://schemas.microsoft.com/office/drawing/2014/main" id="{59AC8DDC-41EF-2A06-C454-2D3A41F9F129}"/>
                    </a:ext>
                  </a:extLst>
                </p:cNvPr>
                <p:cNvPicPr/>
                <p:nvPr/>
              </p:nvPicPr>
              <p:blipFill>
                <a:blip r:embed="rId249"/>
                <a:stretch>
                  <a:fillRect/>
                </a:stretch>
              </p:blipFill>
              <p:spPr>
                <a:xfrm>
                  <a:off x="2849290" y="4467329"/>
                  <a:ext cx="1479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72" name="Ink 171">
                  <a:extLst>
                    <a:ext uri="{FF2B5EF4-FFF2-40B4-BE49-F238E27FC236}">
                      <a16:creationId xmlns:a16="http://schemas.microsoft.com/office/drawing/2014/main" id="{6E6C3F8B-A476-0FE0-BC25-45F1BA1C8629}"/>
                    </a:ext>
                  </a:extLst>
                </p14:cNvPr>
                <p14:cNvContentPartPr/>
                <p14:nvPr/>
              </p14:nvContentPartPr>
              <p14:xfrm>
                <a:off x="3346810" y="4235129"/>
                <a:ext cx="19800" cy="338760"/>
              </p14:xfrm>
            </p:contentPart>
          </mc:Choice>
          <mc:Fallback xmlns="">
            <p:pic>
              <p:nvPicPr>
                <p:cNvPr id="172" name="Ink 171">
                  <a:extLst>
                    <a:ext uri="{FF2B5EF4-FFF2-40B4-BE49-F238E27FC236}">
                      <a16:creationId xmlns:a16="http://schemas.microsoft.com/office/drawing/2014/main" id="{6E6C3F8B-A476-0FE0-BC25-45F1BA1C8629}"/>
                    </a:ext>
                  </a:extLst>
                </p:cNvPr>
                <p:cNvPicPr/>
                <p:nvPr/>
              </p:nvPicPr>
              <p:blipFill>
                <a:blip r:embed="rId251"/>
                <a:stretch>
                  <a:fillRect/>
                </a:stretch>
              </p:blipFill>
              <p:spPr>
                <a:xfrm>
                  <a:off x="3338170" y="4226129"/>
                  <a:ext cx="3744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73" name="Ink 172">
                  <a:extLst>
                    <a:ext uri="{FF2B5EF4-FFF2-40B4-BE49-F238E27FC236}">
                      <a16:creationId xmlns:a16="http://schemas.microsoft.com/office/drawing/2014/main" id="{0B89B4C2-7274-5AAB-1549-D21C47EA967B}"/>
                    </a:ext>
                  </a:extLst>
                </p14:cNvPr>
                <p14:cNvContentPartPr/>
                <p14:nvPr/>
              </p14:nvContentPartPr>
              <p14:xfrm>
                <a:off x="3168610" y="4249169"/>
                <a:ext cx="285480" cy="219240"/>
              </p14:xfrm>
            </p:contentPart>
          </mc:Choice>
          <mc:Fallback xmlns="">
            <p:pic>
              <p:nvPicPr>
                <p:cNvPr id="173" name="Ink 172">
                  <a:extLst>
                    <a:ext uri="{FF2B5EF4-FFF2-40B4-BE49-F238E27FC236}">
                      <a16:creationId xmlns:a16="http://schemas.microsoft.com/office/drawing/2014/main" id="{0B89B4C2-7274-5AAB-1549-D21C47EA967B}"/>
                    </a:ext>
                  </a:extLst>
                </p:cNvPr>
                <p:cNvPicPr/>
                <p:nvPr/>
              </p:nvPicPr>
              <p:blipFill>
                <a:blip r:embed="rId253"/>
                <a:stretch>
                  <a:fillRect/>
                </a:stretch>
              </p:blipFill>
              <p:spPr>
                <a:xfrm>
                  <a:off x="3159970" y="4240169"/>
                  <a:ext cx="303120" cy="236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4">
            <p14:nvContentPartPr>
              <p14:cNvPr id="175" name="Ink 174">
                <a:extLst>
                  <a:ext uri="{FF2B5EF4-FFF2-40B4-BE49-F238E27FC236}">
                    <a16:creationId xmlns:a16="http://schemas.microsoft.com/office/drawing/2014/main" id="{C799D4AC-3E76-46AF-629E-AE610CD089DC}"/>
                  </a:ext>
                </a:extLst>
              </p14:cNvPr>
              <p14:cNvContentPartPr/>
              <p14:nvPr/>
            </p14:nvContentPartPr>
            <p14:xfrm>
              <a:off x="3849370" y="4230449"/>
              <a:ext cx="587520" cy="313200"/>
            </p14:xfrm>
          </p:contentPart>
        </mc:Choice>
        <mc:Fallback xmlns="">
          <p:pic>
            <p:nvPicPr>
              <p:cNvPr id="175" name="Ink 174">
                <a:extLst>
                  <a:ext uri="{FF2B5EF4-FFF2-40B4-BE49-F238E27FC236}">
                    <a16:creationId xmlns:a16="http://schemas.microsoft.com/office/drawing/2014/main" id="{C799D4AC-3E76-46AF-629E-AE610CD089DC}"/>
                  </a:ext>
                </a:extLst>
              </p:cNvPr>
              <p:cNvPicPr/>
              <p:nvPr/>
            </p:nvPicPr>
            <p:blipFill>
              <a:blip r:embed="rId255"/>
              <a:stretch>
                <a:fillRect/>
              </a:stretch>
            </p:blipFill>
            <p:spPr>
              <a:xfrm>
                <a:off x="3840730" y="4221809"/>
                <a:ext cx="605160" cy="330840"/>
              </a:xfrm>
              <a:prstGeom prst="rect">
                <a:avLst/>
              </a:prstGeom>
            </p:spPr>
          </p:pic>
        </mc:Fallback>
      </mc:AlternateContent>
      <p:grpSp>
        <p:nvGrpSpPr>
          <p:cNvPr id="178" name="Group 177">
            <a:extLst>
              <a:ext uri="{FF2B5EF4-FFF2-40B4-BE49-F238E27FC236}">
                <a16:creationId xmlns:a16="http://schemas.microsoft.com/office/drawing/2014/main" id="{0F6FA015-E11E-C51B-7D2D-60422E804D64}"/>
              </a:ext>
            </a:extLst>
          </p:cNvPr>
          <p:cNvGrpSpPr/>
          <p:nvPr/>
        </p:nvGrpSpPr>
        <p:grpSpPr>
          <a:xfrm>
            <a:off x="4705450" y="4207769"/>
            <a:ext cx="337680" cy="398160"/>
            <a:chOff x="4705450" y="4207769"/>
            <a:chExt cx="337680" cy="398160"/>
          </a:xfrm>
        </p:grpSpPr>
        <mc:AlternateContent xmlns:mc="http://schemas.openxmlformats.org/markup-compatibility/2006" xmlns:p14="http://schemas.microsoft.com/office/powerpoint/2010/main">
          <mc:Choice Requires="p14">
            <p:contentPart p14:bwMode="auto" r:id="rId256">
              <p14:nvContentPartPr>
                <p14:cNvPr id="176" name="Ink 175">
                  <a:extLst>
                    <a:ext uri="{FF2B5EF4-FFF2-40B4-BE49-F238E27FC236}">
                      <a16:creationId xmlns:a16="http://schemas.microsoft.com/office/drawing/2014/main" id="{D2E3E162-252B-FE26-EFA3-60D1329E5FCE}"/>
                    </a:ext>
                  </a:extLst>
                </p14:cNvPr>
                <p14:cNvContentPartPr/>
                <p14:nvPr/>
              </p14:nvContentPartPr>
              <p14:xfrm>
                <a:off x="4705450" y="4207769"/>
                <a:ext cx="41400" cy="375480"/>
              </p14:xfrm>
            </p:contentPart>
          </mc:Choice>
          <mc:Fallback xmlns="">
            <p:pic>
              <p:nvPicPr>
                <p:cNvPr id="176" name="Ink 175">
                  <a:extLst>
                    <a:ext uri="{FF2B5EF4-FFF2-40B4-BE49-F238E27FC236}">
                      <a16:creationId xmlns:a16="http://schemas.microsoft.com/office/drawing/2014/main" id="{D2E3E162-252B-FE26-EFA3-60D1329E5FCE}"/>
                    </a:ext>
                  </a:extLst>
                </p:cNvPr>
                <p:cNvPicPr/>
                <p:nvPr/>
              </p:nvPicPr>
              <p:blipFill>
                <a:blip r:embed="rId257"/>
                <a:stretch>
                  <a:fillRect/>
                </a:stretch>
              </p:blipFill>
              <p:spPr>
                <a:xfrm>
                  <a:off x="4696450" y="4199129"/>
                  <a:ext cx="59040" cy="3931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7" name="Ink 176">
                  <a:extLst>
                    <a:ext uri="{FF2B5EF4-FFF2-40B4-BE49-F238E27FC236}">
                      <a16:creationId xmlns:a16="http://schemas.microsoft.com/office/drawing/2014/main" id="{FF1FA532-E86E-4225-C490-FAC287087F5B}"/>
                    </a:ext>
                  </a:extLst>
                </p14:cNvPr>
                <p14:cNvContentPartPr/>
                <p14:nvPr/>
              </p14:nvContentPartPr>
              <p14:xfrm>
                <a:off x="4859530" y="4211369"/>
                <a:ext cx="183600" cy="394560"/>
              </p14:xfrm>
            </p:contentPart>
          </mc:Choice>
          <mc:Fallback xmlns="">
            <p:pic>
              <p:nvPicPr>
                <p:cNvPr id="177" name="Ink 176">
                  <a:extLst>
                    <a:ext uri="{FF2B5EF4-FFF2-40B4-BE49-F238E27FC236}">
                      <a16:creationId xmlns:a16="http://schemas.microsoft.com/office/drawing/2014/main" id="{FF1FA532-E86E-4225-C490-FAC287087F5B}"/>
                    </a:ext>
                  </a:extLst>
                </p:cNvPr>
                <p:cNvPicPr/>
                <p:nvPr/>
              </p:nvPicPr>
              <p:blipFill>
                <a:blip r:embed="rId259"/>
                <a:stretch>
                  <a:fillRect/>
                </a:stretch>
              </p:blipFill>
              <p:spPr>
                <a:xfrm>
                  <a:off x="4850530" y="4202369"/>
                  <a:ext cx="201240" cy="412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0">
            <p14:nvContentPartPr>
              <p14:cNvPr id="179" name="Ink 178">
                <a:extLst>
                  <a:ext uri="{FF2B5EF4-FFF2-40B4-BE49-F238E27FC236}">
                    <a16:creationId xmlns:a16="http://schemas.microsoft.com/office/drawing/2014/main" id="{C8730E1F-D2D6-E085-6822-D6B4CC03C42C}"/>
                  </a:ext>
                </a:extLst>
              </p14:cNvPr>
              <p14:cNvContentPartPr/>
              <p14:nvPr/>
            </p14:nvContentPartPr>
            <p14:xfrm>
              <a:off x="5680690" y="4433849"/>
              <a:ext cx="539640" cy="215280"/>
            </p14:xfrm>
          </p:contentPart>
        </mc:Choice>
        <mc:Fallback xmlns="">
          <p:pic>
            <p:nvPicPr>
              <p:cNvPr id="179" name="Ink 178">
                <a:extLst>
                  <a:ext uri="{FF2B5EF4-FFF2-40B4-BE49-F238E27FC236}">
                    <a16:creationId xmlns:a16="http://schemas.microsoft.com/office/drawing/2014/main" id="{C8730E1F-D2D6-E085-6822-D6B4CC03C42C}"/>
                  </a:ext>
                </a:extLst>
              </p:cNvPr>
              <p:cNvPicPr/>
              <p:nvPr/>
            </p:nvPicPr>
            <p:blipFill>
              <a:blip r:embed="rId261"/>
              <a:stretch>
                <a:fillRect/>
              </a:stretch>
            </p:blipFill>
            <p:spPr>
              <a:xfrm>
                <a:off x="5672050" y="4425209"/>
                <a:ext cx="5572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80" name="Ink 179">
                <a:extLst>
                  <a:ext uri="{FF2B5EF4-FFF2-40B4-BE49-F238E27FC236}">
                    <a16:creationId xmlns:a16="http://schemas.microsoft.com/office/drawing/2014/main" id="{234A0E23-8865-14B4-0CCE-EF7E5167AAC1}"/>
                  </a:ext>
                </a:extLst>
              </p14:cNvPr>
              <p14:cNvContentPartPr/>
              <p14:nvPr/>
            </p14:nvContentPartPr>
            <p14:xfrm>
              <a:off x="6638290" y="4175009"/>
              <a:ext cx="1372320" cy="735840"/>
            </p14:xfrm>
          </p:contentPart>
        </mc:Choice>
        <mc:Fallback xmlns="">
          <p:pic>
            <p:nvPicPr>
              <p:cNvPr id="180" name="Ink 179">
                <a:extLst>
                  <a:ext uri="{FF2B5EF4-FFF2-40B4-BE49-F238E27FC236}">
                    <a16:creationId xmlns:a16="http://schemas.microsoft.com/office/drawing/2014/main" id="{234A0E23-8865-14B4-0CCE-EF7E5167AAC1}"/>
                  </a:ext>
                </a:extLst>
              </p:cNvPr>
              <p:cNvPicPr/>
              <p:nvPr/>
            </p:nvPicPr>
            <p:blipFill>
              <a:blip r:embed="rId263"/>
              <a:stretch>
                <a:fillRect/>
              </a:stretch>
            </p:blipFill>
            <p:spPr>
              <a:xfrm>
                <a:off x="6629290" y="4166369"/>
                <a:ext cx="1389960" cy="753480"/>
              </a:xfrm>
              <a:prstGeom prst="rect">
                <a:avLst/>
              </a:prstGeom>
            </p:spPr>
          </p:pic>
        </mc:Fallback>
      </mc:AlternateContent>
      <p:grpSp>
        <p:nvGrpSpPr>
          <p:cNvPr id="189" name="Group 188">
            <a:extLst>
              <a:ext uri="{FF2B5EF4-FFF2-40B4-BE49-F238E27FC236}">
                <a16:creationId xmlns:a16="http://schemas.microsoft.com/office/drawing/2014/main" id="{56EFAB2C-A7F9-ED22-3ABA-B3A4A7A05CE1}"/>
              </a:ext>
            </a:extLst>
          </p:cNvPr>
          <p:cNvGrpSpPr/>
          <p:nvPr/>
        </p:nvGrpSpPr>
        <p:grpSpPr>
          <a:xfrm>
            <a:off x="1803130" y="4820129"/>
            <a:ext cx="1940760" cy="485640"/>
            <a:chOff x="1803130" y="4820129"/>
            <a:chExt cx="1940760" cy="485640"/>
          </a:xfrm>
        </p:grpSpPr>
        <mc:AlternateContent xmlns:mc="http://schemas.openxmlformats.org/markup-compatibility/2006" xmlns:p14="http://schemas.microsoft.com/office/powerpoint/2010/main">
          <mc:Choice Requires="p14">
            <p:contentPart p14:bwMode="auto" r:id="rId264">
              <p14:nvContentPartPr>
                <p14:cNvPr id="186" name="Ink 185">
                  <a:extLst>
                    <a:ext uri="{FF2B5EF4-FFF2-40B4-BE49-F238E27FC236}">
                      <a16:creationId xmlns:a16="http://schemas.microsoft.com/office/drawing/2014/main" id="{F9F91598-A135-C6F0-F407-AB6E69172CB0}"/>
                    </a:ext>
                  </a:extLst>
                </p14:cNvPr>
                <p14:cNvContentPartPr/>
                <p14:nvPr/>
              </p14:nvContentPartPr>
              <p14:xfrm>
                <a:off x="1803130" y="4820129"/>
                <a:ext cx="1091520" cy="410760"/>
              </p14:xfrm>
            </p:contentPart>
          </mc:Choice>
          <mc:Fallback xmlns="">
            <p:pic>
              <p:nvPicPr>
                <p:cNvPr id="186" name="Ink 185">
                  <a:extLst>
                    <a:ext uri="{FF2B5EF4-FFF2-40B4-BE49-F238E27FC236}">
                      <a16:creationId xmlns:a16="http://schemas.microsoft.com/office/drawing/2014/main" id="{F9F91598-A135-C6F0-F407-AB6E69172CB0}"/>
                    </a:ext>
                  </a:extLst>
                </p:cNvPr>
                <p:cNvPicPr/>
                <p:nvPr/>
              </p:nvPicPr>
              <p:blipFill>
                <a:blip r:embed="rId265"/>
                <a:stretch>
                  <a:fillRect/>
                </a:stretch>
              </p:blipFill>
              <p:spPr>
                <a:xfrm>
                  <a:off x="1794130" y="4811489"/>
                  <a:ext cx="1109160" cy="4284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88" name="Ink 187">
                  <a:extLst>
                    <a:ext uri="{FF2B5EF4-FFF2-40B4-BE49-F238E27FC236}">
                      <a16:creationId xmlns:a16="http://schemas.microsoft.com/office/drawing/2014/main" id="{C448D60E-0BB2-B211-0957-A40586B5708D}"/>
                    </a:ext>
                  </a:extLst>
                </p14:cNvPr>
                <p14:cNvContentPartPr/>
                <p14:nvPr/>
              </p14:nvContentPartPr>
              <p14:xfrm>
                <a:off x="3176530" y="4830209"/>
                <a:ext cx="567360" cy="475560"/>
              </p14:xfrm>
            </p:contentPart>
          </mc:Choice>
          <mc:Fallback xmlns="">
            <p:pic>
              <p:nvPicPr>
                <p:cNvPr id="188" name="Ink 187">
                  <a:extLst>
                    <a:ext uri="{FF2B5EF4-FFF2-40B4-BE49-F238E27FC236}">
                      <a16:creationId xmlns:a16="http://schemas.microsoft.com/office/drawing/2014/main" id="{C448D60E-0BB2-B211-0957-A40586B5708D}"/>
                    </a:ext>
                  </a:extLst>
                </p:cNvPr>
                <p:cNvPicPr/>
                <p:nvPr/>
              </p:nvPicPr>
              <p:blipFill>
                <a:blip r:embed="rId267"/>
                <a:stretch>
                  <a:fillRect/>
                </a:stretch>
              </p:blipFill>
              <p:spPr>
                <a:xfrm>
                  <a:off x="3167530" y="4821209"/>
                  <a:ext cx="585000" cy="493200"/>
                </a:xfrm>
                <a:prstGeom prst="rect">
                  <a:avLst/>
                </a:prstGeom>
              </p:spPr>
            </p:pic>
          </mc:Fallback>
        </mc:AlternateContent>
      </p:grpSp>
      <p:grpSp>
        <p:nvGrpSpPr>
          <p:cNvPr id="192" name="Group 191">
            <a:extLst>
              <a:ext uri="{FF2B5EF4-FFF2-40B4-BE49-F238E27FC236}">
                <a16:creationId xmlns:a16="http://schemas.microsoft.com/office/drawing/2014/main" id="{6BA94AD5-22D5-A06B-A2D2-5634B4F64EC6}"/>
              </a:ext>
            </a:extLst>
          </p:cNvPr>
          <p:cNvGrpSpPr/>
          <p:nvPr/>
        </p:nvGrpSpPr>
        <p:grpSpPr>
          <a:xfrm>
            <a:off x="4084810" y="4885289"/>
            <a:ext cx="777240" cy="339840"/>
            <a:chOff x="4084810" y="4885289"/>
            <a:chExt cx="777240" cy="339840"/>
          </a:xfrm>
        </p:grpSpPr>
        <mc:AlternateContent xmlns:mc="http://schemas.openxmlformats.org/markup-compatibility/2006" xmlns:p14="http://schemas.microsoft.com/office/powerpoint/2010/main">
          <mc:Choice Requires="p14">
            <p:contentPart p14:bwMode="auto" r:id="rId268">
              <p14:nvContentPartPr>
                <p14:cNvPr id="190" name="Ink 189">
                  <a:extLst>
                    <a:ext uri="{FF2B5EF4-FFF2-40B4-BE49-F238E27FC236}">
                      <a16:creationId xmlns:a16="http://schemas.microsoft.com/office/drawing/2014/main" id="{C856AB49-39BE-3AC6-E344-59DE6DF42CE3}"/>
                    </a:ext>
                  </a:extLst>
                </p14:cNvPr>
                <p14:cNvContentPartPr/>
                <p14:nvPr/>
              </p14:nvContentPartPr>
              <p14:xfrm>
                <a:off x="4084810" y="4885289"/>
                <a:ext cx="777240" cy="339840"/>
              </p14:xfrm>
            </p:contentPart>
          </mc:Choice>
          <mc:Fallback xmlns="">
            <p:pic>
              <p:nvPicPr>
                <p:cNvPr id="190" name="Ink 189">
                  <a:extLst>
                    <a:ext uri="{FF2B5EF4-FFF2-40B4-BE49-F238E27FC236}">
                      <a16:creationId xmlns:a16="http://schemas.microsoft.com/office/drawing/2014/main" id="{C856AB49-39BE-3AC6-E344-59DE6DF42CE3}"/>
                    </a:ext>
                  </a:extLst>
                </p:cNvPr>
                <p:cNvPicPr/>
                <p:nvPr/>
              </p:nvPicPr>
              <p:blipFill>
                <a:blip r:embed="rId269"/>
                <a:stretch>
                  <a:fillRect/>
                </a:stretch>
              </p:blipFill>
              <p:spPr>
                <a:xfrm>
                  <a:off x="4075810" y="4876289"/>
                  <a:ext cx="79488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91" name="Ink 190">
                  <a:extLst>
                    <a:ext uri="{FF2B5EF4-FFF2-40B4-BE49-F238E27FC236}">
                      <a16:creationId xmlns:a16="http://schemas.microsoft.com/office/drawing/2014/main" id="{3B069677-F8A9-4AB8-03B0-E1643E4E6C4F}"/>
                    </a:ext>
                  </a:extLst>
                </p14:cNvPr>
                <p14:cNvContentPartPr/>
                <p14:nvPr/>
              </p14:nvContentPartPr>
              <p14:xfrm>
                <a:off x="4428250" y="5059889"/>
                <a:ext cx="239760" cy="29160"/>
              </p14:xfrm>
            </p:contentPart>
          </mc:Choice>
          <mc:Fallback xmlns="">
            <p:pic>
              <p:nvPicPr>
                <p:cNvPr id="191" name="Ink 190">
                  <a:extLst>
                    <a:ext uri="{FF2B5EF4-FFF2-40B4-BE49-F238E27FC236}">
                      <a16:creationId xmlns:a16="http://schemas.microsoft.com/office/drawing/2014/main" id="{3B069677-F8A9-4AB8-03B0-E1643E4E6C4F}"/>
                    </a:ext>
                  </a:extLst>
                </p:cNvPr>
                <p:cNvPicPr/>
                <p:nvPr/>
              </p:nvPicPr>
              <p:blipFill>
                <a:blip r:embed="rId271"/>
                <a:stretch>
                  <a:fillRect/>
                </a:stretch>
              </p:blipFill>
              <p:spPr>
                <a:xfrm>
                  <a:off x="4419250" y="5051249"/>
                  <a:ext cx="257400" cy="46800"/>
                </a:xfrm>
                <a:prstGeom prst="rect">
                  <a:avLst/>
                </a:prstGeom>
              </p:spPr>
            </p:pic>
          </mc:Fallback>
        </mc:AlternateContent>
      </p:grpSp>
      <p:grpSp>
        <p:nvGrpSpPr>
          <p:cNvPr id="197" name="Group 196">
            <a:extLst>
              <a:ext uri="{FF2B5EF4-FFF2-40B4-BE49-F238E27FC236}">
                <a16:creationId xmlns:a16="http://schemas.microsoft.com/office/drawing/2014/main" id="{E60C96A7-29CD-B34C-A41A-CB2675674B10}"/>
              </a:ext>
            </a:extLst>
          </p:cNvPr>
          <p:cNvGrpSpPr/>
          <p:nvPr/>
        </p:nvGrpSpPr>
        <p:grpSpPr>
          <a:xfrm>
            <a:off x="5248330" y="4861529"/>
            <a:ext cx="2194200" cy="442800"/>
            <a:chOff x="5248330" y="4861529"/>
            <a:chExt cx="2194200" cy="442800"/>
          </a:xfrm>
        </p:grpSpPr>
        <mc:AlternateContent xmlns:mc="http://schemas.openxmlformats.org/markup-compatibility/2006" xmlns:p14="http://schemas.microsoft.com/office/powerpoint/2010/main">
          <mc:Choice Requires="p14">
            <p:contentPart p14:bwMode="auto" r:id="rId272">
              <p14:nvContentPartPr>
                <p14:cNvPr id="193" name="Ink 192">
                  <a:extLst>
                    <a:ext uri="{FF2B5EF4-FFF2-40B4-BE49-F238E27FC236}">
                      <a16:creationId xmlns:a16="http://schemas.microsoft.com/office/drawing/2014/main" id="{8FFC15D4-7CFC-C148-31CF-75D88F75E3B6}"/>
                    </a:ext>
                  </a:extLst>
                </p14:cNvPr>
                <p14:cNvContentPartPr/>
                <p14:nvPr/>
              </p14:nvContentPartPr>
              <p14:xfrm>
                <a:off x="5248330" y="4914809"/>
                <a:ext cx="344160" cy="371160"/>
              </p14:xfrm>
            </p:contentPart>
          </mc:Choice>
          <mc:Fallback xmlns="">
            <p:pic>
              <p:nvPicPr>
                <p:cNvPr id="193" name="Ink 192">
                  <a:extLst>
                    <a:ext uri="{FF2B5EF4-FFF2-40B4-BE49-F238E27FC236}">
                      <a16:creationId xmlns:a16="http://schemas.microsoft.com/office/drawing/2014/main" id="{8FFC15D4-7CFC-C148-31CF-75D88F75E3B6}"/>
                    </a:ext>
                  </a:extLst>
                </p:cNvPr>
                <p:cNvPicPr/>
                <p:nvPr/>
              </p:nvPicPr>
              <p:blipFill>
                <a:blip r:embed="rId273"/>
                <a:stretch>
                  <a:fillRect/>
                </a:stretch>
              </p:blipFill>
              <p:spPr>
                <a:xfrm>
                  <a:off x="5239690" y="4905809"/>
                  <a:ext cx="361800" cy="3888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94" name="Ink 193">
                  <a:extLst>
                    <a:ext uri="{FF2B5EF4-FFF2-40B4-BE49-F238E27FC236}">
                      <a16:creationId xmlns:a16="http://schemas.microsoft.com/office/drawing/2014/main" id="{7C475ADE-3441-E464-BCD9-484A92D10F84}"/>
                    </a:ext>
                  </a:extLst>
                </p14:cNvPr>
                <p14:cNvContentPartPr/>
                <p14:nvPr/>
              </p14:nvContentPartPr>
              <p14:xfrm>
                <a:off x="5828650" y="4861529"/>
                <a:ext cx="318960" cy="385560"/>
              </p14:xfrm>
            </p:contentPart>
          </mc:Choice>
          <mc:Fallback xmlns="">
            <p:pic>
              <p:nvPicPr>
                <p:cNvPr id="194" name="Ink 193">
                  <a:extLst>
                    <a:ext uri="{FF2B5EF4-FFF2-40B4-BE49-F238E27FC236}">
                      <a16:creationId xmlns:a16="http://schemas.microsoft.com/office/drawing/2014/main" id="{7C475ADE-3441-E464-BCD9-484A92D10F84}"/>
                    </a:ext>
                  </a:extLst>
                </p:cNvPr>
                <p:cNvPicPr/>
                <p:nvPr/>
              </p:nvPicPr>
              <p:blipFill>
                <a:blip r:embed="rId275"/>
                <a:stretch>
                  <a:fillRect/>
                </a:stretch>
              </p:blipFill>
              <p:spPr>
                <a:xfrm>
                  <a:off x="5819650" y="4852889"/>
                  <a:ext cx="336600" cy="4032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95" name="Ink 194">
                  <a:extLst>
                    <a:ext uri="{FF2B5EF4-FFF2-40B4-BE49-F238E27FC236}">
                      <a16:creationId xmlns:a16="http://schemas.microsoft.com/office/drawing/2014/main" id="{62B8AD86-9DB9-E1B4-C0A7-0C42228DD9F8}"/>
                    </a:ext>
                  </a:extLst>
                </p14:cNvPr>
                <p14:cNvContentPartPr/>
                <p14:nvPr/>
              </p14:nvContentPartPr>
              <p14:xfrm>
                <a:off x="6417250" y="4930649"/>
                <a:ext cx="182880" cy="325080"/>
              </p14:xfrm>
            </p:contentPart>
          </mc:Choice>
          <mc:Fallback xmlns="">
            <p:pic>
              <p:nvPicPr>
                <p:cNvPr id="195" name="Ink 194">
                  <a:extLst>
                    <a:ext uri="{FF2B5EF4-FFF2-40B4-BE49-F238E27FC236}">
                      <a16:creationId xmlns:a16="http://schemas.microsoft.com/office/drawing/2014/main" id="{62B8AD86-9DB9-E1B4-C0A7-0C42228DD9F8}"/>
                    </a:ext>
                  </a:extLst>
                </p:cNvPr>
                <p:cNvPicPr/>
                <p:nvPr/>
              </p:nvPicPr>
              <p:blipFill>
                <a:blip r:embed="rId277"/>
                <a:stretch>
                  <a:fillRect/>
                </a:stretch>
              </p:blipFill>
              <p:spPr>
                <a:xfrm>
                  <a:off x="6408250" y="4921649"/>
                  <a:ext cx="20052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96" name="Ink 195">
                  <a:extLst>
                    <a:ext uri="{FF2B5EF4-FFF2-40B4-BE49-F238E27FC236}">
                      <a16:creationId xmlns:a16="http://schemas.microsoft.com/office/drawing/2014/main" id="{6F44ED3A-C2AD-F901-110A-D141768581E2}"/>
                    </a:ext>
                  </a:extLst>
                </p14:cNvPr>
                <p14:cNvContentPartPr/>
                <p14:nvPr/>
              </p14:nvContentPartPr>
              <p14:xfrm>
                <a:off x="6917650" y="5145209"/>
                <a:ext cx="524880" cy="159120"/>
              </p14:xfrm>
            </p:contentPart>
          </mc:Choice>
          <mc:Fallback xmlns="">
            <p:pic>
              <p:nvPicPr>
                <p:cNvPr id="196" name="Ink 195">
                  <a:extLst>
                    <a:ext uri="{FF2B5EF4-FFF2-40B4-BE49-F238E27FC236}">
                      <a16:creationId xmlns:a16="http://schemas.microsoft.com/office/drawing/2014/main" id="{6F44ED3A-C2AD-F901-110A-D141768581E2}"/>
                    </a:ext>
                  </a:extLst>
                </p:cNvPr>
                <p:cNvPicPr/>
                <p:nvPr/>
              </p:nvPicPr>
              <p:blipFill>
                <a:blip r:embed="rId279"/>
                <a:stretch>
                  <a:fillRect/>
                </a:stretch>
              </p:blipFill>
              <p:spPr>
                <a:xfrm>
                  <a:off x="6908650" y="5136209"/>
                  <a:ext cx="542520" cy="176760"/>
                </a:xfrm>
                <a:prstGeom prst="rect">
                  <a:avLst/>
                </a:prstGeom>
              </p:spPr>
            </p:pic>
          </mc:Fallback>
        </mc:AlternateContent>
      </p:grpSp>
      <p:grpSp>
        <p:nvGrpSpPr>
          <p:cNvPr id="204" name="Group 203">
            <a:extLst>
              <a:ext uri="{FF2B5EF4-FFF2-40B4-BE49-F238E27FC236}">
                <a16:creationId xmlns:a16="http://schemas.microsoft.com/office/drawing/2014/main" id="{3E014255-37EB-EEE6-87B1-448A0E2F0186}"/>
              </a:ext>
            </a:extLst>
          </p:cNvPr>
          <p:cNvGrpSpPr/>
          <p:nvPr/>
        </p:nvGrpSpPr>
        <p:grpSpPr>
          <a:xfrm>
            <a:off x="7760770" y="4939289"/>
            <a:ext cx="3355920" cy="576360"/>
            <a:chOff x="7760770" y="4939289"/>
            <a:chExt cx="3355920" cy="576360"/>
          </a:xfrm>
        </p:grpSpPr>
        <mc:AlternateContent xmlns:mc="http://schemas.openxmlformats.org/markup-compatibility/2006" xmlns:p14="http://schemas.microsoft.com/office/powerpoint/2010/main">
          <mc:Choice Requires="p14">
            <p:contentPart p14:bwMode="auto" r:id="rId280">
              <p14:nvContentPartPr>
                <p14:cNvPr id="198" name="Ink 197">
                  <a:extLst>
                    <a:ext uri="{FF2B5EF4-FFF2-40B4-BE49-F238E27FC236}">
                      <a16:creationId xmlns:a16="http://schemas.microsoft.com/office/drawing/2014/main" id="{09AFC503-63C7-5FC9-FE1B-B8B45839C110}"/>
                    </a:ext>
                  </a:extLst>
                </p14:cNvPr>
                <p14:cNvContentPartPr/>
                <p14:nvPr/>
              </p14:nvContentPartPr>
              <p14:xfrm>
                <a:off x="7760770" y="4941449"/>
                <a:ext cx="1869120" cy="574200"/>
              </p14:xfrm>
            </p:contentPart>
          </mc:Choice>
          <mc:Fallback xmlns="">
            <p:pic>
              <p:nvPicPr>
                <p:cNvPr id="198" name="Ink 197">
                  <a:extLst>
                    <a:ext uri="{FF2B5EF4-FFF2-40B4-BE49-F238E27FC236}">
                      <a16:creationId xmlns:a16="http://schemas.microsoft.com/office/drawing/2014/main" id="{09AFC503-63C7-5FC9-FE1B-B8B45839C110}"/>
                    </a:ext>
                  </a:extLst>
                </p:cNvPr>
                <p:cNvPicPr/>
                <p:nvPr/>
              </p:nvPicPr>
              <p:blipFill>
                <a:blip r:embed="rId281"/>
                <a:stretch>
                  <a:fillRect/>
                </a:stretch>
              </p:blipFill>
              <p:spPr>
                <a:xfrm>
                  <a:off x="7752130" y="4932449"/>
                  <a:ext cx="1886760" cy="5918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99" name="Ink 198">
                  <a:extLst>
                    <a:ext uri="{FF2B5EF4-FFF2-40B4-BE49-F238E27FC236}">
                      <a16:creationId xmlns:a16="http://schemas.microsoft.com/office/drawing/2014/main" id="{0FD2D0BB-0E3B-1C2A-F31B-C11EA676C98F}"/>
                    </a:ext>
                  </a:extLst>
                </p14:cNvPr>
                <p14:cNvContentPartPr/>
                <p14:nvPr/>
              </p14:nvContentPartPr>
              <p14:xfrm>
                <a:off x="9052090" y="5074289"/>
                <a:ext cx="238320" cy="21960"/>
              </p14:xfrm>
            </p:contentPart>
          </mc:Choice>
          <mc:Fallback xmlns="">
            <p:pic>
              <p:nvPicPr>
                <p:cNvPr id="199" name="Ink 198">
                  <a:extLst>
                    <a:ext uri="{FF2B5EF4-FFF2-40B4-BE49-F238E27FC236}">
                      <a16:creationId xmlns:a16="http://schemas.microsoft.com/office/drawing/2014/main" id="{0FD2D0BB-0E3B-1C2A-F31B-C11EA676C98F}"/>
                    </a:ext>
                  </a:extLst>
                </p:cNvPr>
                <p:cNvPicPr/>
                <p:nvPr/>
              </p:nvPicPr>
              <p:blipFill>
                <a:blip r:embed="rId283"/>
                <a:stretch>
                  <a:fillRect/>
                </a:stretch>
              </p:blipFill>
              <p:spPr>
                <a:xfrm>
                  <a:off x="9043090" y="5065649"/>
                  <a:ext cx="2559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00" name="Ink 199">
                  <a:extLst>
                    <a:ext uri="{FF2B5EF4-FFF2-40B4-BE49-F238E27FC236}">
                      <a16:creationId xmlns:a16="http://schemas.microsoft.com/office/drawing/2014/main" id="{5D7CFB3E-FF33-AA1F-2F12-B30D23BA9654}"/>
                    </a:ext>
                  </a:extLst>
                </p14:cNvPr>
                <p14:cNvContentPartPr/>
                <p14:nvPr/>
              </p14:nvContentPartPr>
              <p14:xfrm>
                <a:off x="9976210" y="4939289"/>
                <a:ext cx="371160" cy="491760"/>
              </p14:xfrm>
            </p:contentPart>
          </mc:Choice>
          <mc:Fallback xmlns="">
            <p:pic>
              <p:nvPicPr>
                <p:cNvPr id="200" name="Ink 199">
                  <a:extLst>
                    <a:ext uri="{FF2B5EF4-FFF2-40B4-BE49-F238E27FC236}">
                      <a16:creationId xmlns:a16="http://schemas.microsoft.com/office/drawing/2014/main" id="{5D7CFB3E-FF33-AA1F-2F12-B30D23BA9654}"/>
                    </a:ext>
                  </a:extLst>
                </p:cNvPr>
                <p:cNvPicPr/>
                <p:nvPr/>
              </p:nvPicPr>
              <p:blipFill>
                <a:blip r:embed="rId285"/>
                <a:stretch>
                  <a:fillRect/>
                </a:stretch>
              </p:blipFill>
              <p:spPr>
                <a:xfrm>
                  <a:off x="9967210" y="4930289"/>
                  <a:ext cx="388800" cy="5094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01" name="Ink 200">
                  <a:extLst>
                    <a:ext uri="{FF2B5EF4-FFF2-40B4-BE49-F238E27FC236}">
                      <a16:creationId xmlns:a16="http://schemas.microsoft.com/office/drawing/2014/main" id="{7F0F0DA5-46E0-16AA-0B8E-F76B5D86792A}"/>
                    </a:ext>
                  </a:extLst>
                </p14:cNvPr>
                <p14:cNvContentPartPr/>
                <p14:nvPr/>
              </p14:nvContentPartPr>
              <p14:xfrm>
                <a:off x="10337290" y="4949729"/>
                <a:ext cx="779400" cy="412560"/>
              </p14:xfrm>
            </p:contentPart>
          </mc:Choice>
          <mc:Fallback xmlns="">
            <p:pic>
              <p:nvPicPr>
                <p:cNvPr id="201" name="Ink 200">
                  <a:extLst>
                    <a:ext uri="{FF2B5EF4-FFF2-40B4-BE49-F238E27FC236}">
                      <a16:creationId xmlns:a16="http://schemas.microsoft.com/office/drawing/2014/main" id="{7F0F0DA5-46E0-16AA-0B8E-F76B5D86792A}"/>
                    </a:ext>
                  </a:extLst>
                </p:cNvPr>
                <p:cNvPicPr/>
                <p:nvPr/>
              </p:nvPicPr>
              <p:blipFill>
                <a:blip r:embed="rId287"/>
                <a:stretch>
                  <a:fillRect/>
                </a:stretch>
              </p:blipFill>
              <p:spPr>
                <a:xfrm>
                  <a:off x="10328650" y="4941089"/>
                  <a:ext cx="797040" cy="4302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03" name="Ink 202">
                  <a:extLst>
                    <a:ext uri="{FF2B5EF4-FFF2-40B4-BE49-F238E27FC236}">
                      <a16:creationId xmlns:a16="http://schemas.microsoft.com/office/drawing/2014/main" id="{900A9433-6E9F-38D4-436E-7FB5352AAF07}"/>
                    </a:ext>
                  </a:extLst>
                </p14:cNvPr>
                <p14:cNvContentPartPr/>
                <p14:nvPr/>
              </p14:nvContentPartPr>
              <p14:xfrm>
                <a:off x="10928410" y="5204969"/>
                <a:ext cx="125280" cy="36360"/>
              </p14:xfrm>
            </p:contentPart>
          </mc:Choice>
          <mc:Fallback xmlns="">
            <p:pic>
              <p:nvPicPr>
                <p:cNvPr id="203" name="Ink 202">
                  <a:extLst>
                    <a:ext uri="{FF2B5EF4-FFF2-40B4-BE49-F238E27FC236}">
                      <a16:creationId xmlns:a16="http://schemas.microsoft.com/office/drawing/2014/main" id="{900A9433-6E9F-38D4-436E-7FB5352AAF07}"/>
                    </a:ext>
                  </a:extLst>
                </p:cNvPr>
                <p:cNvPicPr/>
                <p:nvPr/>
              </p:nvPicPr>
              <p:blipFill>
                <a:blip r:embed="rId289"/>
                <a:stretch>
                  <a:fillRect/>
                </a:stretch>
              </p:blipFill>
              <p:spPr>
                <a:xfrm>
                  <a:off x="10919410" y="5196329"/>
                  <a:ext cx="142920" cy="54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0">
            <p14:nvContentPartPr>
              <p14:cNvPr id="205" name="Ink 204">
                <a:extLst>
                  <a:ext uri="{FF2B5EF4-FFF2-40B4-BE49-F238E27FC236}">
                    <a16:creationId xmlns:a16="http://schemas.microsoft.com/office/drawing/2014/main" id="{8DCB16B1-B46B-2FC1-A6A2-FAD5B9D7CCBF}"/>
                  </a:ext>
                </a:extLst>
              </p14:cNvPr>
              <p14:cNvContentPartPr/>
              <p14:nvPr/>
            </p14:nvContentPartPr>
            <p14:xfrm>
              <a:off x="6562330" y="4622849"/>
              <a:ext cx="1103040" cy="108000"/>
            </p14:xfrm>
          </p:contentPart>
        </mc:Choice>
        <mc:Fallback xmlns="">
          <p:pic>
            <p:nvPicPr>
              <p:cNvPr id="205" name="Ink 204">
                <a:extLst>
                  <a:ext uri="{FF2B5EF4-FFF2-40B4-BE49-F238E27FC236}">
                    <a16:creationId xmlns:a16="http://schemas.microsoft.com/office/drawing/2014/main" id="{8DCB16B1-B46B-2FC1-A6A2-FAD5B9D7CCBF}"/>
                  </a:ext>
                </a:extLst>
              </p:cNvPr>
              <p:cNvPicPr/>
              <p:nvPr/>
            </p:nvPicPr>
            <p:blipFill>
              <a:blip r:embed="rId291"/>
              <a:stretch>
                <a:fillRect/>
              </a:stretch>
            </p:blipFill>
            <p:spPr>
              <a:xfrm>
                <a:off x="6553690" y="4613849"/>
                <a:ext cx="1120680" cy="125640"/>
              </a:xfrm>
              <a:prstGeom prst="rect">
                <a:avLst/>
              </a:prstGeom>
            </p:spPr>
          </p:pic>
        </mc:Fallback>
      </mc:AlternateContent>
      <p:grpSp>
        <p:nvGrpSpPr>
          <p:cNvPr id="208" name="Group 207">
            <a:extLst>
              <a:ext uri="{FF2B5EF4-FFF2-40B4-BE49-F238E27FC236}">
                <a16:creationId xmlns:a16="http://schemas.microsoft.com/office/drawing/2014/main" id="{F417EAC5-A231-92F6-7C91-C516CA743087}"/>
              </a:ext>
            </a:extLst>
          </p:cNvPr>
          <p:cNvGrpSpPr/>
          <p:nvPr/>
        </p:nvGrpSpPr>
        <p:grpSpPr>
          <a:xfrm>
            <a:off x="8427130" y="4298849"/>
            <a:ext cx="1335960" cy="432360"/>
            <a:chOff x="8427130" y="4298849"/>
            <a:chExt cx="1335960" cy="432360"/>
          </a:xfrm>
        </p:grpSpPr>
        <mc:AlternateContent xmlns:mc="http://schemas.openxmlformats.org/markup-compatibility/2006" xmlns:p14="http://schemas.microsoft.com/office/powerpoint/2010/main">
          <mc:Choice Requires="p14">
            <p:contentPart p14:bwMode="auto" r:id="rId292">
              <p14:nvContentPartPr>
                <p14:cNvPr id="181" name="Ink 180">
                  <a:extLst>
                    <a:ext uri="{FF2B5EF4-FFF2-40B4-BE49-F238E27FC236}">
                      <a16:creationId xmlns:a16="http://schemas.microsoft.com/office/drawing/2014/main" id="{5299F56B-5DA9-8D2C-DE37-3033247878AC}"/>
                    </a:ext>
                  </a:extLst>
                </p14:cNvPr>
                <p14:cNvContentPartPr/>
                <p14:nvPr/>
              </p14:nvContentPartPr>
              <p14:xfrm>
                <a:off x="8464570" y="4298849"/>
                <a:ext cx="1103400" cy="432360"/>
              </p14:xfrm>
            </p:contentPart>
          </mc:Choice>
          <mc:Fallback xmlns="">
            <p:pic>
              <p:nvPicPr>
                <p:cNvPr id="181" name="Ink 180">
                  <a:extLst>
                    <a:ext uri="{FF2B5EF4-FFF2-40B4-BE49-F238E27FC236}">
                      <a16:creationId xmlns:a16="http://schemas.microsoft.com/office/drawing/2014/main" id="{5299F56B-5DA9-8D2C-DE37-3033247878AC}"/>
                    </a:ext>
                  </a:extLst>
                </p:cNvPr>
                <p:cNvPicPr/>
                <p:nvPr/>
              </p:nvPicPr>
              <p:blipFill>
                <a:blip r:embed="rId293"/>
                <a:stretch>
                  <a:fillRect/>
                </a:stretch>
              </p:blipFill>
              <p:spPr>
                <a:xfrm>
                  <a:off x="8455930" y="4289849"/>
                  <a:ext cx="1121040" cy="4500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2" name="Ink 181">
                  <a:extLst>
                    <a:ext uri="{FF2B5EF4-FFF2-40B4-BE49-F238E27FC236}">
                      <a16:creationId xmlns:a16="http://schemas.microsoft.com/office/drawing/2014/main" id="{EC960B47-3C79-FA9C-2CB9-330EDE1DB57A}"/>
                    </a:ext>
                  </a:extLst>
                </p14:cNvPr>
                <p14:cNvContentPartPr/>
                <p14:nvPr/>
              </p14:nvContentPartPr>
              <p14:xfrm>
                <a:off x="9636730" y="4348889"/>
                <a:ext cx="126360" cy="149400"/>
              </p14:xfrm>
            </p:contentPart>
          </mc:Choice>
          <mc:Fallback xmlns="">
            <p:pic>
              <p:nvPicPr>
                <p:cNvPr id="182" name="Ink 181">
                  <a:extLst>
                    <a:ext uri="{FF2B5EF4-FFF2-40B4-BE49-F238E27FC236}">
                      <a16:creationId xmlns:a16="http://schemas.microsoft.com/office/drawing/2014/main" id="{EC960B47-3C79-FA9C-2CB9-330EDE1DB57A}"/>
                    </a:ext>
                  </a:extLst>
                </p:cNvPr>
                <p:cNvPicPr/>
                <p:nvPr/>
              </p:nvPicPr>
              <p:blipFill>
                <a:blip r:embed="rId295"/>
                <a:stretch>
                  <a:fillRect/>
                </a:stretch>
              </p:blipFill>
              <p:spPr>
                <a:xfrm>
                  <a:off x="9627730" y="4340249"/>
                  <a:ext cx="1440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06" name="Ink 205">
                  <a:extLst>
                    <a:ext uri="{FF2B5EF4-FFF2-40B4-BE49-F238E27FC236}">
                      <a16:creationId xmlns:a16="http://schemas.microsoft.com/office/drawing/2014/main" id="{6AE75AE3-25D6-BEFB-931F-BF322FE7E13A}"/>
                    </a:ext>
                  </a:extLst>
                </p14:cNvPr>
                <p14:cNvContentPartPr/>
                <p14:nvPr/>
              </p14:nvContentPartPr>
              <p14:xfrm>
                <a:off x="8427130" y="4659929"/>
                <a:ext cx="630360" cy="46440"/>
              </p14:xfrm>
            </p:contentPart>
          </mc:Choice>
          <mc:Fallback xmlns="">
            <p:pic>
              <p:nvPicPr>
                <p:cNvPr id="206" name="Ink 205">
                  <a:extLst>
                    <a:ext uri="{FF2B5EF4-FFF2-40B4-BE49-F238E27FC236}">
                      <a16:creationId xmlns:a16="http://schemas.microsoft.com/office/drawing/2014/main" id="{6AE75AE3-25D6-BEFB-931F-BF322FE7E13A}"/>
                    </a:ext>
                  </a:extLst>
                </p:cNvPr>
                <p:cNvPicPr/>
                <p:nvPr/>
              </p:nvPicPr>
              <p:blipFill>
                <a:blip r:embed="rId297"/>
                <a:stretch>
                  <a:fillRect/>
                </a:stretch>
              </p:blipFill>
              <p:spPr>
                <a:xfrm>
                  <a:off x="8418130" y="4650929"/>
                  <a:ext cx="6480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07" name="Ink 206">
                  <a:extLst>
                    <a:ext uri="{FF2B5EF4-FFF2-40B4-BE49-F238E27FC236}">
                      <a16:creationId xmlns:a16="http://schemas.microsoft.com/office/drawing/2014/main" id="{FDC74562-5C4E-4E40-A0D4-197834EC6B01}"/>
                    </a:ext>
                  </a:extLst>
                </p14:cNvPr>
                <p14:cNvContentPartPr/>
                <p14:nvPr/>
              </p14:nvContentPartPr>
              <p14:xfrm>
                <a:off x="9314530" y="4591169"/>
                <a:ext cx="385560" cy="65520"/>
              </p14:xfrm>
            </p:contentPart>
          </mc:Choice>
          <mc:Fallback xmlns="">
            <p:pic>
              <p:nvPicPr>
                <p:cNvPr id="207" name="Ink 206">
                  <a:extLst>
                    <a:ext uri="{FF2B5EF4-FFF2-40B4-BE49-F238E27FC236}">
                      <a16:creationId xmlns:a16="http://schemas.microsoft.com/office/drawing/2014/main" id="{FDC74562-5C4E-4E40-A0D4-197834EC6B01}"/>
                    </a:ext>
                  </a:extLst>
                </p:cNvPr>
                <p:cNvPicPr/>
                <p:nvPr/>
              </p:nvPicPr>
              <p:blipFill>
                <a:blip r:embed="rId299"/>
                <a:stretch>
                  <a:fillRect/>
                </a:stretch>
              </p:blipFill>
              <p:spPr>
                <a:xfrm>
                  <a:off x="9305890" y="4582169"/>
                  <a:ext cx="403200" cy="83160"/>
                </a:xfrm>
                <a:prstGeom prst="rect">
                  <a:avLst/>
                </a:prstGeom>
              </p:spPr>
            </p:pic>
          </mc:Fallback>
        </mc:AlternateContent>
      </p:grpSp>
      <p:grpSp>
        <p:nvGrpSpPr>
          <p:cNvPr id="212" name="Group 211">
            <a:extLst>
              <a:ext uri="{FF2B5EF4-FFF2-40B4-BE49-F238E27FC236}">
                <a16:creationId xmlns:a16="http://schemas.microsoft.com/office/drawing/2014/main" id="{C589C35A-2B96-F5EA-EAE2-92DA6304B418}"/>
              </a:ext>
            </a:extLst>
          </p:cNvPr>
          <p:cNvGrpSpPr/>
          <p:nvPr/>
        </p:nvGrpSpPr>
        <p:grpSpPr>
          <a:xfrm>
            <a:off x="158290" y="4858649"/>
            <a:ext cx="1672560" cy="385920"/>
            <a:chOff x="158290" y="4858649"/>
            <a:chExt cx="1672560" cy="385920"/>
          </a:xfrm>
        </p:grpSpPr>
        <mc:AlternateContent xmlns:mc="http://schemas.openxmlformats.org/markup-compatibility/2006" xmlns:p14="http://schemas.microsoft.com/office/powerpoint/2010/main">
          <mc:Choice Requires="p14">
            <p:contentPart p14:bwMode="auto" r:id="rId300">
              <p14:nvContentPartPr>
                <p14:cNvPr id="209" name="Ink 208">
                  <a:extLst>
                    <a:ext uri="{FF2B5EF4-FFF2-40B4-BE49-F238E27FC236}">
                      <a16:creationId xmlns:a16="http://schemas.microsoft.com/office/drawing/2014/main" id="{CA405D4C-2EF4-A6CF-54C3-398751A0E403}"/>
                    </a:ext>
                  </a:extLst>
                </p14:cNvPr>
                <p14:cNvContentPartPr/>
                <p14:nvPr/>
              </p14:nvContentPartPr>
              <p14:xfrm>
                <a:off x="158290" y="4956929"/>
                <a:ext cx="804600" cy="287640"/>
              </p14:xfrm>
            </p:contentPart>
          </mc:Choice>
          <mc:Fallback xmlns="">
            <p:pic>
              <p:nvPicPr>
                <p:cNvPr id="209" name="Ink 208">
                  <a:extLst>
                    <a:ext uri="{FF2B5EF4-FFF2-40B4-BE49-F238E27FC236}">
                      <a16:creationId xmlns:a16="http://schemas.microsoft.com/office/drawing/2014/main" id="{CA405D4C-2EF4-A6CF-54C3-398751A0E403}"/>
                    </a:ext>
                  </a:extLst>
                </p:cNvPr>
                <p:cNvPicPr/>
                <p:nvPr/>
              </p:nvPicPr>
              <p:blipFill>
                <a:blip r:embed="rId301"/>
                <a:stretch>
                  <a:fillRect/>
                </a:stretch>
              </p:blipFill>
              <p:spPr>
                <a:xfrm>
                  <a:off x="149650" y="4947929"/>
                  <a:ext cx="82224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10" name="Ink 209">
                  <a:extLst>
                    <a:ext uri="{FF2B5EF4-FFF2-40B4-BE49-F238E27FC236}">
                      <a16:creationId xmlns:a16="http://schemas.microsoft.com/office/drawing/2014/main" id="{992B3F1F-51CD-A0B4-C0BD-9CFFC28F4F99}"/>
                    </a:ext>
                  </a:extLst>
                </p14:cNvPr>
                <p14:cNvContentPartPr/>
                <p14:nvPr/>
              </p14:nvContentPartPr>
              <p14:xfrm>
                <a:off x="441970" y="4858649"/>
                <a:ext cx="34560" cy="3240"/>
              </p14:xfrm>
            </p:contentPart>
          </mc:Choice>
          <mc:Fallback xmlns="">
            <p:pic>
              <p:nvPicPr>
                <p:cNvPr id="210" name="Ink 209">
                  <a:extLst>
                    <a:ext uri="{FF2B5EF4-FFF2-40B4-BE49-F238E27FC236}">
                      <a16:creationId xmlns:a16="http://schemas.microsoft.com/office/drawing/2014/main" id="{992B3F1F-51CD-A0B4-C0BD-9CFFC28F4F99}"/>
                    </a:ext>
                  </a:extLst>
                </p:cNvPr>
                <p:cNvPicPr/>
                <p:nvPr/>
              </p:nvPicPr>
              <p:blipFill>
                <a:blip r:embed="rId303"/>
                <a:stretch>
                  <a:fillRect/>
                </a:stretch>
              </p:blipFill>
              <p:spPr>
                <a:xfrm>
                  <a:off x="432970" y="4849649"/>
                  <a:ext cx="522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11" name="Ink 210">
                  <a:extLst>
                    <a:ext uri="{FF2B5EF4-FFF2-40B4-BE49-F238E27FC236}">
                      <a16:creationId xmlns:a16="http://schemas.microsoft.com/office/drawing/2014/main" id="{1DCBA2F2-CD2F-2A00-D648-8E65BC58E290}"/>
                    </a:ext>
                  </a:extLst>
                </p14:cNvPr>
                <p14:cNvContentPartPr/>
                <p14:nvPr/>
              </p14:nvContentPartPr>
              <p14:xfrm>
                <a:off x="1161970" y="4883489"/>
                <a:ext cx="668880" cy="343080"/>
              </p14:xfrm>
            </p:contentPart>
          </mc:Choice>
          <mc:Fallback xmlns="">
            <p:pic>
              <p:nvPicPr>
                <p:cNvPr id="211" name="Ink 210">
                  <a:extLst>
                    <a:ext uri="{FF2B5EF4-FFF2-40B4-BE49-F238E27FC236}">
                      <a16:creationId xmlns:a16="http://schemas.microsoft.com/office/drawing/2014/main" id="{1DCBA2F2-CD2F-2A00-D648-8E65BC58E290}"/>
                    </a:ext>
                  </a:extLst>
                </p:cNvPr>
                <p:cNvPicPr/>
                <p:nvPr/>
              </p:nvPicPr>
              <p:blipFill>
                <a:blip r:embed="rId305"/>
                <a:stretch>
                  <a:fillRect/>
                </a:stretch>
              </p:blipFill>
              <p:spPr>
                <a:xfrm>
                  <a:off x="1153330" y="4874849"/>
                  <a:ext cx="686520" cy="360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6">
            <p14:nvContentPartPr>
              <p14:cNvPr id="222" name="Ink 221">
                <a:extLst>
                  <a:ext uri="{FF2B5EF4-FFF2-40B4-BE49-F238E27FC236}">
                    <a16:creationId xmlns:a16="http://schemas.microsoft.com/office/drawing/2014/main" id="{B87A6DEC-600F-5009-7901-8A85DD745F45}"/>
                  </a:ext>
                </a:extLst>
              </p14:cNvPr>
              <p14:cNvContentPartPr/>
              <p14:nvPr/>
            </p14:nvContentPartPr>
            <p14:xfrm>
              <a:off x="5430130" y="5423849"/>
              <a:ext cx="18360" cy="10440"/>
            </p14:xfrm>
          </p:contentPart>
        </mc:Choice>
        <mc:Fallback xmlns="">
          <p:pic>
            <p:nvPicPr>
              <p:cNvPr id="222" name="Ink 221">
                <a:extLst>
                  <a:ext uri="{FF2B5EF4-FFF2-40B4-BE49-F238E27FC236}">
                    <a16:creationId xmlns:a16="http://schemas.microsoft.com/office/drawing/2014/main" id="{B87A6DEC-600F-5009-7901-8A85DD745F45}"/>
                  </a:ext>
                </a:extLst>
              </p:cNvPr>
              <p:cNvPicPr/>
              <p:nvPr/>
            </p:nvPicPr>
            <p:blipFill>
              <a:blip r:embed="rId307"/>
              <a:stretch>
                <a:fillRect/>
              </a:stretch>
            </p:blipFill>
            <p:spPr>
              <a:xfrm>
                <a:off x="5421130" y="5414849"/>
                <a:ext cx="36000" cy="28080"/>
              </a:xfrm>
              <a:prstGeom prst="rect">
                <a:avLst/>
              </a:prstGeom>
            </p:spPr>
          </p:pic>
        </mc:Fallback>
      </mc:AlternateContent>
      <p:sp>
        <p:nvSpPr>
          <p:cNvPr id="112" name="ZoneTexte 111">
            <a:extLst>
              <a:ext uri="{FF2B5EF4-FFF2-40B4-BE49-F238E27FC236}">
                <a16:creationId xmlns:a16="http://schemas.microsoft.com/office/drawing/2014/main" id="{14D12A88-AA31-4A07-8420-B50971CF27DD}"/>
              </a:ext>
            </a:extLst>
          </p:cNvPr>
          <p:cNvSpPr txBox="1"/>
          <p:nvPr/>
        </p:nvSpPr>
        <p:spPr>
          <a:xfrm>
            <a:off x="3124190" y="3306715"/>
            <a:ext cx="4248279" cy="523220"/>
          </a:xfrm>
          <a:prstGeom prst="rect">
            <a:avLst/>
          </a:prstGeom>
          <a:noFill/>
        </p:spPr>
        <p:txBody>
          <a:bodyPr wrap="none" rtlCol="0" anchor="ctr" anchorCtr="1">
            <a:spAutoFit/>
          </a:bodyPr>
          <a:lstStyle/>
          <a:p>
            <a:pPr algn="ctr"/>
            <a:r>
              <a:rPr lang="en-US" sz="2800" dirty="0">
                <a:solidFill>
                  <a:srgbClr val="FF0066"/>
                </a:solidFill>
              </a:rPr>
              <a:t>also a doubly magic nucleus</a:t>
            </a:r>
          </a:p>
        </p:txBody>
      </p:sp>
    </p:spTree>
    <p:extLst>
      <p:ext uri="{BB962C8B-B14F-4D97-AF65-F5344CB8AC3E}">
        <p14:creationId xmlns:p14="http://schemas.microsoft.com/office/powerpoint/2010/main" val="2484770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125F12F-04E1-CABE-F830-C689D49CC1AC}"/>
              </a:ext>
            </a:extLst>
          </p:cNvPr>
          <p:cNvGrpSpPr/>
          <p:nvPr/>
        </p:nvGrpSpPr>
        <p:grpSpPr>
          <a:xfrm>
            <a:off x="771730" y="328769"/>
            <a:ext cx="360360" cy="522720"/>
            <a:chOff x="771730" y="328769"/>
            <a:chExt cx="360360" cy="52272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53337FB4-7475-7772-E130-479C19F56B43}"/>
                    </a:ext>
                  </a:extLst>
                </p14:cNvPr>
                <p14:cNvContentPartPr/>
                <p14:nvPr/>
              </p14:nvContentPartPr>
              <p14:xfrm>
                <a:off x="771730" y="443969"/>
                <a:ext cx="159480" cy="312120"/>
              </p14:xfrm>
            </p:contentPart>
          </mc:Choice>
          <mc:Fallback xmlns="">
            <p:pic>
              <p:nvPicPr>
                <p:cNvPr id="2" name="Ink 1">
                  <a:extLst>
                    <a:ext uri="{FF2B5EF4-FFF2-40B4-BE49-F238E27FC236}">
                      <a16:creationId xmlns:a16="http://schemas.microsoft.com/office/drawing/2014/main" id="{53337FB4-7475-7772-E130-479C19F56B43}"/>
                    </a:ext>
                  </a:extLst>
                </p:cNvPr>
                <p:cNvPicPr/>
                <p:nvPr/>
              </p:nvPicPr>
              <p:blipFill>
                <a:blip r:embed="rId3"/>
                <a:stretch>
                  <a:fillRect/>
                </a:stretch>
              </p:blipFill>
              <p:spPr>
                <a:xfrm>
                  <a:off x="762730" y="435329"/>
                  <a:ext cx="17712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86784246-77C5-FD8C-CCF9-2679163F567F}"/>
                    </a:ext>
                  </a:extLst>
                </p14:cNvPr>
                <p14:cNvContentPartPr/>
                <p14:nvPr/>
              </p14:nvContentPartPr>
              <p14:xfrm>
                <a:off x="804850" y="444689"/>
                <a:ext cx="155520" cy="62640"/>
              </p14:xfrm>
            </p:contentPart>
          </mc:Choice>
          <mc:Fallback xmlns="">
            <p:pic>
              <p:nvPicPr>
                <p:cNvPr id="3" name="Ink 2">
                  <a:extLst>
                    <a:ext uri="{FF2B5EF4-FFF2-40B4-BE49-F238E27FC236}">
                      <a16:creationId xmlns:a16="http://schemas.microsoft.com/office/drawing/2014/main" id="{86784246-77C5-FD8C-CCF9-2679163F567F}"/>
                    </a:ext>
                  </a:extLst>
                </p:cNvPr>
                <p:cNvPicPr/>
                <p:nvPr/>
              </p:nvPicPr>
              <p:blipFill>
                <a:blip r:embed="rId5"/>
                <a:stretch>
                  <a:fillRect/>
                </a:stretch>
              </p:blipFill>
              <p:spPr>
                <a:xfrm>
                  <a:off x="795850" y="435689"/>
                  <a:ext cx="1731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D4DEFA2E-EB39-7591-6A78-966F16CBC278}"/>
                    </a:ext>
                  </a:extLst>
                </p14:cNvPr>
                <p14:cNvContentPartPr/>
                <p14:nvPr/>
              </p14:nvContentPartPr>
              <p14:xfrm>
                <a:off x="994570" y="328769"/>
                <a:ext cx="137520" cy="522720"/>
              </p14:xfrm>
            </p:contentPart>
          </mc:Choice>
          <mc:Fallback xmlns="">
            <p:pic>
              <p:nvPicPr>
                <p:cNvPr id="4" name="Ink 3">
                  <a:extLst>
                    <a:ext uri="{FF2B5EF4-FFF2-40B4-BE49-F238E27FC236}">
                      <a16:creationId xmlns:a16="http://schemas.microsoft.com/office/drawing/2014/main" id="{D4DEFA2E-EB39-7591-6A78-966F16CBC278}"/>
                    </a:ext>
                  </a:extLst>
                </p:cNvPr>
                <p:cNvPicPr/>
                <p:nvPr/>
              </p:nvPicPr>
              <p:blipFill>
                <a:blip r:embed="rId7"/>
                <a:stretch>
                  <a:fillRect/>
                </a:stretch>
              </p:blipFill>
              <p:spPr>
                <a:xfrm>
                  <a:off x="985570" y="319769"/>
                  <a:ext cx="155160" cy="540360"/>
                </a:xfrm>
                <a:prstGeom prst="rect">
                  <a:avLst/>
                </a:prstGeom>
              </p:spPr>
            </p:pic>
          </mc:Fallback>
        </mc:AlternateContent>
      </p:grpSp>
      <p:grpSp>
        <p:nvGrpSpPr>
          <p:cNvPr id="12" name="Group 11">
            <a:extLst>
              <a:ext uri="{FF2B5EF4-FFF2-40B4-BE49-F238E27FC236}">
                <a16:creationId xmlns:a16="http://schemas.microsoft.com/office/drawing/2014/main" id="{2B9F2A11-08C5-EC46-56AB-CDBEA0792B4A}"/>
              </a:ext>
            </a:extLst>
          </p:cNvPr>
          <p:cNvGrpSpPr/>
          <p:nvPr/>
        </p:nvGrpSpPr>
        <p:grpSpPr>
          <a:xfrm>
            <a:off x="1407490" y="361169"/>
            <a:ext cx="611280" cy="457200"/>
            <a:chOff x="1407490" y="361169"/>
            <a:chExt cx="611280" cy="457200"/>
          </a:xfrm>
        </p:grpSpPr>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AAB5304A-E655-DE96-7E36-877AC8C9E880}"/>
                    </a:ext>
                  </a:extLst>
                </p14:cNvPr>
                <p14:cNvContentPartPr/>
                <p14:nvPr/>
              </p14:nvContentPartPr>
              <p14:xfrm>
                <a:off x="1407490" y="444689"/>
                <a:ext cx="6120" cy="373680"/>
              </p14:xfrm>
            </p:contentPart>
          </mc:Choice>
          <mc:Fallback xmlns="">
            <p:pic>
              <p:nvPicPr>
                <p:cNvPr id="6" name="Ink 5">
                  <a:extLst>
                    <a:ext uri="{FF2B5EF4-FFF2-40B4-BE49-F238E27FC236}">
                      <a16:creationId xmlns:a16="http://schemas.microsoft.com/office/drawing/2014/main" id="{AAB5304A-E655-DE96-7E36-877AC8C9E880}"/>
                    </a:ext>
                  </a:extLst>
                </p:cNvPr>
                <p:cNvPicPr/>
                <p:nvPr/>
              </p:nvPicPr>
              <p:blipFill>
                <a:blip r:embed="rId9"/>
                <a:stretch>
                  <a:fillRect/>
                </a:stretch>
              </p:blipFill>
              <p:spPr>
                <a:xfrm>
                  <a:off x="1398850" y="435689"/>
                  <a:ext cx="2376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5C6FD32E-75A7-FA96-FB1C-0AA52D28A880}"/>
                    </a:ext>
                  </a:extLst>
                </p14:cNvPr>
                <p14:cNvContentPartPr/>
                <p14:nvPr/>
              </p14:nvContentPartPr>
              <p14:xfrm>
                <a:off x="1556890" y="397889"/>
                <a:ext cx="33120" cy="408600"/>
              </p14:xfrm>
            </p:contentPart>
          </mc:Choice>
          <mc:Fallback xmlns="">
            <p:pic>
              <p:nvPicPr>
                <p:cNvPr id="7" name="Ink 6">
                  <a:extLst>
                    <a:ext uri="{FF2B5EF4-FFF2-40B4-BE49-F238E27FC236}">
                      <a16:creationId xmlns:a16="http://schemas.microsoft.com/office/drawing/2014/main" id="{5C6FD32E-75A7-FA96-FB1C-0AA52D28A880}"/>
                    </a:ext>
                  </a:extLst>
                </p:cNvPr>
                <p:cNvPicPr/>
                <p:nvPr/>
              </p:nvPicPr>
              <p:blipFill>
                <a:blip r:embed="rId11"/>
                <a:stretch>
                  <a:fillRect/>
                </a:stretch>
              </p:blipFill>
              <p:spPr>
                <a:xfrm>
                  <a:off x="1547890" y="389249"/>
                  <a:ext cx="5076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D26B57B5-D133-1D48-F76D-0791A0A4AC6C}"/>
                    </a:ext>
                  </a:extLst>
                </p14:cNvPr>
                <p14:cNvContentPartPr/>
                <p14:nvPr/>
              </p14:nvContentPartPr>
              <p14:xfrm>
                <a:off x="1423690" y="589769"/>
                <a:ext cx="161280" cy="13680"/>
              </p14:xfrm>
            </p:contentPart>
          </mc:Choice>
          <mc:Fallback xmlns="">
            <p:pic>
              <p:nvPicPr>
                <p:cNvPr id="8" name="Ink 7">
                  <a:extLst>
                    <a:ext uri="{FF2B5EF4-FFF2-40B4-BE49-F238E27FC236}">
                      <a16:creationId xmlns:a16="http://schemas.microsoft.com/office/drawing/2014/main" id="{D26B57B5-D133-1D48-F76D-0791A0A4AC6C}"/>
                    </a:ext>
                  </a:extLst>
                </p:cNvPr>
                <p:cNvPicPr/>
                <p:nvPr/>
              </p:nvPicPr>
              <p:blipFill>
                <a:blip r:embed="rId13"/>
                <a:stretch>
                  <a:fillRect/>
                </a:stretch>
              </p:blipFill>
              <p:spPr>
                <a:xfrm>
                  <a:off x="1414690" y="580769"/>
                  <a:ext cx="1789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3055017A-3208-0CCB-534D-82935E716EB7}"/>
                    </a:ext>
                  </a:extLst>
                </p14:cNvPr>
                <p14:cNvContentPartPr/>
                <p14:nvPr/>
              </p14:nvContentPartPr>
              <p14:xfrm>
                <a:off x="1662010" y="628649"/>
                <a:ext cx="170280" cy="189000"/>
              </p14:xfrm>
            </p:contentPart>
          </mc:Choice>
          <mc:Fallback xmlns="">
            <p:pic>
              <p:nvPicPr>
                <p:cNvPr id="9" name="Ink 8">
                  <a:extLst>
                    <a:ext uri="{FF2B5EF4-FFF2-40B4-BE49-F238E27FC236}">
                      <a16:creationId xmlns:a16="http://schemas.microsoft.com/office/drawing/2014/main" id="{3055017A-3208-0CCB-534D-82935E716EB7}"/>
                    </a:ext>
                  </a:extLst>
                </p:cNvPr>
                <p:cNvPicPr/>
                <p:nvPr/>
              </p:nvPicPr>
              <p:blipFill>
                <a:blip r:embed="rId15"/>
                <a:stretch>
                  <a:fillRect/>
                </a:stretch>
              </p:blipFill>
              <p:spPr>
                <a:xfrm>
                  <a:off x="1653370" y="620009"/>
                  <a:ext cx="1879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505F784A-F383-41A9-CFB1-BB6FFF72088B}"/>
                    </a:ext>
                  </a:extLst>
                </p14:cNvPr>
                <p14:cNvContentPartPr/>
                <p14:nvPr/>
              </p14:nvContentPartPr>
              <p14:xfrm>
                <a:off x="1881970" y="368729"/>
                <a:ext cx="123840" cy="207360"/>
              </p14:xfrm>
            </p:contentPart>
          </mc:Choice>
          <mc:Fallback xmlns="">
            <p:pic>
              <p:nvPicPr>
                <p:cNvPr id="10" name="Ink 9">
                  <a:extLst>
                    <a:ext uri="{FF2B5EF4-FFF2-40B4-BE49-F238E27FC236}">
                      <a16:creationId xmlns:a16="http://schemas.microsoft.com/office/drawing/2014/main" id="{505F784A-F383-41A9-CFB1-BB6FFF72088B}"/>
                    </a:ext>
                  </a:extLst>
                </p:cNvPr>
                <p:cNvPicPr/>
                <p:nvPr/>
              </p:nvPicPr>
              <p:blipFill>
                <a:blip r:embed="rId17"/>
                <a:stretch>
                  <a:fillRect/>
                </a:stretch>
              </p:blipFill>
              <p:spPr>
                <a:xfrm>
                  <a:off x="1872970" y="359729"/>
                  <a:ext cx="14148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495B5F0B-B28B-B22B-A18C-A4D7F7E43795}"/>
                    </a:ext>
                  </a:extLst>
                </p14:cNvPr>
                <p14:cNvContentPartPr/>
                <p14:nvPr/>
              </p14:nvContentPartPr>
              <p14:xfrm>
                <a:off x="1886650" y="361169"/>
                <a:ext cx="132120" cy="10800"/>
              </p14:xfrm>
            </p:contentPart>
          </mc:Choice>
          <mc:Fallback xmlns="">
            <p:pic>
              <p:nvPicPr>
                <p:cNvPr id="11" name="Ink 10">
                  <a:extLst>
                    <a:ext uri="{FF2B5EF4-FFF2-40B4-BE49-F238E27FC236}">
                      <a16:creationId xmlns:a16="http://schemas.microsoft.com/office/drawing/2014/main" id="{495B5F0B-B28B-B22B-A18C-A4D7F7E43795}"/>
                    </a:ext>
                  </a:extLst>
                </p:cNvPr>
                <p:cNvPicPr/>
                <p:nvPr/>
              </p:nvPicPr>
              <p:blipFill>
                <a:blip r:embed="rId19"/>
                <a:stretch>
                  <a:fillRect/>
                </a:stretch>
              </p:blipFill>
              <p:spPr>
                <a:xfrm>
                  <a:off x="1877650" y="352169"/>
                  <a:ext cx="149760" cy="28440"/>
                </a:xfrm>
                <a:prstGeom prst="rect">
                  <a:avLst/>
                </a:prstGeom>
              </p:spPr>
            </p:pic>
          </mc:Fallback>
        </mc:AlternateContent>
      </p:grpSp>
      <p:grpSp>
        <p:nvGrpSpPr>
          <p:cNvPr id="22" name="Group 21">
            <a:extLst>
              <a:ext uri="{FF2B5EF4-FFF2-40B4-BE49-F238E27FC236}">
                <a16:creationId xmlns:a16="http://schemas.microsoft.com/office/drawing/2014/main" id="{8CA3E0FB-2A99-87F3-54FA-D4E24709F2FB}"/>
              </a:ext>
            </a:extLst>
          </p:cNvPr>
          <p:cNvGrpSpPr/>
          <p:nvPr/>
        </p:nvGrpSpPr>
        <p:grpSpPr>
          <a:xfrm>
            <a:off x="3075730" y="318329"/>
            <a:ext cx="2734920" cy="415800"/>
            <a:chOff x="3075730" y="318329"/>
            <a:chExt cx="2734920" cy="415800"/>
          </a:xfrm>
        </p:grpSpPr>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380C0E95-C56B-01BA-C75E-981DB73ABD6D}"/>
                    </a:ext>
                  </a:extLst>
                </p14:cNvPr>
                <p14:cNvContentPartPr/>
                <p14:nvPr/>
              </p14:nvContentPartPr>
              <p14:xfrm>
                <a:off x="3075730" y="409049"/>
                <a:ext cx="750600" cy="325080"/>
              </p14:xfrm>
            </p:contentPart>
          </mc:Choice>
          <mc:Fallback xmlns="">
            <p:pic>
              <p:nvPicPr>
                <p:cNvPr id="13" name="Ink 12">
                  <a:extLst>
                    <a:ext uri="{FF2B5EF4-FFF2-40B4-BE49-F238E27FC236}">
                      <a16:creationId xmlns:a16="http://schemas.microsoft.com/office/drawing/2014/main" id="{380C0E95-C56B-01BA-C75E-981DB73ABD6D}"/>
                    </a:ext>
                  </a:extLst>
                </p:cNvPr>
                <p:cNvPicPr/>
                <p:nvPr/>
              </p:nvPicPr>
              <p:blipFill>
                <a:blip r:embed="rId21"/>
                <a:stretch>
                  <a:fillRect/>
                </a:stretch>
              </p:blipFill>
              <p:spPr>
                <a:xfrm>
                  <a:off x="3066730" y="400409"/>
                  <a:ext cx="76824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5312E678-5A93-21D9-76F2-8393657552C9}"/>
                    </a:ext>
                  </a:extLst>
                </p14:cNvPr>
                <p14:cNvContentPartPr/>
                <p14:nvPr/>
              </p14:nvContentPartPr>
              <p14:xfrm>
                <a:off x="4020010" y="355049"/>
                <a:ext cx="623880" cy="345240"/>
              </p14:xfrm>
            </p:contentPart>
          </mc:Choice>
          <mc:Fallback xmlns="">
            <p:pic>
              <p:nvPicPr>
                <p:cNvPr id="14" name="Ink 13">
                  <a:extLst>
                    <a:ext uri="{FF2B5EF4-FFF2-40B4-BE49-F238E27FC236}">
                      <a16:creationId xmlns:a16="http://schemas.microsoft.com/office/drawing/2014/main" id="{5312E678-5A93-21D9-76F2-8393657552C9}"/>
                    </a:ext>
                  </a:extLst>
                </p:cNvPr>
                <p:cNvPicPr/>
                <p:nvPr/>
              </p:nvPicPr>
              <p:blipFill>
                <a:blip r:embed="rId23"/>
                <a:stretch>
                  <a:fillRect/>
                </a:stretch>
              </p:blipFill>
              <p:spPr>
                <a:xfrm>
                  <a:off x="4011370" y="346049"/>
                  <a:ext cx="64152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5BA3C15B-A619-21C2-4BCB-D2C9B643276F}"/>
                    </a:ext>
                  </a:extLst>
                </p14:cNvPr>
                <p14:cNvContentPartPr/>
                <p14:nvPr/>
              </p14:nvContentPartPr>
              <p14:xfrm>
                <a:off x="4498450" y="423089"/>
                <a:ext cx="219600" cy="45360"/>
              </p14:xfrm>
            </p:contentPart>
          </mc:Choice>
          <mc:Fallback xmlns="">
            <p:pic>
              <p:nvPicPr>
                <p:cNvPr id="15" name="Ink 14">
                  <a:extLst>
                    <a:ext uri="{FF2B5EF4-FFF2-40B4-BE49-F238E27FC236}">
                      <a16:creationId xmlns:a16="http://schemas.microsoft.com/office/drawing/2014/main" id="{5BA3C15B-A619-21C2-4BCB-D2C9B643276F}"/>
                    </a:ext>
                  </a:extLst>
                </p:cNvPr>
                <p:cNvPicPr/>
                <p:nvPr/>
              </p:nvPicPr>
              <p:blipFill>
                <a:blip r:embed="rId25"/>
                <a:stretch>
                  <a:fillRect/>
                </a:stretch>
              </p:blipFill>
              <p:spPr>
                <a:xfrm>
                  <a:off x="4489450" y="414449"/>
                  <a:ext cx="2372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C48FCC23-96FE-00F3-8B6F-906DCE0996F7}"/>
                    </a:ext>
                  </a:extLst>
                </p14:cNvPr>
                <p14:cNvContentPartPr/>
                <p14:nvPr/>
              </p14:nvContentPartPr>
              <p14:xfrm>
                <a:off x="4859530" y="511649"/>
                <a:ext cx="444600" cy="104400"/>
              </p14:xfrm>
            </p:contentPart>
          </mc:Choice>
          <mc:Fallback xmlns="">
            <p:pic>
              <p:nvPicPr>
                <p:cNvPr id="17" name="Ink 16">
                  <a:extLst>
                    <a:ext uri="{FF2B5EF4-FFF2-40B4-BE49-F238E27FC236}">
                      <a16:creationId xmlns:a16="http://schemas.microsoft.com/office/drawing/2014/main" id="{C48FCC23-96FE-00F3-8B6F-906DCE0996F7}"/>
                    </a:ext>
                  </a:extLst>
                </p:cNvPr>
                <p:cNvPicPr/>
                <p:nvPr/>
              </p:nvPicPr>
              <p:blipFill>
                <a:blip r:embed="rId27"/>
                <a:stretch>
                  <a:fillRect/>
                </a:stretch>
              </p:blipFill>
              <p:spPr>
                <a:xfrm>
                  <a:off x="4850530" y="502649"/>
                  <a:ext cx="4622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A7B5DD56-C7F9-F67F-EDEF-9EFE88AF3A52}"/>
                    </a:ext>
                  </a:extLst>
                </p14:cNvPr>
                <p14:cNvContentPartPr/>
                <p14:nvPr/>
              </p14:nvContentPartPr>
              <p14:xfrm>
                <a:off x="5105050" y="482849"/>
                <a:ext cx="251280" cy="144000"/>
              </p14:xfrm>
            </p:contentPart>
          </mc:Choice>
          <mc:Fallback xmlns="">
            <p:pic>
              <p:nvPicPr>
                <p:cNvPr id="18" name="Ink 17">
                  <a:extLst>
                    <a:ext uri="{FF2B5EF4-FFF2-40B4-BE49-F238E27FC236}">
                      <a16:creationId xmlns:a16="http://schemas.microsoft.com/office/drawing/2014/main" id="{A7B5DD56-C7F9-F67F-EDEF-9EFE88AF3A52}"/>
                    </a:ext>
                  </a:extLst>
                </p:cNvPr>
                <p:cNvPicPr/>
                <p:nvPr/>
              </p:nvPicPr>
              <p:blipFill>
                <a:blip r:embed="rId29"/>
                <a:stretch>
                  <a:fillRect/>
                </a:stretch>
              </p:blipFill>
              <p:spPr>
                <a:xfrm>
                  <a:off x="5096410" y="473849"/>
                  <a:ext cx="2689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9677A398-36B6-12CD-2606-0744D4711511}"/>
                    </a:ext>
                  </a:extLst>
                </p14:cNvPr>
                <p14:cNvContentPartPr/>
                <p14:nvPr/>
              </p14:nvContentPartPr>
              <p14:xfrm>
                <a:off x="5267050" y="350369"/>
                <a:ext cx="543600" cy="279720"/>
              </p14:xfrm>
            </p:contentPart>
          </mc:Choice>
          <mc:Fallback xmlns="">
            <p:pic>
              <p:nvPicPr>
                <p:cNvPr id="19" name="Ink 18">
                  <a:extLst>
                    <a:ext uri="{FF2B5EF4-FFF2-40B4-BE49-F238E27FC236}">
                      <a16:creationId xmlns:a16="http://schemas.microsoft.com/office/drawing/2014/main" id="{9677A398-36B6-12CD-2606-0744D4711511}"/>
                    </a:ext>
                  </a:extLst>
                </p:cNvPr>
                <p:cNvPicPr/>
                <p:nvPr/>
              </p:nvPicPr>
              <p:blipFill>
                <a:blip r:embed="rId31"/>
                <a:stretch>
                  <a:fillRect/>
                </a:stretch>
              </p:blipFill>
              <p:spPr>
                <a:xfrm>
                  <a:off x="5258410" y="341369"/>
                  <a:ext cx="56124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BC041DFB-BFF1-3125-3526-0D08081AE63E}"/>
                    </a:ext>
                  </a:extLst>
                </p14:cNvPr>
                <p14:cNvContentPartPr/>
                <p14:nvPr/>
              </p14:nvContentPartPr>
              <p14:xfrm>
                <a:off x="5629210" y="451889"/>
                <a:ext cx="173160" cy="39240"/>
              </p14:xfrm>
            </p:contentPart>
          </mc:Choice>
          <mc:Fallback xmlns="">
            <p:pic>
              <p:nvPicPr>
                <p:cNvPr id="20" name="Ink 19">
                  <a:extLst>
                    <a:ext uri="{FF2B5EF4-FFF2-40B4-BE49-F238E27FC236}">
                      <a16:creationId xmlns:a16="http://schemas.microsoft.com/office/drawing/2014/main" id="{BC041DFB-BFF1-3125-3526-0D08081AE63E}"/>
                    </a:ext>
                  </a:extLst>
                </p:cNvPr>
                <p:cNvPicPr/>
                <p:nvPr/>
              </p:nvPicPr>
              <p:blipFill>
                <a:blip r:embed="rId33"/>
                <a:stretch>
                  <a:fillRect/>
                </a:stretch>
              </p:blipFill>
              <p:spPr>
                <a:xfrm>
                  <a:off x="5620210" y="442889"/>
                  <a:ext cx="1908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92D57956-D41A-52A8-C8BF-1B7E3D8E79D6}"/>
                    </a:ext>
                  </a:extLst>
                </p14:cNvPr>
                <p14:cNvContentPartPr/>
                <p14:nvPr/>
              </p14:nvContentPartPr>
              <p14:xfrm>
                <a:off x="5391250" y="318329"/>
                <a:ext cx="47520" cy="8640"/>
              </p14:xfrm>
            </p:contentPart>
          </mc:Choice>
          <mc:Fallback xmlns="">
            <p:pic>
              <p:nvPicPr>
                <p:cNvPr id="21" name="Ink 20">
                  <a:extLst>
                    <a:ext uri="{FF2B5EF4-FFF2-40B4-BE49-F238E27FC236}">
                      <a16:creationId xmlns:a16="http://schemas.microsoft.com/office/drawing/2014/main" id="{92D57956-D41A-52A8-C8BF-1B7E3D8E79D6}"/>
                    </a:ext>
                  </a:extLst>
                </p:cNvPr>
                <p:cNvPicPr/>
                <p:nvPr/>
              </p:nvPicPr>
              <p:blipFill>
                <a:blip r:embed="rId35"/>
                <a:stretch>
                  <a:fillRect/>
                </a:stretch>
              </p:blipFill>
              <p:spPr>
                <a:xfrm>
                  <a:off x="5382250" y="309689"/>
                  <a:ext cx="65160" cy="26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23" name="Ink 22">
                <a:extLst>
                  <a:ext uri="{FF2B5EF4-FFF2-40B4-BE49-F238E27FC236}">
                    <a16:creationId xmlns:a16="http://schemas.microsoft.com/office/drawing/2014/main" id="{2A9395E4-A7F1-DA4D-8F8D-A2F36A50F10D}"/>
                  </a:ext>
                </a:extLst>
              </p14:cNvPr>
              <p14:cNvContentPartPr/>
              <p14:nvPr/>
            </p14:nvContentPartPr>
            <p14:xfrm>
              <a:off x="6347050" y="339209"/>
              <a:ext cx="172440" cy="506880"/>
            </p14:xfrm>
          </p:contentPart>
        </mc:Choice>
        <mc:Fallback xmlns="">
          <p:pic>
            <p:nvPicPr>
              <p:cNvPr id="23" name="Ink 22">
                <a:extLst>
                  <a:ext uri="{FF2B5EF4-FFF2-40B4-BE49-F238E27FC236}">
                    <a16:creationId xmlns:a16="http://schemas.microsoft.com/office/drawing/2014/main" id="{2A9395E4-A7F1-DA4D-8F8D-A2F36A50F10D}"/>
                  </a:ext>
                </a:extLst>
              </p:cNvPr>
              <p:cNvPicPr/>
              <p:nvPr/>
            </p:nvPicPr>
            <p:blipFill>
              <a:blip r:embed="rId37"/>
              <a:stretch>
                <a:fillRect/>
              </a:stretch>
            </p:blipFill>
            <p:spPr>
              <a:xfrm>
                <a:off x="6338050" y="330569"/>
                <a:ext cx="190080" cy="524520"/>
              </a:xfrm>
              <a:prstGeom prst="rect">
                <a:avLst/>
              </a:prstGeom>
            </p:spPr>
          </p:pic>
        </mc:Fallback>
      </mc:AlternateContent>
      <p:grpSp>
        <p:nvGrpSpPr>
          <p:cNvPr id="47" name="Group 46">
            <a:extLst>
              <a:ext uri="{FF2B5EF4-FFF2-40B4-BE49-F238E27FC236}">
                <a16:creationId xmlns:a16="http://schemas.microsoft.com/office/drawing/2014/main" id="{80DAEF50-834B-39F0-8CD3-B9EBB1D449A9}"/>
              </a:ext>
            </a:extLst>
          </p:cNvPr>
          <p:cNvGrpSpPr/>
          <p:nvPr/>
        </p:nvGrpSpPr>
        <p:grpSpPr>
          <a:xfrm>
            <a:off x="7645570" y="351449"/>
            <a:ext cx="1486800" cy="603000"/>
            <a:chOff x="7645570" y="351449"/>
            <a:chExt cx="1486800" cy="603000"/>
          </a:xfrm>
        </p:grpSpPr>
        <mc:AlternateContent xmlns:mc="http://schemas.openxmlformats.org/markup-compatibility/2006" xmlns:p14="http://schemas.microsoft.com/office/powerpoint/2010/main">
          <mc:Choice Requires="p14">
            <p:contentPart p14:bwMode="auto" r:id="rId38">
              <p14:nvContentPartPr>
                <p14:cNvPr id="40" name="Ink 39">
                  <a:extLst>
                    <a:ext uri="{FF2B5EF4-FFF2-40B4-BE49-F238E27FC236}">
                      <a16:creationId xmlns:a16="http://schemas.microsoft.com/office/drawing/2014/main" id="{06121988-BE45-2191-B3C6-EA74D4C0F44A}"/>
                    </a:ext>
                  </a:extLst>
                </p14:cNvPr>
                <p14:cNvContentPartPr/>
                <p14:nvPr/>
              </p14:nvContentPartPr>
              <p14:xfrm>
                <a:off x="7645570" y="405449"/>
                <a:ext cx="193320" cy="378000"/>
              </p14:xfrm>
            </p:contentPart>
          </mc:Choice>
          <mc:Fallback xmlns="">
            <p:pic>
              <p:nvPicPr>
                <p:cNvPr id="40" name="Ink 39">
                  <a:extLst>
                    <a:ext uri="{FF2B5EF4-FFF2-40B4-BE49-F238E27FC236}">
                      <a16:creationId xmlns:a16="http://schemas.microsoft.com/office/drawing/2014/main" id="{06121988-BE45-2191-B3C6-EA74D4C0F44A}"/>
                    </a:ext>
                  </a:extLst>
                </p:cNvPr>
                <p:cNvPicPr/>
                <p:nvPr/>
              </p:nvPicPr>
              <p:blipFill>
                <a:blip r:embed="rId39"/>
                <a:stretch>
                  <a:fillRect/>
                </a:stretch>
              </p:blipFill>
              <p:spPr>
                <a:xfrm>
                  <a:off x="7636930" y="396809"/>
                  <a:ext cx="210960"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1" name="Ink 40">
                  <a:extLst>
                    <a:ext uri="{FF2B5EF4-FFF2-40B4-BE49-F238E27FC236}">
                      <a16:creationId xmlns:a16="http://schemas.microsoft.com/office/drawing/2014/main" id="{8DAF59FA-A84C-D9D9-C9DE-0F093342658A}"/>
                    </a:ext>
                  </a:extLst>
                </p14:cNvPr>
                <p14:cNvContentPartPr/>
                <p14:nvPr/>
              </p14:nvContentPartPr>
              <p14:xfrm>
                <a:off x="7974250" y="598409"/>
                <a:ext cx="149040" cy="202320"/>
              </p14:xfrm>
            </p:contentPart>
          </mc:Choice>
          <mc:Fallback xmlns="">
            <p:pic>
              <p:nvPicPr>
                <p:cNvPr id="41" name="Ink 40">
                  <a:extLst>
                    <a:ext uri="{FF2B5EF4-FFF2-40B4-BE49-F238E27FC236}">
                      <a16:creationId xmlns:a16="http://schemas.microsoft.com/office/drawing/2014/main" id="{8DAF59FA-A84C-D9D9-C9DE-0F093342658A}"/>
                    </a:ext>
                  </a:extLst>
                </p:cNvPr>
                <p:cNvPicPr/>
                <p:nvPr/>
              </p:nvPicPr>
              <p:blipFill>
                <a:blip r:embed="rId41"/>
                <a:stretch>
                  <a:fillRect/>
                </a:stretch>
              </p:blipFill>
              <p:spPr>
                <a:xfrm>
                  <a:off x="7965610" y="589409"/>
                  <a:ext cx="1666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2" name="Ink 41">
                  <a:extLst>
                    <a:ext uri="{FF2B5EF4-FFF2-40B4-BE49-F238E27FC236}">
                      <a16:creationId xmlns:a16="http://schemas.microsoft.com/office/drawing/2014/main" id="{44AF0B47-1552-C01D-989A-88C57DBFC590}"/>
                    </a:ext>
                  </a:extLst>
                </p14:cNvPr>
                <p14:cNvContentPartPr/>
                <p14:nvPr/>
              </p14:nvContentPartPr>
              <p14:xfrm>
                <a:off x="8241730" y="377009"/>
                <a:ext cx="113400" cy="194760"/>
              </p14:xfrm>
            </p:contentPart>
          </mc:Choice>
          <mc:Fallback xmlns="">
            <p:pic>
              <p:nvPicPr>
                <p:cNvPr id="42" name="Ink 41">
                  <a:extLst>
                    <a:ext uri="{FF2B5EF4-FFF2-40B4-BE49-F238E27FC236}">
                      <a16:creationId xmlns:a16="http://schemas.microsoft.com/office/drawing/2014/main" id="{44AF0B47-1552-C01D-989A-88C57DBFC590}"/>
                    </a:ext>
                  </a:extLst>
                </p:cNvPr>
                <p:cNvPicPr/>
                <p:nvPr/>
              </p:nvPicPr>
              <p:blipFill>
                <a:blip r:embed="rId43"/>
                <a:stretch>
                  <a:fillRect/>
                </a:stretch>
              </p:blipFill>
              <p:spPr>
                <a:xfrm>
                  <a:off x="8232730" y="368009"/>
                  <a:ext cx="1310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4" name="Ink 43">
                  <a:extLst>
                    <a:ext uri="{FF2B5EF4-FFF2-40B4-BE49-F238E27FC236}">
                      <a16:creationId xmlns:a16="http://schemas.microsoft.com/office/drawing/2014/main" id="{7BA2F77D-D19F-0070-3DE8-2ECC4AAD3953}"/>
                    </a:ext>
                  </a:extLst>
                </p14:cNvPr>
                <p14:cNvContentPartPr/>
                <p14:nvPr/>
              </p14:nvContentPartPr>
              <p14:xfrm>
                <a:off x="8482570" y="383489"/>
                <a:ext cx="111600" cy="414360"/>
              </p14:xfrm>
            </p:contentPart>
          </mc:Choice>
          <mc:Fallback xmlns="">
            <p:pic>
              <p:nvPicPr>
                <p:cNvPr id="44" name="Ink 43">
                  <a:extLst>
                    <a:ext uri="{FF2B5EF4-FFF2-40B4-BE49-F238E27FC236}">
                      <a16:creationId xmlns:a16="http://schemas.microsoft.com/office/drawing/2014/main" id="{7BA2F77D-D19F-0070-3DE8-2ECC4AAD3953}"/>
                    </a:ext>
                  </a:extLst>
                </p:cNvPr>
                <p:cNvPicPr/>
                <p:nvPr/>
              </p:nvPicPr>
              <p:blipFill>
                <a:blip r:embed="rId45"/>
                <a:stretch>
                  <a:fillRect/>
                </a:stretch>
              </p:blipFill>
              <p:spPr>
                <a:xfrm>
                  <a:off x="8473930" y="374849"/>
                  <a:ext cx="12924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5" name="Ink 44">
                  <a:extLst>
                    <a:ext uri="{FF2B5EF4-FFF2-40B4-BE49-F238E27FC236}">
                      <a16:creationId xmlns:a16="http://schemas.microsoft.com/office/drawing/2014/main" id="{3DA8B226-4665-F8FE-A588-EF34E2644D22}"/>
                    </a:ext>
                  </a:extLst>
                </p14:cNvPr>
                <p14:cNvContentPartPr/>
                <p14:nvPr/>
              </p14:nvContentPartPr>
              <p14:xfrm>
                <a:off x="8711170" y="596249"/>
                <a:ext cx="180000" cy="353520"/>
              </p14:xfrm>
            </p:contentPart>
          </mc:Choice>
          <mc:Fallback xmlns="">
            <p:pic>
              <p:nvPicPr>
                <p:cNvPr id="45" name="Ink 44">
                  <a:extLst>
                    <a:ext uri="{FF2B5EF4-FFF2-40B4-BE49-F238E27FC236}">
                      <a16:creationId xmlns:a16="http://schemas.microsoft.com/office/drawing/2014/main" id="{3DA8B226-4665-F8FE-A588-EF34E2644D22}"/>
                    </a:ext>
                  </a:extLst>
                </p:cNvPr>
                <p:cNvPicPr/>
                <p:nvPr/>
              </p:nvPicPr>
              <p:blipFill>
                <a:blip r:embed="rId47"/>
                <a:stretch>
                  <a:fillRect/>
                </a:stretch>
              </p:blipFill>
              <p:spPr>
                <a:xfrm>
                  <a:off x="8702530" y="587609"/>
                  <a:ext cx="197640" cy="371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6" name="Ink 45">
                  <a:extLst>
                    <a:ext uri="{FF2B5EF4-FFF2-40B4-BE49-F238E27FC236}">
                      <a16:creationId xmlns:a16="http://schemas.microsoft.com/office/drawing/2014/main" id="{FAF91561-44B4-15F1-AB33-FAE6A98EE364}"/>
                    </a:ext>
                  </a:extLst>
                </p14:cNvPr>
                <p14:cNvContentPartPr/>
                <p14:nvPr/>
              </p14:nvContentPartPr>
              <p14:xfrm>
                <a:off x="8946970" y="351449"/>
                <a:ext cx="185400" cy="603000"/>
              </p14:xfrm>
            </p:contentPart>
          </mc:Choice>
          <mc:Fallback xmlns="">
            <p:pic>
              <p:nvPicPr>
                <p:cNvPr id="46" name="Ink 45">
                  <a:extLst>
                    <a:ext uri="{FF2B5EF4-FFF2-40B4-BE49-F238E27FC236}">
                      <a16:creationId xmlns:a16="http://schemas.microsoft.com/office/drawing/2014/main" id="{FAF91561-44B4-15F1-AB33-FAE6A98EE364}"/>
                    </a:ext>
                  </a:extLst>
                </p:cNvPr>
                <p:cNvPicPr/>
                <p:nvPr/>
              </p:nvPicPr>
              <p:blipFill>
                <a:blip r:embed="rId49"/>
                <a:stretch>
                  <a:fillRect/>
                </a:stretch>
              </p:blipFill>
              <p:spPr>
                <a:xfrm>
                  <a:off x="8937970" y="342449"/>
                  <a:ext cx="203040" cy="620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48" name="Ink 47">
                <a:extLst>
                  <a:ext uri="{FF2B5EF4-FFF2-40B4-BE49-F238E27FC236}">
                    <a16:creationId xmlns:a16="http://schemas.microsoft.com/office/drawing/2014/main" id="{F6CFAE0E-1ED5-077C-73F2-E9D2DEFA38AD}"/>
                  </a:ext>
                </a:extLst>
              </p14:cNvPr>
              <p14:cNvContentPartPr/>
              <p14:nvPr/>
            </p14:nvContentPartPr>
            <p14:xfrm>
              <a:off x="8370250" y="1027529"/>
              <a:ext cx="426960" cy="53640"/>
            </p14:xfrm>
          </p:contentPart>
        </mc:Choice>
        <mc:Fallback xmlns="">
          <p:pic>
            <p:nvPicPr>
              <p:cNvPr id="48" name="Ink 47">
                <a:extLst>
                  <a:ext uri="{FF2B5EF4-FFF2-40B4-BE49-F238E27FC236}">
                    <a16:creationId xmlns:a16="http://schemas.microsoft.com/office/drawing/2014/main" id="{F6CFAE0E-1ED5-077C-73F2-E9D2DEFA38AD}"/>
                  </a:ext>
                </a:extLst>
              </p:cNvPr>
              <p:cNvPicPr/>
              <p:nvPr/>
            </p:nvPicPr>
            <p:blipFill>
              <a:blip r:embed="rId51"/>
              <a:stretch>
                <a:fillRect/>
              </a:stretch>
            </p:blipFill>
            <p:spPr>
              <a:xfrm>
                <a:off x="8361250" y="1018889"/>
                <a:ext cx="444600" cy="71280"/>
              </a:xfrm>
              <a:prstGeom prst="rect">
                <a:avLst/>
              </a:prstGeom>
            </p:spPr>
          </p:pic>
        </mc:Fallback>
      </mc:AlternateContent>
      <p:grpSp>
        <p:nvGrpSpPr>
          <p:cNvPr id="66" name="Group 65">
            <a:extLst>
              <a:ext uri="{FF2B5EF4-FFF2-40B4-BE49-F238E27FC236}">
                <a16:creationId xmlns:a16="http://schemas.microsoft.com/office/drawing/2014/main" id="{4C0C8E3B-6B48-C733-4118-DF5AD8057545}"/>
              </a:ext>
            </a:extLst>
          </p:cNvPr>
          <p:cNvGrpSpPr/>
          <p:nvPr/>
        </p:nvGrpSpPr>
        <p:grpSpPr>
          <a:xfrm>
            <a:off x="8171530" y="1092689"/>
            <a:ext cx="3375000" cy="432000"/>
            <a:chOff x="8171530" y="1092689"/>
            <a:chExt cx="3375000" cy="432000"/>
          </a:xfrm>
        </p:grpSpPr>
        <mc:AlternateContent xmlns:mc="http://schemas.openxmlformats.org/markup-compatibility/2006" xmlns:p14="http://schemas.microsoft.com/office/powerpoint/2010/main">
          <mc:Choice Requires="p14">
            <p:contentPart p14:bwMode="auto" r:id="rId52">
              <p14:nvContentPartPr>
                <p14:cNvPr id="49" name="Ink 48">
                  <a:extLst>
                    <a:ext uri="{FF2B5EF4-FFF2-40B4-BE49-F238E27FC236}">
                      <a16:creationId xmlns:a16="http://schemas.microsoft.com/office/drawing/2014/main" id="{721DD506-8C16-BF4E-0058-486B878D15FA}"/>
                    </a:ext>
                  </a:extLst>
                </p14:cNvPr>
                <p14:cNvContentPartPr/>
                <p14:nvPr/>
              </p14:nvContentPartPr>
              <p14:xfrm>
                <a:off x="8171530" y="1204289"/>
                <a:ext cx="1215000" cy="320400"/>
              </p14:xfrm>
            </p:contentPart>
          </mc:Choice>
          <mc:Fallback xmlns="">
            <p:pic>
              <p:nvPicPr>
                <p:cNvPr id="49" name="Ink 48">
                  <a:extLst>
                    <a:ext uri="{FF2B5EF4-FFF2-40B4-BE49-F238E27FC236}">
                      <a16:creationId xmlns:a16="http://schemas.microsoft.com/office/drawing/2014/main" id="{721DD506-8C16-BF4E-0058-486B878D15FA}"/>
                    </a:ext>
                  </a:extLst>
                </p:cNvPr>
                <p:cNvPicPr/>
                <p:nvPr/>
              </p:nvPicPr>
              <p:blipFill>
                <a:blip r:embed="rId53"/>
                <a:stretch>
                  <a:fillRect/>
                </a:stretch>
              </p:blipFill>
              <p:spPr>
                <a:xfrm>
                  <a:off x="8162890" y="1195649"/>
                  <a:ext cx="123264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0" name="Ink 49">
                  <a:extLst>
                    <a:ext uri="{FF2B5EF4-FFF2-40B4-BE49-F238E27FC236}">
                      <a16:creationId xmlns:a16="http://schemas.microsoft.com/office/drawing/2014/main" id="{3C6584DC-3EBB-506E-B2C8-47AF806C833F}"/>
                    </a:ext>
                  </a:extLst>
                </p14:cNvPr>
                <p14:cNvContentPartPr/>
                <p14:nvPr/>
              </p14:nvContentPartPr>
              <p14:xfrm>
                <a:off x="8721970" y="1289249"/>
                <a:ext cx="296280" cy="13680"/>
              </p14:xfrm>
            </p:contentPart>
          </mc:Choice>
          <mc:Fallback xmlns="">
            <p:pic>
              <p:nvPicPr>
                <p:cNvPr id="50" name="Ink 49">
                  <a:extLst>
                    <a:ext uri="{FF2B5EF4-FFF2-40B4-BE49-F238E27FC236}">
                      <a16:creationId xmlns:a16="http://schemas.microsoft.com/office/drawing/2014/main" id="{3C6584DC-3EBB-506E-B2C8-47AF806C833F}"/>
                    </a:ext>
                  </a:extLst>
                </p:cNvPr>
                <p:cNvPicPr/>
                <p:nvPr/>
              </p:nvPicPr>
              <p:blipFill>
                <a:blip r:embed="rId55"/>
                <a:stretch>
                  <a:fillRect/>
                </a:stretch>
              </p:blipFill>
              <p:spPr>
                <a:xfrm>
                  <a:off x="8712970" y="1280249"/>
                  <a:ext cx="3139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2" name="Ink 51">
                  <a:extLst>
                    <a:ext uri="{FF2B5EF4-FFF2-40B4-BE49-F238E27FC236}">
                      <a16:creationId xmlns:a16="http://schemas.microsoft.com/office/drawing/2014/main" id="{5C9C3D58-F1D6-66B3-6C0D-05C19FB8F736}"/>
                    </a:ext>
                  </a:extLst>
                </p14:cNvPr>
                <p14:cNvContentPartPr/>
                <p14:nvPr/>
              </p14:nvContentPartPr>
              <p14:xfrm>
                <a:off x="9476170" y="1339649"/>
                <a:ext cx="375480" cy="179640"/>
              </p14:xfrm>
            </p:contentPart>
          </mc:Choice>
          <mc:Fallback xmlns="">
            <p:pic>
              <p:nvPicPr>
                <p:cNvPr id="52" name="Ink 51">
                  <a:extLst>
                    <a:ext uri="{FF2B5EF4-FFF2-40B4-BE49-F238E27FC236}">
                      <a16:creationId xmlns:a16="http://schemas.microsoft.com/office/drawing/2014/main" id="{5C9C3D58-F1D6-66B3-6C0D-05C19FB8F736}"/>
                    </a:ext>
                  </a:extLst>
                </p:cNvPr>
                <p:cNvPicPr/>
                <p:nvPr/>
              </p:nvPicPr>
              <p:blipFill>
                <a:blip r:embed="rId57"/>
                <a:stretch>
                  <a:fillRect/>
                </a:stretch>
              </p:blipFill>
              <p:spPr>
                <a:xfrm>
                  <a:off x="9467170" y="1331009"/>
                  <a:ext cx="3931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3" name="Ink 52">
                  <a:extLst>
                    <a:ext uri="{FF2B5EF4-FFF2-40B4-BE49-F238E27FC236}">
                      <a16:creationId xmlns:a16="http://schemas.microsoft.com/office/drawing/2014/main" id="{0E2CD421-10F5-4746-BBDC-B843004BFF3A}"/>
                    </a:ext>
                  </a:extLst>
                </p14:cNvPr>
                <p14:cNvContentPartPr/>
                <p14:nvPr/>
              </p14:nvContentPartPr>
              <p14:xfrm>
                <a:off x="9678130" y="1248929"/>
                <a:ext cx="50760" cy="21960"/>
              </p14:xfrm>
            </p:contentPart>
          </mc:Choice>
          <mc:Fallback xmlns="">
            <p:pic>
              <p:nvPicPr>
                <p:cNvPr id="53" name="Ink 52">
                  <a:extLst>
                    <a:ext uri="{FF2B5EF4-FFF2-40B4-BE49-F238E27FC236}">
                      <a16:creationId xmlns:a16="http://schemas.microsoft.com/office/drawing/2014/main" id="{0E2CD421-10F5-4746-BBDC-B843004BFF3A}"/>
                    </a:ext>
                  </a:extLst>
                </p:cNvPr>
                <p:cNvPicPr/>
                <p:nvPr/>
              </p:nvPicPr>
              <p:blipFill>
                <a:blip r:embed="rId59"/>
                <a:stretch>
                  <a:fillRect/>
                </a:stretch>
              </p:blipFill>
              <p:spPr>
                <a:xfrm>
                  <a:off x="9669490" y="1240289"/>
                  <a:ext cx="684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4" name="Ink 53">
                  <a:extLst>
                    <a:ext uri="{FF2B5EF4-FFF2-40B4-BE49-F238E27FC236}">
                      <a16:creationId xmlns:a16="http://schemas.microsoft.com/office/drawing/2014/main" id="{CEE240F4-EFF6-F58F-C617-C9B16A8ABBD8}"/>
                    </a:ext>
                  </a:extLst>
                </p14:cNvPr>
                <p14:cNvContentPartPr/>
                <p14:nvPr/>
              </p14:nvContentPartPr>
              <p14:xfrm>
                <a:off x="10000690" y="1153169"/>
                <a:ext cx="564120" cy="364680"/>
              </p14:xfrm>
            </p:contentPart>
          </mc:Choice>
          <mc:Fallback xmlns="">
            <p:pic>
              <p:nvPicPr>
                <p:cNvPr id="54" name="Ink 53">
                  <a:extLst>
                    <a:ext uri="{FF2B5EF4-FFF2-40B4-BE49-F238E27FC236}">
                      <a16:creationId xmlns:a16="http://schemas.microsoft.com/office/drawing/2014/main" id="{CEE240F4-EFF6-F58F-C617-C9B16A8ABBD8}"/>
                    </a:ext>
                  </a:extLst>
                </p:cNvPr>
                <p:cNvPicPr/>
                <p:nvPr/>
              </p:nvPicPr>
              <p:blipFill>
                <a:blip r:embed="rId61"/>
                <a:stretch>
                  <a:fillRect/>
                </a:stretch>
              </p:blipFill>
              <p:spPr>
                <a:xfrm>
                  <a:off x="9991690" y="1144169"/>
                  <a:ext cx="58176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5" name="Ink 54">
                  <a:extLst>
                    <a:ext uri="{FF2B5EF4-FFF2-40B4-BE49-F238E27FC236}">
                      <a16:creationId xmlns:a16="http://schemas.microsoft.com/office/drawing/2014/main" id="{2BECCF2A-0910-6442-D7DD-6F4A8253B305}"/>
                    </a:ext>
                  </a:extLst>
                </p14:cNvPr>
                <p14:cNvContentPartPr/>
                <p14:nvPr/>
              </p14:nvContentPartPr>
              <p14:xfrm>
                <a:off x="10482730" y="1329929"/>
                <a:ext cx="18360" cy="14760"/>
              </p14:xfrm>
            </p:contentPart>
          </mc:Choice>
          <mc:Fallback xmlns="">
            <p:pic>
              <p:nvPicPr>
                <p:cNvPr id="55" name="Ink 54">
                  <a:extLst>
                    <a:ext uri="{FF2B5EF4-FFF2-40B4-BE49-F238E27FC236}">
                      <a16:creationId xmlns:a16="http://schemas.microsoft.com/office/drawing/2014/main" id="{2BECCF2A-0910-6442-D7DD-6F4A8253B305}"/>
                    </a:ext>
                  </a:extLst>
                </p:cNvPr>
                <p:cNvPicPr/>
                <p:nvPr/>
              </p:nvPicPr>
              <p:blipFill>
                <a:blip r:embed="rId63"/>
                <a:stretch>
                  <a:fillRect/>
                </a:stretch>
              </p:blipFill>
              <p:spPr>
                <a:xfrm>
                  <a:off x="10473730" y="1320929"/>
                  <a:ext cx="360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6" name="Ink 55">
                  <a:extLst>
                    <a:ext uri="{FF2B5EF4-FFF2-40B4-BE49-F238E27FC236}">
                      <a16:creationId xmlns:a16="http://schemas.microsoft.com/office/drawing/2014/main" id="{4A6F199A-F218-C375-002E-937FA95B4069}"/>
                    </a:ext>
                  </a:extLst>
                </p14:cNvPr>
                <p14:cNvContentPartPr/>
                <p14:nvPr/>
              </p14:nvContentPartPr>
              <p14:xfrm>
                <a:off x="9953890" y="1312289"/>
                <a:ext cx="331560" cy="11880"/>
              </p14:xfrm>
            </p:contentPart>
          </mc:Choice>
          <mc:Fallback xmlns="">
            <p:pic>
              <p:nvPicPr>
                <p:cNvPr id="56" name="Ink 55">
                  <a:extLst>
                    <a:ext uri="{FF2B5EF4-FFF2-40B4-BE49-F238E27FC236}">
                      <a16:creationId xmlns:a16="http://schemas.microsoft.com/office/drawing/2014/main" id="{4A6F199A-F218-C375-002E-937FA95B4069}"/>
                    </a:ext>
                  </a:extLst>
                </p:cNvPr>
                <p:cNvPicPr/>
                <p:nvPr/>
              </p:nvPicPr>
              <p:blipFill>
                <a:blip r:embed="rId65"/>
                <a:stretch>
                  <a:fillRect/>
                </a:stretch>
              </p:blipFill>
              <p:spPr>
                <a:xfrm>
                  <a:off x="9945250" y="1303649"/>
                  <a:ext cx="3492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8" name="Ink 57">
                  <a:extLst>
                    <a:ext uri="{FF2B5EF4-FFF2-40B4-BE49-F238E27FC236}">
                      <a16:creationId xmlns:a16="http://schemas.microsoft.com/office/drawing/2014/main" id="{1FA8399C-AE67-3BDC-51B5-E8E7C6873EB3}"/>
                    </a:ext>
                  </a:extLst>
                </p14:cNvPr>
                <p14:cNvContentPartPr/>
                <p14:nvPr/>
              </p14:nvContentPartPr>
              <p14:xfrm>
                <a:off x="10759210" y="1092689"/>
                <a:ext cx="787320" cy="383040"/>
              </p14:xfrm>
            </p:contentPart>
          </mc:Choice>
          <mc:Fallback xmlns="">
            <p:pic>
              <p:nvPicPr>
                <p:cNvPr id="58" name="Ink 57">
                  <a:extLst>
                    <a:ext uri="{FF2B5EF4-FFF2-40B4-BE49-F238E27FC236}">
                      <a16:creationId xmlns:a16="http://schemas.microsoft.com/office/drawing/2014/main" id="{1FA8399C-AE67-3BDC-51B5-E8E7C6873EB3}"/>
                    </a:ext>
                  </a:extLst>
                </p:cNvPr>
                <p:cNvPicPr/>
                <p:nvPr/>
              </p:nvPicPr>
              <p:blipFill>
                <a:blip r:embed="rId67"/>
                <a:stretch>
                  <a:fillRect/>
                </a:stretch>
              </p:blipFill>
              <p:spPr>
                <a:xfrm>
                  <a:off x="10750210" y="1084049"/>
                  <a:ext cx="804960" cy="400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9" name="Ink 58">
                  <a:extLst>
                    <a:ext uri="{FF2B5EF4-FFF2-40B4-BE49-F238E27FC236}">
                      <a16:creationId xmlns:a16="http://schemas.microsoft.com/office/drawing/2014/main" id="{02706EA5-2534-537C-AF53-A93B41C7BD6A}"/>
                    </a:ext>
                  </a:extLst>
                </p14:cNvPr>
                <p14:cNvContentPartPr/>
                <p14:nvPr/>
              </p14:nvContentPartPr>
              <p14:xfrm>
                <a:off x="11292370" y="1299329"/>
                <a:ext cx="235080" cy="16560"/>
              </p14:xfrm>
            </p:contentPart>
          </mc:Choice>
          <mc:Fallback xmlns="">
            <p:pic>
              <p:nvPicPr>
                <p:cNvPr id="59" name="Ink 58">
                  <a:extLst>
                    <a:ext uri="{FF2B5EF4-FFF2-40B4-BE49-F238E27FC236}">
                      <a16:creationId xmlns:a16="http://schemas.microsoft.com/office/drawing/2014/main" id="{02706EA5-2534-537C-AF53-A93B41C7BD6A}"/>
                    </a:ext>
                  </a:extLst>
                </p:cNvPr>
                <p:cNvPicPr/>
                <p:nvPr/>
              </p:nvPicPr>
              <p:blipFill>
                <a:blip r:embed="rId69"/>
                <a:stretch>
                  <a:fillRect/>
                </a:stretch>
              </p:blipFill>
              <p:spPr>
                <a:xfrm>
                  <a:off x="11283370" y="1290329"/>
                  <a:ext cx="2527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0" name="Ink 59">
                  <a:extLst>
                    <a:ext uri="{FF2B5EF4-FFF2-40B4-BE49-F238E27FC236}">
                      <a16:creationId xmlns:a16="http://schemas.microsoft.com/office/drawing/2014/main" id="{0B045D07-65D1-5046-EF08-597EF355334B}"/>
                    </a:ext>
                  </a:extLst>
                </p14:cNvPr>
                <p14:cNvContentPartPr/>
                <p14:nvPr/>
              </p14:nvContentPartPr>
              <p14:xfrm>
                <a:off x="10956850" y="1246049"/>
                <a:ext cx="295200" cy="14760"/>
              </p14:xfrm>
            </p:contentPart>
          </mc:Choice>
          <mc:Fallback xmlns="">
            <p:pic>
              <p:nvPicPr>
                <p:cNvPr id="60" name="Ink 59">
                  <a:extLst>
                    <a:ext uri="{FF2B5EF4-FFF2-40B4-BE49-F238E27FC236}">
                      <a16:creationId xmlns:a16="http://schemas.microsoft.com/office/drawing/2014/main" id="{0B045D07-65D1-5046-EF08-597EF355334B}"/>
                    </a:ext>
                  </a:extLst>
                </p:cNvPr>
                <p:cNvPicPr/>
                <p:nvPr/>
              </p:nvPicPr>
              <p:blipFill>
                <a:blip r:embed="rId71"/>
                <a:stretch>
                  <a:fillRect/>
                </a:stretch>
              </p:blipFill>
              <p:spPr>
                <a:xfrm>
                  <a:off x="10948210" y="1237409"/>
                  <a:ext cx="312840" cy="32400"/>
                </a:xfrm>
                <a:prstGeom prst="rect">
                  <a:avLst/>
                </a:prstGeom>
              </p:spPr>
            </p:pic>
          </mc:Fallback>
        </mc:AlternateContent>
      </p:grpSp>
      <p:grpSp>
        <p:nvGrpSpPr>
          <p:cNvPr id="65" name="Group 64">
            <a:extLst>
              <a:ext uri="{FF2B5EF4-FFF2-40B4-BE49-F238E27FC236}">
                <a16:creationId xmlns:a16="http://schemas.microsoft.com/office/drawing/2014/main" id="{2E6F15F2-0BD8-3A86-57A5-805FEDFBCA84}"/>
              </a:ext>
            </a:extLst>
          </p:cNvPr>
          <p:cNvGrpSpPr/>
          <p:nvPr/>
        </p:nvGrpSpPr>
        <p:grpSpPr>
          <a:xfrm>
            <a:off x="8002690" y="1671929"/>
            <a:ext cx="1975680" cy="377280"/>
            <a:chOff x="8002690" y="1671929"/>
            <a:chExt cx="1975680" cy="377280"/>
          </a:xfrm>
        </p:grpSpPr>
        <mc:AlternateContent xmlns:mc="http://schemas.openxmlformats.org/markup-compatibility/2006" xmlns:p14="http://schemas.microsoft.com/office/powerpoint/2010/main">
          <mc:Choice Requires="p14">
            <p:contentPart p14:bwMode="auto" r:id="rId72">
              <p14:nvContentPartPr>
                <p14:cNvPr id="61" name="Ink 60">
                  <a:extLst>
                    <a:ext uri="{FF2B5EF4-FFF2-40B4-BE49-F238E27FC236}">
                      <a16:creationId xmlns:a16="http://schemas.microsoft.com/office/drawing/2014/main" id="{639A9455-D559-38DA-DFFC-2A9929765FE8}"/>
                    </a:ext>
                  </a:extLst>
                </p14:cNvPr>
                <p14:cNvContentPartPr/>
                <p14:nvPr/>
              </p14:nvContentPartPr>
              <p14:xfrm>
                <a:off x="8002690" y="1682729"/>
                <a:ext cx="613440" cy="335520"/>
              </p14:xfrm>
            </p:contentPart>
          </mc:Choice>
          <mc:Fallback xmlns="">
            <p:pic>
              <p:nvPicPr>
                <p:cNvPr id="61" name="Ink 60">
                  <a:extLst>
                    <a:ext uri="{FF2B5EF4-FFF2-40B4-BE49-F238E27FC236}">
                      <a16:creationId xmlns:a16="http://schemas.microsoft.com/office/drawing/2014/main" id="{639A9455-D559-38DA-DFFC-2A9929765FE8}"/>
                    </a:ext>
                  </a:extLst>
                </p:cNvPr>
                <p:cNvPicPr/>
                <p:nvPr/>
              </p:nvPicPr>
              <p:blipFill>
                <a:blip r:embed="rId73"/>
                <a:stretch>
                  <a:fillRect/>
                </a:stretch>
              </p:blipFill>
              <p:spPr>
                <a:xfrm>
                  <a:off x="7993690" y="1674089"/>
                  <a:ext cx="63108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2" name="Ink 61">
                  <a:extLst>
                    <a:ext uri="{FF2B5EF4-FFF2-40B4-BE49-F238E27FC236}">
                      <a16:creationId xmlns:a16="http://schemas.microsoft.com/office/drawing/2014/main" id="{7E53DD4A-DD3A-3514-0C87-B2D89B1055BA}"/>
                    </a:ext>
                  </a:extLst>
                </p14:cNvPr>
                <p14:cNvContentPartPr/>
                <p14:nvPr/>
              </p14:nvContentPartPr>
              <p14:xfrm>
                <a:off x="8484730" y="1804049"/>
                <a:ext cx="180720" cy="13680"/>
              </p14:xfrm>
            </p:contentPart>
          </mc:Choice>
          <mc:Fallback xmlns="">
            <p:pic>
              <p:nvPicPr>
                <p:cNvPr id="62" name="Ink 61">
                  <a:extLst>
                    <a:ext uri="{FF2B5EF4-FFF2-40B4-BE49-F238E27FC236}">
                      <a16:creationId xmlns:a16="http://schemas.microsoft.com/office/drawing/2014/main" id="{7E53DD4A-DD3A-3514-0C87-B2D89B1055BA}"/>
                    </a:ext>
                  </a:extLst>
                </p:cNvPr>
                <p:cNvPicPr/>
                <p:nvPr/>
              </p:nvPicPr>
              <p:blipFill>
                <a:blip r:embed="rId75"/>
                <a:stretch>
                  <a:fillRect/>
                </a:stretch>
              </p:blipFill>
              <p:spPr>
                <a:xfrm>
                  <a:off x="8475730" y="1795409"/>
                  <a:ext cx="1983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3" name="Ink 62">
                  <a:extLst>
                    <a:ext uri="{FF2B5EF4-FFF2-40B4-BE49-F238E27FC236}">
                      <a16:creationId xmlns:a16="http://schemas.microsoft.com/office/drawing/2014/main" id="{07EE80DA-E2AA-D92A-1019-A096CB746D3C}"/>
                    </a:ext>
                  </a:extLst>
                </p14:cNvPr>
                <p14:cNvContentPartPr/>
                <p14:nvPr/>
              </p14:nvContentPartPr>
              <p14:xfrm>
                <a:off x="8808370" y="1671929"/>
                <a:ext cx="1018440" cy="348840"/>
              </p14:xfrm>
            </p:contentPart>
          </mc:Choice>
          <mc:Fallback xmlns="">
            <p:pic>
              <p:nvPicPr>
                <p:cNvPr id="63" name="Ink 62">
                  <a:extLst>
                    <a:ext uri="{FF2B5EF4-FFF2-40B4-BE49-F238E27FC236}">
                      <a16:creationId xmlns:a16="http://schemas.microsoft.com/office/drawing/2014/main" id="{07EE80DA-E2AA-D92A-1019-A096CB746D3C}"/>
                    </a:ext>
                  </a:extLst>
                </p:cNvPr>
                <p:cNvPicPr/>
                <p:nvPr/>
              </p:nvPicPr>
              <p:blipFill>
                <a:blip r:embed="rId77"/>
                <a:stretch>
                  <a:fillRect/>
                </a:stretch>
              </p:blipFill>
              <p:spPr>
                <a:xfrm>
                  <a:off x="8799730" y="1663289"/>
                  <a:ext cx="103608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4" name="Ink 63">
                  <a:extLst>
                    <a:ext uri="{FF2B5EF4-FFF2-40B4-BE49-F238E27FC236}">
                      <a16:creationId xmlns:a16="http://schemas.microsoft.com/office/drawing/2014/main" id="{A1611C3D-B161-E430-48D0-762E92120F7E}"/>
                    </a:ext>
                  </a:extLst>
                </p14:cNvPr>
                <p14:cNvContentPartPr/>
                <p14:nvPr/>
              </p14:nvContentPartPr>
              <p14:xfrm>
                <a:off x="9966490" y="2029049"/>
                <a:ext cx="11880" cy="20160"/>
              </p14:xfrm>
            </p:contentPart>
          </mc:Choice>
          <mc:Fallback xmlns="">
            <p:pic>
              <p:nvPicPr>
                <p:cNvPr id="64" name="Ink 63">
                  <a:extLst>
                    <a:ext uri="{FF2B5EF4-FFF2-40B4-BE49-F238E27FC236}">
                      <a16:creationId xmlns:a16="http://schemas.microsoft.com/office/drawing/2014/main" id="{A1611C3D-B161-E430-48D0-762E92120F7E}"/>
                    </a:ext>
                  </a:extLst>
                </p:cNvPr>
                <p:cNvPicPr/>
                <p:nvPr/>
              </p:nvPicPr>
              <p:blipFill>
                <a:blip r:embed="rId79"/>
                <a:stretch>
                  <a:fillRect/>
                </a:stretch>
              </p:blipFill>
              <p:spPr>
                <a:xfrm>
                  <a:off x="9957850" y="2020049"/>
                  <a:ext cx="29520" cy="37800"/>
                </a:xfrm>
                <a:prstGeom prst="rect">
                  <a:avLst/>
                </a:prstGeom>
              </p:spPr>
            </p:pic>
          </mc:Fallback>
        </mc:AlternateContent>
      </p:grpSp>
      <p:grpSp>
        <p:nvGrpSpPr>
          <p:cNvPr id="73" name="Group 72">
            <a:extLst>
              <a:ext uri="{FF2B5EF4-FFF2-40B4-BE49-F238E27FC236}">
                <a16:creationId xmlns:a16="http://schemas.microsoft.com/office/drawing/2014/main" id="{BD30ADD0-4A76-C898-00BE-ACCF570444DD}"/>
              </a:ext>
            </a:extLst>
          </p:cNvPr>
          <p:cNvGrpSpPr/>
          <p:nvPr/>
        </p:nvGrpSpPr>
        <p:grpSpPr>
          <a:xfrm>
            <a:off x="6622810" y="388169"/>
            <a:ext cx="762840" cy="446760"/>
            <a:chOff x="6622810" y="388169"/>
            <a:chExt cx="762840" cy="446760"/>
          </a:xfrm>
        </p:grpSpPr>
        <mc:AlternateContent xmlns:mc="http://schemas.openxmlformats.org/markup-compatibility/2006" xmlns:p14="http://schemas.microsoft.com/office/powerpoint/2010/main">
          <mc:Choice Requires="p14">
            <p:contentPart p14:bwMode="auto" r:id="rId80">
              <p14:nvContentPartPr>
                <p14:cNvPr id="67" name="Ink 66">
                  <a:extLst>
                    <a:ext uri="{FF2B5EF4-FFF2-40B4-BE49-F238E27FC236}">
                      <a16:creationId xmlns:a16="http://schemas.microsoft.com/office/drawing/2014/main" id="{BA8A8E4C-96C5-E215-A863-BDDD141D2D55}"/>
                    </a:ext>
                  </a:extLst>
                </p14:cNvPr>
                <p14:cNvContentPartPr/>
                <p14:nvPr/>
              </p14:nvContentPartPr>
              <p14:xfrm>
                <a:off x="6622810" y="414089"/>
                <a:ext cx="137520" cy="353880"/>
              </p14:xfrm>
            </p:contentPart>
          </mc:Choice>
          <mc:Fallback xmlns="">
            <p:pic>
              <p:nvPicPr>
                <p:cNvPr id="67" name="Ink 66">
                  <a:extLst>
                    <a:ext uri="{FF2B5EF4-FFF2-40B4-BE49-F238E27FC236}">
                      <a16:creationId xmlns:a16="http://schemas.microsoft.com/office/drawing/2014/main" id="{BA8A8E4C-96C5-E215-A863-BDDD141D2D55}"/>
                    </a:ext>
                  </a:extLst>
                </p:cNvPr>
                <p:cNvPicPr/>
                <p:nvPr/>
              </p:nvPicPr>
              <p:blipFill>
                <a:blip r:embed="rId81"/>
                <a:stretch>
                  <a:fillRect/>
                </a:stretch>
              </p:blipFill>
              <p:spPr>
                <a:xfrm>
                  <a:off x="6614170" y="405449"/>
                  <a:ext cx="15516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8" name="Ink 67">
                  <a:extLst>
                    <a:ext uri="{FF2B5EF4-FFF2-40B4-BE49-F238E27FC236}">
                      <a16:creationId xmlns:a16="http://schemas.microsoft.com/office/drawing/2014/main" id="{4A50CD6F-2450-0E45-38E6-951EDFE19506}"/>
                    </a:ext>
                  </a:extLst>
                </p14:cNvPr>
                <p14:cNvContentPartPr/>
                <p14:nvPr/>
              </p14:nvContentPartPr>
              <p14:xfrm>
                <a:off x="6862210" y="584729"/>
                <a:ext cx="155880" cy="178200"/>
              </p14:xfrm>
            </p:contentPart>
          </mc:Choice>
          <mc:Fallback xmlns="">
            <p:pic>
              <p:nvPicPr>
                <p:cNvPr id="68" name="Ink 67">
                  <a:extLst>
                    <a:ext uri="{FF2B5EF4-FFF2-40B4-BE49-F238E27FC236}">
                      <a16:creationId xmlns:a16="http://schemas.microsoft.com/office/drawing/2014/main" id="{4A50CD6F-2450-0E45-38E6-951EDFE19506}"/>
                    </a:ext>
                  </a:extLst>
                </p:cNvPr>
                <p:cNvPicPr/>
                <p:nvPr/>
              </p:nvPicPr>
              <p:blipFill>
                <a:blip r:embed="rId83"/>
                <a:stretch>
                  <a:fillRect/>
                </a:stretch>
              </p:blipFill>
              <p:spPr>
                <a:xfrm>
                  <a:off x="6853570" y="576089"/>
                  <a:ext cx="1735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9" name="Ink 68">
                  <a:extLst>
                    <a:ext uri="{FF2B5EF4-FFF2-40B4-BE49-F238E27FC236}">
                      <a16:creationId xmlns:a16="http://schemas.microsoft.com/office/drawing/2014/main" id="{E687809E-5ED0-100D-795F-90BDCD60A3BE}"/>
                    </a:ext>
                  </a:extLst>
                </p14:cNvPr>
                <p14:cNvContentPartPr/>
                <p14:nvPr/>
              </p14:nvContentPartPr>
              <p14:xfrm>
                <a:off x="7077850" y="388169"/>
                <a:ext cx="95400" cy="177840"/>
              </p14:xfrm>
            </p:contentPart>
          </mc:Choice>
          <mc:Fallback xmlns="">
            <p:pic>
              <p:nvPicPr>
                <p:cNvPr id="69" name="Ink 68">
                  <a:extLst>
                    <a:ext uri="{FF2B5EF4-FFF2-40B4-BE49-F238E27FC236}">
                      <a16:creationId xmlns:a16="http://schemas.microsoft.com/office/drawing/2014/main" id="{E687809E-5ED0-100D-795F-90BDCD60A3BE}"/>
                    </a:ext>
                  </a:extLst>
                </p:cNvPr>
                <p:cNvPicPr/>
                <p:nvPr/>
              </p:nvPicPr>
              <p:blipFill>
                <a:blip r:embed="rId85"/>
                <a:stretch>
                  <a:fillRect/>
                </a:stretch>
              </p:blipFill>
              <p:spPr>
                <a:xfrm>
                  <a:off x="7068850" y="379169"/>
                  <a:ext cx="1130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1" name="Ink 70">
                  <a:extLst>
                    <a:ext uri="{FF2B5EF4-FFF2-40B4-BE49-F238E27FC236}">
                      <a16:creationId xmlns:a16="http://schemas.microsoft.com/office/drawing/2014/main" id="{CA65B90D-D4FA-D70A-EF34-AE1D3C410A2A}"/>
                    </a:ext>
                  </a:extLst>
                </p14:cNvPr>
                <p14:cNvContentPartPr/>
                <p14:nvPr/>
              </p14:nvContentPartPr>
              <p14:xfrm>
                <a:off x="7350010" y="535769"/>
                <a:ext cx="35640" cy="28800"/>
              </p14:xfrm>
            </p:contentPart>
          </mc:Choice>
          <mc:Fallback xmlns="">
            <p:pic>
              <p:nvPicPr>
                <p:cNvPr id="71" name="Ink 70">
                  <a:extLst>
                    <a:ext uri="{FF2B5EF4-FFF2-40B4-BE49-F238E27FC236}">
                      <a16:creationId xmlns:a16="http://schemas.microsoft.com/office/drawing/2014/main" id="{CA65B90D-D4FA-D70A-EF34-AE1D3C410A2A}"/>
                    </a:ext>
                  </a:extLst>
                </p:cNvPr>
                <p:cNvPicPr/>
                <p:nvPr/>
              </p:nvPicPr>
              <p:blipFill>
                <a:blip r:embed="rId87"/>
                <a:stretch>
                  <a:fillRect/>
                </a:stretch>
              </p:blipFill>
              <p:spPr>
                <a:xfrm>
                  <a:off x="7341010" y="527129"/>
                  <a:ext cx="532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2" name="Ink 71">
                  <a:extLst>
                    <a:ext uri="{FF2B5EF4-FFF2-40B4-BE49-F238E27FC236}">
                      <a16:creationId xmlns:a16="http://schemas.microsoft.com/office/drawing/2014/main" id="{BE7B722E-15C0-6D76-A951-EF8A1C5FF3F8}"/>
                    </a:ext>
                  </a:extLst>
                </p14:cNvPr>
                <p14:cNvContentPartPr/>
                <p14:nvPr/>
              </p14:nvContentPartPr>
              <p14:xfrm>
                <a:off x="7321930" y="639809"/>
                <a:ext cx="46080" cy="195120"/>
              </p14:xfrm>
            </p:contentPart>
          </mc:Choice>
          <mc:Fallback xmlns="">
            <p:pic>
              <p:nvPicPr>
                <p:cNvPr id="72" name="Ink 71">
                  <a:extLst>
                    <a:ext uri="{FF2B5EF4-FFF2-40B4-BE49-F238E27FC236}">
                      <a16:creationId xmlns:a16="http://schemas.microsoft.com/office/drawing/2014/main" id="{BE7B722E-15C0-6D76-A951-EF8A1C5FF3F8}"/>
                    </a:ext>
                  </a:extLst>
                </p:cNvPr>
                <p:cNvPicPr/>
                <p:nvPr/>
              </p:nvPicPr>
              <p:blipFill>
                <a:blip r:embed="rId89"/>
                <a:stretch>
                  <a:fillRect/>
                </a:stretch>
              </p:blipFill>
              <p:spPr>
                <a:xfrm>
                  <a:off x="7312930" y="630809"/>
                  <a:ext cx="63720" cy="212760"/>
                </a:xfrm>
                <a:prstGeom prst="rect">
                  <a:avLst/>
                </a:prstGeom>
              </p:spPr>
            </p:pic>
          </mc:Fallback>
        </mc:AlternateContent>
      </p:grpSp>
      <p:grpSp>
        <p:nvGrpSpPr>
          <p:cNvPr id="87" name="Group 86">
            <a:extLst>
              <a:ext uri="{FF2B5EF4-FFF2-40B4-BE49-F238E27FC236}">
                <a16:creationId xmlns:a16="http://schemas.microsoft.com/office/drawing/2014/main" id="{9C8C3140-C4C8-EF20-1B82-BDA39E862816}"/>
              </a:ext>
            </a:extLst>
          </p:cNvPr>
          <p:cNvGrpSpPr/>
          <p:nvPr/>
        </p:nvGrpSpPr>
        <p:grpSpPr>
          <a:xfrm>
            <a:off x="780370" y="2487689"/>
            <a:ext cx="3774600" cy="590760"/>
            <a:chOff x="780370" y="2487689"/>
            <a:chExt cx="3774600" cy="590760"/>
          </a:xfrm>
        </p:grpSpPr>
        <mc:AlternateContent xmlns:mc="http://schemas.openxmlformats.org/markup-compatibility/2006" xmlns:p14="http://schemas.microsoft.com/office/powerpoint/2010/main">
          <mc:Choice Requires="p14">
            <p:contentPart p14:bwMode="auto" r:id="rId90">
              <p14:nvContentPartPr>
                <p14:cNvPr id="74" name="Ink 73">
                  <a:extLst>
                    <a:ext uri="{FF2B5EF4-FFF2-40B4-BE49-F238E27FC236}">
                      <a16:creationId xmlns:a16="http://schemas.microsoft.com/office/drawing/2014/main" id="{84722CD2-E730-EF24-73C5-DD97BAD81A25}"/>
                    </a:ext>
                  </a:extLst>
                </p14:cNvPr>
                <p14:cNvContentPartPr/>
                <p14:nvPr/>
              </p14:nvContentPartPr>
              <p14:xfrm>
                <a:off x="780370" y="2567969"/>
                <a:ext cx="53640" cy="391320"/>
              </p14:xfrm>
            </p:contentPart>
          </mc:Choice>
          <mc:Fallback xmlns="">
            <p:pic>
              <p:nvPicPr>
                <p:cNvPr id="74" name="Ink 73">
                  <a:extLst>
                    <a:ext uri="{FF2B5EF4-FFF2-40B4-BE49-F238E27FC236}">
                      <a16:creationId xmlns:a16="http://schemas.microsoft.com/office/drawing/2014/main" id="{84722CD2-E730-EF24-73C5-DD97BAD81A25}"/>
                    </a:ext>
                  </a:extLst>
                </p:cNvPr>
                <p:cNvPicPr/>
                <p:nvPr/>
              </p:nvPicPr>
              <p:blipFill>
                <a:blip r:embed="rId91"/>
                <a:stretch>
                  <a:fillRect/>
                </a:stretch>
              </p:blipFill>
              <p:spPr>
                <a:xfrm>
                  <a:off x="771730" y="2559329"/>
                  <a:ext cx="71280" cy="4089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5" name="Ink 74">
                  <a:extLst>
                    <a:ext uri="{FF2B5EF4-FFF2-40B4-BE49-F238E27FC236}">
                      <a16:creationId xmlns:a16="http://schemas.microsoft.com/office/drawing/2014/main" id="{0D6F14E9-E9A4-BBD9-F878-40DE63838557}"/>
                    </a:ext>
                  </a:extLst>
                </p14:cNvPr>
                <p14:cNvContentPartPr/>
                <p14:nvPr/>
              </p14:nvContentPartPr>
              <p14:xfrm>
                <a:off x="950290" y="2549969"/>
                <a:ext cx="32760" cy="437760"/>
              </p14:xfrm>
            </p:contentPart>
          </mc:Choice>
          <mc:Fallback xmlns="">
            <p:pic>
              <p:nvPicPr>
                <p:cNvPr id="75" name="Ink 74">
                  <a:extLst>
                    <a:ext uri="{FF2B5EF4-FFF2-40B4-BE49-F238E27FC236}">
                      <a16:creationId xmlns:a16="http://schemas.microsoft.com/office/drawing/2014/main" id="{0D6F14E9-E9A4-BBD9-F878-40DE63838557}"/>
                    </a:ext>
                  </a:extLst>
                </p:cNvPr>
                <p:cNvPicPr/>
                <p:nvPr/>
              </p:nvPicPr>
              <p:blipFill>
                <a:blip r:embed="rId93"/>
                <a:stretch>
                  <a:fillRect/>
                </a:stretch>
              </p:blipFill>
              <p:spPr>
                <a:xfrm>
                  <a:off x="941290" y="2540969"/>
                  <a:ext cx="50400" cy="4554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6" name="Ink 75">
                  <a:extLst>
                    <a:ext uri="{FF2B5EF4-FFF2-40B4-BE49-F238E27FC236}">
                      <a16:creationId xmlns:a16="http://schemas.microsoft.com/office/drawing/2014/main" id="{500B6E2D-72FF-23D1-E9AE-149A10D154B1}"/>
                    </a:ext>
                  </a:extLst>
                </p14:cNvPr>
                <p14:cNvContentPartPr/>
                <p14:nvPr/>
              </p14:nvContentPartPr>
              <p14:xfrm>
                <a:off x="813490" y="2762369"/>
                <a:ext cx="209160" cy="30960"/>
              </p14:xfrm>
            </p:contentPart>
          </mc:Choice>
          <mc:Fallback xmlns="">
            <p:pic>
              <p:nvPicPr>
                <p:cNvPr id="76" name="Ink 75">
                  <a:extLst>
                    <a:ext uri="{FF2B5EF4-FFF2-40B4-BE49-F238E27FC236}">
                      <a16:creationId xmlns:a16="http://schemas.microsoft.com/office/drawing/2014/main" id="{500B6E2D-72FF-23D1-E9AE-149A10D154B1}"/>
                    </a:ext>
                  </a:extLst>
                </p:cNvPr>
                <p:cNvPicPr/>
                <p:nvPr/>
              </p:nvPicPr>
              <p:blipFill>
                <a:blip r:embed="rId95"/>
                <a:stretch>
                  <a:fillRect/>
                </a:stretch>
              </p:blipFill>
              <p:spPr>
                <a:xfrm>
                  <a:off x="804490" y="2753369"/>
                  <a:ext cx="2268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7" name="Ink 76">
                  <a:extLst>
                    <a:ext uri="{FF2B5EF4-FFF2-40B4-BE49-F238E27FC236}">
                      <a16:creationId xmlns:a16="http://schemas.microsoft.com/office/drawing/2014/main" id="{B4DA9036-C29E-0A27-B237-C0262335F2E1}"/>
                    </a:ext>
                  </a:extLst>
                </p14:cNvPr>
                <p14:cNvContentPartPr/>
                <p14:nvPr/>
              </p14:nvContentPartPr>
              <p14:xfrm>
                <a:off x="1077730" y="2795849"/>
                <a:ext cx="146160" cy="160200"/>
              </p14:xfrm>
            </p:contentPart>
          </mc:Choice>
          <mc:Fallback xmlns="">
            <p:pic>
              <p:nvPicPr>
                <p:cNvPr id="77" name="Ink 76">
                  <a:extLst>
                    <a:ext uri="{FF2B5EF4-FFF2-40B4-BE49-F238E27FC236}">
                      <a16:creationId xmlns:a16="http://schemas.microsoft.com/office/drawing/2014/main" id="{B4DA9036-C29E-0A27-B237-C0262335F2E1}"/>
                    </a:ext>
                  </a:extLst>
                </p:cNvPr>
                <p:cNvPicPr/>
                <p:nvPr/>
              </p:nvPicPr>
              <p:blipFill>
                <a:blip r:embed="rId97"/>
                <a:stretch>
                  <a:fillRect/>
                </a:stretch>
              </p:blipFill>
              <p:spPr>
                <a:xfrm>
                  <a:off x="1068730" y="2787209"/>
                  <a:ext cx="1638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8" name="Ink 77">
                  <a:extLst>
                    <a:ext uri="{FF2B5EF4-FFF2-40B4-BE49-F238E27FC236}">
                      <a16:creationId xmlns:a16="http://schemas.microsoft.com/office/drawing/2014/main" id="{A63D483A-B0C7-0CDF-259D-789C1EABD8B0}"/>
                    </a:ext>
                  </a:extLst>
                </p14:cNvPr>
                <p14:cNvContentPartPr/>
                <p14:nvPr/>
              </p14:nvContentPartPr>
              <p14:xfrm>
                <a:off x="1316050" y="2504609"/>
                <a:ext cx="113040" cy="202680"/>
              </p14:xfrm>
            </p:contentPart>
          </mc:Choice>
          <mc:Fallback xmlns="">
            <p:pic>
              <p:nvPicPr>
                <p:cNvPr id="78" name="Ink 77">
                  <a:extLst>
                    <a:ext uri="{FF2B5EF4-FFF2-40B4-BE49-F238E27FC236}">
                      <a16:creationId xmlns:a16="http://schemas.microsoft.com/office/drawing/2014/main" id="{A63D483A-B0C7-0CDF-259D-789C1EABD8B0}"/>
                    </a:ext>
                  </a:extLst>
                </p:cNvPr>
                <p:cNvPicPr/>
                <p:nvPr/>
              </p:nvPicPr>
              <p:blipFill>
                <a:blip r:embed="rId99"/>
                <a:stretch>
                  <a:fillRect/>
                </a:stretch>
              </p:blipFill>
              <p:spPr>
                <a:xfrm>
                  <a:off x="1307410" y="2495969"/>
                  <a:ext cx="13068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9" name="Ink 78">
                  <a:extLst>
                    <a:ext uri="{FF2B5EF4-FFF2-40B4-BE49-F238E27FC236}">
                      <a16:creationId xmlns:a16="http://schemas.microsoft.com/office/drawing/2014/main" id="{C437C15E-B9D6-E371-E0E0-36C2FD7C18FB}"/>
                    </a:ext>
                  </a:extLst>
                </p14:cNvPr>
                <p14:cNvContentPartPr/>
                <p14:nvPr/>
              </p14:nvContentPartPr>
              <p14:xfrm>
                <a:off x="1352410" y="2487689"/>
                <a:ext cx="147240" cy="33120"/>
              </p14:xfrm>
            </p:contentPart>
          </mc:Choice>
          <mc:Fallback xmlns="">
            <p:pic>
              <p:nvPicPr>
                <p:cNvPr id="79" name="Ink 78">
                  <a:extLst>
                    <a:ext uri="{FF2B5EF4-FFF2-40B4-BE49-F238E27FC236}">
                      <a16:creationId xmlns:a16="http://schemas.microsoft.com/office/drawing/2014/main" id="{C437C15E-B9D6-E371-E0E0-36C2FD7C18FB}"/>
                    </a:ext>
                  </a:extLst>
                </p:cNvPr>
                <p:cNvPicPr/>
                <p:nvPr/>
              </p:nvPicPr>
              <p:blipFill>
                <a:blip r:embed="rId101"/>
                <a:stretch>
                  <a:fillRect/>
                </a:stretch>
              </p:blipFill>
              <p:spPr>
                <a:xfrm>
                  <a:off x="1343770" y="2479049"/>
                  <a:ext cx="1648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0" name="Ink 79">
                  <a:extLst>
                    <a:ext uri="{FF2B5EF4-FFF2-40B4-BE49-F238E27FC236}">
                      <a16:creationId xmlns:a16="http://schemas.microsoft.com/office/drawing/2014/main" id="{99EE36A1-9BE6-A627-62EF-171CBBA3CF7B}"/>
                    </a:ext>
                  </a:extLst>
                </p14:cNvPr>
                <p14:cNvContentPartPr/>
                <p14:nvPr/>
              </p14:nvContentPartPr>
              <p14:xfrm>
                <a:off x="1657690" y="2768849"/>
                <a:ext cx="381960" cy="173520"/>
              </p14:xfrm>
            </p:contentPart>
          </mc:Choice>
          <mc:Fallback xmlns="">
            <p:pic>
              <p:nvPicPr>
                <p:cNvPr id="80" name="Ink 79">
                  <a:extLst>
                    <a:ext uri="{FF2B5EF4-FFF2-40B4-BE49-F238E27FC236}">
                      <a16:creationId xmlns:a16="http://schemas.microsoft.com/office/drawing/2014/main" id="{99EE36A1-9BE6-A627-62EF-171CBBA3CF7B}"/>
                    </a:ext>
                  </a:extLst>
                </p:cNvPr>
                <p:cNvPicPr/>
                <p:nvPr/>
              </p:nvPicPr>
              <p:blipFill>
                <a:blip r:embed="rId103"/>
                <a:stretch>
                  <a:fillRect/>
                </a:stretch>
              </p:blipFill>
              <p:spPr>
                <a:xfrm>
                  <a:off x="1648690" y="2760209"/>
                  <a:ext cx="3996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1" name="Ink 80">
                  <a:extLst>
                    <a:ext uri="{FF2B5EF4-FFF2-40B4-BE49-F238E27FC236}">
                      <a16:creationId xmlns:a16="http://schemas.microsoft.com/office/drawing/2014/main" id="{6014BF8D-2286-C32D-0516-53E4FC89DDBA}"/>
                    </a:ext>
                  </a:extLst>
                </p14:cNvPr>
                <p14:cNvContentPartPr/>
                <p14:nvPr/>
              </p14:nvContentPartPr>
              <p14:xfrm>
                <a:off x="1811050" y="2608649"/>
                <a:ext cx="36360" cy="60840"/>
              </p14:xfrm>
            </p:contentPart>
          </mc:Choice>
          <mc:Fallback xmlns="">
            <p:pic>
              <p:nvPicPr>
                <p:cNvPr id="81" name="Ink 80">
                  <a:extLst>
                    <a:ext uri="{FF2B5EF4-FFF2-40B4-BE49-F238E27FC236}">
                      <a16:creationId xmlns:a16="http://schemas.microsoft.com/office/drawing/2014/main" id="{6014BF8D-2286-C32D-0516-53E4FC89DDBA}"/>
                    </a:ext>
                  </a:extLst>
                </p:cNvPr>
                <p:cNvPicPr/>
                <p:nvPr/>
              </p:nvPicPr>
              <p:blipFill>
                <a:blip r:embed="rId105"/>
                <a:stretch>
                  <a:fillRect/>
                </a:stretch>
              </p:blipFill>
              <p:spPr>
                <a:xfrm>
                  <a:off x="1802050" y="2599649"/>
                  <a:ext cx="540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2" name="Ink 81">
                  <a:extLst>
                    <a:ext uri="{FF2B5EF4-FFF2-40B4-BE49-F238E27FC236}">
                      <a16:creationId xmlns:a16="http://schemas.microsoft.com/office/drawing/2014/main" id="{40BF496D-72AD-E4B0-F637-1AB74C833E66}"/>
                    </a:ext>
                  </a:extLst>
                </p14:cNvPr>
                <p14:cNvContentPartPr/>
                <p14:nvPr/>
              </p14:nvContentPartPr>
              <p14:xfrm>
                <a:off x="2155930" y="2516849"/>
                <a:ext cx="524520" cy="455400"/>
              </p14:xfrm>
            </p:contentPart>
          </mc:Choice>
          <mc:Fallback xmlns="">
            <p:pic>
              <p:nvPicPr>
                <p:cNvPr id="82" name="Ink 81">
                  <a:extLst>
                    <a:ext uri="{FF2B5EF4-FFF2-40B4-BE49-F238E27FC236}">
                      <a16:creationId xmlns:a16="http://schemas.microsoft.com/office/drawing/2014/main" id="{40BF496D-72AD-E4B0-F637-1AB74C833E66}"/>
                    </a:ext>
                  </a:extLst>
                </p:cNvPr>
                <p:cNvPicPr/>
                <p:nvPr/>
              </p:nvPicPr>
              <p:blipFill>
                <a:blip r:embed="rId107"/>
                <a:stretch>
                  <a:fillRect/>
                </a:stretch>
              </p:blipFill>
              <p:spPr>
                <a:xfrm>
                  <a:off x="2147290" y="2508209"/>
                  <a:ext cx="542160" cy="4730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3" name="Ink 82">
                  <a:extLst>
                    <a:ext uri="{FF2B5EF4-FFF2-40B4-BE49-F238E27FC236}">
                      <a16:creationId xmlns:a16="http://schemas.microsoft.com/office/drawing/2014/main" id="{664628BB-21C1-7117-D4C6-A70A9D7AAADC}"/>
                    </a:ext>
                  </a:extLst>
                </p14:cNvPr>
                <p14:cNvContentPartPr/>
                <p14:nvPr/>
              </p14:nvContentPartPr>
              <p14:xfrm>
                <a:off x="2235130" y="2637089"/>
                <a:ext cx="374040" cy="123120"/>
              </p14:xfrm>
            </p:contentPart>
          </mc:Choice>
          <mc:Fallback xmlns="">
            <p:pic>
              <p:nvPicPr>
                <p:cNvPr id="83" name="Ink 82">
                  <a:extLst>
                    <a:ext uri="{FF2B5EF4-FFF2-40B4-BE49-F238E27FC236}">
                      <a16:creationId xmlns:a16="http://schemas.microsoft.com/office/drawing/2014/main" id="{664628BB-21C1-7117-D4C6-A70A9D7AAADC}"/>
                    </a:ext>
                  </a:extLst>
                </p:cNvPr>
                <p:cNvPicPr/>
                <p:nvPr/>
              </p:nvPicPr>
              <p:blipFill>
                <a:blip r:embed="rId109"/>
                <a:stretch>
                  <a:fillRect/>
                </a:stretch>
              </p:blipFill>
              <p:spPr>
                <a:xfrm>
                  <a:off x="2226130" y="2628449"/>
                  <a:ext cx="3916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5" name="Ink 84">
                  <a:extLst>
                    <a:ext uri="{FF2B5EF4-FFF2-40B4-BE49-F238E27FC236}">
                      <a16:creationId xmlns:a16="http://schemas.microsoft.com/office/drawing/2014/main" id="{AC537C5D-A5E0-543B-4C15-DBEF155D6AA0}"/>
                    </a:ext>
                  </a:extLst>
                </p14:cNvPr>
                <p14:cNvContentPartPr/>
                <p14:nvPr/>
              </p14:nvContentPartPr>
              <p14:xfrm>
                <a:off x="2915890" y="2553209"/>
                <a:ext cx="1639080" cy="525240"/>
              </p14:xfrm>
            </p:contentPart>
          </mc:Choice>
          <mc:Fallback xmlns="">
            <p:pic>
              <p:nvPicPr>
                <p:cNvPr id="85" name="Ink 84">
                  <a:extLst>
                    <a:ext uri="{FF2B5EF4-FFF2-40B4-BE49-F238E27FC236}">
                      <a16:creationId xmlns:a16="http://schemas.microsoft.com/office/drawing/2014/main" id="{AC537C5D-A5E0-543B-4C15-DBEF155D6AA0}"/>
                    </a:ext>
                  </a:extLst>
                </p:cNvPr>
                <p:cNvPicPr/>
                <p:nvPr/>
              </p:nvPicPr>
              <p:blipFill>
                <a:blip r:embed="rId111"/>
                <a:stretch>
                  <a:fillRect/>
                </a:stretch>
              </p:blipFill>
              <p:spPr>
                <a:xfrm>
                  <a:off x="2906890" y="2544209"/>
                  <a:ext cx="1656720" cy="542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2">
            <p14:nvContentPartPr>
              <p14:cNvPr id="86" name="Ink 85">
                <a:extLst>
                  <a:ext uri="{FF2B5EF4-FFF2-40B4-BE49-F238E27FC236}">
                    <a16:creationId xmlns:a16="http://schemas.microsoft.com/office/drawing/2014/main" id="{A76D91CC-7BF6-F073-8870-1C3625251469}"/>
                  </a:ext>
                </a:extLst>
              </p14:cNvPr>
              <p14:cNvContentPartPr/>
              <p14:nvPr/>
            </p14:nvContentPartPr>
            <p14:xfrm>
              <a:off x="4769890" y="2412089"/>
              <a:ext cx="1554120" cy="485640"/>
            </p14:xfrm>
          </p:contentPart>
        </mc:Choice>
        <mc:Fallback xmlns="">
          <p:pic>
            <p:nvPicPr>
              <p:cNvPr id="86" name="Ink 85">
                <a:extLst>
                  <a:ext uri="{FF2B5EF4-FFF2-40B4-BE49-F238E27FC236}">
                    <a16:creationId xmlns:a16="http://schemas.microsoft.com/office/drawing/2014/main" id="{A76D91CC-7BF6-F073-8870-1C3625251469}"/>
                  </a:ext>
                </a:extLst>
              </p:cNvPr>
              <p:cNvPicPr/>
              <p:nvPr/>
            </p:nvPicPr>
            <p:blipFill>
              <a:blip r:embed="rId113"/>
              <a:stretch>
                <a:fillRect/>
              </a:stretch>
            </p:blipFill>
            <p:spPr>
              <a:xfrm>
                <a:off x="4760890" y="2403089"/>
                <a:ext cx="1571760" cy="503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8" name="Ink 87">
                <a:extLst>
                  <a:ext uri="{FF2B5EF4-FFF2-40B4-BE49-F238E27FC236}">
                    <a16:creationId xmlns:a16="http://schemas.microsoft.com/office/drawing/2014/main" id="{4A2837A0-3911-5F5C-691B-F9CDB760474E}"/>
                  </a:ext>
                </a:extLst>
              </p14:cNvPr>
              <p14:cNvContentPartPr/>
              <p14:nvPr/>
            </p14:nvContentPartPr>
            <p14:xfrm>
              <a:off x="6542530" y="2364209"/>
              <a:ext cx="551880" cy="651960"/>
            </p14:xfrm>
          </p:contentPart>
        </mc:Choice>
        <mc:Fallback xmlns="">
          <p:pic>
            <p:nvPicPr>
              <p:cNvPr id="88" name="Ink 87">
                <a:extLst>
                  <a:ext uri="{FF2B5EF4-FFF2-40B4-BE49-F238E27FC236}">
                    <a16:creationId xmlns:a16="http://schemas.microsoft.com/office/drawing/2014/main" id="{4A2837A0-3911-5F5C-691B-F9CDB760474E}"/>
                  </a:ext>
                </a:extLst>
              </p:cNvPr>
              <p:cNvPicPr/>
              <p:nvPr/>
            </p:nvPicPr>
            <p:blipFill>
              <a:blip r:embed="rId115"/>
              <a:stretch>
                <a:fillRect/>
              </a:stretch>
            </p:blipFill>
            <p:spPr>
              <a:xfrm>
                <a:off x="6533530" y="2355569"/>
                <a:ext cx="569520" cy="669600"/>
              </a:xfrm>
              <a:prstGeom prst="rect">
                <a:avLst/>
              </a:prstGeom>
            </p:spPr>
          </p:pic>
        </mc:Fallback>
      </mc:AlternateContent>
      <p:grpSp>
        <p:nvGrpSpPr>
          <p:cNvPr id="108" name="Group 107">
            <a:extLst>
              <a:ext uri="{FF2B5EF4-FFF2-40B4-BE49-F238E27FC236}">
                <a16:creationId xmlns:a16="http://schemas.microsoft.com/office/drawing/2014/main" id="{0E041419-7064-D21E-46C9-0F5CBDB3DCCA}"/>
              </a:ext>
            </a:extLst>
          </p:cNvPr>
          <p:cNvGrpSpPr/>
          <p:nvPr/>
        </p:nvGrpSpPr>
        <p:grpSpPr>
          <a:xfrm>
            <a:off x="7548370" y="2357729"/>
            <a:ext cx="3195720" cy="501120"/>
            <a:chOff x="7548370" y="2357729"/>
            <a:chExt cx="3195720" cy="501120"/>
          </a:xfrm>
        </p:grpSpPr>
        <mc:AlternateContent xmlns:mc="http://schemas.openxmlformats.org/markup-compatibility/2006" xmlns:p14="http://schemas.microsoft.com/office/powerpoint/2010/main">
          <mc:Choice Requires="p14">
            <p:contentPart p14:bwMode="auto" r:id="rId116">
              <p14:nvContentPartPr>
                <p14:cNvPr id="89" name="Ink 88">
                  <a:extLst>
                    <a:ext uri="{FF2B5EF4-FFF2-40B4-BE49-F238E27FC236}">
                      <a16:creationId xmlns:a16="http://schemas.microsoft.com/office/drawing/2014/main" id="{1703C13B-5017-B510-BC3B-0047B79E7B00}"/>
                    </a:ext>
                  </a:extLst>
                </p14:cNvPr>
                <p14:cNvContentPartPr/>
                <p14:nvPr/>
              </p14:nvContentPartPr>
              <p14:xfrm>
                <a:off x="7548370" y="2575529"/>
                <a:ext cx="188280" cy="237600"/>
              </p14:xfrm>
            </p:contentPart>
          </mc:Choice>
          <mc:Fallback xmlns="">
            <p:pic>
              <p:nvPicPr>
                <p:cNvPr id="89" name="Ink 88">
                  <a:extLst>
                    <a:ext uri="{FF2B5EF4-FFF2-40B4-BE49-F238E27FC236}">
                      <a16:creationId xmlns:a16="http://schemas.microsoft.com/office/drawing/2014/main" id="{1703C13B-5017-B510-BC3B-0047B79E7B00}"/>
                    </a:ext>
                  </a:extLst>
                </p:cNvPr>
                <p:cNvPicPr/>
                <p:nvPr/>
              </p:nvPicPr>
              <p:blipFill>
                <a:blip r:embed="rId117"/>
                <a:stretch>
                  <a:fillRect/>
                </a:stretch>
              </p:blipFill>
              <p:spPr>
                <a:xfrm>
                  <a:off x="7539730" y="2566889"/>
                  <a:ext cx="20592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0" name="Ink 89">
                  <a:extLst>
                    <a:ext uri="{FF2B5EF4-FFF2-40B4-BE49-F238E27FC236}">
                      <a16:creationId xmlns:a16="http://schemas.microsoft.com/office/drawing/2014/main" id="{B6FA3805-C4A2-EBE1-DDAD-8C4049B8E7C8}"/>
                    </a:ext>
                  </a:extLst>
                </p14:cNvPr>
                <p14:cNvContentPartPr/>
                <p14:nvPr/>
              </p14:nvContentPartPr>
              <p14:xfrm>
                <a:off x="7933210" y="2565449"/>
                <a:ext cx="56880" cy="261000"/>
              </p14:xfrm>
            </p:contentPart>
          </mc:Choice>
          <mc:Fallback xmlns="">
            <p:pic>
              <p:nvPicPr>
                <p:cNvPr id="90" name="Ink 89">
                  <a:extLst>
                    <a:ext uri="{FF2B5EF4-FFF2-40B4-BE49-F238E27FC236}">
                      <a16:creationId xmlns:a16="http://schemas.microsoft.com/office/drawing/2014/main" id="{B6FA3805-C4A2-EBE1-DDAD-8C4049B8E7C8}"/>
                    </a:ext>
                  </a:extLst>
                </p:cNvPr>
                <p:cNvPicPr/>
                <p:nvPr/>
              </p:nvPicPr>
              <p:blipFill>
                <a:blip r:embed="rId119"/>
                <a:stretch>
                  <a:fillRect/>
                </a:stretch>
              </p:blipFill>
              <p:spPr>
                <a:xfrm>
                  <a:off x="7924210" y="2556449"/>
                  <a:ext cx="7452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1" name="Ink 90">
                  <a:extLst>
                    <a:ext uri="{FF2B5EF4-FFF2-40B4-BE49-F238E27FC236}">
                      <a16:creationId xmlns:a16="http://schemas.microsoft.com/office/drawing/2014/main" id="{90B1ABE4-1602-60EB-512E-88893EFCBF89}"/>
                    </a:ext>
                  </a:extLst>
                </p14:cNvPr>
                <p14:cNvContentPartPr/>
                <p14:nvPr/>
              </p14:nvContentPartPr>
              <p14:xfrm>
                <a:off x="7870930" y="2709089"/>
                <a:ext cx="199440" cy="20880"/>
              </p14:xfrm>
            </p:contentPart>
          </mc:Choice>
          <mc:Fallback xmlns="">
            <p:pic>
              <p:nvPicPr>
                <p:cNvPr id="91" name="Ink 90">
                  <a:extLst>
                    <a:ext uri="{FF2B5EF4-FFF2-40B4-BE49-F238E27FC236}">
                      <a16:creationId xmlns:a16="http://schemas.microsoft.com/office/drawing/2014/main" id="{90B1ABE4-1602-60EB-512E-88893EFCBF89}"/>
                    </a:ext>
                  </a:extLst>
                </p:cNvPr>
                <p:cNvPicPr/>
                <p:nvPr/>
              </p:nvPicPr>
              <p:blipFill>
                <a:blip r:embed="rId121"/>
                <a:stretch>
                  <a:fillRect/>
                </a:stretch>
              </p:blipFill>
              <p:spPr>
                <a:xfrm>
                  <a:off x="7861930" y="2700089"/>
                  <a:ext cx="2170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2" name="Ink 91">
                  <a:extLst>
                    <a:ext uri="{FF2B5EF4-FFF2-40B4-BE49-F238E27FC236}">
                      <a16:creationId xmlns:a16="http://schemas.microsoft.com/office/drawing/2014/main" id="{989F4CFD-CE04-F661-7E9C-3C3FEB36F2CD}"/>
                    </a:ext>
                  </a:extLst>
                </p14:cNvPr>
                <p14:cNvContentPartPr/>
                <p14:nvPr/>
              </p14:nvContentPartPr>
              <p14:xfrm>
                <a:off x="8243890" y="2509289"/>
                <a:ext cx="64080" cy="335160"/>
              </p14:xfrm>
            </p:contentPart>
          </mc:Choice>
          <mc:Fallback xmlns="">
            <p:pic>
              <p:nvPicPr>
                <p:cNvPr id="92" name="Ink 91">
                  <a:extLst>
                    <a:ext uri="{FF2B5EF4-FFF2-40B4-BE49-F238E27FC236}">
                      <a16:creationId xmlns:a16="http://schemas.microsoft.com/office/drawing/2014/main" id="{989F4CFD-CE04-F661-7E9C-3C3FEB36F2CD}"/>
                    </a:ext>
                  </a:extLst>
                </p:cNvPr>
                <p:cNvPicPr/>
                <p:nvPr/>
              </p:nvPicPr>
              <p:blipFill>
                <a:blip r:embed="rId123"/>
                <a:stretch>
                  <a:fillRect/>
                </a:stretch>
              </p:blipFill>
              <p:spPr>
                <a:xfrm>
                  <a:off x="8235250" y="2500649"/>
                  <a:ext cx="81720" cy="3528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3" name="Ink 92">
                  <a:extLst>
                    <a:ext uri="{FF2B5EF4-FFF2-40B4-BE49-F238E27FC236}">
                      <a16:creationId xmlns:a16="http://schemas.microsoft.com/office/drawing/2014/main" id="{1836BCFD-FEE9-F98A-216E-C3D4104FE83E}"/>
                    </a:ext>
                  </a:extLst>
                </p14:cNvPr>
                <p14:cNvContentPartPr/>
                <p14:nvPr/>
              </p14:nvContentPartPr>
              <p14:xfrm>
                <a:off x="8352250" y="2497409"/>
                <a:ext cx="66600" cy="361440"/>
              </p14:xfrm>
            </p:contentPart>
          </mc:Choice>
          <mc:Fallback xmlns="">
            <p:pic>
              <p:nvPicPr>
                <p:cNvPr id="93" name="Ink 92">
                  <a:extLst>
                    <a:ext uri="{FF2B5EF4-FFF2-40B4-BE49-F238E27FC236}">
                      <a16:creationId xmlns:a16="http://schemas.microsoft.com/office/drawing/2014/main" id="{1836BCFD-FEE9-F98A-216E-C3D4104FE83E}"/>
                    </a:ext>
                  </a:extLst>
                </p:cNvPr>
                <p:cNvPicPr/>
                <p:nvPr/>
              </p:nvPicPr>
              <p:blipFill>
                <a:blip r:embed="rId125"/>
                <a:stretch>
                  <a:fillRect/>
                </a:stretch>
              </p:blipFill>
              <p:spPr>
                <a:xfrm>
                  <a:off x="8343250" y="2488769"/>
                  <a:ext cx="8424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4" name="Ink 93">
                  <a:extLst>
                    <a:ext uri="{FF2B5EF4-FFF2-40B4-BE49-F238E27FC236}">
                      <a16:creationId xmlns:a16="http://schemas.microsoft.com/office/drawing/2014/main" id="{403D2AFD-AFD0-9F72-1C15-15424B818012}"/>
                    </a:ext>
                  </a:extLst>
                </p14:cNvPr>
                <p14:cNvContentPartPr/>
                <p14:nvPr/>
              </p14:nvContentPartPr>
              <p14:xfrm>
                <a:off x="8288890" y="2715209"/>
                <a:ext cx="118800" cy="11520"/>
              </p14:xfrm>
            </p:contentPart>
          </mc:Choice>
          <mc:Fallback xmlns="">
            <p:pic>
              <p:nvPicPr>
                <p:cNvPr id="94" name="Ink 93">
                  <a:extLst>
                    <a:ext uri="{FF2B5EF4-FFF2-40B4-BE49-F238E27FC236}">
                      <a16:creationId xmlns:a16="http://schemas.microsoft.com/office/drawing/2014/main" id="{403D2AFD-AFD0-9F72-1C15-15424B818012}"/>
                    </a:ext>
                  </a:extLst>
                </p:cNvPr>
                <p:cNvPicPr/>
                <p:nvPr/>
              </p:nvPicPr>
              <p:blipFill>
                <a:blip r:embed="rId127"/>
                <a:stretch>
                  <a:fillRect/>
                </a:stretch>
              </p:blipFill>
              <p:spPr>
                <a:xfrm>
                  <a:off x="8279890" y="2706209"/>
                  <a:ext cx="1364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5" name="Ink 94">
                  <a:extLst>
                    <a:ext uri="{FF2B5EF4-FFF2-40B4-BE49-F238E27FC236}">
                      <a16:creationId xmlns:a16="http://schemas.microsoft.com/office/drawing/2014/main" id="{D77B14F7-DF3D-4BA7-473F-B6DCC1D371BB}"/>
                    </a:ext>
                  </a:extLst>
                </p14:cNvPr>
                <p14:cNvContentPartPr/>
                <p14:nvPr/>
              </p14:nvContentPartPr>
              <p14:xfrm>
                <a:off x="8418850" y="2729249"/>
                <a:ext cx="165960" cy="75600"/>
              </p14:xfrm>
            </p:contentPart>
          </mc:Choice>
          <mc:Fallback xmlns="">
            <p:pic>
              <p:nvPicPr>
                <p:cNvPr id="95" name="Ink 94">
                  <a:extLst>
                    <a:ext uri="{FF2B5EF4-FFF2-40B4-BE49-F238E27FC236}">
                      <a16:creationId xmlns:a16="http://schemas.microsoft.com/office/drawing/2014/main" id="{D77B14F7-DF3D-4BA7-473F-B6DCC1D371BB}"/>
                    </a:ext>
                  </a:extLst>
                </p:cNvPr>
                <p:cNvPicPr/>
                <p:nvPr/>
              </p:nvPicPr>
              <p:blipFill>
                <a:blip r:embed="rId129"/>
                <a:stretch>
                  <a:fillRect/>
                </a:stretch>
              </p:blipFill>
              <p:spPr>
                <a:xfrm>
                  <a:off x="8410210" y="2720609"/>
                  <a:ext cx="1836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6" name="Ink 95">
                  <a:extLst>
                    <a:ext uri="{FF2B5EF4-FFF2-40B4-BE49-F238E27FC236}">
                      <a16:creationId xmlns:a16="http://schemas.microsoft.com/office/drawing/2014/main" id="{4CB7DBA6-5CDA-4C8C-559F-9067A1C4499C}"/>
                    </a:ext>
                  </a:extLst>
                </p14:cNvPr>
                <p14:cNvContentPartPr/>
                <p14:nvPr/>
              </p14:nvContentPartPr>
              <p14:xfrm>
                <a:off x="8716930" y="2423969"/>
                <a:ext cx="37440" cy="275760"/>
              </p14:xfrm>
            </p:contentPart>
          </mc:Choice>
          <mc:Fallback xmlns="">
            <p:pic>
              <p:nvPicPr>
                <p:cNvPr id="96" name="Ink 95">
                  <a:extLst>
                    <a:ext uri="{FF2B5EF4-FFF2-40B4-BE49-F238E27FC236}">
                      <a16:creationId xmlns:a16="http://schemas.microsoft.com/office/drawing/2014/main" id="{4CB7DBA6-5CDA-4C8C-559F-9067A1C4499C}"/>
                    </a:ext>
                  </a:extLst>
                </p:cNvPr>
                <p:cNvPicPr/>
                <p:nvPr/>
              </p:nvPicPr>
              <p:blipFill>
                <a:blip r:embed="rId131"/>
                <a:stretch>
                  <a:fillRect/>
                </a:stretch>
              </p:blipFill>
              <p:spPr>
                <a:xfrm>
                  <a:off x="8707930" y="2414969"/>
                  <a:ext cx="5508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7" name="Ink 96">
                  <a:extLst>
                    <a:ext uri="{FF2B5EF4-FFF2-40B4-BE49-F238E27FC236}">
                      <a16:creationId xmlns:a16="http://schemas.microsoft.com/office/drawing/2014/main" id="{2F71231C-406E-823F-4C8D-9CC10DB1ED14}"/>
                    </a:ext>
                  </a:extLst>
                </p14:cNvPr>
                <p14:cNvContentPartPr/>
                <p14:nvPr/>
              </p14:nvContentPartPr>
              <p14:xfrm>
                <a:off x="8608930" y="2448089"/>
                <a:ext cx="188280" cy="142560"/>
              </p14:xfrm>
            </p:contentPart>
          </mc:Choice>
          <mc:Fallback xmlns="">
            <p:pic>
              <p:nvPicPr>
                <p:cNvPr id="97" name="Ink 96">
                  <a:extLst>
                    <a:ext uri="{FF2B5EF4-FFF2-40B4-BE49-F238E27FC236}">
                      <a16:creationId xmlns:a16="http://schemas.microsoft.com/office/drawing/2014/main" id="{2F71231C-406E-823F-4C8D-9CC10DB1ED14}"/>
                    </a:ext>
                  </a:extLst>
                </p:cNvPr>
                <p:cNvPicPr/>
                <p:nvPr/>
              </p:nvPicPr>
              <p:blipFill>
                <a:blip r:embed="rId133"/>
                <a:stretch>
                  <a:fillRect/>
                </a:stretch>
              </p:blipFill>
              <p:spPr>
                <a:xfrm>
                  <a:off x="8599930" y="2439089"/>
                  <a:ext cx="2059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9" name="Ink 98">
                  <a:extLst>
                    <a:ext uri="{FF2B5EF4-FFF2-40B4-BE49-F238E27FC236}">
                      <a16:creationId xmlns:a16="http://schemas.microsoft.com/office/drawing/2014/main" id="{164321BA-15D9-C856-53D7-F445B4D37356}"/>
                    </a:ext>
                  </a:extLst>
                </p14:cNvPr>
                <p14:cNvContentPartPr/>
                <p14:nvPr/>
              </p14:nvContentPartPr>
              <p14:xfrm>
                <a:off x="9034090" y="2664809"/>
                <a:ext cx="393840" cy="148680"/>
              </p14:xfrm>
            </p:contentPart>
          </mc:Choice>
          <mc:Fallback xmlns="">
            <p:pic>
              <p:nvPicPr>
                <p:cNvPr id="99" name="Ink 98">
                  <a:extLst>
                    <a:ext uri="{FF2B5EF4-FFF2-40B4-BE49-F238E27FC236}">
                      <a16:creationId xmlns:a16="http://schemas.microsoft.com/office/drawing/2014/main" id="{164321BA-15D9-C856-53D7-F445B4D37356}"/>
                    </a:ext>
                  </a:extLst>
                </p:cNvPr>
                <p:cNvPicPr/>
                <p:nvPr/>
              </p:nvPicPr>
              <p:blipFill>
                <a:blip r:embed="rId135"/>
                <a:stretch>
                  <a:fillRect/>
                </a:stretch>
              </p:blipFill>
              <p:spPr>
                <a:xfrm>
                  <a:off x="9025450" y="2655809"/>
                  <a:ext cx="4114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0" name="Ink 99">
                  <a:extLst>
                    <a:ext uri="{FF2B5EF4-FFF2-40B4-BE49-F238E27FC236}">
                      <a16:creationId xmlns:a16="http://schemas.microsoft.com/office/drawing/2014/main" id="{22046FAD-7B43-80E8-36E2-4990A0548ECB}"/>
                    </a:ext>
                  </a:extLst>
                </p14:cNvPr>
                <p14:cNvContentPartPr/>
                <p14:nvPr/>
              </p14:nvContentPartPr>
              <p14:xfrm>
                <a:off x="9623770" y="2531249"/>
                <a:ext cx="58320" cy="327600"/>
              </p14:xfrm>
            </p:contentPart>
          </mc:Choice>
          <mc:Fallback xmlns="">
            <p:pic>
              <p:nvPicPr>
                <p:cNvPr id="100" name="Ink 99">
                  <a:extLst>
                    <a:ext uri="{FF2B5EF4-FFF2-40B4-BE49-F238E27FC236}">
                      <a16:creationId xmlns:a16="http://schemas.microsoft.com/office/drawing/2014/main" id="{22046FAD-7B43-80E8-36E2-4990A0548ECB}"/>
                    </a:ext>
                  </a:extLst>
                </p:cNvPr>
                <p:cNvPicPr/>
                <p:nvPr/>
              </p:nvPicPr>
              <p:blipFill>
                <a:blip r:embed="rId137"/>
                <a:stretch>
                  <a:fillRect/>
                </a:stretch>
              </p:blipFill>
              <p:spPr>
                <a:xfrm>
                  <a:off x="9615130" y="2522609"/>
                  <a:ext cx="7596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1" name="Ink 100">
                  <a:extLst>
                    <a:ext uri="{FF2B5EF4-FFF2-40B4-BE49-F238E27FC236}">
                      <a16:creationId xmlns:a16="http://schemas.microsoft.com/office/drawing/2014/main" id="{463AC998-85DC-C37E-7A95-735245037877}"/>
                    </a:ext>
                  </a:extLst>
                </p14:cNvPr>
                <p14:cNvContentPartPr/>
                <p14:nvPr/>
              </p14:nvContentPartPr>
              <p14:xfrm>
                <a:off x="9783250" y="2494529"/>
                <a:ext cx="33120" cy="308160"/>
              </p14:xfrm>
            </p:contentPart>
          </mc:Choice>
          <mc:Fallback xmlns="">
            <p:pic>
              <p:nvPicPr>
                <p:cNvPr id="101" name="Ink 100">
                  <a:extLst>
                    <a:ext uri="{FF2B5EF4-FFF2-40B4-BE49-F238E27FC236}">
                      <a16:creationId xmlns:a16="http://schemas.microsoft.com/office/drawing/2014/main" id="{463AC998-85DC-C37E-7A95-735245037877}"/>
                    </a:ext>
                  </a:extLst>
                </p:cNvPr>
                <p:cNvPicPr/>
                <p:nvPr/>
              </p:nvPicPr>
              <p:blipFill>
                <a:blip r:embed="rId139"/>
                <a:stretch>
                  <a:fillRect/>
                </a:stretch>
              </p:blipFill>
              <p:spPr>
                <a:xfrm>
                  <a:off x="9774610" y="2485889"/>
                  <a:ext cx="5076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2" name="Ink 101">
                  <a:extLst>
                    <a:ext uri="{FF2B5EF4-FFF2-40B4-BE49-F238E27FC236}">
                      <a16:creationId xmlns:a16="http://schemas.microsoft.com/office/drawing/2014/main" id="{FEE68194-DA5D-ACA8-3296-33B4CA7E8E3E}"/>
                    </a:ext>
                  </a:extLst>
                </p14:cNvPr>
                <p14:cNvContentPartPr/>
                <p14:nvPr/>
              </p14:nvContentPartPr>
              <p14:xfrm>
                <a:off x="9648250" y="2715209"/>
                <a:ext cx="162000" cy="6120"/>
              </p14:xfrm>
            </p:contentPart>
          </mc:Choice>
          <mc:Fallback xmlns="">
            <p:pic>
              <p:nvPicPr>
                <p:cNvPr id="102" name="Ink 101">
                  <a:extLst>
                    <a:ext uri="{FF2B5EF4-FFF2-40B4-BE49-F238E27FC236}">
                      <a16:creationId xmlns:a16="http://schemas.microsoft.com/office/drawing/2014/main" id="{FEE68194-DA5D-ACA8-3296-33B4CA7E8E3E}"/>
                    </a:ext>
                  </a:extLst>
                </p:cNvPr>
                <p:cNvPicPr/>
                <p:nvPr/>
              </p:nvPicPr>
              <p:blipFill>
                <a:blip r:embed="rId141"/>
                <a:stretch>
                  <a:fillRect/>
                </a:stretch>
              </p:blipFill>
              <p:spPr>
                <a:xfrm>
                  <a:off x="9639610" y="2706569"/>
                  <a:ext cx="1796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3" name="Ink 102">
                  <a:extLst>
                    <a:ext uri="{FF2B5EF4-FFF2-40B4-BE49-F238E27FC236}">
                      <a16:creationId xmlns:a16="http://schemas.microsoft.com/office/drawing/2014/main" id="{2A476DB5-870C-9EFD-225C-8C8C5467BF7D}"/>
                    </a:ext>
                  </a:extLst>
                </p14:cNvPr>
                <p14:cNvContentPartPr/>
                <p14:nvPr/>
              </p14:nvContentPartPr>
              <p14:xfrm>
                <a:off x="9866410" y="2701529"/>
                <a:ext cx="120600" cy="116640"/>
              </p14:xfrm>
            </p:contentPart>
          </mc:Choice>
          <mc:Fallback xmlns="">
            <p:pic>
              <p:nvPicPr>
                <p:cNvPr id="103" name="Ink 102">
                  <a:extLst>
                    <a:ext uri="{FF2B5EF4-FFF2-40B4-BE49-F238E27FC236}">
                      <a16:creationId xmlns:a16="http://schemas.microsoft.com/office/drawing/2014/main" id="{2A476DB5-870C-9EFD-225C-8C8C5467BF7D}"/>
                    </a:ext>
                  </a:extLst>
                </p:cNvPr>
                <p:cNvPicPr/>
                <p:nvPr/>
              </p:nvPicPr>
              <p:blipFill>
                <a:blip r:embed="rId143"/>
                <a:stretch>
                  <a:fillRect/>
                </a:stretch>
              </p:blipFill>
              <p:spPr>
                <a:xfrm>
                  <a:off x="9857410" y="2692529"/>
                  <a:ext cx="1382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4" name="Ink 103">
                  <a:extLst>
                    <a:ext uri="{FF2B5EF4-FFF2-40B4-BE49-F238E27FC236}">
                      <a16:creationId xmlns:a16="http://schemas.microsoft.com/office/drawing/2014/main" id="{13E86728-CA02-8003-7FAB-71D818B7C5BC}"/>
                    </a:ext>
                  </a:extLst>
                </p14:cNvPr>
                <p14:cNvContentPartPr/>
                <p14:nvPr/>
              </p14:nvContentPartPr>
              <p14:xfrm>
                <a:off x="10052890" y="2381849"/>
                <a:ext cx="154800" cy="213840"/>
              </p14:xfrm>
            </p:contentPart>
          </mc:Choice>
          <mc:Fallback xmlns="">
            <p:pic>
              <p:nvPicPr>
                <p:cNvPr id="104" name="Ink 103">
                  <a:extLst>
                    <a:ext uri="{FF2B5EF4-FFF2-40B4-BE49-F238E27FC236}">
                      <a16:creationId xmlns:a16="http://schemas.microsoft.com/office/drawing/2014/main" id="{13E86728-CA02-8003-7FAB-71D818B7C5BC}"/>
                    </a:ext>
                  </a:extLst>
                </p:cNvPr>
                <p:cNvPicPr/>
                <p:nvPr/>
              </p:nvPicPr>
              <p:blipFill>
                <a:blip r:embed="rId145"/>
                <a:stretch>
                  <a:fillRect/>
                </a:stretch>
              </p:blipFill>
              <p:spPr>
                <a:xfrm>
                  <a:off x="10043890" y="2372849"/>
                  <a:ext cx="1724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5" name="Ink 104">
                  <a:extLst>
                    <a:ext uri="{FF2B5EF4-FFF2-40B4-BE49-F238E27FC236}">
                      <a16:creationId xmlns:a16="http://schemas.microsoft.com/office/drawing/2014/main" id="{5E9D19AD-567F-0AE3-BFD7-62B2C827CF44}"/>
                    </a:ext>
                  </a:extLst>
                </p14:cNvPr>
                <p14:cNvContentPartPr/>
                <p14:nvPr/>
              </p14:nvContentPartPr>
              <p14:xfrm>
                <a:off x="10074850" y="2357729"/>
                <a:ext cx="153000" cy="24840"/>
              </p14:xfrm>
            </p:contentPart>
          </mc:Choice>
          <mc:Fallback xmlns="">
            <p:pic>
              <p:nvPicPr>
                <p:cNvPr id="105" name="Ink 104">
                  <a:extLst>
                    <a:ext uri="{FF2B5EF4-FFF2-40B4-BE49-F238E27FC236}">
                      <a16:creationId xmlns:a16="http://schemas.microsoft.com/office/drawing/2014/main" id="{5E9D19AD-567F-0AE3-BFD7-62B2C827CF44}"/>
                    </a:ext>
                  </a:extLst>
                </p:cNvPr>
                <p:cNvPicPr/>
                <p:nvPr/>
              </p:nvPicPr>
              <p:blipFill>
                <a:blip r:embed="rId147"/>
                <a:stretch>
                  <a:fillRect/>
                </a:stretch>
              </p:blipFill>
              <p:spPr>
                <a:xfrm>
                  <a:off x="10065850" y="2349089"/>
                  <a:ext cx="1706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7" name="Ink 106">
                  <a:extLst>
                    <a:ext uri="{FF2B5EF4-FFF2-40B4-BE49-F238E27FC236}">
                      <a16:creationId xmlns:a16="http://schemas.microsoft.com/office/drawing/2014/main" id="{FB577935-F396-9DCD-7B9E-4CEC16CBF5EB}"/>
                    </a:ext>
                  </a:extLst>
                </p14:cNvPr>
                <p14:cNvContentPartPr/>
                <p14:nvPr/>
              </p14:nvContentPartPr>
              <p14:xfrm>
                <a:off x="10295530" y="2630249"/>
                <a:ext cx="448560" cy="144360"/>
              </p14:xfrm>
            </p:contentPart>
          </mc:Choice>
          <mc:Fallback xmlns="">
            <p:pic>
              <p:nvPicPr>
                <p:cNvPr id="107" name="Ink 106">
                  <a:extLst>
                    <a:ext uri="{FF2B5EF4-FFF2-40B4-BE49-F238E27FC236}">
                      <a16:creationId xmlns:a16="http://schemas.microsoft.com/office/drawing/2014/main" id="{FB577935-F396-9DCD-7B9E-4CEC16CBF5EB}"/>
                    </a:ext>
                  </a:extLst>
                </p:cNvPr>
                <p:cNvPicPr/>
                <p:nvPr/>
              </p:nvPicPr>
              <p:blipFill>
                <a:blip r:embed="rId149"/>
                <a:stretch>
                  <a:fillRect/>
                </a:stretch>
              </p:blipFill>
              <p:spPr>
                <a:xfrm>
                  <a:off x="10286530" y="2621249"/>
                  <a:ext cx="466200" cy="162000"/>
                </a:xfrm>
                <a:prstGeom prst="rect">
                  <a:avLst/>
                </a:prstGeom>
              </p:spPr>
            </p:pic>
          </mc:Fallback>
        </mc:AlternateContent>
      </p:grpSp>
      <p:grpSp>
        <p:nvGrpSpPr>
          <p:cNvPr id="118" name="Group 117">
            <a:extLst>
              <a:ext uri="{FF2B5EF4-FFF2-40B4-BE49-F238E27FC236}">
                <a16:creationId xmlns:a16="http://schemas.microsoft.com/office/drawing/2014/main" id="{2F3E05CD-5BF7-E86B-299B-D314CB56FCC4}"/>
              </a:ext>
            </a:extLst>
          </p:cNvPr>
          <p:cNvGrpSpPr/>
          <p:nvPr/>
        </p:nvGrpSpPr>
        <p:grpSpPr>
          <a:xfrm>
            <a:off x="10827250" y="2355569"/>
            <a:ext cx="1108080" cy="460440"/>
            <a:chOff x="10827250" y="2355569"/>
            <a:chExt cx="1108080" cy="460440"/>
          </a:xfrm>
        </p:grpSpPr>
        <mc:AlternateContent xmlns:mc="http://schemas.openxmlformats.org/markup-compatibility/2006" xmlns:p14="http://schemas.microsoft.com/office/powerpoint/2010/main">
          <mc:Choice Requires="p14">
            <p:contentPart p14:bwMode="auto" r:id="rId150">
              <p14:nvContentPartPr>
                <p14:cNvPr id="109" name="Ink 108">
                  <a:extLst>
                    <a:ext uri="{FF2B5EF4-FFF2-40B4-BE49-F238E27FC236}">
                      <a16:creationId xmlns:a16="http://schemas.microsoft.com/office/drawing/2014/main" id="{4B7D51C4-F8D9-AC84-0F85-1B5596D427A8}"/>
                    </a:ext>
                  </a:extLst>
                </p14:cNvPr>
                <p14:cNvContentPartPr/>
                <p14:nvPr/>
              </p14:nvContentPartPr>
              <p14:xfrm>
                <a:off x="10827250" y="2615489"/>
                <a:ext cx="167760" cy="200520"/>
              </p14:xfrm>
            </p:contentPart>
          </mc:Choice>
          <mc:Fallback xmlns="">
            <p:pic>
              <p:nvPicPr>
                <p:cNvPr id="109" name="Ink 108">
                  <a:extLst>
                    <a:ext uri="{FF2B5EF4-FFF2-40B4-BE49-F238E27FC236}">
                      <a16:creationId xmlns:a16="http://schemas.microsoft.com/office/drawing/2014/main" id="{4B7D51C4-F8D9-AC84-0F85-1B5596D427A8}"/>
                    </a:ext>
                  </a:extLst>
                </p:cNvPr>
                <p:cNvPicPr/>
                <p:nvPr/>
              </p:nvPicPr>
              <p:blipFill>
                <a:blip r:embed="rId151"/>
                <a:stretch>
                  <a:fillRect/>
                </a:stretch>
              </p:blipFill>
              <p:spPr>
                <a:xfrm>
                  <a:off x="10818610" y="2606489"/>
                  <a:ext cx="1854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0" name="Ink 109">
                  <a:extLst>
                    <a:ext uri="{FF2B5EF4-FFF2-40B4-BE49-F238E27FC236}">
                      <a16:creationId xmlns:a16="http://schemas.microsoft.com/office/drawing/2014/main" id="{D1033F53-E3BC-E2C1-457A-EB19CC6A5525}"/>
                    </a:ext>
                  </a:extLst>
                </p14:cNvPr>
                <p14:cNvContentPartPr/>
                <p14:nvPr/>
              </p14:nvContentPartPr>
              <p14:xfrm>
                <a:off x="11181490" y="2544929"/>
                <a:ext cx="105840" cy="254880"/>
              </p14:xfrm>
            </p:contentPart>
          </mc:Choice>
          <mc:Fallback xmlns="">
            <p:pic>
              <p:nvPicPr>
                <p:cNvPr id="110" name="Ink 109">
                  <a:extLst>
                    <a:ext uri="{FF2B5EF4-FFF2-40B4-BE49-F238E27FC236}">
                      <a16:creationId xmlns:a16="http://schemas.microsoft.com/office/drawing/2014/main" id="{D1033F53-E3BC-E2C1-457A-EB19CC6A5525}"/>
                    </a:ext>
                  </a:extLst>
                </p:cNvPr>
                <p:cNvPicPr/>
                <p:nvPr/>
              </p:nvPicPr>
              <p:blipFill>
                <a:blip r:embed="rId153"/>
                <a:stretch>
                  <a:fillRect/>
                </a:stretch>
              </p:blipFill>
              <p:spPr>
                <a:xfrm>
                  <a:off x="11172850" y="2535929"/>
                  <a:ext cx="12348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1" name="Ink 110">
                  <a:extLst>
                    <a:ext uri="{FF2B5EF4-FFF2-40B4-BE49-F238E27FC236}">
                      <a16:creationId xmlns:a16="http://schemas.microsoft.com/office/drawing/2014/main" id="{FE4D8E9C-F324-977F-1A97-916E6546DE68}"/>
                    </a:ext>
                  </a:extLst>
                </p14:cNvPr>
                <p14:cNvContentPartPr/>
                <p14:nvPr/>
              </p14:nvContentPartPr>
              <p14:xfrm>
                <a:off x="11085010" y="2690369"/>
                <a:ext cx="236520" cy="9360"/>
              </p14:xfrm>
            </p:contentPart>
          </mc:Choice>
          <mc:Fallback xmlns="">
            <p:pic>
              <p:nvPicPr>
                <p:cNvPr id="111" name="Ink 110">
                  <a:extLst>
                    <a:ext uri="{FF2B5EF4-FFF2-40B4-BE49-F238E27FC236}">
                      <a16:creationId xmlns:a16="http://schemas.microsoft.com/office/drawing/2014/main" id="{FE4D8E9C-F324-977F-1A97-916E6546DE68}"/>
                    </a:ext>
                  </a:extLst>
                </p:cNvPr>
                <p:cNvPicPr/>
                <p:nvPr/>
              </p:nvPicPr>
              <p:blipFill>
                <a:blip r:embed="rId155"/>
                <a:stretch>
                  <a:fillRect/>
                </a:stretch>
              </p:blipFill>
              <p:spPr>
                <a:xfrm>
                  <a:off x="11076010" y="2681729"/>
                  <a:ext cx="2541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2" name="Ink 111">
                  <a:extLst>
                    <a:ext uri="{FF2B5EF4-FFF2-40B4-BE49-F238E27FC236}">
                      <a16:creationId xmlns:a16="http://schemas.microsoft.com/office/drawing/2014/main" id="{4C73D613-82A1-786E-4564-43EAD910BAAA}"/>
                    </a:ext>
                  </a:extLst>
                </p14:cNvPr>
                <p14:cNvContentPartPr/>
                <p14:nvPr/>
              </p14:nvContentPartPr>
              <p14:xfrm>
                <a:off x="11426290" y="2475809"/>
                <a:ext cx="92880" cy="311040"/>
              </p14:xfrm>
            </p:contentPart>
          </mc:Choice>
          <mc:Fallback xmlns="">
            <p:pic>
              <p:nvPicPr>
                <p:cNvPr id="112" name="Ink 111">
                  <a:extLst>
                    <a:ext uri="{FF2B5EF4-FFF2-40B4-BE49-F238E27FC236}">
                      <a16:creationId xmlns:a16="http://schemas.microsoft.com/office/drawing/2014/main" id="{4C73D613-82A1-786E-4564-43EAD910BAAA}"/>
                    </a:ext>
                  </a:extLst>
                </p:cNvPr>
                <p:cNvPicPr/>
                <p:nvPr/>
              </p:nvPicPr>
              <p:blipFill>
                <a:blip r:embed="rId157"/>
                <a:stretch>
                  <a:fillRect/>
                </a:stretch>
              </p:blipFill>
              <p:spPr>
                <a:xfrm>
                  <a:off x="11417290" y="2467169"/>
                  <a:ext cx="11052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3" name="Ink 112">
                  <a:extLst>
                    <a:ext uri="{FF2B5EF4-FFF2-40B4-BE49-F238E27FC236}">
                      <a16:creationId xmlns:a16="http://schemas.microsoft.com/office/drawing/2014/main" id="{88A2DCBF-3246-4B9F-492D-425174D9C371}"/>
                    </a:ext>
                  </a:extLst>
                </p14:cNvPr>
                <p14:cNvContentPartPr/>
                <p14:nvPr/>
              </p14:nvContentPartPr>
              <p14:xfrm>
                <a:off x="11555170" y="2470409"/>
                <a:ext cx="70920" cy="337680"/>
              </p14:xfrm>
            </p:contentPart>
          </mc:Choice>
          <mc:Fallback xmlns="">
            <p:pic>
              <p:nvPicPr>
                <p:cNvPr id="113" name="Ink 112">
                  <a:extLst>
                    <a:ext uri="{FF2B5EF4-FFF2-40B4-BE49-F238E27FC236}">
                      <a16:creationId xmlns:a16="http://schemas.microsoft.com/office/drawing/2014/main" id="{88A2DCBF-3246-4B9F-492D-425174D9C371}"/>
                    </a:ext>
                  </a:extLst>
                </p:cNvPr>
                <p:cNvPicPr/>
                <p:nvPr/>
              </p:nvPicPr>
              <p:blipFill>
                <a:blip r:embed="rId159"/>
                <a:stretch>
                  <a:fillRect/>
                </a:stretch>
              </p:blipFill>
              <p:spPr>
                <a:xfrm>
                  <a:off x="11546530" y="2461409"/>
                  <a:ext cx="8856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4" name="Ink 113">
                  <a:extLst>
                    <a:ext uri="{FF2B5EF4-FFF2-40B4-BE49-F238E27FC236}">
                      <a16:creationId xmlns:a16="http://schemas.microsoft.com/office/drawing/2014/main" id="{6C80D8E3-E3B4-EDBF-12A9-EB64BCEF8DE6}"/>
                    </a:ext>
                  </a:extLst>
                </p14:cNvPr>
                <p14:cNvContentPartPr/>
                <p14:nvPr/>
              </p14:nvContentPartPr>
              <p14:xfrm>
                <a:off x="11447890" y="2646089"/>
                <a:ext cx="155160" cy="20520"/>
              </p14:xfrm>
            </p:contentPart>
          </mc:Choice>
          <mc:Fallback xmlns="">
            <p:pic>
              <p:nvPicPr>
                <p:cNvPr id="114" name="Ink 113">
                  <a:extLst>
                    <a:ext uri="{FF2B5EF4-FFF2-40B4-BE49-F238E27FC236}">
                      <a16:creationId xmlns:a16="http://schemas.microsoft.com/office/drawing/2014/main" id="{6C80D8E3-E3B4-EDBF-12A9-EB64BCEF8DE6}"/>
                    </a:ext>
                  </a:extLst>
                </p:cNvPr>
                <p:cNvPicPr/>
                <p:nvPr/>
              </p:nvPicPr>
              <p:blipFill>
                <a:blip r:embed="rId161"/>
                <a:stretch>
                  <a:fillRect/>
                </a:stretch>
              </p:blipFill>
              <p:spPr>
                <a:xfrm>
                  <a:off x="11439250" y="2637089"/>
                  <a:ext cx="1728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5" name="Ink 114">
                  <a:extLst>
                    <a:ext uri="{FF2B5EF4-FFF2-40B4-BE49-F238E27FC236}">
                      <a16:creationId xmlns:a16="http://schemas.microsoft.com/office/drawing/2014/main" id="{F3EB3DCA-C403-8FB1-84D0-79AFC48874A7}"/>
                    </a:ext>
                  </a:extLst>
                </p14:cNvPr>
                <p14:cNvContentPartPr/>
                <p14:nvPr/>
              </p14:nvContentPartPr>
              <p14:xfrm>
                <a:off x="11621410" y="2688929"/>
                <a:ext cx="182880" cy="123480"/>
              </p14:xfrm>
            </p:contentPart>
          </mc:Choice>
          <mc:Fallback xmlns="">
            <p:pic>
              <p:nvPicPr>
                <p:cNvPr id="115" name="Ink 114">
                  <a:extLst>
                    <a:ext uri="{FF2B5EF4-FFF2-40B4-BE49-F238E27FC236}">
                      <a16:creationId xmlns:a16="http://schemas.microsoft.com/office/drawing/2014/main" id="{F3EB3DCA-C403-8FB1-84D0-79AFC48874A7}"/>
                    </a:ext>
                  </a:extLst>
                </p:cNvPr>
                <p:cNvPicPr/>
                <p:nvPr/>
              </p:nvPicPr>
              <p:blipFill>
                <a:blip r:embed="rId163"/>
                <a:stretch>
                  <a:fillRect/>
                </a:stretch>
              </p:blipFill>
              <p:spPr>
                <a:xfrm>
                  <a:off x="11612770" y="2680289"/>
                  <a:ext cx="2005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6" name="Ink 115">
                  <a:extLst>
                    <a:ext uri="{FF2B5EF4-FFF2-40B4-BE49-F238E27FC236}">
                      <a16:creationId xmlns:a16="http://schemas.microsoft.com/office/drawing/2014/main" id="{6F03431C-EF82-9FCD-F1D8-667A32D75F96}"/>
                    </a:ext>
                  </a:extLst>
                </p14:cNvPr>
                <p14:cNvContentPartPr/>
                <p14:nvPr/>
              </p14:nvContentPartPr>
              <p14:xfrm>
                <a:off x="11858290" y="2355569"/>
                <a:ext cx="77040" cy="330480"/>
              </p14:xfrm>
            </p:contentPart>
          </mc:Choice>
          <mc:Fallback xmlns="">
            <p:pic>
              <p:nvPicPr>
                <p:cNvPr id="116" name="Ink 115">
                  <a:extLst>
                    <a:ext uri="{FF2B5EF4-FFF2-40B4-BE49-F238E27FC236}">
                      <a16:creationId xmlns:a16="http://schemas.microsoft.com/office/drawing/2014/main" id="{6F03431C-EF82-9FCD-F1D8-667A32D75F96}"/>
                    </a:ext>
                  </a:extLst>
                </p:cNvPr>
                <p:cNvPicPr/>
                <p:nvPr/>
              </p:nvPicPr>
              <p:blipFill>
                <a:blip r:embed="rId165"/>
                <a:stretch>
                  <a:fillRect/>
                </a:stretch>
              </p:blipFill>
              <p:spPr>
                <a:xfrm>
                  <a:off x="11849290" y="2346569"/>
                  <a:ext cx="9468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7" name="Ink 116">
                  <a:extLst>
                    <a:ext uri="{FF2B5EF4-FFF2-40B4-BE49-F238E27FC236}">
                      <a16:creationId xmlns:a16="http://schemas.microsoft.com/office/drawing/2014/main" id="{702FD242-9477-3BDD-7BBF-4D7090FFE5C5}"/>
                    </a:ext>
                  </a:extLst>
                </p14:cNvPr>
                <p14:cNvContentPartPr/>
                <p14:nvPr/>
              </p14:nvContentPartPr>
              <p14:xfrm>
                <a:off x="11758570" y="2451689"/>
                <a:ext cx="150480" cy="120240"/>
              </p14:xfrm>
            </p:contentPart>
          </mc:Choice>
          <mc:Fallback xmlns="">
            <p:pic>
              <p:nvPicPr>
                <p:cNvPr id="117" name="Ink 116">
                  <a:extLst>
                    <a:ext uri="{FF2B5EF4-FFF2-40B4-BE49-F238E27FC236}">
                      <a16:creationId xmlns:a16="http://schemas.microsoft.com/office/drawing/2014/main" id="{702FD242-9477-3BDD-7BBF-4D7090FFE5C5}"/>
                    </a:ext>
                  </a:extLst>
                </p:cNvPr>
                <p:cNvPicPr/>
                <p:nvPr/>
              </p:nvPicPr>
              <p:blipFill>
                <a:blip r:embed="rId167"/>
                <a:stretch>
                  <a:fillRect/>
                </a:stretch>
              </p:blipFill>
              <p:spPr>
                <a:xfrm>
                  <a:off x="11749930" y="2443049"/>
                  <a:ext cx="168120" cy="137880"/>
                </a:xfrm>
                <a:prstGeom prst="rect">
                  <a:avLst/>
                </a:prstGeom>
              </p:spPr>
            </p:pic>
          </mc:Fallback>
        </mc:AlternateContent>
      </p:grpSp>
      <p:grpSp>
        <p:nvGrpSpPr>
          <p:cNvPr id="139" name="Group 138">
            <a:extLst>
              <a:ext uri="{FF2B5EF4-FFF2-40B4-BE49-F238E27FC236}">
                <a16:creationId xmlns:a16="http://schemas.microsoft.com/office/drawing/2014/main" id="{C0616453-E91D-73EF-6D7E-BF72CE64CA5E}"/>
              </a:ext>
            </a:extLst>
          </p:cNvPr>
          <p:cNvGrpSpPr/>
          <p:nvPr/>
        </p:nvGrpSpPr>
        <p:grpSpPr>
          <a:xfrm>
            <a:off x="1411450" y="3235409"/>
            <a:ext cx="1984680" cy="369000"/>
            <a:chOff x="1411450" y="3235409"/>
            <a:chExt cx="1984680" cy="369000"/>
          </a:xfrm>
        </p:grpSpPr>
        <mc:AlternateContent xmlns:mc="http://schemas.openxmlformats.org/markup-compatibility/2006" xmlns:p14="http://schemas.microsoft.com/office/powerpoint/2010/main">
          <mc:Choice Requires="p14">
            <p:contentPart p14:bwMode="auto" r:id="rId168">
              <p14:nvContentPartPr>
                <p14:cNvPr id="119" name="Ink 118">
                  <a:extLst>
                    <a:ext uri="{FF2B5EF4-FFF2-40B4-BE49-F238E27FC236}">
                      <a16:creationId xmlns:a16="http://schemas.microsoft.com/office/drawing/2014/main" id="{99DCA563-D427-46BE-87DB-28918433F857}"/>
                    </a:ext>
                  </a:extLst>
                </p14:cNvPr>
                <p14:cNvContentPartPr/>
                <p14:nvPr/>
              </p14:nvContentPartPr>
              <p14:xfrm>
                <a:off x="1411450" y="3453209"/>
                <a:ext cx="459720" cy="151200"/>
              </p14:xfrm>
            </p:contentPart>
          </mc:Choice>
          <mc:Fallback xmlns="">
            <p:pic>
              <p:nvPicPr>
                <p:cNvPr id="119" name="Ink 118">
                  <a:extLst>
                    <a:ext uri="{FF2B5EF4-FFF2-40B4-BE49-F238E27FC236}">
                      <a16:creationId xmlns:a16="http://schemas.microsoft.com/office/drawing/2014/main" id="{99DCA563-D427-46BE-87DB-28918433F857}"/>
                    </a:ext>
                  </a:extLst>
                </p:cNvPr>
                <p:cNvPicPr/>
                <p:nvPr/>
              </p:nvPicPr>
              <p:blipFill>
                <a:blip r:embed="rId169"/>
                <a:stretch>
                  <a:fillRect/>
                </a:stretch>
              </p:blipFill>
              <p:spPr>
                <a:xfrm>
                  <a:off x="1402450" y="3444209"/>
                  <a:ext cx="4773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0" name="Ink 119">
                  <a:extLst>
                    <a:ext uri="{FF2B5EF4-FFF2-40B4-BE49-F238E27FC236}">
                      <a16:creationId xmlns:a16="http://schemas.microsoft.com/office/drawing/2014/main" id="{C6EF0B79-BCAC-C0FF-F080-CDC089225BFB}"/>
                    </a:ext>
                  </a:extLst>
                </p14:cNvPr>
                <p14:cNvContentPartPr/>
                <p14:nvPr/>
              </p14:nvContentPartPr>
              <p14:xfrm>
                <a:off x="1644730" y="3340529"/>
                <a:ext cx="51840" cy="38160"/>
              </p14:xfrm>
            </p:contentPart>
          </mc:Choice>
          <mc:Fallback xmlns="">
            <p:pic>
              <p:nvPicPr>
                <p:cNvPr id="120" name="Ink 119">
                  <a:extLst>
                    <a:ext uri="{FF2B5EF4-FFF2-40B4-BE49-F238E27FC236}">
                      <a16:creationId xmlns:a16="http://schemas.microsoft.com/office/drawing/2014/main" id="{C6EF0B79-BCAC-C0FF-F080-CDC089225BFB}"/>
                    </a:ext>
                  </a:extLst>
                </p:cNvPr>
                <p:cNvPicPr/>
                <p:nvPr/>
              </p:nvPicPr>
              <p:blipFill>
                <a:blip r:embed="rId171"/>
                <a:stretch>
                  <a:fillRect/>
                </a:stretch>
              </p:blipFill>
              <p:spPr>
                <a:xfrm>
                  <a:off x="1635730" y="3331889"/>
                  <a:ext cx="694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2" name="Ink 121">
                  <a:extLst>
                    <a:ext uri="{FF2B5EF4-FFF2-40B4-BE49-F238E27FC236}">
                      <a16:creationId xmlns:a16="http://schemas.microsoft.com/office/drawing/2014/main" id="{46EF12CB-8630-25A7-DC9B-6412B49B74BF}"/>
                    </a:ext>
                  </a:extLst>
                </p14:cNvPr>
                <p14:cNvContentPartPr/>
                <p14:nvPr/>
              </p14:nvContentPartPr>
              <p14:xfrm>
                <a:off x="2113450" y="3408209"/>
                <a:ext cx="723960" cy="194760"/>
              </p14:xfrm>
            </p:contentPart>
          </mc:Choice>
          <mc:Fallback xmlns="">
            <p:pic>
              <p:nvPicPr>
                <p:cNvPr id="122" name="Ink 121">
                  <a:extLst>
                    <a:ext uri="{FF2B5EF4-FFF2-40B4-BE49-F238E27FC236}">
                      <a16:creationId xmlns:a16="http://schemas.microsoft.com/office/drawing/2014/main" id="{46EF12CB-8630-25A7-DC9B-6412B49B74BF}"/>
                    </a:ext>
                  </a:extLst>
                </p:cNvPr>
                <p:cNvPicPr/>
                <p:nvPr/>
              </p:nvPicPr>
              <p:blipFill>
                <a:blip r:embed="rId173"/>
                <a:stretch>
                  <a:fillRect/>
                </a:stretch>
              </p:blipFill>
              <p:spPr>
                <a:xfrm>
                  <a:off x="2104810" y="3399209"/>
                  <a:ext cx="7416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3" name="Ink 122">
                  <a:extLst>
                    <a:ext uri="{FF2B5EF4-FFF2-40B4-BE49-F238E27FC236}">
                      <a16:creationId xmlns:a16="http://schemas.microsoft.com/office/drawing/2014/main" id="{104CDC6A-132B-35D7-4E1C-D661C1D48BA8}"/>
                    </a:ext>
                  </a:extLst>
                </p14:cNvPr>
                <p14:cNvContentPartPr/>
                <p14:nvPr/>
              </p14:nvContentPartPr>
              <p14:xfrm>
                <a:off x="2803210" y="3235409"/>
                <a:ext cx="592920" cy="309240"/>
              </p14:xfrm>
            </p:contentPart>
          </mc:Choice>
          <mc:Fallback xmlns="">
            <p:pic>
              <p:nvPicPr>
                <p:cNvPr id="123" name="Ink 122">
                  <a:extLst>
                    <a:ext uri="{FF2B5EF4-FFF2-40B4-BE49-F238E27FC236}">
                      <a16:creationId xmlns:a16="http://schemas.microsoft.com/office/drawing/2014/main" id="{104CDC6A-132B-35D7-4E1C-D661C1D48BA8}"/>
                    </a:ext>
                  </a:extLst>
                </p:cNvPr>
                <p:cNvPicPr/>
                <p:nvPr/>
              </p:nvPicPr>
              <p:blipFill>
                <a:blip r:embed="rId175"/>
                <a:stretch>
                  <a:fillRect/>
                </a:stretch>
              </p:blipFill>
              <p:spPr>
                <a:xfrm>
                  <a:off x="2794210" y="3226769"/>
                  <a:ext cx="61056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4" name="Ink 123">
                  <a:extLst>
                    <a:ext uri="{FF2B5EF4-FFF2-40B4-BE49-F238E27FC236}">
                      <a16:creationId xmlns:a16="http://schemas.microsoft.com/office/drawing/2014/main" id="{73CC4B30-745F-EDEE-3E1A-9323D6E6FE65}"/>
                    </a:ext>
                  </a:extLst>
                </p14:cNvPr>
                <p14:cNvContentPartPr/>
                <p14:nvPr/>
              </p14:nvContentPartPr>
              <p14:xfrm>
                <a:off x="2713210" y="3311729"/>
                <a:ext cx="464040" cy="55440"/>
              </p14:xfrm>
            </p:contentPart>
          </mc:Choice>
          <mc:Fallback xmlns="">
            <p:pic>
              <p:nvPicPr>
                <p:cNvPr id="124" name="Ink 123">
                  <a:extLst>
                    <a:ext uri="{FF2B5EF4-FFF2-40B4-BE49-F238E27FC236}">
                      <a16:creationId xmlns:a16="http://schemas.microsoft.com/office/drawing/2014/main" id="{73CC4B30-745F-EDEE-3E1A-9323D6E6FE65}"/>
                    </a:ext>
                  </a:extLst>
                </p:cNvPr>
                <p:cNvPicPr/>
                <p:nvPr/>
              </p:nvPicPr>
              <p:blipFill>
                <a:blip r:embed="rId177"/>
                <a:stretch>
                  <a:fillRect/>
                </a:stretch>
              </p:blipFill>
              <p:spPr>
                <a:xfrm>
                  <a:off x="2704570" y="3303089"/>
                  <a:ext cx="481680" cy="73080"/>
                </a:xfrm>
                <a:prstGeom prst="rect">
                  <a:avLst/>
                </a:prstGeom>
              </p:spPr>
            </p:pic>
          </mc:Fallback>
        </mc:AlternateContent>
      </p:grpSp>
      <p:grpSp>
        <p:nvGrpSpPr>
          <p:cNvPr id="138" name="Group 137">
            <a:extLst>
              <a:ext uri="{FF2B5EF4-FFF2-40B4-BE49-F238E27FC236}">
                <a16:creationId xmlns:a16="http://schemas.microsoft.com/office/drawing/2014/main" id="{B36510B9-B161-8EFA-94C7-4C65E6F4A7C8}"/>
              </a:ext>
            </a:extLst>
          </p:cNvPr>
          <p:cNvGrpSpPr/>
          <p:nvPr/>
        </p:nvGrpSpPr>
        <p:grpSpPr>
          <a:xfrm>
            <a:off x="3597370" y="3140369"/>
            <a:ext cx="2959200" cy="623880"/>
            <a:chOff x="3597370" y="3140369"/>
            <a:chExt cx="2959200" cy="623880"/>
          </a:xfrm>
        </p:grpSpPr>
        <mc:AlternateContent xmlns:mc="http://schemas.openxmlformats.org/markup-compatibility/2006" xmlns:p14="http://schemas.microsoft.com/office/powerpoint/2010/main">
          <mc:Choice Requires="p14">
            <p:contentPart p14:bwMode="auto" r:id="rId178">
              <p14:nvContentPartPr>
                <p14:cNvPr id="125" name="Ink 124">
                  <a:extLst>
                    <a:ext uri="{FF2B5EF4-FFF2-40B4-BE49-F238E27FC236}">
                      <a16:creationId xmlns:a16="http://schemas.microsoft.com/office/drawing/2014/main" id="{27CB167B-1954-E6E8-9C21-05278BA7E922}"/>
                    </a:ext>
                  </a:extLst>
                </p14:cNvPr>
                <p14:cNvContentPartPr/>
                <p14:nvPr/>
              </p14:nvContentPartPr>
              <p14:xfrm>
                <a:off x="3597370" y="3140369"/>
                <a:ext cx="1821600" cy="623880"/>
              </p14:xfrm>
            </p:contentPart>
          </mc:Choice>
          <mc:Fallback xmlns="">
            <p:pic>
              <p:nvPicPr>
                <p:cNvPr id="125" name="Ink 124">
                  <a:extLst>
                    <a:ext uri="{FF2B5EF4-FFF2-40B4-BE49-F238E27FC236}">
                      <a16:creationId xmlns:a16="http://schemas.microsoft.com/office/drawing/2014/main" id="{27CB167B-1954-E6E8-9C21-05278BA7E922}"/>
                    </a:ext>
                  </a:extLst>
                </p:cNvPr>
                <p:cNvPicPr/>
                <p:nvPr/>
              </p:nvPicPr>
              <p:blipFill>
                <a:blip r:embed="rId179"/>
                <a:stretch>
                  <a:fillRect/>
                </a:stretch>
              </p:blipFill>
              <p:spPr>
                <a:xfrm>
                  <a:off x="3588370" y="3131369"/>
                  <a:ext cx="1839240" cy="6415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6" name="Ink 125">
                  <a:extLst>
                    <a:ext uri="{FF2B5EF4-FFF2-40B4-BE49-F238E27FC236}">
                      <a16:creationId xmlns:a16="http://schemas.microsoft.com/office/drawing/2014/main" id="{6D60C029-A6FE-AD4F-447D-0E376F481E77}"/>
                    </a:ext>
                  </a:extLst>
                </p14:cNvPr>
                <p14:cNvContentPartPr/>
                <p14:nvPr/>
              </p14:nvContentPartPr>
              <p14:xfrm>
                <a:off x="5115850" y="3260249"/>
                <a:ext cx="37440" cy="10080"/>
              </p14:xfrm>
            </p:contentPart>
          </mc:Choice>
          <mc:Fallback xmlns="">
            <p:pic>
              <p:nvPicPr>
                <p:cNvPr id="126" name="Ink 125">
                  <a:extLst>
                    <a:ext uri="{FF2B5EF4-FFF2-40B4-BE49-F238E27FC236}">
                      <a16:creationId xmlns:a16="http://schemas.microsoft.com/office/drawing/2014/main" id="{6D60C029-A6FE-AD4F-447D-0E376F481E77}"/>
                    </a:ext>
                  </a:extLst>
                </p:cNvPr>
                <p:cNvPicPr/>
                <p:nvPr/>
              </p:nvPicPr>
              <p:blipFill>
                <a:blip r:embed="rId181"/>
                <a:stretch>
                  <a:fillRect/>
                </a:stretch>
              </p:blipFill>
              <p:spPr>
                <a:xfrm>
                  <a:off x="5107210" y="3251609"/>
                  <a:ext cx="550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7" name="Ink 126">
                  <a:extLst>
                    <a:ext uri="{FF2B5EF4-FFF2-40B4-BE49-F238E27FC236}">
                      <a16:creationId xmlns:a16="http://schemas.microsoft.com/office/drawing/2014/main" id="{2A9C1F44-9E0D-CD0E-C6A5-CC51AF5D572F}"/>
                    </a:ext>
                  </a:extLst>
                </p14:cNvPr>
                <p14:cNvContentPartPr/>
                <p14:nvPr/>
              </p14:nvContentPartPr>
              <p14:xfrm>
                <a:off x="4348330" y="3290489"/>
                <a:ext cx="685800" cy="32760"/>
              </p14:xfrm>
            </p:contentPart>
          </mc:Choice>
          <mc:Fallback xmlns="">
            <p:pic>
              <p:nvPicPr>
                <p:cNvPr id="127" name="Ink 126">
                  <a:extLst>
                    <a:ext uri="{FF2B5EF4-FFF2-40B4-BE49-F238E27FC236}">
                      <a16:creationId xmlns:a16="http://schemas.microsoft.com/office/drawing/2014/main" id="{2A9C1F44-9E0D-CD0E-C6A5-CC51AF5D572F}"/>
                    </a:ext>
                  </a:extLst>
                </p:cNvPr>
                <p:cNvPicPr/>
                <p:nvPr/>
              </p:nvPicPr>
              <p:blipFill>
                <a:blip r:embed="rId183"/>
                <a:stretch>
                  <a:fillRect/>
                </a:stretch>
              </p:blipFill>
              <p:spPr>
                <a:xfrm>
                  <a:off x="4339330" y="3281489"/>
                  <a:ext cx="7034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8" name="Ink 127">
                  <a:extLst>
                    <a:ext uri="{FF2B5EF4-FFF2-40B4-BE49-F238E27FC236}">
                      <a16:creationId xmlns:a16="http://schemas.microsoft.com/office/drawing/2014/main" id="{27758198-7BE5-75CD-A5BF-DCD9681148DB}"/>
                    </a:ext>
                  </a:extLst>
                </p14:cNvPr>
                <p14:cNvContentPartPr/>
                <p14:nvPr/>
              </p14:nvContentPartPr>
              <p14:xfrm>
                <a:off x="5629210" y="3234329"/>
                <a:ext cx="927360" cy="454680"/>
              </p14:xfrm>
            </p:contentPart>
          </mc:Choice>
          <mc:Fallback xmlns="">
            <p:pic>
              <p:nvPicPr>
                <p:cNvPr id="128" name="Ink 127">
                  <a:extLst>
                    <a:ext uri="{FF2B5EF4-FFF2-40B4-BE49-F238E27FC236}">
                      <a16:creationId xmlns:a16="http://schemas.microsoft.com/office/drawing/2014/main" id="{27758198-7BE5-75CD-A5BF-DCD9681148DB}"/>
                    </a:ext>
                  </a:extLst>
                </p:cNvPr>
                <p:cNvPicPr/>
                <p:nvPr/>
              </p:nvPicPr>
              <p:blipFill>
                <a:blip r:embed="rId185"/>
                <a:stretch>
                  <a:fillRect/>
                </a:stretch>
              </p:blipFill>
              <p:spPr>
                <a:xfrm>
                  <a:off x="5620210" y="3225329"/>
                  <a:ext cx="945000" cy="472320"/>
                </a:xfrm>
                <a:prstGeom prst="rect">
                  <a:avLst/>
                </a:prstGeom>
              </p:spPr>
            </p:pic>
          </mc:Fallback>
        </mc:AlternateContent>
      </p:grpSp>
      <p:grpSp>
        <p:nvGrpSpPr>
          <p:cNvPr id="137" name="Group 136">
            <a:extLst>
              <a:ext uri="{FF2B5EF4-FFF2-40B4-BE49-F238E27FC236}">
                <a16:creationId xmlns:a16="http://schemas.microsoft.com/office/drawing/2014/main" id="{B44729F9-46F1-7A69-8356-3484A4935EFA}"/>
              </a:ext>
            </a:extLst>
          </p:cNvPr>
          <p:cNvGrpSpPr/>
          <p:nvPr/>
        </p:nvGrpSpPr>
        <p:grpSpPr>
          <a:xfrm>
            <a:off x="7024930" y="3065849"/>
            <a:ext cx="805680" cy="558360"/>
            <a:chOff x="7024930" y="3065849"/>
            <a:chExt cx="805680" cy="558360"/>
          </a:xfrm>
        </p:grpSpPr>
        <mc:AlternateContent xmlns:mc="http://schemas.openxmlformats.org/markup-compatibility/2006" xmlns:p14="http://schemas.microsoft.com/office/powerpoint/2010/main">
          <mc:Choice Requires="p14">
            <p:contentPart p14:bwMode="auto" r:id="rId186">
              <p14:nvContentPartPr>
                <p14:cNvPr id="129" name="Ink 128">
                  <a:extLst>
                    <a:ext uri="{FF2B5EF4-FFF2-40B4-BE49-F238E27FC236}">
                      <a16:creationId xmlns:a16="http://schemas.microsoft.com/office/drawing/2014/main" id="{4E7773DD-942D-C45B-E50C-77F5A57C0CB1}"/>
                    </a:ext>
                  </a:extLst>
                </p14:cNvPr>
                <p14:cNvContentPartPr/>
                <p14:nvPr/>
              </p14:nvContentPartPr>
              <p14:xfrm>
                <a:off x="7024930" y="3221369"/>
                <a:ext cx="84960" cy="353160"/>
              </p14:xfrm>
            </p:contentPart>
          </mc:Choice>
          <mc:Fallback xmlns="">
            <p:pic>
              <p:nvPicPr>
                <p:cNvPr id="129" name="Ink 128">
                  <a:extLst>
                    <a:ext uri="{FF2B5EF4-FFF2-40B4-BE49-F238E27FC236}">
                      <a16:creationId xmlns:a16="http://schemas.microsoft.com/office/drawing/2014/main" id="{4E7773DD-942D-C45B-E50C-77F5A57C0CB1}"/>
                    </a:ext>
                  </a:extLst>
                </p:cNvPr>
                <p:cNvPicPr/>
                <p:nvPr/>
              </p:nvPicPr>
              <p:blipFill>
                <a:blip r:embed="rId187"/>
                <a:stretch>
                  <a:fillRect/>
                </a:stretch>
              </p:blipFill>
              <p:spPr>
                <a:xfrm>
                  <a:off x="7016290" y="3212729"/>
                  <a:ext cx="102600"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0" name="Ink 129">
                  <a:extLst>
                    <a:ext uri="{FF2B5EF4-FFF2-40B4-BE49-F238E27FC236}">
                      <a16:creationId xmlns:a16="http://schemas.microsoft.com/office/drawing/2014/main" id="{B0D174DE-D4FE-4878-B6F8-7FB11B7537B8}"/>
                    </a:ext>
                  </a:extLst>
                </p14:cNvPr>
                <p14:cNvContentPartPr/>
                <p14:nvPr/>
              </p14:nvContentPartPr>
              <p14:xfrm>
                <a:off x="7160650" y="3136769"/>
                <a:ext cx="136800" cy="426240"/>
              </p14:xfrm>
            </p:contentPart>
          </mc:Choice>
          <mc:Fallback xmlns="">
            <p:pic>
              <p:nvPicPr>
                <p:cNvPr id="130" name="Ink 129">
                  <a:extLst>
                    <a:ext uri="{FF2B5EF4-FFF2-40B4-BE49-F238E27FC236}">
                      <a16:creationId xmlns:a16="http://schemas.microsoft.com/office/drawing/2014/main" id="{B0D174DE-D4FE-4878-B6F8-7FB11B7537B8}"/>
                    </a:ext>
                  </a:extLst>
                </p:cNvPr>
                <p:cNvPicPr/>
                <p:nvPr/>
              </p:nvPicPr>
              <p:blipFill>
                <a:blip r:embed="rId189"/>
                <a:stretch>
                  <a:fillRect/>
                </a:stretch>
              </p:blipFill>
              <p:spPr>
                <a:xfrm>
                  <a:off x="7152010" y="3128129"/>
                  <a:ext cx="154440" cy="4438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1" name="Ink 130">
                  <a:extLst>
                    <a:ext uri="{FF2B5EF4-FFF2-40B4-BE49-F238E27FC236}">
                      <a16:creationId xmlns:a16="http://schemas.microsoft.com/office/drawing/2014/main" id="{3D910E74-8E6C-473E-075A-CA5A49FE2F73}"/>
                    </a:ext>
                  </a:extLst>
                </p14:cNvPr>
                <p14:cNvContentPartPr/>
                <p14:nvPr/>
              </p14:nvContentPartPr>
              <p14:xfrm>
                <a:off x="7072090" y="3435569"/>
                <a:ext cx="214920" cy="6480"/>
              </p14:xfrm>
            </p:contentPart>
          </mc:Choice>
          <mc:Fallback xmlns="">
            <p:pic>
              <p:nvPicPr>
                <p:cNvPr id="131" name="Ink 130">
                  <a:extLst>
                    <a:ext uri="{FF2B5EF4-FFF2-40B4-BE49-F238E27FC236}">
                      <a16:creationId xmlns:a16="http://schemas.microsoft.com/office/drawing/2014/main" id="{3D910E74-8E6C-473E-075A-CA5A49FE2F73}"/>
                    </a:ext>
                  </a:extLst>
                </p:cNvPr>
                <p:cNvPicPr/>
                <p:nvPr/>
              </p:nvPicPr>
              <p:blipFill>
                <a:blip r:embed="rId191"/>
                <a:stretch>
                  <a:fillRect/>
                </a:stretch>
              </p:blipFill>
              <p:spPr>
                <a:xfrm>
                  <a:off x="7063090" y="3426569"/>
                  <a:ext cx="2325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2" name="Ink 131">
                  <a:extLst>
                    <a:ext uri="{FF2B5EF4-FFF2-40B4-BE49-F238E27FC236}">
                      <a16:creationId xmlns:a16="http://schemas.microsoft.com/office/drawing/2014/main" id="{8087CDD4-C5E7-9328-8253-116A8BAEC436}"/>
                    </a:ext>
                  </a:extLst>
                </p14:cNvPr>
                <p14:cNvContentPartPr/>
                <p14:nvPr/>
              </p14:nvContentPartPr>
              <p14:xfrm>
                <a:off x="7351090" y="3440249"/>
                <a:ext cx="169920" cy="131040"/>
              </p14:xfrm>
            </p:contentPart>
          </mc:Choice>
          <mc:Fallback xmlns="">
            <p:pic>
              <p:nvPicPr>
                <p:cNvPr id="132" name="Ink 131">
                  <a:extLst>
                    <a:ext uri="{FF2B5EF4-FFF2-40B4-BE49-F238E27FC236}">
                      <a16:creationId xmlns:a16="http://schemas.microsoft.com/office/drawing/2014/main" id="{8087CDD4-C5E7-9328-8253-116A8BAEC436}"/>
                    </a:ext>
                  </a:extLst>
                </p:cNvPr>
                <p:cNvPicPr/>
                <p:nvPr/>
              </p:nvPicPr>
              <p:blipFill>
                <a:blip r:embed="rId193"/>
                <a:stretch>
                  <a:fillRect/>
                </a:stretch>
              </p:blipFill>
              <p:spPr>
                <a:xfrm>
                  <a:off x="7342450" y="3431249"/>
                  <a:ext cx="1875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3" name="Ink 132">
                  <a:extLst>
                    <a:ext uri="{FF2B5EF4-FFF2-40B4-BE49-F238E27FC236}">
                      <a16:creationId xmlns:a16="http://schemas.microsoft.com/office/drawing/2014/main" id="{8E0C1C37-C88F-E3BF-0CCC-78BAECE769A6}"/>
                    </a:ext>
                  </a:extLst>
                </p14:cNvPr>
                <p14:cNvContentPartPr/>
                <p14:nvPr/>
              </p14:nvContentPartPr>
              <p14:xfrm>
                <a:off x="7650970" y="3101489"/>
                <a:ext cx="114840" cy="333360"/>
              </p14:xfrm>
            </p:contentPart>
          </mc:Choice>
          <mc:Fallback xmlns="">
            <p:pic>
              <p:nvPicPr>
                <p:cNvPr id="133" name="Ink 132">
                  <a:extLst>
                    <a:ext uri="{FF2B5EF4-FFF2-40B4-BE49-F238E27FC236}">
                      <a16:creationId xmlns:a16="http://schemas.microsoft.com/office/drawing/2014/main" id="{8E0C1C37-C88F-E3BF-0CCC-78BAECE769A6}"/>
                    </a:ext>
                  </a:extLst>
                </p:cNvPr>
                <p:cNvPicPr/>
                <p:nvPr/>
              </p:nvPicPr>
              <p:blipFill>
                <a:blip r:embed="rId195"/>
                <a:stretch>
                  <a:fillRect/>
                </a:stretch>
              </p:blipFill>
              <p:spPr>
                <a:xfrm>
                  <a:off x="7642330" y="3092489"/>
                  <a:ext cx="13248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4" name="Ink 133">
                  <a:extLst>
                    <a:ext uri="{FF2B5EF4-FFF2-40B4-BE49-F238E27FC236}">
                      <a16:creationId xmlns:a16="http://schemas.microsoft.com/office/drawing/2014/main" id="{BE5873AA-D2F4-ED9D-EF2B-6789469F3B76}"/>
                    </a:ext>
                  </a:extLst>
                </p14:cNvPr>
                <p14:cNvContentPartPr/>
                <p14:nvPr/>
              </p14:nvContentPartPr>
              <p14:xfrm>
                <a:off x="7571410" y="3119129"/>
                <a:ext cx="246960" cy="162360"/>
              </p14:xfrm>
            </p:contentPart>
          </mc:Choice>
          <mc:Fallback xmlns="">
            <p:pic>
              <p:nvPicPr>
                <p:cNvPr id="134" name="Ink 133">
                  <a:extLst>
                    <a:ext uri="{FF2B5EF4-FFF2-40B4-BE49-F238E27FC236}">
                      <a16:creationId xmlns:a16="http://schemas.microsoft.com/office/drawing/2014/main" id="{BE5873AA-D2F4-ED9D-EF2B-6789469F3B76}"/>
                    </a:ext>
                  </a:extLst>
                </p:cNvPr>
                <p:cNvPicPr/>
                <p:nvPr/>
              </p:nvPicPr>
              <p:blipFill>
                <a:blip r:embed="rId197"/>
                <a:stretch>
                  <a:fillRect/>
                </a:stretch>
              </p:blipFill>
              <p:spPr>
                <a:xfrm>
                  <a:off x="7562410" y="3110489"/>
                  <a:ext cx="2646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5" name="Ink 134">
                  <a:extLst>
                    <a:ext uri="{FF2B5EF4-FFF2-40B4-BE49-F238E27FC236}">
                      <a16:creationId xmlns:a16="http://schemas.microsoft.com/office/drawing/2014/main" id="{A9CF8A01-7238-83CA-41C1-E3D0E6477182}"/>
                    </a:ext>
                  </a:extLst>
                </p14:cNvPr>
                <p14:cNvContentPartPr/>
                <p14:nvPr/>
              </p14:nvContentPartPr>
              <p14:xfrm>
                <a:off x="7772290" y="3552209"/>
                <a:ext cx="58320" cy="72000"/>
              </p14:xfrm>
            </p:contentPart>
          </mc:Choice>
          <mc:Fallback xmlns="">
            <p:pic>
              <p:nvPicPr>
                <p:cNvPr id="135" name="Ink 134">
                  <a:extLst>
                    <a:ext uri="{FF2B5EF4-FFF2-40B4-BE49-F238E27FC236}">
                      <a16:creationId xmlns:a16="http://schemas.microsoft.com/office/drawing/2014/main" id="{A9CF8A01-7238-83CA-41C1-E3D0E6477182}"/>
                    </a:ext>
                  </a:extLst>
                </p:cNvPr>
                <p:cNvPicPr/>
                <p:nvPr/>
              </p:nvPicPr>
              <p:blipFill>
                <a:blip r:embed="rId199"/>
                <a:stretch>
                  <a:fillRect/>
                </a:stretch>
              </p:blipFill>
              <p:spPr>
                <a:xfrm>
                  <a:off x="7763290" y="3543569"/>
                  <a:ext cx="759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6" name="Ink 135">
                  <a:extLst>
                    <a:ext uri="{FF2B5EF4-FFF2-40B4-BE49-F238E27FC236}">
                      <a16:creationId xmlns:a16="http://schemas.microsoft.com/office/drawing/2014/main" id="{922D5701-317E-A496-6F97-9BC50B5334EE}"/>
                    </a:ext>
                  </a:extLst>
                </p14:cNvPr>
                <p14:cNvContentPartPr/>
                <p14:nvPr/>
              </p14:nvContentPartPr>
              <p14:xfrm>
                <a:off x="7652050" y="3065849"/>
                <a:ext cx="138240" cy="165960"/>
              </p14:xfrm>
            </p:contentPart>
          </mc:Choice>
          <mc:Fallback xmlns="">
            <p:pic>
              <p:nvPicPr>
                <p:cNvPr id="136" name="Ink 135">
                  <a:extLst>
                    <a:ext uri="{FF2B5EF4-FFF2-40B4-BE49-F238E27FC236}">
                      <a16:creationId xmlns:a16="http://schemas.microsoft.com/office/drawing/2014/main" id="{922D5701-317E-A496-6F97-9BC50B5334EE}"/>
                    </a:ext>
                  </a:extLst>
                </p:cNvPr>
                <p:cNvPicPr/>
                <p:nvPr/>
              </p:nvPicPr>
              <p:blipFill>
                <a:blip r:embed="rId201"/>
                <a:stretch>
                  <a:fillRect/>
                </a:stretch>
              </p:blipFill>
              <p:spPr>
                <a:xfrm>
                  <a:off x="7643410" y="3057209"/>
                  <a:ext cx="155880" cy="183600"/>
                </a:xfrm>
                <a:prstGeom prst="rect">
                  <a:avLst/>
                </a:prstGeom>
              </p:spPr>
            </p:pic>
          </mc:Fallback>
        </mc:AlternateContent>
      </p:grpSp>
      <p:grpSp>
        <p:nvGrpSpPr>
          <p:cNvPr id="143" name="Group 142">
            <a:extLst>
              <a:ext uri="{FF2B5EF4-FFF2-40B4-BE49-F238E27FC236}">
                <a16:creationId xmlns:a16="http://schemas.microsoft.com/office/drawing/2014/main" id="{665DCB1D-0716-0EAC-8770-5AE495FF7530}"/>
              </a:ext>
            </a:extLst>
          </p:cNvPr>
          <p:cNvGrpSpPr/>
          <p:nvPr/>
        </p:nvGrpSpPr>
        <p:grpSpPr>
          <a:xfrm>
            <a:off x="826090" y="3820769"/>
            <a:ext cx="1986840" cy="462960"/>
            <a:chOff x="826090" y="3820769"/>
            <a:chExt cx="1986840" cy="462960"/>
          </a:xfrm>
        </p:grpSpPr>
        <mc:AlternateContent xmlns:mc="http://schemas.openxmlformats.org/markup-compatibility/2006" xmlns:p14="http://schemas.microsoft.com/office/powerpoint/2010/main">
          <mc:Choice Requires="p14">
            <p:contentPart p14:bwMode="auto" r:id="rId202">
              <p14:nvContentPartPr>
                <p14:cNvPr id="140" name="Ink 139">
                  <a:extLst>
                    <a:ext uri="{FF2B5EF4-FFF2-40B4-BE49-F238E27FC236}">
                      <a16:creationId xmlns:a16="http://schemas.microsoft.com/office/drawing/2014/main" id="{81499BF7-7CFD-6B40-5930-3F472CB5BA51}"/>
                    </a:ext>
                  </a:extLst>
                </p14:cNvPr>
                <p14:cNvContentPartPr/>
                <p14:nvPr/>
              </p14:nvContentPartPr>
              <p14:xfrm>
                <a:off x="826090" y="4070249"/>
                <a:ext cx="300960" cy="206280"/>
              </p14:xfrm>
            </p:contentPart>
          </mc:Choice>
          <mc:Fallback xmlns="">
            <p:pic>
              <p:nvPicPr>
                <p:cNvPr id="140" name="Ink 139">
                  <a:extLst>
                    <a:ext uri="{FF2B5EF4-FFF2-40B4-BE49-F238E27FC236}">
                      <a16:creationId xmlns:a16="http://schemas.microsoft.com/office/drawing/2014/main" id="{81499BF7-7CFD-6B40-5930-3F472CB5BA51}"/>
                    </a:ext>
                  </a:extLst>
                </p:cNvPr>
                <p:cNvPicPr/>
                <p:nvPr/>
              </p:nvPicPr>
              <p:blipFill>
                <a:blip r:embed="rId203"/>
                <a:stretch>
                  <a:fillRect/>
                </a:stretch>
              </p:blipFill>
              <p:spPr>
                <a:xfrm>
                  <a:off x="817090" y="4061249"/>
                  <a:ext cx="3186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1" name="Ink 140">
                  <a:extLst>
                    <a:ext uri="{FF2B5EF4-FFF2-40B4-BE49-F238E27FC236}">
                      <a16:creationId xmlns:a16="http://schemas.microsoft.com/office/drawing/2014/main" id="{1C9F7B5C-D791-B3AE-E8AD-730D33D9E621}"/>
                    </a:ext>
                  </a:extLst>
                </p14:cNvPr>
                <p14:cNvContentPartPr/>
                <p14:nvPr/>
              </p14:nvContentPartPr>
              <p14:xfrm>
                <a:off x="1154410" y="4116329"/>
                <a:ext cx="195840" cy="124920"/>
              </p14:xfrm>
            </p:contentPart>
          </mc:Choice>
          <mc:Fallback xmlns="">
            <p:pic>
              <p:nvPicPr>
                <p:cNvPr id="141" name="Ink 140">
                  <a:extLst>
                    <a:ext uri="{FF2B5EF4-FFF2-40B4-BE49-F238E27FC236}">
                      <a16:creationId xmlns:a16="http://schemas.microsoft.com/office/drawing/2014/main" id="{1C9F7B5C-D791-B3AE-E8AD-730D33D9E621}"/>
                    </a:ext>
                  </a:extLst>
                </p:cNvPr>
                <p:cNvPicPr/>
                <p:nvPr/>
              </p:nvPicPr>
              <p:blipFill>
                <a:blip r:embed="rId205"/>
                <a:stretch>
                  <a:fillRect/>
                </a:stretch>
              </p:blipFill>
              <p:spPr>
                <a:xfrm>
                  <a:off x="1145410" y="4107689"/>
                  <a:ext cx="2134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2" name="Ink 141">
                  <a:extLst>
                    <a:ext uri="{FF2B5EF4-FFF2-40B4-BE49-F238E27FC236}">
                      <a16:creationId xmlns:a16="http://schemas.microsoft.com/office/drawing/2014/main" id="{D8FCC3F2-1283-CB8F-4CDA-1F9CB7EC3B8C}"/>
                    </a:ext>
                  </a:extLst>
                </p14:cNvPr>
                <p14:cNvContentPartPr/>
                <p14:nvPr/>
              </p14:nvContentPartPr>
              <p14:xfrm>
                <a:off x="1718530" y="3820769"/>
                <a:ext cx="1094400" cy="462960"/>
              </p14:xfrm>
            </p:contentPart>
          </mc:Choice>
          <mc:Fallback xmlns="">
            <p:pic>
              <p:nvPicPr>
                <p:cNvPr id="142" name="Ink 141">
                  <a:extLst>
                    <a:ext uri="{FF2B5EF4-FFF2-40B4-BE49-F238E27FC236}">
                      <a16:creationId xmlns:a16="http://schemas.microsoft.com/office/drawing/2014/main" id="{D8FCC3F2-1283-CB8F-4CDA-1F9CB7EC3B8C}"/>
                    </a:ext>
                  </a:extLst>
                </p:cNvPr>
                <p:cNvPicPr/>
                <p:nvPr/>
              </p:nvPicPr>
              <p:blipFill>
                <a:blip r:embed="rId207"/>
                <a:stretch>
                  <a:fillRect/>
                </a:stretch>
              </p:blipFill>
              <p:spPr>
                <a:xfrm>
                  <a:off x="1709890" y="3811769"/>
                  <a:ext cx="1112040" cy="480600"/>
                </a:xfrm>
                <a:prstGeom prst="rect">
                  <a:avLst/>
                </a:prstGeom>
              </p:spPr>
            </p:pic>
          </mc:Fallback>
        </mc:AlternateContent>
      </p:grpSp>
      <p:grpSp>
        <p:nvGrpSpPr>
          <p:cNvPr id="155" name="Group 154">
            <a:extLst>
              <a:ext uri="{FF2B5EF4-FFF2-40B4-BE49-F238E27FC236}">
                <a16:creationId xmlns:a16="http://schemas.microsoft.com/office/drawing/2014/main" id="{1A889126-0661-B5AC-B167-C8495B4AFE41}"/>
              </a:ext>
            </a:extLst>
          </p:cNvPr>
          <p:cNvGrpSpPr/>
          <p:nvPr/>
        </p:nvGrpSpPr>
        <p:grpSpPr>
          <a:xfrm>
            <a:off x="3087970" y="3869729"/>
            <a:ext cx="704880" cy="390960"/>
            <a:chOff x="3087970" y="3869729"/>
            <a:chExt cx="704880" cy="390960"/>
          </a:xfrm>
        </p:grpSpPr>
        <mc:AlternateContent xmlns:mc="http://schemas.openxmlformats.org/markup-compatibility/2006" xmlns:p14="http://schemas.microsoft.com/office/powerpoint/2010/main">
          <mc:Choice Requires="p14">
            <p:contentPart p14:bwMode="auto" r:id="rId208">
              <p14:nvContentPartPr>
                <p14:cNvPr id="144" name="Ink 143">
                  <a:extLst>
                    <a:ext uri="{FF2B5EF4-FFF2-40B4-BE49-F238E27FC236}">
                      <a16:creationId xmlns:a16="http://schemas.microsoft.com/office/drawing/2014/main" id="{1A01AC77-0074-E5C3-4303-A4112004BEDD}"/>
                    </a:ext>
                  </a:extLst>
                </p14:cNvPr>
                <p14:cNvContentPartPr/>
                <p14:nvPr/>
              </p14:nvContentPartPr>
              <p14:xfrm>
                <a:off x="3087970" y="3869729"/>
                <a:ext cx="704880" cy="390960"/>
              </p14:xfrm>
            </p:contentPart>
          </mc:Choice>
          <mc:Fallback xmlns="">
            <p:pic>
              <p:nvPicPr>
                <p:cNvPr id="144" name="Ink 143">
                  <a:extLst>
                    <a:ext uri="{FF2B5EF4-FFF2-40B4-BE49-F238E27FC236}">
                      <a16:creationId xmlns:a16="http://schemas.microsoft.com/office/drawing/2014/main" id="{1A01AC77-0074-E5C3-4303-A4112004BEDD}"/>
                    </a:ext>
                  </a:extLst>
                </p:cNvPr>
                <p:cNvPicPr/>
                <p:nvPr/>
              </p:nvPicPr>
              <p:blipFill>
                <a:blip r:embed="rId209"/>
                <a:stretch>
                  <a:fillRect/>
                </a:stretch>
              </p:blipFill>
              <p:spPr>
                <a:xfrm>
                  <a:off x="3079330" y="3860729"/>
                  <a:ext cx="72252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5" name="Ink 144">
                  <a:extLst>
                    <a:ext uri="{FF2B5EF4-FFF2-40B4-BE49-F238E27FC236}">
                      <a16:creationId xmlns:a16="http://schemas.microsoft.com/office/drawing/2014/main" id="{CDC654AF-471C-3BF3-B9DD-ACA69AC36A4C}"/>
                    </a:ext>
                  </a:extLst>
                </p14:cNvPr>
                <p14:cNvContentPartPr/>
                <p14:nvPr/>
              </p14:nvContentPartPr>
              <p14:xfrm>
                <a:off x="3165730" y="4035689"/>
                <a:ext cx="511560" cy="50760"/>
              </p14:xfrm>
            </p:contentPart>
          </mc:Choice>
          <mc:Fallback xmlns="">
            <p:pic>
              <p:nvPicPr>
                <p:cNvPr id="145" name="Ink 144">
                  <a:extLst>
                    <a:ext uri="{FF2B5EF4-FFF2-40B4-BE49-F238E27FC236}">
                      <a16:creationId xmlns:a16="http://schemas.microsoft.com/office/drawing/2014/main" id="{CDC654AF-471C-3BF3-B9DD-ACA69AC36A4C}"/>
                    </a:ext>
                  </a:extLst>
                </p:cNvPr>
                <p:cNvPicPr/>
                <p:nvPr/>
              </p:nvPicPr>
              <p:blipFill>
                <a:blip r:embed="rId211"/>
                <a:stretch>
                  <a:fillRect/>
                </a:stretch>
              </p:blipFill>
              <p:spPr>
                <a:xfrm>
                  <a:off x="3156730" y="4026689"/>
                  <a:ext cx="529200" cy="68400"/>
                </a:xfrm>
                <a:prstGeom prst="rect">
                  <a:avLst/>
                </a:prstGeom>
              </p:spPr>
            </p:pic>
          </mc:Fallback>
        </mc:AlternateContent>
      </p:grpSp>
      <p:grpSp>
        <p:nvGrpSpPr>
          <p:cNvPr id="154" name="Group 153">
            <a:extLst>
              <a:ext uri="{FF2B5EF4-FFF2-40B4-BE49-F238E27FC236}">
                <a16:creationId xmlns:a16="http://schemas.microsoft.com/office/drawing/2014/main" id="{3FBB5313-1B2A-5FE2-4AAE-2220B7FFE126}"/>
              </a:ext>
            </a:extLst>
          </p:cNvPr>
          <p:cNvGrpSpPr/>
          <p:nvPr/>
        </p:nvGrpSpPr>
        <p:grpSpPr>
          <a:xfrm>
            <a:off x="4087330" y="3768209"/>
            <a:ext cx="2841840" cy="741960"/>
            <a:chOff x="4087330" y="3768209"/>
            <a:chExt cx="2841840" cy="741960"/>
          </a:xfrm>
        </p:grpSpPr>
        <mc:AlternateContent xmlns:mc="http://schemas.openxmlformats.org/markup-compatibility/2006" xmlns:p14="http://schemas.microsoft.com/office/powerpoint/2010/main">
          <mc:Choice Requires="p14">
            <p:contentPart p14:bwMode="auto" r:id="rId212">
              <p14:nvContentPartPr>
                <p14:cNvPr id="146" name="Ink 145">
                  <a:extLst>
                    <a:ext uri="{FF2B5EF4-FFF2-40B4-BE49-F238E27FC236}">
                      <a16:creationId xmlns:a16="http://schemas.microsoft.com/office/drawing/2014/main" id="{7A7A7C79-9148-DF9E-149D-BDEBF387DA33}"/>
                    </a:ext>
                  </a:extLst>
                </p14:cNvPr>
                <p14:cNvContentPartPr/>
                <p14:nvPr/>
              </p14:nvContentPartPr>
              <p14:xfrm>
                <a:off x="4087330" y="3768209"/>
                <a:ext cx="1679760" cy="489600"/>
              </p14:xfrm>
            </p:contentPart>
          </mc:Choice>
          <mc:Fallback xmlns="">
            <p:pic>
              <p:nvPicPr>
                <p:cNvPr id="146" name="Ink 145">
                  <a:extLst>
                    <a:ext uri="{FF2B5EF4-FFF2-40B4-BE49-F238E27FC236}">
                      <a16:creationId xmlns:a16="http://schemas.microsoft.com/office/drawing/2014/main" id="{7A7A7C79-9148-DF9E-149D-BDEBF387DA33}"/>
                    </a:ext>
                  </a:extLst>
                </p:cNvPr>
                <p:cNvPicPr/>
                <p:nvPr/>
              </p:nvPicPr>
              <p:blipFill>
                <a:blip r:embed="rId213"/>
                <a:stretch>
                  <a:fillRect/>
                </a:stretch>
              </p:blipFill>
              <p:spPr>
                <a:xfrm>
                  <a:off x="4078330" y="3759569"/>
                  <a:ext cx="1697400" cy="5072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7" name="Ink 146">
                  <a:extLst>
                    <a:ext uri="{FF2B5EF4-FFF2-40B4-BE49-F238E27FC236}">
                      <a16:creationId xmlns:a16="http://schemas.microsoft.com/office/drawing/2014/main" id="{B4FA2F30-37E1-E137-F01F-1FA5B5738E03}"/>
                    </a:ext>
                  </a:extLst>
                </p14:cNvPr>
                <p14:cNvContentPartPr/>
                <p14:nvPr/>
              </p14:nvContentPartPr>
              <p14:xfrm>
                <a:off x="5925850" y="3921209"/>
                <a:ext cx="410400" cy="588960"/>
              </p14:xfrm>
            </p:contentPart>
          </mc:Choice>
          <mc:Fallback xmlns="">
            <p:pic>
              <p:nvPicPr>
                <p:cNvPr id="147" name="Ink 146">
                  <a:extLst>
                    <a:ext uri="{FF2B5EF4-FFF2-40B4-BE49-F238E27FC236}">
                      <a16:creationId xmlns:a16="http://schemas.microsoft.com/office/drawing/2014/main" id="{B4FA2F30-37E1-E137-F01F-1FA5B5738E03}"/>
                    </a:ext>
                  </a:extLst>
                </p:cNvPr>
                <p:cNvPicPr/>
                <p:nvPr/>
              </p:nvPicPr>
              <p:blipFill>
                <a:blip r:embed="rId215"/>
                <a:stretch>
                  <a:fillRect/>
                </a:stretch>
              </p:blipFill>
              <p:spPr>
                <a:xfrm>
                  <a:off x="5917210" y="3912209"/>
                  <a:ext cx="428040" cy="6066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8" name="Ink 147">
                  <a:extLst>
                    <a:ext uri="{FF2B5EF4-FFF2-40B4-BE49-F238E27FC236}">
                      <a16:creationId xmlns:a16="http://schemas.microsoft.com/office/drawing/2014/main" id="{F787009B-4F00-3F7D-D1F3-2672FC81AF27}"/>
                    </a:ext>
                  </a:extLst>
                </p14:cNvPr>
                <p14:cNvContentPartPr/>
                <p14:nvPr/>
              </p14:nvContentPartPr>
              <p14:xfrm>
                <a:off x="6718570" y="4041809"/>
                <a:ext cx="210600" cy="196920"/>
              </p14:xfrm>
            </p:contentPart>
          </mc:Choice>
          <mc:Fallback xmlns="">
            <p:pic>
              <p:nvPicPr>
                <p:cNvPr id="148" name="Ink 147">
                  <a:extLst>
                    <a:ext uri="{FF2B5EF4-FFF2-40B4-BE49-F238E27FC236}">
                      <a16:creationId xmlns:a16="http://schemas.microsoft.com/office/drawing/2014/main" id="{F787009B-4F00-3F7D-D1F3-2672FC81AF27}"/>
                    </a:ext>
                  </a:extLst>
                </p:cNvPr>
                <p:cNvPicPr/>
                <p:nvPr/>
              </p:nvPicPr>
              <p:blipFill>
                <a:blip r:embed="rId217"/>
                <a:stretch>
                  <a:fillRect/>
                </a:stretch>
              </p:blipFill>
              <p:spPr>
                <a:xfrm>
                  <a:off x="6709570" y="4033169"/>
                  <a:ext cx="228240" cy="214560"/>
                </a:xfrm>
                <a:prstGeom prst="rect">
                  <a:avLst/>
                </a:prstGeom>
              </p:spPr>
            </p:pic>
          </mc:Fallback>
        </mc:AlternateContent>
      </p:grpSp>
      <p:grpSp>
        <p:nvGrpSpPr>
          <p:cNvPr id="153" name="Group 152">
            <a:extLst>
              <a:ext uri="{FF2B5EF4-FFF2-40B4-BE49-F238E27FC236}">
                <a16:creationId xmlns:a16="http://schemas.microsoft.com/office/drawing/2014/main" id="{5B93E248-8AFB-3651-BC86-3986C6949A96}"/>
              </a:ext>
            </a:extLst>
          </p:cNvPr>
          <p:cNvGrpSpPr/>
          <p:nvPr/>
        </p:nvGrpSpPr>
        <p:grpSpPr>
          <a:xfrm>
            <a:off x="7281970" y="3821129"/>
            <a:ext cx="4506120" cy="617040"/>
            <a:chOff x="7281970" y="3821129"/>
            <a:chExt cx="4506120" cy="617040"/>
          </a:xfrm>
        </p:grpSpPr>
        <mc:AlternateContent xmlns:mc="http://schemas.openxmlformats.org/markup-compatibility/2006" xmlns:p14="http://schemas.microsoft.com/office/powerpoint/2010/main">
          <mc:Choice Requires="p14">
            <p:contentPart p14:bwMode="auto" r:id="rId218">
              <p14:nvContentPartPr>
                <p14:cNvPr id="149" name="Ink 148">
                  <a:extLst>
                    <a:ext uri="{FF2B5EF4-FFF2-40B4-BE49-F238E27FC236}">
                      <a16:creationId xmlns:a16="http://schemas.microsoft.com/office/drawing/2014/main" id="{2F667347-DB2B-AE6C-8F5F-1920FC2EA954}"/>
                    </a:ext>
                  </a:extLst>
                </p14:cNvPr>
                <p14:cNvContentPartPr/>
                <p14:nvPr/>
              </p14:nvContentPartPr>
              <p14:xfrm>
                <a:off x="7281970" y="3821129"/>
                <a:ext cx="2013120" cy="617040"/>
              </p14:xfrm>
            </p:contentPart>
          </mc:Choice>
          <mc:Fallback xmlns="">
            <p:pic>
              <p:nvPicPr>
                <p:cNvPr id="149" name="Ink 148">
                  <a:extLst>
                    <a:ext uri="{FF2B5EF4-FFF2-40B4-BE49-F238E27FC236}">
                      <a16:creationId xmlns:a16="http://schemas.microsoft.com/office/drawing/2014/main" id="{2F667347-DB2B-AE6C-8F5F-1920FC2EA954}"/>
                    </a:ext>
                  </a:extLst>
                </p:cNvPr>
                <p:cNvPicPr/>
                <p:nvPr/>
              </p:nvPicPr>
              <p:blipFill>
                <a:blip r:embed="rId219"/>
                <a:stretch>
                  <a:fillRect/>
                </a:stretch>
              </p:blipFill>
              <p:spPr>
                <a:xfrm>
                  <a:off x="7273330" y="3812129"/>
                  <a:ext cx="2030760" cy="6346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50" name="Ink 149">
                  <a:extLst>
                    <a:ext uri="{FF2B5EF4-FFF2-40B4-BE49-F238E27FC236}">
                      <a16:creationId xmlns:a16="http://schemas.microsoft.com/office/drawing/2014/main" id="{7FEA49FA-158F-895D-909A-62EAFD921592}"/>
                    </a:ext>
                  </a:extLst>
                </p14:cNvPr>
                <p14:cNvContentPartPr/>
                <p14:nvPr/>
              </p14:nvContentPartPr>
              <p14:xfrm>
                <a:off x="8937250" y="3973769"/>
                <a:ext cx="43920" cy="19080"/>
              </p14:xfrm>
            </p:contentPart>
          </mc:Choice>
          <mc:Fallback xmlns="">
            <p:pic>
              <p:nvPicPr>
                <p:cNvPr id="150" name="Ink 149">
                  <a:extLst>
                    <a:ext uri="{FF2B5EF4-FFF2-40B4-BE49-F238E27FC236}">
                      <a16:creationId xmlns:a16="http://schemas.microsoft.com/office/drawing/2014/main" id="{7FEA49FA-158F-895D-909A-62EAFD921592}"/>
                    </a:ext>
                  </a:extLst>
                </p:cNvPr>
                <p:cNvPicPr/>
                <p:nvPr/>
              </p:nvPicPr>
              <p:blipFill>
                <a:blip r:embed="rId221"/>
                <a:stretch>
                  <a:fillRect/>
                </a:stretch>
              </p:blipFill>
              <p:spPr>
                <a:xfrm>
                  <a:off x="8928250" y="3965129"/>
                  <a:ext cx="615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51" name="Ink 150">
                  <a:extLst>
                    <a:ext uri="{FF2B5EF4-FFF2-40B4-BE49-F238E27FC236}">
                      <a16:creationId xmlns:a16="http://schemas.microsoft.com/office/drawing/2014/main" id="{D45BF6A5-DF0A-2167-12FA-C60654B75954}"/>
                    </a:ext>
                  </a:extLst>
                </p14:cNvPr>
                <p14:cNvContentPartPr/>
                <p14:nvPr/>
              </p14:nvContentPartPr>
              <p14:xfrm>
                <a:off x="7992250" y="4060169"/>
                <a:ext cx="686520" cy="15840"/>
              </p14:xfrm>
            </p:contentPart>
          </mc:Choice>
          <mc:Fallback xmlns="">
            <p:pic>
              <p:nvPicPr>
                <p:cNvPr id="151" name="Ink 150">
                  <a:extLst>
                    <a:ext uri="{FF2B5EF4-FFF2-40B4-BE49-F238E27FC236}">
                      <a16:creationId xmlns:a16="http://schemas.microsoft.com/office/drawing/2014/main" id="{D45BF6A5-DF0A-2167-12FA-C60654B75954}"/>
                    </a:ext>
                  </a:extLst>
                </p:cNvPr>
                <p:cNvPicPr/>
                <p:nvPr/>
              </p:nvPicPr>
              <p:blipFill>
                <a:blip r:embed="rId223"/>
                <a:stretch>
                  <a:fillRect/>
                </a:stretch>
              </p:blipFill>
              <p:spPr>
                <a:xfrm>
                  <a:off x="7983610" y="4051169"/>
                  <a:ext cx="7041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2" name="Ink 151">
                  <a:extLst>
                    <a:ext uri="{FF2B5EF4-FFF2-40B4-BE49-F238E27FC236}">
                      <a16:creationId xmlns:a16="http://schemas.microsoft.com/office/drawing/2014/main" id="{88321F33-14F9-9E49-5684-6AE888A3C19D}"/>
                    </a:ext>
                  </a:extLst>
                </p14:cNvPr>
                <p14:cNvContentPartPr/>
                <p14:nvPr/>
              </p14:nvContentPartPr>
              <p14:xfrm>
                <a:off x="9565810" y="3976649"/>
                <a:ext cx="2222280" cy="389880"/>
              </p14:xfrm>
            </p:contentPart>
          </mc:Choice>
          <mc:Fallback xmlns="">
            <p:pic>
              <p:nvPicPr>
                <p:cNvPr id="152" name="Ink 151">
                  <a:extLst>
                    <a:ext uri="{FF2B5EF4-FFF2-40B4-BE49-F238E27FC236}">
                      <a16:creationId xmlns:a16="http://schemas.microsoft.com/office/drawing/2014/main" id="{88321F33-14F9-9E49-5684-6AE888A3C19D}"/>
                    </a:ext>
                  </a:extLst>
                </p:cNvPr>
                <p:cNvPicPr/>
                <p:nvPr/>
              </p:nvPicPr>
              <p:blipFill>
                <a:blip r:embed="rId225"/>
                <a:stretch>
                  <a:fillRect/>
                </a:stretch>
              </p:blipFill>
              <p:spPr>
                <a:xfrm>
                  <a:off x="9556810" y="3968009"/>
                  <a:ext cx="2239920" cy="407520"/>
                </a:xfrm>
                <a:prstGeom prst="rect">
                  <a:avLst/>
                </a:prstGeom>
              </p:spPr>
            </p:pic>
          </mc:Fallback>
        </mc:AlternateContent>
      </p:grpSp>
      <p:grpSp>
        <p:nvGrpSpPr>
          <p:cNvPr id="179" name="Group 178">
            <a:extLst>
              <a:ext uri="{FF2B5EF4-FFF2-40B4-BE49-F238E27FC236}">
                <a16:creationId xmlns:a16="http://schemas.microsoft.com/office/drawing/2014/main" id="{800A5106-19F3-9011-6A29-1F7984D4CC5A}"/>
              </a:ext>
            </a:extLst>
          </p:cNvPr>
          <p:cNvGrpSpPr/>
          <p:nvPr/>
        </p:nvGrpSpPr>
        <p:grpSpPr>
          <a:xfrm>
            <a:off x="837610" y="4487849"/>
            <a:ext cx="2674440" cy="457200"/>
            <a:chOff x="837610" y="4487849"/>
            <a:chExt cx="2674440" cy="457200"/>
          </a:xfrm>
        </p:grpSpPr>
        <mc:AlternateContent xmlns:mc="http://schemas.openxmlformats.org/markup-compatibility/2006" xmlns:p14="http://schemas.microsoft.com/office/powerpoint/2010/main">
          <mc:Choice Requires="p14">
            <p:contentPart p14:bwMode="auto" r:id="rId226">
              <p14:nvContentPartPr>
                <p14:cNvPr id="156" name="Ink 155">
                  <a:extLst>
                    <a:ext uri="{FF2B5EF4-FFF2-40B4-BE49-F238E27FC236}">
                      <a16:creationId xmlns:a16="http://schemas.microsoft.com/office/drawing/2014/main" id="{8B00A16A-21DB-BBD6-B4CB-C13D8C34CDEB}"/>
                    </a:ext>
                  </a:extLst>
                </p14:cNvPr>
                <p14:cNvContentPartPr/>
                <p14:nvPr/>
              </p14:nvContentPartPr>
              <p14:xfrm>
                <a:off x="837610" y="4529609"/>
                <a:ext cx="317160" cy="336600"/>
              </p14:xfrm>
            </p:contentPart>
          </mc:Choice>
          <mc:Fallback xmlns="">
            <p:pic>
              <p:nvPicPr>
                <p:cNvPr id="156" name="Ink 155">
                  <a:extLst>
                    <a:ext uri="{FF2B5EF4-FFF2-40B4-BE49-F238E27FC236}">
                      <a16:creationId xmlns:a16="http://schemas.microsoft.com/office/drawing/2014/main" id="{8B00A16A-21DB-BBD6-B4CB-C13D8C34CDEB}"/>
                    </a:ext>
                  </a:extLst>
                </p:cNvPr>
                <p:cNvPicPr/>
                <p:nvPr/>
              </p:nvPicPr>
              <p:blipFill>
                <a:blip r:embed="rId227"/>
                <a:stretch>
                  <a:fillRect/>
                </a:stretch>
              </p:blipFill>
              <p:spPr>
                <a:xfrm>
                  <a:off x="828610" y="4520969"/>
                  <a:ext cx="33480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7" name="Ink 156">
                  <a:extLst>
                    <a:ext uri="{FF2B5EF4-FFF2-40B4-BE49-F238E27FC236}">
                      <a16:creationId xmlns:a16="http://schemas.microsoft.com/office/drawing/2014/main" id="{5546FAEA-A07B-C12E-3028-F470684374A8}"/>
                    </a:ext>
                  </a:extLst>
                </p14:cNvPr>
                <p14:cNvContentPartPr/>
                <p14:nvPr/>
              </p14:nvContentPartPr>
              <p14:xfrm>
                <a:off x="1045330" y="4653809"/>
                <a:ext cx="231840" cy="36720"/>
              </p14:xfrm>
            </p:contentPart>
          </mc:Choice>
          <mc:Fallback xmlns="">
            <p:pic>
              <p:nvPicPr>
                <p:cNvPr id="157" name="Ink 156">
                  <a:extLst>
                    <a:ext uri="{FF2B5EF4-FFF2-40B4-BE49-F238E27FC236}">
                      <a16:creationId xmlns:a16="http://schemas.microsoft.com/office/drawing/2014/main" id="{5546FAEA-A07B-C12E-3028-F470684374A8}"/>
                    </a:ext>
                  </a:extLst>
                </p:cNvPr>
                <p:cNvPicPr/>
                <p:nvPr/>
              </p:nvPicPr>
              <p:blipFill>
                <a:blip r:embed="rId229"/>
                <a:stretch>
                  <a:fillRect/>
                </a:stretch>
              </p:blipFill>
              <p:spPr>
                <a:xfrm>
                  <a:off x="1036690" y="4645169"/>
                  <a:ext cx="2494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8" name="Ink 157">
                  <a:extLst>
                    <a:ext uri="{FF2B5EF4-FFF2-40B4-BE49-F238E27FC236}">
                      <a16:creationId xmlns:a16="http://schemas.microsoft.com/office/drawing/2014/main" id="{2192AB8C-F1D2-C6A7-E9AE-8675068CE01C}"/>
                    </a:ext>
                  </a:extLst>
                </p14:cNvPr>
                <p14:cNvContentPartPr/>
                <p14:nvPr/>
              </p14:nvContentPartPr>
              <p14:xfrm>
                <a:off x="1650850" y="4673969"/>
                <a:ext cx="296640" cy="74520"/>
              </p14:xfrm>
            </p:contentPart>
          </mc:Choice>
          <mc:Fallback xmlns="">
            <p:pic>
              <p:nvPicPr>
                <p:cNvPr id="158" name="Ink 157">
                  <a:extLst>
                    <a:ext uri="{FF2B5EF4-FFF2-40B4-BE49-F238E27FC236}">
                      <a16:creationId xmlns:a16="http://schemas.microsoft.com/office/drawing/2014/main" id="{2192AB8C-F1D2-C6A7-E9AE-8675068CE01C}"/>
                    </a:ext>
                  </a:extLst>
                </p:cNvPr>
                <p:cNvPicPr/>
                <p:nvPr/>
              </p:nvPicPr>
              <p:blipFill>
                <a:blip r:embed="rId231"/>
                <a:stretch>
                  <a:fillRect/>
                </a:stretch>
              </p:blipFill>
              <p:spPr>
                <a:xfrm>
                  <a:off x="1642210" y="4665329"/>
                  <a:ext cx="3142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9" name="Ink 158">
                  <a:extLst>
                    <a:ext uri="{FF2B5EF4-FFF2-40B4-BE49-F238E27FC236}">
                      <a16:creationId xmlns:a16="http://schemas.microsoft.com/office/drawing/2014/main" id="{871413DA-2685-BDAC-AC80-505F13B3E611}"/>
                    </a:ext>
                  </a:extLst>
                </p14:cNvPr>
                <p14:cNvContentPartPr/>
                <p14:nvPr/>
              </p14:nvContentPartPr>
              <p14:xfrm>
                <a:off x="2126410" y="4487849"/>
                <a:ext cx="185760" cy="406800"/>
              </p14:xfrm>
            </p:contentPart>
          </mc:Choice>
          <mc:Fallback xmlns="">
            <p:pic>
              <p:nvPicPr>
                <p:cNvPr id="159" name="Ink 158">
                  <a:extLst>
                    <a:ext uri="{FF2B5EF4-FFF2-40B4-BE49-F238E27FC236}">
                      <a16:creationId xmlns:a16="http://schemas.microsoft.com/office/drawing/2014/main" id="{871413DA-2685-BDAC-AC80-505F13B3E611}"/>
                    </a:ext>
                  </a:extLst>
                </p:cNvPr>
                <p:cNvPicPr/>
                <p:nvPr/>
              </p:nvPicPr>
              <p:blipFill>
                <a:blip r:embed="rId233"/>
                <a:stretch>
                  <a:fillRect/>
                </a:stretch>
              </p:blipFill>
              <p:spPr>
                <a:xfrm>
                  <a:off x="2117770" y="4478849"/>
                  <a:ext cx="203400" cy="4244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60" name="Ink 159">
                  <a:extLst>
                    <a:ext uri="{FF2B5EF4-FFF2-40B4-BE49-F238E27FC236}">
                      <a16:creationId xmlns:a16="http://schemas.microsoft.com/office/drawing/2014/main" id="{28BC5089-150E-29DA-6F8D-60E8E5645C80}"/>
                    </a:ext>
                  </a:extLst>
                </p14:cNvPr>
                <p14:cNvContentPartPr/>
                <p14:nvPr/>
              </p14:nvContentPartPr>
              <p14:xfrm>
                <a:off x="2513410" y="4524929"/>
                <a:ext cx="308160" cy="363240"/>
              </p14:xfrm>
            </p:contentPart>
          </mc:Choice>
          <mc:Fallback xmlns="">
            <p:pic>
              <p:nvPicPr>
                <p:cNvPr id="160" name="Ink 159">
                  <a:extLst>
                    <a:ext uri="{FF2B5EF4-FFF2-40B4-BE49-F238E27FC236}">
                      <a16:creationId xmlns:a16="http://schemas.microsoft.com/office/drawing/2014/main" id="{28BC5089-150E-29DA-6F8D-60E8E5645C80}"/>
                    </a:ext>
                  </a:extLst>
                </p:cNvPr>
                <p:cNvPicPr/>
                <p:nvPr/>
              </p:nvPicPr>
              <p:blipFill>
                <a:blip r:embed="rId235"/>
                <a:stretch>
                  <a:fillRect/>
                </a:stretch>
              </p:blipFill>
              <p:spPr>
                <a:xfrm>
                  <a:off x="2504770" y="4516289"/>
                  <a:ext cx="325800" cy="3808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61" name="Ink 160">
                  <a:extLst>
                    <a:ext uri="{FF2B5EF4-FFF2-40B4-BE49-F238E27FC236}">
                      <a16:creationId xmlns:a16="http://schemas.microsoft.com/office/drawing/2014/main" id="{EADC747E-CF91-F9D6-761C-883DEFB87ACB}"/>
                    </a:ext>
                  </a:extLst>
                </p14:cNvPr>
                <p14:cNvContentPartPr/>
                <p14:nvPr/>
              </p14:nvContentPartPr>
              <p14:xfrm>
                <a:off x="2879170" y="4724009"/>
                <a:ext cx="212760" cy="183240"/>
              </p14:xfrm>
            </p:contentPart>
          </mc:Choice>
          <mc:Fallback xmlns="">
            <p:pic>
              <p:nvPicPr>
                <p:cNvPr id="161" name="Ink 160">
                  <a:extLst>
                    <a:ext uri="{FF2B5EF4-FFF2-40B4-BE49-F238E27FC236}">
                      <a16:creationId xmlns:a16="http://schemas.microsoft.com/office/drawing/2014/main" id="{EADC747E-CF91-F9D6-761C-883DEFB87ACB}"/>
                    </a:ext>
                  </a:extLst>
                </p:cNvPr>
                <p:cNvPicPr/>
                <p:nvPr/>
              </p:nvPicPr>
              <p:blipFill>
                <a:blip r:embed="rId237"/>
                <a:stretch>
                  <a:fillRect/>
                </a:stretch>
              </p:blipFill>
              <p:spPr>
                <a:xfrm>
                  <a:off x="2870170" y="4715009"/>
                  <a:ext cx="2304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62" name="Ink 161">
                  <a:extLst>
                    <a:ext uri="{FF2B5EF4-FFF2-40B4-BE49-F238E27FC236}">
                      <a16:creationId xmlns:a16="http://schemas.microsoft.com/office/drawing/2014/main" id="{38BE9A20-4347-2120-5E40-A16138BF64DA}"/>
                    </a:ext>
                  </a:extLst>
                </p14:cNvPr>
                <p14:cNvContentPartPr/>
                <p14:nvPr/>
              </p14:nvContentPartPr>
              <p14:xfrm>
                <a:off x="3144850" y="4549409"/>
                <a:ext cx="274320" cy="379800"/>
              </p14:xfrm>
            </p:contentPart>
          </mc:Choice>
          <mc:Fallback xmlns="">
            <p:pic>
              <p:nvPicPr>
                <p:cNvPr id="162" name="Ink 161">
                  <a:extLst>
                    <a:ext uri="{FF2B5EF4-FFF2-40B4-BE49-F238E27FC236}">
                      <a16:creationId xmlns:a16="http://schemas.microsoft.com/office/drawing/2014/main" id="{38BE9A20-4347-2120-5E40-A16138BF64DA}"/>
                    </a:ext>
                  </a:extLst>
                </p:cNvPr>
                <p:cNvPicPr/>
                <p:nvPr/>
              </p:nvPicPr>
              <p:blipFill>
                <a:blip r:embed="rId239"/>
                <a:stretch>
                  <a:fillRect/>
                </a:stretch>
              </p:blipFill>
              <p:spPr>
                <a:xfrm>
                  <a:off x="3136210" y="4540409"/>
                  <a:ext cx="29196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78" name="Ink 177">
                  <a:extLst>
                    <a:ext uri="{FF2B5EF4-FFF2-40B4-BE49-F238E27FC236}">
                      <a16:creationId xmlns:a16="http://schemas.microsoft.com/office/drawing/2014/main" id="{EA125E49-8867-E018-BF95-F071B1AC8B94}"/>
                    </a:ext>
                  </a:extLst>
                </p14:cNvPr>
                <p14:cNvContentPartPr/>
                <p14:nvPr/>
              </p14:nvContentPartPr>
              <p14:xfrm>
                <a:off x="3464170" y="4839569"/>
                <a:ext cx="47880" cy="105480"/>
              </p14:xfrm>
            </p:contentPart>
          </mc:Choice>
          <mc:Fallback xmlns="">
            <p:pic>
              <p:nvPicPr>
                <p:cNvPr id="178" name="Ink 177">
                  <a:extLst>
                    <a:ext uri="{FF2B5EF4-FFF2-40B4-BE49-F238E27FC236}">
                      <a16:creationId xmlns:a16="http://schemas.microsoft.com/office/drawing/2014/main" id="{EA125E49-8867-E018-BF95-F071B1AC8B94}"/>
                    </a:ext>
                  </a:extLst>
                </p:cNvPr>
                <p:cNvPicPr/>
                <p:nvPr/>
              </p:nvPicPr>
              <p:blipFill>
                <a:blip r:embed="rId241"/>
                <a:stretch>
                  <a:fillRect/>
                </a:stretch>
              </p:blipFill>
              <p:spPr>
                <a:xfrm>
                  <a:off x="3455170" y="4830569"/>
                  <a:ext cx="65520" cy="123120"/>
                </a:xfrm>
                <a:prstGeom prst="rect">
                  <a:avLst/>
                </a:prstGeom>
              </p:spPr>
            </p:pic>
          </mc:Fallback>
        </mc:AlternateContent>
      </p:grpSp>
      <p:grpSp>
        <p:nvGrpSpPr>
          <p:cNvPr id="185" name="Group 184">
            <a:extLst>
              <a:ext uri="{FF2B5EF4-FFF2-40B4-BE49-F238E27FC236}">
                <a16:creationId xmlns:a16="http://schemas.microsoft.com/office/drawing/2014/main" id="{8CA4ED7F-8244-8DE7-A467-272E8ABE52D1}"/>
              </a:ext>
            </a:extLst>
          </p:cNvPr>
          <p:cNvGrpSpPr/>
          <p:nvPr/>
        </p:nvGrpSpPr>
        <p:grpSpPr>
          <a:xfrm>
            <a:off x="592090" y="5199569"/>
            <a:ext cx="4348080" cy="443160"/>
            <a:chOff x="592090" y="5199569"/>
            <a:chExt cx="4348080" cy="443160"/>
          </a:xfrm>
        </p:grpSpPr>
        <mc:AlternateContent xmlns:mc="http://schemas.openxmlformats.org/markup-compatibility/2006" xmlns:p14="http://schemas.microsoft.com/office/powerpoint/2010/main">
          <mc:Choice Requires="p14">
            <p:contentPart p14:bwMode="auto" r:id="rId242">
              <p14:nvContentPartPr>
                <p14:cNvPr id="180" name="Ink 179">
                  <a:extLst>
                    <a:ext uri="{FF2B5EF4-FFF2-40B4-BE49-F238E27FC236}">
                      <a16:creationId xmlns:a16="http://schemas.microsoft.com/office/drawing/2014/main" id="{C7382FF2-20B3-E4D4-1A8D-C9237FE69E08}"/>
                    </a:ext>
                  </a:extLst>
                </p14:cNvPr>
                <p14:cNvContentPartPr/>
                <p14:nvPr/>
              </p14:nvContentPartPr>
              <p14:xfrm>
                <a:off x="592090" y="5204609"/>
                <a:ext cx="1319760" cy="402120"/>
              </p14:xfrm>
            </p:contentPart>
          </mc:Choice>
          <mc:Fallback xmlns="">
            <p:pic>
              <p:nvPicPr>
                <p:cNvPr id="180" name="Ink 179">
                  <a:extLst>
                    <a:ext uri="{FF2B5EF4-FFF2-40B4-BE49-F238E27FC236}">
                      <a16:creationId xmlns:a16="http://schemas.microsoft.com/office/drawing/2014/main" id="{C7382FF2-20B3-E4D4-1A8D-C9237FE69E08}"/>
                    </a:ext>
                  </a:extLst>
                </p:cNvPr>
                <p:cNvPicPr/>
                <p:nvPr/>
              </p:nvPicPr>
              <p:blipFill>
                <a:blip r:embed="rId243"/>
                <a:stretch>
                  <a:fillRect/>
                </a:stretch>
              </p:blipFill>
              <p:spPr>
                <a:xfrm>
                  <a:off x="583450" y="5195969"/>
                  <a:ext cx="1337400" cy="4197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81" name="Ink 180">
                  <a:extLst>
                    <a:ext uri="{FF2B5EF4-FFF2-40B4-BE49-F238E27FC236}">
                      <a16:creationId xmlns:a16="http://schemas.microsoft.com/office/drawing/2014/main" id="{A1683301-B8D1-2E66-C85D-8C241E5EF76C}"/>
                    </a:ext>
                  </a:extLst>
                </p14:cNvPr>
                <p14:cNvContentPartPr/>
                <p14:nvPr/>
              </p14:nvContentPartPr>
              <p14:xfrm>
                <a:off x="2179690" y="5199569"/>
                <a:ext cx="1106280" cy="443160"/>
              </p14:xfrm>
            </p:contentPart>
          </mc:Choice>
          <mc:Fallback xmlns="">
            <p:pic>
              <p:nvPicPr>
                <p:cNvPr id="181" name="Ink 180">
                  <a:extLst>
                    <a:ext uri="{FF2B5EF4-FFF2-40B4-BE49-F238E27FC236}">
                      <a16:creationId xmlns:a16="http://schemas.microsoft.com/office/drawing/2014/main" id="{A1683301-B8D1-2E66-C85D-8C241E5EF76C}"/>
                    </a:ext>
                  </a:extLst>
                </p:cNvPr>
                <p:cNvPicPr/>
                <p:nvPr/>
              </p:nvPicPr>
              <p:blipFill>
                <a:blip r:embed="rId245"/>
                <a:stretch>
                  <a:fillRect/>
                </a:stretch>
              </p:blipFill>
              <p:spPr>
                <a:xfrm>
                  <a:off x="2171050" y="5190929"/>
                  <a:ext cx="1123920" cy="4608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82" name="Ink 181">
                  <a:extLst>
                    <a:ext uri="{FF2B5EF4-FFF2-40B4-BE49-F238E27FC236}">
                      <a16:creationId xmlns:a16="http://schemas.microsoft.com/office/drawing/2014/main" id="{53BD0434-63F0-6ED0-45CF-FB6870E65B48}"/>
                    </a:ext>
                  </a:extLst>
                </p14:cNvPr>
                <p14:cNvContentPartPr/>
                <p14:nvPr/>
              </p14:nvContentPartPr>
              <p14:xfrm>
                <a:off x="3537610" y="5214329"/>
                <a:ext cx="777960" cy="407880"/>
              </p14:xfrm>
            </p:contentPart>
          </mc:Choice>
          <mc:Fallback xmlns="">
            <p:pic>
              <p:nvPicPr>
                <p:cNvPr id="182" name="Ink 181">
                  <a:extLst>
                    <a:ext uri="{FF2B5EF4-FFF2-40B4-BE49-F238E27FC236}">
                      <a16:creationId xmlns:a16="http://schemas.microsoft.com/office/drawing/2014/main" id="{53BD0434-63F0-6ED0-45CF-FB6870E65B48}"/>
                    </a:ext>
                  </a:extLst>
                </p:cNvPr>
                <p:cNvPicPr/>
                <p:nvPr/>
              </p:nvPicPr>
              <p:blipFill>
                <a:blip r:embed="rId247"/>
                <a:stretch>
                  <a:fillRect/>
                </a:stretch>
              </p:blipFill>
              <p:spPr>
                <a:xfrm>
                  <a:off x="3528610" y="5205689"/>
                  <a:ext cx="795600" cy="4255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83" name="Ink 182">
                  <a:extLst>
                    <a:ext uri="{FF2B5EF4-FFF2-40B4-BE49-F238E27FC236}">
                      <a16:creationId xmlns:a16="http://schemas.microsoft.com/office/drawing/2014/main" id="{76D6CBC4-C1D8-DF11-6118-5D9F95A3EA8E}"/>
                    </a:ext>
                  </a:extLst>
                </p14:cNvPr>
                <p14:cNvContentPartPr/>
                <p14:nvPr/>
              </p14:nvContentPartPr>
              <p14:xfrm>
                <a:off x="4457770" y="5202809"/>
                <a:ext cx="482400" cy="379440"/>
              </p14:xfrm>
            </p:contentPart>
          </mc:Choice>
          <mc:Fallback xmlns="">
            <p:pic>
              <p:nvPicPr>
                <p:cNvPr id="183" name="Ink 182">
                  <a:extLst>
                    <a:ext uri="{FF2B5EF4-FFF2-40B4-BE49-F238E27FC236}">
                      <a16:creationId xmlns:a16="http://schemas.microsoft.com/office/drawing/2014/main" id="{76D6CBC4-C1D8-DF11-6118-5D9F95A3EA8E}"/>
                    </a:ext>
                  </a:extLst>
                </p:cNvPr>
                <p:cNvPicPr/>
                <p:nvPr/>
              </p:nvPicPr>
              <p:blipFill>
                <a:blip r:embed="rId249"/>
                <a:stretch>
                  <a:fillRect/>
                </a:stretch>
              </p:blipFill>
              <p:spPr>
                <a:xfrm>
                  <a:off x="4448770" y="5194169"/>
                  <a:ext cx="500040" cy="3970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84" name="Ink 183">
                  <a:extLst>
                    <a:ext uri="{FF2B5EF4-FFF2-40B4-BE49-F238E27FC236}">
                      <a16:creationId xmlns:a16="http://schemas.microsoft.com/office/drawing/2014/main" id="{53284F8A-24BC-9FB4-400E-E1518101D7A4}"/>
                    </a:ext>
                  </a:extLst>
                </p14:cNvPr>
                <p14:cNvContentPartPr/>
                <p14:nvPr/>
              </p14:nvContentPartPr>
              <p14:xfrm>
                <a:off x="4387570" y="5216849"/>
                <a:ext cx="418320" cy="21960"/>
              </p14:xfrm>
            </p:contentPart>
          </mc:Choice>
          <mc:Fallback xmlns="">
            <p:pic>
              <p:nvPicPr>
                <p:cNvPr id="184" name="Ink 183">
                  <a:extLst>
                    <a:ext uri="{FF2B5EF4-FFF2-40B4-BE49-F238E27FC236}">
                      <a16:creationId xmlns:a16="http://schemas.microsoft.com/office/drawing/2014/main" id="{53284F8A-24BC-9FB4-400E-E1518101D7A4}"/>
                    </a:ext>
                  </a:extLst>
                </p:cNvPr>
                <p:cNvPicPr/>
                <p:nvPr/>
              </p:nvPicPr>
              <p:blipFill>
                <a:blip r:embed="rId251"/>
                <a:stretch>
                  <a:fillRect/>
                </a:stretch>
              </p:blipFill>
              <p:spPr>
                <a:xfrm>
                  <a:off x="4378570" y="5207849"/>
                  <a:ext cx="435960" cy="39600"/>
                </a:xfrm>
                <a:prstGeom prst="rect">
                  <a:avLst/>
                </a:prstGeom>
              </p:spPr>
            </p:pic>
          </mc:Fallback>
        </mc:AlternateContent>
      </p:grpSp>
      <p:grpSp>
        <p:nvGrpSpPr>
          <p:cNvPr id="190" name="Group 189">
            <a:extLst>
              <a:ext uri="{FF2B5EF4-FFF2-40B4-BE49-F238E27FC236}">
                <a16:creationId xmlns:a16="http://schemas.microsoft.com/office/drawing/2014/main" id="{4E6AA94A-782E-73B8-802F-62334A062460}"/>
              </a:ext>
            </a:extLst>
          </p:cNvPr>
          <p:cNvGrpSpPr/>
          <p:nvPr/>
        </p:nvGrpSpPr>
        <p:grpSpPr>
          <a:xfrm>
            <a:off x="720610" y="5997329"/>
            <a:ext cx="636120" cy="644040"/>
            <a:chOff x="720610" y="5997329"/>
            <a:chExt cx="636120" cy="644040"/>
          </a:xfrm>
        </p:grpSpPr>
        <mc:AlternateContent xmlns:mc="http://schemas.openxmlformats.org/markup-compatibility/2006" xmlns:p14="http://schemas.microsoft.com/office/powerpoint/2010/main">
          <mc:Choice Requires="p14">
            <p:contentPart p14:bwMode="auto" r:id="rId252">
              <p14:nvContentPartPr>
                <p14:cNvPr id="186" name="Ink 185">
                  <a:extLst>
                    <a:ext uri="{FF2B5EF4-FFF2-40B4-BE49-F238E27FC236}">
                      <a16:creationId xmlns:a16="http://schemas.microsoft.com/office/drawing/2014/main" id="{91DD610F-7B9B-8380-9526-FE3A67D8B2AB}"/>
                    </a:ext>
                  </a:extLst>
                </p14:cNvPr>
                <p14:cNvContentPartPr/>
                <p14:nvPr/>
              </p14:nvContentPartPr>
              <p14:xfrm>
                <a:off x="720610" y="5997329"/>
                <a:ext cx="207360" cy="417600"/>
              </p14:xfrm>
            </p:contentPart>
          </mc:Choice>
          <mc:Fallback xmlns="">
            <p:pic>
              <p:nvPicPr>
                <p:cNvPr id="186" name="Ink 185">
                  <a:extLst>
                    <a:ext uri="{FF2B5EF4-FFF2-40B4-BE49-F238E27FC236}">
                      <a16:creationId xmlns:a16="http://schemas.microsoft.com/office/drawing/2014/main" id="{91DD610F-7B9B-8380-9526-FE3A67D8B2AB}"/>
                    </a:ext>
                  </a:extLst>
                </p:cNvPr>
                <p:cNvPicPr/>
                <p:nvPr/>
              </p:nvPicPr>
              <p:blipFill>
                <a:blip r:embed="rId253"/>
                <a:stretch>
                  <a:fillRect/>
                </a:stretch>
              </p:blipFill>
              <p:spPr>
                <a:xfrm>
                  <a:off x="711610" y="5988689"/>
                  <a:ext cx="225000" cy="4352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87" name="Ink 186">
                  <a:extLst>
                    <a:ext uri="{FF2B5EF4-FFF2-40B4-BE49-F238E27FC236}">
                      <a16:creationId xmlns:a16="http://schemas.microsoft.com/office/drawing/2014/main" id="{F1F6AF4F-A6FE-9617-4CE3-C09CE25E8D78}"/>
                    </a:ext>
                  </a:extLst>
                </p14:cNvPr>
                <p14:cNvContentPartPr/>
                <p14:nvPr/>
              </p14:nvContentPartPr>
              <p14:xfrm>
                <a:off x="923650" y="6357329"/>
                <a:ext cx="29880" cy="84960"/>
              </p14:xfrm>
            </p:contentPart>
          </mc:Choice>
          <mc:Fallback xmlns="">
            <p:pic>
              <p:nvPicPr>
                <p:cNvPr id="187" name="Ink 186">
                  <a:extLst>
                    <a:ext uri="{FF2B5EF4-FFF2-40B4-BE49-F238E27FC236}">
                      <a16:creationId xmlns:a16="http://schemas.microsoft.com/office/drawing/2014/main" id="{F1F6AF4F-A6FE-9617-4CE3-C09CE25E8D78}"/>
                    </a:ext>
                  </a:extLst>
                </p:cNvPr>
                <p:cNvPicPr/>
                <p:nvPr/>
              </p:nvPicPr>
              <p:blipFill>
                <a:blip r:embed="rId255"/>
                <a:stretch>
                  <a:fillRect/>
                </a:stretch>
              </p:blipFill>
              <p:spPr>
                <a:xfrm>
                  <a:off x="915010" y="6348329"/>
                  <a:ext cx="475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88" name="Ink 187">
                  <a:extLst>
                    <a:ext uri="{FF2B5EF4-FFF2-40B4-BE49-F238E27FC236}">
                      <a16:creationId xmlns:a16="http://schemas.microsoft.com/office/drawing/2014/main" id="{12300ADF-DFE8-51A9-0E0D-7C1AD993903A}"/>
                    </a:ext>
                  </a:extLst>
                </p14:cNvPr>
                <p14:cNvContentPartPr/>
                <p14:nvPr/>
              </p14:nvContentPartPr>
              <p14:xfrm>
                <a:off x="929410" y="6353009"/>
                <a:ext cx="231120" cy="266400"/>
              </p14:xfrm>
            </p:contentPart>
          </mc:Choice>
          <mc:Fallback xmlns="">
            <p:pic>
              <p:nvPicPr>
                <p:cNvPr id="188" name="Ink 187">
                  <a:extLst>
                    <a:ext uri="{FF2B5EF4-FFF2-40B4-BE49-F238E27FC236}">
                      <a16:creationId xmlns:a16="http://schemas.microsoft.com/office/drawing/2014/main" id="{12300ADF-DFE8-51A9-0E0D-7C1AD993903A}"/>
                    </a:ext>
                  </a:extLst>
                </p:cNvPr>
                <p:cNvPicPr/>
                <p:nvPr/>
              </p:nvPicPr>
              <p:blipFill>
                <a:blip r:embed="rId257"/>
                <a:stretch>
                  <a:fillRect/>
                </a:stretch>
              </p:blipFill>
              <p:spPr>
                <a:xfrm>
                  <a:off x="920410" y="6344369"/>
                  <a:ext cx="24876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89" name="Ink 188">
                  <a:extLst>
                    <a:ext uri="{FF2B5EF4-FFF2-40B4-BE49-F238E27FC236}">
                      <a16:creationId xmlns:a16="http://schemas.microsoft.com/office/drawing/2014/main" id="{DE8CF02F-8AC6-7F73-6750-3E62334B3E21}"/>
                    </a:ext>
                  </a:extLst>
                </p14:cNvPr>
                <p14:cNvContentPartPr/>
                <p14:nvPr/>
              </p14:nvContentPartPr>
              <p14:xfrm>
                <a:off x="1113010" y="6495209"/>
                <a:ext cx="243720" cy="146160"/>
              </p14:xfrm>
            </p:contentPart>
          </mc:Choice>
          <mc:Fallback xmlns="">
            <p:pic>
              <p:nvPicPr>
                <p:cNvPr id="189" name="Ink 188">
                  <a:extLst>
                    <a:ext uri="{FF2B5EF4-FFF2-40B4-BE49-F238E27FC236}">
                      <a16:creationId xmlns:a16="http://schemas.microsoft.com/office/drawing/2014/main" id="{DE8CF02F-8AC6-7F73-6750-3E62334B3E21}"/>
                    </a:ext>
                  </a:extLst>
                </p:cNvPr>
                <p:cNvPicPr/>
                <p:nvPr/>
              </p:nvPicPr>
              <p:blipFill>
                <a:blip r:embed="rId259"/>
                <a:stretch>
                  <a:fillRect/>
                </a:stretch>
              </p:blipFill>
              <p:spPr>
                <a:xfrm>
                  <a:off x="1104010" y="6486209"/>
                  <a:ext cx="261360" cy="163800"/>
                </a:xfrm>
                <a:prstGeom prst="rect">
                  <a:avLst/>
                </a:prstGeom>
              </p:spPr>
            </p:pic>
          </mc:Fallback>
        </mc:AlternateContent>
      </p:grpSp>
      <p:grpSp>
        <p:nvGrpSpPr>
          <p:cNvPr id="196" name="Group 195">
            <a:extLst>
              <a:ext uri="{FF2B5EF4-FFF2-40B4-BE49-F238E27FC236}">
                <a16:creationId xmlns:a16="http://schemas.microsoft.com/office/drawing/2014/main" id="{41181946-2AB5-A988-50E8-7F1B53A788DB}"/>
              </a:ext>
            </a:extLst>
          </p:cNvPr>
          <p:cNvGrpSpPr/>
          <p:nvPr/>
        </p:nvGrpSpPr>
        <p:grpSpPr>
          <a:xfrm>
            <a:off x="1883410" y="6094169"/>
            <a:ext cx="1958040" cy="630000"/>
            <a:chOff x="1883410" y="6094169"/>
            <a:chExt cx="1958040" cy="630000"/>
          </a:xfrm>
        </p:grpSpPr>
        <mc:AlternateContent xmlns:mc="http://schemas.openxmlformats.org/markup-compatibility/2006" xmlns:p14="http://schemas.microsoft.com/office/powerpoint/2010/main">
          <mc:Choice Requires="p14">
            <p:contentPart p14:bwMode="auto" r:id="rId260">
              <p14:nvContentPartPr>
                <p14:cNvPr id="191" name="Ink 190">
                  <a:extLst>
                    <a:ext uri="{FF2B5EF4-FFF2-40B4-BE49-F238E27FC236}">
                      <a16:creationId xmlns:a16="http://schemas.microsoft.com/office/drawing/2014/main" id="{7E76E2FC-7FF5-3DEE-A0F6-078129A81C16}"/>
                    </a:ext>
                  </a:extLst>
                </p14:cNvPr>
                <p14:cNvContentPartPr/>
                <p14:nvPr/>
              </p14:nvContentPartPr>
              <p14:xfrm>
                <a:off x="1883410" y="6133409"/>
                <a:ext cx="768240" cy="282960"/>
              </p14:xfrm>
            </p:contentPart>
          </mc:Choice>
          <mc:Fallback xmlns="">
            <p:pic>
              <p:nvPicPr>
                <p:cNvPr id="191" name="Ink 190">
                  <a:extLst>
                    <a:ext uri="{FF2B5EF4-FFF2-40B4-BE49-F238E27FC236}">
                      <a16:creationId xmlns:a16="http://schemas.microsoft.com/office/drawing/2014/main" id="{7E76E2FC-7FF5-3DEE-A0F6-078129A81C16}"/>
                    </a:ext>
                  </a:extLst>
                </p:cNvPr>
                <p:cNvPicPr/>
                <p:nvPr/>
              </p:nvPicPr>
              <p:blipFill>
                <a:blip r:embed="rId261"/>
                <a:stretch>
                  <a:fillRect/>
                </a:stretch>
              </p:blipFill>
              <p:spPr>
                <a:xfrm>
                  <a:off x="1874770" y="6124769"/>
                  <a:ext cx="78588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92" name="Ink 191">
                  <a:extLst>
                    <a:ext uri="{FF2B5EF4-FFF2-40B4-BE49-F238E27FC236}">
                      <a16:creationId xmlns:a16="http://schemas.microsoft.com/office/drawing/2014/main" id="{DA66CDC6-E781-0DC6-AF1E-0E72EEAC4654}"/>
                    </a:ext>
                  </a:extLst>
                </p14:cNvPr>
                <p14:cNvContentPartPr/>
                <p14:nvPr/>
              </p14:nvContentPartPr>
              <p14:xfrm>
                <a:off x="3081850" y="6094169"/>
                <a:ext cx="172800" cy="395280"/>
              </p14:xfrm>
            </p:contentPart>
          </mc:Choice>
          <mc:Fallback xmlns="">
            <p:pic>
              <p:nvPicPr>
                <p:cNvPr id="192" name="Ink 191">
                  <a:extLst>
                    <a:ext uri="{FF2B5EF4-FFF2-40B4-BE49-F238E27FC236}">
                      <a16:creationId xmlns:a16="http://schemas.microsoft.com/office/drawing/2014/main" id="{DA66CDC6-E781-0DC6-AF1E-0E72EEAC4654}"/>
                    </a:ext>
                  </a:extLst>
                </p:cNvPr>
                <p:cNvPicPr/>
                <p:nvPr/>
              </p:nvPicPr>
              <p:blipFill>
                <a:blip r:embed="rId263"/>
                <a:stretch>
                  <a:fillRect/>
                </a:stretch>
              </p:blipFill>
              <p:spPr>
                <a:xfrm>
                  <a:off x="3072850" y="6085169"/>
                  <a:ext cx="190440" cy="4129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93" name="Ink 192">
                  <a:extLst>
                    <a:ext uri="{FF2B5EF4-FFF2-40B4-BE49-F238E27FC236}">
                      <a16:creationId xmlns:a16="http://schemas.microsoft.com/office/drawing/2014/main" id="{7B673F1B-7DD7-204F-C7D0-95071028C012}"/>
                    </a:ext>
                  </a:extLst>
                </p14:cNvPr>
                <p14:cNvContentPartPr/>
                <p14:nvPr/>
              </p14:nvContentPartPr>
              <p14:xfrm>
                <a:off x="3168250" y="6408449"/>
                <a:ext cx="204840" cy="233280"/>
              </p14:xfrm>
            </p:contentPart>
          </mc:Choice>
          <mc:Fallback xmlns="">
            <p:pic>
              <p:nvPicPr>
                <p:cNvPr id="193" name="Ink 192">
                  <a:extLst>
                    <a:ext uri="{FF2B5EF4-FFF2-40B4-BE49-F238E27FC236}">
                      <a16:creationId xmlns:a16="http://schemas.microsoft.com/office/drawing/2014/main" id="{7B673F1B-7DD7-204F-C7D0-95071028C012}"/>
                    </a:ext>
                  </a:extLst>
                </p:cNvPr>
                <p:cNvPicPr/>
                <p:nvPr/>
              </p:nvPicPr>
              <p:blipFill>
                <a:blip r:embed="rId265"/>
                <a:stretch>
                  <a:fillRect/>
                </a:stretch>
              </p:blipFill>
              <p:spPr>
                <a:xfrm>
                  <a:off x="3159610" y="6399449"/>
                  <a:ext cx="22248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94" name="Ink 193">
                  <a:extLst>
                    <a:ext uri="{FF2B5EF4-FFF2-40B4-BE49-F238E27FC236}">
                      <a16:creationId xmlns:a16="http://schemas.microsoft.com/office/drawing/2014/main" id="{C2C415C1-B4E9-B05A-798E-6D6D4249A164}"/>
                    </a:ext>
                  </a:extLst>
                </p14:cNvPr>
                <p14:cNvContentPartPr/>
                <p14:nvPr/>
              </p14:nvContentPartPr>
              <p14:xfrm>
                <a:off x="3288130" y="6377489"/>
                <a:ext cx="342000" cy="346680"/>
              </p14:xfrm>
            </p:contentPart>
          </mc:Choice>
          <mc:Fallback xmlns="">
            <p:pic>
              <p:nvPicPr>
                <p:cNvPr id="194" name="Ink 193">
                  <a:extLst>
                    <a:ext uri="{FF2B5EF4-FFF2-40B4-BE49-F238E27FC236}">
                      <a16:creationId xmlns:a16="http://schemas.microsoft.com/office/drawing/2014/main" id="{C2C415C1-B4E9-B05A-798E-6D6D4249A164}"/>
                    </a:ext>
                  </a:extLst>
                </p:cNvPr>
                <p:cNvPicPr/>
                <p:nvPr/>
              </p:nvPicPr>
              <p:blipFill>
                <a:blip r:embed="rId267"/>
                <a:stretch>
                  <a:fillRect/>
                </a:stretch>
              </p:blipFill>
              <p:spPr>
                <a:xfrm>
                  <a:off x="3279130" y="6368849"/>
                  <a:ext cx="35964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95" name="Ink 194">
                  <a:extLst>
                    <a:ext uri="{FF2B5EF4-FFF2-40B4-BE49-F238E27FC236}">
                      <a16:creationId xmlns:a16="http://schemas.microsoft.com/office/drawing/2014/main" id="{D54FEADE-9629-46ED-3A30-854D8C202416}"/>
                    </a:ext>
                  </a:extLst>
                </p14:cNvPr>
                <p14:cNvContentPartPr/>
                <p14:nvPr/>
              </p14:nvContentPartPr>
              <p14:xfrm>
                <a:off x="3525730" y="6534809"/>
                <a:ext cx="315720" cy="158400"/>
              </p14:xfrm>
            </p:contentPart>
          </mc:Choice>
          <mc:Fallback xmlns="">
            <p:pic>
              <p:nvPicPr>
                <p:cNvPr id="195" name="Ink 194">
                  <a:extLst>
                    <a:ext uri="{FF2B5EF4-FFF2-40B4-BE49-F238E27FC236}">
                      <a16:creationId xmlns:a16="http://schemas.microsoft.com/office/drawing/2014/main" id="{D54FEADE-9629-46ED-3A30-854D8C202416}"/>
                    </a:ext>
                  </a:extLst>
                </p:cNvPr>
                <p:cNvPicPr/>
                <p:nvPr/>
              </p:nvPicPr>
              <p:blipFill>
                <a:blip r:embed="rId269"/>
                <a:stretch>
                  <a:fillRect/>
                </a:stretch>
              </p:blipFill>
              <p:spPr>
                <a:xfrm>
                  <a:off x="3516730" y="6526169"/>
                  <a:ext cx="333360" cy="176040"/>
                </a:xfrm>
                <a:prstGeom prst="rect">
                  <a:avLst/>
                </a:prstGeom>
              </p:spPr>
            </p:pic>
          </mc:Fallback>
        </mc:AlternateContent>
      </p:grpSp>
      <p:grpSp>
        <p:nvGrpSpPr>
          <p:cNvPr id="206" name="Group 205">
            <a:extLst>
              <a:ext uri="{FF2B5EF4-FFF2-40B4-BE49-F238E27FC236}">
                <a16:creationId xmlns:a16="http://schemas.microsoft.com/office/drawing/2014/main" id="{FA146597-3F69-9667-ACEC-258941CB9351}"/>
              </a:ext>
            </a:extLst>
          </p:cNvPr>
          <p:cNvGrpSpPr/>
          <p:nvPr/>
        </p:nvGrpSpPr>
        <p:grpSpPr>
          <a:xfrm>
            <a:off x="4524370" y="5856929"/>
            <a:ext cx="1447920" cy="850680"/>
            <a:chOff x="4524370" y="5856929"/>
            <a:chExt cx="1447920" cy="850680"/>
          </a:xfrm>
        </p:grpSpPr>
        <mc:AlternateContent xmlns:mc="http://schemas.openxmlformats.org/markup-compatibility/2006" xmlns:p14="http://schemas.microsoft.com/office/powerpoint/2010/main">
          <mc:Choice Requires="p14">
            <p:contentPart p14:bwMode="auto" r:id="rId270">
              <p14:nvContentPartPr>
                <p14:cNvPr id="197" name="Ink 196">
                  <a:extLst>
                    <a:ext uri="{FF2B5EF4-FFF2-40B4-BE49-F238E27FC236}">
                      <a16:creationId xmlns:a16="http://schemas.microsoft.com/office/drawing/2014/main" id="{AE3FF5F6-FD0D-E2F7-F41B-06BC28662D32}"/>
                    </a:ext>
                  </a:extLst>
                </p14:cNvPr>
                <p14:cNvContentPartPr/>
                <p14:nvPr/>
              </p14:nvContentPartPr>
              <p14:xfrm>
                <a:off x="4524370" y="5904449"/>
                <a:ext cx="186120" cy="587880"/>
              </p14:xfrm>
            </p:contentPart>
          </mc:Choice>
          <mc:Fallback xmlns="">
            <p:pic>
              <p:nvPicPr>
                <p:cNvPr id="197" name="Ink 196">
                  <a:extLst>
                    <a:ext uri="{FF2B5EF4-FFF2-40B4-BE49-F238E27FC236}">
                      <a16:creationId xmlns:a16="http://schemas.microsoft.com/office/drawing/2014/main" id="{AE3FF5F6-FD0D-E2F7-F41B-06BC28662D32}"/>
                    </a:ext>
                  </a:extLst>
                </p:cNvPr>
                <p:cNvPicPr/>
                <p:nvPr/>
              </p:nvPicPr>
              <p:blipFill>
                <a:blip r:embed="rId271"/>
                <a:stretch>
                  <a:fillRect/>
                </a:stretch>
              </p:blipFill>
              <p:spPr>
                <a:xfrm>
                  <a:off x="4515370" y="5895809"/>
                  <a:ext cx="203760" cy="6055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98" name="Ink 197">
                  <a:extLst>
                    <a:ext uri="{FF2B5EF4-FFF2-40B4-BE49-F238E27FC236}">
                      <a16:creationId xmlns:a16="http://schemas.microsoft.com/office/drawing/2014/main" id="{4344E0D9-A78C-0D3B-4759-C206C2DAC10E}"/>
                    </a:ext>
                  </a:extLst>
                </p14:cNvPr>
                <p14:cNvContentPartPr/>
                <p14:nvPr/>
              </p14:nvContentPartPr>
              <p14:xfrm>
                <a:off x="4673770" y="5960609"/>
                <a:ext cx="339120" cy="411480"/>
              </p14:xfrm>
            </p:contentPart>
          </mc:Choice>
          <mc:Fallback xmlns="">
            <p:pic>
              <p:nvPicPr>
                <p:cNvPr id="198" name="Ink 197">
                  <a:extLst>
                    <a:ext uri="{FF2B5EF4-FFF2-40B4-BE49-F238E27FC236}">
                      <a16:creationId xmlns:a16="http://schemas.microsoft.com/office/drawing/2014/main" id="{4344E0D9-A78C-0D3B-4759-C206C2DAC10E}"/>
                    </a:ext>
                  </a:extLst>
                </p:cNvPr>
                <p:cNvPicPr/>
                <p:nvPr/>
              </p:nvPicPr>
              <p:blipFill>
                <a:blip r:embed="rId273"/>
                <a:stretch>
                  <a:fillRect/>
                </a:stretch>
              </p:blipFill>
              <p:spPr>
                <a:xfrm>
                  <a:off x="4665130" y="5951969"/>
                  <a:ext cx="35676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99" name="Ink 198">
                  <a:extLst>
                    <a:ext uri="{FF2B5EF4-FFF2-40B4-BE49-F238E27FC236}">
                      <a16:creationId xmlns:a16="http://schemas.microsoft.com/office/drawing/2014/main" id="{9A7B3D84-9F0B-08D1-D958-FBA2A9E3A4EE}"/>
                    </a:ext>
                  </a:extLst>
                </p14:cNvPr>
                <p14:cNvContentPartPr/>
                <p14:nvPr/>
              </p14:nvContentPartPr>
              <p14:xfrm>
                <a:off x="5168050" y="6045209"/>
                <a:ext cx="97200" cy="249120"/>
              </p14:xfrm>
            </p:contentPart>
          </mc:Choice>
          <mc:Fallback xmlns="">
            <p:pic>
              <p:nvPicPr>
                <p:cNvPr id="199" name="Ink 198">
                  <a:extLst>
                    <a:ext uri="{FF2B5EF4-FFF2-40B4-BE49-F238E27FC236}">
                      <a16:creationId xmlns:a16="http://schemas.microsoft.com/office/drawing/2014/main" id="{9A7B3D84-9F0B-08D1-D958-FBA2A9E3A4EE}"/>
                    </a:ext>
                  </a:extLst>
                </p:cNvPr>
                <p:cNvPicPr/>
                <p:nvPr/>
              </p:nvPicPr>
              <p:blipFill>
                <a:blip r:embed="rId275"/>
                <a:stretch>
                  <a:fillRect/>
                </a:stretch>
              </p:blipFill>
              <p:spPr>
                <a:xfrm>
                  <a:off x="5159410" y="6036209"/>
                  <a:ext cx="11484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00" name="Ink 199">
                  <a:extLst>
                    <a:ext uri="{FF2B5EF4-FFF2-40B4-BE49-F238E27FC236}">
                      <a16:creationId xmlns:a16="http://schemas.microsoft.com/office/drawing/2014/main" id="{3B437066-57D9-6CEE-433E-626A0C172682}"/>
                    </a:ext>
                  </a:extLst>
                </p14:cNvPr>
                <p14:cNvContentPartPr/>
                <p14:nvPr/>
              </p14:nvContentPartPr>
              <p14:xfrm>
                <a:off x="5093530" y="6146009"/>
                <a:ext cx="284760" cy="17640"/>
              </p14:xfrm>
            </p:contentPart>
          </mc:Choice>
          <mc:Fallback xmlns="">
            <p:pic>
              <p:nvPicPr>
                <p:cNvPr id="200" name="Ink 199">
                  <a:extLst>
                    <a:ext uri="{FF2B5EF4-FFF2-40B4-BE49-F238E27FC236}">
                      <a16:creationId xmlns:a16="http://schemas.microsoft.com/office/drawing/2014/main" id="{3B437066-57D9-6CEE-433E-626A0C172682}"/>
                    </a:ext>
                  </a:extLst>
                </p:cNvPr>
                <p:cNvPicPr/>
                <p:nvPr/>
              </p:nvPicPr>
              <p:blipFill>
                <a:blip r:embed="rId277"/>
                <a:stretch>
                  <a:fillRect/>
                </a:stretch>
              </p:blipFill>
              <p:spPr>
                <a:xfrm>
                  <a:off x="5084530" y="6137369"/>
                  <a:ext cx="3024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01" name="Ink 200">
                  <a:extLst>
                    <a:ext uri="{FF2B5EF4-FFF2-40B4-BE49-F238E27FC236}">
                      <a16:creationId xmlns:a16="http://schemas.microsoft.com/office/drawing/2014/main" id="{00F8E725-2E6E-A582-370E-81EB957B072C}"/>
                    </a:ext>
                  </a:extLst>
                </p14:cNvPr>
                <p14:cNvContentPartPr/>
                <p14:nvPr/>
              </p14:nvContentPartPr>
              <p14:xfrm>
                <a:off x="5081650" y="6343649"/>
                <a:ext cx="240480" cy="4680"/>
              </p14:xfrm>
            </p:contentPart>
          </mc:Choice>
          <mc:Fallback xmlns="">
            <p:pic>
              <p:nvPicPr>
                <p:cNvPr id="201" name="Ink 200">
                  <a:extLst>
                    <a:ext uri="{FF2B5EF4-FFF2-40B4-BE49-F238E27FC236}">
                      <a16:creationId xmlns:a16="http://schemas.microsoft.com/office/drawing/2014/main" id="{00F8E725-2E6E-A582-370E-81EB957B072C}"/>
                    </a:ext>
                  </a:extLst>
                </p:cNvPr>
                <p:cNvPicPr/>
                <p:nvPr/>
              </p:nvPicPr>
              <p:blipFill>
                <a:blip r:embed="rId279"/>
                <a:stretch>
                  <a:fillRect/>
                </a:stretch>
              </p:blipFill>
              <p:spPr>
                <a:xfrm>
                  <a:off x="5073010" y="6334649"/>
                  <a:ext cx="2581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02" name="Ink 201">
                  <a:extLst>
                    <a:ext uri="{FF2B5EF4-FFF2-40B4-BE49-F238E27FC236}">
                      <a16:creationId xmlns:a16="http://schemas.microsoft.com/office/drawing/2014/main" id="{AD0A3644-3676-D8FF-BFFF-939FE643E8B8}"/>
                    </a:ext>
                  </a:extLst>
                </p14:cNvPr>
                <p14:cNvContentPartPr/>
                <p14:nvPr/>
              </p14:nvContentPartPr>
              <p14:xfrm>
                <a:off x="5608330" y="5930369"/>
                <a:ext cx="14400" cy="222840"/>
              </p14:xfrm>
            </p:contentPart>
          </mc:Choice>
          <mc:Fallback xmlns="">
            <p:pic>
              <p:nvPicPr>
                <p:cNvPr id="202" name="Ink 201">
                  <a:extLst>
                    <a:ext uri="{FF2B5EF4-FFF2-40B4-BE49-F238E27FC236}">
                      <a16:creationId xmlns:a16="http://schemas.microsoft.com/office/drawing/2014/main" id="{AD0A3644-3676-D8FF-BFFF-939FE643E8B8}"/>
                    </a:ext>
                  </a:extLst>
                </p:cNvPr>
                <p:cNvPicPr/>
                <p:nvPr/>
              </p:nvPicPr>
              <p:blipFill>
                <a:blip r:embed="rId281"/>
                <a:stretch>
                  <a:fillRect/>
                </a:stretch>
              </p:blipFill>
              <p:spPr>
                <a:xfrm>
                  <a:off x="5599330" y="5921369"/>
                  <a:ext cx="3204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03" name="Ink 202">
                  <a:extLst>
                    <a:ext uri="{FF2B5EF4-FFF2-40B4-BE49-F238E27FC236}">
                      <a16:creationId xmlns:a16="http://schemas.microsoft.com/office/drawing/2014/main" id="{97462C35-0A0B-3923-4AB5-ED626AFD9EAC}"/>
                    </a:ext>
                  </a:extLst>
                </p14:cNvPr>
                <p14:cNvContentPartPr/>
                <p14:nvPr/>
              </p14:nvContentPartPr>
              <p14:xfrm>
                <a:off x="5454610" y="6188129"/>
                <a:ext cx="198360" cy="36360"/>
              </p14:xfrm>
            </p:contentPart>
          </mc:Choice>
          <mc:Fallback xmlns="">
            <p:pic>
              <p:nvPicPr>
                <p:cNvPr id="203" name="Ink 202">
                  <a:extLst>
                    <a:ext uri="{FF2B5EF4-FFF2-40B4-BE49-F238E27FC236}">
                      <a16:creationId xmlns:a16="http://schemas.microsoft.com/office/drawing/2014/main" id="{97462C35-0A0B-3923-4AB5-ED626AFD9EAC}"/>
                    </a:ext>
                  </a:extLst>
                </p:cNvPr>
                <p:cNvPicPr/>
                <p:nvPr/>
              </p:nvPicPr>
              <p:blipFill>
                <a:blip r:embed="rId283"/>
                <a:stretch>
                  <a:fillRect/>
                </a:stretch>
              </p:blipFill>
              <p:spPr>
                <a:xfrm>
                  <a:off x="5445610" y="6179129"/>
                  <a:ext cx="216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04" name="Ink 203">
                  <a:extLst>
                    <a:ext uri="{FF2B5EF4-FFF2-40B4-BE49-F238E27FC236}">
                      <a16:creationId xmlns:a16="http://schemas.microsoft.com/office/drawing/2014/main" id="{8A04A699-4A8C-1BB2-F691-D47C5EF69872}"/>
                    </a:ext>
                  </a:extLst>
                </p14:cNvPr>
                <p14:cNvContentPartPr/>
                <p14:nvPr/>
              </p14:nvContentPartPr>
              <p14:xfrm>
                <a:off x="5431930" y="6348689"/>
                <a:ext cx="241560" cy="136800"/>
              </p14:xfrm>
            </p:contentPart>
          </mc:Choice>
          <mc:Fallback xmlns="">
            <p:pic>
              <p:nvPicPr>
                <p:cNvPr id="204" name="Ink 203">
                  <a:extLst>
                    <a:ext uri="{FF2B5EF4-FFF2-40B4-BE49-F238E27FC236}">
                      <a16:creationId xmlns:a16="http://schemas.microsoft.com/office/drawing/2014/main" id="{8A04A699-4A8C-1BB2-F691-D47C5EF69872}"/>
                    </a:ext>
                  </a:extLst>
                </p:cNvPr>
                <p:cNvPicPr/>
                <p:nvPr/>
              </p:nvPicPr>
              <p:blipFill>
                <a:blip r:embed="rId285"/>
                <a:stretch>
                  <a:fillRect/>
                </a:stretch>
              </p:blipFill>
              <p:spPr>
                <a:xfrm>
                  <a:off x="5422930" y="6339689"/>
                  <a:ext cx="2592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05" name="Ink 204">
                  <a:extLst>
                    <a:ext uri="{FF2B5EF4-FFF2-40B4-BE49-F238E27FC236}">
                      <a16:creationId xmlns:a16="http://schemas.microsoft.com/office/drawing/2014/main" id="{695716C6-8215-9891-994E-0152FE4BE7DD}"/>
                    </a:ext>
                  </a:extLst>
                </p14:cNvPr>
                <p14:cNvContentPartPr/>
                <p14:nvPr/>
              </p14:nvContentPartPr>
              <p14:xfrm>
                <a:off x="5631010" y="5856929"/>
                <a:ext cx="341280" cy="850680"/>
              </p14:xfrm>
            </p:contentPart>
          </mc:Choice>
          <mc:Fallback xmlns="">
            <p:pic>
              <p:nvPicPr>
                <p:cNvPr id="205" name="Ink 204">
                  <a:extLst>
                    <a:ext uri="{FF2B5EF4-FFF2-40B4-BE49-F238E27FC236}">
                      <a16:creationId xmlns:a16="http://schemas.microsoft.com/office/drawing/2014/main" id="{695716C6-8215-9891-994E-0152FE4BE7DD}"/>
                    </a:ext>
                  </a:extLst>
                </p:cNvPr>
                <p:cNvPicPr/>
                <p:nvPr/>
              </p:nvPicPr>
              <p:blipFill>
                <a:blip r:embed="rId287"/>
                <a:stretch>
                  <a:fillRect/>
                </a:stretch>
              </p:blipFill>
              <p:spPr>
                <a:xfrm>
                  <a:off x="5622010" y="5847929"/>
                  <a:ext cx="358920" cy="868320"/>
                </a:xfrm>
                <a:prstGeom prst="rect">
                  <a:avLst/>
                </a:prstGeom>
              </p:spPr>
            </p:pic>
          </mc:Fallback>
        </mc:AlternateContent>
      </p:grpSp>
      <p:pic>
        <p:nvPicPr>
          <p:cNvPr id="208" name="Picture 207">
            <a:extLst>
              <a:ext uri="{FF2B5EF4-FFF2-40B4-BE49-F238E27FC236}">
                <a16:creationId xmlns:a16="http://schemas.microsoft.com/office/drawing/2014/main" id="{FB3E5F67-9024-258E-9D66-A71C578A1145}"/>
              </a:ext>
            </a:extLst>
          </p:cNvPr>
          <p:cNvPicPr>
            <a:picLocks noChangeAspect="1"/>
          </p:cNvPicPr>
          <p:nvPr/>
        </p:nvPicPr>
        <p:blipFill>
          <a:blip r:embed="rId288"/>
          <a:stretch>
            <a:fillRect/>
          </a:stretch>
        </p:blipFill>
        <p:spPr>
          <a:xfrm>
            <a:off x="6191976" y="5012369"/>
            <a:ext cx="5818018" cy="1775447"/>
          </a:xfrm>
          <a:prstGeom prst="rect">
            <a:avLst/>
          </a:prstGeom>
        </p:spPr>
      </p:pic>
      <p:grpSp>
        <p:nvGrpSpPr>
          <p:cNvPr id="211" name="Group 210">
            <a:extLst>
              <a:ext uri="{FF2B5EF4-FFF2-40B4-BE49-F238E27FC236}">
                <a16:creationId xmlns:a16="http://schemas.microsoft.com/office/drawing/2014/main" id="{D3C40346-D875-F38B-A92E-F2C746AD7EFD}"/>
              </a:ext>
            </a:extLst>
          </p:cNvPr>
          <p:cNvGrpSpPr/>
          <p:nvPr/>
        </p:nvGrpSpPr>
        <p:grpSpPr>
          <a:xfrm>
            <a:off x="6797410" y="4947782"/>
            <a:ext cx="829080" cy="274680"/>
            <a:chOff x="6797410" y="4947782"/>
            <a:chExt cx="829080" cy="274680"/>
          </a:xfrm>
        </p:grpSpPr>
        <mc:AlternateContent xmlns:mc="http://schemas.openxmlformats.org/markup-compatibility/2006" xmlns:p14="http://schemas.microsoft.com/office/powerpoint/2010/main">
          <mc:Choice Requires="p14">
            <p:contentPart p14:bwMode="auto" r:id="rId289">
              <p14:nvContentPartPr>
                <p14:cNvPr id="209" name="Ink 208">
                  <a:extLst>
                    <a:ext uri="{FF2B5EF4-FFF2-40B4-BE49-F238E27FC236}">
                      <a16:creationId xmlns:a16="http://schemas.microsoft.com/office/drawing/2014/main" id="{16532FA2-80BA-397B-CED6-8A0CD8DB5DC4}"/>
                    </a:ext>
                  </a:extLst>
                </p14:cNvPr>
                <p14:cNvContentPartPr/>
                <p14:nvPr/>
              </p14:nvContentPartPr>
              <p14:xfrm>
                <a:off x="7393570" y="5212382"/>
                <a:ext cx="14760" cy="10080"/>
              </p14:xfrm>
            </p:contentPart>
          </mc:Choice>
          <mc:Fallback xmlns="">
            <p:pic>
              <p:nvPicPr>
                <p:cNvPr id="209" name="Ink 208">
                  <a:extLst>
                    <a:ext uri="{FF2B5EF4-FFF2-40B4-BE49-F238E27FC236}">
                      <a16:creationId xmlns:a16="http://schemas.microsoft.com/office/drawing/2014/main" id="{16532FA2-80BA-397B-CED6-8A0CD8DB5DC4}"/>
                    </a:ext>
                  </a:extLst>
                </p:cNvPr>
                <p:cNvPicPr/>
                <p:nvPr/>
              </p:nvPicPr>
              <p:blipFill>
                <a:blip r:embed="rId290"/>
                <a:stretch>
                  <a:fillRect/>
                </a:stretch>
              </p:blipFill>
              <p:spPr>
                <a:xfrm>
                  <a:off x="7330570" y="5149382"/>
                  <a:ext cx="1404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10" name="Ink 209">
                  <a:extLst>
                    <a:ext uri="{FF2B5EF4-FFF2-40B4-BE49-F238E27FC236}">
                      <a16:creationId xmlns:a16="http://schemas.microsoft.com/office/drawing/2014/main" id="{31CAB68F-0004-C07A-5D4C-06EF84477B9C}"/>
                    </a:ext>
                  </a:extLst>
                </p14:cNvPr>
                <p14:cNvContentPartPr/>
                <p14:nvPr/>
              </p14:nvContentPartPr>
              <p14:xfrm>
                <a:off x="6797410" y="4947782"/>
                <a:ext cx="829080" cy="238320"/>
              </p14:xfrm>
            </p:contentPart>
          </mc:Choice>
          <mc:Fallback xmlns="">
            <p:pic>
              <p:nvPicPr>
                <p:cNvPr id="210" name="Ink 209">
                  <a:extLst>
                    <a:ext uri="{FF2B5EF4-FFF2-40B4-BE49-F238E27FC236}">
                      <a16:creationId xmlns:a16="http://schemas.microsoft.com/office/drawing/2014/main" id="{31CAB68F-0004-C07A-5D4C-06EF84477B9C}"/>
                    </a:ext>
                  </a:extLst>
                </p:cNvPr>
                <p:cNvPicPr/>
                <p:nvPr/>
              </p:nvPicPr>
              <p:blipFill>
                <a:blip r:embed="rId292"/>
                <a:stretch>
                  <a:fillRect/>
                </a:stretch>
              </p:blipFill>
              <p:spPr>
                <a:xfrm>
                  <a:off x="6734770" y="4885142"/>
                  <a:ext cx="954720" cy="363960"/>
                </a:xfrm>
                <a:prstGeom prst="rect">
                  <a:avLst/>
                </a:prstGeom>
              </p:spPr>
            </p:pic>
          </mc:Fallback>
        </mc:AlternateContent>
      </p:grpSp>
    </p:spTree>
    <p:extLst>
      <p:ext uri="{BB962C8B-B14F-4D97-AF65-F5344CB8AC3E}">
        <p14:creationId xmlns:p14="http://schemas.microsoft.com/office/powerpoint/2010/main" val="2359713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elastic scattering cross-section of 4 He exhibits a peak at around... |  Download Scientific Diagram">
            <a:extLst>
              <a:ext uri="{FF2B5EF4-FFF2-40B4-BE49-F238E27FC236}">
                <a16:creationId xmlns:a16="http://schemas.microsoft.com/office/drawing/2014/main" id="{98D61FAE-1383-819A-FAAF-65169733BF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2036" y="1681134"/>
            <a:ext cx="9282241" cy="51768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5A7CDC4-EACF-AFFA-A362-9FA4811B0B54}"/>
              </a:ext>
            </a:extLst>
          </p:cNvPr>
          <p:cNvSpPr txBox="1"/>
          <p:nvPr/>
        </p:nvSpPr>
        <p:spPr>
          <a:xfrm>
            <a:off x="-51115" y="0"/>
            <a:ext cx="12192000" cy="1477328"/>
          </a:xfrm>
          <a:prstGeom prst="rect">
            <a:avLst/>
          </a:prstGeom>
          <a:noFill/>
        </p:spPr>
        <p:txBody>
          <a:bodyPr wrap="square">
            <a:spAutoFit/>
          </a:bodyPr>
          <a:lstStyle/>
          <a:p>
            <a:pPr algn="l"/>
            <a:r>
              <a:rPr lang="en-US" sz="1800" b="0" i="0" u="none" strike="noStrike" baseline="0" dirty="0">
                <a:latin typeface="NimbusRomNo9L-Regu"/>
              </a:rPr>
              <a:t>for fast neutron detection, this cross section exhibits a peak that is located at roughly 1MeV, nicely matching the peak emission of  fission neutrons. In this work </a:t>
            </a:r>
            <a:r>
              <a:rPr lang="en-US" sz="1100" b="0" i="0" u="none" strike="noStrike" baseline="0" dirty="0">
                <a:latin typeface="NimbusRomNo9L-Regu"/>
              </a:rPr>
              <a:t>4</a:t>
            </a:r>
            <a:r>
              <a:rPr lang="en-US" sz="1800" b="0" i="0" u="none" strike="noStrike" baseline="0" dirty="0">
                <a:latin typeface="NimbusRomNo9L-Regu"/>
              </a:rPr>
              <a:t>He is used as a fast neutron detection medium, exploiting the relatively large elastic scattering cross section in the energy range of fission neutrons. In an elastic scattering interaction, energy is transferred from an incoming neutron to a </a:t>
            </a:r>
            <a:r>
              <a:rPr lang="en-US" sz="1100" b="0" i="0" u="none" strike="noStrike" baseline="0" dirty="0">
                <a:latin typeface="NimbusRomNo9L-Regu"/>
              </a:rPr>
              <a:t>4</a:t>
            </a:r>
            <a:r>
              <a:rPr lang="en-US" sz="1800" b="0" i="0" u="none" strike="noStrike" baseline="0" dirty="0">
                <a:latin typeface="NimbusRomNo9L-Regu"/>
              </a:rPr>
              <a:t>He nucleus. The neutron is not absorbed in the process. R Chandra, G </a:t>
            </a:r>
            <a:r>
              <a:rPr lang="en-US" sz="1800" b="0" i="0" u="none" strike="noStrike" baseline="0" dirty="0" err="1">
                <a:latin typeface="NimbusRomNo9L-Regu"/>
              </a:rPr>
              <a:t>Davatz</a:t>
            </a:r>
            <a:r>
              <a:rPr lang="en-US" sz="1800" b="0" i="0" u="none" strike="noStrike" baseline="0" dirty="0">
                <a:latin typeface="NimbusRomNo9L-Regu"/>
              </a:rPr>
              <a:t>, H </a:t>
            </a:r>
            <a:r>
              <a:rPr lang="en-US" sz="1800" b="0" i="0" u="none" strike="noStrike" baseline="0" dirty="0" err="1">
                <a:latin typeface="NimbusRomNo9L-Regu"/>
              </a:rPr>
              <a:t>Friederich</a:t>
            </a:r>
            <a:r>
              <a:rPr lang="en-US" sz="1800" b="0" i="0" u="none" strike="noStrike" baseline="0" dirty="0">
                <a:latin typeface="NimbusRomNo9L-Regu"/>
              </a:rPr>
              <a:t>, U </a:t>
            </a:r>
            <a:r>
              <a:rPr lang="en-US" sz="1800" b="0" i="0" u="none" strike="noStrike" baseline="0" dirty="0" err="1">
                <a:latin typeface="NimbusRomNo9L-Regu"/>
              </a:rPr>
              <a:t>Gendotti</a:t>
            </a:r>
            <a:r>
              <a:rPr lang="en-US" sz="1800" b="0" i="0" u="none" strike="noStrike" baseline="0" dirty="0">
                <a:latin typeface="NimbusRomNo9L-Regu"/>
              </a:rPr>
              <a:t> and D </a:t>
            </a:r>
            <a:r>
              <a:rPr lang="en-US" sz="1800" b="0" i="0" u="none" strike="noStrike" baseline="0" dirty="0" err="1">
                <a:latin typeface="NimbusRomNo9L-Regu"/>
              </a:rPr>
              <a:t>Murer</a:t>
            </a:r>
            <a:r>
              <a:rPr lang="en-US" sz="1800" b="0" i="0" u="none" strike="noStrike" baseline="0" dirty="0">
                <a:latin typeface="NimbusRomNo9L-Regu"/>
              </a:rPr>
              <a:t>, “Fast neutron detection with pressurized 4He scintillation detectors,” J. Instrumentation 7, C03035 (2012) (ETH Zurich).</a:t>
            </a:r>
            <a:endParaRPr lang="en-US"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29262E44-E15F-4F04-4ACE-8BFBBDA8BDAF}"/>
                  </a:ext>
                </a:extLst>
              </p14:cNvPr>
              <p14:cNvContentPartPr/>
              <p14:nvPr/>
            </p14:nvContentPartPr>
            <p14:xfrm>
              <a:off x="10596253" y="4282862"/>
              <a:ext cx="535320" cy="339120"/>
            </p14:xfrm>
          </p:contentPart>
        </mc:Choice>
        <mc:Fallback xmlns="">
          <p:pic>
            <p:nvPicPr>
              <p:cNvPr id="4" name="Ink 3">
                <a:extLst>
                  <a:ext uri="{FF2B5EF4-FFF2-40B4-BE49-F238E27FC236}">
                    <a16:creationId xmlns:a16="http://schemas.microsoft.com/office/drawing/2014/main" id="{29262E44-E15F-4F04-4ACE-8BFBBDA8BDAF}"/>
                  </a:ext>
                </a:extLst>
              </p:cNvPr>
              <p:cNvPicPr/>
              <p:nvPr/>
            </p:nvPicPr>
            <p:blipFill>
              <a:blip r:embed="rId4"/>
              <a:stretch>
                <a:fillRect/>
              </a:stretch>
            </p:blipFill>
            <p:spPr>
              <a:xfrm>
                <a:off x="10542613" y="4175222"/>
                <a:ext cx="642960" cy="554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66622780-C8A5-C6C2-0B18-C5CCD518A104}"/>
                  </a:ext>
                </a:extLst>
              </p14:cNvPr>
              <p14:cNvContentPartPr/>
              <p14:nvPr/>
            </p14:nvContentPartPr>
            <p14:xfrm>
              <a:off x="10703173" y="3071822"/>
              <a:ext cx="160200" cy="1414440"/>
            </p14:xfrm>
          </p:contentPart>
        </mc:Choice>
        <mc:Fallback xmlns="">
          <p:pic>
            <p:nvPicPr>
              <p:cNvPr id="5" name="Ink 4">
                <a:extLst>
                  <a:ext uri="{FF2B5EF4-FFF2-40B4-BE49-F238E27FC236}">
                    <a16:creationId xmlns:a16="http://schemas.microsoft.com/office/drawing/2014/main" id="{66622780-C8A5-C6C2-0B18-C5CCD518A104}"/>
                  </a:ext>
                </a:extLst>
              </p:cNvPr>
              <p:cNvPicPr/>
              <p:nvPr/>
            </p:nvPicPr>
            <p:blipFill>
              <a:blip r:embed="rId6"/>
              <a:stretch>
                <a:fillRect/>
              </a:stretch>
            </p:blipFill>
            <p:spPr>
              <a:xfrm>
                <a:off x="10649533" y="2963822"/>
                <a:ext cx="267840" cy="1630080"/>
              </a:xfrm>
              <a:prstGeom prst="rect">
                <a:avLst/>
              </a:prstGeom>
            </p:spPr>
          </p:pic>
        </mc:Fallback>
      </mc:AlternateContent>
    </p:spTree>
    <p:extLst>
      <p:ext uri="{BB962C8B-B14F-4D97-AF65-F5344CB8AC3E}">
        <p14:creationId xmlns:p14="http://schemas.microsoft.com/office/powerpoint/2010/main" val="839476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75F8C1E-9507-6D91-A0BC-8071A7D27618}"/>
              </a:ext>
            </a:extLst>
          </p:cNvPr>
          <p:cNvGrpSpPr/>
          <p:nvPr/>
        </p:nvGrpSpPr>
        <p:grpSpPr>
          <a:xfrm>
            <a:off x="661930" y="252809"/>
            <a:ext cx="425520" cy="555480"/>
            <a:chOff x="661930" y="252809"/>
            <a:chExt cx="425520" cy="55548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9A1211A8-257F-02DE-6CE0-F1F42C447DEE}"/>
                    </a:ext>
                  </a:extLst>
                </p14:cNvPr>
                <p14:cNvContentPartPr/>
                <p14:nvPr/>
              </p14:nvContentPartPr>
              <p14:xfrm>
                <a:off x="661930" y="293849"/>
                <a:ext cx="222120" cy="330840"/>
              </p14:xfrm>
            </p:contentPart>
          </mc:Choice>
          <mc:Fallback xmlns="">
            <p:pic>
              <p:nvPicPr>
                <p:cNvPr id="2" name="Ink 1">
                  <a:extLst>
                    <a:ext uri="{FF2B5EF4-FFF2-40B4-BE49-F238E27FC236}">
                      <a16:creationId xmlns:a16="http://schemas.microsoft.com/office/drawing/2014/main" id="{9A1211A8-257F-02DE-6CE0-F1F42C447DEE}"/>
                    </a:ext>
                  </a:extLst>
                </p:cNvPr>
                <p:cNvPicPr/>
                <p:nvPr/>
              </p:nvPicPr>
              <p:blipFill>
                <a:blip r:embed="rId3"/>
                <a:stretch>
                  <a:fillRect/>
                </a:stretch>
              </p:blipFill>
              <p:spPr>
                <a:xfrm>
                  <a:off x="653290" y="284849"/>
                  <a:ext cx="23976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99507FC1-D92A-38A1-E48B-BD1F14D9297A}"/>
                    </a:ext>
                  </a:extLst>
                </p14:cNvPr>
                <p14:cNvContentPartPr/>
                <p14:nvPr/>
              </p14:nvContentPartPr>
              <p14:xfrm>
                <a:off x="929410" y="252809"/>
                <a:ext cx="158040" cy="555480"/>
              </p14:xfrm>
            </p:contentPart>
          </mc:Choice>
          <mc:Fallback xmlns="">
            <p:pic>
              <p:nvPicPr>
                <p:cNvPr id="3" name="Ink 2">
                  <a:extLst>
                    <a:ext uri="{FF2B5EF4-FFF2-40B4-BE49-F238E27FC236}">
                      <a16:creationId xmlns:a16="http://schemas.microsoft.com/office/drawing/2014/main" id="{99507FC1-D92A-38A1-E48B-BD1F14D9297A}"/>
                    </a:ext>
                  </a:extLst>
                </p:cNvPr>
                <p:cNvPicPr/>
                <p:nvPr/>
              </p:nvPicPr>
              <p:blipFill>
                <a:blip r:embed="rId5"/>
                <a:stretch>
                  <a:fillRect/>
                </a:stretch>
              </p:blipFill>
              <p:spPr>
                <a:xfrm>
                  <a:off x="920410" y="243809"/>
                  <a:ext cx="175680" cy="573120"/>
                </a:xfrm>
                <a:prstGeom prst="rect">
                  <a:avLst/>
                </a:prstGeom>
              </p:spPr>
            </p:pic>
          </mc:Fallback>
        </mc:AlternateContent>
      </p:grpSp>
      <p:grpSp>
        <p:nvGrpSpPr>
          <p:cNvPr id="9" name="Group 8">
            <a:extLst>
              <a:ext uri="{FF2B5EF4-FFF2-40B4-BE49-F238E27FC236}">
                <a16:creationId xmlns:a16="http://schemas.microsoft.com/office/drawing/2014/main" id="{B764BF71-8DEF-6E32-B229-7FF3A91EAF0C}"/>
              </a:ext>
            </a:extLst>
          </p:cNvPr>
          <p:cNvGrpSpPr/>
          <p:nvPr/>
        </p:nvGrpSpPr>
        <p:grpSpPr>
          <a:xfrm>
            <a:off x="1361410" y="332729"/>
            <a:ext cx="343440" cy="313560"/>
            <a:chOff x="1361410" y="332729"/>
            <a:chExt cx="343440" cy="313560"/>
          </a:xfrm>
        </p:grpSpPr>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57CE8AAA-B437-C4A6-B87A-B8C2BB364221}"/>
                    </a:ext>
                  </a:extLst>
                </p14:cNvPr>
                <p14:cNvContentPartPr/>
                <p14:nvPr/>
              </p14:nvContentPartPr>
              <p14:xfrm>
                <a:off x="1361410" y="332729"/>
                <a:ext cx="222120" cy="313560"/>
              </p14:xfrm>
            </p:contentPart>
          </mc:Choice>
          <mc:Fallback xmlns="">
            <p:pic>
              <p:nvPicPr>
                <p:cNvPr id="5" name="Ink 4">
                  <a:extLst>
                    <a:ext uri="{FF2B5EF4-FFF2-40B4-BE49-F238E27FC236}">
                      <a16:creationId xmlns:a16="http://schemas.microsoft.com/office/drawing/2014/main" id="{57CE8AAA-B437-C4A6-B87A-B8C2BB364221}"/>
                    </a:ext>
                  </a:extLst>
                </p:cNvPr>
                <p:cNvPicPr/>
                <p:nvPr/>
              </p:nvPicPr>
              <p:blipFill>
                <a:blip r:embed="rId7"/>
                <a:stretch>
                  <a:fillRect/>
                </a:stretch>
              </p:blipFill>
              <p:spPr>
                <a:xfrm>
                  <a:off x="1352410" y="324089"/>
                  <a:ext cx="23976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648E22D8-47CD-2043-4871-F21AECE8B156}"/>
                    </a:ext>
                  </a:extLst>
                </p14:cNvPr>
                <p14:cNvContentPartPr/>
                <p14:nvPr/>
              </p14:nvContentPartPr>
              <p14:xfrm>
                <a:off x="1668130" y="488969"/>
                <a:ext cx="36720" cy="132840"/>
              </p14:xfrm>
            </p:contentPart>
          </mc:Choice>
          <mc:Fallback xmlns="">
            <p:pic>
              <p:nvPicPr>
                <p:cNvPr id="6" name="Ink 5">
                  <a:extLst>
                    <a:ext uri="{FF2B5EF4-FFF2-40B4-BE49-F238E27FC236}">
                      <a16:creationId xmlns:a16="http://schemas.microsoft.com/office/drawing/2014/main" id="{648E22D8-47CD-2043-4871-F21AECE8B156}"/>
                    </a:ext>
                  </a:extLst>
                </p:cNvPr>
                <p:cNvPicPr/>
                <p:nvPr/>
              </p:nvPicPr>
              <p:blipFill>
                <a:blip r:embed="rId9"/>
                <a:stretch>
                  <a:fillRect/>
                </a:stretch>
              </p:blipFill>
              <p:spPr>
                <a:xfrm>
                  <a:off x="1659490" y="480329"/>
                  <a:ext cx="543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B70BDEE5-EAD1-5064-F58A-49AB5A7E4EBD}"/>
                    </a:ext>
                  </a:extLst>
                </p14:cNvPr>
                <p14:cNvContentPartPr/>
                <p14:nvPr/>
              </p14:nvContentPartPr>
              <p14:xfrm>
                <a:off x="1660930" y="366929"/>
                <a:ext cx="17640" cy="17640"/>
              </p14:xfrm>
            </p:contentPart>
          </mc:Choice>
          <mc:Fallback xmlns="">
            <p:pic>
              <p:nvPicPr>
                <p:cNvPr id="7" name="Ink 6">
                  <a:extLst>
                    <a:ext uri="{FF2B5EF4-FFF2-40B4-BE49-F238E27FC236}">
                      <a16:creationId xmlns:a16="http://schemas.microsoft.com/office/drawing/2014/main" id="{B70BDEE5-EAD1-5064-F58A-49AB5A7E4EBD}"/>
                    </a:ext>
                  </a:extLst>
                </p:cNvPr>
                <p:cNvPicPr/>
                <p:nvPr/>
              </p:nvPicPr>
              <p:blipFill>
                <a:blip r:embed="rId11"/>
                <a:stretch>
                  <a:fillRect/>
                </a:stretch>
              </p:blipFill>
              <p:spPr>
                <a:xfrm>
                  <a:off x="1651930" y="357929"/>
                  <a:ext cx="35280" cy="35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0CB6169E-017B-8306-7349-355BFDAC1E09}"/>
                  </a:ext>
                </a:extLst>
              </p14:cNvPr>
              <p14:cNvContentPartPr/>
              <p14:nvPr/>
            </p14:nvContentPartPr>
            <p14:xfrm>
              <a:off x="1897810" y="174329"/>
              <a:ext cx="95400" cy="224280"/>
            </p14:xfrm>
          </p:contentPart>
        </mc:Choice>
        <mc:Fallback xmlns="">
          <p:pic>
            <p:nvPicPr>
              <p:cNvPr id="8" name="Ink 7">
                <a:extLst>
                  <a:ext uri="{FF2B5EF4-FFF2-40B4-BE49-F238E27FC236}">
                    <a16:creationId xmlns:a16="http://schemas.microsoft.com/office/drawing/2014/main" id="{0CB6169E-017B-8306-7349-355BFDAC1E09}"/>
                  </a:ext>
                </a:extLst>
              </p:cNvPr>
              <p:cNvPicPr/>
              <p:nvPr/>
            </p:nvPicPr>
            <p:blipFill>
              <a:blip r:embed="rId13"/>
              <a:stretch>
                <a:fillRect/>
              </a:stretch>
            </p:blipFill>
            <p:spPr>
              <a:xfrm>
                <a:off x="1888810" y="165329"/>
                <a:ext cx="11304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874464A5-7FC1-2889-254F-47C52E66A92C}"/>
                  </a:ext>
                </a:extLst>
              </p14:cNvPr>
              <p14:cNvContentPartPr/>
              <p14:nvPr/>
            </p14:nvContentPartPr>
            <p14:xfrm>
              <a:off x="2949010" y="191609"/>
              <a:ext cx="161640" cy="540000"/>
            </p14:xfrm>
          </p:contentPart>
        </mc:Choice>
        <mc:Fallback xmlns="">
          <p:pic>
            <p:nvPicPr>
              <p:cNvPr id="10" name="Ink 9">
                <a:extLst>
                  <a:ext uri="{FF2B5EF4-FFF2-40B4-BE49-F238E27FC236}">
                    <a16:creationId xmlns:a16="http://schemas.microsoft.com/office/drawing/2014/main" id="{874464A5-7FC1-2889-254F-47C52E66A92C}"/>
                  </a:ext>
                </a:extLst>
              </p:cNvPr>
              <p:cNvPicPr/>
              <p:nvPr/>
            </p:nvPicPr>
            <p:blipFill>
              <a:blip r:embed="rId15"/>
              <a:stretch>
                <a:fillRect/>
              </a:stretch>
            </p:blipFill>
            <p:spPr>
              <a:xfrm>
                <a:off x="2940370" y="182969"/>
                <a:ext cx="179280" cy="557640"/>
              </a:xfrm>
              <a:prstGeom prst="rect">
                <a:avLst/>
              </a:prstGeom>
            </p:spPr>
          </p:pic>
        </mc:Fallback>
      </mc:AlternateContent>
      <p:grpSp>
        <p:nvGrpSpPr>
          <p:cNvPr id="25" name="Group 24">
            <a:extLst>
              <a:ext uri="{FF2B5EF4-FFF2-40B4-BE49-F238E27FC236}">
                <a16:creationId xmlns:a16="http://schemas.microsoft.com/office/drawing/2014/main" id="{7433F33D-D52C-E88D-0334-9BCE7010A373}"/>
              </a:ext>
            </a:extLst>
          </p:cNvPr>
          <p:cNvGrpSpPr/>
          <p:nvPr/>
        </p:nvGrpSpPr>
        <p:grpSpPr>
          <a:xfrm>
            <a:off x="3298210" y="226169"/>
            <a:ext cx="699120" cy="469440"/>
            <a:chOff x="3298210" y="226169"/>
            <a:chExt cx="699120" cy="469440"/>
          </a:xfrm>
        </p:grpSpPr>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76677738-0508-2502-0B85-F09638B3ADC9}"/>
                    </a:ext>
                  </a:extLst>
                </p14:cNvPr>
                <p14:cNvContentPartPr/>
                <p14:nvPr/>
              </p14:nvContentPartPr>
              <p14:xfrm>
                <a:off x="3298210" y="281969"/>
                <a:ext cx="142920" cy="331920"/>
              </p14:xfrm>
            </p:contentPart>
          </mc:Choice>
          <mc:Fallback xmlns="">
            <p:pic>
              <p:nvPicPr>
                <p:cNvPr id="16" name="Ink 15">
                  <a:extLst>
                    <a:ext uri="{FF2B5EF4-FFF2-40B4-BE49-F238E27FC236}">
                      <a16:creationId xmlns:a16="http://schemas.microsoft.com/office/drawing/2014/main" id="{76677738-0508-2502-0B85-F09638B3ADC9}"/>
                    </a:ext>
                  </a:extLst>
                </p:cNvPr>
                <p:cNvPicPr/>
                <p:nvPr/>
              </p:nvPicPr>
              <p:blipFill>
                <a:blip r:embed="rId17"/>
                <a:stretch>
                  <a:fillRect/>
                </a:stretch>
              </p:blipFill>
              <p:spPr>
                <a:xfrm>
                  <a:off x="3289210" y="272969"/>
                  <a:ext cx="16056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D80EFBA5-D416-9851-A277-18249FD96B9F}"/>
                    </a:ext>
                  </a:extLst>
                </p14:cNvPr>
                <p14:cNvContentPartPr/>
                <p14:nvPr/>
              </p14:nvContentPartPr>
              <p14:xfrm>
                <a:off x="3517810" y="391049"/>
                <a:ext cx="173160" cy="223560"/>
              </p14:xfrm>
            </p:contentPart>
          </mc:Choice>
          <mc:Fallback xmlns="">
            <p:pic>
              <p:nvPicPr>
                <p:cNvPr id="17" name="Ink 16">
                  <a:extLst>
                    <a:ext uri="{FF2B5EF4-FFF2-40B4-BE49-F238E27FC236}">
                      <a16:creationId xmlns:a16="http://schemas.microsoft.com/office/drawing/2014/main" id="{D80EFBA5-D416-9851-A277-18249FD96B9F}"/>
                    </a:ext>
                  </a:extLst>
                </p:cNvPr>
                <p:cNvPicPr/>
                <p:nvPr/>
              </p:nvPicPr>
              <p:blipFill>
                <a:blip r:embed="rId19"/>
                <a:stretch>
                  <a:fillRect/>
                </a:stretch>
              </p:blipFill>
              <p:spPr>
                <a:xfrm>
                  <a:off x="3508810" y="382049"/>
                  <a:ext cx="1908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Ink 18">
                  <a:extLst>
                    <a:ext uri="{FF2B5EF4-FFF2-40B4-BE49-F238E27FC236}">
                      <a16:creationId xmlns:a16="http://schemas.microsoft.com/office/drawing/2014/main" id="{EE8EDE84-1F9B-32CE-E2C5-6F3BFF05973B}"/>
                    </a:ext>
                  </a:extLst>
                </p14:cNvPr>
                <p14:cNvContentPartPr/>
                <p14:nvPr/>
              </p14:nvContentPartPr>
              <p14:xfrm>
                <a:off x="3809410" y="226169"/>
                <a:ext cx="115560" cy="146880"/>
              </p14:xfrm>
            </p:contentPart>
          </mc:Choice>
          <mc:Fallback xmlns="">
            <p:pic>
              <p:nvPicPr>
                <p:cNvPr id="19" name="Ink 18">
                  <a:extLst>
                    <a:ext uri="{FF2B5EF4-FFF2-40B4-BE49-F238E27FC236}">
                      <a16:creationId xmlns:a16="http://schemas.microsoft.com/office/drawing/2014/main" id="{EE8EDE84-1F9B-32CE-E2C5-6F3BFF05973B}"/>
                    </a:ext>
                  </a:extLst>
                </p:cNvPr>
                <p:cNvPicPr/>
                <p:nvPr/>
              </p:nvPicPr>
              <p:blipFill>
                <a:blip r:embed="rId21"/>
                <a:stretch>
                  <a:fillRect/>
                </a:stretch>
              </p:blipFill>
              <p:spPr>
                <a:xfrm>
                  <a:off x="3800770" y="217529"/>
                  <a:ext cx="1332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id="{6453826F-B139-0E6F-486F-61B253A712E5}"/>
                    </a:ext>
                  </a:extLst>
                </p14:cNvPr>
                <p14:cNvContentPartPr/>
                <p14:nvPr/>
              </p14:nvContentPartPr>
              <p14:xfrm>
                <a:off x="3884650" y="568889"/>
                <a:ext cx="112680" cy="126720"/>
              </p14:xfrm>
            </p:contentPart>
          </mc:Choice>
          <mc:Fallback xmlns="">
            <p:pic>
              <p:nvPicPr>
                <p:cNvPr id="20" name="Ink 19">
                  <a:extLst>
                    <a:ext uri="{FF2B5EF4-FFF2-40B4-BE49-F238E27FC236}">
                      <a16:creationId xmlns:a16="http://schemas.microsoft.com/office/drawing/2014/main" id="{6453826F-B139-0E6F-486F-61B253A712E5}"/>
                    </a:ext>
                  </a:extLst>
                </p:cNvPr>
                <p:cNvPicPr/>
                <p:nvPr/>
              </p:nvPicPr>
              <p:blipFill>
                <a:blip r:embed="rId23"/>
                <a:stretch>
                  <a:fillRect/>
                </a:stretch>
              </p:blipFill>
              <p:spPr>
                <a:xfrm>
                  <a:off x="3875650" y="560249"/>
                  <a:ext cx="130320" cy="144360"/>
                </a:xfrm>
                <a:prstGeom prst="rect">
                  <a:avLst/>
                </a:prstGeom>
              </p:spPr>
            </p:pic>
          </mc:Fallback>
        </mc:AlternateContent>
      </p:grpSp>
      <p:grpSp>
        <p:nvGrpSpPr>
          <p:cNvPr id="24" name="Group 23">
            <a:extLst>
              <a:ext uri="{FF2B5EF4-FFF2-40B4-BE49-F238E27FC236}">
                <a16:creationId xmlns:a16="http://schemas.microsoft.com/office/drawing/2014/main" id="{26CD08FD-3CB4-8325-57E6-B2AD5FDDDE51}"/>
              </a:ext>
            </a:extLst>
          </p:cNvPr>
          <p:cNvGrpSpPr/>
          <p:nvPr/>
        </p:nvGrpSpPr>
        <p:grpSpPr>
          <a:xfrm>
            <a:off x="4182730" y="273329"/>
            <a:ext cx="403920" cy="503280"/>
            <a:chOff x="4182730" y="273329"/>
            <a:chExt cx="403920" cy="503280"/>
          </a:xfrm>
        </p:grpSpPr>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1DAD7722-2F79-479F-DC65-9631C57AC67D}"/>
                    </a:ext>
                  </a:extLst>
                </p14:cNvPr>
                <p14:cNvContentPartPr/>
                <p14:nvPr/>
              </p14:nvContentPartPr>
              <p14:xfrm>
                <a:off x="4182730" y="273329"/>
                <a:ext cx="160560" cy="331560"/>
              </p14:xfrm>
            </p:contentPart>
          </mc:Choice>
          <mc:Fallback xmlns="">
            <p:pic>
              <p:nvPicPr>
                <p:cNvPr id="21" name="Ink 20">
                  <a:extLst>
                    <a:ext uri="{FF2B5EF4-FFF2-40B4-BE49-F238E27FC236}">
                      <a16:creationId xmlns:a16="http://schemas.microsoft.com/office/drawing/2014/main" id="{1DAD7722-2F79-479F-DC65-9631C57AC67D}"/>
                    </a:ext>
                  </a:extLst>
                </p:cNvPr>
                <p:cNvPicPr/>
                <p:nvPr/>
              </p:nvPicPr>
              <p:blipFill>
                <a:blip r:embed="rId25"/>
                <a:stretch>
                  <a:fillRect/>
                </a:stretch>
              </p:blipFill>
              <p:spPr>
                <a:xfrm>
                  <a:off x="4173730" y="264329"/>
                  <a:ext cx="17820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Ink 21">
                  <a:extLst>
                    <a:ext uri="{FF2B5EF4-FFF2-40B4-BE49-F238E27FC236}">
                      <a16:creationId xmlns:a16="http://schemas.microsoft.com/office/drawing/2014/main" id="{CF99F4EC-68DE-D36A-281A-0B5ABED7CFFA}"/>
                    </a:ext>
                  </a:extLst>
                </p14:cNvPr>
                <p14:cNvContentPartPr/>
                <p14:nvPr/>
              </p14:nvContentPartPr>
              <p14:xfrm>
                <a:off x="4421050" y="482129"/>
                <a:ext cx="14040" cy="294480"/>
              </p14:xfrm>
            </p:contentPart>
          </mc:Choice>
          <mc:Fallback xmlns="">
            <p:pic>
              <p:nvPicPr>
                <p:cNvPr id="22" name="Ink 21">
                  <a:extLst>
                    <a:ext uri="{FF2B5EF4-FFF2-40B4-BE49-F238E27FC236}">
                      <a16:creationId xmlns:a16="http://schemas.microsoft.com/office/drawing/2014/main" id="{CF99F4EC-68DE-D36A-281A-0B5ABED7CFFA}"/>
                    </a:ext>
                  </a:extLst>
                </p:cNvPr>
                <p:cNvPicPr/>
                <p:nvPr/>
              </p:nvPicPr>
              <p:blipFill>
                <a:blip r:embed="rId27"/>
                <a:stretch>
                  <a:fillRect/>
                </a:stretch>
              </p:blipFill>
              <p:spPr>
                <a:xfrm>
                  <a:off x="4412410" y="473489"/>
                  <a:ext cx="3168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24E82B03-E281-D8CD-4855-53480FD5F1C2}"/>
                    </a:ext>
                  </a:extLst>
                </p14:cNvPr>
                <p14:cNvContentPartPr/>
                <p14:nvPr/>
              </p14:nvContentPartPr>
              <p14:xfrm>
                <a:off x="4410970" y="448289"/>
                <a:ext cx="175680" cy="154080"/>
              </p14:xfrm>
            </p:contentPart>
          </mc:Choice>
          <mc:Fallback xmlns="">
            <p:pic>
              <p:nvPicPr>
                <p:cNvPr id="23" name="Ink 22">
                  <a:extLst>
                    <a:ext uri="{FF2B5EF4-FFF2-40B4-BE49-F238E27FC236}">
                      <a16:creationId xmlns:a16="http://schemas.microsoft.com/office/drawing/2014/main" id="{24E82B03-E281-D8CD-4855-53480FD5F1C2}"/>
                    </a:ext>
                  </a:extLst>
                </p:cNvPr>
                <p:cNvPicPr/>
                <p:nvPr/>
              </p:nvPicPr>
              <p:blipFill>
                <a:blip r:embed="rId29"/>
                <a:stretch>
                  <a:fillRect/>
                </a:stretch>
              </p:blipFill>
              <p:spPr>
                <a:xfrm>
                  <a:off x="4401970" y="439289"/>
                  <a:ext cx="193320" cy="171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6" name="Ink 25">
                <a:extLst>
                  <a:ext uri="{FF2B5EF4-FFF2-40B4-BE49-F238E27FC236}">
                    <a16:creationId xmlns:a16="http://schemas.microsoft.com/office/drawing/2014/main" id="{BD58FC06-D824-406C-7D33-D43B8B4503B7}"/>
                  </a:ext>
                </a:extLst>
              </p14:cNvPr>
              <p14:cNvContentPartPr/>
              <p14:nvPr/>
            </p14:nvContentPartPr>
            <p14:xfrm>
              <a:off x="4872490" y="333809"/>
              <a:ext cx="26640" cy="46440"/>
            </p14:xfrm>
          </p:contentPart>
        </mc:Choice>
        <mc:Fallback xmlns="">
          <p:pic>
            <p:nvPicPr>
              <p:cNvPr id="26" name="Ink 25">
                <a:extLst>
                  <a:ext uri="{FF2B5EF4-FFF2-40B4-BE49-F238E27FC236}">
                    <a16:creationId xmlns:a16="http://schemas.microsoft.com/office/drawing/2014/main" id="{BD58FC06-D824-406C-7D33-D43B8B4503B7}"/>
                  </a:ext>
                </a:extLst>
              </p:cNvPr>
              <p:cNvPicPr/>
              <p:nvPr/>
            </p:nvPicPr>
            <p:blipFill>
              <a:blip r:embed="rId31"/>
              <a:stretch>
                <a:fillRect/>
              </a:stretch>
            </p:blipFill>
            <p:spPr>
              <a:xfrm>
                <a:off x="4863850" y="325169"/>
                <a:ext cx="442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7" name="Ink 26">
                <a:extLst>
                  <a:ext uri="{FF2B5EF4-FFF2-40B4-BE49-F238E27FC236}">
                    <a16:creationId xmlns:a16="http://schemas.microsoft.com/office/drawing/2014/main" id="{83A6C57F-8EA4-BC2F-D0CA-5DC33D0C5042}"/>
                  </a:ext>
                </a:extLst>
              </p14:cNvPr>
              <p14:cNvContentPartPr/>
              <p14:nvPr/>
            </p14:nvContentPartPr>
            <p14:xfrm>
              <a:off x="4743970" y="609929"/>
              <a:ext cx="159480" cy="226800"/>
            </p14:xfrm>
          </p:contentPart>
        </mc:Choice>
        <mc:Fallback xmlns="">
          <p:pic>
            <p:nvPicPr>
              <p:cNvPr id="27" name="Ink 26">
                <a:extLst>
                  <a:ext uri="{FF2B5EF4-FFF2-40B4-BE49-F238E27FC236}">
                    <a16:creationId xmlns:a16="http://schemas.microsoft.com/office/drawing/2014/main" id="{83A6C57F-8EA4-BC2F-D0CA-5DC33D0C5042}"/>
                  </a:ext>
                </a:extLst>
              </p:cNvPr>
              <p:cNvPicPr/>
              <p:nvPr/>
            </p:nvPicPr>
            <p:blipFill>
              <a:blip r:embed="rId33"/>
              <a:stretch>
                <a:fillRect/>
              </a:stretch>
            </p:blipFill>
            <p:spPr>
              <a:xfrm>
                <a:off x="4735330" y="601289"/>
                <a:ext cx="177120" cy="244440"/>
              </a:xfrm>
              <a:prstGeom prst="rect">
                <a:avLst/>
              </a:prstGeom>
            </p:spPr>
          </p:pic>
        </mc:Fallback>
      </mc:AlternateContent>
      <p:grpSp>
        <p:nvGrpSpPr>
          <p:cNvPr id="37" name="Group 36">
            <a:extLst>
              <a:ext uri="{FF2B5EF4-FFF2-40B4-BE49-F238E27FC236}">
                <a16:creationId xmlns:a16="http://schemas.microsoft.com/office/drawing/2014/main" id="{BCA2F562-B14F-5E57-91EC-AA47088A8241}"/>
              </a:ext>
            </a:extLst>
          </p:cNvPr>
          <p:cNvGrpSpPr/>
          <p:nvPr/>
        </p:nvGrpSpPr>
        <p:grpSpPr>
          <a:xfrm>
            <a:off x="5305210" y="263249"/>
            <a:ext cx="673560" cy="554760"/>
            <a:chOff x="5305210" y="263249"/>
            <a:chExt cx="673560" cy="554760"/>
          </a:xfrm>
        </p:grpSpPr>
        <mc:AlternateContent xmlns:mc="http://schemas.openxmlformats.org/markup-compatibility/2006" xmlns:p14="http://schemas.microsoft.com/office/powerpoint/2010/main">
          <mc:Choice Requires="p14">
            <p:contentPart p14:bwMode="auto" r:id="rId34">
              <p14:nvContentPartPr>
                <p14:cNvPr id="28" name="Ink 27">
                  <a:extLst>
                    <a:ext uri="{FF2B5EF4-FFF2-40B4-BE49-F238E27FC236}">
                      <a16:creationId xmlns:a16="http://schemas.microsoft.com/office/drawing/2014/main" id="{651C9434-5A51-39FB-752B-439D8426ADAB}"/>
                    </a:ext>
                  </a:extLst>
                </p14:cNvPr>
                <p14:cNvContentPartPr/>
                <p14:nvPr/>
              </p14:nvContentPartPr>
              <p14:xfrm>
                <a:off x="5305210" y="263249"/>
                <a:ext cx="159480" cy="346320"/>
              </p14:xfrm>
            </p:contentPart>
          </mc:Choice>
          <mc:Fallback xmlns="">
            <p:pic>
              <p:nvPicPr>
                <p:cNvPr id="28" name="Ink 27">
                  <a:extLst>
                    <a:ext uri="{FF2B5EF4-FFF2-40B4-BE49-F238E27FC236}">
                      <a16:creationId xmlns:a16="http://schemas.microsoft.com/office/drawing/2014/main" id="{651C9434-5A51-39FB-752B-439D8426ADAB}"/>
                    </a:ext>
                  </a:extLst>
                </p:cNvPr>
                <p:cNvPicPr/>
                <p:nvPr/>
              </p:nvPicPr>
              <p:blipFill>
                <a:blip r:embed="rId35"/>
                <a:stretch>
                  <a:fillRect/>
                </a:stretch>
              </p:blipFill>
              <p:spPr>
                <a:xfrm>
                  <a:off x="5296210" y="254609"/>
                  <a:ext cx="17712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9" name="Ink 28">
                  <a:extLst>
                    <a:ext uri="{FF2B5EF4-FFF2-40B4-BE49-F238E27FC236}">
                      <a16:creationId xmlns:a16="http://schemas.microsoft.com/office/drawing/2014/main" id="{AEFCCEB6-BB92-6254-2AA0-FF57EB37A9E9}"/>
                    </a:ext>
                  </a:extLst>
                </p14:cNvPr>
                <p14:cNvContentPartPr/>
                <p14:nvPr/>
              </p14:nvContentPartPr>
              <p14:xfrm>
                <a:off x="5564770" y="436049"/>
                <a:ext cx="158760" cy="196200"/>
              </p14:xfrm>
            </p:contentPart>
          </mc:Choice>
          <mc:Fallback xmlns="">
            <p:pic>
              <p:nvPicPr>
                <p:cNvPr id="29" name="Ink 28">
                  <a:extLst>
                    <a:ext uri="{FF2B5EF4-FFF2-40B4-BE49-F238E27FC236}">
                      <a16:creationId xmlns:a16="http://schemas.microsoft.com/office/drawing/2014/main" id="{AEFCCEB6-BB92-6254-2AA0-FF57EB37A9E9}"/>
                    </a:ext>
                  </a:extLst>
                </p:cNvPr>
                <p:cNvPicPr/>
                <p:nvPr/>
              </p:nvPicPr>
              <p:blipFill>
                <a:blip r:embed="rId37"/>
                <a:stretch>
                  <a:fillRect/>
                </a:stretch>
              </p:blipFill>
              <p:spPr>
                <a:xfrm>
                  <a:off x="5556130" y="427049"/>
                  <a:ext cx="1764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0" name="Ink 29">
                  <a:extLst>
                    <a:ext uri="{FF2B5EF4-FFF2-40B4-BE49-F238E27FC236}">
                      <a16:creationId xmlns:a16="http://schemas.microsoft.com/office/drawing/2014/main" id="{42E4B7F2-4272-1E51-9AA3-8DF620E36FAD}"/>
                    </a:ext>
                  </a:extLst>
                </p14:cNvPr>
                <p14:cNvContentPartPr/>
                <p14:nvPr/>
              </p14:nvContentPartPr>
              <p14:xfrm>
                <a:off x="5829010" y="285209"/>
                <a:ext cx="107640" cy="122400"/>
              </p14:xfrm>
            </p:contentPart>
          </mc:Choice>
          <mc:Fallback xmlns="">
            <p:pic>
              <p:nvPicPr>
                <p:cNvPr id="30" name="Ink 29">
                  <a:extLst>
                    <a:ext uri="{FF2B5EF4-FFF2-40B4-BE49-F238E27FC236}">
                      <a16:creationId xmlns:a16="http://schemas.microsoft.com/office/drawing/2014/main" id="{42E4B7F2-4272-1E51-9AA3-8DF620E36FAD}"/>
                    </a:ext>
                  </a:extLst>
                </p:cNvPr>
                <p:cNvPicPr/>
                <p:nvPr/>
              </p:nvPicPr>
              <p:blipFill>
                <a:blip r:embed="rId39"/>
                <a:stretch>
                  <a:fillRect/>
                </a:stretch>
              </p:blipFill>
              <p:spPr>
                <a:xfrm>
                  <a:off x="5820010" y="276569"/>
                  <a:ext cx="1252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2" name="Ink 31">
                  <a:extLst>
                    <a:ext uri="{FF2B5EF4-FFF2-40B4-BE49-F238E27FC236}">
                      <a16:creationId xmlns:a16="http://schemas.microsoft.com/office/drawing/2014/main" id="{54E43D1C-5F0E-15E1-DE75-B54E077AD241}"/>
                    </a:ext>
                  </a:extLst>
                </p14:cNvPr>
                <p14:cNvContentPartPr/>
                <p14:nvPr/>
              </p14:nvContentPartPr>
              <p14:xfrm>
                <a:off x="5846290" y="660689"/>
                <a:ext cx="132480" cy="157320"/>
              </p14:xfrm>
            </p:contentPart>
          </mc:Choice>
          <mc:Fallback xmlns="">
            <p:pic>
              <p:nvPicPr>
                <p:cNvPr id="32" name="Ink 31">
                  <a:extLst>
                    <a:ext uri="{FF2B5EF4-FFF2-40B4-BE49-F238E27FC236}">
                      <a16:creationId xmlns:a16="http://schemas.microsoft.com/office/drawing/2014/main" id="{54E43D1C-5F0E-15E1-DE75-B54E077AD241}"/>
                    </a:ext>
                  </a:extLst>
                </p:cNvPr>
                <p:cNvPicPr/>
                <p:nvPr/>
              </p:nvPicPr>
              <p:blipFill>
                <a:blip r:embed="rId41"/>
                <a:stretch>
                  <a:fillRect/>
                </a:stretch>
              </p:blipFill>
              <p:spPr>
                <a:xfrm>
                  <a:off x="5837650" y="652049"/>
                  <a:ext cx="150120" cy="174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
            <p14:nvContentPartPr>
              <p14:cNvPr id="33" name="Ink 32">
                <a:extLst>
                  <a:ext uri="{FF2B5EF4-FFF2-40B4-BE49-F238E27FC236}">
                    <a16:creationId xmlns:a16="http://schemas.microsoft.com/office/drawing/2014/main" id="{96950E93-6877-AB04-BA37-BC14C1B9F3DF}"/>
                  </a:ext>
                </a:extLst>
              </p14:cNvPr>
              <p14:cNvContentPartPr/>
              <p14:nvPr/>
            </p14:nvContentPartPr>
            <p14:xfrm>
              <a:off x="6220690" y="304649"/>
              <a:ext cx="126000" cy="362520"/>
            </p14:xfrm>
          </p:contentPart>
        </mc:Choice>
        <mc:Fallback xmlns="">
          <p:pic>
            <p:nvPicPr>
              <p:cNvPr id="33" name="Ink 32">
                <a:extLst>
                  <a:ext uri="{FF2B5EF4-FFF2-40B4-BE49-F238E27FC236}">
                    <a16:creationId xmlns:a16="http://schemas.microsoft.com/office/drawing/2014/main" id="{96950E93-6877-AB04-BA37-BC14C1B9F3DF}"/>
                  </a:ext>
                </a:extLst>
              </p:cNvPr>
              <p:cNvPicPr/>
              <p:nvPr/>
            </p:nvPicPr>
            <p:blipFill>
              <a:blip r:embed="rId43"/>
              <a:stretch>
                <a:fillRect/>
              </a:stretch>
            </p:blipFill>
            <p:spPr>
              <a:xfrm>
                <a:off x="6211690" y="295649"/>
                <a:ext cx="143640" cy="380160"/>
              </a:xfrm>
              <a:prstGeom prst="rect">
                <a:avLst/>
              </a:prstGeom>
            </p:spPr>
          </p:pic>
        </mc:Fallback>
      </mc:AlternateContent>
      <p:grpSp>
        <p:nvGrpSpPr>
          <p:cNvPr id="36" name="Group 35">
            <a:extLst>
              <a:ext uri="{FF2B5EF4-FFF2-40B4-BE49-F238E27FC236}">
                <a16:creationId xmlns:a16="http://schemas.microsoft.com/office/drawing/2014/main" id="{ACDC808D-1BF5-87A5-C657-827EE07DF3E6}"/>
              </a:ext>
            </a:extLst>
          </p:cNvPr>
          <p:cNvGrpSpPr/>
          <p:nvPr/>
        </p:nvGrpSpPr>
        <p:grpSpPr>
          <a:xfrm>
            <a:off x="6504730" y="500129"/>
            <a:ext cx="136440" cy="324720"/>
            <a:chOff x="6504730" y="500129"/>
            <a:chExt cx="136440" cy="324720"/>
          </a:xfrm>
        </p:grpSpPr>
        <mc:AlternateContent xmlns:mc="http://schemas.openxmlformats.org/markup-compatibility/2006" xmlns:p14="http://schemas.microsoft.com/office/powerpoint/2010/main">
          <mc:Choice Requires="p14">
            <p:contentPart p14:bwMode="auto" r:id="rId44">
              <p14:nvContentPartPr>
                <p14:cNvPr id="34" name="Ink 33">
                  <a:extLst>
                    <a:ext uri="{FF2B5EF4-FFF2-40B4-BE49-F238E27FC236}">
                      <a16:creationId xmlns:a16="http://schemas.microsoft.com/office/drawing/2014/main" id="{7E2780D6-F06D-DFD9-8E0F-A40A5388F49C}"/>
                    </a:ext>
                  </a:extLst>
                </p14:cNvPr>
                <p14:cNvContentPartPr/>
                <p14:nvPr/>
              </p14:nvContentPartPr>
              <p14:xfrm>
                <a:off x="6511210" y="556649"/>
                <a:ext cx="18000" cy="268200"/>
              </p14:xfrm>
            </p:contentPart>
          </mc:Choice>
          <mc:Fallback xmlns="">
            <p:pic>
              <p:nvPicPr>
                <p:cNvPr id="34" name="Ink 33">
                  <a:extLst>
                    <a:ext uri="{FF2B5EF4-FFF2-40B4-BE49-F238E27FC236}">
                      <a16:creationId xmlns:a16="http://schemas.microsoft.com/office/drawing/2014/main" id="{7E2780D6-F06D-DFD9-8E0F-A40A5388F49C}"/>
                    </a:ext>
                  </a:extLst>
                </p:cNvPr>
                <p:cNvPicPr/>
                <p:nvPr/>
              </p:nvPicPr>
              <p:blipFill>
                <a:blip r:embed="rId45"/>
                <a:stretch>
                  <a:fillRect/>
                </a:stretch>
              </p:blipFill>
              <p:spPr>
                <a:xfrm>
                  <a:off x="6502570" y="548009"/>
                  <a:ext cx="3564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 name="Ink 34">
                  <a:extLst>
                    <a:ext uri="{FF2B5EF4-FFF2-40B4-BE49-F238E27FC236}">
                      <a16:creationId xmlns:a16="http://schemas.microsoft.com/office/drawing/2014/main" id="{EFB80554-D822-811C-9EBA-E2F49F927CBA}"/>
                    </a:ext>
                  </a:extLst>
                </p14:cNvPr>
                <p14:cNvContentPartPr/>
                <p14:nvPr/>
              </p14:nvContentPartPr>
              <p14:xfrm>
                <a:off x="6504730" y="500129"/>
                <a:ext cx="136440" cy="118080"/>
              </p14:xfrm>
            </p:contentPart>
          </mc:Choice>
          <mc:Fallback xmlns="">
            <p:pic>
              <p:nvPicPr>
                <p:cNvPr id="35" name="Ink 34">
                  <a:extLst>
                    <a:ext uri="{FF2B5EF4-FFF2-40B4-BE49-F238E27FC236}">
                      <a16:creationId xmlns:a16="http://schemas.microsoft.com/office/drawing/2014/main" id="{EFB80554-D822-811C-9EBA-E2F49F927CBA}"/>
                    </a:ext>
                  </a:extLst>
                </p:cNvPr>
                <p:cNvPicPr/>
                <p:nvPr/>
              </p:nvPicPr>
              <p:blipFill>
                <a:blip r:embed="rId47"/>
                <a:stretch>
                  <a:fillRect/>
                </a:stretch>
              </p:blipFill>
              <p:spPr>
                <a:xfrm>
                  <a:off x="6496090" y="491129"/>
                  <a:ext cx="154080" cy="13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
            <p14:nvContentPartPr>
              <p14:cNvPr id="38" name="Ink 37">
                <a:extLst>
                  <a:ext uri="{FF2B5EF4-FFF2-40B4-BE49-F238E27FC236}">
                    <a16:creationId xmlns:a16="http://schemas.microsoft.com/office/drawing/2014/main" id="{57D40D86-B707-CCB8-4B61-31DE4B8EE6B4}"/>
                  </a:ext>
                </a:extLst>
              </p14:cNvPr>
              <p14:cNvContentPartPr/>
              <p14:nvPr/>
            </p14:nvContentPartPr>
            <p14:xfrm>
              <a:off x="6766810" y="132569"/>
              <a:ext cx="138960" cy="663480"/>
            </p14:xfrm>
          </p:contentPart>
        </mc:Choice>
        <mc:Fallback xmlns="">
          <p:pic>
            <p:nvPicPr>
              <p:cNvPr id="38" name="Ink 37">
                <a:extLst>
                  <a:ext uri="{FF2B5EF4-FFF2-40B4-BE49-F238E27FC236}">
                    <a16:creationId xmlns:a16="http://schemas.microsoft.com/office/drawing/2014/main" id="{57D40D86-B707-CCB8-4B61-31DE4B8EE6B4}"/>
                  </a:ext>
                </a:extLst>
              </p:cNvPr>
              <p:cNvPicPr/>
              <p:nvPr/>
            </p:nvPicPr>
            <p:blipFill>
              <a:blip r:embed="rId49"/>
              <a:stretch>
                <a:fillRect/>
              </a:stretch>
            </p:blipFill>
            <p:spPr>
              <a:xfrm>
                <a:off x="6757810" y="123929"/>
                <a:ext cx="156600" cy="681120"/>
              </a:xfrm>
              <a:prstGeom prst="rect">
                <a:avLst/>
              </a:prstGeom>
            </p:spPr>
          </p:pic>
        </mc:Fallback>
      </mc:AlternateContent>
      <p:grpSp>
        <p:nvGrpSpPr>
          <p:cNvPr id="42" name="Group 41">
            <a:extLst>
              <a:ext uri="{FF2B5EF4-FFF2-40B4-BE49-F238E27FC236}">
                <a16:creationId xmlns:a16="http://schemas.microsoft.com/office/drawing/2014/main" id="{0E80B931-F054-4CF7-37E1-C0529D65CC2D}"/>
              </a:ext>
            </a:extLst>
          </p:cNvPr>
          <p:cNvGrpSpPr/>
          <p:nvPr/>
        </p:nvGrpSpPr>
        <p:grpSpPr>
          <a:xfrm>
            <a:off x="2223970" y="1115729"/>
            <a:ext cx="871560" cy="288000"/>
            <a:chOff x="2223970" y="1115729"/>
            <a:chExt cx="871560" cy="288000"/>
          </a:xfrm>
        </p:grpSpPr>
        <mc:AlternateContent xmlns:mc="http://schemas.openxmlformats.org/markup-compatibility/2006" xmlns:p14="http://schemas.microsoft.com/office/powerpoint/2010/main">
          <mc:Choice Requires="p14">
            <p:contentPart p14:bwMode="auto" r:id="rId50">
              <p14:nvContentPartPr>
                <p14:cNvPr id="39" name="Ink 38">
                  <a:extLst>
                    <a:ext uri="{FF2B5EF4-FFF2-40B4-BE49-F238E27FC236}">
                      <a16:creationId xmlns:a16="http://schemas.microsoft.com/office/drawing/2014/main" id="{48380B1D-30D3-E092-5109-70FF21CE9B7A}"/>
                    </a:ext>
                  </a:extLst>
                </p14:cNvPr>
                <p14:cNvContentPartPr/>
                <p14:nvPr/>
              </p14:nvContentPartPr>
              <p14:xfrm>
                <a:off x="2282290" y="1146689"/>
                <a:ext cx="90720" cy="257040"/>
              </p14:xfrm>
            </p:contentPart>
          </mc:Choice>
          <mc:Fallback xmlns="">
            <p:pic>
              <p:nvPicPr>
                <p:cNvPr id="39" name="Ink 38">
                  <a:extLst>
                    <a:ext uri="{FF2B5EF4-FFF2-40B4-BE49-F238E27FC236}">
                      <a16:creationId xmlns:a16="http://schemas.microsoft.com/office/drawing/2014/main" id="{48380B1D-30D3-E092-5109-70FF21CE9B7A}"/>
                    </a:ext>
                  </a:extLst>
                </p:cNvPr>
                <p:cNvPicPr/>
                <p:nvPr/>
              </p:nvPicPr>
              <p:blipFill>
                <a:blip r:embed="rId51"/>
                <a:stretch>
                  <a:fillRect/>
                </a:stretch>
              </p:blipFill>
              <p:spPr>
                <a:xfrm>
                  <a:off x="2273290" y="1138049"/>
                  <a:ext cx="10836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0" name="Ink 39">
                  <a:extLst>
                    <a:ext uri="{FF2B5EF4-FFF2-40B4-BE49-F238E27FC236}">
                      <a16:creationId xmlns:a16="http://schemas.microsoft.com/office/drawing/2014/main" id="{328763C1-B3CA-7497-63D4-83B45271AE15}"/>
                    </a:ext>
                  </a:extLst>
                </p14:cNvPr>
                <p14:cNvContentPartPr/>
                <p14:nvPr/>
              </p14:nvContentPartPr>
              <p14:xfrm>
                <a:off x="2223970" y="1115729"/>
                <a:ext cx="307440" cy="64440"/>
              </p14:xfrm>
            </p:contentPart>
          </mc:Choice>
          <mc:Fallback xmlns="">
            <p:pic>
              <p:nvPicPr>
                <p:cNvPr id="40" name="Ink 39">
                  <a:extLst>
                    <a:ext uri="{FF2B5EF4-FFF2-40B4-BE49-F238E27FC236}">
                      <a16:creationId xmlns:a16="http://schemas.microsoft.com/office/drawing/2014/main" id="{328763C1-B3CA-7497-63D4-83B45271AE15}"/>
                    </a:ext>
                  </a:extLst>
                </p:cNvPr>
                <p:cNvPicPr/>
                <p:nvPr/>
              </p:nvPicPr>
              <p:blipFill>
                <a:blip r:embed="rId53"/>
                <a:stretch>
                  <a:fillRect/>
                </a:stretch>
              </p:blipFill>
              <p:spPr>
                <a:xfrm>
                  <a:off x="2215330" y="1106729"/>
                  <a:ext cx="3250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1" name="Ink 40">
                  <a:extLst>
                    <a:ext uri="{FF2B5EF4-FFF2-40B4-BE49-F238E27FC236}">
                      <a16:creationId xmlns:a16="http://schemas.microsoft.com/office/drawing/2014/main" id="{4E87832A-A3F8-72D1-9375-D720A6BBAAD3}"/>
                    </a:ext>
                  </a:extLst>
                </p14:cNvPr>
                <p14:cNvContentPartPr/>
                <p14:nvPr/>
              </p14:nvContentPartPr>
              <p14:xfrm>
                <a:off x="2516290" y="1177289"/>
                <a:ext cx="579240" cy="209160"/>
              </p14:xfrm>
            </p:contentPart>
          </mc:Choice>
          <mc:Fallback xmlns="">
            <p:pic>
              <p:nvPicPr>
                <p:cNvPr id="41" name="Ink 40">
                  <a:extLst>
                    <a:ext uri="{FF2B5EF4-FFF2-40B4-BE49-F238E27FC236}">
                      <a16:creationId xmlns:a16="http://schemas.microsoft.com/office/drawing/2014/main" id="{4E87832A-A3F8-72D1-9375-D720A6BBAAD3}"/>
                    </a:ext>
                  </a:extLst>
                </p:cNvPr>
                <p:cNvPicPr/>
                <p:nvPr/>
              </p:nvPicPr>
              <p:blipFill>
                <a:blip r:embed="rId55"/>
                <a:stretch>
                  <a:fillRect/>
                </a:stretch>
              </p:blipFill>
              <p:spPr>
                <a:xfrm>
                  <a:off x="2507290" y="1168289"/>
                  <a:ext cx="596880" cy="226800"/>
                </a:xfrm>
                <a:prstGeom prst="rect">
                  <a:avLst/>
                </a:prstGeom>
              </p:spPr>
            </p:pic>
          </mc:Fallback>
        </mc:AlternateContent>
      </p:grpSp>
      <p:grpSp>
        <p:nvGrpSpPr>
          <p:cNvPr id="48" name="Group 47">
            <a:extLst>
              <a:ext uri="{FF2B5EF4-FFF2-40B4-BE49-F238E27FC236}">
                <a16:creationId xmlns:a16="http://schemas.microsoft.com/office/drawing/2014/main" id="{5904BAB1-2DAD-B345-6F95-0D2E95A924CC}"/>
              </a:ext>
            </a:extLst>
          </p:cNvPr>
          <p:cNvGrpSpPr/>
          <p:nvPr/>
        </p:nvGrpSpPr>
        <p:grpSpPr>
          <a:xfrm>
            <a:off x="3283090" y="1001249"/>
            <a:ext cx="3520080" cy="557280"/>
            <a:chOff x="3283090" y="1001249"/>
            <a:chExt cx="3520080" cy="557280"/>
          </a:xfrm>
        </p:grpSpPr>
        <mc:AlternateContent xmlns:mc="http://schemas.openxmlformats.org/markup-compatibility/2006" xmlns:p14="http://schemas.microsoft.com/office/powerpoint/2010/main">
          <mc:Choice Requires="p14">
            <p:contentPart p14:bwMode="auto" r:id="rId56">
              <p14:nvContentPartPr>
                <p14:cNvPr id="43" name="Ink 42">
                  <a:extLst>
                    <a:ext uri="{FF2B5EF4-FFF2-40B4-BE49-F238E27FC236}">
                      <a16:creationId xmlns:a16="http://schemas.microsoft.com/office/drawing/2014/main" id="{76B45E00-FABD-CC26-386F-65FDA1A5287A}"/>
                    </a:ext>
                  </a:extLst>
                </p14:cNvPr>
                <p14:cNvContentPartPr/>
                <p14:nvPr/>
              </p14:nvContentPartPr>
              <p14:xfrm>
                <a:off x="3283090" y="1001249"/>
                <a:ext cx="1927080" cy="557280"/>
              </p14:xfrm>
            </p:contentPart>
          </mc:Choice>
          <mc:Fallback xmlns="">
            <p:pic>
              <p:nvPicPr>
                <p:cNvPr id="43" name="Ink 42">
                  <a:extLst>
                    <a:ext uri="{FF2B5EF4-FFF2-40B4-BE49-F238E27FC236}">
                      <a16:creationId xmlns:a16="http://schemas.microsoft.com/office/drawing/2014/main" id="{76B45E00-FABD-CC26-386F-65FDA1A5287A}"/>
                    </a:ext>
                  </a:extLst>
                </p:cNvPr>
                <p:cNvPicPr/>
                <p:nvPr/>
              </p:nvPicPr>
              <p:blipFill>
                <a:blip r:embed="rId57"/>
                <a:stretch>
                  <a:fillRect/>
                </a:stretch>
              </p:blipFill>
              <p:spPr>
                <a:xfrm>
                  <a:off x="3274450" y="992249"/>
                  <a:ext cx="1944720" cy="574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4" name="Ink 43">
                  <a:extLst>
                    <a:ext uri="{FF2B5EF4-FFF2-40B4-BE49-F238E27FC236}">
                      <a16:creationId xmlns:a16="http://schemas.microsoft.com/office/drawing/2014/main" id="{0FFFFA09-0442-8CBC-D858-DFBDF39EC28E}"/>
                    </a:ext>
                  </a:extLst>
                </p14:cNvPr>
                <p14:cNvContentPartPr/>
                <p14:nvPr/>
              </p14:nvContentPartPr>
              <p14:xfrm>
                <a:off x="5007850" y="1104929"/>
                <a:ext cx="186480" cy="23760"/>
              </p14:xfrm>
            </p:contentPart>
          </mc:Choice>
          <mc:Fallback xmlns="">
            <p:pic>
              <p:nvPicPr>
                <p:cNvPr id="44" name="Ink 43">
                  <a:extLst>
                    <a:ext uri="{FF2B5EF4-FFF2-40B4-BE49-F238E27FC236}">
                      <a16:creationId xmlns:a16="http://schemas.microsoft.com/office/drawing/2014/main" id="{0FFFFA09-0442-8CBC-D858-DFBDF39EC28E}"/>
                    </a:ext>
                  </a:extLst>
                </p:cNvPr>
                <p:cNvPicPr/>
                <p:nvPr/>
              </p:nvPicPr>
              <p:blipFill>
                <a:blip r:embed="rId59"/>
                <a:stretch>
                  <a:fillRect/>
                </a:stretch>
              </p:blipFill>
              <p:spPr>
                <a:xfrm>
                  <a:off x="4998850" y="1095929"/>
                  <a:ext cx="2041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5" name="Ink 44">
                  <a:extLst>
                    <a:ext uri="{FF2B5EF4-FFF2-40B4-BE49-F238E27FC236}">
                      <a16:creationId xmlns:a16="http://schemas.microsoft.com/office/drawing/2014/main" id="{FC94A847-28ED-80DB-A834-BAB890BF7DA4}"/>
                    </a:ext>
                  </a:extLst>
                </p14:cNvPr>
                <p14:cNvContentPartPr/>
                <p14:nvPr/>
              </p14:nvContentPartPr>
              <p14:xfrm>
                <a:off x="3400810" y="1070729"/>
                <a:ext cx="27720" cy="44640"/>
              </p14:xfrm>
            </p:contentPart>
          </mc:Choice>
          <mc:Fallback xmlns="">
            <p:pic>
              <p:nvPicPr>
                <p:cNvPr id="45" name="Ink 44">
                  <a:extLst>
                    <a:ext uri="{FF2B5EF4-FFF2-40B4-BE49-F238E27FC236}">
                      <a16:creationId xmlns:a16="http://schemas.microsoft.com/office/drawing/2014/main" id="{FC94A847-28ED-80DB-A834-BAB890BF7DA4}"/>
                    </a:ext>
                  </a:extLst>
                </p:cNvPr>
                <p:cNvPicPr/>
                <p:nvPr/>
              </p:nvPicPr>
              <p:blipFill>
                <a:blip r:embed="rId61"/>
                <a:stretch>
                  <a:fillRect/>
                </a:stretch>
              </p:blipFill>
              <p:spPr>
                <a:xfrm>
                  <a:off x="3391810" y="1062089"/>
                  <a:ext cx="453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6" name="Ink 45">
                  <a:extLst>
                    <a:ext uri="{FF2B5EF4-FFF2-40B4-BE49-F238E27FC236}">
                      <a16:creationId xmlns:a16="http://schemas.microsoft.com/office/drawing/2014/main" id="{4A992AE0-77B7-A9BF-0BE6-8DE210CC0FAD}"/>
                    </a:ext>
                  </a:extLst>
                </p14:cNvPr>
                <p14:cNvContentPartPr/>
                <p14:nvPr/>
              </p14:nvContentPartPr>
              <p14:xfrm>
                <a:off x="5373250" y="1045169"/>
                <a:ext cx="1429920" cy="505080"/>
              </p14:xfrm>
            </p:contentPart>
          </mc:Choice>
          <mc:Fallback xmlns="">
            <p:pic>
              <p:nvPicPr>
                <p:cNvPr id="46" name="Ink 45">
                  <a:extLst>
                    <a:ext uri="{FF2B5EF4-FFF2-40B4-BE49-F238E27FC236}">
                      <a16:creationId xmlns:a16="http://schemas.microsoft.com/office/drawing/2014/main" id="{4A992AE0-77B7-A9BF-0BE6-8DE210CC0FAD}"/>
                    </a:ext>
                  </a:extLst>
                </p:cNvPr>
                <p:cNvPicPr/>
                <p:nvPr/>
              </p:nvPicPr>
              <p:blipFill>
                <a:blip r:embed="rId63"/>
                <a:stretch>
                  <a:fillRect/>
                </a:stretch>
              </p:blipFill>
              <p:spPr>
                <a:xfrm>
                  <a:off x="5364250" y="1036529"/>
                  <a:ext cx="1447560" cy="522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7" name="Ink 46">
                  <a:extLst>
                    <a:ext uri="{FF2B5EF4-FFF2-40B4-BE49-F238E27FC236}">
                      <a16:creationId xmlns:a16="http://schemas.microsoft.com/office/drawing/2014/main" id="{EED7D0E0-2F17-2A49-D368-DE0C318AB2FE}"/>
                    </a:ext>
                  </a:extLst>
                </p14:cNvPr>
                <p14:cNvContentPartPr/>
                <p14:nvPr/>
              </p14:nvContentPartPr>
              <p14:xfrm>
                <a:off x="6057970" y="1104929"/>
                <a:ext cx="356400" cy="10440"/>
              </p14:xfrm>
            </p:contentPart>
          </mc:Choice>
          <mc:Fallback xmlns="">
            <p:pic>
              <p:nvPicPr>
                <p:cNvPr id="47" name="Ink 46">
                  <a:extLst>
                    <a:ext uri="{FF2B5EF4-FFF2-40B4-BE49-F238E27FC236}">
                      <a16:creationId xmlns:a16="http://schemas.microsoft.com/office/drawing/2014/main" id="{EED7D0E0-2F17-2A49-D368-DE0C318AB2FE}"/>
                    </a:ext>
                  </a:extLst>
                </p:cNvPr>
                <p:cNvPicPr/>
                <p:nvPr/>
              </p:nvPicPr>
              <p:blipFill>
                <a:blip r:embed="rId65"/>
                <a:stretch>
                  <a:fillRect/>
                </a:stretch>
              </p:blipFill>
              <p:spPr>
                <a:xfrm>
                  <a:off x="6049330" y="1095929"/>
                  <a:ext cx="374040" cy="28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
            <p14:nvContentPartPr>
              <p14:cNvPr id="49" name="Ink 48">
                <a:extLst>
                  <a:ext uri="{FF2B5EF4-FFF2-40B4-BE49-F238E27FC236}">
                    <a16:creationId xmlns:a16="http://schemas.microsoft.com/office/drawing/2014/main" id="{E0064BA3-12A1-40D7-C315-02DE11CD6DE9}"/>
                  </a:ext>
                </a:extLst>
              </p14:cNvPr>
              <p14:cNvContentPartPr/>
              <p14:nvPr/>
            </p14:nvContentPartPr>
            <p14:xfrm>
              <a:off x="2160970" y="1576529"/>
              <a:ext cx="1566720" cy="550440"/>
            </p14:xfrm>
          </p:contentPart>
        </mc:Choice>
        <mc:Fallback xmlns="">
          <p:pic>
            <p:nvPicPr>
              <p:cNvPr id="49" name="Ink 48">
                <a:extLst>
                  <a:ext uri="{FF2B5EF4-FFF2-40B4-BE49-F238E27FC236}">
                    <a16:creationId xmlns:a16="http://schemas.microsoft.com/office/drawing/2014/main" id="{E0064BA3-12A1-40D7-C315-02DE11CD6DE9}"/>
                  </a:ext>
                </a:extLst>
              </p:cNvPr>
              <p:cNvPicPr/>
              <p:nvPr/>
            </p:nvPicPr>
            <p:blipFill>
              <a:blip r:embed="rId67"/>
              <a:stretch>
                <a:fillRect/>
              </a:stretch>
            </p:blipFill>
            <p:spPr>
              <a:xfrm>
                <a:off x="2151970" y="1567889"/>
                <a:ext cx="1584360" cy="568080"/>
              </a:xfrm>
              <a:prstGeom prst="rect">
                <a:avLst/>
              </a:prstGeom>
            </p:spPr>
          </p:pic>
        </mc:Fallback>
      </mc:AlternateContent>
      <p:grpSp>
        <p:nvGrpSpPr>
          <p:cNvPr id="58" name="Group 57">
            <a:extLst>
              <a:ext uri="{FF2B5EF4-FFF2-40B4-BE49-F238E27FC236}">
                <a16:creationId xmlns:a16="http://schemas.microsoft.com/office/drawing/2014/main" id="{17318DE3-93E0-FF15-4A20-D02C57682880}"/>
              </a:ext>
            </a:extLst>
          </p:cNvPr>
          <p:cNvGrpSpPr/>
          <p:nvPr/>
        </p:nvGrpSpPr>
        <p:grpSpPr>
          <a:xfrm>
            <a:off x="3825970" y="1572209"/>
            <a:ext cx="3572640" cy="624960"/>
            <a:chOff x="3825970" y="1572209"/>
            <a:chExt cx="3572640" cy="624960"/>
          </a:xfrm>
        </p:grpSpPr>
        <mc:AlternateContent xmlns:mc="http://schemas.openxmlformats.org/markup-compatibility/2006" xmlns:p14="http://schemas.microsoft.com/office/powerpoint/2010/main">
          <mc:Choice Requires="p14">
            <p:contentPart p14:bwMode="auto" r:id="rId68">
              <p14:nvContentPartPr>
                <p14:cNvPr id="50" name="Ink 49">
                  <a:extLst>
                    <a:ext uri="{FF2B5EF4-FFF2-40B4-BE49-F238E27FC236}">
                      <a16:creationId xmlns:a16="http://schemas.microsoft.com/office/drawing/2014/main" id="{9F9946CF-D3F2-AA1D-8032-34351FE42569}"/>
                    </a:ext>
                  </a:extLst>
                </p14:cNvPr>
                <p14:cNvContentPartPr/>
                <p14:nvPr/>
              </p14:nvContentPartPr>
              <p14:xfrm>
                <a:off x="3825970" y="1625489"/>
                <a:ext cx="1348200" cy="372240"/>
              </p14:xfrm>
            </p:contentPart>
          </mc:Choice>
          <mc:Fallback xmlns="">
            <p:pic>
              <p:nvPicPr>
                <p:cNvPr id="50" name="Ink 49">
                  <a:extLst>
                    <a:ext uri="{FF2B5EF4-FFF2-40B4-BE49-F238E27FC236}">
                      <a16:creationId xmlns:a16="http://schemas.microsoft.com/office/drawing/2014/main" id="{9F9946CF-D3F2-AA1D-8032-34351FE42569}"/>
                    </a:ext>
                  </a:extLst>
                </p:cNvPr>
                <p:cNvPicPr/>
                <p:nvPr/>
              </p:nvPicPr>
              <p:blipFill>
                <a:blip r:embed="rId69"/>
                <a:stretch>
                  <a:fillRect/>
                </a:stretch>
              </p:blipFill>
              <p:spPr>
                <a:xfrm>
                  <a:off x="3817330" y="1616489"/>
                  <a:ext cx="1365840"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1" name="Ink 50">
                  <a:extLst>
                    <a:ext uri="{FF2B5EF4-FFF2-40B4-BE49-F238E27FC236}">
                      <a16:creationId xmlns:a16="http://schemas.microsoft.com/office/drawing/2014/main" id="{D8C740B2-7808-D737-C9AC-8651D785F4F0}"/>
                    </a:ext>
                  </a:extLst>
                </p14:cNvPr>
                <p14:cNvContentPartPr/>
                <p14:nvPr/>
              </p14:nvContentPartPr>
              <p14:xfrm>
                <a:off x="5096050" y="1826729"/>
                <a:ext cx="614160" cy="174960"/>
              </p14:xfrm>
            </p:contentPart>
          </mc:Choice>
          <mc:Fallback xmlns="">
            <p:pic>
              <p:nvPicPr>
                <p:cNvPr id="51" name="Ink 50">
                  <a:extLst>
                    <a:ext uri="{FF2B5EF4-FFF2-40B4-BE49-F238E27FC236}">
                      <a16:creationId xmlns:a16="http://schemas.microsoft.com/office/drawing/2014/main" id="{D8C740B2-7808-D737-C9AC-8651D785F4F0}"/>
                    </a:ext>
                  </a:extLst>
                </p:cNvPr>
                <p:cNvPicPr/>
                <p:nvPr/>
              </p:nvPicPr>
              <p:blipFill>
                <a:blip r:embed="rId71"/>
                <a:stretch>
                  <a:fillRect/>
                </a:stretch>
              </p:blipFill>
              <p:spPr>
                <a:xfrm>
                  <a:off x="5087050" y="1818089"/>
                  <a:ext cx="6318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2" name="Ink 51">
                  <a:extLst>
                    <a:ext uri="{FF2B5EF4-FFF2-40B4-BE49-F238E27FC236}">
                      <a16:creationId xmlns:a16="http://schemas.microsoft.com/office/drawing/2014/main" id="{0ED07D4D-F801-E1C7-839F-345C0B38DFB9}"/>
                    </a:ext>
                  </a:extLst>
                </p14:cNvPr>
                <p14:cNvContentPartPr/>
                <p14:nvPr/>
              </p14:nvContentPartPr>
              <p14:xfrm>
                <a:off x="6005770" y="1648169"/>
                <a:ext cx="274680" cy="549000"/>
              </p14:xfrm>
            </p:contentPart>
          </mc:Choice>
          <mc:Fallback xmlns="">
            <p:pic>
              <p:nvPicPr>
                <p:cNvPr id="52" name="Ink 51">
                  <a:extLst>
                    <a:ext uri="{FF2B5EF4-FFF2-40B4-BE49-F238E27FC236}">
                      <a16:creationId xmlns:a16="http://schemas.microsoft.com/office/drawing/2014/main" id="{0ED07D4D-F801-E1C7-839F-345C0B38DFB9}"/>
                    </a:ext>
                  </a:extLst>
                </p:cNvPr>
                <p:cNvPicPr/>
                <p:nvPr/>
              </p:nvPicPr>
              <p:blipFill>
                <a:blip r:embed="rId73"/>
                <a:stretch>
                  <a:fillRect/>
                </a:stretch>
              </p:blipFill>
              <p:spPr>
                <a:xfrm>
                  <a:off x="5997130" y="1639169"/>
                  <a:ext cx="292320" cy="566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3" name="Ink 52">
                  <a:extLst>
                    <a:ext uri="{FF2B5EF4-FFF2-40B4-BE49-F238E27FC236}">
                      <a16:creationId xmlns:a16="http://schemas.microsoft.com/office/drawing/2014/main" id="{8ECDE0C3-F47F-2CB3-C90A-81659F8BF2DA}"/>
                    </a:ext>
                  </a:extLst>
                </p14:cNvPr>
                <p14:cNvContentPartPr/>
                <p14:nvPr/>
              </p14:nvContentPartPr>
              <p14:xfrm>
                <a:off x="6546490" y="1572209"/>
                <a:ext cx="852120" cy="415440"/>
              </p14:xfrm>
            </p:contentPart>
          </mc:Choice>
          <mc:Fallback xmlns="">
            <p:pic>
              <p:nvPicPr>
                <p:cNvPr id="53" name="Ink 52">
                  <a:extLst>
                    <a:ext uri="{FF2B5EF4-FFF2-40B4-BE49-F238E27FC236}">
                      <a16:creationId xmlns:a16="http://schemas.microsoft.com/office/drawing/2014/main" id="{8ECDE0C3-F47F-2CB3-C90A-81659F8BF2DA}"/>
                    </a:ext>
                  </a:extLst>
                </p:cNvPr>
                <p:cNvPicPr/>
                <p:nvPr/>
              </p:nvPicPr>
              <p:blipFill>
                <a:blip r:embed="rId75"/>
                <a:stretch>
                  <a:fillRect/>
                </a:stretch>
              </p:blipFill>
              <p:spPr>
                <a:xfrm>
                  <a:off x="6537490" y="1563569"/>
                  <a:ext cx="869760" cy="433080"/>
                </a:xfrm>
                <a:prstGeom prst="rect">
                  <a:avLst/>
                </a:prstGeom>
              </p:spPr>
            </p:pic>
          </mc:Fallback>
        </mc:AlternateContent>
      </p:grpSp>
      <p:grpSp>
        <p:nvGrpSpPr>
          <p:cNvPr id="62" name="Group 61">
            <a:extLst>
              <a:ext uri="{FF2B5EF4-FFF2-40B4-BE49-F238E27FC236}">
                <a16:creationId xmlns:a16="http://schemas.microsoft.com/office/drawing/2014/main" id="{110AEBFC-B370-4160-7B82-49DAE150E567}"/>
              </a:ext>
            </a:extLst>
          </p:cNvPr>
          <p:cNvGrpSpPr/>
          <p:nvPr/>
        </p:nvGrpSpPr>
        <p:grpSpPr>
          <a:xfrm>
            <a:off x="7797130" y="1530449"/>
            <a:ext cx="2296080" cy="493920"/>
            <a:chOff x="7797130" y="1530449"/>
            <a:chExt cx="2296080" cy="493920"/>
          </a:xfrm>
        </p:grpSpPr>
        <mc:AlternateContent xmlns:mc="http://schemas.openxmlformats.org/markup-compatibility/2006" xmlns:p14="http://schemas.microsoft.com/office/powerpoint/2010/main">
          <mc:Choice Requires="p14">
            <p:contentPart p14:bwMode="auto" r:id="rId76">
              <p14:nvContentPartPr>
                <p14:cNvPr id="54" name="Ink 53">
                  <a:extLst>
                    <a:ext uri="{FF2B5EF4-FFF2-40B4-BE49-F238E27FC236}">
                      <a16:creationId xmlns:a16="http://schemas.microsoft.com/office/drawing/2014/main" id="{6E4CFC51-E4DC-8265-E7BE-4FA9EE62C1E5}"/>
                    </a:ext>
                  </a:extLst>
                </p14:cNvPr>
                <p14:cNvContentPartPr/>
                <p14:nvPr/>
              </p14:nvContentPartPr>
              <p14:xfrm>
                <a:off x="7797130" y="1576529"/>
                <a:ext cx="111240" cy="372240"/>
              </p14:xfrm>
            </p:contentPart>
          </mc:Choice>
          <mc:Fallback xmlns="">
            <p:pic>
              <p:nvPicPr>
                <p:cNvPr id="54" name="Ink 53">
                  <a:extLst>
                    <a:ext uri="{FF2B5EF4-FFF2-40B4-BE49-F238E27FC236}">
                      <a16:creationId xmlns:a16="http://schemas.microsoft.com/office/drawing/2014/main" id="{6E4CFC51-E4DC-8265-E7BE-4FA9EE62C1E5}"/>
                    </a:ext>
                  </a:extLst>
                </p:cNvPr>
                <p:cNvPicPr/>
                <p:nvPr/>
              </p:nvPicPr>
              <p:blipFill>
                <a:blip r:embed="rId77"/>
                <a:stretch>
                  <a:fillRect/>
                </a:stretch>
              </p:blipFill>
              <p:spPr>
                <a:xfrm>
                  <a:off x="7788130" y="1567529"/>
                  <a:ext cx="128880"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5" name="Ink 54">
                  <a:extLst>
                    <a:ext uri="{FF2B5EF4-FFF2-40B4-BE49-F238E27FC236}">
                      <a16:creationId xmlns:a16="http://schemas.microsoft.com/office/drawing/2014/main" id="{0E069F74-2772-D49C-1135-1977870D9037}"/>
                    </a:ext>
                  </a:extLst>
                </p14:cNvPr>
                <p14:cNvContentPartPr/>
                <p14:nvPr/>
              </p14:nvContentPartPr>
              <p14:xfrm>
                <a:off x="8042650" y="1743569"/>
                <a:ext cx="188640" cy="194760"/>
              </p14:xfrm>
            </p:contentPart>
          </mc:Choice>
          <mc:Fallback xmlns="">
            <p:pic>
              <p:nvPicPr>
                <p:cNvPr id="55" name="Ink 54">
                  <a:extLst>
                    <a:ext uri="{FF2B5EF4-FFF2-40B4-BE49-F238E27FC236}">
                      <a16:creationId xmlns:a16="http://schemas.microsoft.com/office/drawing/2014/main" id="{0E069F74-2772-D49C-1135-1977870D9037}"/>
                    </a:ext>
                  </a:extLst>
                </p:cNvPr>
                <p:cNvPicPr/>
                <p:nvPr/>
              </p:nvPicPr>
              <p:blipFill>
                <a:blip r:embed="rId79"/>
                <a:stretch>
                  <a:fillRect/>
                </a:stretch>
              </p:blipFill>
              <p:spPr>
                <a:xfrm>
                  <a:off x="8033650" y="1734929"/>
                  <a:ext cx="2062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6" name="Ink 55">
                  <a:extLst>
                    <a:ext uri="{FF2B5EF4-FFF2-40B4-BE49-F238E27FC236}">
                      <a16:creationId xmlns:a16="http://schemas.microsoft.com/office/drawing/2014/main" id="{06659786-8D37-E783-CA5E-61CA288CE109}"/>
                    </a:ext>
                  </a:extLst>
                </p14:cNvPr>
                <p14:cNvContentPartPr/>
                <p14:nvPr/>
              </p14:nvContentPartPr>
              <p14:xfrm>
                <a:off x="8301850" y="1530449"/>
                <a:ext cx="135720" cy="164520"/>
              </p14:xfrm>
            </p:contentPart>
          </mc:Choice>
          <mc:Fallback xmlns="">
            <p:pic>
              <p:nvPicPr>
                <p:cNvPr id="56" name="Ink 55">
                  <a:extLst>
                    <a:ext uri="{FF2B5EF4-FFF2-40B4-BE49-F238E27FC236}">
                      <a16:creationId xmlns:a16="http://schemas.microsoft.com/office/drawing/2014/main" id="{06659786-8D37-E783-CA5E-61CA288CE109}"/>
                    </a:ext>
                  </a:extLst>
                </p:cNvPr>
                <p:cNvPicPr/>
                <p:nvPr/>
              </p:nvPicPr>
              <p:blipFill>
                <a:blip r:embed="rId81"/>
                <a:stretch>
                  <a:fillRect/>
                </a:stretch>
              </p:blipFill>
              <p:spPr>
                <a:xfrm>
                  <a:off x="8293210" y="1521449"/>
                  <a:ext cx="1533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9" name="Ink 58">
                  <a:extLst>
                    <a:ext uri="{FF2B5EF4-FFF2-40B4-BE49-F238E27FC236}">
                      <a16:creationId xmlns:a16="http://schemas.microsoft.com/office/drawing/2014/main" id="{F076D22C-55DB-3295-3EF2-43B407D8B25F}"/>
                    </a:ext>
                  </a:extLst>
                </p14:cNvPr>
                <p14:cNvContentPartPr/>
                <p14:nvPr/>
              </p14:nvContentPartPr>
              <p14:xfrm>
                <a:off x="8645290" y="1731689"/>
                <a:ext cx="416880" cy="159480"/>
              </p14:xfrm>
            </p:contentPart>
          </mc:Choice>
          <mc:Fallback xmlns="">
            <p:pic>
              <p:nvPicPr>
                <p:cNvPr id="59" name="Ink 58">
                  <a:extLst>
                    <a:ext uri="{FF2B5EF4-FFF2-40B4-BE49-F238E27FC236}">
                      <a16:creationId xmlns:a16="http://schemas.microsoft.com/office/drawing/2014/main" id="{F076D22C-55DB-3295-3EF2-43B407D8B25F}"/>
                    </a:ext>
                  </a:extLst>
                </p:cNvPr>
                <p:cNvPicPr/>
                <p:nvPr/>
              </p:nvPicPr>
              <p:blipFill>
                <a:blip r:embed="rId83"/>
                <a:stretch>
                  <a:fillRect/>
                </a:stretch>
              </p:blipFill>
              <p:spPr>
                <a:xfrm>
                  <a:off x="8636290" y="1723049"/>
                  <a:ext cx="4345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0" name="Ink 59">
                  <a:extLst>
                    <a:ext uri="{FF2B5EF4-FFF2-40B4-BE49-F238E27FC236}">
                      <a16:creationId xmlns:a16="http://schemas.microsoft.com/office/drawing/2014/main" id="{075EBFDC-6481-67BF-EAB1-83966D3FF1F0}"/>
                    </a:ext>
                  </a:extLst>
                </p14:cNvPr>
                <p14:cNvContentPartPr/>
                <p14:nvPr/>
              </p14:nvContentPartPr>
              <p14:xfrm>
                <a:off x="8875690" y="1627649"/>
                <a:ext cx="36360" cy="10080"/>
              </p14:xfrm>
            </p:contentPart>
          </mc:Choice>
          <mc:Fallback xmlns="">
            <p:pic>
              <p:nvPicPr>
                <p:cNvPr id="60" name="Ink 59">
                  <a:extLst>
                    <a:ext uri="{FF2B5EF4-FFF2-40B4-BE49-F238E27FC236}">
                      <a16:creationId xmlns:a16="http://schemas.microsoft.com/office/drawing/2014/main" id="{075EBFDC-6481-67BF-EAB1-83966D3FF1F0}"/>
                    </a:ext>
                  </a:extLst>
                </p:cNvPr>
                <p:cNvPicPr/>
                <p:nvPr/>
              </p:nvPicPr>
              <p:blipFill>
                <a:blip r:embed="rId85"/>
                <a:stretch>
                  <a:fillRect/>
                </a:stretch>
              </p:blipFill>
              <p:spPr>
                <a:xfrm>
                  <a:off x="8866690" y="1618649"/>
                  <a:ext cx="540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1" name="Ink 60">
                  <a:extLst>
                    <a:ext uri="{FF2B5EF4-FFF2-40B4-BE49-F238E27FC236}">
                      <a16:creationId xmlns:a16="http://schemas.microsoft.com/office/drawing/2014/main" id="{74800EE6-AA86-9912-21C5-23F7285FE4AF}"/>
                    </a:ext>
                  </a:extLst>
                </p14:cNvPr>
                <p14:cNvContentPartPr/>
                <p14:nvPr/>
              </p14:nvContentPartPr>
              <p14:xfrm>
                <a:off x="9318490" y="1732409"/>
                <a:ext cx="774720" cy="291960"/>
              </p14:xfrm>
            </p:contentPart>
          </mc:Choice>
          <mc:Fallback xmlns="">
            <p:pic>
              <p:nvPicPr>
                <p:cNvPr id="61" name="Ink 60">
                  <a:extLst>
                    <a:ext uri="{FF2B5EF4-FFF2-40B4-BE49-F238E27FC236}">
                      <a16:creationId xmlns:a16="http://schemas.microsoft.com/office/drawing/2014/main" id="{74800EE6-AA86-9912-21C5-23F7285FE4AF}"/>
                    </a:ext>
                  </a:extLst>
                </p:cNvPr>
                <p:cNvPicPr/>
                <p:nvPr/>
              </p:nvPicPr>
              <p:blipFill>
                <a:blip r:embed="rId87"/>
                <a:stretch>
                  <a:fillRect/>
                </a:stretch>
              </p:blipFill>
              <p:spPr>
                <a:xfrm>
                  <a:off x="9309490" y="1723769"/>
                  <a:ext cx="792360" cy="309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8">
            <p14:nvContentPartPr>
              <p14:cNvPr id="63" name="Ink 62">
                <a:extLst>
                  <a:ext uri="{FF2B5EF4-FFF2-40B4-BE49-F238E27FC236}">
                    <a16:creationId xmlns:a16="http://schemas.microsoft.com/office/drawing/2014/main" id="{6E2B32FA-02B7-9A23-5FFA-C7112BB00E69}"/>
                  </a:ext>
                </a:extLst>
              </p14:cNvPr>
              <p14:cNvContentPartPr/>
              <p14:nvPr/>
            </p14:nvContentPartPr>
            <p14:xfrm>
              <a:off x="10606930" y="1525049"/>
              <a:ext cx="190440" cy="337680"/>
            </p14:xfrm>
          </p:contentPart>
        </mc:Choice>
        <mc:Fallback xmlns="">
          <p:pic>
            <p:nvPicPr>
              <p:cNvPr id="63" name="Ink 62">
                <a:extLst>
                  <a:ext uri="{FF2B5EF4-FFF2-40B4-BE49-F238E27FC236}">
                    <a16:creationId xmlns:a16="http://schemas.microsoft.com/office/drawing/2014/main" id="{6E2B32FA-02B7-9A23-5FFA-C7112BB00E69}"/>
                  </a:ext>
                </a:extLst>
              </p:cNvPr>
              <p:cNvPicPr/>
              <p:nvPr/>
            </p:nvPicPr>
            <p:blipFill>
              <a:blip r:embed="rId89"/>
              <a:stretch>
                <a:fillRect/>
              </a:stretch>
            </p:blipFill>
            <p:spPr>
              <a:xfrm>
                <a:off x="10597930" y="1516409"/>
                <a:ext cx="208080" cy="355320"/>
              </a:xfrm>
              <a:prstGeom prst="rect">
                <a:avLst/>
              </a:prstGeom>
            </p:spPr>
          </p:pic>
        </mc:Fallback>
      </mc:AlternateContent>
      <p:grpSp>
        <p:nvGrpSpPr>
          <p:cNvPr id="72" name="Group 71">
            <a:extLst>
              <a:ext uri="{FF2B5EF4-FFF2-40B4-BE49-F238E27FC236}">
                <a16:creationId xmlns:a16="http://schemas.microsoft.com/office/drawing/2014/main" id="{E72D1015-7660-F0B7-D9AB-829F2321FF58}"/>
              </a:ext>
            </a:extLst>
          </p:cNvPr>
          <p:cNvGrpSpPr/>
          <p:nvPr/>
        </p:nvGrpSpPr>
        <p:grpSpPr>
          <a:xfrm>
            <a:off x="10858210" y="1472489"/>
            <a:ext cx="1203840" cy="411480"/>
            <a:chOff x="10858210" y="1472489"/>
            <a:chExt cx="1203840" cy="411480"/>
          </a:xfrm>
        </p:grpSpPr>
        <mc:AlternateContent xmlns:mc="http://schemas.openxmlformats.org/markup-compatibility/2006" xmlns:p14="http://schemas.microsoft.com/office/powerpoint/2010/main">
          <mc:Choice Requires="p14">
            <p:contentPart p14:bwMode="auto" r:id="rId90">
              <p14:nvContentPartPr>
                <p14:cNvPr id="66" name="Ink 65">
                  <a:extLst>
                    <a:ext uri="{FF2B5EF4-FFF2-40B4-BE49-F238E27FC236}">
                      <a16:creationId xmlns:a16="http://schemas.microsoft.com/office/drawing/2014/main" id="{F12FD52B-DADD-4630-C5F5-E99320292744}"/>
                    </a:ext>
                  </a:extLst>
                </p14:cNvPr>
                <p14:cNvContentPartPr/>
                <p14:nvPr/>
              </p14:nvContentPartPr>
              <p14:xfrm>
                <a:off x="10858210" y="1544849"/>
                <a:ext cx="192960" cy="339120"/>
              </p14:xfrm>
            </p:contentPart>
          </mc:Choice>
          <mc:Fallback xmlns="">
            <p:pic>
              <p:nvPicPr>
                <p:cNvPr id="66" name="Ink 65">
                  <a:extLst>
                    <a:ext uri="{FF2B5EF4-FFF2-40B4-BE49-F238E27FC236}">
                      <a16:creationId xmlns:a16="http://schemas.microsoft.com/office/drawing/2014/main" id="{F12FD52B-DADD-4630-C5F5-E99320292744}"/>
                    </a:ext>
                  </a:extLst>
                </p:cNvPr>
                <p:cNvPicPr/>
                <p:nvPr/>
              </p:nvPicPr>
              <p:blipFill>
                <a:blip r:embed="rId91"/>
                <a:stretch>
                  <a:fillRect/>
                </a:stretch>
              </p:blipFill>
              <p:spPr>
                <a:xfrm>
                  <a:off x="10849570" y="1535849"/>
                  <a:ext cx="21060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7" name="Ink 66">
                  <a:extLst>
                    <a:ext uri="{FF2B5EF4-FFF2-40B4-BE49-F238E27FC236}">
                      <a16:creationId xmlns:a16="http://schemas.microsoft.com/office/drawing/2014/main" id="{A2C7948F-8D07-4374-DEF2-1800152D5E7A}"/>
                    </a:ext>
                  </a:extLst>
                </p14:cNvPr>
                <p14:cNvContentPartPr/>
                <p14:nvPr/>
              </p14:nvContentPartPr>
              <p14:xfrm>
                <a:off x="11265010" y="1472489"/>
                <a:ext cx="235440" cy="358920"/>
              </p14:xfrm>
            </p:contentPart>
          </mc:Choice>
          <mc:Fallback xmlns="">
            <p:pic>
              <p:nvPicPr>
                <p:cNvPr id="67" name="Ink 66">
                  <a:extLst>
                    <a:ext uri="{FF2B5EF4-FFF2-40B4-BE49-F238E27FC236}">
                      <a16:creationId xmlns:a16="http://schemas.microsoft.com/office/drawing/2014/main" id="{A2C7948F-8D07-4374-DEF2-1800152D5E7A}"/>
                    </a:ext>
                  </a:extLst>
                </p:cNvPr>
                <p:cNvPicPr/>
                <p:nvPr/>
              </p:nvPicPr>
              <p:blipFill>
                <a:blip r:embed="rId93"/>
                <a:stretch>
                  <a:fillRect/>
                </a:stretch>
              </p:blipFill>
              <p:spPr>
                <a:xfrm>
                  <a:off x="11256010" y="1463489"/>
                  <a:ext cx="25308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8" name="Ink 67">
                  <a:extLst>
                    <a:ext uri="{FF2B5EF4-FFF2-40B4-BE49-F238E27FC236}">
                      <a16:creationId xmlns:a16="http://schemas.microsoft.com/office/drawing/2014/main" id="{1422FADE-5CDE-CFA9-6E1D-7973ECC56556}"/>
                    </a:ext>
                  </a:extLst>
                </p14:cNvPr>
                <p14:cNvContentPartPr/>
                <p14:nvPr/>
              </p14:nvContentPartPr>
              <p14:xfrm>
                <a:off x="11497570" y="1557449"/>
                <a:ext cx="238680" cy="248760"/>
              </p14:xfrm>
            </p:contentPart>
          </mc:Choice>
          <mc:Fallback xmlns="">
            <p:pic>
              <p:nvPicPr>
                <p:cNvPr id="68" name="Ink 67">
                  <a:extLst>
                    <a:ext uri="{FF2B5EF4-FFF2-40B4-BE49-F238E27FC236}">
                      <a16:creationId xmlns:a16="http://schemas.microsoft.com/office/drawing/2014/main" id="{1422FADE-5CDE-CFA9-6E1D-7973ECC56556}"/>
                    </a:ext>
                  </a:extLst>
                </p:cNvPr>
                <p:cNvPicPr/>
                <p:nvPr/>
              </p:nvPicPr>
              <p:blipFill>
                <a:blip r:embed="rId95"/>
                <a:stretch>
                  <a:fillRect/>
                </a:stretch>
              </p:blipFill>
              <p:spPr>
                <a:xfrm>
                  <a:off x="11488930" y="1548449"/>
                  <a:ext cx="25632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9" name="Ink 68">
                  <a:extLst>
                    <a:ext uri="{FF2B5EF4-FFF2-40B4-BE49-F238E27FC236}">
                      <a16:creationId xmlns:a16="http://schemas.microsoft.com/office/drawing/2014/main" id="{F09BBDD2-5FA5-F31B-F32F-3DB6E5C89835}"/>
                    </a:ext>
                  </a:extLst>
                </p14:cNvPr>
                <p14:cNvContentPartPr/>
                <p14:nvPr/>
              </p14:nvContentPartPr>
              <p14:xfrm>
                <a:off x="11779450" y="1621169"/>
                <a:ext cx="128520" cy="21240"/>
              </p14:xfrm>
            </p:contentPart>
          </mc:Choice>
          <mc:Fallback xmlns="">
            <p:pic>
              <p:nvPicPr>
                <p:cNvPr id="69" name="Ink 68">
                  <a:extLst>
                    <a:ext uri="{FF2B5EF4-FFF2-40B4-BE49-F238E27FC236}">
                      <a16:creationId xmlns:a16="http://schemas.microsoft.com/office/drawing/2014/main" id="{F09BBDD2-5FA5-F31B-F32F-3DB6E5C89835}"/>
                    </a:ext>
                  </a:extLst>
                </p:cNvPr>
                <p:cNvPicPr/>
                <p:nvPr/>
              </p:nvPicPr>
              <p:blipFill>
                <a:blip r:embed="rId97"/>
                <a:stretch>
                  <a:fillRect/>
                </a:stretch>
              </p:blipFill>
              <p:spPr>
                <a:xfrm>
                  <a:off x="11770450" y="1612529"/>
                  <a:ext cx="1461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0" name="Ink 69">
                  <a:extLst>
                    <a:ext uri="{FF2B5EF4-FFF2-40B4-BE49-F238E27FC236}">
                      <a16:creationId xmlns:a16="http://schemas.microsoft.com/office/drawing/2014/main" id="{19CF3E54-1EB1-3CBC-BF2F-2D54BADF666A}"/>
                    </a:ext>
                  </a:extLst>
                </p14:cNvPr>
                <p14:cNvContentPartPr/>
                <p14:nvPr/>
              </p14:nvContentPartPr>
              <p14:xfrm>
                <a:off x="11774770" y="1721969"/>
                <a:ext cx="94320" cy="13680"/>
              </p14:xfrm>
            </p:contentPart>
          </mc:Choice>
          <mc:Fallback xmlns="">
            <p:pic>
              <p:nvPicPr>
                <p:cNvPr id="70" name="Ink 69">
                  <a:extLst>
                    <a:ext uri="{FF2B5EF4-FFF2-40B4-BE49-F238E27FC236}">
                      <a16:creationId xmlns:a16="http://schemas.microsoft.com/office/drawing/2014/main" id="{19CF3E54-1EB1-3CBC-BF2F-2D54BADF666A}"/>
                    </a:ext>
                  </a:extLst>
                </p:cNvPr>
                <p:cNvPicPr/>
                <p:nvPr/>
              </p:nvPicPr>
              <p:blipFill>
                <a:blip r:embed="rId99"/>
                <a:stretch>
                  <a:fillRect/>
                </a:stretch>
              </p:blipFill>
              <p:spPr>
                <a:xfrm>
                  <a:off x="11765770" y="1713329"/>
                  <a:ext cx="1119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1" name="Ink 70">
                  <a:extLst>
                    <a:ext uri="{FF2B5EF4-FFF2-40B4-BE49-F238E27FC236}">
                      <a16:creationId xmlns:a16="http://schemas.microsoft.com/office/drawing/2014/main" id="{D8959043-1B7E-4201-845B-36A6433C5CF4}"/>
                    </a:ext>
                  </a:extLst>
                </p14:cNvPr>
                <p14:cNvContentPartPr/>
                <p14:nvPr/>
              </p14:nvContentPartPr>
              <p14:xfrm>
                <a:off x="11963050" y="1607849"/>
                <a:ext cx="99000" cy="175680"/>
              </p14:xfrm>
            </p:contentPart>
          </mc:Choice>
          <mc:Fallback xmlns="">
            <p:pic>
              <p:nvPicPr>
                <p:cNvPr id="71" name="Ink 70">
                  <a:extLst>
                    <a:ext uri="{FF2B5EF4-FFF2-40B4-BE49-F238E27FC236}">
                      <a16:creationId xmlns:a16="http://schemas.microsoft.com/office/drawing/2014/main" id="{D8959043-1B7E-4201-845B-36A6433C5CF4}"/>
                    </a:ext>
                  </a:extLst>
                </p:cNvPr>
                <p:cNvPicPr/>
                <p:nvPr/>
              </p:nvPicPr>
              <p:blipFill>
                <a:blip r:embed="rId101"/>
                <a:stretch>
                  <a:fillRect/>
                </a:stretch>
              </p:blipFill>
              <p:spPr>
                <a:xfrm>
                  <a:off x="11954410" y="1599209"/>
                  <a:ext cx="116640" cy="193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2">
            <p14:nvContentPartPr>
              <p14:cNvPr id="73" name="Ink 72">
                <a:extLst>
                  <a:ext uri="{FF2B5EF4-FFF2-40B4-BE49-F238E27FC236}">
                    <a16:creationId xmlns:a16="http://schemas.microsoft.com/office/drawing/2014/main" id="{5333F624-A60C-6B37-3C6B-EC5C224AFFA2}"/>
                  </a:ext>
                </a:extLst>
              </p14:cNvPr>
              <p14:cNvContentPartPr/>
              <p14:nvPr/>
            </p14:nvContentPartPr>
            <p14:xfrm>
              <a:off x="2036770" y="2429009"/>
              <a:ext cx="1324440" cy="562320"/>
            </p14:xfrm>
          </p:contentPart>
        </mc:Choice>
        <mc:Fallback xmlns="">
          <p:pic>
            <p:nvPicPr>
              <p:cNvPr id="73" name="Ink 72">
                <a:extLst>
                  <a:ext uri="{FF2B5EF4-FFF2-40B4-BE49-F238E27FC236}">
                    <a16:creationId xmlns:a16="http://schemas.microsoft.com/office/drawing/2014/main" id="{5333F624-A60C-6B37-3C6B-EC5C224AFFA2}"/>
                  </a:ext>
                </a:extLst>
              </p:cNvPr>
              <p:cNvPicPr/>
              <p:nvPr/>
            </p:nvPicPr>
            <p:blipFill>
              <a:blip r:embed="rId103"/>
              <a:stretch>
                <a:fillRect/>
              </a:stretch>
            </p:blipFill>
            <p:spPr>
              <a:xfrm>
                <a:off x="2027770" y="2420369"/>
                <a:ext cx="1342080" cy="5799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4" name="Ink 73">
                <a:extLst>
                  <a:ext uri="{FF2B5EF4-FFF2-40B4-BE49-F238E27FC236}">
                    <a16:creationId xmlns:a16="http://schemas.microsoft.com/office/drawing/2014/main" id="{1BC29513-7C60-BE9B-EEB4-D7BF4078B35A}"/>
                  </a:ext>
                </a:extLst>
              </p14:cNvPr>
              <p14:cNvContentPartPr/>
              <p14:nvPr/>
            </p14:nvContentPartPr>
            <p14:xfrm>
              <a:off x="3351850" y="2745449"/>
              <a:ext cx="107280" cy="66960"/>
            </p14:xfrm>
          </p:contentPart>
        </mc:Choice>
        <mc:Fallback xmlns="">
          <p:pic>
            <p:nvPicPr>
              <p:cNvPr id="74" name="Ink 73">
                <a:extLst>
                  <a:ext uri="{FF2B5EF4-FFF2-40B4-BE49-F238E27FC236}">
                    <a16:creationId xmlns:a16="http://schemas.microsoft.com/office/drawing/2014/main" id="{1BC29513-7C60-BE9B-EEB4-D7BF4078B35A}"/>
                  </a:ext>
                </a:extLst>
              </p:cNvPr>
              <p:cNvPicPr/>
              <p:nvPr/>
            </p:nvPicPr>
            <p:blipFill>
              <a:blip r:embed="rId105"/>
              <a:stretch>
                <a:fillRect/>
              </a:stretch>
            </p:blipFill>
            <p:spPr>
              <a:xfrm>
                <a:off x="3342850" y="2736809"/>
                <a:ext cx="1249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5" name="Ink 74">
                <a:extLst>
                  <a:ext uri="{FF2B5EF4-FFF2-40B4-BE49-F238E27FC236}">
                    <a16:creationId xmlns:a16="http://schemas.microsoft.com/office/drawing/2014/main" id="{7F6E55E1-B254-0F4F-0131-BC09B1EB9AC5}"/>
                  </a:ext>
                </a:extLst>
              </p14:cNvPr>
              <p14:cNvContentPartPr/>
              <p14:nvPr/>
            </p14:nvContentPartPr>
            <p14:xfrm>
              <a:off x="3676930" y="2538449"/>
              <a:ext cx="1460160" cy="388440"/>
            </p14:xfrm>
          </p:contentPart>
        </mc:Choice>
        <mc:Fallback xmlns="">
          <p:pic>
            <p:nvPicPr>
              <p:cNvPr id="75" name="Ink 74">
                <a:extLst>
                  <a:ext uri="{FF2B5EF4-FFF2-40B4-BE49-F238E27FC236}">
                    <a16:creationId xmlns:a16="http://schemas.microsoft.com/office/drawing/2014/main" id="{7F6E55E1-B254-0F4F-0131-BC09B1EB9AC5}"/>
                  </a:ext>
                </a:extLst>
              </p:cNvPr>
              <p:cNvPicPr/>
              <p:nvPr/>
            </p:nvPicPr>
            <p:blipFill>
              <a:blip r:embed="rId107"/>
              <a:stretch>
                <a:fillRect/>
              </a:stretch>
            </p:blipFill>
            <p:spPr>
              <a:xfrm>
                <a:off x="3668290" y="2529809"/>
                <a:ext cx="1477800" cy="4060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6" name="Ink 75">
                <a:extLst>
                  <a:ext uri="{FF2B5EF4-FFF2-40B4-BE49-F238E27FC236}">
                    <a16:creationId xmlns:a16="http://schemas.microsoft.com/office/drawing/2014/main" id="{05202DCC-0C22-345D-1116-65F4A0A31D93}"/>
                  </a:ext>
                </a:extLst>
              </p14:cNvPr>
              <p14:cNvContentPartPr/>
              <p14:nvPr/>
            </p14:nvContentPartPr>
            <p14:xfrm>
              <a:off x="5185690" y="2661929"/>
              <a:ext cx="503640" cy="136080"/>
            </p14:xfrm>
          </p:contentPart>
        </mc:Choice>
        <mc:Fallback xmlns="">
          <p:pic>
            <p:nvPicPr>
              <p:cNvPr id="76" name="Ink 75">
                <a:extLst>
                  <a:ext uri="{FF2B5EF4-FFF2-40B4-BE49-F238E27FC236}">
                    <a16:creationId xmlns:a16="http://schemas.microsoft.com/office/drawing/2014/main" id="{05202DCC-0C22-345D-1116-65F4A0A31D93}"/>
                  </a:ext>
                </a:extLst>
              </p:cNvPr>
              <p:cNvPicPr/>
              <p:nvPr/>
            </p:nvPicPr>
            <p:blipFill>
              <a:blip r:embed="rId109"/>
              <a:stretch>
                <a:fillRect/>
              </a:stretch>
            </p:blipFill>
            <p:spPr>
              <a:xfrm>
                <a:off x="5177050" y="2652929"/>
                <a:ext cx="521280" cy="153720"/>
              </a:xfrm>
              <a:prstGeom prst="rect">
                <a:avLst/>
              </a:prstGeom>
            </p:spPr>
          </p:pic>
        </mc:Fallback>
      </mc:AlternateContent>
      <p:grpSp>
        <p:nvGrpSpPr>
          <p:cNvPr id="85" name="Group 84">
            <a:extLst>
              <a:ext uri="{FF2B5EF4-FFF2-40B4-BE49-F238E27FC236}">
                <a16:creationId xmlns:a16="http://schemas.microsoft.com/office/drawing/2014/main" id="{8D807874-5EE2-E82A-39F4-82B1C05E4FEB}"/>
              </a:ext>
            </a:extLst>
          </p:cNvPr>
          <p:cNvGrpSpPr/>
          <p:nvPr/>
        </p:nvGrpSpPr>
        <p:grpSpPr>
          <a:xfrm>
            <a:off x="8573290" y="2479409"/>
            <a:ext cx="373680" cy="306720"/>
            <a:chOff x="8573290" y="2479409"/>
            <a:chExt cx="373680" cy="306720"/>
          </a:xfrm>
        </p:grpSpPr>
        <mc:AlternateContent xmlns:mc="http://schemas.openxmlformats.org/markup-compatibility/2006" xmlns:p14="http://schemas.microsoft.com/office/powerpoint/2010/main">
          <mc:Choice Requires="p14">
            <p:contentPart p14:bwMode="auto" r:id="rId110">
              <p14:nvContentPartPr>
                <p14:cNvPr id="83" name="Ink 82">
                  <a:extLst>
                    <a:ext uri="{FF2B5EF4-FFF2-40B4-BE49-F238E27FC236}">
                      <a16:creationId xmlns:a16="http://schemas.microsoft.com/office/drawing/2014/main" id="{E91515FD-4637-A710-3C5B-E4E3B73D90AA}"/>
                    </a:ext>
                  </a:extLst>
                </p14:cNvPr>
                <p14:cNvContentPartPr/>
                <p14:nvPr/>
              </p14:nvContentPartPr>
              <p14:xfrm>
                <a:off x="8573290" y="2599649"/>
                <a:ext cx="373680" cy="186480"/>
              </p14:xfrm>
            </p:contentPart>
          </mc:Choice>
          <mc:Fallback xmlns="">
            <p:pic>
              <p:nvPicPr>
                <p:cNvPr id="83" name="Ink 82">
                  <a:extLst>
                    <a:ext uri="{FF2B5EF4-FFF2-40B4-BE49-F238E27FC236}">
                      <a16:creationId xmlns:a16="http://schemas.microsoft.com/office/drawing/2014/main" id="{E91515FD-4637-A710-3C5B-E4E3B73D90AA}"/>
                    </a:ext>
                  </a:extLst>
                </p:cNvPr>
                <p:cNvPicPr/>
                <p:nvPr/>
              </p:nvPicPr>
              <p:blipFill>
                <a:blip r:embed="rId111"/>
                <a:stretch>
                  <a:fillRect/>
                </a:stretch>
              </p:blipFill>
              <p:spPr>
                <a:xfrm>
                  <a:off x="8564650" y="2591009"/>
                  <a:ext cx="3913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4" name="Ink 83">
                  <a:extLst>
                    <a:ext uri="{FF2B5EF4-FFF2-40B4-BE49-F238E27FC236}">
                      <a16:creationId xmlns:a16="http://schemas.microsoft.com/office/drawing/2014/main" id="{1A198E49-EEFD-8A03-915E-8CE2CD547211}"/>
                    </a:ext>
                  </a:extLst>
                </p14:cNvPr>
                <p14:cNvContentPartPr/>
                <p14:nvPr/>
              </p14:nvContentPartPr>
              <p14:xfrm>
                <a:off x="8827090" y="2479409"/>
                <a:ext cx="10080" cy="2880"/>
              </p14:xfrm>
            </p:contentPart>
          </mc:Choice>
          <mc:Fallback xmlns="">
            <p:pic>
              <p:nvPicPr>
                <p:cNvPr id="84" name="Ink 83">
                  <a:extLst>
                    <a:ext uri="{FF2B5EF4-FFF2-40B4-BE49-F238E27FC236}">
                      <a16:creationId xmlns:a16="http://schemas.microsoft.com/office/drawing/2014/main" id="{1A198E49-EEFD-8A03-915E-8CE2CD547211}"/>
                    </a:ext>
                  </a:extLst>
                </p:cNvPr>
                <p:cNvPicPr/>
                <p:nvPr/>
              </p:nvPicPr>
              <p:blipFill>
                <a:blip r:embed="rId113"/>
                <a:stretch>
                  <a:fillRect/>
                </a:stretch>
              </p:blipFill>
              <p:spPr>
                <a:xfrm>
                  <a:off x="8818450" y="2470409"/>
                  <a:ext cx="27720" cy="20520"/>
                </a:xfrm>
                <a:prstGeom prst="rect">
                  <a:avLst/>
                </a:prstGeom>
              </p:spPr>
            </p:pic>
          </mc:Fallback>
        </mc:AlternateContent>
      </p:grpSp>
      <p:grpSp>
        <p:nvGrpSpPr>
          <p:cNvPr id="98" name="Group 97">
            <a:extLst>
              <a:ext uri="{FF2B5EF4-FFF2-40B4-BE49-F238E27FC236}">
                <a16:creationId xmlns:a16="http://schemas.microsoft.com/office/drawing/2014/main" id="{08213E61-AFC7-F23C-2900-A4989DFA9683}"/>
              </a:ext>
            </a:extLst>
          </p:cNvPr>
          <p:cNvGrpSpPr/>
          <p:nvPr/>
        </p:nvGrpSpPr>
        <p:grpSpPr>
          <a:xfrm>
            <a:off x="9207610" y="2317409"/>
            <a:ext cx="1425600" cy="597600"/>
            <a:chOff x="9207610" y="2317409"/>
            <a:chExt cx="1425600" cy="597600"/>
          </a:xfrm>
        </p:grpSpPr>
        <mc:AlternateContent xmlns:mc="http://schemas.openxmlformats.org/markup-compatibility/2006" xmlns:p14="http://schemas.microsoft.com/office/powerpoint/2010/main">
          <mc:Choice Requires="p14">
            <p:contentPart p14:bwMode="auto" r:id="rId114">
              <p14:nvContentPartPr>
                <p14:cNvPr id="87" name="Ink 86">
                  <a:extLst>
                    <a:ext uri="{FF2B5EF4-FFF2-40B4-BE49-F238E27FC236}">
                      <a16:creationId xmlns:a16="http://schemas.microsoft.com/office/drawing/2014/main" id="{D1F656F5-7793-5759-1323-6E7A386C509D}"/>
                    </a:ext>
                  </a:extLst>
                </p14:cNvPr>
                <p14:cNvContentPartPr/>
                <p14:nvPr/>
              </p14:nvContentPartPr>
              <p14:xfrm>
                <a:off x="9314530" y="2428289"/>
                <a:ext cx="185400" cy="318600"/>
              </p14:xfrm>
            </p:contentPart>
          </mc:Choice>
          <mc:Fallback xmlns="">
            <p:pic>
              <p:nvPicPr>
                <p:cNvPr id="87" name="Ink 86">
                  <a:extLst>
                    <a:ext uri="{FF2B5EF4-FFF2-40B4-BE49-F238E27FC236}">
                      <a16:creationId xmlns:a16="http://schemas.microsoft.com/office/drawing/2014/main" id="{D1F656F5-7793-5759-1323-6E7A386C509D}"/>
                    </a:ext>
                  </a:extLst>
                </p:cNvPr>
                <p:cNvPicPr/>
                <p:nvPr/>
              </p:nvPicPr>
              <p:blipFill>
                <a:blip r:embed="rId115"/>
                <a:stretch>
                  <a:fillRect/>
                </a:stretch>
              </p:blipFill>
              <p:spPr>
                <a:xfrm>
                  <a:off x="9305890" y="2419649"/>
                  <a:ext cx="20304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8" name="Ink 87">
                  <a:extLst>
                    <a:ext uri="{FF2B5EF4-FFF2-40B4-BE49-F238E27FC236}">
                      <a16:creationId xmlns:a16="http://schemas.microsoft.com/office/drawing/2014/main" id="{E56D346F-8052-5F8D-7EE4-9D4AC537E7A6}"/>
                    </a:ext>
                  </a:extLst>
                </p14:cNvPr>
                <p14:cNvContentPartPr/>
                <p14:nvPr/>
              </p14:nvContentPartPr>
              <p14:xfrm>
                <a:off x="9739690" y="2452769"/>
                <a:ext cx="26640" cy="145440"/>
              </p14:xfrm>
            </p:contentPart>
          </mc:Choice>
          <mc:Fallback xmlns="">
            <p:pic>
              <p:nvPicPr>
                <p:cNvPr id="88" name="Ink 87">
                  <a:extLst>
                    <a:ext uri="{FF2B5EF4-FFF2-40B4-BE49-F238E27FC236}">
                      <a16:creationId xmlns:a16="http://schemas.microsoft.com/office/drawing/2014/main" id="{E56D346F-8052-5F8D-7EE4-9D4AC537E7A6}"/>
                    </a:ext>
                  </a:extLst>
                </p:cNvPr>
                <p:cNvPicPr/>
                <p:nvPr/>
              </p:nvPicPr>
              <p:blipFill>
                <a:blip r:embed="rId117"/>
                <a:stretch>
                  <a:fillRect/>
                </a:stretch>
              </p:blipFill>
              <p:spPr>
                <a:xfrm>
                  <a:off x="9731050" y="2444129"/>
                  <a:ext cx="442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9" name="Ink 88">
                  <a:extLst>
                    <a:ext uri="{FF2B5EF4-FFF2-40B4-BE49-F238E27FC236}">
                      <a16:creationId xmlns:a16="http://schemas.microsoft.com/office/drawing/2014/main" id="{591B0EB4-C17F-9165-2B23-1414DCAFADAD}"/>
                    </a:ext>
                  </a:extLst>
                </p14:cNvPr>
                <p14:cNvContentPartPr/>
                <p14:nvPr/>
              </p14:nvContentPartPr>
              <p14:xfrm>
                <a:off x="9618010" y="2522609"/>
                <a:ext cx="199080" cy="7200"/>
              </p14:xfrm>
            </p:contentPart>
          </mc:Choice>
          <mc:Fallback xmlns="">
            <p:pic>
              <p:nvPicPr>
                <p:cNvPr id="89" name="Ink 88">
                  <a:extLst>
                    <a:ext uri="{FF2B5EF4-FFF2-40B4-BE49-F238E27FC236}">
                      <a16:creationId xmlns:a16="http://schemas.microsoft.com/office/drawing/2014/main" id="{591B0EB4-C17F-9165-2B23-1414DCAFADAD}"/>
                    </a:ext>
                  </a:extLst>
                </p:cNvPr>
                <p:cNvPicPr/>
                <p:nvPr/>
              </p:nvPicPr>
              <p:blipFill>
                <a:blip r:embed="rId119"/>
                <a:stretch>
                  <a:fillRect/>
                </a:stretch>
              </p:blipFill>
              <p:spPr>
                <a:xfrm>
                  <a:off x="9609010" y="2513969"/>
                  <a:ext cx="2167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0" name="Ink 89">
                  <a:extLst>
                    <a:ext uri="{FF2B5EF4-FFF2-40B4-BE49-F238E27FC236}">
                      <a16:creationId xmlns:a16="http://schemas.microsoft.com/office/drawing/2014/main" id="{47EE3B5F-2731-0D57-7FD9-B0DEC9FB76F8}"/>
                    </a:ext>
                  </a:extLst>
                </p14:cNvPr>
                <p14:cNvContentPartPr/>
                <p14:nvPr/>
              </p14:nvContentPartPr>
              <p14:xfrm>
                <a:off x="9620170" y="2664449"/>
                <a:ext cx="178920" cy="9000"/>
              </p14:xfrm>
            </p:contentPart>
          </mc:Choice>
          <mc:Fallback xmlns="">
            <p:pic>
              <p:nvPicPr>
                <p:cNvPr id="90" name="Ink 89">
                  <a:extLst>
                    <a:ext uri="{FF2B5EF4-FFF2-40B4-BE49-F238E27FC236}">
                      <a16:creationId xmlns:a16="http://schemas.microsoft.com/office/drawing/2014/main" id="{47EE3B5F-2731-0D57-7FD9-B0DEC9FB76F8}"/>
                    </a:ext>
                  </a:extLst>
                </p:cNvPr>
                <p:cNvPicPr/>
                <p:nvPr/>
              </p:nvPicPr>
              <p:blipFill>
                <a:blip r:embed="rId121"/>
                <a:stretch>
                  <a:fillRect/>
                </a:stretch>
              </p:blipFill>
              <p:spPr>
                <a:xfrm>
                  <a:off x="9611530" y="2655449"/>
                  <a:ext cx="1965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1" name="Ink 90">
                  <a:extLst>
                    <a:ext uri="{FF2B5EF4-FFF2-40B4-BE49-F238E27FC236}">
                      <a16:creationId xmlns:a16="http://schemas.microsoft.com/office/drawing/2014/main" id="{71F8C962-C469-CC1A-3B48-E54B46506F54}"/>
                    </a:ext>
                  </a:extLst>
                </p14:cNvPr>
                <p14:cNvContentPartPr/>
                <p14:nvPr/>
              </p14:nvContentPartPr>
              <p14:xfrm>
                <a:off x="9992410" y="2400929"/>
                <a:ext cx="36360" cy="138600"/>
              </p14:xfrm>
            </p:contentPart>
          </mc:Choice>
          <mc:Fallback xmlns="">
            <p:pic>
              <p:nvPicPr>
                <p:cNvPr id="91" name="Ink 90">
                  <a:extLst>
                    <a:ext uri="{FF2B5EF4-FFF2-40B4-BE49-F238E27FC236}">
                      <a16:creationId xmlns:a16="http://schemas.microsoft.com/office/drawing/2014/main" id="{71F8C962-C469-CC1A-3B48-E54B46506F54}"/>
                    </a:ext>
                  </a:extLst>
                </p:cNvPr>
                <p:cNvPicPr/>
                <p:nvPr/>
              </p:nvPicPr>
              <p:blipFill>
                <a:blip r:embed="rId123"/>
                <a:stretch>
                  <a:fillRect/>
                </a:stretch>
              </p:blipFill>
              <p:spPr>
                <a:xfrm>
                  <a:off x="9983410" y="2391929"/>
                  <a:ext cx="540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2" name="Ink 91">
                  <a:extLst>
                    <a:ext uri="{FF2B5EF4-FFF2-40B4-BE49-F238E27FC236}">
                      <a16:creationId xmlns:a16="http://schemas.microsoft.com/office/drawing/2014/main" id="{FF4BB511-0B6B-6E7F-22F5-ED75FD5BFB75}"/>
                    </a:ext>
                  </a:extLst>
                </p14:cNvPr>
                <p14:cNvContentPartPr/>
                <p14:nvPr/>
              </p14:nvContentPartPr>
              <p14:xfrm>
                <a:off x="9891970" y="2577689"/>
                <a:ext cx="164160" cy="19800"/>
              </p14:xfrm>
            </p:contentPart>
          </mc:Choice>
          <mc:Fallback xmlns="">
            <p:pic>
              <p:nvPicPr>
                <p:cNvPr id="92" name="Ink 91">
                  <a:extLst>
                    <a:ext uri="{FF2B5EF4-FFF2-40B4-BE49-F238E27FC236}">
                      <a16:creationId xmlns:a16="http://schemas.microsoft.com/office/drawing/2014/main" id="{FF4BB511-0B6B-6E7F-22F5-ED75FD5BFB75}"/>
                    </a:ext>
                  </a:extLst>
                </p:cNvPr>
                <p:cNvPicPr/>
                <p:nvPr/>
              </p:nvPicPr>
              <p:blipFill>
                <a:blip r:embed="rId125"/>
                <a:stretch>
                  <a:fillRect/>
                </a:stretch>
              </p:blipFill>
              <p:spPr>
                <a:xfrm>
                  <a:off x="9883330" y="2569049"/>
                  <a:ext cx="1818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3" name="Ink 92">
                  <a:extLst>
                    <a:ext uri="{FF2B5EF4-FFF2-40B4-BE49-F238E27FC236}">
                      <a16:creationId xmlns:a16="http://schemas.microsoft.com/office/drawing/2014/main" id="{4D505197-B232-19E3-B48F-A40AC6412B76}"/>
                    </a:ext>
                  </a:extLst>
                </p14:cNvPr>
                <p14:cNvContentPartPr/>
                <p14:nvPr/>
              </p14:nvContentPartPr>
              <p14:xfrm>
                <a:off x="9918250" y="2724569"/>
                <a:ext cx="146160" cy="101520"/>
              </p14:xfrm>
            </p:contentPart>
          </mc:Choice>
          <mc:Fallback xmlns="">
            <p:pic>
              <p:nvPicPr>
                <p:cNvPr id="93" name="Ink 92">
                  <a:extLst>
                    <a:ext uri="{FF2B5EF4-FFF2-40B4-BE49-F238E27FC236}">
                      <a16:creationId xmlns:a16="http://schemas.microsoft.com/office/drawing/2014/main" id="{4D505197-B232-19E3-B48F-A40AC6412B76}"/>
                    </a:ext>
                  </a:extLst>
                </p:cNvPr>
                <p:cNvPicPr/>
                <p:nvPr/>
              </p:nvPicPr>
              <p:blipFill>
                <a:blip r:embed="rId127"/>
                <a:stretch>
                  <a:fillRect/>
                </a:stretch>
              </p:blipFill>
              <p:spPr>
                <a:xfrm>
                  <a:off x="9909250" y="2715929"/>
                  <a:ext cx="1638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4" name="Ink 93">
                  <a:extLst>
                    <a:ext uri="{FF2B5EF4-FFF2-40B4-BE49-F238E27FC236}">
                      <a16:creationId xmlns:a16="http://schemas.microsoft.com/office/drawing/2014/main" id="{4337AA99-C5B3-AB88-FAB5-F9CFC0A041D3}"/>
                    </a:ext>
                  </a:extLst>
                </p14:cNvPr>
                <p14:cNvContentPartPr/>
                <p14:nvPr/>
              </p14:nvContentPartPr>
              <p14:xfrm>
                <a:off x="9207610" y="2317409"/>
                <a:ext cx="93960" cy="549360"/>
              </p14:xfrm>
            </p:contentPart>
          </mc:Choice>
          <mc:Fallback xmlns="">
            <p:pic>
              <p:nvPicPr>
                <p:cNvPr id="94" name="Ink 93">
                  <a:extLst>
                    <a:ext uri="{FF2B5EF4-FFF2-40B4-BE49-F238E27FC236}">
                      <a16:creationId xmlns:a16="http://schemas.microsoft.com/office/drawing/2014/main" id="{4337AA99-C5B3-AB88-FAB5-F9CFC0A041D3}"/>
                    </a:ext>
                  </a:extLst>
                </p:cNvPr>
                <p:cNvPicPr/>
                <p:nvPr/>
              </p:nvPicPr>
              <p:blipFill>
                <a:blip r:embed="rId129"/>
                <a:stretch>
                  <a:fillRect/>
                </a:stretch>
              </p:blipFill>
              <p:spPr>
                <a:xfrm>
                  <a:off x="9198970" y="2308409"/>
                  <a:ext cx="111600" cy="567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5" name="Ink 94">
                  <a:extLst>
                    <a:ext uri="{FF2B5EF4-FFF2-40B4-BE49-F238E27FC236}">
                      <a16:creationId xmlns:a16="http://schemas.microsoft.com/office/drawing/2014/main" id="{ACD42F18-01BF-E311-DFC3-DF9B752D17D1}"/>
                    </a:ext>
                  </a:extLst>
                </p14:cNvPr>
                <p14:cNvContentPartPr/>
                <p14:nvPr/>
              </p14:nvContentPartPr>
              <p14:xfrm>
                <a:off x="10084930" y="2340449"/>
                <a:ext cx="181440" cy="574560"/>
              </p14:xfrm>
            </p:contentPart>
          </mc:Choice>
          <mc:Fallback xmlns="">
            <p:pic>
              <p:nvPicPr>
                <p:cNvPr id="95" name="Ink 94">
                  <a:extLst>
                    <a:ext uri="{FF2B5EF4-FFF2-40B4-BE49-F238E27FC236}">
                      <a16:creationId xmlns:a16="http://schemas.microsoft.com/office/drawing/2014/main" id="{ACD42F18-01BF-E311-DFC3-DF9B752D17D1}"/>
                    </a:ext>
                  </a:extLst>
                </p:cNvPr>
                <p:cNvPicPr/>
                <p:nvPr/>
              </p:nvPicPr>
              <p:blipFill>
                <a:blip r:embed="rId131"/>
                <a:stretch>
                  <a:fillRect/>
                </a:stretch>
              </p:blipFill>
              <p:spPr>
                <a:xfrm>
                  <a:off x="10076290" y="2331449"/>
                  <a:ext cx="199080" cy="5922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6" name="Ink 95">
                  <a:extLst>
                    <a:ext uri="{FF2B5EF4-FFF2-40B4-BE49-F238E27FC236}">
                      <a16:creationId xmlns:a16="http://schemas.microsoft.com/office/drawing/2014/main" id="{55FC446B-96CA-F4EA-4637-D726BEFEEDFE}"/>
                    </a:ext>
                  </a:extLst>
                </p14:cNvPr>
                <p14:cNvContentPartPr/>
                <p14:nvPr/>
              </p14:nvContentPartPr>
              <p14:xfrm>
                <a:off x="10386610" y="2552489"/>
                <a:ext cx="246600" cy="14400"/>
              </p14:xfrm>
            </p:contentPart>
          </mc:Choice>
          <mc:Fallback xmlns="">
            <p:pic>
              <p:nvPicPr>
                <p:cNvPr id="96" name="Ink 95">
                  <a:extLst>
                    <a:ext uri="{FF2B5EF4-FFF2-40B4-BE49-F238E27FC236}">
                      <a16:creationId xmlns:a16="http://schemas.microsoft.com/office/drawing/2014/main" id="{55FC446B-96CA-F4EA-4637-D726BEFEEDFE}"/>
                    </a:ext>
                  </a:extLst>
                </p:cNvPr>
                <p:cNvPicPr/>
                <p:nvPr/>
              </p:nvPicPr>
              <p:blipFill>
                <a:blip r:embed="rId133"/>
                <a:stretch>
                  <a:fillRect/>
                </a:stretch>
              </p:blipFill>
              <p:spPr>
                <a:xfrm>
                  <a:off x="10377970" y="2543849"/>
                  <a:ext cx="2642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7" name="Ink 96">
                  <a:extLst>
                    <a:ext uri="{FF2B5EF4-FFF2-40B4-BE49-F238E27FC236}">
                      <a16:creationId xmlns:a16="http://schemas.microsoft.com/office/drawing/2014/main" id="{02409B51-9245-52CB-BA7C-3156393BBFA8}"/>
                    </a:ext>
                  </a:extLst>
                </p14:cNvPr>
                <p14:cNvContentPartPr/>
                <p14:nvPr/>
              </p14:nvContentPartPr>
              <p14:xfrm>
                <a:off x="10363210" y="2683169"/>
                <a:ext cx="188280" cy="3240"/>
              </p14:xfrm>
            </p:contentPart>
          </mc:Choice>
          <mc:Fallback xmlns="">
            <p:pic>
              <p:nvPicPr>
                <p:cNvPr id="97" name="Ink 96">
                  <a:extLst>
                    <a:ext uri="{FF2B5EF4-FFF2-40B4-BE49-F238E27FC236}">
                      <a16:creationId xmlns:a16="http://schemas.microsoft.com/office/drawing/2014/main" id="{02409B51-9245-52CB-BA7C-3156393BBFA8}"/>
                    </a:ext>
                  </a:extLst>
                </p:cNvPr>
                <p:cNvPicPr/>
                <p:nvPr/>
              </p:nvPicPr>
              <p:blipFill>
                <a:blip r:embed="rId135"/>
                <a:stretch>
                  <a:fillRect/>
                </a:stretch>
              </p:blipFill>
              <p:spPr>
                <a:xfrm>
                  <a:off x="10354210" y="2674529"/>
                  <a:ext cx="205920" cy="20880"/>
                </a:xfrm>
                <a:prstGeom prst="rect">
                  <a:avLst/>
                </a:prstGeom>
              </p:spPr>
            </p:pic>
          </mc:Fallback>
        </mc:AlternateContent>
      </p:grpSp>
      <p:grpSp>
        <p:nvGrpSpPr>
          <p:cNvPr id="102" name="Group 101">
            <a:extLst>
              <a:ext uri="{FF2B5EF4-FFF2-40B4-BE49-F238E27FC236}">
                <a16:creationId xmlns:a16="http://schemas.microsoft.com/office/drawing/2014/main" id="{CDAF22C0-5AA5-736E-F32D-1B51D6E3093C}"/>
              </a:ext>
            </a:extLst>
          </p:cNvPr>
          <p:cNvGrpSpPr/>
          <p:nvPr/>
        </p:nvGrpSpPr>
        <p:grpSpPr>
          <a:xfrm>
            <a:off x="10817170" y="2392289"/>
            <a:ext cx="370440" cy="483840"/>
            <a:chOff x="10817170" y="2392289"/>
            <a:chExt cx="370440" cy="483840"/>
          </a:xfrm>
        </p:grpSpPr>
        <mc:AlternateContent xmlns:mc="http://schemas.openxmlformats.org/markup-compatibility/2006" xmlns:p14="http://schemas.microsoft.com/office/powerpoint/2010/main">
          <mc:Choice Requires="p14">
            <p:contentPart p14:bwMode="auto" r:id="rId136">
              <p14:nvContentPartPr>
                <p14:cNvPr id="99" name="Ink 98">
                  <a:extLst>
                    <a:ext uri="{FF2B5EF4-FFF2-40B4-BE49-F238E27FC236}">
                      <a16:creationId xmlns:a16="http://schemas.microsoft.com/office/drawing/2014/main" id="{6DC04757-B66C-5AA4-B7AA-C5C05569181F}"/>
                    </a:ext>
                  </a:extLst>
                </p14:cNvPr>
                <p14:cNvContentPartPr/>
                <p14:nvPr/>
              </p14:nvContentPartPr>
              <p14:xfrm>
                <a:off x="11024530" y="2392289"/>
                <a:ext cx="20160" cy="145080"/>
              </p14:xfrm>
            </p:contentPart>
          </mc:Choice>
          <mc:Fallback xmlns="">
            <p:pic>
              <p:nvPicPr>
                <p:cNvPr id="99" name="Ink 98">
                  <a:extLst>
                    <a:ext uri="{FF2B5EF4-FFF2-40B4-BE49-F238E27FC236}">
                      <a16:creationId xmlns:a16="http://schemas.microsoft.com/office/drawing/2014/main" id="{6DC04757-B66C-5AA4-B7AA-C5C05569181F}"/>
                    </a:ext>
                  </a:extLst>
                </p:cNvPr>
                <p:cNvPicPr/>
                <p:nvPr/>
              </p:nvPicPr>
              <p:blipFill>
                <a:blip r:embed="rId137"/>
                <a:stretch>
                  <a:fillRect/>
                </a:stretch>
              </p:blipFill>
              <p:spPr>
                <a:xfrm>
                  <a:off x="11015530" y="2383649"/>
                  <a:ext cx="378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0" name="Ink 99">
                  <a:extLst>
                    <a:ext uri="{FF2B5EF4-FFF2-40B4-BE49-F238E27FC236}">
                      <a16:creationId xmlns:a16="http://schemas.microsoft.com/office/drawing/2014/main" id="{F8D281BE-26D4-1018-CCF6-F564DCD7730B}"/>
                    </a:ext>
                  </a:extLst>
                </p14:cNvPr>
                <p14:cNvContentPartPr/>
                <p14:nvPr/>
              </p14:nvContentPartPr>
              <p14:xfrm>
                <a:off x="10817170" y="2595689"/>
                <a:ext cx="370440" cy="52200"/>
              </p14:xfrm>
            </p:contentPart>
          </mc:Choice>
          <mc:Fallback xmlns="">
            <p:pic>
              <p:nvPicPr>
                <p:cNvPr id="100" name="Ink 99">
                  <a:extLst>
                    <a:ext uri="{FF2B5EF4-FFF2-40B4-BE49-F238E27FC236}">
                      <a16:creationId xmlns:a16="http://schemas.microsoft.com/office/drawing/2014/main" id="{F8D281BE-26D4-1018-CCF6-F564DCD7730B}"/>
                    </a:ext>
                  </a:extLst>
                </p:cNvPr>
                <p:cNvPicPr/>
                <p:nvPr/>
              </p:nvPicPr>
              <p:blipFill>
                <a:blip r:embed="rId139"/>
                <a:stretch>
                  <a:fillRect/>
                </a:stretch>
              </p:blipFill>
              <p:spPr>
                <a:xfrm>
                  <a:off x="10808530" y="2586689"/>
                  <a:ext cx="3880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1" name="Ink 100">
                  <a:extLst>
                    <a:ext uri="{FF2B5EF4-FFF2-40B4-BE49-F238E27FC236}">
                      <a16:creationId xmlns:a16="http://schemas.microsoft.com/office/drawing/2014/main" id="{6252967C-28DE-F782-28A1-4371206B3244}"/>
                    </a:ext>
                  </a:extLst>
                </p14:cNvPr>
                <p14:cNvContentPartPr/>
                <p14:nvPr/>
              </p14:nvContentPartPr>
              <p14:xfrm>
                <a:off x="10875490" y="2718809"/>
                <a:ext cx="209880" cy="157320"/>
              </p14:xfrm>
            </p:contentPart>
          </mc:Choice>
          <mc:Fallback xmlns="">
            <p:pic>
              <p:nvPicPr>
                <p:cNvPr id="101" name="Ink 100">
                  <a:extLst>
                    <a:ext uri="{FF2B5EF4-FFF2-40B4-BE49-F238E27FC236}">
                      <a16:creationId xmlns:a16="http://schemas.microsoft.com/office/drawing/2014/main" id="{6252967C-28DE-F782-28A1-4371206B3244}"/>
                    </a:ext>
                  </a:extLst>
                </p:cNvPr>
                <p:cNvPicPr/>
                <p:nvPr/>
              </p:nvPicPr>
              <p:blipFill>
                <a:blip r:embed="rId141"/>
                <a:stretch>
                  <a:fillRect/>
                </a:stretch>
              </p:blipFill>
              <p:spPr>
                <a:xfrm>
                  <a:off x="10866850" y="2710169"/>
                  <a:ext cx="227520" cy="174960"/>
                </a:xfrm>
                <a:prstGeom prst="rect">
                  <a:avLst/>
                </a:prstGeom>
              </p:spPr>
            </p:pic>
          </mc:Fallback>
        </mc:AlternateContent>
      </p:grpSp>
      <p:grpSp>
        <p:nvGrpSpPr>
          <p:cNvPr id="107" name="Group 106">
            <a:extLst>
              <a:ext uri="{FF2B5EF4-FFF2-40B4-BE49-F238E27FC236}">
                <a16:creationId xmlns:a16="http://schemas.microsoft.com/office/drawing/2014/main" id="{C11AE8AB-3DB5-DB4E-05E2-2163E9B24E2A}"/>
              </a:ext>
            </a:extLst>
          </p:cNvPr>
          <p:cNvGrpSpPr/>
          <p:nvPr/>
        </p:nvGrpSpPr>
        <p:grpSpPr>
          <a:xfrm>
            <a:off x="11389930" y="2375729"/>
            <a:ext cx="525240" cy="560880"/>
            <a:chOff x="11389930" y="2375729"/>
            <a:chExt cx="525240" cy="560880"/>
          </a:xfrm>
        </p:grpSpPr>
        <mc:AlternateContent xmlns:mc="http://schemas.openxmlformats.org/markup-compatibility/2006" xmlns:p14="http://schemas.microsoft.com/office/powerpoint/2010/main">
          <mc:Choice Requires="p14">
            <p:contentPart p14:bwMode="auto" r:id="rId142">
              <p14:nvContentPartPr>
                <p14:cNvPr id="103" name="Ink 102">
                  <a:extLst>
                    <a:ext uri="{FF2B5EF4-FFF2-40B4-BE49-F238E27FC236}">
                      <a16:creationId xmlns:a16="http://schemas.microsoft.com/office/drawing/2014/main" id="{E2AE2039-BB47-CEA0-667B-5BD18A9325DC}"/>
                    </a:ext>
                  </a:extLst>
                </p14:cNvPr>
                <p14:cNvContentPartPr/>
                <p14:nvPr/>
              </p14:nvContentPartPr>
              <p14:xfrm>
                <a:off x="11389930" y="2541329"/>
                <a:ext cx="266400" cy="140400"/>
              </p14:xfrm>
            </p:contentPart>
          </mc:Choice>
          <mc:Fallback xmlns="">
            <p:pic>
              <p:nvPicPr>
                <p:cNvPr id="103" name="Ink 102">
                  <a:extLst>
                    <a:ext uri="{FF2B5EF4-FFF2-40B4-BE49-F238E27FC236}">
                      <a16:creationId xmlns:a16="http://schemas.microsoft.com/office/drawing/2014/main" id="{E2AE2039-BB47-CEA0-667B-5BD18A9325DC}"/>
                    </a:ext>
                  </a:extLst>
                </p:cNvPr>
                <p:cNvPicPr/>
                <p:nvPr/>
              </p:nvPicPr>
              <p:blipFill>
                <a:blip r:embed="rId143"/>
                <a:stretch>
                  <a:fillRect/>
                </a:stretch>
              </p:blipFill>
              <p:spPr>
                <a:xfrm>
                  <a:off x="11381290" y="2532329"/>
                  <a:ext cx="2840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4" name="Ink 103">
                  <a:extLst>
                    <a:ext uri="{FF2B5EF4-FFF2-40B4-BE49-F238E27FC236}">
                      <a16:creationId xmlns:a16="http://schemas.microsoft.com/office/drawing/2014/main" id="{C8EC12BC-FCC9-C3EB-DA0A-CE078D7AB433}"/>
                    </a:ext>
                  </a:extLst>
                </p14:cNvPr>
                <p14:cNvContentPartPr/>
                <p14:nvPr/>
              </p14:nvContentPartPr>
              <p14:xfrm>
                <a:off x="11778370" y="2375729"/>
                <a:ext cx="136800" cy="212760"/>
              </p14:xfrm>
            </p:contentPart>
          </mc:Choice>
          <mc:Fallback xmlns="">
            <p:pic>
              <p:nvPicPr>
                <p:cNvPr id="104" name="Ink 103">
                  <a:extLst>
                    <a:ext uri="{FF2B5EF4-FFF2-40B4-BE49-F238E27FC236}">
                      <a16:creationId xmlns:a16="http://schemas.microsoft.com/office/drawing/2014/main" id="{C8EC12BC-FCC9-C3EB-DA0A-CE078D7AB433}"/>
                    </a:ext>
                  </a:extLst>
                </p:cNvPr>
                <p:cNvPicPr/>
                <p:nvPr/>
              </p:nvPicPr>
              <p:blipFill>
                <a:blip r:embed="rId145"/>
                <a:stretch>
                  <a:fillRect/>
                </a:stretch>
              </p:blipFill>
              <p:spPr>
                <a:xfrm>
                  <a:off x="11769370" y="2367089"/>
                  <a:ext cx="1544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5" name="Ink 104">
                  <a:extLst>
                    <a:ext uri="{FF2B5EF4-FFF2-40B4-BE49-F238E27FC236}">
                      <a16:creationId xmlns:a16="http://schemas.microsoft.com/office/drawing/2014/main" id="{6279F97B-71C8-E78C-B960-E609EE32BFED}"/>
                    </a:ext>
                  </a:extLst>
                </p14:cNvPr>
                <p14:cNvContentPartPr/>
                <p14:nvPr/>
              </p14:nvContentPartPr>
              <p14:xfrm>
                <a:off x="11692330" y="2703329"/>
                <a:ext cx="187920" cy="16200"/>
              </p14:xfrm>
            </p:contentPart>
          </mc:Choice>
          <mc:Fallback xmlns="">
            <p:pic>
              <p:nvPicPr>
                <p:cNvPr id="105" name="Ink 104">
                  <a:extLst>
                    <a:ext uri="{FF2B5EF4-FFF2-40B4-BE49-F238E27FC236}">
                      <a16:creationId xmlns:a16="http://schemas.microsoft.com/office/drawing/2014/main" id="{6279F97B-71C8-E78C-B960-E609EE32BFED}"/>
                    </a:ext>
                  </a:extLst>
                </p:cNvPr>
                <p:cNvPicPr/>
                <p:nvPr/>
              </p:nvPicPr>
              <p:blipFill>
                <a:blip r:embed="rId147"/>
                <a:stretch>
                  <a:fillRect/>
                </a:stretch>
              </p:blipFill>
              <p:spPr>
                <a:xfrm>
                  <a:off x="11683330" y="2694329"/>
                  <a:ext cx="2055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6" name="Ink 105">
                  <a:extLst>
                    <a:ext uri="{FF2B5EF4-FFF2-40B4-BE49-F238E27FC236}">
                      <a16:creationId xmlns:a16="http://schemas.microsoft.com/office/drawing/2014/main" id="{BFA36575-7B65-7B86-0016-3C42B50CE374}"/>
                    </a:ext>
                  </a:extLst>
                </p14:cNvPr>
                <p14:cNvContentPartPr/>
                <p14:nvPr/>
              </p14:nvContentPartPr>
              <p14:xfrm>
                <a:off x="11701690" y="2771009"/>
                <a:ext cx="210960" cy="165600"/>
              </p14:xfrm>
            </p:contentPart>
          </mc:Choice>
          <mc:Fallback xmlns="">
            <p:pic>
              <p:nvPicPr>
                <p:cNvPr id="106" name="Ink 105">
                  <a:extLst>
                    <a:ext uri="{FF2B5EF4-FFF2-40B4-BE49-F238E27FC236}">
                      <a16:creationId xmlns:a16="http://schemas.microsoft.com/office/drawing/2014/main" id="{BFA36575-7B65-7B86-0016-3C42B50CE374}"/>
                    </a:ext>
                  </a:extLst>
                </p:cNvPr>
                <p:cNvPicPr/>
                <p:nvPr/>
              </p:nvPicPr>
              <p:blipFill>
                <a:blip r:embed="rId149"/>
                <a:stretch>
                  <a:fillRect/>
                </a:stretch>
              </p:blipFill>
              <p:spPr>
                <a:xfrm>
                  <a:off x="11692690" y="2762369"/>
                  <a:ext cx="228600" cy="183240"/>
                </a:xfrm>
                <a:prstGeom prst="rect">
                  <a:avLst/>
                </a:prstGeom>
              </p:spPr>
            </p:pic>
          </mc:Fallback>
        </mc:AlternateContent>
      </p:grpSp>
      <p:grpSp>
        <p:nvGrpSpPr>
          <p:cNvPr id="111" name="Group 110">
            <a:extLst>
              <a:ext uri="{FF2B5EF4-FFF2-40B4-BE49-F238E27FC236}">
                <a16:creationId xmlns:a16="http://schemas.microsoft.com/office/drawing/2014/main" id="{167744C9-607D-D739-A1B7-786EA322554E}"/>
              </a:ext>
            </a:extLst>
          </p:cNvPr>
          <p:cNvGrpSpPr/>
          <p:nvPr/>
        </p:nvGrpSpPr>
        <p:grpSpPr>
          <a:xfrm>
            <a:off x="1956490" y="3271049"/>
            <a:ext cx="280080" cy="483840"/>
            <a:chOff x="1956490" y="3271049"/>
            <a:chExt cx="280080" cy="483840"/>
          </a:xfrm>
        </p:grpSpPr>
        <mc:AlternateContent xmlns:mc="http://schemas.openxmlformats.org/markup-compatibility/2006" xmlns:p14="http://schemas.microsoft.com/office/powerpoint/2010/main">
          <mc:Choice Requires="p14">
            <p:contentPart p14:bwMode="auto" r:id="rId150">
              <p14:nvContentPartPr>
                <p14:cNvPr id="108" name="Ink 107">
                  <a:extLst>
                    <a:ext uri="{FF2B5EF4-FFF2-40B4-BE49-F238E27FC236}">
                      <a16:creationId xmlns:a16="http://schemas.microsoft.com/office/drawing/2014/main" id="{0B8B9899-0675-223B-C502-C6F421D0F3B2}"/>
                    </a:ext>
                  </a:extLst>
                </p14:cNvPr>
                <p14:cNvContentPartPr/>
                <p14:nvPr/>
              </p14:nvContentPartPr>
              <p14:xfrm>
                <a:off x="2057290" y="3271049"/>
                <a:ext cx="164160" cy="213840"/>
              </p14:xfrm>
            </p:contentPart>
          </mc:Choice>
          <mc:Fallback xmlns="">
            <p:pic>
              <p:nvPicPr>
                <p:cNvPr id="108" name="Ink 107">
                  <a:extLst>
                    <a:ext uri="{FF2B5EF4-FFF2-40B4-BE49-F238E27FC236}">
                      <a16:creationId xmlns:a16="http://schemas.microsoft.com/office/drawing/2014/main" id="{0B8B9899-0675-223B-C502-C6F421D0F3B2}"/>
                    </a:ext>
                  </a:extLst>
                </p:cNvPr>
                <p:cNvPicPr/>
                <p:nvPr/>
              </p:nvPicPr>
              <p:blipFill>
                <a:blip r:embed="rId151"/>
                <a:stretch>
                  <a:fillRect/>
                </a:stretch>
              </p:blipFill>
              <p:spPr>
                <a:xfrm>
                  <a:off x="2048650" y="3262049"/>
                  <a:ext cx="1818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9" name="Ink 108">
                  <a:extLst>
                    <a:ext uri="{FF2B5EF4-FFF2-40B4-BE49-F238E27FC236}">
                      <a16:creationId xmlns:a16="http://schemas.microsoft.com/office/drawing/2014/main" id="{32E2D582-7F0D-F6AA-DB92-D21CB3BB1FB9}"/>
                    </a:ext>
                  </a:extLst>
                </p14:cNvPr>
                <p14:cNvContentPartPr/>
                <p14:nvPr/>
              </p14:nvContentPartPr>
              <p14:xfrm>
                <a:off x="1956490" y="3529529"/>
                <a:ext cx="280080" cy="56160"/>
              </p14:xfrm>
            </p:contentPart>
          </mc:Choice>
          <mc:Fallback xmlns="">
            <p:pic>
              <p:nvPicPr>
                <p:cNvPr id="109" name="Ink 108">
                  <a:extLst>
                    <a:ext uri="{FF2B5EF4-FFF2-40B4-BE49-F238E27FC236}">
                      <a16:creationId xmlns:a16="http://schemas.microsoft.com/office/drawing/2014/main" id="{32E2D582-7F0D-F6AA-DB92-D21CB3BB1FB9}"/>
                    </a:ext>
                  </a:extLst>
                </p:cNvPr>
                <p:cNvPicPr/>
                <p:nvPr/>
              </p:nvPicPr>
              <p:blipFill>
                <a:blip r:embed="rId153"/>
                <a:stretch>
                  <a:fillRect/>
                </a:stretch>
              </p:blipFill>
              <p:spPr>
                <a:xfrm>
                  <a:off x="1947490" y="3520889"/>
                  <a:ext cx="2977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0" name="Ink 109">
                  <a:extLst>
                    <a:ext uri="{FF2B5EF4-FFF2-40B4-BE49-F238E27FC236}">
                      <a16:creationId xmlns:a16="http://schemas.microsoft.com/office/drawing/2014/main" id="{C3E11ED7-8600-E232-1D32-5EE5415853F0}"/>
                    </a:ext>
                  </a:extLst>
                </p14:cNvPr>
                <p14:cNvContentPartPr/>
                <p14:nvPr/>
              </p14:nvContentPartPr>
              <p14:xfrm>
                <a:off x="2013730" y="3662009"/>
                <a:ext cx="213120" cy="92880"/>
              </p14:xfrm>
            </p:contentPart>
          </mc:Choice>
          <mc:Fallback xmlns="">
            <p:pic>
              <p:nvPicPr>
                <p:cNvPr id="110" name="Ink 109">
                  <a:extLst>
                    <a:ext uri="{FF2B5EF4-FFF2-40B4-BE49-F238E27FC236}">
                      <a16:creationId xmlns:a16="http://schemas.microsoft.com/office/drawing/2014/main" id="{C3E11ED7-8600-E232-1D32-5EE5415853F0}"/>
                    </a:ext>
                  </a:extLst>
                </p:cNvPr>
                <p:cNvPicPr/>
                <p:nvPr/>
              </p:nvPicPr>
              <p:blipFill>
                <a:blip r:embed="rId155"/>
                <a:stretch>
                  <a:fillRect/>
                </a:stretch>
              </p:blipFill>
              <p:spPr>
                <a:xfrm>
                  <a:off x="2005090" y="3653009"/>
                  <a:ext cx="230760" cy="110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6">
            <p14:nvContentPartPr>
              <p14:cNvPr id="112" name="Ink 111">
                <a:extLst>
                  <a:ext uri="{FF2B5EF4-FFF2-40B4-BE49-F238E27FC236}">
                    <a16:creationId xmlns:a16="http://schemas.microsoft.com/office/drawing/2014/main" id="{37828280-CCB3-6189-E5CF-FAC53A7A0F02}"/>
                  </a:ext>
                </a:extLst>
              </p14:cNvPr>
              <p14:cNvContentPartPr/>
              <p14:nvPr/>
            </p14:nvContentPartPr>
            <p14:xfrm>
              <a:off x="2632210" y="3253049"/>
              <a:ext cx="515520" cy="390240"/>
            </p14:xfrm>
          </p:contentPart>
        </mc:Choice>
        <mc:Fallback xmlns="">
          <p:pic>
            <p:nvPicPr>
              <p:cNvPr id="112" name="Ink 111">
                <a:extLst>
                  <a:ext uri="{FF2B5EF4-FFF2-40B4-BE49-F238E27FC236}">
                    <a16:creationId xmlns:a16="http://schemas.microsoft.com/office/drawing/2014/main" id="{37828280-CCB3-6189-E5CF-FAC53A7A0F02}"/>
                  </a:ext>
                </a:extLst>
              </p:cNvPr>
              <p:cNvPicPr/>
              <p:nvPr/>
            </p:nvPicPr>
            <p:blipFill>
              <a:blip r:embed="rId157"/>
              <a:stretch>
                <a:fillRect/>
              </a:stretch>
            </p:blipFill>
            <p:spPr>
              <a:xfrm>
                <a:off x="2623570" y="3244409"/>
                <a:ext cx="533160" cy="407880"/>
              </a:xfrm>
              <a:prstGeom prst="rect">
                <a:avLst/>
              </a:prstGeom>
            </p:spPr>
          </p:pic>
        </mc:Fallback>
      </mc:AlternateContent>
      <p:grpSp>
        <p:nvGrpSpPr>
          <p:cNvPr id="139" name="Group 138">
            <a:extLst>
              <a:ext uri="{FF2B5EF4-FFF2-40B4-BE49-F238E27FC236}">
                <a16:creationId xmlns:a16="http://schemas.microsoft.com/office/drawing/2014/main" id="{1A6CACCF-2706-5661-A1EA-AEEFA4F585AF}"/>
              </a:ext>
            </a:extLst>
          </p:cNvPr>
          <p:cNvGrpSpPr/>
          <p:nvPr/>
        </p:nvGrpSpPr>
        <p:grpSpPr>
          <a:xfrm>
            <a:off x="3499450" y="3208049"/>
            <a:ext cx="5259960" cy="527040"/>
            <a:chOff x="3499450" y="3208049"/>
            <a:chExt cx="5259960" cy="527040"/>
          </a:xfrm>
        </p:grpSpPr>
        <mc:AlternateContent xmlns:mc="http://schemas.openxmlformats.org/markup-compatibility/2006" xmlns:p14="http://schemas.microsoft.com/office/powerpoint/2010/main">
          <mc:Choice Requires="p14">
            <p:contentPart p14:bwMode="auto" r:id="rId158">
              <p14:nvContentPartPr>
                <p14:cNvPr id="113" name="Ink 112">
                  <a:extLst>
                    <a:ext uri="{FF2B5EF4-FFF2-40B4-BE49-F238E27FC236}">
                      <a16:creationId xmlns:a16="http://schemas.microsoft.com/office/drawing/2014/main" id="{42637B24-184F-AB0B-3330-79E7999900A3}"/>
                    </a:ext>
                  </a:extLst>
                </p14:cNvPr>
                <p14:cNvContentPartPr/>
                <p14:nvPr/>
              </p14:nvContentPartPr>
              <p14:xfrm>
                <a:off x="3499450" y="3376169"/>
                <a:ext cx="130680" cy="163800"/>
              </p14:xfrm>
            </p:contentPart>
          </mc:Choice>
          <mc:Fallback xmlns="">
            <p:pic>
              <p:nvPicPr>
                <p:cNvPr id="113" name="Ink 112">
                  <a:extLst>
                    <a:ext uri="{FF2B5EF4-FFF2-40B4-BE49-F238E27FC236}">
                      <a16:creationId xmlns:a16="http://schemas.microsoft.com/office/drawing/2014/main" id="{42637B24-184F-AB0B-3330-79E7999900A3}"/>
                    </a:ext>
                  </a:extLst>
                </p:cNvPr>
                <p:cNvPicPr/>
                <p:nvPr/>
              </p:nvPicPr>
              <p:blipFill>
                <a:blip r:embed="rId159"/>
                <a:stretch>
                  <a:fillRect/>
                </a:stretch>
              </p:blipFill>
              <p:spPr>
                <a:xfrm>
                  <a:off x="3490810" y="3367169"/>
                  <a:ext cx="1483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4" name="Ink 113">
                  <a:extLst>
                    <a:ext uri="{FF2B5EF4-FFF2-40B4-BE49-F238E27FC236}">
                      <a16:creationId xmlns:a16="http://schemas.microsoft.com/office/drawing/2014/main" id="{53FEF230-1794-7C8E-DF91-3ABE5893B3D1}"/>
                    </a:ext>
                  </a:extLst>
                </p14:cNvPr>
                <p14:cNvContentPartPr/>
                <p14:nvPr/>
              </p14:nvContentPartPr>
              <p14:xfrm>
                <a:off x="3774850" y="3231089"/>
                <a:ext cx="100440" cy="412560"/>
              </p14:xfrm>
            </p:contentPart>
          </mc:Choice>
          <mc:Fallback xmlns="">
            <p:pic>
              <p:nvPicPr>
                <p:cNvPr id="114" name="Ink 113">
                  <a:extLst>
                    <a:ext uri="{FF2B5EF4-FFF2-40B4-BE49-F238E27FC236}">
                      <a16:creationId xmlns:a16="http://schemas.microsoft.com/office/drawing/2014/main" id="{53FEF230-1794-7C8E-DF91-3ABE5893B3D1}"/>
                    </a:ext>
                  </a:extLst>
                </p:cNvPr>
                <p:cNvPicPr/>
                <p:nvPr/>
              </p:nvPicPr>
              <p:blipFill>
                <a:blip r:embed="rId161"/>
                <a:stretch>
                  <a:fillRect/>
                </a:stretch>
              </p:blipFill>
              <p:spPr>
                <a:xfrm>
                  <a:off x="3766210" y="3222089"/>
                  <a:ext cx="118080" cy="4302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5" name="Ink 114">
                  <a:extLst>
                    <a:ext uri="{FF2B5EF4-FFF2-40B4-BE49-F238E27FC236}">
                      <a16:creationId xmlns:a16="http://schemas.microsoft.com/office/drawing/2014/main" id="{3CC53AB1-9839-D671-7FD0-9AC33C5F082D}"/>
                    </a:ext>
                  </a:extLst>
                </p14:cNvPr>
                <p14:cNvContentPartPr/>
                <p14:nvPr/>
              </p14:nvContentPartPr>
              <p14:xfrm>
                <a:off x="4008850" y="3230009"/>
                <a:ext cx="126360" cy="233640"/>
              </p14:xfrm>
            </p:contentPart>
          </mc:Choice>
          <mc:Fallback xmlns="">
            <p:pic>
              <p:nvPicPr>
                <p:cNvPr id="115" name="Ink 114">
                  <a:extLst>
                    <a:ext uri="{FF2B5EF4-FFF2-40B4-BE49-F238E27FC236}">
                      <a16:creationId xmlns:a16="http://schemas.microsoft.com/office/drawing/2014/main" id="{3CC53AB1-9839-D671-7FD0-9AC33C5F082D}"/>
                    </a:ext>
                  </a:extLst>
                </p:cNvPr>
                <p:cNvPicPr/>
                <p:nvPr/>
              </p:nvPicPr>
              <p:blipFill>
                <a:blip r:embed="rId163"/>
                <a:stretch>
                  <a:fillRect/>
                </a:stretch>
              </p:blipFill>
              <p:spPr>
                <a:xfrm>
                  <a:off x="4000210" y="3221009"/>
                  <a:ext cx="1440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6" name="Ink 115">
                  <a:extLst>
                    <a:ext uri="{FF2B5EF4-FFF2-40B4-BE49-F238E27FC236}">
                      <a16:creationId xmlns:a16="http://schemas.microsoft.com/office/drawing/2014/main" id="{2280806C-A82B-F5D6-8B74-5026513C3B13}"/>
                    </a:ext>
                  </a:extLst>
                </p14:cNvPr>
                <p14:cNvContentPartPr/>
                <p14:nvPr/>
              </p14:nvContentPartPr>
              <p14:xfrm>
                <a:off x="3930370" y="3484889"/>
                <a:ext cx="240480" cy="27720"/>
              </p14:xfrm>
            </p:contentPart>
          </mc:Choice>
          <mc:Fallback xmlns="">
            <p:pic>
              <p:nvPicPr>
                <p:cNvPr id="116" name="Ink 115">
                  <a:extLst>
                    <a:ext uri="{FF2B5EF4-FFF2-40B4-BE49-F238E27FC236}">
                      <a16:creationId xmlns:a16="http://schemas.microsoft.com/office/drawing/2014/main" id="{2280806C-A82B-F5D6-8B74-5026513C3B13}"/>
                    </a:ext>
                  </a:extLst>
                </p:cNvPr>
                <p:cNvPicPr/>
                <p:nvPr/>
              </p:nvPicPr>
              <p:blipFill>
                <a:blip r:embed="rId165"/>
                <a:stretch>
                  <a:fillRect/>
                </a:stretch>
              </p:blipFill>
              <p:spPr>
                <a:xfrm>
                  <a:off x="3921370" y="3475889"/>
                  <a:ext cx="2581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7" name="Ink 116">
                  <a:extLst>
                    <a:ext uri="{FF2B5EF4-FFF2-40B4-BE49-F238E27FC236}">
                      <a16:creationId xmlns:a16="http://schemas.microsoft.com/office/drawing/2014/main" id="{117182BE-CC5E-AA60-8E0F-CA96F16B4248}"/>
                    </a:ext>
                  </a:extLst>
                </p14:cNvPr>
                <p14:cNvContentPartPr/>
                <p14:nvPr/>
              </p14:nvContentPartPr>
              <p14:xfrm>
                <a:off x="3982930" y="3581369"/>
                <a:ext cx="185040" cy="114480"/>
              </p14:xfrm>
            </p:contentPart>
          </mc:Choice>
          <mc:Fallback xmlns="">
            <p:pic>
              <p:nvPicPr>
                <p:cNvPr id="117" name="Ink 116">
                  <a:extLst>
                    <a:ext uri="{FF2B5EF4-FFF2-40B4-BE49-F238E27FC236}">
                      <a16:creationId xmlns:a16="http://schemas.microsoft.com/office/drawing/2014/main" id="{117182BE-CC5E-AA60-8E0F-CA96F16B4248}"/>
                    </a:ext>
                  </a:extLst>
                </p:cNvPr>
                <p:cNvPicPr/>
                <p:nvPr/>
              </p:nvPicPr>
              <p:blipFill>
                <a:blip r:embed="rId167"/>
                <a:stretch>
                  <a:fillRect/>
                </a:stretch>
              </p:blipFill>
              <p:spPr>
                <a:xfrm>
                  <a:off x="3973930" y="3572729"/>
                  <a:ext cx="2026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9" name="Ink 118">
                  <a:extLst>
                    <a:ext uri="{FF2B5EF4-FFF2-40B4-BE49-F238E27FC236}">
                      <a16:creationId xmlns:a16="http://schemas.microsoft.com/office/drawing/2014/main" id="{63184B14-52CD-2065-E233-66D321C41AB0}"/>
                    </a:ext>
                  </a:extLst>
                </p14:cNvPr>
                <p14:cNvContentPartPr/>
                <p14:nvPr/>
              </p14:nvContentPartPr>
              <p14:xfrm>
                <a:off x="4218370" y="3208049"/>
                <a:ext cx="173880" cy="527040"/>
              </p14:xfrm>
            </p:contentPart>
          </mc:Choice>
          <mc:Fallback xmlns="">
            <p:pic>
              <p:nvPicPr>
                <p:cNvPr id="119" name="Ink 118">
                  <a:extLst>
                    <a:ext uri="{FF2B5EF4-FFF2-40B4-BE49-F238E27FC236}">
                      <a16:creationId xmlns:a16="http://schemas.microsoft.com/office/drawing/2014/main" id="{63184B14-52CD-2065-E233-66D321C41AB0}"/>
                    </a:ext>
                  </a:extLst>
                </p:cNvPr>
                <p:cNvPicPr/>
                <p:nvPr/>
              </p:nvPicPr>
              <p:blipFill>
                <a:blip r:embed="rId169"/>
                <a:stretch>
                  <a:fillRect/>
                </a:stretch>
              </p:blipFill>
              <p:spPr>
                <a:xfrm>
                  <a:off x="4209370" y="3199409"/>
                  <a:ext cx="191520" cy="5446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0" name="Ink 119">
                  <a:extLst>
                    <a:ext uri="{FF2B5EF4-FFF2-40B4-BE49-F238E27FC236}">
                      <a16:creationId xmlns:a16="http://schemas.microsoft.com/office/drawing/2014/main" id="{CE9A07F6-1703-A1FC-0CD8-332E7836845C}"/>
                    </a:ext>
                  </a:extLst>
                </p14:cNvPr>
                <p14:cNvContentPartPr/>
                <p14:nvPr/>
              </p14:nvContentPartPr>
              <p14:xfrm>
                <a:off x="4661890" y="3271769"/>
                <a:ext cx="40320" cy="263520"/>
              </p14:xfrm>
            </p:contentPart>
          </mc:Choice>
          <mc:Fallback xmlns="">
            <p:pic>
              <p:nvPicPr>
                <p:cNvPr id="120" name="Ink 119">
                  <a:extLst>
                    <a:ext uri="{FF2B5EF4-FFF2-40B4-BE49-F238E27FC236}">
                      <a16:creationId xmlns:a16="http://schemas.microsoft.com/office/drawing/2014/main" id="{CE9A07F6-1703-A1FC-0CD8-332E7836845C}"/>
                    </a:ext>
                  </a:extLst>
                </p:cNvPr>
                <p:cNvPicPr/>
                <p:nvPr/>
              </p:nvPicPr>
              <p:blipFill>
                <a:blip r:embed="rId171"/>
                <a:stretch>
                  <a:fillRect/>
                </a:stretch>
              </p:blipFill>
              <p:spPr>
                <a:xfrm>
                  <a:off x="4653250" y="3263129"/>
                  <a:ext cx="5796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1" name="Ink 120">
                  <a:extLst>
                    <a:ext uri="{FF2B5EF4-FFF2-40B4-BE49-F238E27FC236}">
                      <a16:creationId xmlns:a16="http://schemas.microsoft.com/office/drawing/2014/main" id="{C3541998-67F9-BD39-C8CA-789453B68CAE}"/>
                    </a:ext>
                  </a:extLst>
                </p14:cNvPr>
                <p14:cNvContentPartPr/>
                <p14:nvPr/>
              </p14:nvContentPartPr>
              <p14:xfrm>
                <a:off x="4564330" y="3435569"/>
                <a:ext cx="247680" cy="27720"/>
              </p14:xfrm>
            </p:contentPart>
          </mc:Choice>
          <mc:Fallback xmlns="">
            <p:pic>
              <p:nvPicPr>
                <p:cNvPr id="121" name="Ink 120">
                  <a:extLst>
                    <a:ext uri="{FF2B5EF4-FFF2-40B4-BE49-F238E27FC236}">
                      <a16:creationId xmlns:a16="http://schemas.microsoft.com/office/drawing/2014/main" id="{C3541998-67F9-BD39-C8CA-789453B68CAE}"/>
                    </a:ext>
                  </a:extLst>
                </p:cNvPr>
                <p:cNvPicPr/>
                <p:nvPr/>
              </p:nvPicPr>
              <p:blipFill>
                <a:blip r:embed="rId173"/>
                <a:stretch>
                  <a:fillRect/>
                </a:stretch>
              </p:blipFill>
              <p:spPr>
                <a:xfrm>
                  <a:off x="4555330" y="3426929"/>
                  <a:ext cx="2653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2" name="Ink 121">
                  <a:extLst>
                    <a:ext uri="{FF2B5EF4-FFF2-40B4-BE49-F238E27FC236}">
                      <a16:creationId xmlns:a16="http://schemas.microsoft.com/office/drawing/2014/main" id="{A0FB0ABA-ACE4-C9D7-5A1E-034A55B2DB82}"/>
                    </a:ext>
                  </a:extLst>
                </p14:cNvPr>
                <p14:cNvContentPartPr/>
                <p14:nvPr/>
              </p14:nvContentPartPr>
              <p14:xfrm>
                <a:off x="4946290" y="3244409"/>
                <a:ext cx="42120" cy="316800"/>
              </p14:xfrm>
            </p:contentPart>
          </mc:Choice>
          <mc:Fallback xmlns="">
            <p:pic>
              <p:nvPicPr>
                <p:cNvPr id="122" name="Ink 121">
                  <a:extLst>
                    <a:ext uri="{FF2B5EF4-FFF2-40B4-BE49-F238E27FC236}">
                      <a16:creationId xmlns:a16="http://schemas.microsoft.com/office/drawing/2014/main" id="{A0FB0ABA-ACE4-C9D7-5A1E-034A55B2DB82}"/>
                    </a:ext>
                  </a:extLst>
                </p:cNvPr>
                <p:cNvPicPr/>
                <p:nvPr/>
              </p:nvPicPr>
              <p:blipFill>
                <a:blip r:embed="rId175"/>
                <a:stretch>
                  <a:fillRect/>
                </a:stretch>
              </p:blipFill>
              <p:spPr>
                <a:xfrm>
                  <a:off x="4937290" y="3235409"/>
                  <a:ext cx="5976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8" name="Ink 127">
                  <a:extLst>
                    <a:ext uri="{FF2B5EF4-FFF2-40B4-BE49-F238E27FC236}">
                      <a16:creationId xmlns:a16="http://schemas.microsoft.com/office/drawing/2014/main" id="{BEC9C873-070E-540E-57C1-8901D57390E4}"/>
                    </a:ext>
                  </a:extLst>
                </p14:cNvPr>
                <p14:cNvContentPartPr/>
                <p14:nvPr/>
              </p14:nvContentPartPr>
              <p14:xfrm>
                <a:off x="5177770" y="3437369"/>
                <a:ext cx="248040" cy="23040"/>
              </p14:xfrm>
            </p:contentPart>
          </mc:Choice>
          <mc:Fallback xmlns="">
            <p:pic>
              <p:nvPicPr>
                <p:cNvPr id="128" name="Ink 127">
                  <a:extLst>
                    <a:ext uri="{FF2B5EF4-FFF2-40B4-BE49-F238E27FC236}">
                      <a16:creationId xmlns:a16="http://schemas.microsoft.com/office/drawing/2014/main" id="{BEC9C873-070E-540E-57C1-8901D57390E4}"/>
                    </a:ext>
                  </a:extLst>
                </p:cNvPr>
                <p:cNvPicPr/>
                <p:nvPr/>
              </p:nvPicPr>
              <p:blipFill>
                <a:blip r:embed="rId177"/>
                <a:stretch>
                  <a:fillRect/>
                </a:stretch>
              </p:blipFill>
              <p:spPr>
                <a:xfrm>
                  <a:off x="5168770" y="3428729"/>
                  <a:ext cx="2656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9" name="Ink 128">
                  <a:extLst>
                    <a:ext uri="{FF2B5EF4-FFF2-40B4-BE49-F238E27FC236}">
                      <a16:creationId xmlns:a16="http://schemas.microsoft.com/office/drawing/2014/main" id="{A12D39B4-2339-139D-7F4B-17CC753C0F20}"/>
                    </a:ext>
                  </a:extLst>
                </p14:cNvPr>
                <p14:cNvContentPartPr/>
                <p14:nvPr/>
              </p14:nvContentPartPr>
              <p14:xfrm>
                <a:off x="5228890" y="3491729"/>
                <a:ext cx="198360" cy="10440"/>
              </p14:xfrm>
            </p:contentPart>
          </mc:Choice>
          <mc:Fallback xmlns="">
            <p:pic>
              <p:nvPicPr>
                <p:cNvPr id="129" name="Ink 128">
                  <a:extLst>
                    <a:ext uri="{FF2B5EF4-FFF2-40B4-BE49-F238E27FC236}">
                      <a16:creationId xmlns:a16="http://schemas.microsoft.com/office/drawing/2014/main" id="{A12D39B4-2339-139D-7F4B-17CC753C0F20}"/>
                    </a:ext>
                  </a:extLst>
                </p:cNvPr>
                <p:cNvPicPr/>
                <p:nvPr/>
              </p:nvPicPr>
              <p:blipFill>
                <a:blip r:embed="rId179"/>
                <a:stretch>
                  <a:fillRect/>
                </a:stretch>
              </p:blipFill>
              <p:spPr>
                <a:xfrm>
                  <a:off x="5219890" y="3483089"/>
                  <a:ext cx="2160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0" name="Ink 129">
                  <a:extLst>
                    <a:ext uri="{FF2B5EF4-FFF2-40B4-BE49-F238E27FC236}">
                      <a16:creationId xmlns:a16="http://schemas.microsoft.com/office/drawing/2014/main" id="{AE15CC3D-467D-F3A5-6602-754C8A807ED4}"/>
                    </a:ext>
                  </a:extLst>
                </p14:cNvPr>
                <p14:cNvContentPartPr/>
                <p14:nvPr/>
              </p14:nvContentPartPr>
              <p14:xfrm>
                <a:off x="5768530" y="3283289"/>
                <a:ext cx="55440" cy="390960"/>
              </p14:xfrm>
            </p:contentPart>
          </mc:Choice>
          <mc:Fallback xmlns="">
            <p:pic>
              <p:nvPicPr>
                <p:cNvPr id="130" name="Ink 129">
                  <a:extLst>
                    <a:ext uri="{FF2B5EF4-FFF2-40B4-BE49-F238E27FC236}">
                      <a16:creationId xmlns:a16="http://schemas.microsoft.com/office/drawing/2014/main" id="{AE15CC3D-467D-F3A5-6602-754C8A807ED4}"/>
                    </a:ext>
                  </a:extLst>
                </p:cNvPr>
                <p:cNvPicPr/>
                <p:nvPr/>
              </p:nvPicPr>
              <p:blipFill>
                <a:blip r:embed="rId181"/>
                <a:stretch>
                  <a:fillRect/>
                </a:stretch>
              </p:blipFill>
              <p:spPr>
                <a:xfrm>
                  <a:off x="5759890" y="3274289"/>
                  <a:ext cx="7308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1" name="Ink 130">
                  <a:extLst>
                    <a:ext uri="{FF2B5EF4-FFF2-40B4-BE49-F238E27FC236}">
                      <a16:creationId xmlns:a16="http://schemas.microsoft.com/office/drawing/2014/main" id="{288373F8-D96B-128C-0E6D-3478F381288D}"/>
                    </a:ext>
                  </a:extLst>
                </p14:cNvPr>
                <p14:cNvContentPartPr/>
                <p14:nvPr/>
              </p14:nvContentPartPr>
              <p14:xfrm>
                <a:off x="5624530" y="3277169"/>
                <a:ext cx="263880" cy="220320"/>
              </p14:xfrm>
            </p:contentPart>
          </mc:Choice>
          <mc:Fallback xmlns="">
            <p:pic>
              <p:nvPicPr>
                <p:cNvPr id="131" name="Ink 130">
                  <a:extLst>
                    <a:ext uri="{FF2B5EF4-FFF2-40B4-BE49-F238E27FC236}">
                      <a16:creationId xmlns:a16="http://schemas.microsoft.com/office/drawing/2014/main" id="{288373F8-D96B-128C-0E6D-3478F381288D}"/>
                    </a:ext>
                  </a:extLst>
                </p:cNvPr>
                <p:cNvPicPr/>
                <p:nvPr/>
              </p:nvPicPr>
              <p:blipFill>
                <a:blip r:embed="rId183"/>
                <a:stretch>
                  <a:fillRect/>
                </a:stretch>
              </p:blipFill>
              <p:spPr>
                <a:xfrm>
                  <a:off x="5615890" y="3268529"/>
                  <a:ext cx="2815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2" name="Ink 131">
                  <a:extLst>
                    <a:ext uri="{FF2B5EF4-FFF2-40B4-BE49-F238E27FC236}">
                      <a16:creationId xmlns:a16="http://schemas.microsoft.com/office/drawing/2014/main" id="{B1ECBB29-6A9B-B3C8-5324-22C914EEAB32}"/>
                    </a:ext>
                  </a:extLst>
                </p14:cNvPr>
                <p14:cNvContentPartPr/>
                <p14:nvPr/>
              </p14:nvContentPartPr>
              <p14:xfrm>
                <a:off x="6194410" y="3282569"/>
                <a:ext cx="1207800" cy="353520"/>
              </p14:xfrm>
            </p:contentPart>
          </mc:Choice>
          <mc:Fallback xmlns="">
            <p:pic>
              <p:nvPicPr>
                <p:cNvPr id="132" name="Ink 131">
                  <a:extLst>
                    <a:ext uri="{FF2B5EF4-FFF2-40B4-BE49-F238E27FC236}">
                      <a16:creationId xmlns:a16="http://schemas.microsoft.com/office/drawing/2014/main" id="{B1ECBB29-6A9B-B3C8-5324-22C914EEAB32}"/>
                    </a:ext>
                  </a:extLst>
                </p:cNvPr>
                <p:cNvPicPr/>
                <p:nvPr/>
              </p:nvPicPr>
              <p:blipFill>
                <a:blip r:embed="rId185"/>
                <a:stretch>
                  <a:fillRect/>
                </a:stretch>
              </p:blipFill>
              <p:spPr>
                <a:xfrm>
                  <a:off x="6185770" y="3273569"/>
                  <a:ext cx="1225440" cy="3711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3" name="Ink 132">
                  <a:extLst>
                    <a:ext uri="{FF2B5EF4-FFF2-40B4-BE49-F238E27FC236}">
                      <a16:creationId xmlns:a16="http://schemas.microsoft.com/office/drawing/2014/main" id="{1D9824D4-207E-F91C-91DA-A7B6F90C290B}"/>
                    </a:ext>
                  </a:extLst>
                </p14:cNvPr>
                <p14:cNvContentPartPr/>
                <p14:nvPr/>
              </p14:nvContentPartPr>
              <p14:xfrm>
                <a:off x="7245610" y="3388769"/>
                <a:ext cx="191880" cy="54360"/>
              </p14:xfrm>
            </p:contentPart>
          </mc:Choice>
          <mc:Fallback xmlns="">
            <p:pic>
              <p:nvPicPr>
                <p:cNvPr id="133" name="Ink 132">
                  <a:extLst>
                    <a:ext uri="{FF2B5EF4-FFF2-40B4-BE49-F238E27FC236}">
                      <a16:creationId xmlns:a16="http://schemas.microsoft.com/office/drawing/2014/main" id="{1D9824D4-207E-F91C-91DA-A7B6F90C290B}"/>
                    </a:ext>
                  </a:extLst>
                </p:cNvPr>
                <p:cNvPicPr/>
                <p:nvPr/>
              </p:nvPicPr>
              <p:blipFill>
                <a:blip r:embed="rId187"/>
                <a:stretch>
                  <a:fillRect/>
                </a:stretch>
              </p:blipFill>
              <p:spPr>
                <a:xfrm>
                  <a:off x="7236970" y="3380129"/>
                  <a:ext cx="2095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4" name="Ink 133">
                  <a:extLst>
                    <a:ext uri="{FF2B5EF4-FFF2-40B4-BE49-F238E27FC236}">
                      <a16:creationId xmlns:a16="http://schemas.microsoft.com/office/drawing/2014/main" id="{CA76FD03-9D3C-DA24-98C6-D55D7849DAA9}"/>
                    </a:ext>
                  </a:extLst>
                </p14:cNvPr>
                <p14:cNvContentPartPr/>
                <p14:nvPr/>
              </p14:nvContentPartPr>
              <p14:xfrm>
                <a:off x="7529290" y="3285809"/>
                <a:ext cx="481320" cy="410400"/>
              </p14:xfrm>
            </p:contentPart>
          </mc:Choice>
          <mc:Fallback xmlns="">
            <p:pic>
              <p:nvPicPr>
                <p:cNvPr id="134" name="Ink 133">
                  <a:extLst>
                    <a:ext uri="{FF2B5EF4-FFF2-40B4-BE49-F238E27FC236}">
                      <a16:creationId xmlns:a16="http://schemas.microsoft.com/office/drawing/2014/main" id="{CA76FD03-9D3C-DA24-98C6-D55D7849DAA9}"/>
                    </a:ext>
                  </a:extLst>
                </p:cNvPr>
                <p:cNvPicPr/>
                <p:nvPr/>
              </p:nvPicPr>
              <p:blipFill>
                <a:blip r:embed="rId189"/>
                <a:stretch>
                  <a:fillRect/>
                </a:stretch>
              </p:blipFill>
              <p:spPr>
                <a:xfrm>
                  <a:off x="7520650" y="3277169"/>
                  <a:ext cx="498960" cy="4280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5" name="Ink 134">
                  <a:extLst>
                    <a:ext uri="{FF2B5EF4-FFF2-40B4-BE49-F238E27FC236}">
                      <a16:creationId xmlns:a16="http://schemas.microsoft.com/office/drawing/2014/main" id="{027F34D2-67F5-A66E-34DB-F6D49459AF62}"/>
                    </a:ext>
                  </a:extLst>
                </p14:cNvPr>
                <p14:cNvContentPartPr/>
                <p14:nvPr/>
              </p14:nvContentPartPr>
              <p14:xfrm>
                <a:off x="7764730" y="3498209"/>
                <a:ext cx="994680" cy="232920"/>
              </p14:xfrm>
            </p:contentPart>
          </mc:Choice>
          <mc:Fallback xmlns="">
            <p:pic>
              <p:nvPicPr>
                <p:cNvPr id="135" name="Ink 134">
                  <a:extLst>
                    <a:ext uri="{FF2B5EF4-FFF2-40B4-BE49-F238E27FC236}">
                      <a16:creationId xmlns:a16="http://schemas.microsoft.com/office/drawing/2014/main" id="{027F34D2-67F5-A66E-34DB-F6D49459AF62}"/>
                    </a:ext>
                  </a:extLst>
                </p:cNvPr>
                <p:cNvPicPr/>
                <p:nvPr/>
              </p:nvPicPr>
              <p:blipFill>
                <a:blip r:embed="rId191"/>
                <a:stretch>
                  <a:fillRect/>
                </a:stretch>
              </p:blipFill>
              <p:spPr>
                <a:xfrm>
                  <a:off x="7756090" y="3489209"/>
                  <a:ext cx="10123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6" name="Ink 135">
                  <a:extLst>
                    <a:ext uri="{FF2B5EF4-FFF2-40B4-BE49-F238E27FC236}">
                      <a16:creationId xmlns:a16="http://schemas.microsoft.com/office/drawing/2014/main" id="{1383A9D1-DBC4-BB25-CEE2-BB73B4445F8A}"/>
                    </a:ext>
                  </a:extLst>
                </p14:cNvPr>
                <p14:cNvContentPartPr/>
                <p14:nvPr/>
              </p14:nvContentPartPr>
              <p14:xfrm>
                <a:off x="6793090" y="3230009"/>
                <a:ext cx="76320" cy="78120"/>
              </p14:xfrm>
            </p:contentPart>
          </mc:Choice>
          <mc:Fallback xmlns="">
            <p:pic>
              <p:nvPicPr>
                <p:cNvPr id="136" name="Ink 135">
                  <a:extLst>
                    <a:ext uri="{FF2B5EF4-FFF2-40B4-BE49-F238E27FC236}">
                      <a16:creationId xmlns:a16="http://schemas.microsoft.com/office/drawing/2014/main" id="{1383A9D1-DBC4-BB25-CEE2-BB73B4445F8A}"/>
                    </a:ext>
                  </a:extLst>
                </p:cNvPr>
                <p:cNvPicPr/>
                <p:nvPr/>
              </p:nvPicPr>
              <p:blipFill>
                <a:blip r:embed="rId193"/>
                <a:stretch>
                  <a:fillRect/>
                </a:stretch>
              </p:blipFill>
              <p:spPr>
                <a:xfrm>
                  <a:off x="6784090" y="3221009"/>
                  <a:ext cx="939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7" name="Ink 136">
                  <a:extLst>
                    <a:ext uri="{FF2B5EF4-FFF2-40B4-BE49-F238E27FC236}">
                      <a16:creationId xmlns:a16="http://schemas.microsoft.com/office/drawing/2014/main" id="{E87AAD56-5D98-30F9-3A96-FE271F721567}"/>
                    </a:ext>
                  </a:extLst>
                </p14:cNvPr>
                <p14:cNvContentPartPr/>
                <p14:nvPr/>
              </p14:nvContentPartPr>
              <p14:xfrm>
                <a:off x="7334890" y="3534929"/>
                <a:ext cx="155880" cy="109800"/>
              </p14:xfrm>
            </p:contentPart>
          </mc:Choice>
          <mc:Fallback xmlns="">
            <p:pic>
              <p:nvPicPr>
                <p:cNvPr id="137" name="Ink 136">
                  <a:extLst>
                    <a:ext uri="{FF2B5EF4-FFF2-40B4-BE49-F238E27FC236}">
                      <a16:creationId xmlns:a16="http://schemas.microsoft.com/office/drawing/2014/main" id="{E87AAD56-5D98-30F9-3A96-FE271F721567}"/>
                    </a:ext>
                  </a:extLst>
                </p:cNvPr>
                <p:cNvPicPr/>
                <p:nvPr/>
              </p:nvPicPr>
              <p:blipFill>
                <a:blip r:embed="rId195"/>
                <a:stretch>
                  <a:fillRect/>
                </a:stretch>
              </p:blipFill>
              <p:spPr>
                <a:xfrm>
                  <a:off x="7326250" y="3525929"/>
                  <a:ext cx="173520" cy="127440"/>
                </a:xfrm>
                <a:prstGeom prst="rect">
                  <a:avLst/>
                </a:prstGeom>
              </p:spPr>
            </p:pic>
          </mc:Fallback>
        </mc:AlternateContent>
      </p:grpSp>
      <p:grpSp>
        <p:nvGrpSpPr>
          <p:cNvPr id="141" name="Group 140">
            <a:extLst>
              <a:ext uri="{FF2B5EF4-FFF2-40B4-BE49-F238E27FC236}">
                <a16:creationId xmlns:a16="http://schemas.microsoft.com/office/drawing/2014/main" id="{81EB78E8-ADD2-4527-7E26-3A3C3E26DEB2}"/>
              </a:ext>
            </a:extLst>
          </p:cNvPr>
          <p:cNvGrpSpPr/>
          <p:nvPr/>
        </p:nvGrpSpPr>
        <p:grpSpPr>
          <a:xfrm>
            <a:off x="6068410" y="2379329"/>
            <a:ext cx="2098440" cy="636120"/>
            <a:chOff x="6068410" y="2379329"/>
            <a:chExt cx="2098440" cy="636120"/>
          </a:xfrm>
        </p:grpSpPr>
        <mc:AlternateContent xmlns:mc="http://schemas.openxmlformats.org/markup-compatibility/2006" xmlns:p14="http://schemas.microsoft.com/office/powerpoint/2010/main">
          <mc:Choice Requires="p14">
            <p:contentPart p14:bwMode="auto" r:id="rId196">
              <p14:nvContentPartPr>
                <p14:cNvPr id="77" name="Ink 76">
                  <a:extLst>
                    <a:ext uri="{FF2B5EF4-FFF2-40B4-BE49-F238E27FC236}">
                      <a16:creationId xmlns:a16="http://schemas.microsoft.com/office/drawing/2014/main" id="{47C1A925-9ECB-755D-86E9-9910729EE0F6}"/>
                    </a:ext>
                  </a:extLst>
                </p14:cNvPr>
                <p14:cNvContentPartPr/>
                <p14:nvPr/>
              </p14:nvContentPartPr>
              <p14:xfrm>
                <a:off x="6068410" y="2379329"/>
                <a:ext cx="247320" cy="636120"/>
              </p14:xfrm>
            </p:contentPart>
          </mc:Choice>
          <mc:Fallback xmlns="">
            <p:pic>
              <p:nvPicPr>
                <p:cNvPr id="77" name="Ink 76">
                  <a:extLst>
                    <a:ext uri="{FF2B5EF4-FFF2-40B4-BE49-F238E27FC236}">
                      <a16:creationId xmlns:a16="http://schemas.microsoft.com/office/drawing/2014/main" id="{47C1A925-9ECB-755D-86E9-9910729EE0F6}"/>
                    </a:ext>
                  </a:extLst>
                </p:cNvPr>
                <p:cNvPicPr/>
                <p:nvPr/>
              </p:nvPicPr>
              <p:blipFill>
                <a:blip r:embed="rId197"/>
                <a:stretch>
                  <a:fillRect/>
                </a:stretch>
              </p:blipFill>
              <p:spPr>
                <a:xfrm>
                  <a:off x="6059410" y="2370329"/>
                  <a:ext cx="264960" cy="6537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78" name="Ink 77">
                  <a:extLst>
                    <a:ext uri="{FF2B5EF4-FFF2-40B4-BE49-F238E27FC236}">
                      <a16:creationId xmlns:a16="http://schemas.microsoft.com/office/drawing/2014/main" id="{D406EA11-A9C8-775C-50B9-FB3E9B6C4F43}"/>
                    </a:ext>
                  </a:extLst>
                </p14:cNvPr>
                <p14:cNvContentPartPr/>
                <p14:nvPr/>
              </p14:nvContentPartPr>
              <p14:xfrm>
                <a:off x="6500770" y="2678129"/>
                <a:ext cx="615240" cy="222840"/>
              </p14:xfrm>
            </p:contentPart>
          </mc:Choice>
          <mc:Fallback xmlns="">
            <p:pic>
              <p:nvPicPr>
                <p:cNvPr id="78" name="Ink 77">
                  <a:extLst>
                    <a:ext uri="{FF2B5EF4-FFF2-40B4-BE49-F238E27FC236}">
                      <a16:creationId xmlns:a16="http://schemas.microsoft.com/office/drawing/2014/main" id="{D406EA11-A9C8-775C-50B9-FB3E9B6C4F43}"/>
                    </a:ext>
                  </a:extLst>
                </p:cNvPr>
                <p:cNvPicPr/>
                <p:nvPr/>
              </p:nvPicPr>
              <p:blipFill>
                <a:blip r:embed="rId199"/>
                <a:stretch>
                  <a:fillRect/>
                </a:stretch>
              </p:blipFill>
              <p:spPr>
                <a:xfrm>
                  <a:off x="6491770" y="2669129"/>
                  <a:ext cx="6328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80" name="Ink 79">
                  <a:extLst>
                    <a:ext uri="{FF2B5EF4-FFF2-40B4-BE49-F238E27FC236}">
                      <a16:creationId xmlns:a16="http://schemas.microsoft.com/office/drawing/2014/main" id="{8B1B2D1C-DCDA-46AF-7CC4-436D053B0FDE}"/>
                    </a:ext>
                  </a:extLst>
                </p14:cNvPr>
                <p14:cNvContentPartPr/>
                <p14:nvPr/>
              </p14:nvContentPartPr>
              <p14:xfrm>
                <a:off x="7123570" y="2470049"/>
                <a:ext cx="223200" cy="449640"/>
              </p14:xfrm>
            </p:contentPart>
          </mc:Choice>
          <mc:Fallback xmlns="">
            <p:pic>
              <p:nvPicPr>
                <p:cNvPr id="80" name="Ink 79">
                  <a:extLst>
                    <a:ext uri="{FF2B5EF4-FFF2-40B4-BE49-F238E27FC236}">
                      <a16:creationId xmlns:a16="http://schemas.microsoft.com/office/drawing/2014/main" id="{8B1B2D1C-DCDA-46AF-7CC4-436D053B0FDE}"/>
                    </a:ext>
                  </a:extLst>
                </p:cNvPr>
                <p:cNvPicPr/>
                <p:nvPr/>
              </p:nvPicPr>
              <p:blipFill>
                <a:blip r:embed="rId201"/>
                <a:stretch>
                  <a:fillRect/>
                </a:stretch>
              </p:blipFill>
              <p:spPr>
                <a:xfrm>
                  <a:off x="7114570" y="2461049"/>
                  <a:ext cx="240840" cy="4672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81" name="Ink 80">
                  <a:extLst>
                    <a:ext uri="{FF2B5EF4-FFF2-40B4-BE49-F238E27FC236}">
                      <a16:creationId xmlns:a16="http://schemas.microsoft.com/office/drawing/2014/main" id="{7D90F6C8-0AFB-B027-869D-F6B793510290}"/>
                    </a:ext>
                  </a:extLst>
                </p14:cNvPr>
                <p14:cNvContentPartPr/>
                <p14:nvPr/>
              </p14:nvContentPartPr>
              <p14:xfrm>
                <a:off x="7656370" y="2488049"/>
                <a:ext cx="156240" cy="327960"/>
              </p14:xfrm>
            </p:contentPart>
          </mc:Choice>
          <mc:Fallback xmlns="">
            <p:pic>
              <p:nvPicPr>
                <p:cNvPr id="81" name="Ink 80">
                  <a:extLst>
                    <a:ext uri="{FF2B5EF4-FFF2-40B4-BE49-F238E27FC236}">
                      <a16:creationId xmlns:a16="http://schemas.microsoft.com/office/drawing/2014/main" id="{7D90F6C8-0AFB-B027-869D-F6B793510290}"/>
                    </a:ext>
                  </a:extLst>
                </p:cNvPr>
                <p:cNvPicPr/>
                <p:nvPr/>
              </p:nvPicPr>
              <p:blipFill>
                <a:blip r:embed="rId203"/>
                <a:stretch>
                  <a:fillRect/>
                </a:stretch>
              </p:blipFill>
              <p:spPr>
                <a:xfrm>
                  <a:off x="7647730" y="2479049"/>
                  <a:ext cx="17388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82" name="Ink 81">
                  <a:extLst>
                    <a:ext uri="{FF2B5EF4-FFF2-40B4-BE49-F238E27FC236}">
                      <a16:creationId xmlns:a16="http://schemas.microsoft.com/office/drawing/2014/main" id="{A0FA5D13-140D-2552-3204-BFF12A91A979}"/>
                    </a:ext>
                  </a:extLst>
                </p14:cNvPr>
                <p14:cNvContentPartPr/>
                <p14:nvPr/>
              </p14:nvContentPartPr>
              <p14:xfrm>
                <a:off x="7976770" y="2658329"/>
                <a:ext cx="190080" cy="353520"/>
              </p14:xfrm>
            </p:contentPart>
          </mc:Choice>
          <mc:Fallback xmlns="">
            <p:pic>
              <p:nvPicPr>
                <p:cNvPr id="82" name="Ink 81">
                  <a:extLst>
                    <a:ext uri="{FF2B5EF4-FFF2-40B4-BE49-F238E27FC236}">
                      <a16:creationId xmlns:a16="http://schemas.microsoft.com/office/drawing/2014/main" id="{A0FA5D13-140D-2552-3204-BFF12A91A979}"/>
                    </a:ext>
                  </a:extLst>
                </p:cNvPr>
                <p:cNvPicPr/>
                <p:nvPr/>
              </p:nvPicPr>
              <p:blipFill>
                <a:blip r:embed="rId205"/>
                <a:stretch>
                  <a:fillRect/>
                </a:stretch>
              </p:blipFill>
              <p:spPr>
                <a:xfrm>
                  <a:off x="7967770" y="2649689"/>
                  <a:ext cx="207720" cy="3711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0" name="Ink 139">
                  <a:extLst>
                    <a:ext uri="{FF2B5EF4-FFF2-40B4-BE49-F238E27FC236}">
                      <a16:creationId xmlns:a16="http://schemas.microsoft.com/office/drawing/2014/main" id="{3A376B7A-63E7-B256-46CA-F2B469B269F5}"/>
                    </a:ext>
                  </a:extLst>
                </p14:cNvPr>
                <p14:cNvContentPartPr/>
                <p14:nvPr/>
              </p14:nvContentPartPr>
              <p14:xfrm>
                <a:off x="6506530" y="2965409"/>
                <a:ext cx="842040" cy="24480"/>
              </p14:xfrm>
            </p:contentPart>
          </mc:Choice>
          <mc:Fallback xmlns="">
            <p:pic>
              <p:nvPicPr>
                <p:cNvPr id="140" name="Ink 139">
                  <a:extLst>
                    <a:ext uri="{FF2B5EF4-FFF2-40B4-BE49-F238E27FC236}">
                      <a16:creationId xmlns:a16="http://schemas.microsoft.com/office/drawing/2014/main" id="{3A376B7A-63E7-B256-46CA-F2B469B269F5}"/>
                    </a:ext>
                  </a:extLst>
                </p:cNvPr>
                <p:cNvPicPr/>
                <p:nvPr/>
              </p:nvPicPr>
              <p:blipFill>
                <a:blip r:embed="rId207"/>
                <a:stretch>
                  <a:fillRect/>
                </a:stretch>
              </p:blipFill>
              <p:spPr>
                <a:xfrm>
                  <a:off x="6497890" y="2956409"/>
                  <a:ext cx="859680" cy="42120"/>
                </a:xfrm>
                <a:prstGeom prst="rect">
                  <a:avLst/>
                </a:prstGeom>
              </p:spPr>
            </p:pic>
          </mc:Fallback>
        </mc:AlternateContent>
      </p:grpSp>
      <p:grpSp>
        <p:nvGrpSpPr>
          <p:cNvPr id="144" name="Group 143">
            <a:extLst>
              <a:ext uri="{FF2B5EF4-FFF2-40B4-BE49-F238E27FC236}">
                <a16:creationId xmlns:a16="http://schemas.microsoft.com/office/drawing/2014/main" id="{EB35613D-6AB2-C58E-7450-4EAAB3C2F83C}"/>
              </a:ext>
            </a:extLst>
          </p:cNvPr>
          <p:cNvGrpSpPr/>
          <p:nvPr/>
        </p:nvGrpSpPr>
        <p:grpSpPr>
          <a:xfrm>
            <a:off x="2058370" y="4151969"/>
            <a:ext cx="1037520" cy="637920"/>
            <a:chOff x="2058370" y="4151969"/>
            <a:chExt cx="1037520" cy="637920"/>
          </a:xfrm>
        </p:grpSpPr>
        <mc:AlternateContent xmlns:mc="http://schemas.openxmlformats.org/markup-compatibility/2006" xmlns:p14="http://schemas.microsoft.com/office/powerpoint/2010/main">
          <mc:Choice Requires="p14">
            <p:contentPart p14:bwMode="auto" r:id="rId208">
              <p14:nvContentPartPr>
                <p14:cNvPr id="142" name="Ink 141">
                  <a:extLst>
                    <a:ext uri="{FF2B5EF4-FFF2-40B4-BE49-F238E27FC236}">
                      <a16:creationId xmlns:a16="http://schemas.microsoft.com/office/drawing/2014/main" id="{00589128-6B06-507A-7F8D-DB806DCAD4CC}"/>
                    </a:ext>
                  </a:extLst>
                </p14:cNvPr>
                <p14:cNvContentPartPr/>
                <p14:nvPr/>
              </p14:nvContentPartPr>
              <p14:xfrm>
                <a:off x="2058370" y="4151969"/>
                <a:ext cx="286920" cy="343800"/>
              </p14:xfrm>
            </p:contentPart>
          </mc:Choice>
          <mc:Fallback xmlns="">
            <p:pic>
              <p:nvPicPr>
                <p:cNvPr id="142" name="Ink 141">
                  <a:extLst>
                    <a:ext uri="{FF2B5EF4-FFF2-40B4-BE49-F238E27FC236}">
                      <a16:creationId xmlns:a16="http://schemas.microsoft.com/office/drawing/2014/main" id="{00589128-6B06-507A-7F8D-DB806DCAD4CC}"/>
                    </a:ext>
                  </a:extLst>
                </p:cNvPr>
                <p:cNvPicPr/>
                <p:nvPr/>
              </p:nvPicPr>
              <p:blipFill>
                <a:blip r:embed="rId209"/>
                <a:stretch>
                  <a:fillRect/>
                </a:stretch>
              </p:blipFill>
              <p:spPr>
                <a:xfrm>
                  <a:off x="2049370" y="4143329"/>
                  <a:ext cx="30456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3" name="Ink 142">
                  <a:extLst>
                    <a:ext uri="{FF2B5EF4-FFF2-40B4-BE49-F238E27FC236}">
                      <a16:creationId xmlns:a16="http://schemas.microsoft.com/office/drawing/2014/main" id="{8157D2DF-399E-0CFB-DFAB-A9496A9195C7}"/>
                    </a:ext>
                  </a:extLst>
                </p14:cNvPr>
                <p14:cNvContentPartPr/>
                <p14:nvPr/>
              </p14:nvContentPartPr>
              <p14:xfrm>
                <a:off x="2397490" y="4351409"/>
                <a:ext cx="698400" cy="438480"/>
              </p14:xfrm>
            </p:contentPart>
          </mc:Choice>
          <mc:Fallback xmlns="">
            <p:pic>
              <p:nvPicPr>
                <p:cNvPr id="143" name="Ink 142">
                  <a:extLst>
                    <a:ext uri="{FF2B5EF4-FFF2-40B4-BE49-F238E27FC236}">
                      <a16:creationId xmlns:a16="http://schemas.microsoft.com/office/drawing/2014/main" id="{8157D2DF-399E-0CFB-DFAB-A9496A9195C7}"/>
                    </a:ext>
                  </a:extLst>
                </p:cNvPr>
                <p:cNvPicPr/>
                <p:nvPr/>
              </p:nvPicPr>
              <p:blipFill>
                <a:blip r:embed="rId211"/>
                <a:stretch>
                  <a:fillRect/>
                </a:stretch>
              </p:blipFill>
              <p:spPr>
                <a:xfrm>
                  <a:off x="2388490" y="4342409"/>
                  <a:ext cx="716040" cy="456120"/>
                </a:xfrm>
                <a:prstGeom prst="rect">
                  <a:avLst/>
                </a:prstGeom>
              </p:spPr>
            </p:pic>
          </mc:Fallback>
        </mc:AlternateContent>
      </p:grpSp>
      <p:grpSp>
        <p:nvGrpSpPr>
          <p:cNvPr id="154" name="Group 153">
            <a:extLst>
              <a:ext uri="{FF2B5EF4-FFF2-40B4-BE49-F238E27FC236}">
                <a16:creationId xmlns:a16="http://schemas.microsoft.com/office/drawing/2014/main" id="{C438A253-DACF-3948-C13D-B60CFEDC604D}"/>
              </a:ext>
            </a:extLst>
          </p:cNvPr>
          <p:cNvGrpSpPr/>
          <p:nvPr/>
        </p:nvGrpSpPr>
        <p:grpSpPr>
          <a:xfrm>
            <a:off x="3472450" y="3998249"/>
            <a:ext cx="2835720" cy="669240"/>
            <a:chOff x="3472450" y="3998249"/>
            <a:chExt cx="2835720" cy="669240"/>
          </a:xfrm>
        </p:grpSpPr>
        <mc:AlternateContent xmlns:mc="http://schemas.openxmlformats.org/markup-compatibility/2006" xmlns:p14="http://schemas.microsoft.com/office/powerpoint/2010/main">
          <mc:Choice Requires="p14">
            <p:contentPart p14:bwMode="auto" r:id="rId212">
              <p14:nvContentPartPr>
                <p14:cNvPr id="145" name="Ink 144">
                  <a:extLst>
                    <a:ext uri="{FF2B5EF4-FFF2-40B4-BE49-F238E27FC236}">
                      <a16:creationId xmlns:a16="http://schemas.microsoft.com/office/drawing/2014/main" id="{EC3059FC-A161-2CE3-8804-45D48B598C60}"/>
                    </a:ext>
                  </a:extLst>
                </p14:cNvPr>
                <p14:cNvContentPartPr/>
                <p14:nvPr/>
              </p14:nvContentPartPr>
              <p14:xfrm>
                <a:off x="3472450" y="4142249"/>
                <a:ext cx="1444680" cy="525240"/>
              </p14:xfrm>
            </p:contentPart>
          </mc:Choice>
          <mc:Fallback xmlns="">
            <p:pic>
              <p:nvPicPr>
                <p:cNvPr id="145" name="Ink 144">
                  <a:extLst>
                    <a:ext uri="{FF2B5EF4-FFF2-40B4-BE49-F238E27FC236}">
                      <a16:creationId xmlns:a16="http://schemas.microsoft.com/office/drawing/2014/main" id="{EC3059FC-A161-2CE3-8804-45D48B598C60}"/>
                    </a:ext>
                  </a:extLst>
                </p:cNvPr>
                <p:cNvPicPr/>
                <p:nvPr/>
              </p:nvPicPr>
              <p:blipFill>
                <a:blip r:embed="rId213"/>
                <a:stretch>
                  <a:fillRect/>
                </a:stretch>
              </p:blipFill>
              <p:spPr>
                <a:xfrm>
                  <a:off x="3463810" y="4133609"/>
                  <a:ext cx="1462320" cy="5428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6" name="Ink 145">
                  <a:extLst>
                    <a:ext uri="{FF2B5EF4-FFF2-40B4-BE49-F238E27FC236}">
                      <a16:creationId xmlns:a16="http://schemas.microsoft.com/office/drawing/2014/main" id="{D51DAEEE-F869-4159-74BE-2928AAD04B56}"/>
                    </a:ext>
                  </a:extLst>
                </p14:cNvPr>
                <p14:cNvContentPartPr/>
                <p14:nvPr/>
              </p14:nvContentPartPr>
              <p14:xfrm>
                <a:off x="4332490" y="4054049"/>
                <a:ext cx="65520" cy="29160"/>
              </p14:xfrm>
            </p:contentPart>
          </mc:Choice>
          <mc:Fallback xmlns="">
            <p:pic>
              <p:nvPicPr>
                <p:cNvPr id="146" name="Ink 145">
                  <a:extLst>
                    <a:ext uri="{FF2B5EF4-FFF2-40B4-BE49-F238E27FC236}">
                      <a16:creationId xmlns:a16="http://schemas.microsoft.com/office/drawing/2014/main" id="{D51DAEEE-F869-4159-74BE-2928AAD04B56}"/>
                    </a:ext>
                  </a:extLst>
                </p:cNvPr>
                <p:cNvPicPr/>
                <p:nvPr/>
              </p:nvPicPr>
              <p:blipFill>
                <a:blip r:embed="rId215"/>
                <a:stretch>
                  <a:fillRect/>
                </a:stretch>
              </p:blipFill>
              <p:spPr>
                <a:xfrm>
                  <a:off x="4323850" y="4045409"/>
                  <a:ext cx="831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7" name="Ink 146">
                  <a:extLst>
                    <a:ext uri="{FF2B5EF4-FFF2-40B4-BE49-F238E27FC236}">
                      <a16:creationId xmlns:a16="http://schemas.microsoft.com/office/drawing/2014/main" id="{002CC5D4-F3D7-E86B-D947-B42A30BB8D91}"/>
                    </a:ext>
                  </a:extLst>
                </p14:cNvPr>
                <p14:cNvContentPartPr/>
                <p14:nvPr/>
              </p14:nvContentPartPr>
              <p14:xfrm>
                <a:off x="5083090" y="3998249"/>
                <a:ext cx="1225080" cy="482040"/>
              </p14:xfrm>
            </p:contentPart>
          </mc:Choice>
          <mc:Fallback xmlns="">
            <p:pic>
              <p:nvPicPr>
                <p:cNvPr id="147" name="Ink 146">
                  <a:extLst>
                    <a:ext uri="{FF2B5EF4-FFF2-40B4-BE49-F238E27FC236}">
                      <a16:creationId xmlns:a16="http://schemas.microsoft.com/office/drawing/2014/main" id="{002CC5D4-F3D7-E86B-D947-B42A30BB8D91}"/>
                    </a:ext>
                  </a:extLst>
                </p:cNvPr>
                <p:cNvPicPr/>
                <p:nvPr/>
              </p:nvPicPr>
              <p:blipFill>
                <a:blip r:embed="rId217"/>
                <a:stretch>
                  <a:fillRect/>
                </a:stretch>
              </p:blipFill>
              <p:spPr>
                <a:xfrm>
                  <a:off x="5074090" y="3989609"/>
                  <a:ext cx="1242720" cy="4996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8" name="Ink 147">
                  <a:extLst>
                    <a:ext uri="{FF2B5EF4-FFF2-40B4-BE49-F238E27FC236}">
                      <a16:creationId xmlns:a16="http://schemas.microsoft.com/office/drawing/2014/main" id="{03A86983-67CD-1CFE-1527-E8398B847A9F}"/>
                    </a:ext>
                  </a:extLst>
                </p14:cNvPr>
                <p14:cNvContentPartPr/>
                <p14:nvPr/>
              </p14:nvContentPartPr>
              <p14:xfrm>
                <a:off x="5543530" y="4159169"/>
                <a:ext cx="320760" cy="25200"/>
              </p14:xfrm>
            </p:contentPart>
          </mc:Choice>
          <mc:Fallback xmlns="">
            <p:pic>
              <p:nvPicPr>
                <p:cNvPr id="148" name="Ink 147">
                  <a:extLst>
                    <a:ext uri="{FF2B5EF4-FFF2-40B4-BE49-F238E27FC236}">
                      <a16:creationId xmlns:a16="http://schemas.microsoft.com/office/drawing/2014/main" id="{03A86983-67CD-1CFE-1527-E8398B847A9F}"/>
                    </a:ext>
                  </a:extLst>
                </p:cNvPr>
                <p:cNvPicPr/>
                <p:nvPr/>
              </p:nvPicPr>
              <p:blipFill>
                <a:blip r:embed="rId219"/>
                <a:stretch>
                  <a:fillRect/>
                </a:stretch>
              </p:blipFill>
              <p:spPr>
                <a:xfrm>
                  <a:off x="5534890" y="4150529"/>
                  <a:ext cx="3384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9" name="Ink 148">
                  <a:extLst>
                    <a:ext uri="{FF2B5EF4-FFF2-40B4-BE49-F238E27FC236}">
                      <a16:creationId xmlns:a16="http://schemas.microsoft.com/office/drawing/2014/main" id="{2334A8CB-5A18-1438-1031-404F1E7819DE}"/>
                    </a:ext>
                  </a:extLst>
                </p14:cNvPr>
                <p14:cNvContentPartPr/>
                <p14:nvPr/>
              </p14:nvContentPartPr>
              <p14:xfrm>
                <a:off x="5206930" y="4166369"/>
                <a:ext cx="422640" cy="13680"/>
              </p14:xfrm>
            </p:contentPart>
          </mc:Choice>
          <mc:Fallback xmlns="">
            <p:pic>
              <p:nvPicPr>
                <p:cNvPr id="149" name="Ink 148">
                  <a:extLst>
                    <a:ext uri="{FF2B5EF4-FFF2-40B4-BE49-F238E27FC236}">
                      <a16:creationId xmlns:a16="http://schemas.microsoft.com/office/drawing/2014/main" id="{2334A8CB-5A18-1438-1031-404F1E7819DE}"/>
                    </a:ext>
                  </a:extLst>
                </p:cNvPr>
                <p:cNvPicPr/>
                <p:nvPr/>
              </p:nvPicPr>
              <p:blipFill>
                <a:blip r:embed="rId221"/>
                <a:stretch>
                  <a:fillRect/>
                </a:stretch>
              </p:blipFill>
              <p:spPr>
                <a:xfrm>
                  <a:off x="5197930" y="4157729"/>
                  <a:ext cx="440280" cy="31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2">
            <p14:nvContentPartPr>
              <p14:cNvPr id="150" name="Ink 149">
                <a:extLst>
                  <a:ext uri="{FF2B5EF4-FFF2-40B4-BE49-F238E27FC236}">
                    <a16:creationId xmlns:a16="http://schemas.microsoft.com/office/drawing/2014/main" id="{DB405D83-D7BE-033D-5E61-FA31F1D336B3}"/>
                  </a:ext>
                </a:extLst>
              </p14:cNvPr>
              <p14:cNvContentPartPr/>
              <p14:nvPr/>
            </p14:nvContentPartPr>
            <p14:xfrm>
              <a:off x="6432010" y="4056569"/>
              <a:ext cx="1851840" cy="714960"/>
            </p14:xfrm>
          </p:contentPart>
        </mc:Choice>
        <mc:Fallback xmlns="">
          <p:pic>
            <p:nvPicPr>
              <p:cNvPr id="150" name="Ink 149">
                <a:extLst>
                  <a:ext uri="{FF2B5EF4-FFF2-40B4-BE49-F238E27FC236}">
                    <a16:creationId xmlns:a16="http://schemas.microsoft.com/office/drawing/2014/main" id="{DB405D83-D7BE-033D-5E61-FA31F1D336B3}"/>
                  </a:ext>
                </a:extLst>
              </p:cNvPr>
              <p:cNvPicPr/>
              <p:nvPr/>
            </p:nvPicPr>
            <p:blipFill>
              <a:blip r:embed="rId223"/>
              <a:stretch>
                <a:fillRect/>
              </a:stretch>
            </p:blipFill>
            <p:spPr>
              <a:xfrm>
                <a:off x="6423010" y="4047929"/>
                <a:ext cx="1869480" cy="732600"/>
              </a:xfrm>
              <a:prstGeom prst="rect">
                <a:avLst/>
              </a:prstGeom>
            </p:spPr>
          </p:pic>
        </mc:Fallback>
      </mc:AlternateContent>
      <p:grpSp>
        <p:nvGrpSpPr>
          <p:cNvPr id="153" name="Group 152">
            <a:extLst>
              <a:ext uri="{FF2B5EF4-FFF2-40B4-BE49-F238E27FC236}">
                <a16:creationId xmlns:a16="http://schemas.microsoft.com/office/drawing/2014/main" id="{FE3BA9EE-9177-4B24-CD02-78C1FC95880A}"/>
              </a:ext>
            </a:extLst>
          </p:cNvPr>
          <p:cNvGrpSpPr/>
          <p:nvPr/>
        </p:nvGrpSpPr>
        <p:grpSpPr>
          <a:xfrm>
            <a:off x="8560690" y="3941729"/>
            <a:ext cx="2351880" cy="633240"/>
            <a:chOff x="8560690" y="3941729"/>
            <a:chExt cx="2351880" cy="633240"/>
          </a:xfrm>
        </p:grpSpPr>
        <mc:AlternateContent xmlns:mc="http://schemas.openxmlformats.org/markup-compatibility/2006" xmlns:p14="http://schemas.microsoft.com/office/powerpoint/2010/main">
          <mc:Choice Requires="p14">
            <p:contentPart p14:bwMode="auto" r:id="rId224">
              <p14:nvContentPartPr>
                <p14:cNvPr id="151" name="Ink 150">
                  <a:extLst>
                    <a:ext uri="{FF2B5EF4-FFF2-40B4-BE49-F238E27FC236}">
                      <a16:creationId xmlns:a16="http://schemas.microsoft.com/office/drawing/2014/main" id="{AF265264-84CF-4F68-CF70-83B6FB9B7AE0}"/>
                    </a:ext>
                  </a:extLst>
                </p14:cNvPr>
                <p14:cNvContentPartPr/>
                <p14:nvPr/>
              </p14:nvContentPartPr>
              <p14:xfrm>
                <a:off x="8560690" y="3941729"/>
                <a:ext cx="2351880" cy="633240"/>
              </p14:xfrm>
            </p:contentPart>
          </mc:Choice>
          <mc:Fallback xmlns="">
            <p:pic>
              <p:nvPicPr>
                <p:cNvPr id="151" name="Ink 150">
                  <a:extLst>
                    <a:ext uri="{FF2B5EF4-FFF2-40B4-BE49-F238E27FC236}">
                      <a16:creationId xmlns:a16="http://schemas.microsoft.com/office/drawing/2014/main" id="{AF265264-84CF-4F68-CF70-83B6FB9B7AE0}"/>
                    </a:ext>
                  </a:extLst>
                </p:cNvPr>
                <p:cNvPicPr/>
                <p:nvPr/>
              </p:nvPicPr>
              <p:blipFill>
                <a:blip r:embed="rId225"/>
                <a:stretch>
                  <a:fillRect/>
                </a:stretch>
              </p:blipFill>
              <p:spPr>
                <a:xfrm>
                  <a:off x="8551690" y="3932729"/>
                  <a:ext cx="2369520" cy="6508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2" name="Ink 151">
                  <a:extLst>
                    <a:ext uri="{FF2B5EF4-FFF2-40B4-BE49-F238E27FC236}">
                      <a16:creationId xmlns:a16="http://schemas.microsoft.com/office/drawing/2014/main" id="{ABB015B1-09DB-DA9C-37DA-580EDAAD5876}"/>
                    </a:ext>
                  </a:extLst>
                </p14:cNvPr>
                <p14:cNvContentPartPr/>
                <p14:nvPr/>
              </p14:nvContentPartPr>
              <p14:xfrm>
                <a:off x="10122010" y="4179689"/>
                <a:ext cx="412920" cy="8640"/>
              </p14:xfrm>
            </p:contentPart>
          </mc:Choice>
          <mc:Fallback xmlns="">
            <p:pic>
              <p:nvPicPr>
                <p:cNvPr id="152" name="Ink 151">
                  <a:extLst>
                    <a:ext uri="{FF2B5EF4-FFF2-40B4-BE49-F238E27FC236}">
                      <a16:creationId xmlns:a16="http://schemas.microsoft.com/office/drawing/2014/main" id="{ABB015B1-09DB-DA9C-37DA-580EDAAD5876}"/>
                    </a:ext>
                  </a:extLst>
                </p:cNvPr>
                <p:cNvPicPr/>
                <p:nvPr/>
              </p:nvPicPr>
              <p:blipFill>
                <a:blip r:embed="rId227"/>
                <a:stretch>
                  <a:fillRect/>
                </a:stretch>
              </p:blipFill>
              <p:spPr>
                <a:xfrm>
                  <a:off x="10113370" y="4170689"/>
                  <a:ext cx="430560" cy="26280"/>
                </a:xfrm>
                <a:prstGeom prst="rect">
                  <a:avLst/>
                </a:prstGeom>
              </p:spPr>
            </p:pic>
          </mc:Fallback>
        </mc:AlternateContent>
      </p:grpSp>
      <p:grpSp>
        <p:nvGrpSpPr>
          <p:cNvPr id="157" name="Group 156">
            <a:extLst>
              <a:ext uri="{FF2B5EF4-FFF2-40B4-BE49-F238E27FC236}">
                <a16:creationId xmlns:a16="http://schemas.microsoft.com/office/drawing/2014/main" id="{DE747C1C-F874-5E1B-070D-62F30D8C56C1}"/>
              </a:ext>
            </a:extLst>
          </p:cNvPr>
          <p:cNvGrpSpPr/>
          <p:nvPr/>
        </p:nvGrpSpPr>
        <p:grpSpPr>
          <a:xfrm>
            <a:off x="11299210" y="4006529"/>
            <a:ext cx="469080" cy="429480"/>
            <a:chOff x="11299210" y="4006529"/>
            <a:chExt cx="469080" cy="429480"/>
          </a:xfrm>
        </p:grpSpPr>
        <mc:AlternateContent xmlns:mc="http://schemas.openxmlformats.org/markup-compatibility/2006" xmlns:p14="http://schemas.microsoft.com/office/powerpoint/2010/main">
          <mc:Choice Requires="p14">
            <p:contentPart p14:bwMode="auto" r:id="rId228">
              <p14:nvContentPartPr>
                <p14:cNvPr id="155" name="Ink 154">
                  <a:extLst>
                    <a:ext uri="{FF2B5EF4-FFF2-40B4-BE49-F238E27FC236}">
                      <a16:creationId xmlns:a16="http://schemas.microsoft.com/office/drawing/2014/main" id="{B48AC1A9-7536-BCA1-6949-0D74A0612D41}"/>
                    </a:ext>
                  </a:extLst>
                </p14:cNvPr>
                <p14:cNvContentPartPr/>
                <p14:nvPr/>
              </p14:nvContentPartPr>
              <p14:xfrm>
                <a:off x="11299210" y="4029209"/>
                <a:ext cx="381600" cy="406800"/>
              </p14:xfrm>
            </p:contentPart>
          </mc:Choice>
          <mc:Fallback xmlns="">
            <p:pic>
              <p:nvPicPr>
                <p:cNvPr id="155" name="Ink 154">
                  <a:extLst>
                    <a:ext uri="{FF2B5EF4-FFF2-40B4-BE49-F238E27FC236}">
                      <a16:creationId xmlns:a16="http://schemas.microsoft.com/office/drawing/2014/main" id="{B48AC1A9-7536-BCA1-6949-0D74A0612D41}"/>
                    </a:ext>
                  </a:extLst>
                </p:cNvPr>
                <p:cNvPicPr/>
                <p:nvPr/>
              </p:nvPicPr>
              <p:blipFill>
                <a:blip r:embed="rId229"/>
                <a:stretch>
                  <a:fillRect/>
                </a:stretch>
              </p:blipFill>
              <p:spPr>
                <a:xfrm>
                  <a:off x="11290570" y="4020569"/>
                  <a:ext cx="399240" cy="4244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6" name="Ink 155">
                  <a:extLst>
                    <a:ext uri="{FF2B5EF4-FFF2-40B4-BE49-F238E27FC236}">
                      <a16:creationId xmlns:a16="http://schemas.microsoft.com/office/drawing/2014/main" id="{4BFBE25C-E6E3-508E-A851-A52B7E05D5B2}"/>
                    </a:ext>
                  </a:extLst>
                </p14:cNvPr>
                <p14:cNvContentPartPr/>
                <p14:nvPr/>
              </p14:nvContentPartPr>
              <p14:xfrm>
                <a:off x="11302090" y="4006529"/>
                <a:ext cx="466200" cy="35280"/>
              </p14:xfrm>
            </p:contentPart>
          </mc:Choice>
          <mc:Fallback xmlns="">
            <p:pic>
              <p:nvPicPr>
                <p:cNvPr id="156" name="Ink 155">
                  <a:extLst>
                    <a:ext uri="{FF2B5EF4-FFF2-40B4-BE49-F238E27FC236}">
                      <a16:creationId xmlns:a16="http://schemas.microsoft.com/office/drawing/2014/main" id="{4BFBE25C-E6E3-508E-A851-A52B7E05D5B2}"/>
                    </a:ext>
                  </a:extLst>
                </p:cNvPr>
                <p:cNvPicPr/>
                <p:nvPr/>
              </p:nvPicPr>
              <p:blipFill>
                <a:blip r:embed="rId231"/>
                <a:stretch>
                  <a:fillRect/>
                </a:stretch>
              </p:blipFill>
              <p:spPr>
                <a:xfrm>
                  <a:off x="11293450" y="3997889"/>
                  <a:ext cx="483840" cy="52920"/>
                </a:xfrm>
                <a:prstGeom prst="rect">
                  <a:avLst/>
                </a:prstGeom>
              </p:spPr>
            </p:pic>
          </mc:Fallback>
        </mc:AlternateContent>
      </p:grpSp>
      <p:grpSp>
        <p:nvGrpSpPr>
          <p:cNvPr id="166" name="Group 165">
            <a:extLst>
              <a:ext uri="{FF2B5EF4-FFF2-40B4-BE49-F238E27FC236}">
                <a16:creationId xmlns:a16="http://schemas.microsoft.com/office/drawing/2014/main" id="{C5B83617-3A99-FD01-30A4-58FAA006EFE9}"/>
              </a:ext>
            </a:extLst>
          </p:cNvPr>
          <p:cNvGrpSpPr/>
          <p:nvPr/>
        </p:nvGrpSpPr>
        <p:grpSpPr>
          <a:xfrm>
            <a:off x="2049370" y="4877369"/>
            <a:ext cx="3073680" cy="685800"/>
            <a:chOff x="2049370" y="4877369"/>
            <a:chExt cx="3073680" cy="685800"/>
          </a:xfrm>
        </p:grpSpPr>
        <mc:AlternateContent xmlns:mc="http://schemas.openxmlformats.org/markup-compatibility/2006" xmlns:p14="http://schemas.microsoft.com/office/powerpoint/2010/main">
          <mc:Choice Requires="p14">
            <p:contentPart p14:bwMode="auto" r:id="rId232">
              <p14:nvContentPartPr>
                <p14:cNvPr id="159" name="Ink 158">
                  <a:extLst>
                    <a:ext uri="{FF2B5EF4-FFF2-40B4-BE49-F238E27FC236}">
                      <a16:creationId xmlns:a16="http://schemas.microsoft.com/office/drawing/2014/main" id="{8F635E13-B1EA-15C1-B3BE-2813C653361A}"/>
                    </a:ext>
                  </a:extLst>
                </p14:cNvPr>
                <p14:cNvContentPartPr/>
                <p14:nvPr/>
              </p14:nvContentPartPr>
              <p14:xfrm>
                <a:off x="2049370" y="5063129"/>
                <a:ext cx="309240" cy="319320"/>
              </p14:xfrm>
            </p:contentPart>
          </mc:Choice>
          <mc:Fallback xmlns="">
            <p:pic>
              <p:nvPicPr>
                <p:cNvPr id="159" name="Ink 158">
                  <a:extLst>
                    <a:ext uri="{FF2B5EF4-FFF2-40B4-BE49-F238E27FC236}">
                      <a16:creationId xmlns:a16="http://schemas.microsoft.com/office/drawing/2014/main" id="{8F635E13-B1EA-15C1-B3BE-2813C653361A}"/>
                    </a:ext>
                  </a:extLst>
                </p:cNvPr>
                <p:cNvPicPr/>
                <p:nvPr/>
              </p:nvPicPr>
              <p:blipFill>
                <a:blip r:embed="rId233"/>
                <a:stretch>
                  <a:fillRect/>
                </a:stretch>
              </p:blipFill>
              <p:spPr>
                <a:xfrm>
                  <a:off x="2040370" y="5054489"/>
                  <a:ext cx="32688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60" name="Ink 159">
                  <a:extLst>
                    <a:ext uri="{FF2B5EF4-FFF2-40B4-BE49-F238E27FC236}">
                      <a16:creationId xmlns:a16="http://schemas.microsoft.com/office/drawing/2014/main" id="{4466527C-2DCC-C6F0-4B0E-4DD6F69F5496}"/>
                    </a:ext>
                  </a:extLst>
                </p14:cNvPr>
                <p14:cNvContentPartPr/>
                <p14:nvPr/>
              </p14:nvContentPartPr>
              <p14:xfrm>
                <a:off x="2341330" y="4957289"/>
                <a:ext cx="986760" cy="605880"/>
              </p14:xfrm>
            </p:contentPart>
          </mc:Choice>
          <mc:Fallback xmlns="">
            <p:pic>
              <p:nvPicPr>
                <p:cNvPr id="160" name="Ink 159">
                  <a:extLst>
                    <a:ext uri="{FF2B5EF4-FFF2-40B4-BE49-F238E27FC236}">
                      <a16:creationId xmlns:a16="http://schemas.microsoft.com/office/drawing/2014/main" id="{4466527C-2DCC-C6F0-4B0E-4DD6F69F5496}"/>
                    </a:ext>
                  </a:extLst>
                </p:cNvPr>
                <p:cNvPicPr/>
                <p:nvPr/>
              </p:nvPicPr>
              <p:blipFill>
                <a:blip r:embed="rId235"/>
                <a:stretch>
                  <a:fillRect/>
                </a:stretch>
              </p:blipFill>
              <p:spPr>
                <a:xfrm>
                  <a:off x="2332690" y="4948289"/>
                  <a:ext cx="1004400" cy="6235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61" name="Ink 160">
                  <a:extLst>
                    <a:ext uri="{FF2B5EF4-FFF2-40B4-BE49-F238E27FC236}">
                      <a16:creationId xmlns:a16="http://schemas.microsoft.com/office/drawing/2014/main" id="{BD14D590-F4F8-6635-AA68-758FD61DF28D}"/>
                    </a:ext>
                  </a:extLst>
                </p14:cNvPr>
                <p14:cNvContentPartPr/>
                <p14:nvPr/>
              </p14:nvContentPartPr>
              <p14:xfrm>
                <a:off x="3818050" y="4954049"/>
                <a:ext cx="259560" cy="366840"/>
              </p14:xfrm>
            </p:contentPart>
          </mc:Choice>
          <mc:Fallback xmlns="">
            <p:pic>
              <p:nvPicPr>
                <p:cNvPr id="161" name="Ink 160">
                  <a:extLst>
                    <a:ext uri="{FF2B5EF4-FFF2-40B4-BE49-F238E27FC236}">
                      <a16:creationId xmlns:a16="http://schemas.microsoft.com/office/drawing/2014/main" id="{BD14D590-F4F8-6635-AA68-758FD61DF28D}"/>
                    </a:ext>
                  </a:extLst>
                </p:cNvPr>
                <p:cNvPicPr/>
                <p:nvPr/>
              </p:nvPicPr>
              <p:blipFill>
                <a:blip r:embed="rId237"/>
                <a:stretch>
                  <a:fillRect/>
                </a:stretch>
              </p:blipFill>
              <p:spPr>
                <a:xfrm>
                  <a:off x="3809050" y="4945409"/>
                  <a:ext cx="27720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62" name="Ink 161">
                  <a:extLst>
                    <a:ext uri="{FF2B5EF4-FFF2-40B4-BE49-F238E27FC236}">
                      <a16:creationId xmlns:a16="http://schemas.microsoft.com/office/drawing/2014/main" id="{3A0B7F0F-0163-80A9-5D54-215FFDE5EA7E}"/>
                    </a:ext>
                  </a:extLst>
                </p14:cNvPr>
                <p14:cNvContentPartPr/>
                <p14:nvPr/>
              </p14:nvContentPartPr>
              <p14:xfrm>
                <a:off x="3787450" y="4930289"/>
                <a:ext cx="427680" cy="27720"/>
              </p14:xfrm>
            </p:contentPart>
          </mc:Choice>
          <mc:Fallback xmlns="">
            <p:pic>
              <p:nvPicPr>
                <p:cNvPr id="162" name="Ink 161">
                  <a:extLst>
                    <a:ext uri="{FF2B5EF4-FFF2-40B4-BE49-F238E27FC236}">
                      <a16:creationId xmlns:a16="http://schemas.microsoft.com/office/drawing/2014/main" id="{3A0B7F0F-0163-80A9-5D54-215FFDE5EA7E}"/>
                    </a:ext>
                  </a:extLst>
                </p:cNvPr>
                <p:cNvPicPr/>
                <p:nvPr/>
              </p:nvPicPr>
              <p:blipFill>
                <a:blip r:embed="rId239"/>
                <a:stretch>
                  <a:fillRect/>
                </a:stretch>
              </p:blipFill>
              <p:spPr>
                <a:xfrm>
                  <a:off x="3778450" y="4921289"/>
                  <a:ext cx="4453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63" name="Ink 162">
                  <a:extLst>
                    <a:ext uri="{FF2B5EF4-FFF2-40B4-BE49-F238E27FC236}">
                      <a16:creationId xmlns:a16="http://schemas.microsoft.com/office/drawing/2014/main" id="{5C922A2A-99DF-BC53-8CAF-A548AA6DD439}"/>
                    </a:ext>
                  </a:extLst>
                </p14:cNvPr>
                <p14:cNvContentPartPr/>
                <p14:nvPr/>
              </p14:nvContentPartPr>
              <p14:xfrm>
                <a:off x="4360210" y="5087249"/>
                <a:ext cx="217080" cy="45000"/>
              </p14:xfrm>
            </p:contentPart>
          </mc:Choice>
          <mc:Fallback xmlns="">
            <p:pic>
              <p:nvPicPr>
                <p:cNvPr id="163" name="Ink 162">
                  <a:extLst>
                    <a:ext uri="{FF2B5EF4-FFF2-40B4-BE49-F238E27FC236}">
                      <a16:creationId xmlns:a16="http://schemas.microsoft.com/office/drawing/2014/main" id="{5C922A2A-99DF-BC53-8CAF-A548AA6DD439}"/>
                    </a:ext>
                  </a:extLst>
                </p:cNvPr>
                <p:cNvPicPr/>
                <p:nvPr/>
              </p:nvPicPr>
              <p:blipFill>
                <a:blip r:embed="rId241"/>
                <a:stretch>
                  <a:fillRect/>
                </a:stretch>
              </p:blipFill>
              <p:spPr>
                <a:xfrm>
                  <a:off x="4351570" y="5078609"/>
                  <a:ext cx="2347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64" name="Ink 163">
                  <a:extLst>
                    <a:ext uri="{FF2B5EF4-FFF2-40B4-BE49-F238E27FC236}">
                      <a16:creationId xmlns:a16="http://schemas.microsoft.com/office/drawing/2014/main" id="{5330C6E4-09A6-A3B1-1347-057D34DB4B23}"/>
                    </a:ext>
                  </a:extLst>
                </p14:cNvPr>
                <p14:cNvContentPartPr/>
                <p14:nvPr/>
              </p14:nvContentPartPr>
              <p14:xfrm>
                <a:off x="4319890" y="5176529"/>
                <a:ext cx="255600" cy="29520"/>
              </p14:xfrm>
            </p:contentPart>
          </mc:Choice>
          <mc:Fallback xmlns="">
            <p:pic>
              <p:nvPicPr>
                <p:cNvPr id="164" name="Ink 163">
                  <a:extLst>
                    <a:ext uri="{FF2B5EF4-FFF2-40B4-BE49-F238E27FC236}">
                      <a16:creationId xmlns:a16="http://schemas.microsoft.com/office/drawing/2014/main" id="{5330C6E4-09A6-A3B1-1347-057D34DB4B23}"/>
                    </a:ext>
                  </a:extLst>
                </p:cNvPr>
                <p:cNvPicPr/>
                <p:nvPr/>
              </p:nvPicPr>
              <p:blipFill>
                <a:blip r:embed="rId243"/>
                <a:stretch>
                  <a:fillRect/>
                </a:stretch>
              </p:blipFill>
              <p:spPr>
                <a:xfrm>
                  <a:off x="4311250" y="5167889"/>
                  <a:ext cx="2732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5" name="Ink 164">
                  <a:extLst>
                    <a:ext uri="{FF2B5EF4-FFF2-40B4-BE49-F238E27FC236}">
                      <a16:creationId xmlns:a16="http://schemas.microsoft.com/office/drawing/2014/main" id="{D5DC0893-1630-F1F4-CA98-2C2A7AA23E1D}"/>
                    </a:ext>
                  </a:extLst>
                </p14:cNvPr>
                <p14:cNvContentPartPr/>
                <p14:nvPr/>
              </p14:nvContentPartPr>
              <p14:xfrm>
                <a:off x="4875010" y="4877369"/>
                <a:ext cx="248040" cy="454680"/>
              </p14:xfrm>
            </p:contentPart>
          </mc:Choice>
          <mc:Fallback xmlns="">
            <p:pic>
              <p:nvPicPr>
                <p:cNvPr id="165" name="Ink 164">
                  <a:extLst>
                    <a:ext uri="{FF2B5EF4-FFF2-40B4-BE49-F238E27FC236}">
                      <a16:creationId xmlns:a16="http://schemas.microsoft.com/office/drawing/2014/main" id="{D5DC0893-1630-F1F4-CA98-2C2A7AA23E1D}"/>
                    </a:ext>
                  </a:extLst>
                </p:cNvPr>
                <p:cNvPicPr/>
                <p:nvPr/>
              </p:nvPicPr>
              <p:blipFill>
                <a:blip r:embed="rId245"/>
                <a:stretch>
                  <a:fillRect/>
                </a:stretch>
              </p:blipFill>
              <p:spPr>
                <a:xfrm>
                  <a:off x="4866010" y="4868729"/>
                  <a:ext cx="265680" cy="472320"/>
                </a:xfrm>
                <a:prstGeom prst="rect">
                  <a:avLst/>
                </a:prstGeom>
              </p:spPr>
            </p:pic>
          </mc:Fallback>
        </mc:AlternateContent>
      </p:grpSp>
      <p:grpSp>
        <p:nvGrpSpPr>
          <p:cNvPr id="170" name="Group 169">
            <a:extLst>
              <a:ext uri="{FF2B5EF4-FFF2-40B4-BE49-F238E27FC236}">
                <a16:creationId xmlns:a16="http://schemas.microsoft.com/office/drawing/2014/main" id="{F227F281-134A-D092-C2C0-79846E6C50A7}"/>
              </a:ext>
            </a:extLst>
          </p:cNvPr>
          <p:cNvGrpSpPr/>
          <p:nvPr/>
        </p:nvGrpSpPr>
        <p:grpSpPr>
          <a:xfrm>
            <a:off x="5636770" y="4946489"/>
            <a:ext cx="569520" cy="338040"/>
            <a:chOff x="5636770" y="4946489"/>
            <a:chExt cx="569520" cy="338040"/>
          </a:xfrm>
        </p:grpSpPr>
        <mc:AlternateContent xmlns:mc="http://schemas.openxmlformats.org/markup-compatibility/2006" xmlns:p14="http://schemas.microsoft.com/office/powerpoint/2010/main">
          <mc:Choice Requires="p14">
            <p:contentPart p14:bwMode="auto" r:id="rId246">
              <p14:nvContentPartPr>
                <p14:cNvPr id="167" name="Ink 166">
                  <a:extLst>
                    <a:ext uri="{FF2B5EF4-FFF2-40B4-BE49-F238E27FC236}">
                      <a16:creationId xmlns:a16="http://schemas.microsoft.com/office/drawing/2014/main" id="{ED4FF166-BE4A-7766-A225-72D53331A0A4}"/>
                    </a:ext>
                  </a:extLst>
                </p14:cNvPr>
                <p14:cNvContentPartPr/>
                <p14:nvPr/>
              </p14:nvContentPartPr>
              <p14:xfrm>
                <a:off x="5636770" y="5078249"/>
                <a:ext cx="569520" cy="206280"/>
              </p14:xfrm>
            </p:contentPart>
          </mc:Choice>
          <mc:Fallback xmlns="">
            <p:pic>
              <p:nvPicPr>
                <p:cNvPr id="167" name="Ink 166">
                  <a:extLst>
                    <a:ext uri="{FF2B5EF4-FFF2-40B4-BE49-F238E27FC236}">
                      <a16:creationId xmlns:a16="http://schemas.microsoft.com/office/drawing/2014/main" id="{ED4FF166-BE4A-7766-A225-72D53331A0A4}"/>
                    </a:ext>
                  </a:extLst>
                </p:cNvPr>
                <p:cNvPicPr/>
                <p:nvPr/>
              </p:nvPicPr>
              <p:blipFill>
                <a:blip r:embed="rId247"/>
                <a:stretch>
                  <a:fillRect/>
                </a:stretch>
              </p:blipFill>
              <p:spPr>
                <a:xfrm>
                  <a:off x="5628130" y="5069249"/>
                  <a:ext cx="5871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8" name="Ink 167">
                  <a:extLst>
                    <a:ext uri="{FF2B5EF4-FFF2-40B4-BE49-F238E27FC236}">
                      <a16:creationId xmlns:a16="http://schemas.microsoft.com/office/drawing/2014/main" id="{C11078D7-10E7-B2DB-96DB-B7746D543C88}"/>
                    </a:ext>
                  </a:extLst>
                </p14:cNvPr>
                <p14:cNvContentPartPr/>
                <p14:nvPr/>
              </p14:nvContentPartPr>
              <p14:xfrm>
                <a:off x="6028810" y="4946489"/>
                <a:ext cx="84600" cy="36360"/>
              </p14:xfrm>
            </p:contentPart>
          </mc:Choice>
          <mc:Fallback xmlns="">
            <p:pic>
              <p:nvPicPr>
                <p:cNvPr id="168" name="Ink 167">
                  <a:extLst>
                    <a:ext uri="{FF2B5EF4-FFF2-40B4-BE49-F238E27FC236}">
                      <a16:creationId xmlns:a16="http://schemas.microsoft.com/office/drawing/2014/main" id="{C11078D7-10E7-B2DB-96DB-B7746D543C88}"/>
                    </a:ext>
                  </a:extLst>
                </p:cNvPr>
                <p:cNvPicPr/>
                <p:nvPr/>
              </p:nvPicPr>
              <p:blipFill>
                <a:blip r:embed="rId249"/>
                <a:stretch>
                  <a:fillRect/>
                </a:stretch>
              </p:blipFill>
              <p:spPr>
                <a:xfrm>
                  <a:off x="6019810" y="4937489"/>
                  <a:ext cx="102240" cy="54000"/>
                </a:xfrm>
                <a:prstGeom prst="rect">
                  <a:avLst/>
                </a:prstGeom>
              </p:spPr>
            </p:pic>
          </mc:Fallback>
        </mc:AlternateContent>
      </p:grpSp>
      <p:grpSp>
        <p:nvGrpSpPr>
          <p:cNvPr id="173" name="Group 172">
            <a:extLst>
              <a:ext uri="{FF2B5EF4-FFF2-40B4-BE49-F238E27FC236}">
                <a16:creationId xmlns:a16="http://schemas.microsoft.com/office/drawing/2014/main" id="{61FE71B4-82CF-B87F-2CEC-4A3230206430}"/>
              </a:ext>
            </a:extLst>
          </p:cNvPr>
          <p:cNvGrpSpPr/>
          <p:nvPr/>
        </p:nvGrpSpPr>
        <p:grpSpPr>
          <a:xfrm>
            <a:off x="6655930" y="4881329"/>
            <a:ext cx="1710000" cy="462600"/>
            <a:chOff x="6655930" y="4881329"/>
            <a:chExt cx="1710000" cy="462600"/>
          </a:xfrm>
        </p:grpSpPr>
        <mc:AlternateContent xmlns:mc="http://schemas.openxmlformats.org/markup-compatibility/2006" xmlns:p14="http://schemas.microsoft.com/office/powerpoint/2010/main">
          <mc:Choice Requires="p14">
            <p:contentPart p14:bwMode="auto" r:id="rId250">
              <p14:nvContentPartPr>
                <p14:cNvPr id="171" name="Ink 170">
                  <a:extLst>
                    <a:ext uri="{FF2B5EF4-FFF2-40B4-BE49-F238E27FC236}">
                      <a16:creationId xmlns:a16="http://schemas.microsoft.com/office/drawing/2014/main" id="{B1775160-CF93-0AB6-FDDA-7C50C30EDD8E}"/>
                    </a:ext>
                  </a:extLst>
                </p14:cNvPr>
                <p14:cNvContentPartPr/>
                <p14:nvPr/>
              </p14:nvContentPartPr>
              <p14:xfrm>
                <a:off x="6655930" y="4881329"/>
                <a:ext cx="1710000" cy="462600"/>
              </p14:xfrm>
            </p:contentPart>
          </mc:Choice>
          <mc:Fallback xmlns="">
            <p:pic>
              <p:nvPicPr>
                <p:cNvPr id="171" name="Ink 170">
                  <a:extLst>
                    <a:ext uri="{FF2B5EF4-FFF2-40B4-BE49-F238E27FC236}">
                      <a16:creationId xmlns:a16="http://schemas.microsoft.com/office/drawing/2014/main" id="{B1775160-CF93-0AB6-FDDA-7C50C30EDD8E}"/>
                    </a:ext>
                  </a:extLst>
                </p:cNvPr>
                <p:cNvPicPr/>
                <p:nvPr/>
              </p:nvPicPr>
              <p:blipFill>
                <a:blip r:embed="rId251"/>
                <a:stretch>
                  <a:fillRect/>
                </a:stretch>
              </p:blipFill>
              <p:spPr>
                <a:xfrm>
                  <a:off x="6646930" y="4872689"/>
                  <a:ext cx="1727640" cy="4802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72" name="Ink 171">
                  <a:extLst>
                    <a:ext uri="{FF2B5EF4-FFF2-40B4-BE49-F238E27FC236}">
                      <a16:creationId xmlns:a16="http://schemas.microsoft.com/office/drawing/2014/main" id="{89414178-074B-47F4-1C85-C0E40E9228EF}"/>
                    </a:ext>
                  </a:extLst>
                </p14:cNvPr>
                <p14:cNvContentPartPr/>
                <p14:nvPr/>
              </p14:nvContentPartPr>
              <p14:xfrm>
                <a:off x="7792090" y="5056649"/>
                <a:ext cx="39960" cy="120240"/>
              </p14:xfrm>
            </p:contentPart>
          </mc:Choice>
          <mc:Fallback xmlns="">
            <p:pic>
              <p:nvPicPr>
                <p:cNvPr id="172" name="Ink 171">
                  <a:extLst>
                    <a:ext uri="{FF2B5EF4-FFF2-40B4-BE49-F238E27FC236}">
                      <a16:creationId xmlns:a16="http://schemas.microsoft.com/office/drawing/2014/main" id="{89414178-074B-47F4-1C85-C0E40E9228EF}"/>
                    </a:ext>
                  </a:extLst>
                </p:cNvPr>
                <p:cNvPicPr/>
                <p:nvPr/>
              </p:nvPicPr>
              <p:blipFill>
                <a:blip r:embed="rId253"/>
                <a:stretch>
                  <a:fillRect/>
                </a:stretch>
              </p:blipFill>
              <p:spPr>
                <a:xfrm>
                  <a:off x="7783450" y="5047649"/>
                  <a:ext cx="57600" cy="137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4">
            <p14:nvContentPartPr>
              <p14:cNvPr id="234" name="Ink 233">
                <a:extLst>
                  <a:ext uri="{FF2B5EF4-FFF2-40B4-BE49-F238E27FC236}">
                    <a16:creationId xmlns:a16="http://schemas.microsoft.com/office/drawing/2014/main" id="{7F393740-9B2B-AEB8-7C2B-7F662A77E10D}"/>
                  </a:ext>
                </a:extLst>
              </p14:cNvPr>
              <p14:cNvContentPartPr/>
              <p14:nvPr/>
            </p14:nvContentPartPr>
            <p14:xfrm>
              <a:off x="11185450" y="6341849"/>
              <a:ext cx="51840" cy="17640"/>
            </p14:xfrm>
          </p:contentPart>
        </mc:Choice>
        <mc:Fallback xmlns="">
          <p:pic>
            <p:nvPicPr>
              <p:cNvPr id="234" name="Ink 233">
                <a:extLst>
                  <a:ext uri="{FF2B5EF4-FFF2-40B4-BE49-F238E27FC236}">
                    <a16:creationId xmlns:a16="http://schemas.microsoft.com/office/drawing/2014/main" id="{7F393740-9B2B-AEB8-7C2B-7F662A77E10D}"/>
                  </a:ext>
                </a:extLst>
              </p:cNvPr>
              <p:cNvPicPr/>
              <p:nvPr/>
            </p:nvPicPr>
            <p:blipFill>
              <a:blip r:embed="rId255"/>
              <a:stretch>
                <a:fillRect/>
              </a:stretch>
            </p:blipFill>
            <p:spPr>
              <a:xfrm>
                <a:off x="11176810" y="6332849"/>
                <a:ext cx="69480" cy="35280"/>
              </a:xfrm>
              <a:prstGeom prst="rect">
                <a:avLst/>
              </a:prstGeom>
            </p:spPr>
          </p:pic>
        </mc:Fallback>
      </mc:AlternateContent>
      <p:grpSp>
        <p:nvGrpSpPr>
          <p:cNvPr id="238" name="Group 237">
            <a:extLst>
              <a:ext uri="{FF2B5EF4-FFF2-40B4-BE49-F238E27FC236}">
                <a16:creationId xmlns:a16="http://schemas.microsoft.com/office/drawing/2014/main" id="{96C0AA36-EB2B-0962-D98E-7BBF4DF99985}"/>
              </a:ext>
            </a:extLst>
          </p:cNvPr>
          <p:cNvGrpSpPr/>
          <p:nvPr/>
        </p:nvGrpSpPr>
        <p:grpSpPr>
          <a:xfrm>
            <a:off x="542410" y="5590169"/>
            <a:ext cx="11195640" cy="1224720"/>
            <a:chOff x="542410" y="5590169"/>
            <a:chExt cx="11195640" cy="1224720"/>
          </a:xfrm>
        </p:grpSpPr>
        <mc:AlternateContent xmlns:mc="http://schemas.openxmlformats.org/markup-compatibility/2006" xmlns:p14="http://schemas.microsoft.com/office/powerpoint/2010/main">
          <mc:Choice Requires="p14">
            <p:contentPart p14:bwMode="auto" r:id="rId256">
              <p14:nvContentPartPr>
                <p14:cNvPr id="185" name="Ink 184">
                  <a:extLst>
                    <a:ext uri="{FF2B5EF4-FFF2-40B4-BE49-F238E27FC236}">
                      <a16:creationId xmlns:a16="http://schemas.microsoft.com/office/drawing/2014/main" id="{43E0E05B-9EAB-9402-14BD-F35C02C9CC33}"/>
                    </a:ext>
                  </a:extLst>
                </p14:cNvPr>
                <p14:cNvContentPartPr/>
                <p14:nvPr/>
              </p14:nvContentPartPr>
              <p14:xfrm>
                <a:off x="4102810" y="5829569"/>
                <a:ext cx="126000" cy="257040"/>
              </p14:xfrm>
            </p:contentPart>
          </mc:Choice>
          <mc:Fallback xmlns="">
            <p:pic>
              <p:nvPicPr>
                <p:cNvPr id="185" name="Ink 184">
                  <a:extLst>
                    <a:ext uri="{FF2B5EF4-FFF2-40B4-BE49-F238E27FC236}">
                      <a16:creationId xmlns:a16="http://schemas.microsoft.com/office/drawing/2014/main" id="{43E0E05B-9EAB-9402-14BD-F35C02C9CC33}"/>
                    </a:ext>
                  </a:extLst>
                </p:cNvPr>
                <p:cNvPicPr/>
                <p:nvPr/>
              </p:nvPicPr>
              <p:blipFill>
                <a:blip r:embed="rId257"/>
                <a:stretch>
                  <a:fillRect/>
                </a:stretch>
              </p:blipFill>
              <p:spPr>
                <a:xfrm>
                  <a:off x="4094170" y="5820569"/>
                  <a:ext cx="14364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86" name="Ink 185">
                  <a:extLst>
                    <a:ext uri="{FF2B5EF4-FFF2-40B4-BE49-F238E27FC236}">
                      <a16:creationId xmlns:a16="http://schemas.microsoft.com/office/drawing/2014/main" id="{A6C32F67-B1D9-FF27-7A38-5F08FD0A748F}"/>
                    </a:ext>
                  </a:extLst>
                </p14:cNvPr>
                <p14:cNvContentPartPr/>
                <p14:nvPr/>
              </p14:nvContentPartPr>
              <p14:xfrm>
                <a:off x="4293610" y="5949449"/>
                <a:ext cx="132480" cy="366840"/>
              </p14:xfrm>
            </p:contentPart>
          </mc:Choice>
          <mc:Fallback xmlns="">
            <p:pic>
              <p:nvPicPr>
                <p:cNvPr id="186" name="Ink 185">
                  <a:extLst>
                    <a:ext uri="{FF2B5EF4-FFF2-40B4-BE49-F238E27FC236}">
                      <a16:creationId xmlns:a16="http://schemas.microsoft.com/office/drawing/2014/main" id="{A6C32F67-B1D9-FF27-7A38-5F08FD0A748F}"/>
                    </a:ext>
                  </a:extLst>
                </p:cNvPr>
                <p:cNvPicPr/>
                <p:nvPr/>
              </p:nvPicPr>
              <p:blipFill>
                <a:blip r:embed="rId259"/>
                <a:stretch>
                  <a:fillRect/>
                </a:stretch>
              </p:blipFill>
              <p:spPr>
                <a:xfrm>
                  <a:off x="4284970" y="5940449"/>
                  <a:ext cx="15012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87" name="Ink 186">
                  <a:extLst>
                    <a:ext uri="{FF2B5EF4-FFF2-40B4-BE49-F238E27FC236}">
                      <a16:creationId xmlns:a16="http://schemas.microsoft.com/office/drawing/2014/main" id="{F702D1A0-2D86-87EE-A233-4427375E619C}"/>
                    </a:ext>
                  </a:extLst>
                </p14:cNvPr>
                <p14:cNvContentPartPr/>
                <p14:nvPr/>
              </p14:nvContentPartPr>
              <p14:xfrm>
                <a:off x="4768090" y="5683049"/>
                <a:ext cx="1065600" cy="441720"/>
              </p14:xfrm>
            </p:contentPart>
          </mc:Choice>
          <mc:Fallback xmlns="">
            <p:pic>
              <p:nvPicPr>
                <p:cNvPr id="187" name="Ink 186">
                  <a:extLst>
                    <a:ext uri="{FF2B5EF4-FFF2-40B4-BE49-F238E27FC236}">
                      <a16:creationId xmlns:a16="http://schemas.microsoft.com/office/drawing/2014/main" id="{F702D1A0-2D86-87EE-A233-4427375E619C}"/>
                    </a:ext>
                  </a:extLst>
                </p:cNvPr>
                <p:cNvPicPr/>
                <p:nvPr/>
              </p:nvPicPr>
              <p:blipFill>
                <a:blip r:embed="rId261"/>
                <a:stretch>
                  <a:fillRect/>
                </a:stretch>
              </p:blipFill>
              <p:spPr>
                <a:xfrm>
                  <a:off x="4759090" y="5674409"/>
                  <a:ext cx="1083240" cy="4593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89" name="Ink 188">
                  <a:extLst>
                    <a:ext uri="{FF2B5EF4-FFF2-40B4-BE49-F238E27FC236}">
                      <a16:creationId xmlns:a16="http://schemas.microsoft.com/office/drawing/2014/main" id="{8B5F8EBB-4841-17F7-AD17-DCBA86FB912F}"/>
                    </a:ext>
                  </a:extLst>
                </p14:cNvPr>
                <p14:cNvContentPartPr/>
                <p14:nvPr/>
              </p14:nvContentPartPr>
              <p14:xfrm>
                <a:off x="6118450" y="5620769"/>
                <a:ext cx="741960" cy="378000"/>
              </p14:xfrm>
            </p:contentPart>
          </mc:Choice>
          <mc:Fallback xmlns="">
            <p:pic>
              <p:nvPicPr>
                <p:cNvPr id="189" name="Ink 188">
                  <a:extLst>
                    <a:ext uri="{FF2B5EF4-FFF2-40B4-BE49-F238E27FC236}">
                      <a16:creationId xmlns:a16="http://schemas.microsoft.com/office/drawing/2014/main" id="{8B5F8EBB-4841-17F7-AD17-DCBA86FB912F}"/>
                    </a:ext>
                  </a:extLst>
                </p:cNvPr>
                <p:cNvPicPr/>
                <p:nvPr/>
              </p:nvPicPr>
              <p:blipFill>
                <a:blip r:embed="rId263"/>
                <a:stretch>
                  <a:fillRect/>
                </a:stretch>
              </p:blipFill>
              <p:spPr>
                <a:xfrm>
                  <a:off x="6109450" y="5612129"/>
                  <a:ext cx="759600"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90" name="Ink 189">
                  <a:extLst>
                    <a:ext uri="{FF2B5EF4-FFF2-40B4-BE49-F238E27FC236}">
                      <a16:creationId xmlns:a16="http://schemas.microsoft.com/office/drawing/2014/main" id="{61AF1E2F-331E-ABFB-D2FA-02BADA595297}"/>
                    </a:ext>
                  </a:extLst>
                </p14:cNvPr>
                <p14:cNvContentPartPr/>
                <p14:nvPr/>
              </p14:nvContentPartPr>
              <p14:xfrm>
                <a:off x="6571330" y="5724449"/>
                <a:ext cx="170280" cy="85320"/>
              </p14:xfrm>
            </p:contentPart>
          </mc:Choice>
          <mc:Fallback xmlns="">
            <p:pic>
              <p:nvPicPr>
                <p:cNvPr id="190" name="Ink 189">
                  <a:extLst>
                    <a:ext uri="{FF2B5EF4-FFF2-40B4-BE49-F238E27FC236}">
                      <a16:creationId xmlns:a16="http://schemas.microsoft.com/office/drawing/2014/main" id="{61AF1E2F-331E-ABFB-D2FA-02BADA595297}"/>
                    </a:ext>
                  </a:extLst>
                </p:cNvPr>
                <p:cNvPicPr/>
                <p:nvPr/>
              </p:nvPicPr>
              <p:blipFill>
                <a:blip r:embed="rId265"/>
                <a:stretch>
                  <a:fillRect/>
                </a:stretch>
              </p:blipFill>
              <p:spPr>
                <a:xfrm>
                  <a:off x="6562330" y="5715809"/>
                  <a:ext cx="1879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91" name="Ink 190">
                  <a:extLst>
                    <a:ext uri="{FF2B5EF4-FFF2-40B4-BE49-F238E27FC236}">
                      <a16:creationId xmlns:a16="http://schemas.microsoft.com/office/drawing/2014/main" id="{8C4FDF93-214A-C7FA-8DD6-4B7D839EF35F}"/>
                    </a:ext>
                  </a:extLst>
                </p14:cNvPr>
                <p14:cNvContentPartPr/>
                <p14:nvPr/>
              </p14:nvContentPartPr>
              <p14:xfrm>
                <a:off x="6389890" y="5622209"/>
                <a:ext cx="118080" cy="27720"/>
              </p14:xfrm>
            </p:contentPart>
          </mc:Choice>
          <mc:Fallback xmlns="">
            <p:pic>
              <p:nvPicPr>
                <p:cNvPr id="191" name="Ink 190">
                  <a:extLst>
                    <a:ext uri="{FF2B5EF4-FFF2-40B4-BE49-F238E27FC236}">
                      <a16:creationId xmlns:a16="http://schemas.microsoft.com/office/drawing/2014/main" id="{8C4FDF93-214A-C7FA-8DD6-4B7D839EF35F}"/>
                    </a:ext>
                  </a:extLst>
                </p:cNvPr>
                <p:cNvPicPr/>
                <p:nvPr/>
              </p:nvPicPr>
              <p:blipFill>
                <a:blip r:embed="rId267"/>
                <a:stretch>
                  <a:fillRect/>
                </a:stretch>
              </p:blipFill>
              <p:spPr>
                <a:xfrm>
                  <a:off x="6381250" y="5613569"/>
                  <a:ext cx="1357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92" name="Ink 191">
                  <a:extLst>
                    <a:ext uri="{FF2B5EF4-FFF2-40B4-BE49-F238E27FC236}">
                      <a16:creationId xmlns:a16="http://schemas.microsoft.com/office/drawing/2014/main" id="{6A5FCEF1-377D-59ED-8D06-8AD0BD18BE45}"/>
                    </a:ext>
                  </a:extLst>
                </p14:cNvPr>
                <p14:cNvContentPartPr/>
                <p14:nvPr/>
              </p14:nvContentPartPr>
              <p14:xfrm>
                <a:off x="7171810" y="5591609"/>
                <a:ext cx="342000" cy="416520"/>
              </p14:xfrm>
            </p:contentPart>
          </mc:Choice>
          <mc:Fallback xmlns="">
            <p:pic>
              <p:nvPicPr>
                <p:cNvPr id="192" name="Ink 191">
                  <a:extLst>
                    <a:ext uri="{FF2B5EF4-FFF2-40B4-BE49-F238E27FC236}">
                      <a16:creationId xmlns:a16="http://schemas.microsoft.com/office/drawing/2014/main" id="{6A5FCEF1-377D-59ED-8D06-8AD0BD18BE45}"/>
                    </a:ext>
                  </a:extLst>
                </p:cNvPr>
                <p:cNvPicPr/>
                <p:nvPr/>
              </p:nvPicPr>
              <p:blipFill>
                <a:blip r:embed="rId269"/>
                <a:stretch>
                  <a:fillRect/>
                </a:stretch>
              </p:blipFill>
              <p:spPr>
                <a:xfrm>
                  <a:off x="7162810" y="5582609"/>
                  <a:ext cx="35964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93" name="Ink 192">
                  <a:extLst>
                    <a:ext uri="{FF2B5EF4-FFF2-40B4-BE49-F238E27FC236}">
                      <a16:creationId xmlns:a16="http://schemas.microsoft.com/office/drawing/2014/main" id="{18C1A2DF-7F71-A36C-3EB3-08E3433158EC}"/>
                    </a:ext>
                  </a:extLst>
                </p14:cNvPr>
                <p14:cNvContentPartPr/>
                <p14:nvPr/>
              </p14:nvContentPartPr>
              <p14:xfrm>
                <a:off x="7679410" y="5668289"/>
                <a:ext cx="175680" cy="228600"/>
              </p14:xfrm>
            </p:contentPart>
          </mc:Choice>
          <mc:Fallback xmlns="">
            <p:pic>
              <p:nvPicPr>
                <p:cNvPr id="193" name="Ink 192">
                  <a:extLst>
                    <a:ext uri="{FF2B5EF4-FFF2-40B4-BE49-F238E27FC236}">
                      <a16:creationId xmlns:a16="http://schemas.microsoft.com/office/drawing/2014/main" id="{18C1A2DF-7F71-A36C-3EB3-08E3433158EC}"/>
                    </a:ext>
                  </a:extLst>
                </p:cNvPr>
                <p:cNvPicPr/>
                <p:nvPr/>
              </p:nvPicPr>
              <p:blipFill>
                <a:blip r:embed="rId271"/>
                <a:stretch>
                  <a:fillRect/>
                </a:stretch>
              </p:blipFill>
              <p:spPr>
                <a:xfrm>
                  <a:off x="7670410" y="5659649"/>
                  <a:ext cx="19332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94" name="Ink 193">
                  <a:extLst>
                    <a:ext uri="{FF2B5EF4-FFF2-40B4-BE49-F238E27FC236}">
                      <a16:creationId xmlns:a16="http://schemas.microsoft.com/office/drawing/2014/main" id="{61433CED-758B-F550-1D39-A8BFED8A939C}"/>
                    </a:ext>
                  </a:extLst>
                </p14:cNvPr>
                <p14:cNvContentPartPr/>
                <p14:nvPr/>
              </p14:nvContentPartPr>
              <p14:xfrm>
                <a:off x="8021050" y="5590169"/>
                <a:ext cx="258480" cy="388800"/>
              </p14:xfrm>
            </p:contentPart>
          </mc:Choice>
          <mc:Fallback xmlns="">
            <p:pic>
              <p:nvPicPr>
                <p:cNvPr id="194" name="Ink 193">
                  <a:extLst>
                    <a:ext uri="{FF2B5EF4-FFF2-40B4-BE49-F238E27FC236}">
                      <a16:creationId xmlns:a16="http://schemas.microsoft.com/office/drawing/2014/main" id="{61433CED-758B-F550-1D39-A8BFED8A939C}"/>
                    </a:ext>
                  </a:extLst>
                </p:cNvPr>
                <p:cNvPicPr/>
                <p:nvPr/>
              </p:nvPicPr>
              <p:blipFill>
                <a:blip r:embed="rId273"/>
                <a:stretch>
                  <a:fillRect/>
                </a:stretch>
              </p:blipFill>
              <p:spPr>
                <a:xfrm>
                  <a:off x="8012050" y="5581529"/>
                  <a:ext cx="27612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96" name="Ink 195">
                  <a:extLst>
                    <a:ext uri="{FF2B5EF4-FFF2-40B4-BE49-F238E27FC236}">
                      <a16:creationId xmlns:a16="http://schemas.microsoft.com/office/drawing/2014/main" id="{26538A21-0ADB-8D42-AFD9-62C9537241E0}"/>
                    </a:ext>
                  </a:extLst>
                </p14:cNvPr>
                <p14:cNvContentPartPr/>
                <p14:nvPr/>
              </p14:nvContentPartPr>
              <p14:xfrm>
                <a:off x="8593450" y="5657489"/>
                <a:ext cx="657720" cy="381600"/>
              </p14:xfrm>
            </p:contentPart>
          </mc:Choice>
          <mc:Fallback xmlns="">
            <p:pic>
              <p:nvPicPr>
                <p:cNvPr id="196" name="Ink 195">
                  <a:extLst>
                    <a:ext uri="{FF2B5EF4-FFF2-40B4-BE49-F238E27FC236}">
                      <a16:creationId xmlns:a16="http://schemas.microsoft.com/office/drawing/2014/main" id="{26538A21-0ADB-8D42-AFD9-62C9537241E0}"/>
                    </a:ext>
                  </a:extLst>
                </p:cNvPr>
                <p:cNvPicPr/>
                <p:nvPr/>
              </p:nvPicPr>
              <p:blipFill>
                <a:blip r:embed="rId275"/>
                <a:stretch>
                  <a:fillRect/>
                </a:stretch>
              </p:blipFill>
              <p:spPr>
                <a:xfrm>
                  <a:off x="8584450" y="5648849"/>
                  <a:ext cx="675360" cy="3992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97" name="Ink 196">
                  <a:extLst>
                    <a:ext uri="{FF2B5EF4-FFF2-40B4-BE49-F238E27FC236}">
                      <a16:creationId xmlns:a16="http://schemas.microsoft.com/office/drawing/2014/main" id="{4EE9EC75-AF8B-1174-5CFA-8FE387628248}"/>
                    </a:ext>
                  </a:extLst>
                </p14:cNvPr>
                <p14:cNvContentPartPr/>
                <p14:nvPr/>
              </p14:nvContentPartPr>
              <p14:xfrm>
                <a:off x="9293290" y="5658569"/>
                <a:ext cx="119160" cy="411480"/>
              </p14:xfrm>
            </p:contentPart>
          </mc:Choice>
          <mc:Fallback xmlns="">
            <p:pic>
              <p:nvPicPr>
                <p:cNvPr id="197" name="Ink 196">
                  <a:extLst>
                    <a:ext uri="{FF2B5EF4-FFF2-40B4-BE49-F238E27FC236}">
                      <a16:creationId xmlns:a16="http://schemas.microsoft.com/office/drawing/2014/main" id="{4EE9EC75-AF8B-1174-5CFA-8FE387628248}"/>
                    </a:ext>
                  </a:extLst>
                </p:cNvPr>
                <p:cNvPicPr/>
                <p:nvPr/>
              </p:nvPicPr>
              <p:blipFill>
                <a:blip r:embed="rId277"/>
                <a:stretch>
                  <a:fillRect/>
                </a:stretch>
              </p:blipFill>
              <p:spPr>
                <a:xfrm>
                  <a:off x="9284290" y="5649569"/>
                  <a:ext cx="13680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98" name="Ink 197">
                  <a:extLst>
                    <a:ext uri="{FF2B5EF4-FFF2-40B4-BE49-F238E27FC236}">
                      <a16:creationId xmlns:a16="http://schemas.microsoft.com/office/drawing/2014/main" id="{EE8F909B-81A8-2C3F-087F-6759A95BA8ED}"/>
                    </a:ext>
                  </a:extLst>
                </p14:cNvPr>
                <p14:cNvContentPartPr/>
                <p14:nvPr/>
              </p14:nvContentPartPr>
              <p14:xfrm>
                <a:off x="9549250" y="5658209"/>
                <a:ext cx="856800" cy="628560"/>
              </p14:xfrm>
            </p:contentPart>
          </mc:Choice>
          <mc:Fallback xmlns="">
            <p:pic>
              <p:nvPicPr>
                <p:cNvPr id="198" name="Ink 197">
                  <a:extLst>
                    <a:ext uri="{FF2B5EF4-FFF2-40B4-BE49-F238E27FC236}">
                      <a16:creationId xmlns:a16="http://schemas.microsoft.com/office/drawing/2014/main" id="{EE8F909B-81A8-2C3F-087F-6759A95BA8ED}"/>
                    </a:ext>
                  </a:extLst>
                </p:cNvPr>
                <p:cNvPicPr/>
                <p:nvPr/>
              </p:nvPicPr>
              <p:blipFill>
                <a:blip r:embed="rId279"/>
                <a:stretch>
                  <a:fillRect/>
                </a:stretch>
              </p:blipFill>
              <p:spPr>
                <a:xfrm>
                  <a:off x="9540250" y="5649569"/>
                  <a:ext cx="874440" cy="6462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99" name="Ink 198">
                  <a:extLst>
                    <a:ext uri="{FF2B5EF4-FFF2-40B4-BE49-F238E27FC236}">
                      <a16:creationId xmlns:a16="http://schemas.microsoft.com/office/drawing/2014/main" id="{9DA6DF47-BC1A-1467-A412-88AE13CAC2A0}"/>
                    </a:ext>
                  </a:extLst>
                </p14:cNvPr>
                <p14:cNvContentPartPr/>
                <p14:nvPr/>
              </p14:nvContentPartPr>
              <p14:xfrm>
                <a:off x="9738610" y="5808329"/>
                <a:ext cx="446400" cy="24120"/>
              </p14:xfrm>
            </p:contentPart>
          </mc:Choice>
          <mc:Fallback xmlns="">
            <p:pic>
              <p:nvPicPr>
                <p:cNvPr id="199" name="Ink 198">
                  <a:extLst>
                    <a:ext uri="{FF2B5EF4-FFF2-40B4-BE49-F238E27FC236}">
                      <a16:creationId xmlns:a16="http://schemas.microsoft.com/office/drawing/2014/main" id="{9DA6DF47-BC1A-1467-A412-88AE13CAC2A0}"/>
                    </a:ext>
                  </a:extLst>
                </p:cNvPr>
                <p:cNvPicPr/>
                <p:nvPr/>
              </p:nvPicPr>
              <p:blipFill>
                <a:blip r:embed="rId281"/>
                <a:stretch>
                  <a:fillRect/>
                </a:stretch>
              </p:blipFill>
              <p:spPr>
                <a:xfrm>
                  <a:off x="9729970" y="5799329"/>
                  <a:ext cx="4640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00" name="Ink 199">
                  <a:extLst>
                    <a:ext uri="{FF2B5EF4-FFF2-40B4-BE49-F238E27FC236}">
                      <a16:creationId xmlns:a16="http://schemas.microsoft.com/office/drawing/2014/main" id="{EFF06B36-7F6F-D054-153C-7E4D90393C46}"/>
                    </a:ext>
                  </a:extLst>
                </p14:cNvPr>
                <p14:cNvContentPartPr/>
                <p14:nvPr/>
              </p14:nvContentPartPr>
              <p14:xfrm>
                <a:off x="10599370" y="5878169"/>
                <a:ext cx="665280" cy="231120"/>
              </p14:xfrm>
            </p:contentPart>
          </mc:Choice>
          <mc:Fallback xmlns="">
            <p:pic>
              <p:nvPicPr>
                <p:cNvPr id="200" name="Ink 199">
                  <a:extLst>
                    <a:ext uri="{FF2B5EF4-FFF2-40B4-BE49-F238E27FC236}">
                      <a16:creationId xmlns:a16="http://schemas.microsoft.com/office/drawing/2014/main" id="{EFF06B36-7F6F-D054-153C-7E4D90393C46}"/>
                    </a:ext>
                  </a:extLst>
                </p:cNvPr>
                <p:cNvPicPr/>
                <p:nvPr/>
              </p:nvPicPr>
              <p:blipFill>
                <a:blip r:embed="rId283"/>
                <a:stretch>
                  <a:fillRect/>
                </a:stretch>
              </p:blipFill>
              <p:spPr>
                <a:xfrm>
                  <a:off x="10590370" y="5869529"/>
                  <a:ext cx="6829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4" name="Ink 173">
                  <a:extLst>
                    <a:ext uri="{FF2B5EF4-FFF2-40B4-BE49-F238E27FC236}">
                      <a16:creationId xmlns:a16="http://schemas.microsoft.com/office/drawing/2014/main" id="{EF184334-803A-75EA-F304-7AC6EE4A0D8E}"/>
                    </a:ext>
                  </a:extLst>
                </p14:cNvPr>
                <p14:cNvContentPartPr/>
                <p14:nvPr/>
              </p14:nvContentPartPr>
              <p14:xfrm>
                <a:off x="679930" y="5756849"/>
                <a:ext cx="294120" cy="390960"/>
              </p14:xfrm>
            </p:contentPart>
          </mc:Choice>
          <mc:Fallback xmlns="">
            <p:pic>
              <p:nvPicPr>
                <p:cNvPr id="174" name="Ink 173">
                  <a:extLst>
                    <a:ext uri="{FF2B5EF4-FFF2-40B4-BE49-F238E27FC236}">
                      <a16:creationId xmlns:a16="http://schemas.microsoft.com/office/drawing/2014/main" id="{EF184334-803A-75EA-F304-7AC6EE4A0D8E}"/>
                    </a:ext>
                  </a:extLst>
                </p:cNvPr>
                <p:cNvPicPr/>
                <p:nvPr/>
              </p:nvPicPr>
              <p:blipFill>
                <a:blip r:embed="rId285"/>
                <a:stretch>
                  <a:fillRect/>
                </a:stretch>
              </p:blipFill>
              <p:spPr>
                <a:xfrm>
                  <a:off x="671290" y="5747849"/>
                  <a:ext cx="31176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5" name="Ink 174">
                  <a:extLst>
                    <a:ext uri="{FF2B5EF4-FFF2-40B4-BE49-F238E27FC236}">
                      <a16:creationId xmlns:a16="http://schemas.microsoft.com/office/drawing/2014/main" id="{B3797409-97CB-F922-E6E3-3DFCAB438174}"/>
                    </a:ext>
                  </a:extLst>
                </p14:cNvPr>
                <p14:cNvContentPartPr/>
                <p14:nvPr/>
              </p14:nvContentPartPr>
              <p14:xfrm>
                <a:off x="1006450" y="5906969"/>
                <a:ext cx="63720" cy="223560"/>
              </p14:xfrm>
            </p:contentPart>
          </mc:Choice>
          <mc:Fallback xmlns="">
            <p:pic>
              <p:nvPicPr>
                <p:cNvPr id="175" name="Ink 174">
                  <a:extLst>
                    <a:ext uri="{FF2B5EF4-FFF2-40B4-BE49-F238E27FC236}">
                      <a16:creationId xmlns:a16="http://schemas.microsoft.com/office/drawing/2014/main" id="{B3797409-97CB-F922-E6E3-3DFCAB438174}"/>
                    </a:ext>
                  </a:extLst>
                </p:cNvPr>
                <p:cNvPicPr/>
                <p:nvPr/>
              </p:nvPicPr>
              <p:blipFill>
                <a:blip r:embed="rId287"/>
                <a:stretch>
                  <a:fillRect/>
                </a:stretch>
              </p:blipFill>
              <p:spPr>
                <a:xfrm>
                  <a:off x="997810" y="5897969"/>
                  <a:ext cx="8136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6" name="Ink 175">
                  <a:extLst>
                    <a:ext uri="{FF2B5EF4-FFF2-40B4-BE49-F238E27FC236}">
                      <a16:creationId xmlns:a16="http://schemas.microsoft.com/office/drawing/2014/main" id="{3B6ACA42-511A-AF23-B323-84E773281E25}"/>
                    </a:ext>
                  </a:extLst>
                </p14:cNvPr>
                <p14:cNvContentPartPr/>
                <p14:nvPr/>
              </p14:nvContentPartPr>
              <p14:xfrm>
                <a:off x="1017250" y="5959529"/>
                <a:ext cx="153360" cy="192960"/>
              </p14:xfrm>
            </p:contentPart>
          </mc:Choice>
          <mc:Fallback xmlns="">
            <p:pic>
              <p:nvPicPr>
                <p:cNvPr id="176" name="Ink 175">
                  <a:extLst>
                    <a:ext uri="{FF2B5EF4-FFF2-40B4-BE49-F238E27FC236}">
                      <a16:creationId xmlns:a16="http://schemas.microsoft.com/office/drawing/2014/main" id="{3B6ACA42-511A-AF23-B323-84E773281E25}"/>
                    </a:ext>
                  </a:extLst>
                </p:cNvPr>
                <p:cNvPicPr/>
                <p:nvPr/>
              </p:nvPicPr>
              <p:blipFill>
                <a:blip r:embed="rId289"/>
                <a:stretch>
                  <a:fillRect/>
                </a:stretch>
              </p:blipFill>
              <p:spPr>
                <a:xfrm>
                  <a:off x="1008610" y="5950529"/>
                  <a:ext cx="1710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7" name="Ink 176">
                  <a:extLst>
                    <a:ext uri="{FF2B5EF4-FFF2-40B4-BE49-F238E27FC236}">
                      <a16:creationId xmlns:a16="http://schemas.microsoft.com/office/drawing/2014/main" id="{26AE5E9B-ED90-2D50-3639-C7EE41322FE8}"/>
                    </a:ext>
                  </a:extLst>
                </p14:cNvPr>
                <p14:cNvContentPartPr/>
                <p14:nvPr/>
              </p14:nvContentPartPr>
              <p14:xfrm>
                <a:off x="1184650" y="5953409"/>
                <a:ext cx="299880" cy="419040"/>
              </p14:xfrm>
            </p:contentPart>
          </mc:Choice>
          <mc:Fallback xmlns="">
            <p:pic>
              <p:nvPicPr>
                <p:cNvPr id="177" name="Ink 176">
                  <a:extLst>
                    <a:ext uri="{FF2B5EF4-FFF2-40B4-BE49-F238E27FC236}">
                      <a16:creationId xmlns:a16="http://schemas.microsoft.com/office/drawing/2014/main" id="{26AE5E9B-ED90-2D50-3639-C7EE41322FE8}"/>
                    </a:ext>
                  </a:extLst>
                </p:cNvPr>
                <p:cNvPicPr/>
                <p:nvPr/>
              </p:nvPicPr>
              <p:blipFill>
                <a:blip r:embed="rId291"/>
                <a:stretch>
                  <a:fillRect/>
                </a:stretch>
              </p:blipFill>
              <p:spPr>
                <a:xfrm>
                  <a:off x="1176010" y="5944769"/>
                  <a:ext cx="317520" cy="4366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8" name="Ink 177">
                  <a:extLst>
                    <a:ext uri="{FF2B5EF4-FFF2-40B4-BE49-F238E27FC236}">
                      <a16:creationId xmlns:a16="http://schemas.microsoft.com/office/drawing/2014/main" id="{6CE8D814-AE9A-DF44-29F9-CD1482780D18}"/>
                    </a:ext>
                  </a:extLst>
                </p14:cNvPr>
                <p14:cNvContentPartPr/>
                <p14:nvPr/>
              </p14:nvContentPartPr>
              <p14:xfrm>
                <a:off x="1782970" y="5694209"/>
                <a:ext cx="1014840" cy="623160"/>
              </p14:xfrm>
            </p:contentPart>
          </mc:Choice>
          <mc:Fallback xmlns="">
            <p:pic>
              <p:nvPicPr>
                <p:cNvPr id="178" name="Ink 177">
                  <a:extLst>
                    <a:ext uri="{FF2B5EF4-FFF2-40B4-BE49-F238E27FC236}">
                      <a16:creationId xmlns:a16="http://schemas.microsoft.com/office/drawing/2014/main" id="{6CE8D814-AE9A-DF44-29F9-CD1482780D18}"/>
                    </a:ext>
                  </a:extLst>
                </p:cNvPr>
                <p:cNvPicPr/>
                <p:nvPr/>
              </p:nvPicPr>
              <p:blipFill>
                <a:blip r:embed="rId293"/>
                <a:stretch>
                  <a:fillRect/>
                </a:stretch>
              </p:blipFill>
              <p:spPr>
                <a:xfrm>
                  <a:off x="1774330" y="5685569"/>
                  <a:ext cx="1032480" cy="6408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9" name="Ink 178">
                  <a:extLst>
                    <a:ext uri="{FF2B5EF4-FFF2-40B4-BE49-F238E27FC236}">
                      <a16:creationId xmlns:a16="http://schemas.microsoft.com/office/drawing/2014/main" id="{A0281F01-F4B8-0436-D578-57ECDDAEBB41}"/>
                    </a:ext>
                  </a:extLst>
                </p14:cNvPr>
                <p14:cNvContentPartPr/>
                <p14:nvPr/>
              </p14:nvContentPartPr>
              <p14:xfrm>
                <a:off x="2528170" y="5898689"/>
                <a:ext cx="30960" cy="8640"/>
              </p14:xfrm>
            </p:contentPart>
          </mc:Choice>
          <mc:Fallback xmlns="">
            <p:pic>
              <p:nvPicPr>
                <p:cNvPr id="179" name="Ink 178">
                  <a:extLst>
                    <a:ext uri="{FF2B5EF4-FFF2-40B4-BE49-F238E27FC236}">
                      <a16:creationId xmlns:a16="http://schemas.microsoft.com/office/drawing/2014/main" id="{A0281F01-F4B8-0436-D578-57ECDDAEBB41}"/>
                    </a:ext>
                  </a:extLst>
                </p:cNvPr>
                <p:cNvPicPr/>
                <p:nvPr/>
              </p:nvPicPr>
              <p:blipFill>
                <a:blip r:embed="rId295"/>
                <a:stretch>
                  <a:fillRect/>
                </a:stretch>
              </p:blipFill>
              <p:spPr>
                <a:xfrm>
                  <a:off x="2519170" y="5889689"/>
                  <a:ext cx="486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0" name="Ink 179">
                  <a:extLst>
                    <a:ext uri="{FF2B5EF4-FFF2-40B4-BE49-F238E27FC236}">
                      <a16:creationId xmlns:a16="http://schemas.microsoft.com/office/drawing/2014/main" id="{C5F7064D-F67C-D701-2520-71F0CB44FFCE}"/>
                    </a:ext>
                  </a:extLst>
                </p14:cNvPr>
                <p14:cNvContentPartPr/>
                <p14:nvPr/>
              </p14:nvContentPartPr>
              <p14:xfrm>
                <a:off x="1973050" y="5913089"/>
                <a:ext cx="60120" cy="30960"/>
              </p14:xfrm>
            </p:contentPart>
          </mc:Choice>
          <mc:Fallback xmlns="">
            <p:pic>
              <p:nvPicPr>
                <p:cNvPr id="180" name="Ink 179">
                  <a:extLst>
                    <a:ext uri="{FF2B5EF4-FFF2-40B4-BE49-F238E27FC236}">
                      <a16:creationId xmlns:a16="http://schemas.microsoft.com/office/drawing/2014/main" id="{C5F7064D-F67C-D701-2520-71F0CB44FFCE}"/>
                    </a:ext>
                  </a:extLst>
                </p:cNvPr>
                <p:cNvPicPr/>
                <p:nvPr/>
              </p:nvPicPr>
              <p:blipFill>
                <a:blip r:embed="rId297"/>
                <a:stretch>
                  <a:fillRect/>
                </a:stretch>
              </p:blipFill>
              <p:spPr>
                <a:xfrm>
                  <a:off x="1964050" y="5904089"/>
                  <a:ext cx="777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2" name="Ink 181">
                  <a:extLst>
                    <a:ext uri="{FF2B5EF4-FFF2-40B4-BE49-F238E27FC236}">
                      <a16:creationId xmlns:a16="http://schemas.microsoft.com/office/drawing/2014/main" id="{CF306792-F61C-7AA2-70E2-159BCFDF770B}"/>
                    </a:ext>
                  </a:extLst>
                </p14:cNvPr>
                <p14:cNvContentPartPr/>
                <p14:nvPr/>
              </p14:nvContentPartPr>
              <p14:xfrm>
                <a:off x="3133330" y="5736689"/>
                <a:ext cx="629280" cy="419760"/>
              </p14:xfrm>
            </p:contentPart>
          </mc:Choice>
          <mc:Fallback xmlns="">
            <p:pic>
              <p:nvPicPr>
                <p:cNvPr id="182" name="Ink 181">
                  <a:extLst>
                    <a:ext uri="{FF2B5EF4-FFF2-40B4-BE49-F238E27FC236}">
                      <a16:creationId xmlns:a16="http://schemas.microsoft.com/office/drawing/2014/main" id="{CF306792-F61C-7AA2-70E2-159BCFDF770B}"/>
                    </a:ext>
                  </a:extLst>
                </p:cNvPr>
                <p:cNvPicPr/>
                <p:nvPr/>
              </p:nvPicPr>
              <p:blipFill>
                <a:blip r:embed="rId299"/>
                <a:stretch>
                  <a:fillRect/>
                </a:stretch>
              </p:blipFill>
              <p:spPr>
                <a:xfrm>
                  <a:off x="3124330" y="5727689"/>
                  <a:ext cx="646920" cy="4374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3" name="Ink 182">
                  <a:extLst>
                    <a:ext uri="{FF2B5EF4-FFF2-40B4-BE49-F238E27FC236}">
                      <a16:creationId xmlns:a16="http://schemas.microsoft.com/office/drawing/2014/main" id="{2227E921-53AD-DC7C-23B4-55E8432F0116}"/>
                    </a:ext>
                  </a:extLst>
                </p14:cNvPr>
                <p14:cNvContentPartPr/>
                <p14:nvPr/>
              </p14:nvContentPartPr>
              <p14:xfrm>
                <a:off x="3282370" y="5888249"/>
                <a:ext cx="325800" cy="64800"/>
              </p14:xfrm>
            </p:contentPart>
          </mc:Choice>
          <mc:Fallback xmlns="">
            <p:pic>
              <p:nvPicPr>
                <p:cNvPr id="183" name="Ink 182">
                  <a:extLst>
                    <a:ext uri="{FF2B5EF4-FFF2-40B4-BE49-F238E27FC236}">
                      <a16:creationId xmlns:a16="http://schemas.microsoft.com/office/drawing/2014/main" id="{2227E921-53AD-DC7C-23B4-55E8432F0116}"/>
                    </a:ext>
                  </a:extLst>
                </p:cNvPr>
                <p:cNvPicPr/>
                <p:nvPr/>
              </p:nvPicPr>
              <p:blipFill>
                <a:blip r:embed="rId301"/>
                <a:stretch>
                  <a:fillRect/>
                </a:stretch>
              </p:blipFill>
              <p:spPr>
                <a:xfrm>
                  <a:off x="3273370" y="5879609"/>
                  <a:ext cx="3434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02" name="Ink 201">
                  <a:extLst>
                    <a:ext uri="{FF2B5EF4-FFF2-40B4-BE49-F238E27FC236}">
                      <a16:creationId xmlns:a16="http://schemas.microsoft.com/office/drawing/2014/main" id="{04564695-F46D-AE16-4478-31A5BA77D6A7}"/>
                    </a:ext>
                  </a:extLst>
                </p14:cNvPr>
                <p14:cNvContentPartPr/>
                <p14:nvPr/>
              </p14:nvContentPartPr>
              <p14:xfrm>
                <a:off x="542410" y="6256169"/>
                <a:ext cx="1039320" cy="480600"/>
              </p14:xfrm>
            </p:contentPart>
          </mc:Choice>
          <mc:Fallback xmlns="">
            <p:pic>
              <p:nvPicPr>
                <p:cNvPr id="202" name="Ink 201">
                  <a:extLst>
                    <a:ext uri="{FF2B5EF4-FFF2-40B4-BE49-F238E27FC236}">
                      <a16:creationId xmlns:a16="http://schemas.microsoft.com/office/drawing/2014/main" id="{04564695-F46D-AE16-4478-31A5BA77D6A7}"/>
                    </a:ext>
                  </a:extLst>
                </p:cNvPr>
                <p:cNvPicPr/>
                <p:nvPr/>
              </p:nvPicPr>
              <p:blipFill>
                <a:blip r:embed="rId303"/>
                <a:stretch>
                  <a:fillRect/>
                </a:stretch>
              </p:blipFill>
              <p:spPr>
                <a:xfrm>
                  <a:off x="533410" y="6247529"/>
                  <a:ext cx="1056960" cy="4982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03" name="Ink 202">
                  <a:extLst>
                    <a:ext uri="{FF2B5EF4-FFF2-40B4-BE49-F238E27FC236}">
                      <a16:creationId xmlns:a16="http://schemas.microsoft.com/office/drawing/2014/main" id="{A687AE48-A407-6CE7-4D0F-6F3C56AA815F}"/>
                    </a:ext>
                  </a:extLst>
                </p14:cNvPr>
                <p14:cNvContentPartPr/>
                <p14:nvPr/>
              </p14:nvContentPartPr>
              <p14:xfrm>
                <a:off x="1862530" y="6327089"/>
                <a:ext cx="369720" cy="307440"/>
              </p14:xfrm>
            </p:contentPart>
          </mc:Choice>
          <mc:Fallback xmlns="">
            <p:pic>
              <p:nvPicPr>
                <p:cNvPr id="203" name="Ink 202">
                  <a:extLst>
                    <a:ext uri="{FF2B5EF4-FFF2-40B4-BE49-F238E27FC236}">
                      <a16:creationId xmlns:a16="http://schemas.microsoft.com/office/drawing/2014/main" id="{A687AE48-A407-6CE7-4D0F-6F3C56AA815F}"/>
                    </a:ext>
                  </a:extLst>
                </p:cNvPr>
                <p:cNvPicPr/>
                <p:nvPr/>
              </p:nvPicPr>
              <p:blipFill>
                <a:blip r:embed="rId305"/>
                <a:stretch>
                  <a:fillRect/>
                </a:stretch>
              </p:blipFill>
              <p:spPr>
                <a:xfrm>
                  <a:off x="1853890" y="6318449"/>
                  <a:ext cx="38736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04" name="Ink 203">
                  <a:extLst>
                    <a:ext uri="{FF2B5EF4-FFF2-40B4-BE49-F238E27FC236}">
                      <a16:creationId xmlns:a16="http://schemas.microsoft.com/office/drawing/2014/main" id="{DA9C7602-B4D7-2816-8CCC-44CCB4D72015}"/>
                    </a:ext>
                  </a:extLst>
                </p14:cNvPr>
                <p14:cNvContentPartPr/>
                <p14:nvPr/>
              </p14:nvContentPartPr>
              <p14:xfrm>
                <a:off x="2047210" y="6412409"/>
                <a:ext cx="246600" cy="15840"/>
              </p14:xfrm>
            </p:contentPart>
          </mc:Choice>
          <mc:Fallback xmlns="">
            <p:pic>
              <p:nvPicPr>
                <p:cNvPr id="204" name="Ink 203">
                  <a:extLst>
                    <a:ext uri="{FF2B5EF4-FFF2-40B4-BE49-F238E27FC236}">
                      <a16:creationId xmlns:a16="http://schemas.microsoft.com/office/drawing/2014/main" id="{DA9C7602-B4D7-2816-8CCC-44CCB4D72015}"/>
                    </a:ext>
                  </a:extLst>
                </p:cNvPr>
                <p:cNvPicPr/>
                <p:nvPr/>
              </p:nvPicPr>
              <p:blipFill>
                <a:blip r:embed="rId307"/>
                <a:stretch>
                  <a:fillRect/>
                </a:stretch>
              </p:blipFill>
              <p:spPr>
                <a:xfrm>
                  <a:off x="2038210" y="6403409"/>
                  <a:ext cx="2642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05" name="Ink 204">
                  <a:extLst>
                    <a:ext uri="{FF2B5EF4-FFF2-40B4-BE49-F238E27FC236}">
                      <a16:creationId xmlns:a16="http://schemas.microsoft.com/office/drawing/2014/main" id="{D9EAB506-1465-CF43-466B-E4B7335D0BCC}"/>
                    </a:ext>
                  </a:extLst>
                </p14:cNvPr>
                <p14:cNvContentPartPr/>
                <p14:nvPr/>
              </p14:nvContentPartPr>
              <p14:xfrm>
                <a:off x="2689090" y="6413849"/>
                <a:ext cx="348840" cy="314280"/>
              </p14:xfrm>
            </p:contentPart>
          </mc:Choice>
          <mc:Fallback xmlns="">
            <p:pic>
              <p:nvPicPr>
                <p:cNvPr id="205" name="Ink 204">
                  <a:extLst>
                    <a:ext uri="{FF2B5EF4-FFF2-40B4-BE49-F238E27FC236}">
                      <a16:creationId xmlns:a16="http://schemas.microsoft.com/office/drawing/2014/main" id="{D9EAB506-1465-CF43-466B-E4B7335D0BCC}"/>
                    </a:ext>
                  </a:extLst>
                </p:cNvPr>
                <p:cNvPicPr/>
                <p:nvPr/>
              </p:nvPicPr>
              <p:blipFill>
                <a:blip r:embed="rId309"/>
                <a:stretch>
                  <a:fillRect/>
                </a:stretch>
              </p:blipFill>
              <p:spPr>
                <a:xfrm>
                  <a:off x="2680090" y="6404849"/>
                  <a:ext cx="36648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06" name="Ink 205">
                  <a:extLst>
                    <a:ext uri="{FF2B5EF4-FFF2-40B4-BE49-F238E27FC236}">
                      <a16:creationId xmlns:a16="http://schemas.microsoft.com/office/drawing/2014/main" id="{A5D1CCFA-A49A-2D8D-AC83-055F07D8C1CB}"/>
                    </a:ext>
                  </a:extLst>
                </p14:cNvPr>
                <p14:cNvContentPartPr/>
                <p14:nvPr/>
              </p14:nvContentPartPr>
              <p14:xfrm>
                <a:off x="3164290" y="6263369"/>
                <a:ext cx="37440" cy="157680"/>
              </p14:xfrm>
            </p:contentPart>
          </mc:Choice>
          <mc:Fallback xmlns="">
            <p:pic>
              <p:nvPicPr>
                <p:cNvPr id="206" name="Ink 205">
                  <a:extLst>
                    <a:ext uri="{FF2B5EF4-FFF2-40B4-BE49-F238E27FC236}">
                      <a16:creationId xmlns:a16="http://schemas.microsoft.com/office/drawing/2014/main" id="{A5D1CCFA-A49A-2D8D-AC83-055F07D8C1CB}"/>
                    </a:ext>
                  </a:extLst>
                </p:cNvPr>
                <p:cNvPicPr/>
                <p:nvPr/>
              </p:nvPicPr>
              <p:blipFill>
                <a:blip r:embed="rId311"/>
                <a:stretch>
                  <a:fillRect/>
                </a:stretch>
              </p:blipFill>
              <p:spPr>
                <a:xfrm>
                  <a:off x="3155650" y="6254369"/>
                  <a:ext cx="550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10" name="Ink 209">
                  <a:extLst>
                    <a:ext uri="{FF2B5EF4-FFF2-40B4-BE49-F238E27FC236}">
                      <a16:creationId xmlns:a16="http://schemas.microsoft.com/office/drawing/2014/main" id="{4ED104F7-6DC9-4CC7-FACA-A6FDA743D0F2}"/>
                    </a:ext>
                  </a:extLst>
                </p14:cNvPr>
                <p14:cNvContentPartPr/>
                <p14:nvPr/>
              </p14:nvContentPartPr>
              <p14:xfrm>
                <a:off x="3274450" y="6197129"/>
                <a:ext cx="170280" cy="212760"/>
              </p14:xfrm>
            </p:contentPart>
          </mc:Choice>
          <mc:Fallback xmlns="">
            <p:pic>
              <p:nvPicPr>
                <p:cNvPr id="210" name="Ink 209">
                  <a:extLst>
                    <a:ext uri="{FF2B5EF4-FFF2-40B4-BE49-F238E27FC236}">
                      <a16:creationId xmlns:a16="http://schemas.microsoft.com/office/drawing/2014/main" id="{4ED104F7-6DC9-4CC7-FACA-A6FDA743D0F2}"/>
                    </a:ext>
                  </a:extLst>
                </p:cNvPr>
                <p:cNvPicPr/>
                <p:nvPr/>
              </p:nvPicPr>
              <p:blipFill>
                <a:blip r:embed="rId313"/>
                <a:stretch>
                  <a:fillRect/>
                </a:stretch>
              </p:blipFill>
              <p:spPr>
                <a:xfrm>
                  <a:off x="3265450" y="6188129"/>
                  <a:ext cx="18792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12" name="Ink 211">
                  <a:extLst>
                    <a:ext uri="{FF2B5EF4-FFF2-40B4-BE49-F238E27FC236}">
                      <a16:creationId xmlns:a16="http://schemas.microsoft.com/office/drawing/2014/main" id="{A4795746-F0E9-B26D-07EF-F9AD3AB10DBA}"/>
                    </a:ext>
                  </a:extLst>
                </p14:cNvPr>
                <p14:cNvContentPartPr/>
                <p14:nvPr/>
              </p14:nvContentPartPr>
              <p14:xfrm>
                <a:off x="3723730" y="6295409"/>
                <a:ext cx="749880" cy="393120"/>
              </p14:xfrm>
            </p:contentPart>
          </mc:Choice>
          <mc:Fallback xmlns="">
            <p:pic>
              <p:nvPicPr>
                <p:cNvPr id="212" name="Ink 211">
                  <a:extLst>
                    <a:ext uri="{FF2B5EF4-FFF2-40B4-BE49-F238E27FC236}">
                      <a16:creationId xmlns:a16="http://schemas.microsoft.com/office/drawing/2014/main" id="{A4795746-F0E9-B26D-07EF-F9AD3AB10DBA}"/>
                    </a:ext>
                  </a:extLst>
                </p:cNvPr>
                <p:cNvPicPr/>
                <p:nvPr/>
              </p:nvPicPr>
              <p:blipFill>
                <a:blip r:embed="rId315"/>
                <a:stretch>
                  <a:fillRect/>
                </a:stretch>
              </p:blipFill>
              <p:spPr>
                <a:xfrm>
                  <a:off x="3715090" y="6286409"/>
                  <a:ext cx="76752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13" name="Ink 212">
                  <a:extLst>
                    <a:ext uri="{FF2B5EF4-FFF2-40B4-BE49-F238E27FC236}">
                      <a16:creationId xmlns:a16="http://schemas.microsoft.com/office/drawing/2014/main" id="{6CA8CB51-AEC1-3BA0-8CD9-36AA9263598A}"/>
                    </a:ext>
                  </a:extLst>
                </p14:cNvPr>
                <p14:cNvContentPartPr/>
                <p14:nvPr/>
              </p14:nvContentPartPr>
              <p14:xfrm>
                <a:off x="4395850" y="6437969"/>
                <a:ext cx="32760" cy="24840"/>
              </p14:xfrm>
            </p:contentPart>
          </mc:Choice>
          <mc:Fallback xmlns="">
            <p:pic>
              <p:nvPicPr>
                <p:cNvPr id="213" name="Ink 212">
                  <a:extLst>
                    <a:ext uri="{FF2B5EF4-FFF2-40B4-BE49-F238E27FC236}">
                      <a16:creationId xmlns:a16="http://schemas.microsoft.com/office/drawing/2014/main" id="{6CA8CB51-AEC1-3BA0-8CD9-36AA9263598A}"/>
                    </a:ext>
                  </a:extLst>
                </p:cNvPr>
                <p:cNvPicPr/>
                <p:nvPr/>
              </p:nvPicPr>
              <p:blipFill>
                <a:blip r:embed="rId317"/>
                <a:stretch>
                  <a:fillRect/>
                </a:stretch>
              </p:blipFill>
              <p:spPr>
                <a:xfrm>
                  <a:off x="4387210" y="6429329"/>
                  <a:ext cx="504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14" name="Ink 213">
                  <a:extLst>
                    <a:ext uri="{FF2B5EF4-FFF2-40B4-BE49-F238E27FC236}">
                      <a16:creationId xmlns:a16="http://schemas.microsoft.com/office/drawing/2014/main" id="{B93958EF-BFEE-F7AD-3547-DA393C57107C}"/>
                    </a:ext>
                  </a:extLst>
                </p14:cNvPr>
                <p14:cNvContentPartPr/>
                <p14:nvPr/>
              </p14:nvContentPartPr>
              <p14:xfrm>
                <a:off x="4587370" y="6387569"/>
                <a:ext cx="503280" cy="258480"/>
              </p14:xfrm>
            </p:contentPart>
          </mc:Choice>
          <mc:Fallback xmlns="">
            <p:pic>
              <p:nvPicPr>
                <p:cNvPr id="214" name="Ink 213">
                  <a:extLst>
                    <a:ext uri="{FF2B5EF4-FFF2-40B4-BE49-F238E27FC236}">
                      <a16:creationId xmlns:a16="http://schemas.microsoft.com/office/drawing/2014/main" id="{B93958EF-BFEE-F7AD-3547-DA393C57107C}"/>
                    </a:ext>
                  </a:extLst>
                </p:cNvPr>
                <p:cNvPicPr/>
                <p:nvPr/>
              </p:nvPicPr>
              <p:blipFill>
                <a:blip r:embed="rId319"/>
                <a:stretch>
                  <a:fillRect/>
                </a:stretch>
              </p:blipFill>
              <p:spPr>
                <a:xfrm>
                  <a:off x="4578730" y="6378929"/>
                  <a:ext cx="52092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16" name="Ink 215">
                  <a:extLst>
                    <a:ext uri="{FF2B5EF4-FFF2-40B4-BE49-F238E27FC236}">
                      <a16:creationId xmlns:a16="http://schemas.microsoft.com/office/drawing/2014/main" id="{4D302AE2-A078-F87F-0EA0-7A78E2B9E136}"/>
                    </a:ext>
                  </a:extLst>
                </p14:cNvPr>
                <p14:cNvContentPartPr/>
                <p14:nvPr/>
              </p14:nvContentPartPr>
              <p14:xfrm>
                <a:off x="5324650" y="6451649"/>
                <a:ext cx="372240" cy="173160"/>
              </p14:xfrm>
            </p:contentPart>
          </mc:Choice>
          <mc:Fallback xmlns="">
            <p:pic>
              <p:nvPicPr>
                <p:cNvPr id="216" name="Ink 215">
                  <a:extLst>
                    <a:ext uri="{FF2B5EF4-FFF2-40B4-BE49-F238E27FC236}">
                      <a16:creationId xmlns:a16="http://schemas.microsoft.com/office/drawing/2014/main" id="{4D302AE2-A078-F87F-0EA0-7A78E2B9E136}"/>
                    </a:ext>
                  </a:extLst>
                </p:cNvPr>
                <p:cNvPicPr/>
                <p:nvPr/>
              </p:nvPicPr>
              <p:blipFill>
                <a:blip r:embed="rId321"/>
                <a:stretch>
                  <a:fillRect/>
                </a:stretch>
              </p:blipFill>
              <p:spPr>
                <a:xfrm>
                  <a:off x="5316010" y="6443009"/>
                  <a:ext cx="3898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17" name="Ink 216">
                  <a:extLst>
                    <a:ext uri="{FF2B5EF4-FFF2-40B4-BE49-F238E27FC236}">
                      <a16:creationId xmlns:a16="http://schemas.microsoft.com/office/drawing/2014/main" id="{C95C176A-F111-1743-3661-019D56496507}"/>
                    </a:ext>
                  </a:extLst>
                </p14:cNvPr>
                <p14:cNvContentPartPr/>
                <p14:nvPr/>
              </p14:nvContentPartPr>
              <p14:xfrm>
                <a:off x="5457490" y="6330329"/>
                <a:ext cx="21240" cy="17640"/>
              </p14:xfrm>
            </p:contentPart>
          </mc:Choice>
          <mc:Fallback xmlns="">
            <p:pic>
              <p:nvPicPr>
                <p:cNvPr id="217" name="Ink 216">
                  <a:extLst>
                    <a:ext uri="{FF2B5EF4-FFF2-40B4-BE49-F238E27FC236}">
                      <a16:creationId xmlns:a16="http://schemas.microsoft.com/office/drawing/2014/main" id="{C95C176A-F111-1743-3661-019D56496507}"/>
                    </a:ext>
                  </a:extLst>
                </p:cNvPr>
                <p:cNvPicPr/>
                <p:nvPr/>
              </p:nvPicPr>
              <p:blipFill>
                <a:blip r:embed="rId323"/>
                <a:stretch>
                  <a:fillRect/>
                </a:stretch>
              </p:blipFill>
              <p:spPr>
                <a:xfrm>
                  <a:off x="5448850" y="6321689"/>
                  <a:ext cx="388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19" name="Ink 218">
                  <a:extLst>
                    <a:ext uri="{FF2B5EF4-FFF2-40B4-BE49-F238E27FC236}">
                      <a16:creationId xmlns:a16="http://schemas.microsoft.com/office/drawing/2014/main" id="{7C58DED2-EAAD-5B1E-8BD5-9707A3EA5EDE}"/>
                    </a:ext>
                  </a:extLst>
                </p14:cNvPr>
                <p14:cNvContentPartPr/>
                <p14:nvPr/>
              </p14:nvContentPartPr>
              <p14:xfrm>
                <a:off x="5851330" y="6385049"/>
                <a:ext cx="220320" cy="251640"/>
              </p14:xfrm>
            </p:contentPart>
          </mc:Choice>
          <mc:Fallback xmlns="">
            <p:pic>
              <p:nvPicPr>
                <p:cNvPr id="219" name="Ink 218">
                  <a:extLst>
                    <a:ext uri="{FF2B5EF4-FFF2-40B4-BE49-F238E27FC236}">
                      <a16:creationId xmlns:a16="http://schemas.microsoft.com/office/drawing/2014/main" id="{7C58DED2-EAAD-5B1E-8BD5-9707A3EA5EDE}"/>
                    </a:ext>
                  </a:extLst>
                </p:cNvPr>
                <p:cNvPicPr/>
                <p:nvPr/>
              </p:nvPicPr>
              <p:blipFill>
                <a:blip r:embed="rId325"/>
                <a:stretch>
                  <a:fillRect/>
                </a:stretch>
              </p:blipFill>
              <p:spPr>
                <a:xfrm>
                  <a:off x="5842690" y="6376409"/>
                  <a:ext cx="23796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21" name="Ink 220">
                  <a:extLst>
                    <a:ext uri="{FF2B5EF4-FFF2-40B4-BE49-F238E27FC236}">
                      <a16:creationId xmlns:a16="http://schemas.microsoft.com/office/drawing/2014/main" id="{FACBEE70-A2D4-9D79-8583-221D51CE27EA}"/>
                    </a:ext>
                  </a:extLst>
                </p14:cNvPr>
                <p14:cNvContentPartPr/>
                <p14:nvPr/>
              </p14:nvContentPartPr>
              <p14:xfrm>
                <a:off x="6117730" y="6400889"/>
                <a:ext cx="769680" cy="267840"/>
              </p14:xfrm>
            </p:contentPart>
          </mc:Choice>
          <mc:Fallback xmlns="">
            <p:pic>
              <p:nvPicPr>
                <p:cNvPr id="221" name="Ink 220">
                  <a:extLst>
                    <a:ext uri="{FF2B5EF4-FFF2-40B4-BE49-F238E27FC236}">
                      <a16:creationId xmlns:a16="http://schemas.microsoft.com/office/drawing/2014/main" id="{FACBEE70-A2D4-9D79-8583-221D51CE27EA}"/>
                    </a:ext>
                  </a:extLst>
                </p:cNvPr>
                <p:cNvPicPr/>
                <p:nvPr/>
              </p:nvPicPr>
              <p:blipFill>
                <a:blip r:embed="rId327"/>
                <a:stretch>
                  <a:fillRect/>
                </a:stretch>
              </p:blipFill>
              <p:spPr>
                <a:xfrm>
                  <a:off x="6109090" y="6391889"/>
                  <a:ext cx="78732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22" name="Ink 221">
                  <a:extLst>
                    <a:ext uri="{FF2B5EF4-FFF2-40B4-BE49-F238E27FC236}">
                      <a16:creationId xmlns:a16="http://schemas.microsoft.com/office/drawing/2014/main" id="{AEB147F1-6FD8-B57B-8F76-CD1823332A24}"/>
                    </a:ext>
                  </a:extLst>
                </p14:cNvPr>
                <p14:cNvContentPartPr/>
                <p14:nvPr/>
              </p14:nvContentPartPr>
              <p14:xfrm>
                <a:off x="7050850" y="6171569"/>
                <a:ext cx="1262880" cy="471240"/>
              </p14:xfrm>
            </p:contentPart>
          </mc:Choice>
          <mc:Fallback xmlns="">
            <p:pic>
              <p:nvPicPr>
                <p:cNvPr id="222" name="Ink 221">
                  <a:extLst>
                    <a:ext uri="{FF2B5EF4-FFF2-40B4-BE49-F238E27FC236}">
                      <a16:creationId xmlns:a16="http://schemas.microsoft.com/office/drawing/2014/main" id="{AEB147F1-6FD8-B57B-8F76-CD1823332A24}"/>
                    </a:ext>
                  </a:extLst>
                </p:cNvPr>
                <p:cNvPicPr/>
                <p:nvPr/>
              </p:nvPicPr>
              <p:blipFill>
                <a:blip r:embed="rId329"/>
                <a:stretch>
                  <a:fillRect/>
                </a:stretch>
              </p:blipFill>
              <p:spPr>
                <a:xfrm>
                  <a:off x="7041850" y="6162569"/>
                  <a:ext cx="1280520" cy="4888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23" name="Ink 222">
                  <a:extLst>
                    <a:ext uri="{FF2B5EF4-FFF2-40B4-BE49-F238E27FC236}">
                      <a16:creationId xmlns:a16="http://schemas.microsoft.com/office/drawing/2014/main" id="{2422E772-729A-2804-A1B2-C3F0426967B6}"/>
                    </a:ext>
                  </a:extLst>
                </p14:cNvPr>
                <p14:cNvContentPartPr/>
                <p14:nvPr/>
              </p14:nvContentPartPr>
              <p14:xfrm>
                <a:off x="7105210" y="6363089"/>
                <a:ext cx="558360" cy="30960"/>
              </p14:xfrm>
            </p:contentPart>
          </mc:Choice>
          <mc:Fallback xmlns="">
            <p:pic>
              <p:nvPicPr>
                <p:cNvPr id="223" name="Ink 222">
                  <a:extLst>
                    <a:ext uri="{FF2B5EF4-FFF2-40B4-BE49-F238E27FC236}">
                      <a16:creationId xmlns:a16="http://schemas.microsoft.com/office/drawing/2014/main" id="{2422E772-729A-2804-A1B2-C3F0426967B6}"/>
                    </a:ext>
                  </a:extLst>
                </p:cNvPr>
                <p:cNvPicPr/>
                <p:nvPr/>
              </p:nvPicPr>
              <p:blipFill>
                <a:blip r:embed="rId331"/>
                <a:stretch>
                  <a:fillRect/>
                </a:stretch>
              </p:blipFill>
              <p:spPr>
                <a:xfrm>
                  <a:off x="7096570" y="6354449"/>
                  <a:ext cx="5760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25" name="Ink 224">
                  <a:extLst>
                    <a:ext uri="{FF2B5EF4-FFF2-40B4-BE49-F238E27FC236}">
                      <a16:creationId xmlns:a16="http://schemas.microsoft.com/office/drawing/2014/main" id="{F1590633-FE58-CF31-72C8-B5E9B2E20A21}"/>
                    </a:ext>
                  </a:extLst>
                </p14:cNvPr>
                <p14:cNvContentPartPr/>
                <p14:nvPr/>
              </p14:nvContentPartPr>
              <p14:xfrm>
                <a:off x="8687770" y="6210809"/>
                <a:ext cx="153000" cy="102600"/>
              </p14:xfrm>
            </p:contentPart>
          </mc:Choice>
          <mc:Fallback xmlns="">
            <p:pic>
              <p:nvPicPr>
                <p:cNvPr id="225" name="Ink 224">
                  <a:extLst>
                    <a:ext uri="{FF2B5EF4-FFF2-40B4-BE49-F238E27FC236}">
                      <a16:creationId xmlns:a16="http://schemas.microsoft.com/office/drawing/2014/main" id="{F1590633-FE58-CF31-72C8-B5E9B2E20A21}"/>
                    </a:ext>
                  </a:extLst>
                </p:cNvPr>
                <p:cNvPicPr/>
                <p:nvPr/>
              </p:nvPicPr>
              <p:blipFill>
                <a:blip r:embed="rId333"/>
                <a:stretch>
                  <a:fillRect/>
                </a:stretch>
              </p:blipFill>
              <p:spPr>
                <a:xfrm>
                  <a:off x="8679130" y="6201809"/>
                  <a:ext cx="1706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26" name="Ink 225">
                  <a:extLst>
                    <a:ext uri="{FF2B5EF4-FFF2-40B4-BE49-F238E27FC236}">
                      <a16:creationId xmlns:a16="http://schemas.microsoft.com/office/drawing/2014/main" id="{6FE93517-F352-9DE9-E1EB-FDE4BD4B8ABB}"/>
                    </a:ext>
                  </a:extLst>
                </p14:cNvPr>
                <p14:cNvContentPartPr/>
                <p14:nvPr/>
              </p14:nvContentPartPr>
              <p14:xfrm>
                <a:off x="8793250" y="6189569"/>
                <a:ext cx="48240" cy="146520"/>
              </p14:xfrm>
            </p:contentPart>
          </mc:Choice>
          <mc:Fallback xmlns="">
            <p:pic>
              <p:nvPicPr>
                <p:cNvPr id="226" name="Ink 225">
                  <a:extLst>
                    <a:ext uri="{FF2B5EF4-FFF2-40B4-BE49-F238E27FC236}">
                      <a16:creationId xmlns:a16="http://schemas.microsoft.com/office/drawing/2014/main" id="{6FE93517-F352-9DE9-E1EB-FDE4BD4B8ABB}"/>
                    </a:ext>
                  </a:extLst>
                </p:cNvPr>
                <p:cNvPicPr/>
                <p:nvPr/>
              </p:nvPicPr>
              <p:blipFill>
                <a:blip r:embed="rId335"/>
                <a:stretch>
                  <a:fillRect/>
                </a:stretch>
              </p:blipFill>
              <p:spPr>
                <a:xfrm>
                  <a:off x="8784250" y="6180929"/>
                  <a:ext cx="658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27" name="Ink 226">
                  <a:extLst>
                    <a:ext uri="{FF2B5EF4-FFF2-40B4-BE49-F238E27FC236}">
                      <a16:creationId xmlns:a16="http://schemas.microsoft.com/office/drawing/2014/main" id="{AFD212B2-983C-6BEF-8569-7CB2B0121C43}"/>
                    </a:ext>
                  </a:extLst>
                </p14:cNvPr>
                <p14:cNvContentPartPr/>
                <p14:nvPr/>
              </p14:nvContentPartPr>
              <p14:xfrm>
                <a:off x="8803690" y="6206849"/>
                <a:ext cx="1293120" cy="510480"/>
              </p14:xfrm>
            </p:contentPart>
          </mc:Choice>
          <mc:Fallback xmlns="">
            <p:pic>
              <p:nvPicPr>
                <p:cNvPr id="227" name="Ink 226">
                  <a:extLst>
                    <a:ext uri="{FF2B5EF4-FFF2-40B4-BE49-F238E27FC236}">
                      <a16:creationId xmlns:a16="http://schemas.microsoft.com/office/drawing/2014/main" id="{AFD212B2-983C-6BEF-8569-7CB2B0121C43}"/>
                    </a:ext>
                  </a:extLst>
                </p:cNvPr>
                <p:cNvPicPr/>
                <p:nvPr/>
              </p:nvPicPr>
              <p:blipFill>
                <a:blip r:embed="rId337"/>
                <a:stretch>
                  <a:fillRect/>
                </a:stretch>
              </p:blipFill>
              <p:spPr>
                <a:xfrm>
                  <a:off x="8794690" y="6197849"/>
                  <a:ext cx="1310760" cy="5281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30" name="Ink 229">
                  <a:extLst>
                    <a:ext uri="{FF2B5EF4-FFF2-40B4-BE49-F238E27FC236}">
                      <a16:creationId xmlns:a16="http://schemas.microsoft.com/office/drawing/2014/main" id="{7E23FED1-BEBD-90A3-F5B7-133ED06A093E}"/>
                    </a:ext>
                  </a:extLst>
                </p14:cNvPr>
                <p14:cNvContentPartPr/>
                <p14:nvPr/>
              </p14:nvContentPartPr>
              <p14:xfrm>
                <a:off x="11523850" y="6156449"/>
                <a:ext cx="63360" cy="212400"/>
              </p14:xfrm>
            </p:contentPart>
          </mc:Choice>
          <mc:Fallback xmlns="">
            <p:pic>
              <p:nvPicPr>
                <p:cNvPr id="230" name="Ink 229">
                  <a:extLst>
                    <a:ext uri="{FF2B5EF4-FFF2-40B4-BE49-F238E27FC236}">
                      <a16:creationId xmlns:a16="http://schemas.microsoft.com/office/drawing/2014/main" id="{7E23FED1-BEBD-90A3-F5B7-133ED06A093E}"/>
                    </a:ext>
                  </a:extLst>
                </p:cNvPr>
                <p:cNvPicPr/>
                <p:nvPr/>
              </p:nvPicPr>
              <p:blipFill>
                <a:blip r:embed="rId339"/>
                <a:stretch>
                  <a:fillRect/>
                </a:stretch>
              </p:blipFill>
              <p:spPr>
                <a:xfrm>
                  <a:off x="11514850" y="6147449"/>
                  <a:ext cx="810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31" name="Ink 230">
                  <a:extLst>
                    <a:ext uri="{FF2B5EF4-FFF2-40B4-BE49-F238E27FC236}">
                      <a16:creationId xmlns:a16="http://schemas.microsoft.com/office/drawing/2014/main" id="{354151CE-9FA2-8510-A882-7B98E34F7B7E}"/>
                    </a:ext>
                  </a:extLst>
                </p14:cNvPr>
                <p14:cNvContentPartPr/>
                <p14:nvPr/>
              </p14:nvContentPartPr>
              <p14:xfrm>
                <a:off x="11607730" y="6186329"/>
                <a:ext cx="130320" cy="214920"/>
              </p14:xfrm>
            </p:contentPart>
          </mc:Choice>
          <mc:Fallback xmlns="">
            <p:pic>
              <p:nvPicPr>
                <p:cNvPr id="231" name="Ink 230">
                  <a:extLst>
                    <a:ext uri="{FF2B5EF4-FFF2-40B4-BE49-F238E27FC236}">
                      <a16:creationId xmlns:a16="http://schemas.microsoft.com/office/drawing/2014/main" id="{354151CE-9FA2-8510-A882-7B98E34F7B7E}"/>
                    </a:ext>
                  </a:extLst>
                </p:cNvPr>
                <p:cNvPicPr/>
                <p:nvPr/>
              </p:nvPicPr>
              <p:blipFill>
                <a:blip r:embed="rId341"/>
                <a:stretch>
                  <a:fillRect/>
                </a:stretch>
              </p:blipFill>
              <p:spPr>
                <a:xfrm>
                  <a:off x="11599090" y="6177329"/>
                  <a:ext cx="1479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36" name="Ink 235">
                  <a:extLst>
                    <a:ext uri="{FF2B5EF4-FFF2-40B4-BE49-F238E27FC236}">
                      <a16:creationId xmlns:a16="http://schemas.microsoft.com/office/drawing/2014/main" id="{CD3F6E46-26A6-3EC6-6400-44E424276C9E}"/>
                    </a:ext>
                  </a:extLst>
                </p14:cNvPr>
                <p14:cNvContentPartPr/>
                <p14:nvPr/>
              </p14:nvContentPartPr>
              <p14:xfrm>
                <a:off x="10209130" y="6353009"/>
                <a:ext cx="1162800" cy="461880"/>
              </p14:xfrm>
            </p:contentPart>
          </mc:Choice>
          <mc:Fallback xmlns="">
            <p:pic>
              <p:nvPicPr>
                <p:cNvPr id="236" name="Ink 235">
                  <a:extLst>
                    <a:ext uri="{FF2B5EF4-FFF2-40B4-BE49-F238E27FC236}">
                      <a16:creationId xmlns:a16="http://schemas.microsoft.com/office/drawing/2014/main" id="{CD3F6E46-26A6-3EC6-6400-44E424276C9E}"/>
                    </a:ext>
                  </a:extLst>
                </p:cNvPr>
                <p:cNvPicPr/>
                <p:nvPr/>
              </p:nvPicPr>
              <p:blipFill>
                <a:blip r:embed="rId343"/>
                <a:stretch>
                  <a:fillRect/>
                </a:stretch>
              </p:blipFill>
              <p:spPr>
                <a:xfrm>
                  <a:off x="10200490" y="6344369"/>
                  <a:ext cx="1180440" cy="4795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37" name="Ink 236">
                  <a:extLst>
                    <a:ext uri="{FF2B5EF4-FFF2-40B4-BE49-F238E27FC236}">
                      <a16:creationId xmlns:a16="http://schemas.microsoft.com/office/drawing/2014/main" id="{BB53CA83-9D77-E10B-9CD5-1D8C341C9EEC}"/>
                    </a:ext>
                  </a:extLst>
                </p14:cNvPr>
                <p14:cNvContentPartPr/>
                <p14:nvPr/>
              </p14:nvContentPartPr>
              <p14:xfrm>
                <a:off x="11264290" y="6197489"/>
                <a:ext cx="23040" cy="20520"/>
              </p14:xfrm>
            </p:contentPart>
          </mc:Choice>
          <mc:Fallback xmlns="">
            <p:pic>
              <p:nvPicPr>
                <p:cNvPr id="237" name="Ink 236">
                  <a:extLst>
                    <a:ext uri="{FF2B5EF4-FFF2-40B4-BE49-F238E27FC236}">
                      <a16:creationId xmlns:a16="http://schemas.microsoft.com/office/drawing/2014/main" id="{BB53CA83-9D77-E10B-9CD5-1D8C341C9EEC}"/>
                    </a:ext>
                  </a:extLst>
                </p:cNvPr>
                <p:cNvPicPr/>
                <p:nvPr/>
              </p:nvPicPr>
              <p:blipFill>
                <a:blip r:embed="rId345"/>
                <a:stretch>
                  <a:fillRect/>
                </a:stretch>
              </p:blipFill>
              <p:spPr>
                <a:xfrm>
                  <a:off x="11255650" y="6188849"/>
                  <a:ext cx="40680" cy="38160"/>
                </a:xfrm>
                <a:prstGeom prst="rect">
                  <a:avLst/>
                </a:prstGeom>
              </p:spPr>
            </p:pic>
          </mc:Fallback>
        </mc:AlternateContent>
      </p:grpSp>
    </p:spTree>
    <p:extLst>
      <p:ext uri="{BB962C8B-B14F-4D97-AF65-F5344CB8AC3E}">
        <p14:creationId xmlns:p14="http://schemas.microsoft.com/office/powerpoint/2010/main" val="450123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FFFCBF-93AB-F24F-F1E3-F6ACFCB02157}"/>
              </a:ext>
            </a:extLst>
          </p:cNvPr>
          <p:cNvPicPr>
            <a:picLocks noChangeAspect="1"/>
          </p:cNvPicPr>
          <p:nvPr/>
        </p:nvPicPr>
        <p:blipFill>
          <a:blip r:embed="rId2"/>
          <a:stretch>
            <a:fillRect/>
          </a:stretch>
        </p:blipFill>
        <p:spPr>
          <a:xfrm>
            <a:off x="2210040" y="0"/>
            <a:ext cx="7735237" cy="6825631"/>
          </a:xfrm>
          <a:prstGeom prst="rect">
            <a:avLst/>
          </a:prstGeom>
        </p:spPr>
      </p:pic>
    </p:spTree>
    <p:extLst>
      <p:ext uri="{BB962C8B-B14F-4D97-AF65-F5344CB8AC3E}">
        <p14:creationId xmlns:p14="http://schemas.microsoft.com/office/powerpoint/2010/main" val="1759269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8D53C8-BFAD-5F9D-83AC-3FE55B915FCF}"/>
              </a:ext>
            </a:extLst>
          </p:cNvPr>
          <p:cNvPicPr>
            <a:picLocks noChangeAspect="1"/>
          </p:cNvPicPr>
          <p:nvPr/>
        </p:nvPicPr>
        <p:blipFill>
          <a:blip r:embed="rId2"/>
          <a:stretch>
            <a:fillRect/>
          </a:stretch>
        </p:blipFill>
        <p:spPr>
          <a:xfrm>
            <a:off x="2691078" y="0"/>
            <a:ext cx="9874216" cy="6888534"/>
          </a:xfrm>
          <a:prstGeom prst="rect">
            <a:avLst/>
          </a:prstGeom>
        </p:spPr>
      </p:pic>
      <p:sp>
        <p:nvSpPr>
          <p:cNvPr id="4" name="TextBox 3">
            <a:extLst>
              <a:ext uri="{FF2B5EF4-FFF2-40B4-BE49-F238E27FC236}">
                <a16:creationId xmlns:a16="http://schemas.microsoft.com/office/drawing/2014/main" id="{BCEB8D3D-C37A-AC9D-89A5-F3520D283EB0}"/>
              </a:ext>
            </a:extLst>
          </p:cNvPr>
          <p:cNvSpPr txBox="1"/>
          <p:nvPr/>
        </p:nvSpPr>
        <p:spPr>
          <a:xfrm>
            <a:off x="150830" y="1272619"/>
            <a:ext cx="2540248" cy="646331"/>
          </a:xfrm>
          <a:prstGeom prst="rect">
            <a:avLst/>
          </a:prstGeom>
          <a:noFill/>
        </p:spPr>
        <p:txBody>
          <a:bodyPr wrap="square" rtlCol="0">
            <a:spAutoFit/>
          </a:bodyPr>
          <a:lstStyle/>
          <a:p>
            <a:r>
              <a:rPr lang="en-US" dirty="0"/>
              <a:t>Ways to get different magic numbers</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BA5C443B-3D4C-1027-E0C5-58182E0E286E}"/>
                  </a:ext>
                </a:extLst>
              </p14:cNvPr>
              <p14:cNvContentPartPr/>
              <p14:nvPr/>
            </p14:nvContentPartPr>
            <p14:xfrm>
              <a:off x="9963341" y="1752985"/>
              <a:ext cx="461880" cy="1857600"/>
            </p14:xfrm>
          </p:contentPart>
        </mc:Choice>
        <mc:Fallback xmlns="">
          <p:pic>
            <p:nvPicPr>
              <p:cNvPr id="5" name="Ink 4">
                <a:extLst>
                  <a:ext uri="{FF2B5EF4-FFF2-40B4-BE49-F238E27FC236}">
                    <a16:creationId xmlns:a16="http://schemas.microsoft.com/office/drawing/2014/main" id="{BA5C443B-3D4C-1027-E0C5-58182E0E286E}"/>
                  </a:ext>
                </a:extLst>
              </p:cNvPr>
              <p:cNvPicPr/>
              <p:nvPr/>
            </p:nvPicPr>
            <p:blipFill>
              <a:blip r:embed="rId4"/>
              <a:stretch>
                <a:fillRect/>
              </a:stretch>
            </p:blipFill>
            <p:spPr>
              <a:xfrm>
                <a:off x="9909341" y="1645345"/>
                <a:ext cx="569520" cy="2073240"/>
              </a:xfrm>
              <a:prstGeom prst="rect">
                <a:avLst/>
              </a:prstGeom>
            </p:spPr>
          </p:pic>
        </mc:Fallback>
      </mc:AlternateContent>
      <p:sp>
        <p:nvSpPr>
          <p:cNvPr id="6" name="TextBox 5">
            <a:extLst>
              <a:ext uri="{FF2B5EF4-FFF2-40B4-BE49-F238E27FC236}">
                <a16:creationId xmlns:a16="http://schemas.microsoft.com/office/drawing/2014/main" id="{81576EB2-FE3F-A287-C9E2-B4E929126BAC}"/>
              </a:ext>
            </a:extLst>
          </p:cNvPr>
          <p:cNvSpPr txBox="1"/>
          <p:nvPr/>
        </p:nvSpPr>
        <p:spPr>
          <a:xfrm>
            <a:off x="10294070" y="1066193"/>
            <a:ext cx="2244140" cy="646331"/>
          </a:xfrm>
          <a:prstGeom prst="rect">
            <a:avLst/>
          </a:prstGeom>
          <a:noFill/>
        </p:spPr>
        <p:txBody>
          <a:bodyPr wrap="none" rtlCol="0">
            <a:spAutoFit/>
          </a:bodyPr>
          <a:lstStyle/>
          <a:p>
            <a:r>
              <a:rPr lang="en-US" dirty="0"/>
              <a:t>Same as Fermi values.</a:t>
            </a:r>
          </a:p>
          <a:p>
            <a:r>
              <a:rPr lang="en-US" dirty="0"/>
              <a:t>LL3 sec 33 Prob 4</a:t>
            </a:r>
          </a:p>
        </p:txBody>
      </p:sp>
    </p:spTree>
    <p:extLst>
      <p:ext uri="{BB962C8B-B14F-4D97-AF65-F5344CB8AC3E}">
        <p14:creationId xmlns:p14="http://schemas.microsoft.com/office/powerpoint/2010/main" val="4141375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0007D4-9C09-DCA5-2CB2-6D5CF02C91B4}"/>
              </a:ext>
            </a:extLst>
          </p:cNvPr>
          <p:cNvPicPr>
            <a:picLocks noChangeAspect="1"/>
          </p:cNvPicPr>
          <p:nvPr/>
        </p:nvPicPr>
        <p:blipFill>
          <a:blip r:embed="rId2"/>
          <a:stretch>
            <a:fillRect/>
          </a:stretch>
        </p:blipFill>
        <p:spPr>
          <a:xfrm>
            <a:off x="1558536" y="439236"/>
            <a:ext cx="10205373" cy="6418764"/>
          </a:xfrm>
          <a:prstGeom prst="rect">
            <a:avLst/>
          </a:prstGeom>
        </p:spPr>
      </p:pic>
      <p:sp>
        <p:nvSpPr>
          <p:cNvPr id="4" name="TextBox 3">
            <a:extLst>
              <a:ext uri="{FF2B5EF4-FFF2-40B4-BE49-F238E27FC236}">
                <a16:creationId xmlns:a16="http://schemas.microsoft.com/office/drawing/2014/main" id="{46DF1E14-0B1F-2CC5-20CC-CF23581B8757}"/>
              </a:ext>
            </a:extLst>
          </p:cNvPr>
          <p:cNvSpPr txBox="1"/>
          <p:nvPr/>
        </p:nvSpPr>
        <p:spPr>
          <a:xfrm>
            <a:off x="428091" y="69904"/>
            <a:ext cx="9469900" cy="369332"/>
          </a:xfrm>
          <a:prstGeom prst="rect">
            <a:avLst/>
          </a:prstGeom>
          <a:noFill/>
        </p:spPr>
        <p:txBody>
          <a:bodyPr wrap="none" rtlCol="0">
            <a:spAutoFit/>
          </a:bodyPr>
          <a:lstStyle/>
          <a:p>
            <a:r>
              <a:rPr lang="en-US" dirty="0"/>
              <a:t>Empirical evidence of magic numbers.  LL3 list.  28 is on Meyerhof’s rounded square well grouping. </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FAC3B81E-3A76-4DC7-11CE-260778BCCA90}"/>
                  </a:ext>
                </a:extLst>
              </p14:cNvPr>
              <p14:cNvContentPartPr/>
              <p14:nvPr/>
            </p14:nvContentPartPr>
            <p14:xfrm>
              <a:off x="4147181" y="178705"/>
              <a:ext cx="779400" cy="141840"/>
            </p14:xfrm>
          </p:contentPart>
        </mc:Choice>
        <mc:Fallback xmlns="">
          <p:pic>
            <p:nvPicPr>
              <p:cNvPr id="5" name="Ink 4">
                <a:extLst>
                  <a:ext uri="{FF2B5EF4-FFF2-40B4-BE49-F238E27FC236}">
                    <a16:creationId xmlns:a16="http://schemas.microsoft.com/office/drawing/2014/main" id="{FAC3B81E-3A76-4DC7-11CE-260778BCCA90}"/>
                  </a:ext>
                </a:extLst>
              </p:cNvPr>
              <p:cNvPicPr/>
              <p:nvPr/>
            </p:nvPicPr>
            <p:blipFill>
              <a:blip r:embed="rId4"/>
              <a:stretch>
                <a:fillRect/>
              </a:stretch>
            </p:blipFill>
            <p:spPr>
              <a:xfrm>
                <a:off x="4093541" y="70705"/>
                <a:ext cx="88704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0D655F2A-CF40-3526-6F54-3EB82507F30D}"/>
                  </a:ext>
                </a:extLst>
              </p14:cNvPr>
              <p14:cNvContentPartPr/>
              <p14:nvPr/>
            </p14:nvContentPartPr>
            <p14:xfrm>
              <a:off x="4147181" y="1903038"/>
              <a:ext cx="188640" cy="10440"/>
            </p14:xfrm>
          </p:contentPart>
        </mc:Choice>
        <mc:Fallback xmlns="">
          <p:pic>
            <p:nvPicPr>
              <p:cNvPr id="6" name="Ink 5">
                <a:extLst>
                  <a:ext uri="{FF2B5EF4-FFF2-40B4-BE49-F238E27FC236}">
                    <a16:creationId xmlns:a16="http://schemas.microsoft.com/office/drawing/2014/main" id="{0D655F2A-CF40-3526-6F54-3EB82507F30D}"/>
                  </a:ext>
                </a:extLst>
              </p:cNvPr>
              <p:cNvPicPr/>
              <p:nvPr/>
            </p:nvPicPr>
            <p:blipFill>
              <a:blip r:embed="rId6"/>
              <a:stretch>
                <a:fillRect/>
              </a:stretch>
            </p:blipFill>
            <p:spPr>
              <a:xfrm>
                <a:off x="4093541" y="1795398"/>
                <a:ext cx="2962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1CBC17DE-A615-A9CB-24DC-A2D60406476E}"/>
                  </a:ext>
                </a:extLst>
              </p14:cNvPr>
              <p14:cNvContentPartPr/>
              <p14:nvPr/>
            </p14:nvContentPartPr>
            <p14:xfrm>
              <a:off x="6796421" y="1864878"/>
              <a:ext cx="245160" cy="29880"/>
            </p14:xfrm>
          </p:contentPart>
        </mc:Choice>
        <mc:Fallback xmlns="">
          <p:pic>
            <p:nvPicPr>
              <p:cNvPr id="7" name="Ink 6">
                <a:extLst>
                  <a:ext uri="{FF2B5EF4-FFF2-40B4-BE49-F238E27FC236}">
                    <a16:creationId xmlns:a16="http://schemas.microsoft.com/office/drawing/2014/main" id="{1CBC17DE-A615-A9CB-24DC-A2D60406476E}"/>
                  </a:ext>
                </a:extLst>
              </p:cNvPr>
              <p:cNvPicPr/>
              <p:nvPr/>
            </p:nvPicPr>
            <p:blipFill>
              <a:blip r:embed="rId8"/>
              <a:stretch>
                <a:fillRect/>
              </a:stretch>
            </p:blipFill>
            <p:spPr>
              <a:xfrm>
                <a:off x="6742781" y="1757238"/>
                <a:ext cx="35280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2A484084-F21E-2010-4490-AFE66B87A5BA}"/>
                  </a:ext>
                </a:extLst>
              </p14:cNvPr>
              <p14:cNvContentPartPr/>
              <p14:nvPr/>
            </p14:nvContentPartPr>
            <p14:xfrm>
              <a:off x="9624941" y="1874598"/>
              <a:ext cx="236160" cy="29160"/>
            </p14:xfrm>
          </p:contentPart>
        </mc:Choice>
        <mc:Fallback xmlns="">
          <p:pic>
            <p:nvPicPr>
              <p:cNvPr id="8" name="Ink 7">
                <a:extLst>
                  <a:ext uri="{FF2B5EF4-FFF2-40B4-BE49-F238E27FC236}">
                    <a16:creationId xmlns:a16="http://schemas.microsoft.com/office/drawing/2014/main" id="{2A484084-F21E-2010-4490-AFE66B87A5BA}"/>
                  </a:ext>
                </a:extLst>
              </p:cNvPr>
              <p:cNvPicPr/>
              <p:nvPr/>
            </p:nvPicPr>
            <p:blipFill>
              <a:blip r:embed="rId10"/>
              <a:stretch>
                <a:fillRect/>
              </a:stretch>
            </p:blipFill>
            <p:spPr>
              <a:xfrm>
                <a:off x="9570941" y="1766598"/>
                <a:ext cx="34380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AF15A200-EB0B-8894-EC33-8E6130094751}"/>
                  </a:ext>
                </a:extLst>
              </p14:cNvPr>
              <p14:cNvContentPartPr/>
              <p14:nvPr/>
            </p14:nvContentPartPr>
            <p14:xfrm>
              <a:off x="5759621" y="244158"/>
              <a:ext cx="960480" cy="57960"/>
            </p14:xfrm>
          </p:contentPart>
        </mc:Choice>
        <mc:Fallback xmlns="">
          <p:pic>
            <p:nvPicPr>
              <p:cNvPr id="10" name="Ink 9">
                <a:extLst>
                  <a:ext uri="{FF2B5EF4-FFF2-40B4-BE49-F238E27FC236}">
                    <a16:creationId xmlns:a16="http://schemas.microsoft.com/office/drawing/2014/main" id="{AF15A200-EB0B-8894-EC33-8E6130094751}"/>
                  </a:ext>
                </a:extLst>
              </p:cNvPr>
              <p:cNvPicPr/>
              <p:nvPr/>
            </p:nvPicPr>
            <p:blipFill>
              <a:blip r:embed="rId12"/>
              <a:stretch>
                <a:fillRect/>
              </a:stretch>
            </p:blipFill>
            <p:spPr>
              <a:xfrm>
                <a:off x="5705981" y="136158"/>
                <a:ext cx="106812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F5A92992-0655-0536-1F7D-5F7A8BF95ACD}"/>
                  </a:ext>
                </a:extLst>
              </p14:cNvPr>
              <p14:cNvContentPartPr/>
              <p14:nvPr/>
            </p14:nvContentPartPr>
            <p14:xfrm>
              <a:off x="4826141" y="1846158"/>
              <a:ext cx="178560" cy="39240"/>
            </p14:xfrm>
          </p:contentPart>
        </mc:Choice>
        <mc:Fallback xmlns="">
          <p:pic>
            <p:nvPicPr>
              <p:cNvPr id="11" name="Ink 10">
                <a:extLst>
                  <a:ext uri="{FF2B5EF4-FFF2-40B4-BE49-F238E27FC236}">
                    <a16:creationId xmlns:a16="http://schemas.microsoft.com/office/drawing/2014/main" id="{F5A92992-0655-0536-1F7D-5F7A8BF95ACD}"/>
                  </a:ext>
                </a:extLst>
              </p:cNvPr>
              <p:cNvPicPr/>
              <p:nvPr/>
            </p:nvPicPr>
            <p:blipFill>
              <a:blip r:embed="rId14"/>
              <a:stretch>
                <a:fillRect/>
              </a:stretch>
            </p:blipFill>
            <p:spPr>
              <a:xfrm>
                <a:off x="4772141" y="1738158"/>
                <a:ext cx="28620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7C225601-FEC5-A3FD-355D-4D7332A354A6}"/>
                  </a:ext>
                </a:extLst>
              </p14:cNvPr>
              <p14:cNvContentPartPr/>
              <p14:nvPr/>
            </p14:nvContentPartPr>
            <p14:xfrm>
              <a:off x="4977341" y="272598"/>
              <a:ext cx="196920" cy="10440"/>
            </p14:xfrm>
          </p:contentPart>
        </mc:Choice>
        <mc:Fallback xmlns="">
          <p:pic>
            <p:nvPicPr>
              <p:cNvPr id="12" name="Ink 11">
                <a:extLst>
                  <a:ext uri="{FF2B5EF4-FFF2-40B4-BE49-F238E27FC236}">
                    <a16:creationId xmlns:a16="http://schemas.microsoft.com/office/drawing/2014/main" id="{7C225601-FEC5-A3FD-355D-4D7332A354A6}"/>
                  </a:ext>
                </a:extLst>
              </p:cNvPr>
              <p:cNvPicPr/>
              <p:nvPr/>
            </p:nvPicPr>
            <p:blipFill>
              <a:blip r:embed="rId16"/>
              <a:stretch>
                <a:fillRect/>
              </a:stretch>
            </p:blipFill>
            <p:spPr>
              <a:xfrm>
                <a:off x="4923341" y="164958"/>
                <a:ext cx="304560" cy="226080"/>
              </a:xfrm>
              <a:prstGeom prst="rect">
                <a:avLst/>
              </a:prstGeom>
            </p:spPr>
          </p:pic>
        </mc:Fallback>
      </mc:AlternateContent>
    </p:spTree>
    <p:extLst>
      <p:ext uri="{BB962C8B-B14F-4D97-AF65-F5344CB8AC3E}">
        <p14:creationId xmlns:p14="http://schemas.microsoft.com/office/powerpoint/2010/main" val="328676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5346DA-3596-291F-94B7-DAB1A40B6D99}"/>
              </a:ext>
            </a:extLst>
          </p:cNvPr>
          <p:cNvPicPr>
            <a:picLocks noChangeAspect="1"/>
          </p:cNvPicPr>
          <p:nvPr/>
        </p:nvPicPr>
        <p:blipFill>
          <a:blip r:embed="rId2"/>
          <a:stretch>
            <a:fillRect/>
          </a:stretch>
        </p:blipFill>
        <p:spPr>
          <a:xfrm>
            <a:off x="815317" y="2558004"/>
            <a:ext cx="11314275" cy="4299996"/>
          </a:xfrm>
          <a:prstGeom prst="rect">
            <a:avLst/>
          </a:prstGeom>
        </p:spPr>
      </p:pic>
    </p:spTree>
    <p:extLst>
      <p:ext uri="{BB962C8B-B14F-4D97-AF65-F5344CB8AC3E}">
        <p14:creationId xmlns:p14="http://schemas.microsoft.com/office/powerpoint/2010/main" val="3269913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7795A-BD59-23EF-F214-136DFFE9AAFD}"/>
              </a:ext>
            </a:extLst>
          </p:cNvPr>
          <p:cNvGrpSpPr/>
          <p:nvPr/>
        </p:nvGrpSpPr>
        <p:grpSpPr>
          <a:xfrm>
            <a:off x="861010" y="146969"/>
            <a:ext cx="1305000" cy="478080"/>
            <a:chOff x="861010" y="146969"/>
            <a:chExt cx="1305000" cy="47808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D81D05DF-02C3-0C91-3A2C-A7CD68D1FD69}"/>
                    </a:ext>
                  </a:extLst>
                </p14:cNvPr>
                <p14:cNvContentPartPr/>
                <p14:nvPr/>
              </p14:nvContentPartPr>
              <p14:xfrm>
                <a:off x="861010" y="272249"/>
                <a:ext cx="165600" cy="352800"/>
              </p14:xfrm>
            </p:contentPart>
          </mc:Choice>
          <mc:Fallback xmlns="">
            <p:pic>
              <p:nvPicPr>
                <p:cNvPr id="2" name="Ink 1">
                  <a:extLst>
                    <a:ext uri="{FF2B5EF4-FFF2-40B4-BE49-F238E27FC236}">
                      <a16:creationId xmlns:a16="http://schemas.microsoft.com/office/drawing/2014/main" id="{D81D05DF-02C3-0C91-3A2C-A7CD68D1FD69}"/>
                    </a:ext>
                  </a:extLst>
                </p:cNvPr>
                <p:cNvPicPr/>
                <p:nvPr/>
              </p:nvPicPr>
              <p:blipFill>
                <a:blip r:embed="rId3"/>
                <a:stretch>
                  <a:fillRect/>
                </a:stretch>
              </p:blipFill>
              <p:spPr>
                <a:xfrm>
                  <a:off x="852370" y="263609"/>
                  <a:ext cx="183240" cy="370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E1B5B364-D297-0EAC-37DE-5B7265B34B43}"/>
                    </a:ext>
                  </a:extLst>
                </p14:cNvPr>
                <p14:cNvContentPartPr/>
                <p14:nvPr/>
              </p14:nvContentPartPr>
              <p14:xfrm>
                <a:off x="1109770" y="146969"/>
                <a:ext cx="1056240" cy="447120"/>
              </p14:xfrm>
            </p:contentPart>
          </mc:Choice>
          <mc:Fallback xmlns="">
            <p:pic>
              <p:nvPicPr>
                <p:cNvPr id="3" name="Ink 2">
                  <a:extLst>
                    <a:ext uri="{FF2B5EF4-FFF2-40B4-BE49-F238E27FC236}">
                      <a16:creationId xmlns:a16="http://schemas.microsoft.com/office/drawing/2014/main" id="{E1B5B364-D297-0EAC-37DE-5B7265B34B43}"/>
                    </a:ext>
                  </a:extLst>
                </p:cNvPr>
                <p:cNvPicPr/>
                <p:nvPr/>
              </p:nvPicPr>
              <p:blipFill>
                <a:blip r:embed="rId5"/>
                <a:stretch>
                  <a:fillRect/>
                </a:stretch>
              </p:blipFill>
              <p:spPr>
                <a:xfrm>
                  <a:off x="1101130" y="137969"/>
                  <a:ext cx="1073880" cy="464760"/>
                </a:xfrm>
                <a:prstGeom prst="rect">
                  <a:avLst/>
                </a:prstGeom>
              </p:spPr>
            </p:pic>
          </mc:Fallback>
        </mc:AlternateContent>
      </p:grpSp>
      <p:grpSp>
        <p:nvGrpSpPr>
          <p:cNvPr id="14" name="Group 13">
            <a:extLst>
              <a:ext uri="{FF2B5EF4-FFF2-40B4-BE49-F238E27FC236}">
                <a16:creationId xmlns:a16="http://schemas.microsoft.com/office/drawing/2014/main" id="{0DF09372-7DF1-0818-6F52-64F6D386BB5D}"/>
              </a:ext>
            </a:extLst>
          </p:cNvPr>
          <p:cNvGrpSpPr/>
          <p:nvPr/>
        </p:nvGrpSpPr>
        <p:grpSpPr>
          <a:xfrm>
            <a:off x="2415490" y="114929"/>
            <a:ext cx="3962160" cy="489240"/>
            <a:chOff x="2415490" y="114929"/>
            <a:chExt cx="3962160" cy="489240"/>
          </a:xfrm>
        </p:grpSpPr>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FA12476B-5DB2-8381-FA78-EECD612CBE7A}"/>
                    </a:ext>
                  </a:extLst>
                </p14:cNvPr>
                <p14:cNvContentPartPr/>
                <p14:nvPr/>
              </p14:nvContentPartPr>
              <p14:xfrm>
                <a:off x="2415490" y="144809"/>
                <a:ext cx="1002960" cy="420840"/>
              </p14:xfrm>
            </p:contentPart>
          </mc:Choice>
          <mc:Fallback xmlns="">
            <p:pic>
              <p:nvPicPr>
                <p:cNvPr id="5" name="Ink 4">
                  <a:extLst>
                    <a:ext uri="{FF2B5EF4-FFF2-40B4-BE49-F238E27FC236}">
                      <a16:creationId xmlns:a16="http://schemas.microsoft.com/office/drawing/2014/main" id="{FA12476B-5DB2-8381-FA78-EECD612CBE7A}"/>
                    </a:ext>
                  </a:extLst>
                </p:cNvPr>
                <p:cNvPicPr/>
                <p:nvPr/>
              </p:nvPicPr>
              <p:blipFill>
                <a:blip r:embed="rId7"/>
                <a:stretch>
                  <a:fillRect/>
                </a:stretch>
              </p:blipFill>
              <p:spPr>
                <a:xfrm>
                  <a:off x="2406490" y="136169"/>
                  <a:ext cx="1020600" cy="438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E2EADC74-9933-8017-A20D-E9A673BE54F6}"/>
                    </a:ext>
                  </a:extLst>
                </p14:cNvPr>
                <p14:cNvContentPartPr/>
                <p14:nvPr/>
              </p14:nvContentPartPr>
              <p14:xfrm>
                <a:off x="3142330" y="329489"/>
                <a:ext cx="192240" cy="11880"/>
              </p14:xfrm>
            </p:contentPart>
          </mc:Choice>
          <mc:Fallback xmlns="">
            <p:pic>
              <p:nvPicPr>
                <p:cNvPr id="6" name="Ink 5">
                  <a:extLst>
                    <a:ext uri="{FF2B5EF4-FFF2-40B4-BE49-F238E27FC236}">
                      <a16:creationId xmlns:a16="http://schemas.microsoft.com/office/drawing/2014/main" id="{E2EADC74-9933-8017-A20D-E9A673BE54F6}"/>
                    </a:ext>
                  </a:extLst>
                </p:cNvPr>
                <p:cNvPicPr/>
                <p:nvPr/>
              </p:nvPicPr>
              <p:blipFill>
                <a:blip r:embed="rId9"/>
                <a:stretch>
                  <a:fillRect/>
                </a:stretch>
              </p:blipFill>
              <p:spPr>
                <a:xfrm>
                  <a:off x="3133690" y="320849"/>
                  <a:ext cx="2098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8B7006DE-2BC0-FE8F-A4AF-3658096402B6}"/>
                    </a:ext>
                  </a:extLst>
                </p14:cNvPr>
                <p14:cNvContentPartPr/>
                <p14:nvPr/>
              </p14:nvContentPartPr>
              <p14:xfrm>
                <a:off x="3052690" y="290969"/>
                <a:ext cx="19440" cy="8640"/>
              </p14:xfrm>
            </p:contentPart>
          </mc:Choice>
          <mc:Fallback xmlns="">
            <p:pic>
              <p:nvPicPr>
                <p:cNvPr id="7" name="Ink 6">
                  <a:extLst>
                    <a:ext uri="{FF2B5EF4-FFF2-40B4-BE49-F238E27FC236}">
                      <a16:creationId xmlns:a16="http://schemas.microsoft.com/office/drawing/2014/main" id="{8B7006DE-2BC0-FE8F-A4AF-3658096402B6}"/>
                    </a:ext>
                  </a:extLst>
                </p:cNvPr>
                <p:cNvPicPr/>
                <p:nvPr/>
              </p:nvPicPr>
              <p:blipFill>
                <a:blip r:embed="rId11"/>
                <a:stretch>
                  <a:fillRect/>
                </a:stretch>
              </p:blipFill>
              <p:spPr>
                <a:xfrm>
                  <a:off x="3043690" y="281969"/>
                  <a:ext cx="370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488B53C4-FA7A-7282-3016-393225BFC57D}"/>
                    </a:ext>
                  </a:extLst>
                </p14:cNvPr>
                <p14:cNvContentPartPr/>
                <p14:nvPr/>
              </p14:nvContentPartPr>
              <p14:xfrm>
                <a:off x="3548410" y="114929"/>
                <a:ext cx="1077480" cy="477000"/>
              </p14:xfrm>
            </p:contentPart>
          </mc:Choice>
          <mc:Fallback xmlns="">
            <p:pic>
              <p:nvPicPr>
                <p:cNvPr id="9" name="Ink 8">
                  <a:extLst>
                    <a:ext uri="{FF2B5EF4-FFF2-40B4-BE49-F238E27FC236}">
                      <a16:creationId xmlns:a16="http://schemas.microsoft.com/office/drawing/2014/main" id="{488B53C4-FA7A-7282-3016-393225BFC57D}"/>
                    </a:ext>
                  </a:extLst>
                </p:cNvPr>
                <p:cNvPicPr/>
                <p:nvPr/>
              </p:nvPicPr>
              <p:blipFill>
                <a:blip r:embed="rId13"/>
                <a:stretch>
                  <a:fillRect/>
                </a:stretch>
              </p:blipFill>
              <p:spPr>
                <a:xfrm>
                  <a:off x="3539770" y="106289"/>
                  <a:ext cx="1095120" cy="494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46D98D94-0A1B-F392-41B0-A4A444B9E930}"/>
                    </a:ext>
                  </a:extLst>
                </p14:cNvPr>
                <p14:cNvContentPartPr/>
                <p14:nvPr/>
              </p14:nvContentPartPr>
              <p14:xfrm>
                <a:off x="4206490" y="296729"/>
                <a:ext cx="41040" cy="5760"/>
              </p14:xfrm>
            </p:contentPart>
          </mc:Choice>
          <mc:Fallback xmlns="">
            <p:pic>
              <p:nvPicPr>
                <p:cNvPr id="10" name="Ink 9">
                  <a:extLst>
                    <a:ext uri="{FF2B5EF4-FFF2-40B4-BE49-F238E27FC236}">
                      <a16:creationId xmlns:a16="http://schemas.microsoft.com/office/drawing/2014/main" id="{46D98D94-0A1B-F392-41B0-A4A444B9E930}"/>
                    </a:ext>
                  </a:extLst>
                </p:cNvPr>
                <p:cNvPicPr/>
                <p:nvPr/>
              </p:nvPicPr>
              <p:blipFill>
                <a:blip r:embed="rId15"/>
                <a:stretch>
                  <a:fillRect/>
                </a:stretch>
              </p:blipFill>
              <p:spPr>
                <a:xfrm>
                  <a:off x="4197490" y="288089"/>
                  <a:ext cx="586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6B321E19-9660-9C8B-7F90-D2C4B57E544A}"/>
                    </a:ext>
                  </a:extLst>
                </p14:cNvPr>
                <p14:cNvContentPartPr/>
                <p14:nvPr/>
              </p14:nvContentPartPr>
              <p14:xfrm>
                <a:off x="3635170" y="322649"/>
                <a:ext cx="29520" cy="34920"/>
              </p14:xfrm>
            </p:contentPart>
          </mc:Choice>
          <mc:Fallback xmlns="">
            <p:pic>
              <p:nvPicPr>
                <p:cNvPr id="11" name="Ink 10">
                  <a:extLst>
                    <a:ext uri="{FF2B5EF4-FFF2-40B4-BE49-F238E27FC236}">
                      <a16:creationId xmlns:a16="http://schemas.microsoft.com/office/drawing/2014/main" id="{6B321E19-9660-9C8B-7F90-D2C4B57E544A}"/>
                    </a:ext>
                  </a:extLst>
                </p:cNvPr>
                <p:cNvPicPr/>
                <p:nvPr/>
              </p:nvPicPr>
              <p:blipFill>
                <a:blip r:embed="rId17"/>
                <a:stretch>
                  <a:fillRect/>
                </a:stretch>
              </p:blipFill>
              <p:spPr>
                <a:xfrm>
                  <a:off x="3626170" y="313649"/>
                  <a:ext cx="471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3C539F91-0D15-B4A2-F6D6-9EE75621A8F3}"/>
                    </a:ext>
                  </a:extLst>
                </p14:cNvPr>
                <p14:cNvContentPartPr/>
                <p14:nvPr/>
              </p14:nvContentPartPr>
              <p14:xfrm>
                <a:off x="4839370" y="147689"/>
                <a:ext cx="1538280" cy="456480"/>
              </p14:xfrm>
            </p:contentPart>
          </mc:Choice>
          <mc:Fallback xmlns="">
            <p:pic>
              <p:nvPicPr>
                <p:cNvPr id="13" name="Ink 12">
                  <a:extLst>
                    <a:ext uri="{FF2B5EF4-FFF2-40B4-BE49-F238E27FC236}">
                      <a16:creationId xmlns:a16="http://schemas.microsoft.com/office/drawing/2014/main" id="{3C539F91-0D15-B4A2-F6D6-9EE75621A8F3}"/>
                    </a:ext>
                  </a:extLst>
                </p:cNvPr>
                <p:cNvPicPr/>
                <p:nvPr/>
              </p:nvPicPr>
              <p:blipFill>
                <a:blip r:embed="rId19"/>
                <a:stretch>
                  <a:fillRect/>
                </a:stretch>
              </p:blipFill>
              <p:spPr>
                <a:xfrm>
                  <a:off x="4830370" y="138689"/>
                  <a:ext cx="1555920" cy="474120"/>
                </a:xfrm>
                <a:prstGeom prst="rect">
                  <a:avLst/>
                </a:prstGeom>
              </p:spPr>
            </p:pic>
          </mc:Fallback>
        </mc:AlternateContent>
      </p:grpSp>
      <p:grpSp>
        <p:nvGrpSpPr>
          <p:cNvPr id="35" name="Group 34">
            <a:extLst>
              <a:ext uri="{FF2B5EF4-FFF2-40B4-BE49-F238E27FC236}">
                <a16:creationId xmlns:a16="http://schemas.microsoft.com/office/drawing/2014/main" id="{F01D3F09-5EF0-3593-DFCC-B8240DFF8680}"/>
              </a:ext>
            </a:extLst>
          </p:cNvPr>
          <p:cNvGrpSpPr/>
          <p:nvPr/>
        </p:nvGrpSpPr>
        <p:grpSpPr>
          <a:xfrm>
            <a:off x="1895290" y="1068929"/>
            <a:ext cx="1134720" cy="973080"/>
            <a:chOff x="1895290" y="1068929"/>
            <a:chExt cx="1134720" cy="973080"/>
          </a:xfrm>
        </p:grpSpPr>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BB50649D-3D31-CDE6-AA46-3D4A7CF85804}"/>
                    </a:ext>
                  </a:extLst>
                </p14:cNvPr>
                <p14:cNvContentPartPr/>
                <p14:nvPr/>
              </p14:nvContentPartPr>
              <p14:xfrm>
                <a:off x="2379850" y="1308329"/>
                <a:ext cx="283680" cy="234360"/>
              </p14:xfrm>
            </p:contentPart>
          </mc:Choice>
          <mc:Fallback xmlns="">
            <p:pic>
              <p:nvPicPr>
                <p:cNvPr id="15" name="Ink 14">
                  <a:extLst>
                    <a:ext uri="{FF2B5EF4-FFF2-40B4-BE49-F238E27FC236}">
                      <a16:creationId xmlns:a16="http://schemas.microsoft.com/office/drawing/2014/main" id="{BB50649D-3D31-CDE6-AA46-3D4A7CF85804}"/>
                    </a:ext>
                  </a:extLst>
                </p:cNvPr>
                <p:cNvPicPr/>
                <p:nvPr/>
              </p:nvPicPr>
              <p:blipFill>
                <a:blip r:embed="rId21"/>
                <a:stretch>
                  <a:fillRect/>
                </a:stretch>
              </p:blipFill>
              <p:spPr>
                <a:xfrm>
                  <a:off x="2370850" y="1299329"/>
                  <a:ext cx="30132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E3567A7F-164A-3AB0-FA86-DE9855A0F18C}"/>
                    </a:ext>
                  </a:extLst>
                </p14:cNvPr>
                <p14:cNvContentPartPr/>
                <p14:nvPr/>
              </p14:nvContentPartPr>
              <p14:xfrm>
                <a:off x="2217850" y="1470329"/>
                <a:ext cx="190080" cy="272160"/>
              </p14:xfrm>
            </p:contentPart>
          </mc:Choice>
          <mc:Fallback xmlns="">
            <p:pic>
              <p:nvPicPr>
                <p:cNvPr id="16" name="Ink 15">
                  <a:extLst>
                    <a:ext uri="{FF2B5EF4-FFF2-40B4-BE49-F238E27FC236}">
                      <a16:creationId xmlns:a16="http://schemas.microsoft.com/office/drawing/2014/main" id="{E3567A7F-164A-3AB0-FA86-DE9855A0F18C}"/>
                    </a:ext>
                  </a:extLst>
                </p:cNvPr>
                <p:cNvPicPr/>
                <p:nvPr/>
              </p:nvPicPr>
              <p:blipFill>
                <a:blip r:embed="rId23"/>
                <a:stretch>
                  <a:fillRect/>
                </a:stretch>
              </p:blipFill>
              <p:spPr>
                <a:xfrm>
                  <a:off x="2209210" y="1461329"/>
                  <a:ext cx="20772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7CA5A4C6-01D8-470D-D488-E3B1CEAFCEF0}"/>
                    </a:ext>
                  </a:extLst>
                </p14:cNvPr>
                <p14:cNvContentPartPr/>
                <p14:nvPr/>
              </p14:nvContentPartPr>
              <p14:xfrm>
                <a:off x="2414770" y="1542689"/>
                <a:ext cx="216000" cy="240840"/>
              </p14:xfrm>
            </p:contentPart>
          </mc:Choice>
          <mc:Fallback xmlns="">
            <p:pic>
              <p:nvPicPr>
                <p:cNvPr id="17" name="Ink 16">
                  <a:extLst>
                    <a:ext uri="{FF2B5EF4-FFF2-40B4-BE49-F238E27FC236}">
                      <a16:creationId xmlns:a16="http://schemas.microsoft.com/office/drawing/2014/main" id="{7CA5A4C6-01D8-470D-D488-E3B1CEAFCEF0}"/>
                    </a:ext>
                  </a:extLst>
                </p:cNvPr>
                <p:cNvPicPr/>
                <p:nvPr/>
              </p:nvPicPr>
              <p:blipFill>
                <a:blip r:embed="rId25"/>
                <a:stretch>
                  <a:fillRect/>
                </a:stretch>
              </p:blipFill>
              <p:spPr>
                <a:xfrm>
                  <a:off x="2406130" y="1534049"/>
                  <a:ext cx="2336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E2C9B3E3-CF90-5F76-10E7-CD0368F052BB}"/>
                    </a:ext>
                  </a:extLst>
                </p14:cNvPr>
                <p14:cNvContentPartPr/>
                <p14:nvPr/>
              </p14:nvContentPartPr>
              <p14:xfrm>
                <a:off x="2651290" y="1400849"/>
                <a:ext cx="196920" cy="198720"/>
              </p14:xfrm>
            </p:contentPart>
          </mc:Choice>
          <mc:Fallback xmlns="">
            <p:pic>
              <p:nvPicPr>
                <p:cNvPr id="18" name="Ink 17">
                  <a:extLst>
                    <a:ext uri="{FF2B5EF4-FFF2-40B4-BE49-F238E27FC236}">
                      <a16:creationId xmlns:a16="http://schemas.microsoft.com/office/drawing/2014/main" id="{E2C9B3E3-CF90-5F76-10E7-CD0368F052BB}"/>
                    </a:ext>
                  </a:extLst>
                </p:cNvPr>
                <p:cNvPicPr/>
                <p:nvPr/>
              </p:nvPicPr>
              <p:blipFill>
                <a:blip r:embed="rId27"/>
                <a:stretch>
                  <a:fillRect/>
                </a:stretch>
              </p:blipFill>
              <p:spPr>
                <a:xfrm>
                  <a:off x="2642290" y="1391849"/>
                  <a:ext cx="2145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63CBEEDD-20FC-435B-A7EB-21A07E44D660}"/>
                    </a:ext>
                  </a:extLst>
                </p14:cNvPr>
                <p14:cNvContentPartPr/>
                <p14:nvPr/>
              </p14:nvContentPartPr>
              <p14:xfrm>
                <a:off x="2740570" y="1068929"/>
                <a:ext cx="210960" cy="210600"/>
              </p14:xfrm>
            </p:contentPart>
          </mc:Choice>
          <mc:Fallback xmlns="">
            <p:pic>
              <p:nvPicPr>
                <p:cNvPr id="20" name="Ink 19">
                  <a:extLst>
                    <a:ext uri="{FF2B5EF4-FFF2-40B4-BE49-F238E27FC236}">
                      <a16:creationId xmlns:a16="http://schemas.microsoft.com/office/drawing/2014/main" id="{63CBEEDD-20FC-435B-A7EB-21A07E44D660}"/>
                    </a:ext>
                  </a:extLst>
                </p:cNvPr>
                <p:cNvPicPr/>
                <p:nvPr/>
              </p:nvPicPr>
              <p:blipFill>
                <a:blip r:embed="rId29"/>
                <a:stretch>
                  <a:fillRect/>
                </a:stretch>
              </p:blipFill>
              <p:spPr>
                <a:xfrm>
                  <a:off x="2731930" y="1060289"/>
                  <a:ext cx="2286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25AACE9A-C64F-4ED0-791A-D0A0C808F19A}"/>
                    </a:ext>
                  </a:extLst>
                </p14:cNvPr>
                <p14:cNvContentPartPr/>
                <p14:nvPr/>
              </p14:nvContentPartPr>
              <p14:xfrm>
                <a:off x="2630410" y="1075049"/>
                <a:ext cx="35640" cy="10440"/>
              </p14:xfrm>
            </p:contentPart>
          </mc:Choice>
          <mc:Fallback xmlns="">
            <p:pic>
              <p:nvPicPr>
                <p:cNvPr id="22" name="Ink 21">
                  <a:extLst>
                    <a:ext uri="{FF2B5EF4-FFF2-40B4-BE49-F238E27FC236}">
                      <a16:creationId xmlns:a16="http://schemas.microsoft.com/office/drawing/2014/main" id="{25AACE9A-C64F-4ED0-791A-D0A0C808F19A}"/>
                    </a:ext>
                  </a:extLst>
                </p:cNvPr>
                <p:cNvPicPr/>
                <p:nvPr/>
              </p:nvPicPr>
              <p:blipFill>
                <a:blip r:embed="rId31"/>
                <a:stretch>
                  <a:fillRect/>
                </a:stretch>
              </p:blipFill>
              <p:spPr>
                <a:xfrm>
                  <a:off x="2621410" y="1066049"/>
                  <a:ext cx="532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7B410C1C-904B-3A9E-E63F-077161DC2E90}"/>
                    </a:ext>
                  </a:extLst>
                </p14:cNvPr>
                <p14:cNvContentPartPr/>
                <p14:nvPr/>
              </p14:nvContentPartPr>
              <p14:xfrm>
                <a:off x="2385610" y="1082969"/>
                <a:ext cx="41040" cy="12960"/>
              </p14:xfrm>
            </p:contentPart>
          </mc:Choice>
          <mc:Fallback xmlns="">
            <p:pic>
              <p:nvPicPr>
                <p:cNvPr id="23" name="Ink 22">
                  <a:extLst>
                    <a:ext uri="{FF2B5EF4-FFF2-40B4-BE49-F238E27FC236}">
                      <a16:creationId xmlns:a16="http://schemas.microsoft.com/office/drawing/2014/main" id="{7B410C1C-904B-3A9E-E63F-077161DC2E90}"/>
                    </a:ext>
                  </a:extLst>
                </p:cNvPr>
                <p:cNvPicPr/>
                <p:nvPr/>
              </p:nvPicPr>
              <p:blipFill>
                <a:blip r:embed="rId33"/>
                <a:stretch>
                  <a:fillRect/>
                </a:stretch>
              </p:blipFill>
              <p:spPr>
                <a:xfrm>
                  <a:off x="2376970" y="1073969"/>
                  <a:ext cx="586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996D2D80-ED23-3428-413F-7D31C4A000A7}"/>
                    </a:ext>
                  </a:extLst>
                </p14:cNvPr>
                <p14:cNvContentPartPr/>
                <p14:nvPr/>
              </p14:nvContentPartPr>
              <p14:xfrm>
                <a:off x="2145850" y="1136249"/>
                <a:ext cx="55440" cy="91800"/>
              </p14:xfrm>
            </p:contentPart>
          </mc:Choice>
          <mc:Fallback xmlns="">
            <p:pic>
              <p:nvPicPr>
                <p:cNvPr id="24" name="Ink 23">
                  <a:extLst>
                    <a:ext uri="{FF2B5EF4-FFF2-40B4-BE49-F238E27FC236}">
                      <a16:creationId xmlns:a16="http://schemas.microsoft.com/office/drawing/2014/main" id="{996D2D80-ED23-3428-413F-7D31C4A000A7}"/>
                    </a:ext>
                  </a:extLst>
                </p:cNvPr>
                <p:cNvPicPr/>
                <p:nvPr/>
              </p:nvPicPr>
              <p:blipFill>
                <a:blip r:embed="rId35"/>
                <a:stretch>
                  <a:fillRect/>
                </a:stretch>
              </p:blipFill>
              <p:spPr>
                <a:xfrm>
                  <a:off x="2137210" y="1127249"/>
                  <a:ext cx="730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5EB464A2-B72E-DFB6-4E89-E55CBE019BD5}"/>
                    </a:ext>
                  </a:extLst>
                </p14:cNvPr>
                <p14:cNvContentPartPr/>
                <p14:nvPr/>
              </p14:nvContentPartPr>
              <p14:xfrm>
                <a:off x="1956850" y="1323809"/>
                <a:ext cx="62280" cy="119880"/>
              </p14:xfrm>
            </p:contentPart>
          </mc:Choice>
          <mc:Fallback xmlns="">
            <p:pic>
              <p:nvPicPr>
                <p:cNvPr id="25" name="Ink 24">
                  <a:extLst>
                    <a:ext uri="{FF2B5EF4-FFF2-40B4-BE49-F238E27FC236}">
                      <a16:creationId xmlns:a16="http://schemas.microsoft.com/office/drawing/2014/main" id="{5EB464A2-B72E-DFB6-4E89-E55CBE019BD5}"/>
                    </a:ext>
                  </a:extLst>
                </p:cNvPr>
                <p:cNvPicPr/>
                <p:nvPr/>
              </p:nvPicPr>
              <p:blipFill>
                <a:blip r:embed="rId37"/>
                <a:stretch>
                  <a:fillRect/>
                </a:stretch>
              </p:blipFill>
              <p:spPr>
                <a:xfrm>
                  <a:off x="1947850" y="1315169"/>
                  <a:ext cx="799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E1FDD0B3-2E0C-BF19-F75A-D3128485FF87}"/>
                    </a:ext>
                  </a:extLst>
                </p14:cNvPr>
                <p14:cNvContentPartPr/>
                <p14:nvPr/>
              </p14:nvContentPartPr>
              <p14:xfrm>
                <a:off x="1895290" y="1585529"/>
                <a:ext cx="9720" cy="153000"/>
              </p14:xfrm>
            </p:contentPart>
          </mc:Choice>
          <mc:Fallback xmlns="">
            <p:pic>
              <p:nvPicPr>
                <p:cNvPr id="26" name="Ink 25">
                  <a:extLst>
                    <a:ext uri="{FF2B5EF4-FFF2-40B4-BE49-F238E27FC236}">
                      <a16:creationId xmlns:a16="http://schemas.microsoft.com/office/drawing/2014/main" id="{E1FDD0B3-2E0C-BF19-F75A-D3128485FF87}"/>
                    </a:ext>
                  </a:extLst>
                </p:cNvPr>
                <p:cNvPicPr/>
                <p:nvPr/>
              </p:nvPicPr>
              <p:blipFill>
                <a:blip r:embed="rId39"/>
                <a:stretch>
                  <a:fillRect/>
                </a:stretch>
              </p:blipFill>
              <p:spPr>
                <a:xfrm>
                  <a:off x="1886650" y="1576889"/>
                  <a:ext cx="273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0FB23AEA-9B70-F678-7B87-37D41E11BF68}"/>
                    </a:ext>
                  </a:extLst>
                </p14:cNvPr>
                <p14:cNvContentPartPr/>
                <p14:nvPr/>
              </p14:nvContentPartPr>
              <p14:xfrm>
                <a:off x="1904290" y="1830329"/>
                <a:ext cx="37800" cy="109800"/>
              </p14:xfrm>
            </p:contentPart>
          </mc:Choice>
          <mc:Fallback xmlns="">
            <p:pic>
              <p:nvPicPr>
                <p:cNvPr id="27" name="Ink 26">
                  <a:extLst>
                    <a:ext uri="{FF2B5EF4-FFF2-40B4-BE49-F238E27FC236}">
                      <a16:creationId xmlns:a16="http://schemas.microsoft.com/office/drawing/2014/main" id="{0FB23AEA-9B70-F678-7B87-37D41E11BF68}"/>
                    </a:ext>
                  </a:extLst>
                </p:cNvPr>
                <p:cNvPicPr/>
                <p:nvPr/>
              </p:nvPicPr>
              <p:blipFill>
                <a:blip r:embed="rId41"/>
                <a:stretch>
                  <a:fillRect/>
                </a:stretch>
              </p:blipFill>
              <p:spPr>
                <a:xfrm>
                  <a:off x="1895650" y="1821689"/>
                  <a:ext cx="554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39B8EC5C-D4AC-AC85-BD15-DD84BCDE2E13}"/>
                    </a:ext>
                  </a:extLst>
                </p14:cNvPr>
                <p14:cNvContentPartPr/>
                <p14:nvPr/>
              </p14:nvContentPartPr>
              <p14:xfrm>
                <a:off x="2096170" y="1998449"/>
                <a:ext cx="81000" cy="43560"/>
              </p14:xfrm>
            </p:contentPart>
          </mc:Choice>
          <mc:Fallback xmlns="">
            <p:pic>
              <p:nvPicPr>
                <p:cNvPr id="28" name="Ink 27">
                  <a:extLst>
                    <a:ext uri="{FF2B5EF4-FFF2-40B4-BE49-F238E27FC236}">
                      <a16:creationId xmlns:a16="http://schemas.microsoft.com/office/drawing/2014/main" id="{39B8EC5C-D4AC-AC85-BD15-DD84BCDE2E13}"/>
                    </a:ext>
                  </a:extLst>
                </p:cNvPr>
                <p:cNvPicPr/>
                <p:nvPr/>
              </p:nvPicPr>
              <p:blipFill>
                <a:blip r:embed="rId43"/>
                <a:stretch>
                  <a:fillRect/>
                </a:stretch>
              </p:blipFill>
              <p:spPr>
                <a:xfrm>
                  <a:off x="2087530" y="1989449"/>
                  <a:ext cx="986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Ink 28">
                  <a:extLst>
                    <a:ext uri="{FF2B5EF4-FFF2-40B4-BE49-F238E27FC236}">
                      <a16:creationId xmlns:a16="http://schemas.microsoft.com/office/drawing/2014/main" id="{250C610C-4A37-9EC6-2104-999190619D7E}"/>
                    </a:ext>
                  </a:extLst>
                </p14:cNvPr>
                <p14:cNvContentPartPr/>
                <p14:nvPr/>
              </p14:nvContentPartPr>
              <p14:xfrm>
                <a:off x="2382730" y="2020049"/>
                <a:ext cx="87840" cy="11160"/>
              </p14:xfrm>
            </p:contentPart>
          </mc:Choice>
          <mc:Fallback xmlns="">
            <p:pic>
              <p:nvPicPr>
                <p:cNvPr id="29" name="Ink 28">
                  <a:extLst>
                    <a:ext uri="{FF2B5EF4-FFF2-40B4-BE49-F238E27FC236}">
                      <a16:creationId xmlns:a16="http://schemas.microsoft.com/office/drawing/2014/main" id="{250C610C-4A37-9EC6-2104-999190619D7E}"/>
                    </a:ext>
                  </a:extLst>
                </p:cNvPr>
                <p:cNvPicPr/>
                <p:nvPr/>
              </p:nvPicPr>
              <p:blipFill>
                <a:blip r:embed="rId45"/>
                <a:stretch>
                  <a:fillRect/>
                </a:stretch>
              </p:blipFill>
              <p:spPr>
                <a:xfrm>
                  <a:off x="2373730" y="2011049"/>
                  <a:ext cx="1054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B26995B7-8EAF-7CBE-025F-47B76580398A}"/>
                    </a:ext>
                  </a:extLst>
                </p14:cNvPr>
                <p14:cNvContentPartPr/>
                <p14:nvPr/>
              </p14:nvContentPartPr>
              <p14:xfrm>
                <a:off x="2605930" y="1998449"/>
                <a:ext cx="63000" cy="19080"/>
              </p14:xfrm>
            </p:contentPart>
          </mc:Choice>
          <mc:Fallback xmlns="">
            <p:pic>
              <p:nvPicPr>
                <p:cNvPr id="30" name="Ink 29">
                  <a:extLst>
                    <a:ext uri="{FF2B5EF4-FFF2-40B4-BE49-F238E27FC236}">
                      <a16:creationId xmlns:a16="http://schemas.microsoft.com/office/drawing/2014/main" id="{B26995B7-8EAF-7CBE-025F-47B76580398A}"/>
                    </a:ext>
                  </a:extLst>
                </p:cNvPr>
                <p:cNvPicPr/>
                <p:nvPr/>
              </p:nvPicPr>
              <p:blipFill>
                <a:blip r:embed="rId47"/>
                <a:stretch>
                  <a:fillRect/>
                </a:stretch>
              </p:blipFill>
              <p:spPr>
                <a:xfrm>
                  <a:off x="2596930" y="1989449"/>
                  <a:ext cx="806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Ink 30">
                  <a:extLst>
                    <a:ext uri="{FF2B5EF4-FFF2-40B4-BE49-F238E27FC236}">
                      <a16:creationId xmlns:a16="http://schemas.microsoft.com/office/drawing/2014/main" id="{490D4E4B-7B3F-729B-30EB-61897E594682}"/>
                    </a:ext>
                  </a:extLst>
                </p14:cNvPr>
                <p14:cNvContentPartPr/>
                <p14:nvPr/>
              </p14:nvContentPartPr>
              <p14:xfrm>
                <a:off x="2824090" y="1840409"/>
                <a:ext cx="47520" cy="51840"/>
              </p14:xfrm>
            </p:contentPart>
          </mc:Choice>
          <mc:Fallback xmlns="">
            <p:pic>
              <p:nvPicPr>
                <p:cNvPr id="31" name="Ink 30">
                  <a:extLst>
                    <a:ext uri="{FF2B5EF4-FFF2-40B4-BE49-F238E27FC236}">
                      <a16:creationId xmlns:a16="http://schemas.microsoft.com/office/drawing/2014/main" id="{490D4E4B-7B3F-729B-30EB-61897E594682}"/>
                    </a:ext>
                  </a:extLst>
                </p:cNvPr>
                <p:cNvPicPr/>
                <p:nvPr/>
              </p:nvPicPr>
              <p:blipFill>
                <a:blip r:embed="rId49"/>
                <a:stretch>
                  <a:fillRect/>
                </a:stretch>
              </p:blipFill>
              <p:spPr>
                <a:xfrm>
                  <a:off x="2815450" y="1831769"/>
                  <a:ext cx="651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Ink 31">
                  <a:extLst>
                    <a:ext uri="{FF2B5EF4-FFF2-40B4-BE49-F238E27FC236}">
                      <a16:creationId xmlns:a16="http://schemas.microsoft.com/office/drawing/2014/main" id="{C24BC192-BA32-F276-4FCC-0442C3733661}"/>
                    </a:ext>
                  </a:extLst>
                </p14:cNvPr>
                <p14:cNvContentPartPr/>
                <p14:nvPr/>
              </p14:nvContentPartPr>
              <p14:xfrm>
                <a:off x="2908330" y="1550969"/>
                <a:ext cx="94320" cy="234720"/>
              </p14:xfrm>
            </p:contentPart>
          </mc:Choice>
          <mc:Fallback xmlns="">
            <p:pic>
              <p:nvPicPr>
                <p:cNvPr id="32" name="Ink 31">
                  <a:extLst>
                    <a:ext uri="{FF2B5EF4-FFF2-40B4-BE49-F238E27FC236}">
                      <a16:creationId xmlns:a16="http://schemas.microsoft.com/office/drawing/2014/main" id="{C24BC192-BA32-F276-4FCC-0442C3733661}"/>
                    </a:ext>
                  </a:extLst>
                </p:cNvPr>
                <p:cNvPicPr/>
                <p:nvPr/>
              </p:nvPicPr>
              <p:blipFill>
                <a:blip r:embed="rId51"/>
                <a:stretch>
                  <a:fillRect/>
                </a:stretch>
              </p:blipFill>
              <p:spPr>
                <a:xfrm>
                  <a:off x="2899690" y="1542329"/>
                  <a:ext cx="11196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Ink 32">
                  <a:extLst>
                    <a:ext uri="{FF2B5EF4-FFF2-40B4-BE49-F238E27FC236}">
                      <a16:creationId xmlns:a16="http://schemas.microsoft.com/office/drawing/2014/main" id="{5E8F28F7-158D-89F5-B76E-CB5D4576EAF9}"/>
                    </a:ext>
                  </a:extLst>
                </p14:cNvPr>
                <p14:cNvContentPartPr/>
                <p14:nvPr/>
              </p14:nvContentPartPr>
              <p14:xfrm>
                <a:off x="3000490" y="1312289"/>
                <a:ext cx="29520" cy="146880"/>
              </p14:xfrm>
            </p:contentPart>
          </mc:Choice>
          <mc:Fallback xmlns="">
            <p:pic>
              <p:nvPicPr>
                <p:cNvPr id="33" name="Ink 32">
                  <a:extLst>
                    <a:ext uri="{FF2B5EF4-FFF2-40B4-BE49-F238E27FC236}">
                      <a16:creationId xmlns:a16="http://schemas.microsoft.com/office/drawing/2014/main" id="{5E8F28F7-158D-89F5-B76E-CB5D4576EAF9}"/>
                    </a:ext>
                  </a:extLst>
                </p:cNvPr>
                <p:cNvPicPr/>
                <p:nvPr/>
              </p:nvPicPr>
              <p:blipFill>
                <a:blip r:embed="rId53"/>
                <a:stretch>
                  <a:fillRect/>
                </a:stretch>
              </p:blipFill>
              <p:spPr>
                <a:xfrm>
                  <a:off x="2991850" y="1303649"/>
                  <a:ext cx="471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Ink 33">
                  <a:extLst>
                    <a:ext uri="{FF2B5EF4-FFF2-40B4-BE49-F238E27FC236}">
                      <a16:creationId xmlns:a16="http://schemas.microsoft.com/office/drawing/2014/main" id="{5F2CFBA6-BC78-068F-DED7-5BD2C693116A}"/>
                    </a:ext>
                  </a:extLst>
                </p14:cNvPr>
                <p14:cNvContentPartPr/>
                <p14:nvPr/>
              </p14:nvContentPartPr>
              <p14:xfrm>
                <a:off x="2965210" y="1227689"/>
                <a:ext cx="14760" cy="4680"/>
              </p14:xfrm>
            </p:contentPart>
          </mc:Choice>
          <mc:Fallback xmlns="">
            <p:pic>
              <p:nvPicPr>
                <p:cNvPr id="34" name="Ink 33">
                  <a:extLst>
                    <a:ext uri="{FF2B5EF4-FFF2-40B4-BE49-F238E27FC236}">
                      <a16:creationId xmlns:a16="http://schemas.microsoft.com/office/drawing/2014/main" id="{5F2CFBA6-BC78-068F-DED7-5BD2C693116A}"/>
                    </a:ext>
                  </a:extLst>
                </p:cNvPr>
                <p:cNvPicPr/>
                <p:nvPr/>
              </p:nvPicPr>
              <p:blipFill>
                <a:blip r:embed="rId55"/>
                <a:stretch>
                  <a:fillRect/>
                </a:stretch>
              </p:blipFill>
              <p:spPr>
                <a:xfrm>
                  <a:off x="2956570" y="1218689"/>
                  <a:ext cx="32400" cy="22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
            <p14:nvContentPartPr>
              <p14:cNvPr id="36" name="Ink 35">
                <a:extLst>
                  <a:ext uri="{FF2B5EF4-FFF2-40B4-BE49-F238E27FC236}">
                    <a16:creationId xmlns:a16="http://schemas.microsoft.com/office/drawing/2014/main" id="{947B3306-9702-0441-65B8-73EC31704FE4}"/>
                  </a:ext>
                </a:extLst>
              </p14:cNvPr>
              <p14:cNvContentPartPr/>
              <p14:nvPr/>
            </p14:nvContentPartPr>
            <p14:xfrm>
              <a:off x="2444290" y="1383929"/>
              <a:ext cx="148320" cy="56520"/>
            </p14:xfrm>
          </p:contentPart>
        </mc:Choice>
        <mc:Fallback xmlns="">
          <p:pic>
            <p:nvPicPr>
              <p:cNvPr id="36" name="Ink 35">
                <a:extLst>
                  <a:ext uri="{FF2B5EF4-FFF2-40B4-BE49-F238E27FC236}">
                    <a16:creationId xmlns:a16="http://schemas.microsoft.com/office/drawing/2014/main" id="{947B3306-9702-0441-65B8-73EC31704FE4}"/>
                  </a:ext>
                </a:extLst>
              </p:cNvPr>
              <p:cNvPicPr/>
              <p:nvPr/>
            </p:nvPicPr>
            <p:blipFill>
              <a:blip r:embed="rId57"/>
              <a:stretch>
                <a:fillRect/>
              </a:stretch>
            </p:blipFill>
            <p:spPr>
              <a:xfrm>
                <a:off x="2390650" y="1276289"/>
                <a:ext cx="25596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Ink 36">
                <a:extLst>
                  <a:ext uri="{FF2B5EF4-FFF2-40B4-BE49-F238E27FC236}">
                    <a16:creationId xmlns:a16="http://schemas.microsoft.com/office/drawing/2014/main" id="{B13B61E0-9815-D44C-64AB-7A038EC9FEEC}"/>
                  </a:ext>
                </a:extLst>
              </p14:cNvPr>
              <p14:cNvContentPartPr/>
              <p14:nvPr/>
            </p14:nvContentPartPr>
            <p14:xfrm>
              <a:off x="2469130" y="1641329"/>
              <a:ext cx="107640" cy="36720"/>
            </p14:xfrm>
          </p:contentPart>
        </mc:Choice>
        <mc:Fallback xmlns="">
          <p:pic>
            <p:nvPicPr>
              <p:cNvPr id="37" name="Ink 36">
                <a:extLst>
                  <a:ext uri="{FF2B5EF4-FFF2-40B4-BE49-F238E27FC236}">
                    <a16:creationId xmlns:a16="http://schemas.microsoft.com/office/drawing/2014/main" id="{B13B61E0-9815-D44C-64AB-7A038EC9FEEC}"/>
                  </a:ext>
                </a:extLst>
              </p:cNvPr>
              <p:cNvPicPr/>
              <p:nvPr/>
            </p:nvPicPr>
            <p:blipFill>
              <a:blip r:embed="rId59"/>
              <a:stretch>
                <a:fillRect/>
              </a:stretch>
            </p:blipFill>
            <p:spPr>
              <a:xfrm>
                <a:off x="2415490" y="1533329"/>
                <a:ext cx="21528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Ink 37">
                <a:extLst>
                  <a:ext uri="{FF2B5EF4-FFF2-40B4-BE49-F238E27FC236}">
                    <a16:creationId xmlns:a16="http://schemas.microsoft.com/office/drawing/2014/main" id="{716213A1-FABE-9DF4-B067-0BC2E0397880}"/>
                  </a:ext>
                </a:extLst>
              </p14:cNvPr>
              <p14:cNvContentPartPr/>
              <p14:nvPr/>
            </p14:nvContentPartPr>
            <p14:xfrm>
              <a:off x="2843530" y="1132649"/>
              <a:ext cx="37800" cy="56880"/>
            </p14:xfrm>
          </p:contentPart>
        </mc:Choice>
        <mc:Fallback xmlns="">
          <p:pic>
            <p:nvPicPr>
              <p:cNvPr id="38" name="Ink 37">
                <a:extLst>
                  <a:ext uri="{FF2B5EF4-FFF2-40B4-BE49-F238E27FC236}">
                    <a16:creationId xmlns:a16="http://schemas.microsoft.com/office/drawing/2014/main" id="{716213A1-FABE-9DF4-B067-0BC2E0397880}"/>
                  </a:ext>
                </a:extLst>
              </p:cNvPr>
              <p:cNvPicPr/>
              <p:nvPr/>
            </p:nvPicPr>
            <p:blipFill>
              <a:blip r:embed="rId61"/>
              <a:stretch>
                <a:fillRect/>
              </a:stretch>
            </p:blipFill>
            <p:spPr>
              <a:xfrm>
                <a:off x="2789530" y="1025009"/>
                <a:ext cx="14544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Ink 38">
                <a:extLst>
                  <a:ext uri="{FF2B5EF4-FFF2-40B4-BE49-F238E27FC236}">
                    <a16:creationId xmlns:a16="http://schemas.microsoft.com/office/drawing/2014/main" id="{8648FD7A-6642-7C59-E7D1-AFEF47042AFB}"/>
                  </a:ext>
                </a:extLst>
              </p14:cNvPr>
              <p14:cNvContentPartPr/>
              <p14:nvPr/>
            </p14:nvContentPartPr>
            <p14:xfrm>
              <a:off x="2717890" y="1508849"/>
              <a:ext cx="75960" cy="24840"/>
            </p14:xfrm>
          </p:contentPart>
        </mc:Choice>
        <mc:Fallback xmlns="">
          <p:pic>
            <p:nvPicPr>
              <p:cNvPr id="39" name="Ink 38">
                <a:extLst>
                  <a:ext uri="{FF2B5EF4-FFF2-40B4-BE49-F238E27FC236}">
                    <a16:creationId xmlns:a16="http://schemas.microsoft.com/office/drawing/2014/main" id="{8648FD7A-6642-7C59-E7D1-AFEF47042AFB}"/>
                  </a:ext>
                </a:extLst>
              </p:cNvPr>
              <p:cNvPicPr/>
              <p:nvPr/>
            </p:nvPicPr>
            <p:blipFill>
              <a:blip r:embed="rId63"/>
              <a:stretch>
                <a:fillRect/>
              </a:stretch>
            </p:blipFill>
            <p:spPr>
              <a:xfrm>
                <a:off x="2663890" y="1401209"/>
                <a:ext cx="18360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Ink 39">
                <a:extLst>
                  <a:ext uri="{FF2B5EF4-FFF2-40B4-BE49-F238E27FC236}">
                    <a16:creationId xmlns:a16="http://schemas.microsoft.com/office/drawing/2014/main" id="{41404AA9-02D6-933C-359C-0177DB3F291B}"/>
                  </a:ext>
                </a:extLst>
              </p14:cNvPr>
              <p14:cNvContentPartPr/>
              <p14:nvPr/>
            </p14:nvContentPartPr>
            <p14:xfrm>
              <a:off x="2273290" y="1566449"/>
              <a:ext cx="83520" cy="58680"/>
            </p14:xfrm>
          </p:contentPart>
        </mc:Choice>
        <mc:Fallback xmlns="">
          <p:pic>
            <p:nvPicPr>
              <p:cNvPr id="40" name="Ink 39">
                <a:extLst>
                  <a:ext uri="{FF2B5EF4-FFF2-40B4-BE49-F238E27FC236}">
                    <a16:creationId xmlns:a16="http://schemas.microsoft.com/office/drawing/2014/main" id="{41404AA9-02D6-933C-359C-0177DB3F291B}"/>
                  </a:ext>
                </a:extLst>
              </p:cNvPr>
              <p:cNvPicPr/>
              <p:nvPr/>
            </p:nvPicPr>
            <p:blipFill>
              <a:blip r:embed="rId65"/>
              <a:stretch>
                <a:fillRect/>
              </a:stretch>
            </p:blipFill>
            <p:spPr>
              <a:xfrm>
                <a:off x="2219650" y="1458449"/>
                <a:ext cx="19116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Ink 40">
                <a:extLst>
                  <a:ext uri="{FF2B5EF4-FFF2-40B4-BE49-F238E27FC236}">
                    <a16:creationId xmlns:a16="http://schemas.microsoft.com/office/drawing/2014/main" id="{95C88A52-5B38-0E05-5905-52F725F5529E}"/>
                  </a:ext>
                </a:extLst>
              </p14:cNvPr>
              <p14:cNvContentPartPr/>
              <p14:nvPr/>
            </p14:nvContentPartPr>
            <p14:xfrm>
              <a:off x="2278690" y="1561049"/>
              <a:ext cx="54000" cy="37800"/>
            </p14:xfrm>
          </p:contentPart>
        </mc:Choice>
        <mc:Fallback xmlns="">
          <p:pic>
            <p:nvPicPr>
              <p:cNvPr id="41" name="Ink 40">
                <a:extLst>
                  <a:ext uri="{FF2B5EF4-FFF2-40B4-BE49-F238E27FC236}">
                    <a16:creationId xmlns:a16="http://schemas.microsoft.com/office/drawing/2014/main" id="{95C88A52-5B38-0E05-5905-52F725F5529E}"/>
                  </a:ext>
                </a:extLst>
              </p:cNvPr>
              <p:cNvPicPr/>
              <p:nvPr/>
            </p:nvPicPr>
            <p:blipFill>
              <a:blip r:embed="rId67"/>
              <a:stretch>
                <a:fillRect/>
              </a:stretch>
            </p:blipFill>
            <p:spPr>
              <a:xfrm>
                <a:off x="2224690" y="1453049"/>
                <a:ext cx="16164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9" name="Ink 78">
                <a:extLst>
                  <a:ext uri="{FF2B5EF4-FFF2-40B4-BE49-F238E27FC236}">
                    <a16:creationId xmlns:a16="http://schemas.microsoft.com/office/drawing/2014/main" id="{0992F92D-216C-55BC-4061-EB525DA09EFC}"/>
                  </a:ext>
                </a:extLst>
              </p14:cNvPr>
              <p14:cNvContentPartPr/>
              <p14:nvPr/>
            </p14:nvContentPartPr>
            <p14:xfrm>
              <a:off x="9395245" y="1678153"/>
              <a:ext cx="29160" cy="6480"/>
            </p14:xfrm>
          </p:contentPart>
        </mc:Choice>
        <mc:Fallback xmlns="">
          <p:pic>
            <p:nvPicPr>
              <p:cNvPr id="79" name="Ink 78">
                <a:extLst>
                  <a:ext uri="{FF2B5EF4-FFF2-40B4-BE49-F238E27FC236}">
                    <a16:creationId xmlns:a16="http://schemas.microsoft.com/office/drawing/2014/main" id="{0992F92D-216C-55BC-4061-EB525DA09EFC}"/>
                  </a:ext>
                </a:extLst>
              </p:cNvPr>
              <p:cNvPicPr/>
              <p:nvPr/>
            </p:nvPicPr>
            <p:blipFill>
              <a:blip r:embed="rId69"/>
              <a:stretch>
                <a:fillRect/>
              </a:stretch>
            </p:blipFill>
            <p:spPr>
              <a:xfrm>
                <a:off x="9386605" y="1669513"/>
                <a:ext cx="46800" cy="24120"/>
              </a:xfrm>
              <a:prstGeom prst="rect">
                <a:avLst/>
              </a:prstGeom>
            </p:spPr>
          </p:pic>
        </mc:Fallback>
      </mc:AlternateContent>
      <p:grpSp>
        <p:nvGrpSpPr>
          <p:cNvPr id="84" name="Group 83">
            <a:extLst>
              <a:ext uri="{FF2B5EF4-FFF2-40B4-BE49-F238E27FC236}">
                <a16:creationId xmlns:a16="http://schemas.microsoft.com/office/drawing/2014/main" id="{D3101C03-D4D1-01B5-4711-A02B0AECE2CB}"/>
              </a:ext>
            </a:extLst>
          </p:cNvPr>
          <p:cNvGrpSpPr/>
          <p:nvPr/>
        </p:nvGrpSpPr>
        <p:grpSpPr>
          <a:xfrm>
            <a:off x="3609250" y="892169"/>
            <a:ext cx="7704075" cy="1178280"/>
            <a:chOff x="3609250" y="892169"/>
            <a:chExt cx="7704075" cy="1178280"/>
          </a:xfrm>
        </p:grpSpPr>
        <mc:AlternateContent xmlns:mc="http://schemas.openxmlformats.org/markup-compatibility/2006" xmlns:p14="http://schemas.microsoft.com/office/powerpoint/2010/main">
          <mc:Choice Requires="p14">
            <p:contentPart p14:bwMode="auto" r:id="rId70">
              <p14:nvContentPartPr>
                <p14:cNvPr id="46" name="Ink 45">
                  <a:extLst>
                    <a:ext uri="{FF2B5EF4-FFF2-40B4-BE49-F238E27FC236}">
                      <a16:creationId xmlns:a16="http://schemas.microsoft.com/office/drawing/2014/main" id="{9B9ECC6A-B204-365F-11A3-AC04177D5041}"/>
                    </a:ext>
                  </a:extLst>
                </p14:cNvPr>
                <p14:cNvContentPartPr/>
                <p14:nvPr/>
              </p14:nvContentPartPr>
              <p14:xfrm>
                <a:off x="3719050" y="1086209"/>
                <a:ext cx="441000" cy="331920"/>
              </p14:xfrm>
            </p:contentPart>
          </mc:Choice>
          <mc:Fallback xmlns="">
            <p:pic>
              <p:nvPicPr>
                <p:cNvPr id="46" name="Ink 45">
                  <a:extLst>
                    <a:ext uri="{FF2B5EF4-FFF2-40B4-BE49-F238E27FC236}">
                      <a16:creationId xmlns:a16="http://schemas.microsoft.com/office/drawing/2014/main" id="{9B9ECC6A-B204-365F-11A3-AC04177D5041}"/>
                    </a:ext>
                  </a:extLst>
                </p:cNvPr>
                <p:cNvPicPr/>
                <p:nvPr/>
              </p:nvPicPr>
              <p:blipFill>
                <a:blip r:embed="rId71"/>
                <a:stretch>
                  <a:fillRect/>
                </a:stretch>
              </p:blipFill>
              <p:spPr>
                <a:xfrm>
                  <a:off x="3710410" y="1077569"/>
                  <a:ext cx="45864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Ink 46">
                  <a:extLst>
                    <a:ext uri="{FF2B5EF4-FFF2-40B4-BE49-F238E27FC236}">
                      <a16:creationId xmlns:a16="http://schemas.microsoft.com/office/drawing/2014/main" id="{E82B6EC5-7825-89F1-0426-6ABC0716F5CF}"/>
                    </a:ext>
                  </a:extLst>
                </p14:cNvPr>
                <p14:cNvContentPartPr/>
                <p14:nvPr/>
              </p14:nvContentPartPr>
              <p14:xfrm>
                <a:off x="3963130" y="1230569"/>
                <a:ext cx="229680" cy="196920"/>
              </p14:xfrm>
            </p:contentPart>
          </mc:Choice>
          <mc:Fallback xmlns="">
            <p:pic>
              <p:nvPicPr>
                <p:cNvPr id="47" name="Ink 46">
                  <a:extLst>
                    <a:ext uri="{FF2B5EF4-FFF2-40B4-BE49-F238E27FC236}">
                      <a16:creationId xmlns:a16="http://schemas.microsoft.com/office/drawing/2014/main" id="{E82B6EC5-7825-89F1-0426-6ABC0716F5CF}"/>
                    </a:ext>
                  </a:extLst>
                </p:cNvPr>
                <p:cNvPicPr/>
                <p:nvPr/>
              </p:nvPicPr>
              <p:blipFill>
                <a:blip r:embed="rId73"/>
                <a:stretch>
                  <a:fillRect/>
                </a:stretch>
              </p:blipFill>
              <p:spPr>
                <a:xfrm>
                  <a:off x="3954130" y="1221929"/>
                  <a:ext cx="2473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Ink 47">
                  <a:extLst>
                    <a:ext uri="{FF2B5EF4-FFF2-40B4-BE49-F238E27FC236}">
                      <a16:creationId xmlns:a16="http://schemas.microsoft.com/office/drawing/2014/main" id="{65D4F6D6-4F7E-0FEB-8355-01F6E95EB2EF}"/>
                    </a:ext>
                  </a:extLst>
                </p14:cNvPr>
                <p14:cNvContentPartPr/>
                <p14:nvPr/>
              </p14:nvContentPartPr>
              <p14:xfrm>
                <a:off x="4184530" y="1018529"/>
                <a:ext cx="758160" cy="453960"/>
              </p14:xfrm>
            </p:contentPart>
          </mc:Choice>
          <mc:Fallback xmlns="">
            <p:pic>
              <p:nvPicPr>
                <p:cNvPr id="48" name="Ink 47">
                  <a:extLst>
                    <a:ext uri="{FF2B5EF4-FFF2-40B4-BE49-F238E27FC236}">
                      <a16:creationId xmlns:a16="http://schemas.microsoft.com/office/drawing/2014/main" id="{65D4F6D6-4F7E-0FEB-8355-01F6E95EB2EF}"/>
                    </a:ext>
                  </a:extLst>
                </p:cNvPr>
                <p:cNvPicPr/>
                <p:nvPr/>
              </p:nvPicPr>
              <p:blipFill>
                <a:blip r:embed="rId75"/>
                <a:stretch>
                  <a:fillRect/>
                </a:stretch>
              </p:blipFill>
              <p:spPr>
                <a:xfrm>
                  <a:off x="4175890" y="1009529"/>
                  <a:ext cx="775800" cy="4716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Ink 48">
                  <a:extLst>
                    <a:ext uri="{FF2B5EF4-FFF2-40B4-BE49-F238E27FC236}">
                      <a16:creationId xmlns:a16="http://schemas.microsoft.com/office/drawing/2014/main" id="{60874BC9-887E-6C44-BEFE-A0472A89B5C7}"/>
                    </a:ext>
                  </a:extLst>
                </p14:cNvPr>
                <p14:cNvContentPartPr/>
                <p14:nvPr/>
              </p14:nvContentPartPr>
              <p14:xfrm>
                <a:off x="4508170" y="1250369"/>
                <a:ext cx="275040" cy="20520"/>
              </p14:xfrm>
            </p:contentPart>
          </mc:Choice>
          <mc:Fallback xmlns="">
            <p:pic>
              <p:nvPicPr>
                <p:cNvPr id="49" name="Ink 48">
                  <a:extLst>
                    <a:ext uri="{FF2B5EF4-FFF2-40B4-BE49-F238E27FC236}">
                      <a16:creationId xmlns:a16="http://schemas.microsoft.com/office/drawing/2014/main" id="{60874BC9-887E-6C44-BEFE-A0472A89B5C7}"/>
                    </a:ext>
                  </a:extLst>
                </p:cNvPr>
                <p:cNvPicPr/>
                <p:nvPr/>
              </p:nvPicPr>
              <p:blipFill>
                <a:blip r:embed="rId77"/>
                <a:stretch>
                  <a:fillRect/>
                </a:stretch>
              </p:blipFill>
              <p:spPr>
                <a:xfrm>
                  <a:off x="4499530" y="1241369"/>
                  <a:ext cx="2926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Ink 49">
                  <a:extLst>
                    <a:ext uri="{FF2B5EF4-FFF2-40B4-BE49-F238E27FC236}">
                      <a16:creationId xmlns:a16="http://schemas.microsoft.com/office/drawing/2014/main" id="{DB6C7018-03DF-7231-B987-9814DE2A0F28}"/>
                    </a:ext>
                  </a:extLst>
                </p14:cNvPr>
                <p14:cNvContentPartPr/>
                <p14:nvPr/>
              </p14:nvContentPartPr>
              <p14:xfrm>
                <a:off x="4374970" y="1106729"/>
                <a:ext cx="29160" cy="11880"/>
              </p14:xfrm>
            </p:contentPart>
          </mc:Choice>
          <mc:Fallback xmlns="">
            <p:pic>
              <p:nvPicPr>
                <p:cNvPr id="50" name="Ink 49">
                  <a:extLst>
                    <a:ext uri="{FF2B5EF4-FFF2-40B4-BE49-F238E27FC236}">
                      <a16:creationId xmlns:a16="http://schemas.microsoft.com/office/drawing/2014/main" id="{DB6C7018-03DF-7231-B987-9814DE2A0F28}"/>
                    </a:ext>
                  </a:extLst>
                </p:cNvPr>
                <p:cNvPicPr/>
                <p:nvPr/>
              </p:nvPicPr>
              <p:blipFill>
                <a:blip r:embed="rId79"/>
                <a:stretch>
                  <a:fillRect/>
                </a:stretch>
              </p:blipFill>
              <p:spPr>
                <a:xfrm>
                  <a:off x="4366330" y="1097729"/>
                  <a:ext cx="468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Ink 50">
                  <a:extLst>
                    <a:ext uri="{FF2B5EF4-FFF2-40B4-BE49-F238E27FC236}">
                      <a16:creationId xmlns:a16="http://schemas.microsoft.com/office/drawing/2014/main" id="{67B67CA4-5536-5B92-7637-DED00E2DD09A}"/>
                    </a:ext>
                  </a:extLst>
                </p14:cNvPr>
                <p14:cNvContentPartPr/>
                <p14:nvPr/>
              </p14:nvContentPartPr>
              <p14:xfrm>
                <a:off x="5020450" y="1021049"/>
                <a:ext cx="819000" cy="446760"/>
              </p14:xfrm>
            </p:contentPart>
          </mc:Choice>
          <mc:Fallback xmlns="">
            <p:pic>
              <p:nvPicPr>
                <p:cNvPr id="51" name="Ink 50">
                  <a:extLst>
                    <a:ext uri="{FF2B5EF4-FFF2-40B4-BE49-F238E27FC236}">
                      <a16:creationId xmlns:a16="http://schemas.microsoft.com/office/drawing/2014/main" id="{67B67CA4-5536-5B92-7637-DED00E2DD09A}"/>
                    </a:ext>
                  </a:extLst>
                </p:cNvPr>
                <p:cNvPicPr/>
                <p:nvPr/>
              </p:nvPicPr>
              <p:blipFill>
                <a:blip r:embed="rId81"/>
                <a:stretch>
                  <a:fillRect/>
                </a:stretch>
              </p:blipFill>
              <p:spPr>
                <a:xfrm>
                  <a:off x="5011810" y="1012049"/>
                  <a:ext cx="836640" cy="464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Ink 51">
                  <a:extLst>
                    <a:ext uri="{FF2B5EF4-FFF2-40B4-BE49-F238E27FC236}">
                      <a16:creationId xmlns:a16="http://schemas.microsoft.com/office/drawing/2014/main" id="{DE2CAD3A-1366-2C45-E86D-305E6FAB00C3}"/>
                    </a:ext>
                  </a:extLst>
                </p14:cNvPr>
                <p14:cNvContentPartPr/>
                <p14:nvPr/>
              </p14:nvContentPartPr>
              <p14:xfrm>
                <a:off x="5659810" y="1175129"/>
                <a:ext cx="207720" cy="43560"/>
              </p14:xfrm>
            </p:contentPart>
          </mc:Choice>
          <mc:Fallback xmlns="">
            <p:pic>
              <p:nvPicPr>
                <p:cNvPr id="52" name="Ink 51">
                  <a:extLst>
                    <a:ext uri="{FF2B5EF4-FFF2-40B4-BE49-F238E27FC236}">
                      <a16:creationId xmlns:a16="http://schemas.microsoft.com/office/drawing/2014/main" id="{DE2CAD3A-1366-2C45-E86D-305E6FAB00C3}"/>
                    </a:ext>
                  </a:extLst>
                </p:cNvPr>
                <p:cNvPicPr/>
                <p:nvPr/>
              </p:nvPicPr>
              <p:blipFill>
                <a:blip r:embed="rId83"/>
                <a:stretch>
                  <a:fillRect/>
                </a:stretch>
              </p:blipFill>
              <p:spPr>
                <a:xfrm>
                  <a:off x="5650810" y="1166489"/>
                  <a:ext cx="2253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Ink 52">
                  <a:extLst>
                    <a:ext uri="{FF2B5EF4-FFF2-40B4-BE49-F238E27FC236}">
                      <a16:creationId xmlns:a16="http://schemas.microsoft.com/office/drawing/2014/main" id="{BFC26FBE-5A72-4EC1-B98E-8349A8228467}"/>
                    </a:ext>
                  </a:extLst>
                </p14:cNvPr>
                <p14:cNvContentPartPr/>
                <p14:nvPr/>
              </p14:nvContentPartPr>
              <p14:xfrm>
                <a:off x="5870050" y="1283129"/>
                <a:ext cx="105480" cy="160920"/>
              </p14:xfrm>
            </p:contentPart>
          </mc:Choice>
          <mc:Fallback xmlns="">
            <p:pic>
              <p:nvPicPr>
                <p:cNvPr id="53" name="Ink 52">
                  <a:extLst>
                    <a:ext uri="{FF2B5EF4-FFF2-40B4-BE49-F238E27FC236}">
                      <a16:creationId xmlns:a16="http://schemas.microsoft.com/office/drawing/2014/main" id="{BFC26FBE-5A72-4EC1-B98E-8349A8228467}"/>
                    </a:ext>
                  </a:extLst>
                </p:cNvPr>
                <p:cNvPicPr/>
                <p:nvPr/>
              </p:nvPicPr>
              <p:blipFill>
                <a:blip r:embed="rId85"/>
                <a:stretch>
                  <a:fillRect/>
                </a:stretch>
              </p:blipFill>
              <p:spPr>
                <a:xfrm>
                  <a:off x="5861410" y="1274489"/>
                  <a:ext cx="1231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Ink 53">
                  <a:extLst>
                    <a:ext uri="{FF2B5EF4-FFF2-40B4-BE49-F238E27FC236}">
                      <a16:creationId xmlns:a16="http://schemas.microsoft.com/office/drawing/2014/main" id="{C5A7CB29-F474-819E-3CE8-9E7284A7C252}"/>
                    </a:ext>
                  </a:extLst>
                </p14:cNvPr>
                <p14:cNvContentPartPr/>
                <p14:nvPr/>
              </p14:nvContentPartPr>
              <p14:xfrm>
                <a:off x="5278210" y="1135529"/>
                <a:ext cx="292680" cy="108000"/>
              </p14:xfrm>
            </p:contentPart>
          </mc:Choice>
          <mc:Fallback xmlns="">
            <p:pic>
              <p:nvPicPr>
                <p:cNvPr id="54" name="Ink 53">
                  <a:extLst>
                    <a:ext uri="{FF2B5EF4-FFF2-40B4-BE49-F238E27FC236}">
                      <a16:creationId xmlns:a16="http://schemas.microsoft.com/office/drawing/2014/main" id="{C5A7CB29-F474-819E-3CE8-9E7284A7C252}"/>
                    </a:ext>
                  </a:extLst>
                </p:cNvPr>
                <p:cNvPicPr/>
                <p:nvPr/>
              </p:nvPicPr>
              <p:blipFill>
                <a:blip r:embed="rId87"/>
                <a:stretch>
                  <a:fillRect/>
                </a:stretch>
              </p:blipFill>
              <p:spPr>
                <a:xfrm>
                  <a:off x="5269210" y="1126529"/>
                  <a:ext cx="3103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5" name="Ink 54">
                  <a:extLst>
                    <a:ext uri="{FF2B5EF4-FFF2-40B4-BE49-F238E27FC236}">
                      <a16:creationId xmlns:a16="http://schemas.microsoft.com/office/drawing/2014/main" id="{14C811B2-86B6-1544-BDD0-BDFC11968353}"/>
                    </a:ext>
                  </a:extLst>
                </p14:cNvPr>
                <p14:cNvContentPartPr/>
                <p14:nvPr/>
              </p14:nvContentPartPr>
              <p14:xfrm>
                <a:off x="6234370" y="1086569"/>
                <a:ext cx="227160" cy="499680"/>
              </p14:xfrm>
            </p:contentPart>
          </mc:Choice>
          <mc:Fallback xmlns="">
            <p:pic>
              <p:nvPicPr>
                <p:cNvPr id="55" name="Ink 54">
                  <a:extLst>
                    <a:ext uri="{FF2B5EF4-FFF2-40B4-BE49-F238E27FC236}">
                      <a16:creationId xmlns:a16="http://schemas.microsoft.com/office/drawing/2014/main" id="{14C811B2-86B6-1544-BDD0-BDFC11968353}"/>
                    </a:ext>
                  </a:extLst>
                </p:cNvPr>
                <p:cNvPicPr/>
                <p:nvPr/>
              </p:nvPicPr>
              <p:blipFill>
                <a:blip r:embed="rId89"/>
                <a:stretch>
                  <a:fillRect/>
                </a:stretch>
              </p:blipFill>
              <p:spPr>
                <a:xfrm>
                  <a:off x="6225370" y="1077929"/>
                  <a:ext cx="244800" cy="5173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6" name="Ink 55">
                  <a:extLst>
                    <a:ext uri="{FF2B5EF4-FFF2-40B4-BE49-F238E27FC236}">
                      <a16:creationId xmlns:a16="http://schemas.microsoft.com/office/drawing/2014/main" id="{9B205299-3AD0-1013-60BA-41DA47F12AC7}"/>
                    </a:ext>
                  </a:extLst>
                </p14:cNvPr>
                <p14:cNvContentPartPr/>
                <p14:nvPr/>
              </p14:nvContentPartPr>
              <p14:xfrm>
                <a:off x="6631090" y="899009"/>
                <a:ext cx="1565640" cy="530280"/>
              </p14:xfrm>
            </p:contentPart>
          </mc:Choice>
          <mc:Fallback xmlns="">
            <p:pic>
              <p:nvPicPr>
                <p:cNvPr id="56" name="Ink 55">
                  <a:extLst>
                    <a:ext uri="{FF2B5EF4-FFF2-40B4-BE49-F238E27FC236}">
                      <a16:creationId xmlns:a16="http://schemas.microsoft.com/office/drawing/2014/main" id="{9B205299-3AD0-1013-60BA-41DA47F12AC7}"/>
                    </a:ext>
                  </a:extLst>
                </p:cNvPr>
                <p:cNvPicPr/>
                <p:nvPr/>
              </p:nvPicPr>
              <p:blipFill>
                <a:blip r:embed="rId91"/>
                <a:stretch>
                  <a:fillRect/>
                </a:stretch>
              </p:blipFill>
              <p:spPr>
                <a:xfrm>
                  <a:off x="6622090" y="890369"/>
                  <a:ext cx="1583280" cy="547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7" name="Ink 56">
                  <a:extLst>
                    <a:ext uri="{FF2B5EF4-FFF2-40B4-BE49-F238E27FC236}">
                      <a16:creationId xmlns:a16="http://schemas.microsoft.com/office/drawing/2014/main" id="{126B394B-C2A6-6660-027E-25289EC3F5C5}"/>
                    </a:ext>
                  </a:extLst>
                </p14:cNvPr>
                <p14:cNvContentPartPr/>
                <p14:nvPr/>
              </p14:nvContentPartPr>
              <p14:xfrm>
                <a:off x="8462770" y="892169"/>
                <a:ext cx="653040" cy="382320"/>
              </p14:xfrm>
            </p:contentPart>
          </mc:Choice>
          <mc:Fallback xmlns="">
            <p:pic>
              <p:nvPicPr>
                <p:cNvPr id="57" name="Ink 56">
                  <a:extLst>
                    <a:ext uri="{FF2B5EF4-FFF2-40B4-BE49-F238E27FC236}">
                      <a16:creationId xmlns:a16="http://schemas.microsoft.com/office/drawing/2014/main" id="{126B394B-C2A6-6660-027E-25289EC3F5C5}"/>
                    </a:ext>
                  </a:extLst>
                </p:cNvPr>
                <p:cNvPicPr/>
                <p:nvPr/>
              </p:nvPicPr>
              <p:blipFill>
                <a:blip r:embed="rId93"/>
                <a:stretch>
                  <a:fillRect/>
                </a:stretch>
              </p:blipFill>
              <p:spPr>
                <a:xfrm>
                  <a:off x="8454130" y="883169"/>
                  <a:ext cx="67068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Ink 58">
                  <a:extLst>
                    <a:ext uri="{FF2B5EF4-FFF2-40B4-BE49-F238E27FC236}">
                      <a16:creationId xmlns:a16="http://schemas.microsoft.com/office/drawing/2014/main" id="{5444AF0D-06FA-00C7-A88B-F980AFDD546E}"/>
                    </a:ext>
                  </a:extLst>
                </p14:cNvPr>
                <p14:cNvContentPartPr/>
                <p14:nvPr/>
              </p14:nvContentPartPr>
              <p14:xfrm>
                <a:off x="9337210" y="914129"/>
                <a:ext cx="1527840" cy="411480"/>
              </p14:xfrm>
            </p:contentPart>
          </mc:Choice>
          <mc:Fallback xmlns="">
            <p:pic>
              <p:nvPicPr>
                <p:cNvPr id="59" name="Ink 58">
                  <a:extLst>
                    <a:ext uri="{FF2B5EF4-FFF2-40B4-BE49-F238E27FC236}">
                      <a16:creationId xmlns:a16="http://schemas.microsoft.com/office/drawing/2014/main" id="{5444AF0D-06FA-00C7-A88B-F980AFDD546E}"/>
                    </a:ext>
                  </a:extLst>
                </p:cNvPr>
                <p:cNvPicPr/>
                <p:nvPr/>
              </p:nvPicPr>
              <p:blipFill>
                <a:blip r:embed="rId95"/>
                <a:stretch>
                  <a:fillRect/>
                </a:stretch>
              </p:blipFill>
              <p:spPr>
                <a:xfrm>
                  <a:off x="9328570" y="905489"/>
                  <a:ext cx="154548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1" name="Ink 60">
                  <a:extLst>
                    <a:ext uri="{FF2B5EF4-FFF2-40B4-BE49-F238E27FC236}">
                      <a16:creationId xmlns:a16="http://schemas.microsoft.com/office/drawing/2014/main" id="{6C8EFD08-A04E-2B5C-4CEB-21A773FE6E08}"/>
                    </a:ext>
                  </a:extLst>
                </p14:cNvPr>
                <p14:cNvContentPartPr/>
                <p14:nvPr/>
              </p14:nvContentPartPr>
              <p14:xfrm>
                <a:off x="3609250" y="1848329"/>
                <a:ext cx="409320" cy="222120"/>
              </p14:xfrm>
            </p:contentPart>
          </mc:Choice>
          <mc:Fallback xmlns="">
            <p:pic>
              <p:nvPicPr>
                <p:cNvPr id="61" name="Ink 60">
                  <a:extLst>
                    <a:ext uri="{FF2B5EF4-FFF2-40B4-BE49-F238E27FC236}">
                      <a16:creationId xmlns:a16="http://schemas.microsoft.com/office/drawing/2014/main" id="{6C8EFD08-A04E-2B5C-4CEB-21A773FE6E08}"/>
                    </a:ext>
                  </a:extLst>
                </p:cNvPr>
                <p:cNvPicPr/>
                <p:nvPr/>
              </p:nvPicPr>
              <p:blipFill>
                <a:blip r:embed="rId97"/>
                <a:stretch>
                  <a:fillRect/>
                </a:stretch>
              </p:blipFill>
              <p:spPr>
                <a:xfrm>
                  <a:off x="3600610" y="1839689"/>
                  <a:ext cx="42696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2" name="Ink 61">
                  <a:extLst>
                    <a:ext uri="{FF2B5EF4-FFF2-40B4-BE49-F238E27FC236}">
                      <a16:creationId xmlns:a16="http://schemas.microsoft.com/office/drawing/2014/main" id="{35544E36-B4BD-2063-A0A6-1DD160202605}"/>
                    </a:ext>
                  </a:extLst>
                </p14:cNvPr>
                <p14:cNvContentPartPr/>
                <p14:nvPr/>
              </p14:nvContentPartPr>
              <p14:xfrm>
                <a:off x="3832450" y="1697489"/>
                <a:ext cx="34560" cy="12240"/>
              </p14:xfrm>
            </p:contentPart>
          </mc:Choice>
          <mc:Fallback xmlns="">
            <p:pic>
              <p:nvPicPr>
                <p:cNvPr id="62" name="Ink 61">
                  <a:extLst>
                    <a:ext uri="{FF2B5EF4-FFF2-40B4-BE49-F238E27FC236}">
                      <a16:creationId xmlns:a16="http://schemas.microsoft.com/office/drawing/2014/main" id="{35544E36-B4BD-2063-A0A6-1DD160202605}"/>
                    </a:ext>
                  </a:extLst>
                </p:cNvPr>
                <p:cNvPicPr/>
                <p:nvPr/>
              </p:nvPicPr>
              <p:blipFill>
                <a:blip r:embed="rId99"/>
                <a:stretch>
                  <a:fillRect/>
                </a:stretch>
              </p:blipFill>
              <p:spPr>
                <a:xfrm>
                  <a:off x="3823810" y="1688849"/>
                  <a:ext cx="522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3" name="Ink 62">
                  <a:extLst>
                    <a:ext uri="{FF2B5EF4-FFF2-40B4-BE49-F238E27FC236}">
                      <a16:creationId xmlns:a16="http://schemas.microsoft.com/office/drawing/2014/main" id="{EB0D495A-5EA8-94D1-8BEB-E59FFB30055D}"/>
                    </a:ext>
                  </a:extLst>
                </p14:cNvPr>
                <p14:cNvContentPartPr/>
                <p14:nvPr/>
              </p14:nvContentPartPr>
              <p14:xfrm>
                <a:off x="4225570" y="1867409"/>
                <a:ext cx="434520" cy="178920"/>
              </p14:xfrm>
            </p:contentPart>
          </mc:Choice>
          <mc:Fallback xmlns="">
            <p:pic>
              <p:nvPicPr>
                <p:cNvPr id="63" name="Ink 62">
                  <a:extLst>
                    <a:ext uri="{FF2B5EF4-FFF2-40B4-BE49-F238E27FC236}">
                      <a16:creationId xmlns:a16="http://schemas.microsoft.com/office/drawing/2014/main" id="{EB0D495A-5EA8-94D1-8BEB-E59FFB30055D}"/>
                    </a:ext>
                  </a:extLst>
                </p:cNvPr>
                <p:cNvPicPr/>
                <p:nvPr/>
              </p:nvPicPr>
              <p:blipFill>
                <a:blip r:embed="rId101"/>
                <a:stretch>
                  <a:fillRect/>
                </a:stretch>
              </p:blipFill>
              <p:spPr>
                <a:xfrm>
                  <a:off x="4216570" y="1858769"/>
                  <a:ext cx="4521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4" name="Ink 63">
                  <a:extLst>
                    <a:ext uri="{FF2B5EF4-FFF2-40B4-BE49-F238E27FC236}">
                      <a16:creationId xmlns:a16="http://schemas.microsoft.com/office/drawing/2014/main" id="{DAD5A22F-DCD6-29BB-DEFF-203C916FAC8E}"/>
                    </a:ext>
                  </a:extLst>
                </p14:cNvPr>
                <p14:cNvContentPartPr/>
                <p14:nvPr/>
              </p14:nvContentPartPr>
              <p14:xfrm>
                <a:off x="4862410" y="1606769"/>
                <a:ext cx="1231560" cy="447480"/>
              </p14:xfrm>
            </p:contentPart>
          </mc:Choice>
          <mc:Fallback xmlns="">
            <p:pic>
              <p:nvPicPr>
                <p:cNvPr id="64" name="Ink 63">
                  <a:extLst>
                    <a:ext uri="{FF2B5EF4-FFF2-40B4-BE49-F238E27FC236}">
                      <a16:creationId xmlns:a16="http://schemas.microsoft.com/office/drawing/2014/main" id="{DAD5A22F-DCD6-29BB-DEFF-203C916FAC8E}"/>
                    </a:ext>
                  </a:extLst>
                </p:cNvPr>
                <p:cNvPicPr/>
                <p:nvPr/>
              </p:nvPicPr>
              <p:blipFill>
                <a:blip r:embed="rId103"/>
                <a:stretch>
                  <a:fillRect/>
                </a:stretch>
              </p:blipFill>
              <p:spPr>
                <a:xfrm>
                  <a:off x="4853410" y="1597769"/>
                  <a:ext cx="1249200" cy="4651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5" name="Ink 64">
                  <a:extLst>
                    <a:ext uri="{FF2B5EF4-FFF2-40B4-BE49-F238E27FC236}">
                      <a16:creationId xmlns:a16="http://schemas.microsoft.com/office/drawing/2014/main" id="{B69FEEE1-9996-43BC-5189-1D97068EC469}"/>
                    </a:ext>
                  </a:extLst>
                </p14:cNvPr>
                <p14:cNvContentPartPr/>
                <p14:nvPr/>
              </p14:nvContentPartPr>
              <p14:xfrm>
                <a:off x="6017290" y="1754009"/>
                <a:ext cx="20160" cy="3240"/>
              </p14:xfrm>
            </p:contentPart>
          </mc:Choice>
          <mc:Fallback xmlns="">
            <p:pic>
              <p:nvPicPr>
                <p:cNvPr id="65" name="Ink 64">
                  <a:extLst>
                    <a:ext uri="{FF2B5EF4-FFF2-40B4-BE49-F238E27FC236}">
                      <a16:creationId xmlns:a16="http://schemas.microsoft.com/office/drawing/2014/main" id="{B69FEEE1-9996-43BC-5189-1D97068EC469}"/>
                    </a:ext>
                  </a:extLst>
                </p:cNvPr>
                <p:cNvPicPr/>
                <p:nvPr/>
              </p:nvPicPr>
              <p:blipFill>
                <a:blip r:embed="rId105"/>
                <a:stretch>
                  <a:fillRect/>
                </a:stretch>
              </p:blipFill>
              <p:spPr>
                <a:xfrm>
                  <a:off x="6008650" y="1745009"/>
                  <a:ext cx="378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6" name="Ink 65">
                  <a:extLst>
                    <a:ext uri="{FF2B5EF4-FFF2-40B4-BE49-F238E27FC236}">
                      <a16:creationId xmlns:a16="http://schemas.microsoft.com/office/drawing/2014/main" id="{4344BEDC-0368-67AD-5C45-6985EAB8312F}"/>
                    </a:ext>
                  </a:extLst>
                </p14:cNvPr>
                <p14:cNvContentPartPr/>
                <p14:nvPr/>
              </p14:nvContentPartPr>
              <p14:xfrm>
                <a:off x="6078490" y="1834649"/>
                <a:ext cx="159480" cy="152640"/>
              </p14:xfrm>
            </p:contentPart>
          </mc:Choice>
          <mc:Fallback xmlns="">
            <p:pic>
              <p:nvPicPr>
                <p:cNvPr id="66" name="Ink 65">
                  <a:extLst>
                    <a:ext uri="{FF2B5EF4-FFF2-40B4-BE49-F238E27FC236}">
                      <a16:creationId xmlns:a16="http://schemas.microsoft.com/office/drawing/2014/main" id="{4344BEDC-0368-67AD-5C45-6985EAB8312F}"/>
                    </a:ext>
                  </a:extLst>
                </p:cNvPr>
                <p:cNvPicPr/>
                <p:nvPr/>
              </p:nvPicPr>
              <p:blipFill>
                <a:blip r:embed="rId107"/>
                <a:stretch>
                  <a:fillRect/>
                </a:stretch>
              </p:blipFill>
              <p:spPr>
                <a:xfrm>
                  <a:off x="6069490" y="1825649"/>
                  <a:ext cx="1771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7" name="Ink 66">
                  <a:extLst>
                    <a:ext uri="{FF2B5EF4-FFF2-40B4-BE49-F238E27FC236}">
                      <a16:creationId xmlns:a16="http://schemas.microsoft.com/office/drawing/2014/main" id="{8537E4C4-97E2-E498-CE53-F16F2CB71E32}"/>
                    </a:ext>
                  </a:extLst>
                </p14:cNvPr>
                <p14:cNvContentPartPr/>
                <p14:nvPr/>
              </p14:nvContentPartPr>
              <p14:xfrm>
                <a:off x="5046010" y="1710809"/>
                <a:ext cx="437760" cy="48960"/>
              </p14:xfrm>
            </p:contentPart>
          </mc:Choice>
          <mc:Fallback xmlns="">
            <p:pic>
              <p:nvPicPr>
                <p:cNvPr id="67" name="Ink 66">
                  <a:extLst>
                    <a:ext uri="{FF2B5EF4-FFF2-40B4-BE49-F238E27FC236}">
                      <a16:creationId xmlns:a16="http://schemas.microsoft.com/office/drawing/2014/main" id="{8537E4C4-97E2-E498-CE53-F16F2CB71E32}"/>
                    </a:ext>
                  </a:extLst>
                </p:cNvPr>
                <p:cNvPicPr/>
                <p:nvPr/>
              </p:nvPicPr>
              <p:blipFill>
                <a:blip r:embed="rId109"/>
                <a:stretch>
                  <a:fillRect/>
                </a:stretch>
              </p:blipFill>
              <p:spPr>
                <a:xfrm>
                  <a:off x="5037010" y="1701809"/>
                  <a:ext cx="4554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9" name="Ink 68">
                  <a:extLst>
                    <a:ext uri="{FF2B5EF4-FFF2-40B4-BE49-F238E27FC236}">
                      <a16:creationId xmlns:a16="http://schemas.microsoft.com/office/drawing/2014/main" id="{2368E53B-0B10-27C2-5168-3F2D2B667370}"/>
                    </a:ext>
                  </a:extLst>
                </p14:cNvPr>
                <p14:cNvContentPartPr/>
                <p14:nvPr/>
              </p14:nvContentPartPr>
              <p14:xfrm>
                <a:off x="6333370" y="1856969"/>
                <a:ext cx="213120" cy="38160"/>
              </p14:xfrm>
            </p:contentPart>
          </mc:Choice>
          <mc:Fallback xmlns="">
            <p:pic>
              <p:nvPicPr>
                <p:cNvPr id="69" name="Ink 68">
                  <a:extLst>
                    <a:ext uri="{FF2B5EF4-FFF2-40B4-BE49-F238E27FC236}">
                      <a16:creationId xmlns:a16="http://schemas.microsoft.com/office/drawing/2014/main" id="{2368E53B-0B10-27C2-5168-3F2D2B667370}"/>
                    </a:ext>
                  </a:extLst>
                </p:cNvPr>
                <p:cNvPicPr/>
                <p:nvPr/>
              </p:nvPicPr>
              <p:blipFill>
                <a:blip r:embed="rId111"/>
                <a:stretch>
                  <a:fillRect/>
                </a:stretch>
              </p:blipFill>
              <p:spPr>
                <a:xfrm>
                  <a:off x="6324370" y="1848329"/>
                  <a:ext cx="2307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0" name="Ink 69">
                  <a:extLst>
                    <a:ext uri="{FF2B5EF4-FFF2-40B4-BE49-F238E27FC236}">
                      <a16:creationId xmlns:a16="http://schemas.microsoft.com/office/drawing/2014/main" id="{CB747C07-7C15-F57F-FF23-D03FC2224142}"/>
                    </a:ext>
                  </a:extLst>
                </p14:cNvPr>
                <p14:cNvContentPartPr/>
                <p14:nvPr/>
              </p14:nvContentPartPr>
              <p14:xfrm>
                <a:off x="6577810" y="1601369"/>
                <a:ext cx="874080" cy="426240"/>
              </p14:xfrm>
            </p:contentPart>
          </mc:Choice>
          <mc:Fallback xmlns="">
            <p:pic>
              <p:nvPicPr>
                <p:cNvPr id="70" name="Ink 69">
                  <a:extLst>
                    <a:ext uri="{FF2B5EF4-FFF2-40B4-BE49-F238E27FC236}">
                      <a16:creationId xmlns:a16="http://schemas.microsoft.com/office/drawing/2014/main" id="{CB747C07-7C15-F57F-FF23-D03FC2224142}"/>
                    </a:ext>
                  </a:extLst>
                </p:cNvPr>
                <p:cNvPicPr/>
                <p:nvPr/>
              </p:nvPicPr>
              <p:blipFill>
                <a:blip r:embed="rId113"/>
                <a:stretch>
                  <a:fillRect/>
                </a:stretch>
              </p:blipFill>
              <p:spPr>
                <a:xfrm>
                  <a:off x="6569170" y="1592729"/>
                  <a:ext cx="891720" cy="4438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1" name="Ink 70">
                  <a:extLst>
                    <a:ext uri="{FF2B5EF4-FFF2-40B4-BE49-F238E27FC236}">
                      <a16:creationId xmlns:a16="http://schemas.microsoft.com/office/drawing/2014/main" id="{5EC580C2-7ABB-ACC1-11EF-63CD2B7B847F}"/>
                    </a:ext>
                  </a:extLst>
                </p14:cNvPr>
                <p14:cNvContentPartPr/>
                <p14:nvPr/>
              </p14:nvContentPartPr>
              <p14:xfrm>
                <a:off x="7066330" y="1741409"/>
                <a:ext cx="24120" cy="23040"/>
              </p14:xfrm>
            </p:contentPart>
          </mc:Choice>
          <mc:Fallback xmlns="">
            <p:pic>
              <p:nvPicPr>
                <p:cNvPr id="71" name="Ink 70">
                  <a:extLst>
                    <a:ext uri="{FF2B5EF4-FFF2-40B4-BE49-F238E27FC236}">
                      <a16:creationId xmlns:a16="http://schemas.microsoft.com/office/drawing/2014/main" id="{5EC580C2-7ABB-ACC1-11EF-63CD2B7B847F}"/>
                    </a:ext>
                  </a:extLst>
                </p:cNvPr>
                <p:cNvPicPr/>
                <p:nvPr/>
              </p:nvPicPr>
              <p:blipFill>
                <a:blip r:embed="rId115"/>
                <a:stretch>
                  <a:fillRect/>
                </a:stretch>
              </p:blipFill>
              <p:spPr>
                <a:xfrm>
                  <a:off x="7057690" y="1732409"/>
                  <a:ext cx="417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2" name="Ink 71">
                  <a:extLst>
                    <a:ext uri="{FF2B5EF4-FFF2-40B4-BE49-F238E27FC236}">
                      <a16:creationId xmlns:a16="http://schemas.microsoft.com/office/drawing/2014/main" id="{CE3B0F15-1ADD-A5EC-4055-2381C64A9A01}"/>
                    </a:ext>
                  </a:extLst>
                </p14:cNvPr>
                <p14:cNvContentPartPr/>
                <p14:nvPr/>
              </p14:nvContentPartPr>
              <p14:xfrm>
                <a:off x="7674370" y="1544489"/>
                <a:ext cx="1519560" cy="462960"/>
              </p14:xfrm>
            </p:contentPart>
          </mc:Choice>
          <mc:Fallback xmlns="">
            <p:pic>
              <p:nvPicPr>
                <p:cNvPr id="72" name="Ink 71">
                  <a:extLst>
                    <a:ext uri="{FF2B5EF4-FFF2-40B4-BE49-F238E27FC236}">
                      <a16:creationId xmlns:a16="http://schemas.microsoft.com/office/drawing/2014/main" id="{CE3B0F15-1ADD-A5EC-4055-2381C64A9A01}"/>
                    </a:ext>
                  </a:extLst>
                </p:cNvPr>
                <p:cNvPicPr/>
                <p:nvPr/>
              </p:nvPicPr>
              <p:blipFill>
                <a:blip r:embed="rId117"/>
                <a:stretch>
                  <a:fillRect/>
                </a:stretch>
              </p:blipFill>
              <p:spPr>
                <a:xfrm>
                  <a:off x="7665730" y="1535849"/>
                  <a:ext cx="1537200" cy="4806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3" name="Ink 72">
                  <a:extLst>
                    <a:ext uri="{FF2B5EF4-FFF2-40B4-BE49-F238E27FC236}">
                      <a16:creationId xmlns:a16="http://schemas.microsoft.com/office/drawing/2014/main" id="{C4D537AF-75A1-016C-2E3D-CDBCC170CBD2}"/>
                    </a:ext>
                  </a:extLst>
                </p14:cNvPr>
                <p14:cNvContentPartPr/>
                <p14:nvPr/>
              </p14:nvContentPartPr>
              <p14:xfrm>
                <a:off x="8625130" y="1718009"/>
                <a:ext cx="276480" cy="17640"/>
              </p14:xfrm>
            </p:contentPart>
          </mc:Choice>
          <mc:Fallback xmlns="">
            <p:pic>
              <p:nvPicPr>
                <p:cNvPr id="73" name="Ink 72">
                  <a:extLst>
                    <a:ext uri="{FF2B5EF4-FFF2-40B4-BE49-F238E27FC236}">
                      <a16:creationId xmlns:a16="http://schemas.microsoft.com/office/drawing/2014/main" id="{C4D537AF-75A1-016C-2E3D-CDBCC170CBD2}"/>
                    </a:ext>
                  </a:extLst>
                </p:cNvPr>
                <p:cNvPicPr/>
                <p:nvPr/>
              </p:nvPicPr>
              <p:blipFill>
                <a:blip r:embed="rId119"/>
                <a:stretch>
                  <a:fillRect/>
                </a:stretch>
              </p:blipFill>
              <p:spPr>
                <a:xfrm>
                  <a:off x="8616130" y="1709009"/>
                  <a:ext cx="2941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4" name="Ink 73">
                  <a:extLst>
                    <a:ext uri="{FF2B5EF4-FFF2-40B4-BE49-F238E27FC236}">
                      <a16:creationId xmlns:a16="http://schemas.microsoft.com/office/drawing/2014/main" id="{C85945C3-9182-5FA1-0A69-7C3C0B8D0EC9}"/>
                    </a:ext>
                  </a:extLst>
                </p14:cNvPr>
                <p14:cNvContentPartPr/>
                <p14:nvPr/>
              </p14:nvContentPartPr>
              <p14:xfrm>
                <a:off x="8542330" y="1574369"/>
                <a:ext cx="16560" cy="11880"/>
              </p14:xfrm>
            </p:contentPart>
          </mc:Choice>
          <mc:Fallback xmlns="">
            <p:pic>
              <p:nvPicPr>
                <p:cNvPr id="74" name="Ink 73">
                  <a:extLst>
                    <a:ext uri="{FF2B5EF4-FFF2-40B4-BE49-F238E27FC236}">
                      <a16:creationId xmlns:a16="http://schemas.microsoft.com/office/drawing/2014/main" id="{C85945C3-9182-5FA1-0A69-7C3C0B8D0EC9}"/>
                    </a:ext>
                  </a:extLst>
                </p:cNvPr>
                <p:cNvPicPr/>
                <p:nvPr/>
              </p:nvPicPr>
              <p:blipFill>
                <a:blip r:embed="rId121"/>
                <a:stretch>
                  <a:fillRect/>
                </a:stretch>
              </p:blipFill>
              <p:spPr>
                <a:xfrm>
                  <a:off x="8533690" y="1565729"/>
                  <a:ext cx="342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1" name="Ink 80">
                  <a:extLst>
                    <a:ext uri="{FF2B5EF4-FFF2-40B4-BE49-F238E27FC236}">
                      <a16:creationId xmlns:a16="http://schemas.microsoft.com/office/drawing/2014/main" id="{B5F32BB8-E888-FB43-402A-EF987C31A952}"/>
                    </a:ext>
                  </a:extLst>
                </p14:cNvPr>
                <p14:cNvContentPartPr/>
                <p14:nvPr/>
              </p14:nvContentPartPr>
              <p14:xfrm>
                <a:off x="9347365" y="1713433"/>
                <a:ext cx="368280" cy="178560"/>
              </p14:xfrm>
            </p:contentPart>
          </mc:Choice>
          <mc:Fallback xmlns="">
            <p:pic>
              <p:nvPicPr>
                <p:cNvPr id="81" name="Ink 80">
                  <a:extLst>
                    <a:ext uri="{FF2B5EF4-FFF2-40B4-BE49-F238E27FC236}">
                      <a16:creationId xmlns:a16="http://schemas.microsoft.com/office/drawing/2014/main" id="{B5F32BB8-E888-FB43-402A-EF987C31A952}"/>
                    </a:ext>
                  </a:extLst>
                </p:cNvPr>
                <p:cNvPicPr/>
                <p:nvPr/>
              </p:nvPicPr>
              <p:blipFill>
                <a:blip r:embed="rId123"/>
                <a:stretch>
                  <a:fillRect/>
                </a:stretch>
              </p:blipFill>
              <p:spPr>
                <a:xfrm>
                  <a:off x="9338725" y="1704793"/>
                  <a:ext cx="3859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2" name="Ink 81">
                  <a:extLst>
                    <a:ext uri="{FF2B5EF4-FFF2-40B4-BE49-F238E27FC236}">
                      <a16:creationId xmlns:a16="http://schemas.microsoft.com/office/drawing/2014/main" id="{48DFE42B-A7EB-DD55-5EF9-2118D2CEC772}"/>
                    </a:ext>
                  </a:extLst>
                </p14:cNvPr>
                <p14:cNvContentPartPr/>
                <p14:nvPr/>
              </p14:nvContentPartPr>
              <p14:xfrm>
                <a:off x="9574165" y="1654393"/>
                <a:ext cx="10440" cy="16560"/>
              </p14:xfrm>
            </p:contentPart>
          </mc:Choice>
          <mc:Fallback xmlns="">
            <p:pic>
              <p:nvPicPr>
                <p:cNvPr id="82" name="Ink 81">
                  <a:extLst>
                    <a:ext uri="{FF2B5EF4-FFF2-40B4-BE49-F238E27FC236}">
                      <a16:creationId xmlns:a16="http://schemas.microsoft.com/office/drawing/2014/main" id="{48DFE42B-A7EB-DD55-5EF9-2118D2CEC772}"/>
                    </a:ext>
                  </a:extLst>
                </p:cNvPr>
                <p:cNvPicPr/>
                <p:nvPr/>
              </p:nvPicPr>
              <p:blipFill>
                <a:blip r:embed="rId125"/>
                <a:stretch>
                  <a:fillRect/>
                </a:stretch>
              </p:blipFill>
              <p:spPr>
                <a:xfrm>
                  <a:off x="9565165" y="1645393"/>
                  <a:ext cx="280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3" name="Ink 82">
                  <a:extLst>
                    <a:ext uri="{FF2B5EF4-FFF2-40B4-BE49-F238E27FC236}">
                      <a16:creationId xmlns:a16="http://schemas.microsoft.com/office/drawing/2014/main" id="{5B14D329-B1FE-0870-E0F1-EC5E7EEF1AFB}"/>
                    </a:ext>
                  </a:extLst>
                </p14:cNvPr>
                <p14:cNvContentPartPr/>
                <p14:nvPr/>
              </p14:nvContentPartPr>
              <p14:xfrm>
                <a:off x="9974125" y="1633873"/>
                <a:ext cx="1339200" cy="335520"/>
              </p14:xfrm>
            </p:contentPart>
          </mc:Choice>
          <mc:Fallback xmlns="">
            <p:pic>
              <p:nvPicPr>
                <p:cNvPr id="83" name="Ink 82">
                  <a:extLst>
                    <a:ext uri="{FF2B5EF4-FFF2-40B4-BE49-F238E27FC236}">
                      <a16:creationId xmlns:a16="http://schemas.microsoft.com/office/drawing/2014/main" id="{5B14D329-B1FE-0870-E0F1-EC5E7EEF1AFB}"/>
                    </a:ext>
                  </a:extLst>
                </p:cNvPr>
                <p:cNvPicPr/>
                <p:nvPr/>
              </p:nvPicPr>
              <p:blipFill>
                <a:blip r:embed="rId127"/>
                <a:stretch>
                  <a:fillRect/>
                </a:stretch>
              </p:blipFill>
              <p:spPr>
                <a:xfrm>
                  <a:off x="9965485" y="1624873"/>
                  <a:ext cx="1356840" cy="353160"/>
                </a:xfrm>
                <a:prstGeom prst="rect">
                  <a:avLst/>
                </a:prstGeom>
              </p:spPr>
            </p:pic>
          </mc:Fallback>
        </mc:AlternateContent>
      </p:grpSp>
      <p:grpSp>
        <p:nvGrpSpPr>
          <p:cNvPr id="90" name="Group 89">
            <a:extLst>
              <a:ext uri="{FF2B5EF4-FFF2-40B4-BE49-F238E27FC236}">
                <a16:creationId xmlns:a16="http://schemas.microsoft.com/office/drawing/2014/main" id="{71A40B35-2A98-69CB-644E-BAEC68446D50}"/>
              </a:ext>
            </a:extLst>
          </p:cNvPr>
          <p:cNvGrpSpPr/>
          <p:nvPr/>
        </p:nvGrpSpPr>
        <p:grpSpPr>
          <a:xfrm>
            <a:off x="3542005" y="2219593"/>
            <a:ext cx="2269080" cy="491760"/>
            <a:chOff x="3542005" y="2219593"/>
            <a:chExt cx="2269080" cy="491760"/>
          </a:xfrm>
        </p:grpSpPr>
        <mc:AlternateContent xmlns:mc="http://schemas.openxmlformats.org/markup-compatibility/2006" xmlns:p14="http://schemas.microsoft.com/office/powerpoint/2010/main">
          <mc:Choice Requires="p14">
            <p:contentPart p14:bwMode="auto" r:id="rId128">
              <p14:nvContentPartPr>
                <p14:cNvPr id="85" name="Ink 84">
                  <a:extLst>
                    <a:ext uri="{FF2B5EF4-FFF2-40B4-BE49-F238E27FC236}">
                      <a16:creationId xmlns:a16="http://schemas.microsoft.com/office/drawing/2014/main" id="{51B8B750-F45B-6512-45C2-25B10E898837}"/>
                    </a:ext>
                  </a:extLst>
                </p14:cNvPr>
                <p14:cNvContentPartPr/>
                <p14:nvPr/>
              </p14:nvContentPartPr>
              <p14:xfrm>
                <a:off x="3542005" y="2229673"/>
                <a:ext cx="1020240" cy="417960"/>
              </p14:xfrm>
            </p:contentPart>
          </mc:Choice>
          <mc:Fallback xmlns="">
            <p:pic>
              <p:nvPicPr>
                <p:cNvPr id="85" name="Ink 84">
                  <a:extLst>
                    <a:ext uri="{FF2B5EF4-FFF2-40B4-BE49-F238E27FC236}">
                      <a16:creationId xmlns:a16="http://schemas.microsoft.com/office/drawing/2014/main" id="{51B8B750-F45B-6512-45C2-25B10E898837}"/>
                    </a:ext>
                  </a:extLst>
                </p:cNvPr>
                <p:cNvPicPr/>
                <p:nvPr/>
              </p:nvPicPr>
              <p:blipFill>
                <a:blip r:embed="rId129"/>
                <a:stretch>
                  <a:fillRect/>
                </a:stretch>
              </p:blipFill>
              <p:spPr>
                <a:xfrm>
                  <a:off x="3533005" y="2220673"/>
                  <a:ext cx="103788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6" name="Ink 85">
                  <a:extLst>
                    <a:ext uri="{FF2B5EF4-FFF2-40B4-BE49-F238E27FC236}">
                      <a16:creationId xmlns:a16="http://schemas.microsoft.com/office/drawing/2014/main" id="{F604B31F-EB8F-CB3D-4768-AE610D729A90}"/>
                    </a:ext>
                  </a:extLst>
                </p14:cNvPr>
                <p14:cNvContentPartPr/>
                <p14:nvPr/>
              </p14:nvContentPartPr>
              <p14:xfrm>
                <a:off x="4761685" y="2219593"/>
                <a:ext cx="1049400" cy="491760"/>
              </p14:xfrm>
            </p:contentPart>
          </mc:Choice>
          <mc:Fallback xmlns="">
            <p:pic>
              <p:nvPicPr>
                <p:cNvPr id="86" name="Ink 85">
                  <a:extLst>
                    <a:ext uri="{FF2B5EF4-FFF2-40B4-BE49-F238E27FC236}">
                      <a16:creationId xmlns:a16="http://schemas.microsoft.com/office/drawing/2014/main" id="{F604B31F-EB8F-CB3D-4768-AE610D729A90}"/>
                    </a:ext>
                  </a:extLst>
                </p:cNvPr>
                <p:cNvPicPr/>
                <p:nvPr/>
              </p:nvPicPr>
              <p:blipFill>
                <a:blip r:embed="rId131"/>
                <a:stretch>
                  <a:fillRect/>
                </a:stretch>
              </p:blipFill>
              <p:spPr>
                <a:xfrm>
                  <a:off x="4753045" y="2210593"/>
                  <a:ext cx="1067040" cy="5094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7" name="Ink 86">
                  <a:extLst>
                    <a:ext uri="{FF2B5EF4-FFF2-40B4-BE49-F238E27FC236}">
                      <a16:creationId xmlns:a16="http://schemas.microsoft.com/office/drawing/2014/main" id="{342452FE-29D9-0CE9-F3AE-7CC7393B15C7}"/>
                    </a:ext>
                  </a:extLst>
                </p14:cNvPr>
                <p14:cNvContentPartPr/>
                <p14:nvPr/>
              </p14:nvContentPartPr>
              <p14:xfrm>
                <a:off x="5231485" y="2253433"/>
                <a:ext cx="37440" cy="66960"/>
              </p14:xfrm>
            </p:contentPart>
          </mc:Choice>
          <mc:Fallback xmlns="">
            <p:pic>
              <p:nvPicPr>
                <p:cNvPr id="87" name="Ink 86">
                  <a:extLst>
                    <a:ext uri="{FF2B5EF4-FFF2-40B4-BE49-F238E27FC236}">
                      <a16:creationId xmlns:a16="http://schemas.microsoft.com/office/drawing/2014/main" id="{342452FE-29D9-0CE9-F3AE-7CC7393B15C7}"/>
                    </a:ext>
                  </a:extLst>
                </p:cNvPr>
                <p:cNvPicPr/>
                <p:nvPr/>
              </p:nvPicPr>
              <p:blipFill>
                <a:blip r:embed="rId133"/>
                <a:stretch>
                  <a:fillRect/>
                </a:stretch>
              </p:blipFill>
              <p:spPr>
                <a:xfrm>
                  <a:off x="5222485" y="2244793"/>
                  <a:ext cx="550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8" name="Ink 87">
                  <a:extLst>
                    <a:ext uri="{FF2B5EF4-FFF2-40B4-BE49-F238E27FC236}">
                      <a16:creationId xmlns:a16="http://schemas.microsoft.com/office/drawing/2014/main" id="{29DC21B2-9181-4EAC-29B2-0984B8E0F2A9}"/>
                    </a:ext>
                  </a:extLst>
                </p14:cNvPr>
                <p14:cNvContentPartPr/>
                <p14:nvPr/>
              </p14:nvContentPartPr>
              <p14:xfrm>
                <a:off x="5290525" y="2446033"/>
                <a:ext cx="64080" cy="57600"/>
              </p14:xfrm>
            </p:contentPart>
          </mc:Choice>
          <mc:Fallback xmlns="">
            <p:pic>
              <p:nvPicPr>
                <p:cNvPr id="88" name="Ink 87">
                  <a:extLst>
                    <a:ext uri="{FF2B5EF4-FFF2-40B4-BE49-F238E27FC236}">
                      <a16:creationId xmlns:a16="http://schemas.microsoft.com/office/drawing/2014/main" id="{29DC21B2-9181-4EAC-29B2-0984B8E0F2A9}"/>
                    </a:ext>
                  </a:extLst>
                </p:cNvPr>
                <p:cNvPicPr/>
                <p:nvPr/>
              </p:nvPicPr>
              <p:blipFill>
                <a:blip r:embed="rId135"/>
                <a:stretch>
                  <a:fillRect/>
                </a:stretch>
              </p:blipFill>
              <p:spPr>
                <a:xfrm>
                  <a:off x="5281525" y="2437393"/>
                  <a:ext cx="81720" cy="75240"/>
                </a:xfrm>
                <a:prstGeom prst="rect">
                  <a:avLst/>
                </a:prstGeom>
              </p:spPr>
            </p:pic>
          </mc:Fallback>
        </mc:AlternateContent>
      </p:grpSp>
      <p:grpSp>
        <p:nvGrpSpPr>
          <p:cNvPr id="99" name="Group 98">
            <a:extLst>
              <a:ext uri="{FF2B5EF4-FFF2-40B4-BE49-F238E27FC236}">
                <a16:creationId xmlns:a16="http://schemas.microsoft.com/office/drawing/2014/main" id="{597B7F8B-2566-A1E8-9850-9AF1ED9607E8}"/>
              </a:ext>
            </a:extLst>
          </p:cNvPr>
          <p:cNvGrpSpPr/>
          <p:nvPr/>
        </p:nvGrpSpPr>
        <p:grpSpPr>
          <a:xfrm>
            <a:off x="6085045" y="2014033"/>
            <a:ext cx="3127320" cy="689040"/>
            <a:chOff x="6085045" y="2014033"/>
            <a:chExt cx="3127320" cy="689040"/>
          </a:xfrm>
        </p:grpSpPr>
        <mc:AlternateContent xmlns:mc="http://schemas.openxmlformats.org/markup-compatibility/2006" xmlns:p14="http://schemas.microsoft.com/office/powerpoint/2010/main">
          <mc:Choice Requires="p14">
            <p:contentPart p14:bwMode="auto" r:id="rId136">
              <p14:nvContentPartPr>
                <p14:cNvPr id="91" name="Ink 90">
                  <a:extLst>
                    <a:ext uri="{FF2B5EF4-FFF2-40B4-BE49-F238E27FC236}">
                      <a16:creationId xmlns:a16="http://schemas.microsoft.com/office/drawing/2014/main" id="{2446EBA0-E368-9CF4-71E2-2362FEBFEEBC}"/>
                    </a:ext>
                  </a:extLst>
                </p14:cNvPr>
                <p14:cNvContentPartPr/>
                <p14:nvPr/>
              </p14:nvContentPartPr>
              <p14:xfrm>
                <a:off x="6085045" y="2200513"/>
                <a:ext cx="173160" cy="434160"/>
              </p14:xfrm>
            </p:contentPart>
          </mc:Choice>
          <mc:Fallback xmlns="">
            <p:pic>
              <p:nvPicPr>
                <p:cNvPr id="91" name="Ink 90">
                  <a:extLst>
                    <a:ext uri="{FF2B5EF4-FFF2-40B4-BE49-F238E27FC236}">
                      <a16:creationId xmlns:a16="http://schemas.microsoft.com/office/drawing/2014/main" id="{2446EBA0-E368-9CF4-71E2-2362FEBFEEBC}"/>
                    </a:ext>
                  </a:extLst>
                </p:cNvPr>
                <p:cNvPicPr/>
                <p:nvPr/>
              </p:nvPicPr>
              <p:blipFill>
                <a:blip r:embed="rId137"/>
                <a:stretch>
                  <a:fillRect/>
                </a:stretch>
              </p:blipFill>
              <p:spPr>
                <a:xfrm>
                  <a:off x="6076045" y="2191873"/>
                  <a:ext cx="190800" cy="4518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2" name="Ink 91">
                  <a:extLst>
                    <a:ext uri="{FF2B5EF4-FFF2-40B4-BE49-F238E27FC236}">
                      <a16:creationId xmlns:a16="http://schemas.microsoft.com/office/drawing/2014/main" id="{4C578005-7C3F-43A0-E76A-509BC1024912}"/>
                    </a:ext>
                  </a:extLst>
                </p14:cNvPr>
                <p14:cNvContentPartPr/>
                <p14:nvPr/>
              </p14:nvContentPartPr>
              <p14:xfrm>
                <a:off x="6279085" y="2095753"/>
                <a:ext cx="921240" cy="446040"/>
              </p14:xfrm>
            </p:contentPart>
          </mc:Choice>
          <mc:Fallback xmlns="">
            <p:pic>
              <p:nvPicPr>
                <p:cNvPr id="92" name="Ink 91">
                  <a:extLst>
                    <a:ext uri="{FF2B5EF4-FFF2-40B4-BE49-F238E27FC236}">
                      <a16:creationId xmlns:a16="http://schemas.microsoft.com/office/drawing/2014/main" id="{4C578005-7C3F-43A0-E76A-509BC1024912}"/>
                    </a:ext>
                  </a:extLst>
                </p:cNvPr>
                <p:cNvPicPr/>
                <p:nvPr/>
              </p:nvPicPr>
              <p:blipFill>
                <a:blip r:embed="rId139"/>
                <a:stretch>
                  <a:fillRect/>
                </a:stretch>
              </p:blipFill>
              <p:spPr>
                <a:xfrm>
                  <a:off x="6270085" y="2087113"/>
                  <a:ext cx="938880" cy="4636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3" name="Ink 92">
                  <a:extLst>
                    <a:ext uri="{FF2B5EF4-FFF2-40B4-BE49-F238E27FC236}">
                      <a16:creationId xmlns:a16="http://schemas.microsoft.com/office/drawing/2014/main" id="{1434E023-F1FD-C037-E316-5D299FD6E3D8}"/>
                    </a:ext>
                  </a:extLst>
                </p14:cNvPr>
                <p14:cNvContentPartPr/>
                <p14:nvPr/>
              </p14:nvContentPartPr>
              <p14:xfrm>
                <a:off x="7057045" y="2277913"/>
                <a:ext cx="232200" cy="23040"/>
              </p14:xfrm>
            </p:contentPart>
          </mc:Choice>
          <mc:Fallback xmlns="">
            <p:pic>
              <p:nvPicPr>
                <p:cNvPr id="93" name="Ink 92">
                  <a:extLst>
                    <a:ext uri="{FF2B5EF4-FFF2-40B4-BE49-F238E27FC236}">
                      <a16:creationId xmlns:a16="http://schemas.microsoft.com/office/drawing/2014/main" id="{1434E023-F1FD-C037-E316-5D299FD6E3D8}"/>
                    </a:ext>
                  </a:extLst>
                </p:cNvPr>
                <p:cNvPicPr/>
                <p:nvPr/>
              </p:nvPicPr>
              <p:blipFill>
                <a:blip r:embed="rId141"/>
                <a:stretch>
                  <a:fillRect/>
                </a:stretch>
              </p:blipFill>
              <p:spPr>
                <a:xfrm>
                  <a:off x="7048045" y="2269273"/>
                  <a:ext cx="2498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4" name="Ink 93">
                  <a:extLst>
                    <a:ext uri="{FF2B5EF4-FFF2-40B4-BE49-F238E27FC236}">
                      <a16:creationId xmlns:a16="http://schemas.microsoft.com/office/drawing/2014/main" id="{B466BE2B-488B-56C8-1AF5-9AA9ED1D6739}"/>
                    </a:ext>
                  </a:extLst>
                </p14:cNvPr>
                <p14:cNvContentPartPr/>
                <p14:nvPr/>
              </p14:nvContentPartPr>
              <p14:xfrm>
                <a:off x="7415605" y="2272873"/>
                <a:ext cx="1278720" cy="430200"/>
              </p14:xfrm>
            </p:contentPart>
          </mc:Choice>
          <mc:Fallback xmlns="">
            <p:pic>
              <p:nvPicPr>
                <p:cNvPr id="94" name="Ink 93">
                  <a:extLst>
                    <a:ext uri="{FF2B5EF4-FFF2-40B4-BE49-F238E27FC236}">
                      <a16:creationId xmlns:a16="http://schemas.microsoft.com/office/drawing/2014/main" id="{B466BE2B-488B-56C8-1AF5-9AA9ED1D6739}"/>
                    </a:ext>
                  </a:extLst>
                </p:cNvPr>
                <p:cNvPicPr/>
                <p:nvPr/>
              </p:nvPicPr>
              <p:blipFill>
                <a:blip r:embed="rId143"/>
                <a:stretch>
                  <a:fillRect/>
                </a:stretch>
              </p:blipFill>
              <p:spPr>
                <a:xfrm>
                  <a:off x="7406605" y="2263873"/>
                  <a:ext cx="129636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6" name="Ink 95">
                  <a:extLst>
                    <a:ext uri="{FF2B5EF4-FFF2-40B4-BE49-F238E27FC236}">
                      <a16:creationId xmlns:a16="http://schemas.microsoft.com/office/drawing/2014/main" id="{AC21A39B-64AB-7EB4-8305-D3E558074E71}"/>
                    </a:ext>
                  </a:extLst>
                </p14:cNvPr>
                <p14:cNvContentPartPr/>
                <p14:nvPr/>
              </p14:nvContentPartPr>
              <p14:xfrm>
                <a:off x="8871805" y="2185393"/>
                <a:ext cx="91440" cy="267480"/>
              </p14:xfrm>
            </p:contentPart>
          </mc:Choice>
          <mc:Fallback xmlns="">
            <p:pic>
              <p:nvPicPr>
                <p:cNvPr id="96" name="Ink 95">
                  <a:extLst>
                    <a:ext uri="{FF2B5EF4-FFF2-40B4-BE49-F238E27FC236}">
                      <a16:creationId xmlns:a16="http://schemas.microsoft.com/office/drawing/2014/main" id="{AC21A39B-64AB-7EB4-8305-D3E558074E71}"/>
                    </a:ext>
                  </a:extLst>
                </p:cNvPr>
                <p:cNvPicPr/>
                <p:nvPr/>
              </p:nvPicPr>
              <p:blipFill>
                <a:blip r:embed="rId145"/>
                <a:stretch>
                  <a:fillRect/>
                </a:stretch>
              </p:blipFill>
              <p:spPr>
                <a:xfrm>
                  <a:off x="8863165" y="2176753"/>
                  <a:ext cx="10908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7" name="Ink 96">
                  <a:extLst>
                    <a:ext uri="{FF2B5EF4-FFF2-40B4-BE49-F238E27FC236}">
                      <a16:creationId xmlns:a16="http://schemas.microsoft.com/office/drawing/2014/main" id="{058A39C9-CEC5-A241-DA9F-8F8C649A6C3C}"/>
                    </a:ext>
                  </a:extLst>
                </p14:cNvPr>
                <p14:cNvContentPartPr/>
                <p14:nvPr/>
              </p14:nvContentPartPr>
              <p14:xfrm>
                <a:off x="8773525" y="2581033"/>
                <a:ext cx="73800" cy="49320"/>
              </p14:xfrm>
            </p:contentPart>
          </mc:Choice>
          <mc:Fallback xmlns="">
            <p:pic>
              <p:nvPicPr>
                <p:cNvPr id="97" name="Ink 96">
                  <a:extLst>
                    <a:ext uri="{FF2B5EF4-FFF2-40B4-BE49-F238E27FC236}">
                      <a16:creationId xmlns:a16="http://schemas.microsoft.com/office/drawing/2014/main" id="{058A39C9-CEC5-A241-DA9F-8F8C649A6C3C}"/>
                    </a:ext>
                  </a:extLst>
                </p:cNvPr>
                <p:cNvPicPr/>
                <p:nvPr/>
              </p:nvPicPr>
              <p:blipFill>
                <a:blip r:embed="rId147"/>
                <a:stretch>
                  <a:fillRect/>
                </a:stretch>
              </p:blipFill>
              <p:spPr>
                <a:xfrm>
                  <a:off x="8764525" y="2572033"/>
                  <a:ext cx="914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8" name="Ink 97">
                  <a:extLst>
                    <a:ext uri="{FF2B5EF4-FFF2-40B4-BE49-F238E27FC236}">
                      <a16:creationId xmlns:a16="http://schemas.microsoft.com/office/drawing/2014/main" id="{D57A7AC0-770E-6344-60CC-52B45C392432}"/>
                    </a:ext>
                  </a:extLst>
                </p14:cNvPr>
                <p14:cNvContentPartPr/>
                <p14:nvPr/>
              </p14:nvContentPartPr>
              <p14:xfrm>
                <a:off x="9044605" y="2014033"/>
                <a:ext cx="167760" cy="687960"/>
              </p14:xfrm>
            </p:contentPart>
          </mc:Choice>
          <mc:Fallback xmlns="">
            <p:pic>
              <p:nvPicPr>
                <p:cNvPr id="98" name="Ink 97">
                  <a:extLst>
                    <a:ext uri="{FF2B5EF4-FFF2-40B4-BE49-F238E27FC236}">
                      <a16:creationId xmlns:a16="http://schemas.microsoft.com/office/drawing/2014/main" id="{D57A7AC0-770E-6344-60CC-52B45C392432}"/>
                    </a:ext>
                  </a:extLst>
                </p:cNvPr>
                <p:cNvPicPr/>
                <p:nvPr/>
              </p:nvPicPr>
              <p:blipFill>
                <a:blip r:embed="rId149"/>
                <a:stretch>
                  <a:fillRect/>
                </a:stretch>
              </p:blipFill>
              <p:spPr>
                <a:xfrm>
                  <a:off x="9035965" y="2005393"/>
                  <a:ext cx="185400" cy="705600"/>
                </a:xfrm>
                <a:prstGeom prst="rect">
                  <a:avLst/>
                </a:prstGeom>
              </p:spPr>
            </p:pic>
          </mc:Fallback>
        </mc:AlternateContent>
      </p:grpSp>
      <p:grpSp>
        <p:nvGrpSpPr>
          <p:cNvPr id="118" name="Group 117">
            <a:extLst>
              <a:ext uri="{FF2B5EF4-FFF2-40B4-BE49-F238E27FC236}">
                <a16:creationId xmlns:a16="http://schemas.microsoft.com/office/drawing/2014/main" id="{27F0A398-C8F1-0648-1F17-29BE3D44F902}"/>
              </a:ext>
            </a:extLst>
          </p:cNvPr>
          <p:cNvGrpSpPr/>
          <p:nvPr/>
        </p:nvGrpSpPr>
        <p:grpSpPr>
          <a:xfrm>
            <a:off x="838045" y="2977033"/>
            <a:ext cx="7975440" cy="496440"/>
            <a:chOff x="838045" y="2977033"/>
            <a:chExt cx="7975440" cy="496440"/>
          </a:xfrm>
        </p:grpSpPr>
        <mc:AlternateContent xmlns:mc="http://schemas.openxmlformats.org/markup-compatibility/2006" xmlns:p14="http://schemas.microsoft.com/office/powerpoint/2010/main">
          <mc:Choice Requires="p14">
            <p:contentPart p14:bwMode="auto" r:id="rId150">
              <p14:nvContentPartPr>
                <p14:cNvPr id="100" name="Ink 99">
                  <a:extLst>
                    <a:ext uri="{FF2B5EF4-FFF2-40B4-BE49-F238E27FC236}">
                      <a16:creationId xmlns:a16="http://schemas.microsoft.com/office/drawing/2014/main" id="{7D96C09D-ED57-3C3F-942F-194AEAE19524}"/>
                    </a:ext>
                  </a:extLst>
                </p14:cNvPr>
                <p14:cNvContentPartPr/>
                <p14:nvPr/>
              </p14:nvContentPartPr>
              <p14:xfrm>
                <a:off x="838045" y="3150553"/>
                <a:ext cx="370080" cy="292680"/>
              </p14:xfrm>
            </p:contentPart>
          </mc:Choice>
          <mc:Fallback xmlns="">
            <p:pic>
              <p:nvPicPr>
                <p:cNvPr id="100" name="Ink 99">
                  <a:extLst>
                    <a:ext uri="{FF2B5EF4-FFF2-40B4-BE49-F238E27FC236}">
                      <a16:creationId xmlns:a16="http://schemas.microsoft.com/office/drawing/2014/main" id="{7D96C09D-ED57-3C3F-942F-194AEAE19524}"/>
                    </a:ext>
                  </a:extLst>
                </p:cNvPr>
                <p:cNvPicPr/>
                <p:nvPr/>
              </p:nvPicPr>
              <p:blipFill>
                <a:blip r:embed="rId151"/>
                <a:stretch>
                  <a:fillRect/>
                </a:stretch>
              </p:blipFill>
              <p:spPr>
                <a:xfrm>
                  <a:off x="829405" y="3141553"/>
                  <a:ext cx="38772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1" name="Ink 100">
                  <a:extLst>
                    <a:ext uri="{FF2B5EF4-FFF2-40B4-BE49-F238E27FC236}">
                      <a16:creationId xmlns:a16="http://schemas.microsoft.com/office/drawing/2014/main" id="{C25FF1B3-F222-9052-1F07-CA6AE8701F2E}"/>
                    </a:ext>
                  </a:extLst>
                </p14:cNvPr>
                <p14:cNvContentPartPr/>
                <p14:nvPr/>
              </p14:nvContentPartPr>
              <p14:xfrm>
                <a:off x="1113085" y="3214633"/>
                <a:ext cx="204480" cy="237600"/>
              </p14:xfrm>
            </p:contentPart>
          </mc:Choice>
          <mc:Fallback xmlns="">
            <p:pic>
              <p:nvPicPr>
                <p:cNvPr id="101" name="Ink 100">
                  <a:extLst>
                    <a:ext uri="{FF2B5EF4-FFF2-40B4-BE49-F238E27FC236}">
                      <a16:creationId xmlns:a16="http://schemas.microsoft.com/office/drawing/2014/main" id="{C25FF1B3-F222-9052-1F07-CA6AE8701F2E}"/>
                    </a:ext>
                  </a:extLst>
                </p:cNvPr>
                <p:cNvPicPr/>
                <p:nvPr/>
              </p:nvPicPr>
              <p:blipFill>
                <a:blip r:embed="rId153"/>
                <a:stretch>
                  <a:fillRect/>
                </a:stretch>
              </p:blipFill>
              <p:spPr>
                <a:xfrm>
                  <a:off x="1104085" y="3205633"/>
                  <a:ext cx="22212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2" name="Ink 101">
                  <a:extLst>
                    <a:ext uri="{FF2B5EF4-FFF2-40B4-BE49-F238E27FC236}">
                      <a16:creationId xmlns:a16="http://schemas.microsoft.com/office/drawing/2014/main" id="{3D24B299-1756-181F-84ED-6491CC84A872}"/>
                    </a:ext>
                  </a:extLst>
                </p14:cNvPr>
                <p14:cNvContentPartPr/>
                <p14:nvPr/>
              </p14:nvContentPartPr>
              <p14:xfrm>
                <a:off x="1356445" y="3009433"/>
                <a:ext cx="683280" cy="448920"/>
              </p14:xfrm>
            </p:contentPart>
          </mc:Choice>
          <mc:Fallback xmlns="">
            <p:pic>
              <p:nvPicPr>
                <p:cNvPr id="102" name="Ink 101">
                  <a:extLst>
                    <a:ext uri="{FF2B5EF4-FFF2-40B4-BE49-F238E27FC236}">
                      <a16:creationId xmlns:a16="http://schemas.microsoft.com/office/drawing/2014/main" id="{3D24B299-1756-181F-84ED-6491CC84A872}"/>
                    </a:ext>
                  </a:extLst>
                </p:cNvPr>
                <p:cNvPicPr/>
                <p:nvPr/>
              </p:nvPicPr>
              <p:blipFill>
                <a:blip r:embed="rId155"/>
                <a:stretch>
                  <a:fillRect/>
                </a:stretch>
              </p:blipFill>
              <p:spPr>
                <a:xfrm>
                  <a:off x="1347445" y="3000793"/>
                  <a:ext cx="700920" cy="4665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3" name="Ink 102">
                  <a:extLst>
                    <a:ext uri="{FF2B5EF4-FFF2-40B4-BE49-F238E27FC236}">
                      <a16:creationId xmlns:a16="http://schemas.microsoft.com/office/drawing/2014/main" id="{86BE77EE-1555-C327-4580-18D0049E2FD3}"/>
                    </a:ext>
                  </a:extLst>
                </p14:cNvPr>
                <p14:cNvContentPartPr/>
                <p14:nvPr/>
              </p14:nvContentPartPr>
              <p14:xfrm>
                <a:off x="1599085" y="3204553"/>
                <a:ext cx="263520" cy="15480"/>
              </p14:xfrm>
            </p:contentPart>
          </mc:Choice>
          <mc:Fallback xmlns="">
            <p:pic>
              <p:nvPicPr>
                <p:cNvPr id="103" name="Ink 102">
                  <a:extLst>
                    <a:ext uri="{FF2B5EF4-FFF2-40B4-BE49-F238E27FC236}">
                      <a16:creationId xmlns:a16="http://schemas.microsoft.com/office/drawing/2014/main" id="{86BE77EE-1555-C327-4580-18D0049E2FD3}"/>
                    </a:ext>
                  </a:extLst>
                </p:cNvPr>
                <p:cNvPicPr/>
                <p:nvPr/>
              </p:nvPicPr>
              <p:blipFill>
                <a:blip r:embed="rId157"/>
                <a:stretch>
                  <a:fillRect/>
                </a:stretch>
              </p:blipFill>
              <p:spPr>
                <a:xfrm>
                  <a:off x="1590445" y="3195913"/>
                  <a:ext cx="2811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4" name="Ink 103">
                  <a:extLst>
                    <a:ext uri="{FF2B5EF4-FFF2-40B4-BE49-F238E27FC236}">
                      <a16:creationId xmlns:a16="http://schemas.microsoft.com/office/drawing/2014/main" id="{76291352-C365-87AC-DF5B-86350ED4D3A0}"/>
                    </a:ext>
                  </a:extLst>
                </p14:cNvPr>
                <p14:cNvContentPartPr/>
                <p14:nvPr/>
              </p14:nvContentPartPr>
              <p14:xfrm>
                <a:off x="1428085" y="3155953"/>
                <a:ext cx="43200" cy="7920"/>
              </p14:xfrm>
            </p:contentPart>
          </mc:Choice>
          <mc:Fallback xmlns="">
            <p:pic>
              <p:nvPicPr>
                <p:cNvPr id="104" name="Ink 103">
                  <a:extLst>
                    <a:ext uri="{FF2B5EF4-FFF2-40B4-BE49-F238E27FC236}">
                      <a16:creationId xmlns:a16="http://schemas.microsoft.com/office/drawing/2014/main" id="{76291352-C365-87AC-DF5B-86350ED4D3A0}"/>
                    </a:ext>
                  </a:extLst>
                </p:cNvPr>
                <p:cNvPicPr/>
                <p:nvPr/>
              </p:nvPicPr>
              <p:blipFill>
                <a:blip r:embed="rId159"/>
                <a:stretch>
                  <a:fillRect/>
                </a:stretch>
              </p:blipFill>
              <p:spPr>
                <a:xfrm>
                  <a:off x="1419445" y="3146953"/>
                  <a:ext cx="608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5" name="Ink 104">
                  <a:extLst>
                    <a:ext uri="{FF2B5EF4-FFF2-40B4-BE49-F238E27FC236}">
                      <a16:creationId xmlns:a16="http://schemas.microsoft.com/office/drawing/2014/main" id="{18663763-BBBA-85C7-9D37-EC8CAE08AD4C}"/>
                    </a:ext>
                  </a:extLst>
                </p14:cNvPr>
                <p14:cNvContentPartPr/>
                <p14:nvPr/>
              </p14:nvContentPartPr>
              <p14:xfrm>
                <a:off x="2194165" y="2979193"/>
                <a:ext cx="1433160" cy="491760"/>
              </p14:xfrm>
            </p:contentPart>
          </mc:Choice>
          <mc:Fallback xmlns="">
            <p:pic>
              <p:nvPicPr>
                <p:cNvPr id="105" name="Ink 104">
                  <a:extLst>
                    <a:ext uri="{FF2B5EF4-FFF2-40B4-BE49-F238E27FC236}">
                      <a16:creationId xmlns:a16="http://schemas.microsoft.com/office/drawing/2014/main" id="{18663763-BBBA-85C7-9D37-EC8CAE08AD4C}"/>
                    </a:ext>
                  </a:extLst>
                </p:cNvPr>
                <p:cNvPicPr/>
                <p:nvPr/>
              </p:nvPicPr>
              <p:blipFill>
                <a:blip r:embed="rId161"/>
                <a:stretch>
                  <a:fillRect/>
                </a:stretch>
              </p:blipFill>
              <p:spPr>
                <a:xfrm>
                  <a:off x="2185525" y="2970553"/>
                  <a:ext cx="1450800" cy="5094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6" name="Ink 105">
                  <a:extLst>
                    <a:ext uri="{FF2B5EF4-FFF2-40B4-BE49-F238E27FC236}">
                      <a16:creationId xmlns:a16="http://schemas.microsoft.com/office/drawing/2014/main" id="{A4AE320F-EE14-D071-7C66-D51336147B30}"/>
                    </a:ext>
                  </a:extLst>
                </p14:cNvPr>
                <p14:cNvContentPartPr/>
                <p14:nvPr/>
              </p14:nvContentPartPr>
              <p14:xfrm>
                <a:off x="3947365" y="3227233"/>
                <a:ext cx="775080" cy="223200"/>
              </p14:xfrm>
            </p:contentPart>
          </mc:Choice>
          <mc:Fallback xmlns="">
            <p:pic>
              <p:nvPicPr>
                <p:cNvPr id="106" name="Ink 105">
                  <a:extLst>
                    <a:ext uri="{FF2B5EF4-FFF2-40B4-BE49-F238E27FC236}">
                      <a16:creationId xmlns:a16="http://schemas.microsoft.com/office/drawing/2014/main" id="{A4AE320F-EE14-D071-7C66-D51336147B30}"/>
                    </a:ext>
                  </a:extLst>
                </p:cNvPr>
                <p:cNvPicPr/>
                <p:nvPr/>
              </p:nvPicPr>
              <p:blipFill>
                <a:blip r:embed="rId163"/>
                <a:stretch>
                  <a:fillRect/>
                </a:stretch>
              </p:blipFill>
              <p:spPr>
                <a:xfrm>
                  <a:off x="3938725" y="3218593"/>
                  <a:ext cx="79272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7" name="Ink 106">
                  <a:extLst>
                    <a:ext uri="{FF2B5EF4-FFF2-40B4-BE49-F238E27FC236}">
                      <a16:creationId xmlns:a16="http://schemas.microsoft.com/office/drawing/2014/main" id="{5AD1F342-82B3-C921-AB67-67B330A308CE}"/>
                    </a:ext>
                  </a:extLst>
                </p14:cNvPr>
                <p14:cNvContentPartPr/>
                <p14:nvPr/>
              </p14:nvContentPartPr>
              <p14:xfrm>
                <a:off x="4810285" y="3057673"/>
                <a:ext cx="22320" cy="133200"/>
              </p14:xfrm>
            </p:contentPart>
          </mc:Choice>
          <mc:Fallback xmlns="">
            <p:pic>
              <p:nvPicPr>
                <p:cNvPr id="107" name="Ink 106">
                  <a:extLst>
                    <a:ext uri="{FF2B5EF4-FFF2-40B4-BE49-F238E27FC236}">
                      <a16:creationId xmlns:a16="http://schemas.microsoft.com/office/drawing/2014/main" id="{5AD1F342-82B3-C921-AB67-67B330A308CE}"/>
                    </a:ext>
                  </a:extLst>
                </p:cNvPr>
                <p:cNvPicPr/>
                <p:nvPr/>
              </p:nvPicPr>
              <p:blipFill>
                <a:blip r:embed="rId165"/>
                <a:stretch>
                  <a:fillRect/>
                </a:stretch>
              </p:blipFill>
              <p:spPr>
                <a:xfrm>
                  <a:off x="4801645" y="3049033"/>
                  <a:ext cx="399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8" name="Ink 107">
                  <a:extLst>
                    <a:ext uri="{FF2B5EF4-FFF2-40B4-BE49-F238E27FC236}">
                      <a16:creationId xmlns:a16="http://schemas.microsoft.com/office/drawing/2014/main" id="{40B311A0-7463-08B3-AAE6-38C19D81B708}"/>
                    </a:ext>
                  </a:extLst>
                </p14:cNvPr>
                <p14:cNvContentPartPr/>
                <p14:nvPr/>
              </p14:nvContentPartPr>
              <p14:xfrm>
                <a:off x="4792645" y="3088273"/>
                <a:ext cx="269280" cy="371880"/>
              </p14:xfrm>
            </p:contentPart>
          </mc:Choice>
          <mc:Fallback xmlns="">
            <p:pic>
              <p:nvPicPr>
                <p:cNvPr id="108" name="Ink 107">
                  <a:extLst>
                    <a:ext uri="{FF2B5EF4-FFF2-40B4-BE49-F238E27FC236}">
                      <a16:creationId xmlns:a16="http://schemas.microsoft.com/office/drawing/2014/main" id="{40B311A0-7463-08B3-AAE6-38C19D81B708}"/>
                    </a:ext>
                  </a:extLst>
                </p:cNvPr>
                <p:cNvPicPr/>
                <p:nvPr/>
              </p:nvPicPr>
              <p:blipFill>
                <a:blip r:embed="rId167"/>
                <a:stretch>
                  <a:fillRect/>
                </a:stretch>
              </p:blipFill>
              <p:spPr>
                <a:xfrm>
                  <a:off x="4783645" y="3079273"/>
                  <a:ext cx="286920"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9" name="Ink 108">
                  <a:extLst>
                    <a:ext uri="{FF2B5EF4-FFF2-40B4-BE49-F238E27FC236}">
                      <a16:creationId xmlns:a16="http://schemas.microsoft.com/office/drawing/2014/main" id="{492A9A4B-B206-9927-81D0-3B005FC89692}"/>
                    </a:ext>
                  </a:extLst>
                </p14:cNvPr>
                <p14:cNvContentPartPr/>
                <p14:nvPr/>
              </p14:nvContentPartPr>
              <p14:xfrm>
                <a:off x="4832245" y="3214993"/>
                <a:ext cx="255960" cy="12240"/>
              </p14:xfrm>
            </p:contentPart>
          </mc:Choice>
          <mc:Fallback xmlns="">
            <p:pic>
              <p:nvPicPr>
                <p:cNvPr id="109" name="Ink 108">
                  <a:extLst>
                    <a:ext uri="{FF2B5EF4-FFF2-40B4-BE49-F238E27FC236}">
                      <a16:creationId xmlns:a16="http://schemas.microsoft.com/office/drawing/2014/main" id="{492A9A4B-B206-9927-81D0-3B005FC89692}"/>
                    </a:ext>
                  </a:extLst>
                </p:cNvPr>
                <p:cNvPicPr/>
                <p:nvPr/>
              </p:nvPicPr>
              <p:blipFill>
                <a:blip r:embed="rId169"/>
                <a:stretch>
                  <a:fillRect/>
                </a:stretch>
              </p:blipFill>
              <p:spPr>
                <a:xfrm>
                  <a:off x="4823605" y="3206353"/>
                  <a:ext cx="2736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1" name="Ink 110">
                  <a:extLst>
                    <a:ext uri="{FF2B5EF4-FFF2-40B4-BE49-F238E27FC236}">
                      <a16:creationId xmlns:a16="http://schemas.microsoft.com/office/drawing/2014/main" id="{00D1F9FE-B1BC-92DC-751C-D9026B67C0DE}"/>
                    </a:ext>
                  </a:extLst>
                </p14:cNvPr>
                <p14:cNvContentPartPr/>
                <p14:nvPr/>
              </p14:nvContentPartPr>
              <p14:xfrm>
                <a:off x="5307445" y="2996473"/>
                <a:ext cx="1244160" cy="475560"/>
              </p14:xfrm>
            </p:contentPart>
          </mc:Choice>
          <mc:Fallback xmlns="">
            <p:pic>
              <p:nvPicPr>
                <p:cNvPr id="111" name="Ink 110">
                  <a:extLst>
                    <a:ext uri="{FF2B5EF4-FFF2-40B4-BE49-F238E27FC236}">
                      <a16:creationId xmlns:a16="http://schemas.microsoft.com/office/drawing/2014/main" id="{00D1F9FE-B1BC-92DC-751C-D9026B67C0DE}"/>
                    </a:ext>
                  </a:extLst>
                </p:cNvPr>
                <p:cNvPicPr/>
                <p:nvPr/>
              </p:nvPicPr>
              <p:blipFill>
                <a:blip r:embed="rId171"/>
                <a:stretch>
                  <a:fillRect/>
                </a:stretch>
              </p:blipFill>
              <p:spPr>
                <a:xfrm>
                  <a:off x="5298805" y="2987473"/>
                  <a:ext cx="1261800" cy="4932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2" name="Ink 111">
                  <a:extLst>
                    <a:ext uri="{FF2B5EF4-FFF2-40B4-BE49-F238E27FC236}">
                      <a16:creationId xmlns:a16="http://schemas.microsoft.com/office/drawing/2014/main" id="{7C3B469D-63A3-281B-58ED-48117D13A9F6}"/>
                    </a:ext>
                  </a:extLst>
                </p14:cNvPr>
                <p14:cNvContentPartPr/>
                <p14:nvPr/>
              </p14:nvContentPartPr>
              <p14:xfrm>
                <a:off x="6229045" y="3169633"/>
                <a:ext cx="50040" cy="12240"/>
              </p14:xfrm>
            </p:contentPart>
          </mc:Choice>
          <mc:Fallback xmlns="">
            <p:pic>
              <p:nvPicPr>
                <p:cNvPr id="112" name="Ink 111">
                  <a:extLst>
                    <a:ext uri="{FF2B5EF4-FFF2-40B4-BE49-F238E27FC236}">
                      <a16:creationId xmlns:a16="http://schemas.microsoft.com/office/drawing/2014/main" id="{7C3B469D-63A3-281B-58ED-48117D13A9F6}"/>
                    </a:ext>
                  </a:extLst>
                </p:cNvPr>
                <p:cNvPicPr/>
                <p:nvPr/>
              </p:nvPicPr>
              <p:blipFill>
                <a:blip r:embed="rId173"/>
                <a:stretch>
                  <a:fillRect/>
                </a:stretch>
              </p:blipFill>
              <p:spPr>
                <a:xfrm>
                  <a:off x="6220045" y="3160993"/>
                  <a:ext cx="676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3" name="Ink 112">
                  <a:extLst>
                    <a:ext uri="{FF2B5EF4-FFF2-40B4-BE49-F238E27FC236}">
                      <a16:creationId xmlns:a16="http://schemas.microsoft.com/office/drawing/2014/main" id="{10479947-879F-C04F-B780-7ABEF3667BD8}"/>
                    </a:ext>
                  </a:extLst>
                </p14:cNvPr>
                <p14:cNvContentPartPr/>
                <p14:nvPr/>
              </p14:nvContentPartPr>
              <p14:xfrm>
                <a:off x="6781645" y="2977033"/>
                <a:ext cx="943560" cy="496440"/>
              </p14:xfrm>
            </p:contentPart>
          </mc:Choice>
          <mc:Fallback xmlns="">
            <p:pic>
              <p:nvPicPr>
                <p:cNvPr id="113" name="Ink 112">
                  <a:extLst>
                    <a:ext uri="{FF2B5EF4-FFF2-40B4-BE49-F238E27FC236}">
                      <a16:creationId xmlns:a16="http://schemas.microsoft.com/office/drawing/2014/main" id="{10479947-879F-C04F-B780-7ABEF3667BD8}"/>
                    </a:ext>
                  </a:extLst>
                </p:cNvPr>
                <p:cNvPicPr/>
                <p:nvPr/>
              </p:nvPicPr>
              <p:blipFill>
                <a:blip r:embed="rId175"/>
                <a:stretch>
                  <a:fillRect/>
                </a:stretch>
              </p:blipFill>
              <p:spPr>
                <a:xfrm>
                  <a:off x="6772645" y="2968033"/>
                  <a:ext cx="961200" cy="5140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4" name="Ink 113">
                  <a:extLst>
                    <a:ext uri="{FF2B5EF4-FFF2-40B4-BE49-F238E27FC236}">
                      <a16:creationId xmlns:a16="http://schemas.microsoft.com/office/drawing/2014/main" id="{3C28FD93-14A2-335D-929E-E42E58E528A0}"/>
                    </a:ext>
                  </a:extLst>
                </p14:cNvPr>
                <p14:cNvContentPartPr/>
                <p14:nvPr/>
              </p14:nvContentPartPr>
              <p14:xfrm>
                <a:off x="7328485" y="3204553"/>
                <a:ext cx="176400" cy="23040"/>
              </p14:xfrm>
            </p:contentPart>
          </mc:Choice>
          <mc:Fallback xmlns="">
            <p:pic>
              <p:nvPicPr>
                <p:cNvPr id="114" name="Ink 113">
                  <a:extLst>
                    <a:ext uri="{FF2B5EF4-FFF2-40B4-BE49-F238E27FC236}">
                      <a16:creationId xmlns:a16="http://schemas.microsoft.com/office/drawing/2014/main" id="{3C28FD93-14A2-335D-929E-E42E58E528A0}"/>
                    </a:ext>
                  </a:extLst>
                </p:cNvPr>
                <p:cNvPicPr/>
                <p:nvPr/>
              </p:nvPicPr>
              <p:blipFill>
                <a:blip r:embed="rId177"/>
                <a:stretch>
                  <a:fillRect/>
                </a:stretch>
              </p:blipFill>
              <p:spPr>
                <a:xfrm>
                  <a:off x="7319845" y="3195553"/>
                  <a:ext cx="1940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5" name="Ink 114">
                  <a:extLst>
                    <a:ext uri="{FF2B5EF4-FFF2-40B4-BE49-F238E27FC236}">
                      <a16:creationId xmlns:a16="http://schemas.microsoft.com/office/drawing/2014/main" id="{E062F48C-89EB-4101-090C-398D859631F5}"/>
                    </a:ext>
                  </a:extLst>
                </p14:cNvPr>
                <p14:cNvContentPartPr/>
                <p14:nvPr/>
              </p14:nvContentPartPr>
              <p14:xfrm>
                <a:off x="7156045" y="3068473"/>
                <a:ext cx="46440" cy="21240"/>
              </p14:xfrm>
            </p:contentPart>
          </mc:Choice>
          <mc:Fallback xmlns="">
            <p:pic>
              <p:nvPicPr>
                <p:cNvPr id="115" name="Ink 114">
                  <a:extLst>
                    <a:ext uri="{FF2B5EF4-FFF2-40B4-BE49-F238E27FC236}">
                      <a16:creationId xmlns:a16="http://schemas.microsoft.com/office/drawing/2014/main" id="{E062F48C-89EB-4101-090C-398D859631F5}"/>
                    </a:ext>
                  </a:extLst>
                </p:cNvPr>
                <p:cNvPicPr/>
                <p:nvPr/>
              </p:nvPicPr>
              <p:blipFill>
                <a:blip r:embed="rId179"/>
                <a:stretch>
                  <a:fillRect/>
                </a:stretch>
              </p:blipFill>
              <p:spPr>
                <a:xfrm>
                  <a:off x="7147045" y="3059473"/>
                  <a:ext cx="640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6" name="Ink 115">
                  <a:extLst>
                    <a:ext uri="{FF2B5EF4-FFF2-40B4-BE49-F238E27FC236}">
                      <a16:creationId xmlns:a16="http://schemas.microsoft.com/office/drawing/2014/main" id="{3F5F1498-7E91-9AA7-DCA8-F61EF48C4497}"/>
                    </a:ext>
                  </a:extLst>
                </p14:cNvPr>
                <p14:cNvContentPartPr/>
                <p14:nvPr/>
              </p14:nvContentPartPr>
              <p14:xfrm>
                <a:off x="7909885" y="2988553"/>
                <a:ext cx="903600" cy="475920"/>
              </p14:xfrm>
            </p:contentPart>
          </mc:Choice>
          <mc:Fallback xmlns="">
            <p:pic>
              <p:nvPicPr>
                <p:cNvPr id="116" name="Ink 115">
                  <a:extLst>
                    <a:ext uri="{FF2B5EF4-FFF2-40B4-BE49-F238E27FC236}">
                      <a16:creationId xmlns:a16="http://schemas.microsoft.com/office/drawing/2014/main" id="{3F5F1498-7E91-9AA7-DCA8-F61EF48C4497}"/>
                    </a:ext>
                  </a:extLst>
                </p:cNvPr>
                <p:cNvPicPr/>
                <p:nvPr/>
              </p:nvPicPr>
              <p:blipFill>
                <a:blip r:embed="rId181"/>
                <a:stretch>
                  <a:fillRect/>
                </a:stretch>
              </p:blipFill>
              <p:spPr>
                <a:xfrm>
                  <a:off x="7901245" y="2979553"/>
                  <a:ext cx="921240" cy="4935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7" name="Ink 116">
                  <a:extLst>
                    <a:ext uri="{FF2B5EF4-FFF2-40B4-BE49-F238E27FC236}">
                      <a16:creationId xmlns:a16="http://schemas.microsoft.com/office/drawing/2014/main" id="{CD8F0095-CAFC-147C-1095-EA1DACFFDC37}"/>
                    </a:ext>
                  </a:extLst>
                </p14:cNvPr>
                <p14:cNvContentPartPr/>
                <p14:nvPr/>
              </p14:nvContentPartPr>
              <p14:xfrm>
                <a:off x="7993765" y="3237673"/>
                <a:ext cx="356040" cy="11160"/>
              </p14:xfrm>
            </p:contentPart>
          </mc:Choice>
          <mc:Fallback xmlns="">
            <p:pic>
              <p:nvPicPr>
                <p:cNvPr id="117" name="Ink 116">
                  <a:extLst>
                    <a:ext uri="{FF2B5EF4-FFF2-40B4-BE49-F238E27FC236}">
                      <a16:creationId xmlns:a16="http://schemas.microsoft.com/office/drawing/2014/main" id="{CD8F0095-CAFC-147C-1095-EA1DACFFDC37}"/>
                    </a:ext>
                  </a:extLst>
                </p:cNvPr>
                <p:cNvPicPr/>
                <p:nvPr/>
              </p:nvPicPr>
              <p:blipFill>
                <a:blip r:embed="rId183"/>
                <a:stretch>
                  <a:fillRect/>
                </a:stretch>
              </p:blipFill>
              <p:spPr>
                <a:xfrm>
                  <a:off x="7984765" y="3229033"/>
                  <a:ext cx="373680" cy="28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4">
            <p14:nvContentPartPr>
              <p14:cNvPr id="119" name="Ink 118">
                <a:extLst>
                  <a:ext uri="{FF2B5EF4-FFF2-40B4-BE49-F238E27FC236}">
                    <a16:creationId xmlns:a16="http://schemas.microsoft.com/office/drawing/2014/main" id="{A82B1083-5202-1CA6-C88C-8FE07CCA58BF}"/>
                  </a:ext>
                </a:extLst>
              </p14:cNvPr>
              <p14:cNvContentPartPr/>
              <p14:nvPr/>
            </p14:nvContentPartPr>
            <p14:xfrm>
              <a:off x="9005365" y="3022753"/>
              <a:ext cx="2003400" cy="486360"/>
            </p14:xfrm>
          </p:contentPart>
        </mc:Choice>
        <mc:Fallback xmlns="">
          <p:pic>
            <p:nvPicPr>
              <p:cNvPr id="119" name="Ink 118">
                <a:extLst>
                  <a:ext uri="{FF2B5EF4-FFF2-40B4-BE49-F238E27FC236}">
                    <a16:creationId xmlns:a16="http://schemas.microsoft.com/office/drawing/2014/main" id="{A82B1083-5202-1CA6-C88C-8FE07CCA58BF}"/>
                  </a:ext>
                </a:extLst>
              </p:cNvPr>
              <p:cNvPicPr/>
              <p:nvPr/>
            </p:nvPicPr>
            <p:blipFill>
              <a:blip r:embed="rId185"/>
              <a:stretch>
                <a:fillRect/>
              </a:stretch>
            </p:blipFill>
            <p:spPr>
              <a:xfrm>
                <a:off x="8996365" y="3014113"/>
                <a:ext cx="2021040" cy="504000"/>
              </a:xfrm>
              <a:prstGeom prst="rect">
                <a:avLst/>
              </a:prstGeom>
            </p:spPr>
          </p:pic>
        </mc:Fallback>
      </mc:AlternateContent>
      <p:grpSp>
        <p:nvGrpSpPr>
          <p:cNvPr id="134" name="Group 133">
            <a:extLst>
              <a:ext uri="{FF2B5EF4-FFF2-40B4-BE49-F238E27FC236}">
                <a16:creationId xmlns:a16="http://schemas.microsoft.com/office/drawing/2014/main" id="{1648D71B-44B4-6928-2ECE-85B11E6795C6}"/>
              </a:ext>
            </a:extLst>
          </p:cNvPr>
          <p:cNvGrpSpPr/>
          <p:nvPr/>
        </p:nvGrpSpPr>
        <p:grpSpPr>
          <a:xfrm>
            <a:off x="696925" y="3758953"/>
            <a:ext cx="1281600" cy="615600"/>
            <a:chOff x="696925" y="3758953"/>
            <a:chExt cx="1281600" cy="615600"/>
          </a:xfrm>
        </p:grpSpPr>
        <mc:AlternateContent xmlns:mc="http://schemas.openxmlformats.org/markup-compatibility/2006" xmlns:p14="http://schemas.microsoft.com/office/powerpoint/2010/main">
          <mc:Choice Requires="p14">
            <p:contentPart p14:bwMode="auto" r:id="rId186">
              <p14:nvContentPartPr>
                <p14:cNvPr id="120" name="Ink 119">
                  <a:extLst>
                    <a:ext uri="{FF2B5EF4-FFF2-40B4-BE49-F238E27FC236}">
                      <a16:creationId xmlns:a16="http://schemas.microsoft.com/office/drawing/2014/main" id="{47A51022-354B-45FD-0B0C-71C61CAF3F34}"/>
                    </a:ext>
                  </a:extLst>
                </p14:cNvPr>
                <p14:cNvContentPartPr/>
                <p14:nvPr/>
              </p14:nvContentPartPr>
              <p14:xfrm>
                <a:off x="696925" y="3758953"/>
                <a:ext cx="1136880" cy="615600"/>
              </p14:xfrm>
            </p:contentPart>
          </mc:Choice>
          <mc:Fallback xmlns="">
            <p:pic>
              <p:nvPicPr>
                <p:cNvPr id="120" name="Ink 119">
                  <a:extLst>
                    <a:ext uri="{FF2B5EF4-FFF2-40B4-BE49-F238E27FC236}">
                      <a16:creationId xmlns:a16="http://schemas.microsoft.com/office/drawing/2014/main" id="{47A51022-354B-45FD-0B0C-71C61CAF3F34}"/>
                    </a:ext>
                  </a:extLst>
                </p:cNvPr>
                <p:cNvPicPr/>
                <p:nvPr/>
              </p:nvPicPr>
              <p:blipFill>
                <a:blip r:embed="rId187"/>
                <a:stretch>
                  <a:fillRect/>
                </a:stretch>
              </p:blipFill>
              <p:spPr>
                <a:xfrm>
                  <a:off x="687925" y="3749953"/>
                  <a:ext cx="1154520" cy="6332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1" name="Ink 120">
                  <a:extLst>
                    <a:ext uri="{FF2B5EF4-FFF2-40B4-BE49-F238E27FC236}">
                      <a16:creationId xmlns:a16="http://schemas.microsoft.com/office/drawing/2014/main" id="{F5CB518F-C812-4A23-966C-7F4CE5E76227}"/>
                    </a:ext>
                  </a:extLst>
                </p14:cNvPr>
                <p14:cNvContentPartPr/>
                <p14:nvPr/>
              </p14:nvContentPartPr>
              <p14:xfrm>
                <a:off x="1761805" y="4027873"/>
                <a:ext cx="216720" cy="203400"/>
              </p14:xfrm>
            </p:contentPart>
          </mc:Choice>
          <mc:Fallback xmlns="">
            <p:pic>
              <p:nvPicPr>
                <p:cNvPr id="121" name="Ink 120">
                  <a:extLst>
                    <a:ext uri="{FF2B5EF4-FFF2-40B4-BE49-F238E27FC236}">
                      <a16:creationId xmlns:a16="http://schemas.microsoft.com/office/drawing/2014/main" id="{F5CB518F-C812-4A23-966C-7F4CE5E76227}"/>
                    </a:ext>
                  </a:extLst>
                </p:cNvPr>
                <p:cNvPicPr/>
                <p:nvPr/>
              </p:nvPicPr>
              <p:blipFill>
                <a:blip r:embed="rId189"/>
                <a:stretch>
                  <a:fillRect/>
                </a:stretch>
              </p:blipFill>
              <p:spPr>
                <a:xfrm>
                  <a:off x="1752805" y="4018873"/>
                  <a:ext cx="234360" cy="221040"/>
                </a:xfrm>
                <a:prstGeom prst="rect">
                  <a:avLst/>
                </a:prstGeom>
              </p:spPr>
            </p:pic>
          </mc:Fallback>
        </mc:AlternateContent>
      </p:grpSp>
      <p:grpSp>
        <p:nvGrpSpPr>
          <p:cNvPr id="133" name="Group 132">
            <a:extLst>
              <a:ext uri="{FF2B5EF4-FFF2-40B4-BE49-F238E27FC236}">
                <a16:creationId xmlns:a16="http://schemas.microsoft.com/office/drawing/2014/main" id="{10217698-3EED-57DF-1EFC-0981EFC9CB7F}"/>
              </a:ext>
            </a:extLst>
          </p:cNvPr>
          <p:cNvGrpSpPr/>
          <p:nvPr/>
        </p:nvGrpSpPr>
        <p:grpSpPr>
          <a:xfrm>
            <a:off x="2387485" y="3649873"/>
            <a:ext cx="7098120" cy="810000"/>
            <a:chOff x="2387485" y="3649873"/>
            <a:chExt cx="7098120" cy="810000"/>
          </a:xfrm>
        </p:grpSpPr>
        <mc:AlternateContent xmlns:mc="http://schemas.openxmlformats.org/markup-compatibility/2006" xmlns:p14="http://schemas.microsoft.com/office/powerpoint/2010/main">
          <mc:Choice Requires="p14">
            <p:contentPart p14:bwMode="auto" r:id="rId190">
              <p14:nvContentPartPr>
                <p14:cNvPr id="122" name="Ink 121">
                  <a:extLst>
                    <a:ext uri="{FF2B5EF4-FFF2-40B4-BE49-F238E27FC236}">
                      <a16:creationId xmlns:a16="http://schemas.microsoft.com/office/drawing/2014/main" id="{F245E502-C4E3-AA07-D092-B1CA7D9F74BE}"/>
                    </a:ext>
                  </a:extLst>
                </p14:cNvPr>
                <p14:cNvContentPartPr/>
                <p14:nvPr/>
              </p14:nvContentPartPr>
              <p14:xfrm>
                <a:off x="2387485" y="3744193"/>
                <a:ext cx="2064960" cy="715680"/>
              </p14:xfrm>
            </p:contentPart>
          </mc:Choice>
          <mc:Fallback xmlns="">
            <p:pic>
              <p:nvPicPr>
                <p:cNvPr id="122" name="Ink 121">
                  <a:extLst>
                    <a:ext uri="{FF2B5EF4-FFF2-40B4-BE49-F238E27FC236}">
                      <a16:creationId xmlns:a16="http://schemas.microsoft.com/office/drawing/2014/main" id="{F245E502-C4E3-AA07-D092-B1CA7D9F74BE}"/>
                    </a:ext>
                  </a:extLst>
                </p:cNvPr>
                <p:cNvPicPr/>
                <p:nvPr/>
              </p:nvPicPr>
              <p:blipFill>
                <a:blip r:embed="rId191"/>
                <a:stretch>
                  <a:fillRect/>
                </a:stretch>
              </p:blipFill>
              <p:spPr>
                <a:xfrm>
                  <a:off x="2378845" y="3735193"/>
                  <a:ext cx="2082600" cy="7333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3" name="Ink 122">
                  <a:extLst>
                    <a:ext uri="{FF2B5EF4-FFF2-40B4-BE49-F238E27FC236}">
                      <a16:creationId xmlns:a16="http://schemas.microsoft.com/office/drawing/2014/main" id="{FEDBBA81-F8DF-2E46-517F-00218C8F786F}"/>
                    </a:ext>
                  </a:extLst>
                </p14:cNvPr>
                <p14:cNvContentPartPr/>
                <p14:nvPr/>
              </p14:nvContentPartPr>
              <p14:xfrm>
                <a:off x="3724165" y="3929593"/>
                <a:ext cx="419400" cy="45720"/>
              </p14:xfrm>
            </p:contentPart>
          </mc:Choice>
          <mc:Fallback xmlns="">
            <p:pic>
              <p:nvPicPr>
                <p:cNvPr id="123" name="Ink 122">
                  <a:extLst>
                    <a:ext uri="{FF2B5EF4-FFF2-40B4-BE49-F238E27FC236}">
                      <a16:creationId xmlns:a16="http://schemas.microsoft.com/office/drawing/2014/main" id="{FEDBBA81-F8DF-2E46-517F-00218C8F786F}"/>
                    </a:ext>
                  </a:extLst>
                </p:cNvPr>
                <p:cNvPicPr/>
                <p:nvPr/>
              </p:nvPicPr>
              <p:blipFill>
                <a:blip r:embed="rId193"/>
                <a:stretch>
                  <a:fillRect/>
                </a:stretch>
              </p:blipFill>
              <p:spPr>
                <a:xfrm>
                  <a:off x="3715165" y="3920593"/>
                  <a:ext cx="4370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4" name="Ink 123">
                  <a:extLst>
                    <a:ext uri="{FF2B5EF4-FFF2-40B4-BE49-F238E27FC236}">
                      <a16:creationId xmlns:a16="http://schemas.microsoft.com/office/drawing/2014/main" id="{DEDC5E57-795D-3C11-1CA3-9604A08F4733}"/>
                    </a:ext>
                  </a:extLst>
                </p14:cNvPr>
                <p14:cNvContentPartPr/>
                <p14:nvPr/>
              </p14:nvContentPartPr>
              <p14:xfrm>
                <a:off x="4779325" y="3800713"/>
                <a:ext cx="436680" cy="396000"/>
              </p14:xfrm>
            </p:contentPart>
          </mc:Choice>
          <mc:Fallback xmlns="">
            <p:pic>
              <p:nvPicPr>
                <p:cNvPr id="124" name="Ink 123">
                  <a:extLst>
                    <a:ext uri="{FF2B5EF4-FFF2-40B4-BE49-F238E27FC236}">
                      <a16:creationId xmlns:a16="http://schemas.microsoft.com/office/drawing/2014/main" id="{DEDC5E57-795D-3C11-1CA3-9604A08F4733}"/>
                    </a:ext>
                  </a:extLst>
                </p:cNvPr>
                <p:cNvPicPr/>
                <p:nvPr/>
              </p:nvPicPr>
              <p:blipFill>
                <a:blip r:embed="rId195"/>
                <a:stretch>
                  <a:fillRect/>
                </a:stretch>
              </p:blipFill>
              <p:spPr>
                <a:xfrm>
                  <a:off x="4770685" y="3791713"/>
                  <a:ext cx="454320" cy="4136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5" name="Ink 124">
                  <a:extLst>
                    <a:ext uri="{FF2B5EF4-FFF2-40B4-BE49-F238E27FC236}">
                      <a16:creationId xmlns:a16="http://schemas.microsoft.com/office/drawing/2014/main" id="{3F9BA1D8-526A-64BC-17F8-50B4BDE1D440}"/>
                    </a:ext>
                  </a:extLst>
                </p14:cNvPr>
                <p14:cNvContentPartPr/>
                <p14:nvPr/>
              </p14:nvContentPartPr>
              <p14:xfrm>
                <a:off x="5043925" y="3940033"/>
                <a:ext cx="162000" cy="4680"/>
              </p14:xfrm>
            </p:contentPart>
          </mc:Choice>
          <mc:Fallback xmlns="">
            <p:pic>
              <p:nvPicPr>
                <p:cNvPr id="125" name="Ink 124">
                  <a:extLst>
                    <a:ext uri="{FF2B5EF4-FFF2-40B4-BE49-F238E27FC236}">
                      <a16:creationId xmlns:a16="http://schemas.microsoft.com/office/drawing/2014/main" id="{3F9BA1D8-526A-64BC-17F8-50B4BDE1D440}"/>
                    </a:ext>
                  </a:extLst>
                </p:cNvPr>
                <p:cNvPicPr/>
                <p:nvPr/>
              </p:nvPicPr>
              <p:blipFill>
                <a:blip r:embed="rId197"/>
                <a:stretch>
                  <a:fillRect/>
                </a:stretch>
              </p:blipFill>
              <p:spPr>
                <a:xfrm>
                  <a:off x="5034925" y="3931393"/>
                  <a:ext cx="1796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6" name="Ink 125">
                  <a:extLst>
                    <a:ext uri="{FF2B5EF4-FFF2-40B4-BE49-F238E27FC236}">
                      <a16:creationId xmlns:a16="http://schemas.microsoft.com/office/drawing/2014/main" id="{5132BD6D-98F4-EA5D-D9B8-93E28673C2AC}"/>
                    </a:ext>
                  </a:extLst>
                </p14:cNvPr>
                <p14:cNvContentPartPr/>
                <p14:nvPr/>
              </p14:nvContentPartPr>
              <p14:xfrm>
                <a:off x="5495005" y="3649873"/>
                <a:ext cx="1138320" cy="516960"/>
              </p14:xfrm>
            </p:contentPart>
          </mc:Choice>
          <mc:Fallback xmlns="">
            <p:pic>
              <p:nvPicPr>
                <p:cNvPr id="126" name="Ink 125">
                  <a:extLst>
                    <a:ext uri="{FF2B5EF4-FFF2-40B4-BE49-F238E27FC236}">
                      <a16:creationId xmlns:a16="http://schemas.microsoft.com/office/drawing/2014/main" id="{5132BD6D-98F4-EA5D-D9B8-93E28673C2AC}"/>
                    </a:ext>
                  </a:extLst>
                </p:cNvPr>
                <p:cNvPicPr/>
                <p:nvPr/>
              </p:nvPicPr>
              <p:blipFill>
                <a:blip r:embed="rId199"/>
                <a:stretch>
                  <a:fillRect/>
                </a:stretch>
              </p:blipFill>
              <p:spPr>
                <a:xfrm>
                  <a:off x="5486365" y="3641233"/>
                  <a:ext cx="1155960" cy="5346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7" name="Ink 126">
                  <a:extLst>
                    <a:ext uri="{FF2B5EF4-FFF2-40B4-BE49-F238E27FC236}">
                      <a16:creationId xmlns:a16="http://schemas.microsoft.com/office/drawing/2014/main" id="{740D2EA3-4116-8134-BE2C-1F552116F429}"/>
                    </a:ext>
                  </a:extLst>
                </p14:cNvPr>
                <p14:cNvContentPartPr/>
                <p14:nvPr/>
              </p14:nvContentPartPr>
              <p14:xfrm>
                <a:off x="6421645" y="3882793"/>
                <a:ext cx="209880" cy="18720"/>
              </p14:xfrm>
            </p:contentPart>
          </mc:Choice>
          <mc:Fallback xmlns="">
            <p:pic>
              <p:nvPicPr>
                <p:cNvPr id="127" name="Ink 126">
                  <a:extLst>
                    <a:ext uri="{FF2B5EF4-FFF2-40B4-BE49-F238E27FC236}">
                      <a16:creationId xmlns:a16="http://schemas.microsoft.com/office/drawing/2014/main" id="{740D2EA3-4116-8134-BE2C-1F552116F429}"/>
                    </a:ext>
                  </a:extLst>
                </p:cNvPr>
                <p:cNvPicPr/>
                <p:nvPr/>
              </p:nvPicPr>
              <p:blipFill>
                <a:blip r:embed="rId201"/>
                <a:stretch>
                  <a:fillRect/>
                </a:stretch>
              </p:blipFill>
              <p:spPr>
                <a:xfrm>
                  <a:off x="6412645" y="3874153"/>
                  <a:ext cx="2275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8" name="Ink 127">
                  <a:extLst>
                    <a:ext uri="{FF2B5EF4-FFF2-40B4-BE49-F238E27FC236}">
                      <a16:creationId xmlns:a16="http://schemas.microsoft.com/office/drawing/2014/main" id="{FBC2BAA5-E4BC-889E-8555-8923E67E7B8A}"/>
                    </a:ext>
                  </a:extLst>
                </p14:cNvPr>
                <p14:cNvContentPartPr/>
                <p14:nvPr/>
              </p14:nvContentPartPr>
              <p14:xfrm>
                <a:off x="7017805" y="3880273"/>
                <a:ext cx="788760" cy="212400"/>
              </p14:xfrm>
            </p:contentPart>
          </mc:Choice>
          <mc:Fallback xmlns="">
            <p:pic>
              <p:nvPicPr>
                <p:cNvPr id="128" name="Ink 127">
                  <a:extLst>
                    <a:ext uri="{FF2B5EF4-FFF2-40B4-BE49-F238E27FC236}">
                      <a16:creationId xmlns:a16="http://schemas.microsoft.com/office/drawing/2014/main" id="{FBC2BAA5-E4BC-889E-8555-8923E67E7B8A}"/>
                    </a:ext>
                  </a:extLst>
                </p:cNvPr>
                <p:cNvPicPr/>
                <p:nvPr/>
              </p:nvPicPr>
              <p:blipFill>
                <a:blip r:embed="rId203"/>
                <a:stretch>
                  <a:fillRect/>
                </a:stretch>
              </p:blipFill>
              <p:spPr>
                <a:xfrm>
                  <a:off x="7008805" y="3871273"/>
                  <a:ext cx="8064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9" name="Ink 128">
                  <a:extLst>
                    <a:ext uri="{FF2B5EF4-FFF2-40B4-BE49-F238E27FC236}">
                      <a16:creationId xmlns:a16="http://schemas.microsoft.com/office/drawing/2014/main" id="{42B296A0-F83F-A6D2-FC1F-D5D1870B9BD4}"/>
                    </a:ext>
                  </a:extLst>
                </p14:cNvPr>
                <p14:cNvContentPartPr/>
                <p14:nvPr/>
              </p14:nvContentPartPr>
              <p14:xfrm>
                <a:off x="8140645" y="3749233"/>
                <a:ext cx="1190160" cy="324720"/>
              </p14:xfrm>
            </p:contentPart>
          </mc:Choice>
          <mc:Fallback xmlns="">
            <p:pic>
              <p:nvPicPr>
                <p:cNvPr id="129" name="Ink 128">
                  <a:extLst>
                    <a:ext uri="{FF2B5EF4-FFF2-40B4-BE49-F238E27FC236}">
                      <a16:creationId xmlns:a16="http://schemas.microsoft.com/office/drawing/2014/main" id="{42B296A0-F83F-A6D2-FC1F-D5D1870B9BD4}"/>
                    </a:ext>
                  </a:extLst>
                </p:cNvPr>
                <p:cNvPicPr/>
                <p:nvPr/>
              </p:nvPicPr>
              <p:blipFill>
                <a:blip r:embed="rId205"/>
                <a:stretch>
                  <a:fillRect/>
                </a:stretch>
              </p:blipFill>
              <p:spPr>
                <a:xfrm>
                  <a:off x="8132005" y="3740593"/>
                  <a:ext cx="120780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0" name="Ink 129">
                  <a:extLst>
                    <a:ext uri="{FF2B5EF4-FFF2-40B4-BE49-F238E27FC236}">
                      <a16:creationId xmlns:a16="http://schemas.microsoft.com/office/drawing/2014/main" id="{8D1E7162-D372-D27B-5246-F0085296483C}"/>
                    </a:ext>
                  </a:extLst>
                </p14:cNvPr>
                <p14:cNvContentPartPr/>
                <p14:nvPr/>
              </p14:nvContentPartPr>
              <p14:xfrm>
                <a:off x="9032725" y="3829513"/>
                <a:ext cx="313920" cy="55080"/>
              </p14:xfrm>
            </p:contentPart>
          </mc:Choice>
          <mc:Fallback xmlns="">
            <p:pic>
              <p:nvPicPr>
                <p:cNvPr id="130" name="Ink 129">
                  <a:extLst>
                    <a:ext uri="{FF2B5EF4-FFF2-40B4-BE49-F238E27FC236}">
                      <a16:creationId xmlns:a16="http://schemas.microsoft.com/office/drawing/2014/main" id="{8D1E7162-D372-D27B-5246-F0085296483C}"/>
                    </a:ext>
                  </a:extLst>
                </p:cNvPr>
                <p:cNvPicPr/>
                <p:nvPr/>
              </p:nvPicPr>
              <p:blipFill>
                <a:blip r:embed="rId207"/>
                <a:stretch>
                  <a:fillRect/>
                </a:stretch>
              </p:blipFill>
              <p:spPr>
                <a:xfrm>
                  <a:off x="9024085" y="3820513"/>
                  <a:ext cx="3315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1" name="Ink 130">
                  <a:extLst>
                    <a:ext uri="{FF2B5EF4-FFF2-40B4-BE49-F238E27FC236}">
                      <a16:creationId xmlns:a16="http://schemas.microsoft.com/office/drawing/2014/main" id="{4F4B7F6E-6456-BC28-4D94-14B3438C17A7}"/>
                    </a:ext>
                  </a:extLst>
                </p14:cNvPr>
                <p14:cNvContentPartPr/>
                <p14:nvPr/>
              </p14:nvContentPartPr>
              <p14:xfrm>
                <a:off x="8988085" y="3729793"/>
                <a:ext cx="22320" cy="54360"/>
              </p14:xfrm>
            </p:contentPart>
          </mc:Choice>
          <mc:Fallback xmlns="">
            <p:pic>
              <p:nvPicPr>
                <p:cNvPr id="131" name="Ink 130">
                  <a:extLst>
                    <a:ext uri="{FF2B5EF4-FFF2-40B4-BE49-F238E27FC236}">
                      <a16:creationId xmlns:a16="http://schemas.microsoft.com/office/drawing/2014/main" id="{4F4B7F6E-6456-BC28-4D94-14B3438C17A7}"/>
                    </a:ext>
                  </a:extLst>
                </p:cNvPr>
                <p:cNvPicPr/>
                <p:nvPr/>
              </p:nvPicPr>
              <p:blipFill>
                <a:blip r:embed="rId209"/>
                <a:stretch>
                  <a:fillRect/>
                </a:stretch>
              </p:blipFill>
              <p:spPr>
                <a:xfrm>
                  <a:off x="8979085" y="3721153"/>
                  <a:ext cx="399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2" name="Ink 131">
                  <a:extLst>
                    <a:ext uri="{FF2B5EF4-FFF2-40B4-BE49-F238E27FC236}">
                      <a16:creationId xmlns:a16="http://schemas.microsoft.com/office/drawing/2014/main" id="{88F684DF-0383-9905-3F1D-204B74B6E0FB}"/>
                    </a:ext>
                  </a:extLst>
                </p14:cNvPr>
                <p14:cNvContentPartPr/>
                <p14:nvPr/>
              </p14:nvContentPartPr>
              <p14:xfrm>
                <a:off x="9466885" y="4094473"/>
                <a:ext cx="18720" cy="33840"/>
              </p14:xfrm>
            </p:contentPart>
          </mc:Choice>
          <mc:Fallback xmlns="">
            <p:pic>
              <p:nvPicPr>
                <p:cNvPr id="132" name="Ink 131">
                  <a:extLst>
                    <a:ext uri="{FF2B5EF4-FFF2-40B4-BE49-F238E27FC236}">
                      <a16:creationId xmlns:a16="http://schemas.microsoft.com/office/drawing/2014/main" id="{88F684DF-0383-9905-3F1D-204B74B6E0FB}"/>
                    </a:ext>
                  </a:extLst>
                </p:cNvPr>
                <p:cNvPicPr/>
                <p:nvPr/>
              </p:nvPicPr>
              <p:blipFill>
                <a:blip r:embed="rId211"/>
                <a:stretch>
                  <a:fillRect/>
                </a:stretch>
              </p:blipFill>
              <p:spPr>
                <a:xfrm>
                  <a:off x="9458245" y="4085473"/>
                  <a:ext cx="36360" cy="51480"/>
                </a:xfrm>
                <a:prstGeom prst="rect">
                  <a:avLst/>
                </a:prstGeom>
              </p:spPr>
            </p:pic>
          </mc:Fallback>
        </mc:AlternateContent>
      </p:grpSp>
      <p:grpSp>
        <p:nvGrpSpPr>
          <p:cNvPr id="149" name="Group 148">
            <a:extLst>
              <a:ext uri="{FF2B5EF4-FFF2-40B4-BE49-F238E27FC236}">
                <a16:creationId xmlns:a16="http://schemas.microsoft.com/office/drawing/2014/main" id="{FEF53FAB-55AC-12CC-AAB2-12C5E03FA460}"/>
              </a:ext>
            </a:extLst>
          </p:cNvPr>
          <p:cNvGrpSpPr/>
          <p:nvPr/>
        </p:nvGrpSpPr>
        <p:grpSpPr>
          <a:xfrm>
            <a:off x="877285" y="4575793"/>
            <a:ext cx="3173760" cy="570240"/>
            <a:chOff x="877285" y="4575793"/>
            <a:chExt cx="3173760" cy="570240"/>
          </a:xfrm>
        </p:grpSpPr>
        <mc:AlternateContent xmlns:mc="http://schemas.openxmlformats.org/markup-compatibility/2006" xmlns:p14="http://schemas.microsoft.com/office/powerpoint/2010/main">
          <mc:Choice Requires="p14">
            <p:contentPart p14:bwMode="auto" r:id="rId212">
              <p14:nvContentPartPr>
                <p14:cNvPr id="135" name="Ink 134">
                  <a:extLst>
                    <a:ext uri="{FF2B5EF4-FFF2-40B4-BE49-F238E27FC236}">
                      <a16:creationId xmlns:a16="http://schemas.microsoft.com/office/drawing/2014/main" id="{82C91757-7A02-69F9-A080-D06DF159A5F9}"/>
                    </a:ext>
                  </a:extLst>
                </p14:cNvPr>
                <p14:cNvContentPartPr/>
                <p14:nvPr/>
              </p14:nvContentPartPr>
              <p14:xfrm>
                <a:off x="877285" y="4591273"/>
                <a:ext cx="559440" cy="415440"/>
              </p14:xfrm>
            </p:contentPart>
          </mc:Choice>
          <mc:Fallback xmlns="">
            <p:pic>
              <p:nvPicPr>
                <p:cNvPr id="135" name="Ink 134">
                  <a:extLst>
                    <a:ext uri="{FF2B5EF4-FFF2-40B4-BE49-F238E27FC236}">
                      <a16:creationId xmlns:a16="http://schemas.microsoft.com/office/drawing/2014/main" id="{82C91757-7A02-69F9-A080-D06DF159A5F9}"/>
                    </a:ext>
                  </a:extLst>
                </p:cNvPr>
                <p:cNvPicPr/>
                <p:nvPr/>
              </p:nvPicPr>
              <p:blipFill>
                <a:blip r:embed="rId213"/>
                <a:stretch>
                  <a:fillRect/>
                </a:stretch>
              </p:blipFill>
              <p:spPr>
                <a:xfrm>
                  <a:off x="868645" y="4582273"/>
                  <a:ext cx="577080"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6" name="Ink 135">
                  <a:extLst>
                    <a:ext uri="{FF2B5EF4-FFF2-40B4-BE49-F238E27FC236}">
                      <a16:creationId xmlns:a16="http://schemas.microsoft.com/office/drawing/2014/main" id="{980E883F-449B-8642-503D-A632F02773FC}"/>
                    </a:ext>
                  </a:extLst>
                </p14:cNvPr>
                <p14:cNvContentPartPr/>
                <p14:nvPr/>
              </p14:nvContentPartPr>
              <p14:xfrm>
                <a:off x="1242325" y="4756513"/>
                <a:ext cx="209880" cy="10440"/>
              </p14:xfrm>
            </p:contentPart>
          </mc:Choice>
          <mc:Fallback xmlns="">
            <p:pic>
              <p:nvPicPr>
                <p:cNvPr id="136" name="Ink 135">
                  <a:extLst>
                    <a:ext uri="{FF2B5EF4-FFF2-40B4-BE49-F238E27FC236}">
                      <a16:creationId xmlns:a16="http://schemas.microsoft.com/office/drawing/2014/main" id="{980E883F-449B-8642-503D-A632F02773FC}"/>
                    </a:ext>
                  </a:extLst>
                </p:cNvPr>
                <p:cNvPicPr/>
                <p:nvPr/>
              </p:nvPicPr>
              <p:blipFill>
                <a:blip r:embed="rId215"/>
                <a:stretch>
                  <a:fillRect/>
                </a:stretch>
              </p:blipFill>
              <p:spPr>
                <a:xfrm>
                  <a:off x="1233685" y="4747513"/>
                  <a:ext cx="2275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8" name="Ink 137">
                  <a:extLst>
                    <a:ext uri="{FF2B5EF4-FFF2-40B4-BE49-F238E27FC236}">
                      <a16:creationId xmlns:a16="http://schemas.microsoft.com/office/drawing/2014/main" id="{AE9CB384-6783-8344-D863-E10EC49C8C62}"/>
                    </a:ext>
                  </a:extLst>
                </p14:cNvPr>
                <p14:cNvContentPartPr/>
                <p14:nvPr/>
              </p14:nvContentPartPr>
              <p14:xfrm>
                <a:off x="1709245" y="4635913"/>
                <a:ext cx="300960" cy="354960"/>
              </p14:xfrm>
            </p:contentPart>
          </mc:Choice>
          <mc:Fallback xmlns="">
            <p:pic>
              <p:nvPicPr>
                <p:cNvPr id="138" name="Ink 137">
                  <a:extLst>
                    <a:ext uri="{FF2B5EF4-FFF2-40B4-BE49-F238E27FC236}">
                      <a16:creationId xmlns:a16="http://schemas.microsoft.com/office/drawing/2014/main" id="{AE9CB384-6783-8344-D863-E10EC49C8C62}"/>
                    </a:ext>
                  </a:extLst>
                </p:cNvPr>
                <p:cNvPicPr/>
                <p:nvPr/>
              </p:nvPicPr>
              <p:blipFill>
                <a:blip r:embed="rId217"/>
                <a:stretch>
                  <a:fillRect/>
                </a:stretch>
              </p:blipFill>
              <p:spPr>
                <a:xfrm>
                  <a:off x="1700605" y="4626913"/>
                  <a:ext cx="31860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9" name="Ink 138">
                  <a:extLst>
                    <a:ext uri="{FF2B5EF4-FFF2-40B4-BE49-F238E27FC236}">
                      <a16:creationId xmlns:a16="http://schemas.microsoft.com/office/drawing/2014/main" id="{EB0BB21C-1BDA-25F1-D2A9-02551EE36A11}"/>
                    </a:ext>
                  </a:extLst>
                </p14:cNvPr>
                <p14:cNvContentPartPr/>
                <p14:nvPr/>
              </p14:nvContentPartPr>
              <p14:xfrm>
                <a:off x="1896445" y="4775953"/>
                <a:ext cx="218880" cy="11160"/>
              </p14:xfrm>
            </p:contentPart>
          </mc:Choice>
          <mc:Fallback xmlns="">
            <p:pic>
              <p:nvPicPr>
                <p:cNvPr id="139" name="Ink 138">
                  <a:extLst>
                    <a:ext uri="{FF2B5EF4-FFF2-40B4-BE49-F238E27FC236}">
                      <a16:creationId xmlns:a16="http://schemas.microsoft.com/office/drawing/2014/main" id="{EB0BB21C-1BDA-25F1-D2A9-02551EE36A11}"/>
                    </a:ext>
                  </a:extLst>
                </p:cNvPr>
                <p:cNvPicPr/>
                <p:nvPr/>
              </p:nvPicPr>
              <p:blipFill>
                <a:blip r:embed="rId219"/>
                <a:stretch>
                  <a:fillRect/>
                </a:stretch>
              </p:blipFill>
              <p:spPr>
                <a:xfrm>
                  <a:off x="1887445" y="4766953"/>
                  <a:ext cx="2365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0" name="Ink 139">
                  <a:extLst>
                    <a:ext uri="{FF2B5EF4-FFF2-40B4-BE49-F238E27FC236}">
                      <a16:creationId xmlns:a16="http://schemas.microsoft.com/office/drawing/2014/main" id="{2B0DC054-1878-ACFA-CF57-6F413096767A}"/>
                    </a:ext>
                  </a:extLst>
                </p14:cNvPr>
                <p14:cNvContentPartPr/>
                <p14:nvPr/>
              </p14:nvContentPartPr>
              <p14:xfrm>
                <a:off x="2278045" y="4734913"/>
                <a:ext cx="211320" cy="46800"/>
              </p14:xfrm>
            </p:contentPart>
          </mc:Choice>
          <mc:Fallback xmlns="">
            <p:pic>
              <p:nvPicPr>
                <p:cNvPr id="140" name="Ink 139">
                  <a:extLst>
                    <a:ext uri="{FF2B5EF4-FFF2-40B4-BE49-F238E27FC236}">
                      <a16:creationId xmlns:a16="http://schemas.microsoft.com/office/drawing/2014/main" id="{2B0DC054-1878-ACFA-CF57-6F413096767A}"/>
                    </a:ext>
                  </a:extLst>
                </p:cNvPr>
                <p:cNvPicPr/>
                <p:nvPr/>
              </p:nvPicPr>
              <p:blipFill>
                <a:blip r:embed="rId221"/>
                <a:stretch>
                  <a:fillRect/>
                </a:stretch>
              </p:blipFill>
              <p:spPr>
                <a:xfrm>
                  <a:off x="2269405" y="4726273"/>
                  <a:ext cx="2289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1" name="Ink 140">
                  <a:extLst>
                    <a:ext uri="{FF2B5EF4-FFF2-40B4-BE49-F238E27FC236}">
                      <a16:creationId xmlns:a16="http://schemas.microsoft.com/office/drawing/2014/main" id="{B82950EC-9047-6EC7-7FB1-084461F5A1A5}"/>
                    </a:ext>
                  </a:extLst>
                </p14:cNvPr>
                <p14:cNvContentPartPr/>
                <p14:nvPr/>
              </p14:nvContentPartPr>
              <p14:xfrm>
                <a:off x="2255365" y="4807633"/>
                <a:ext cx="227160" cy="77040"/>
              </p14:xfrm>
            </p:contentPart>
          </mc:Choice>
          <mc:Fallback xmlns="">
            <p:pic>
              <p:nvPicPr>
                <p:cNvPr id="141" name="Ink 140">
                  <a:extLst>
                    <a:ext uri="{FF2B5EF4-FFF2-40B4-BE49-F238E27FC236}">
                      <a16:creationId xmlns:a16="http://schemas.microsoft.com/office/drawing/2014/main" id="{B82950EC-9047-6EC7-7FB1-084461F5A1A5}"/>
                    </a:ext>
                  </a:extLst>
                </p:cNvPr>
                <p:cNvPicPr/>
                <p:nvPr/>
              </p:nvPicPr>
              <p:blipFill>
                <a:blip r:embed="rId223"/>
                <a:stretch>
                  <a:fillRect/>
                </a:stretch>
              </p:blipFill>
              <p:spPr>
                <a:xfrm>
                  <a:off x="2246725" y="4798993"/>
                  <a:ext cx="2448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2" name="Ink 141">
                  <a:extLst>
                    <a:ext uri="{FF2B5EF4-FFF2-40B4-BE49-F238E27FC236}">
                      <a16:creationId xmlns:a16="http://schemas.microsoft.com/office/drawing/2014/main" id="{1EDF1F27-93FB-48E7-FE48-DFC365115A18}"/>
                    </a:ext>
                  </a:extLst>
                </p14:cNvPr>
                <p14:cNvContentPartPr/>
                <p14:nvPr/>
              </p14:nvContentPartPr>
              <p14:xfrm>
                <a:off x="2694925" y="4575793"/>
                <a:ext cx="200160" cy="359640"/>
              </p14:xfrm>
            </p:contentPart>
          </mc:Choice>
          <mc:Fallback xmlns="">
            <p:pic>
              <p:nvPicPr>
                <p:cNvPr id="142" name="Ink 141">
                  <a:extLst>
                    <a:ext uri="{FF2B5EF4-FFF2-40B4-BE49-F238E27FC236}">
                      <a16:creationId xmlns:a16="http://schemas.microsoft.com/office/drawing/2014/main" id="{1EDF1F27-93FB-48E7-FE48-DFC365115A18}"/>
                    </a:ext>
                  </a:extLst>
                </p:cNvPr>
                <p:cNvPicPr/>
                <p:nvPr/>
              </p:nvPicPr>
              <p:blipFill>
                <a:blip r:embed="rId225"/>
                <a:stretch>
                  <a:fillRect/>
                </a:stretch>
              </p:blipFill>
              <p:spPr>
                <a:xfrm>
                  <a:off x="2685925" y="4567153"/>
                  <a:ext cx="21780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3" name="Ink 142">
                  <a:extLst>
                    <a:ext uri="{FF2B5EF4-FFF2-40B4-BE49-F238E27FC236}">
                      <a16:creationId xmlns:a16="http://schemas.microsoft.com/office/drawing/2014/main" id="{BEF06D67-0A15-3006-1338-5CC5EBA9AC1D}"/>
                    </a:ext>
                  </a:extLst>
                </p14:cNvPr>
                <p14:cNvContentPartPr/>
                <p14:nvPr/>
              </p14:nvContentPartPr>
              <p14:xfrm>
                <a:off x="2945845" y="4684873"/>
                <a:ext cx="168840" cy="146160"/>
              </p14:xfrm>
            </p:contentPart>
          </mc:Choice>
          <mc:Fallback xmlns="">
            <p:pic>
              <p:nvPicPr>
                <p:cNvPr id="143" name="Ink 142">
                  <a:extLst>
                    <a:ext uri="{FF2B5EF4-FFF2-40B4-BE49-F238E27FC236}">
                      <a16:creationId xmlns:a16="http://schemas.microsoft.com/office/drawing/2014/main" id="{BEF06D67-0A15-3006-1338-5CC5EBA9AC1D}"/>
                    </a:ext>
                  </a:extLst>
                </p:cNvPr>
                <p:cNvPicPr/>
                <p:nvPr/>
              </p:nvPicPr>
              <p:blipFill>
                <a:blip r:embed="rId227"/>
                <a:stretch>
                  <a:fillRect/>
                </a:stretch>
              </p:blipFill>
              <p:spPr>
                <a:xfrm>
                  <a:off x="2937205" y="4676233"/>
                  <a:ext cx="1864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4" name="Ink 143">
                  <a:extLst>
                    <a:ext uri="{FF2B5EF4-FFF2-40B4-BE49-F238E27FC236}">
                      <a16:creationId xmlns:a16="http://schemas.microsoft.com/office/drawing/2014/main" id="{BB87BD42-1B0B-BB11-9996-5B46D27395E7}"/>
                    </a:ext>
                  </a:extLst>
                </p14:cNvPr>
                <p14:cNvContentPartPr/>
                <p14:nvPr/>
              </p14:nvContentPartPr>
              <p14:xfrm>
                <a:off x="3221605" y="4623313"/>
                <a:ext cx="271440" cy="327960"/>
              </p14:xfrm>
            </p:contentPart>
          </mc:Choice>
          <mc:Fallback xmlns="">
            <p:pic>
              <p:nvPicPr>
                <p:cNvPr id="144" name="Ink 143">
                  <a:extLst>
                    <a:ext uri="{FF2B5EF4-FFF2-40B4-BE49-F238E27FC236}">
                      <a16:creationId xmlns:a16="http://schemas.microsoft.com/office/drawing/2014/main" id="{BB87BD42-1B0B-BB11-9996-5B46D27395E7}"/>
                    </a:ext>
                  </a:extLst>
                </p:cNvPr>
                <p:cNvPicPr/>
                <p:nvPr/>
              </p:nvPicPr>
              <p:blipFill>
                <a:blip r:embed="rId229"/>
                <a:stretch>
                  <a:fillRect/>
                </a:stretch>
              </p:blipFill>
              <p:spPr>
                <a:xfrm>
                  <a:off x="3212605" y="4614313"/>
                  <a:ext cx="28908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5" name="Ink 144">
                  <a:extLst>
                    <a:ext uri="{FF2B5EF4-FFF2-40B4-BE49-F238E27FC236}">
                      <a16:creationId xmlns:a16="http://schemas.microsoft.com/office/drawing/2014/main" id="{B80D42DF-D830-DF28-0E2F-97D753B16DE0}"/>
                    </a:ext>
                  </a:extLst>
                </p14:cNvPr>
                <p14:cNvContentPartPr/>
                <p14:nvPr/>
              </p14:nvContentPartPr>
              <p14:xfrm>
                <a:off x="3516445" y="4764793"/>
                <a:ext cx="174240" cy="135360"/>
              </p14:xfrm>
            </p:contentPart>
          </mc:Choice>
          <mc:Fallback xmlns="">
            <p:pic>
              <p:nvPicPr>
                <p:cNvPr id="145" name="Ink 144">
                  <a:extLst>
                    <a:ext uri="{FF2B5EF4-FFF2-40B4-BE49-F238E27FC236}">
                      <a16:creationId xmlns:a16="http://schemas.microsoft.com/office/drawing/2014/main" id="{B80D42DF-D830-DF28-0E2F-97D753B16DE0}"/>
                    </a:ext>
                  </a:extLst>
                </p:cNvPr>
                <p:cNvPicPr/>
                <p:nvPr/>
              </p:nvPicPr>
              <p:blipFill>
                <a:blip r:embed="rId231"/>
                <a:stretch>
                  <a:fillRect/>
                </a:stretch>
              </p:blipFill>
              <p:spPr>
                <a:xfrm>
                  <a:off x="3507445" y="4756153"/>
                  <a:ext cx="1918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6" name="Ink 145">
                  <a:extLst>
                    <a:ext uri="{FF2B5EF4-FFF2-40B4-BE49-F238E27FC236}">
                      <a16:creationId xmlns:a16="http://schemas.microsoft.com/office/drawing/2014/main" id="{E75A454C-6FD2-58C4-F68F-9DD7D3450A1C}"/>
                    </a:ext>
                  </a:extLst>
                </p14:cNvPr>
                <p14:cNvContentPartPr/>
                <p14:nvPr/>
              </p14:nvContentPartPr>
              <p14:xfrm>
                <a:off x="3764845" y="4579033"/>
                <a:ext cx="286200" cy="387720"/>
              </p14:xfrm>
            </p:contentPart>
          </mc:Choice>
          <mc:Fallback xmlns="">
            <p:pic>
              <p:nvPicPr>
                <p:cNvPr id="146" name="Ink 145">
                  <a:extLst>
                    <a:ext uri="{FF2B5EF4-FFF2-40B4-BE49-F238E27FC236}">
                      <a16:creationId xmlns:a16="http://schemas.microsoft.com/office/drawing/2014/main" id="{E75A454C-6FD2-58C4-F68F-9DD7D3450A1C}"/>
                    </a:ext>
                  </a:extLst>
                </p:cNvPr>
                <p:cNvPicPr/>
                <p:nvPr/>
              </p:nvPicPr>
              <p:blipFill>
                <a:blip r:embed="rId233"/>
                <a:stretch>
                  <a:fillRect/>
                </a:stretch>
              </p:blipFill>
              <p:spPr>
                <a:xfrm>
                  <a:off x="3756205" y="4570033"/>
                  <a:ext cx="30384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8" name="Ink 147">
                  <a:extLst>
                    <a:ext uri="{FF2B5EF4-FFF2-40B4-BE49-F238E27FC236}">
                      <a16:creationId xmlns:a16="http://schemas.microsoft.com/office/drawing/2014/main" id="{E0229ED7-A725-EDBF-4DB9-5267D2B9D655}"/>
                    </a:ext>
                  </a:extLst>
                </p14:cNvPr>
                <p14:cNvContentPartPr/>
                <p14:nvPr/>
              </p14:nvContentPartPr>
              <p14:xfrm>
                <a:off x="3982645" y="4989433"/>
                <a:ext cx="60480" cy="156600"/>
              </p14:xfrm>
            </p:contentPart>
          </mc:Choice>
          <mc:Fallback xmlns="">
            <p:pic>
              <p:nvPicPr>
                <p:cNvPr id="148" name="Ink 147">
                  <a:extLst>
                    <a:ext uri="{FF2B5EF4-FFF2-40B4-BE49-F238E27FC236}">
                      <a16:creationId xmlns:a16="http://schemas.microsoft.com/office/drawing/2014/main" id="{E0229ED7-A725-EDBF-4DB9-5267D2B9D655}"/>
                    </a:ext>
                  </a:extLst>
                </p:cNvPr>
                <p:cNvPicPr/>
                <p:nvPr/>
              </p:nvPicPr>
              <p:blipFill>
                <a:blip r:embed="rId235"/>
                <a:stretch>
                  <a:fillRect/>
                </a:stretch>
              </p:blipFill>
              <p:spPr>
                <a:xfrm>
                  <a:off x="3974005" y="4980433"/>
                  <a:ext cx="78120" cy="174240"/>
                </a:xfrm>
                <a:prstGeom prst="rect">
                  <a:avLst/>
                </a:prstGeom>
              </p:spPr>
            </p:pic>
          </mc:Fallback>
        </mc:AlternateContent>
      </p:grpSp>
      <p:grpSp>
        <p:nvGrpSpPr>
          <p:cNvPr id="153" name="Group 152">
            <a:extLst>
              <a:ext uri="{FF2B5EF4-FFF2-40B4-BE49-F238E27FC236}">
                <a16:creationId xmlns:a16="http://schemas.microsoft.com/office/drawing/2014/main" id="{85FF0106-7EC3-B2AC-8C66-BA1C0F6081FF}"/>
              </a:ext>
            </a:extLst>
          </p:cNvPr>
          <p:cNvGrpSpPr/>
          <p:nvPr/>
        </p:nvGrpSpPr>
        <p:grpSpPr>
          <a:xfrm>
            <a:off x="4546765" y="4745353"/>
            <a:ext cx="670320" cy="311040"/>
            <a:chOff x="4546765" y="4745353"/>
            <a:chExt cx="670320" cy="311040"/>
          </a:xfrm>
        </p:grpSpPr>
        <mc:AlternateContent xmlns:mc="http://schemas.openxmlformats.org/markup-compatibility/2006" xmlns:p14="http://schemas.microsoft.com/office/powerpoint/2010/main">
          <mc:Choice Requires="p14">
            <p:contentPart p14:bwMode="auto" r:id="rId236">
              <p14:nvContentPartPr>
                <p14:cNvPr id="150" name="Ink 149">
                  <a:extLst>
                    <a:ext uri="{FF2B5EF4-FFF2-40B4-BE49-F238E27FC236}">
                      <a16:creationId xmlns:a16="http://schemas.microsoft.com/office/drawing/2014/main" id="{6A782D44-088B-AC8C-B1CC-5AAD11AD2793}"/>
                    </a:ext>
                  </a:extLst>
                </p14:cNvPr>
                <p14:cNvContentPartPr/>
                <p14:nvPr/>
              </p14:nvContentPartPr>
              <p14:xfrm>
                <a:off x="4546765" y="4746073"/>
                <a:ext cx="169560" cy="310320"/>
              </p14:xfrm>
            </p:contentPart>
          </mc:Choice>
          <mc:Fallback xmlns="">
            <p:pic>
              <p:nvPicPr>
                <p:cNvPr id="150" name="Ink 149">
                  <a:extLst>
                    <a:ext uri="{FF2B5EF4-FFF2-40B4-BE49-F238E27FC236}">
                      <a16:creationId xmlns:a16="http://schemas.microsoft.com/office/drawing/2014/main" id="{6A782D44-088B-AC8C-B1CC-5AAD11AD2793}"/>
                    </a:ext>
                  </a:extLst>
                </p:cNvPr>
                <p:cNvPicPr/>
                <p:nvPr/>
              </p:nvPicPr>
              <p:blipFill>
                <a:blip r:embed="rId237"/>
                <a:stretch>
                  <a:fillRect/>
                </a:stretch>
              </p:blipFill>
              <p:spPr>
                <a:xfrm>
                  <a:off x="4537765" y="4737073"/>
                  <a:ext cx="18720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1" name="Ink 150">
                  <a:extLst>
                    <a:ext uri="{FF2B5EF4-FFF2-40B4-BE49-F238E27FC236}">
                      <a16:creationId xmlns:a16="http://schemas.microsoft.com/office/drawing/2014/main" id="{CA440E21-6F57-A618-410E-D46C37792DA7}"/>
                    </a:ext>
                  </a:extLst>
                </p14:cNvPr>
                <p14:cNvContentPartPr/>
                <p14:nvPr/>
              </p14:nvContentPartPr>
              <p14:xfrm>
                <a:off x="4795165" y="4792153"/>
                <a:ext cx="126360" cy="6840"/>
              </p14:xfrm>
            </p:contentPart>
          </mc:Choice>
          <mc:Fallback xmlns="">
            <p:pic>
              <p:nvPicPr>
                <p:cNvPr id="151" name="Ink 150">
                  <a:extLst>
                    <a:ext uri="{FF2B5EF4-FFF2-40B4-BE49-F238E27FC236}">
                      <a16:creationId xmlns:a16="http://schemas.microsoft.com/office/drawing/2014/main" id="{CA440E21-6F57-A618-410E-D46C37792DA7}"/>
                    </a:ext>
                  </a:extLst>
                </p:cNvPr>
                <p:cNvPicPr/>
                <p:nvPr/>
              </p:nvPicPr>
              <p:blipFill>
                <a:blip r:embed="rId239"/>
                <a:stretch>
                  <a:fillRect/>
                </a:stretch>
              </p:blipFill>
              <p:spPr>
                <a:xfrm>
                  <a:off x="4786525" y="4783153"/>
                  <a:ext cx="1440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2" name="Ink 151">
                  <a:extLst>
                    <a:ext uri="{FF2B5EF4-FFF2-40B4-BE49-F238E27FC236}">
                      <a16:creationId xmlns:a16="http://schemas.microsoft.com/office/drawing/2014/main" id="{D96177B7-9879-3ABB-425D-A7C5B2207CAF}"/>
                    </a:ext>
                  </a:extLst>
                </p14:cNvPr>
                <p14:cNvContentPartPr/>
                <p14:nvPr/>
              </p14:nvContentPartPr>
              <p14:xfrm>
                <a:off x="5056525" y="4745353"/>
                <a:ext cx="160560" cy="204480"/>
              </p14:xfrm>
            </p:contentPart>
          </mc:Choice>
          <mc:Fallback xmlns="">
            <p:pic>
              <p:nvPicPr>
                <p:cNvPr id="152" name="Ink 151">
                  <a:extLst>
                    <a:ext uri="{FF2B5EF4-FFF2-40B4-BE49-F238E27FC236}">
                      <a16:creationId xmlns:a16="http://schemas.microsoft.com/office/drawing/2014/main" id="{D96177B7-9879-3ABB-425D-A7C5B2207CAF}"/>
                    </a:ext>
                  </a:extLst>
                </p:cNvPr>
                <p:cNvPicPr/>
                <p:nvPr/>
              </p:nvPicPr>
              <p:blipFill>
                <a:blip r:embed="rId241"/>
                <a:stretch>
                  <a:fillRect/>
                </a:stretch>
              </p:blipFill>
              <p:spPr>
                <a:xfrm>
                  <a:off x="5047525" y="4736713"/>
                  <a:ext cx="178200" cy="222120"/>
                </a:xfrm>
                <a:prstGeom prst="rect">
                  <a:avLst/>
                </a:prstGeom>
              </p:spPr>
            </p:pic>
          </mc:Fallback>
        </mc:AlternateContent>
      </p:grpSp>
      <p:grpSp>
        <p:nvGrpSpPr>
          <p:cNvPr id="161" name="Group 160">
            <a:extLst>
              <a:ext uri="{FF2B5EF4-FFF2-40B4-BE49-F238E27FC236}">
                <a16:creationId xmlns:a16="http://schemas.microsoft.com/office/drawing/2014/main" id="{1B8E1E93-652A-F5ED-A925-E438EC6BB650}"/>
              </a:ext>
            </a:extLst>
          </p:cNvPr>
          <p:cNvGrpSpPr/>
          <p:nvPr/>
        </p:nvGrpSpPr>
        <p:grpSpPr>
          <a:xfrm>
            <a:off x="5602285" y="4519993"/>
            <a:ext cx="4924080" cy="770400"/>
            <a:chOff x="5602285" y="4519993"/>
            <a:chExt cx="4924080" cy="770400"/>
          </a:xfrm>
        </p:grpSpPr>
        <mc:AlternateContent xmlns:mc="http://schemas.openxmlformats.org/markup-compatibility/2006" xmlns:p14="http://schemas.microsoft.com/office/powerpoint/2010/main">
          <mc:Choice Requires="p14">
            <p:contentPart p14:bwMode="auto" r:id="rId242">
              <p14:nvContentPartPr>
                <p14:cNvPr id="154" name="Ink 153">
                  <a:extLst>
                    <a:ext uri="{FF2B5EF4-FFF2-40B4-BE49-F238E27FC236}">
                      <a16:creationId xmlns:a16="http://schemas.microsoft.com/office/drawing/2014/main" id="{E4BE08AA-5728-C883-5CF0-43CC25BA68F5}"/>
                    </a:ext>
                  </a:extLst>
                </p14:cNvPr>
                <p14:cNvContentPartPr/>
                <p14:nvPr/>
              </p14:nvContentPartPr>
              <p14:xfrm>
                <a:off x="5602285" y="4519993"/>
                <a:ext cx="2058840" cy="770400"/>
              </p14:xfrm>
            </p:contentPart>
          </mc:Choice>
          <mc:Fallback xmlns="">
            <p:pic>
              <p:nvPicPr>
                <p:cNvPr id="154" name="Ink 153">
                  <a:extLst>
                    <a:ext uri="{FF2B5EF4-FFF2-40B4-BE49-F238E27FC236}">
                      <a16:creationId xmlns:a16="http://schemas.microsoft.com/office/drawing/2014/main" id="{E4BE08AA-5728-C883-5CF0-43CC25BA68F5}"/>
                    </a:ext>
                  </a:extLst>
                </p:cNvPr>
                <p:cNvPicPr/>
                <p:nvPr/>
              </p:nvPicPr>
              <p:blipFill>
                <a:blip r:embed="rId243"/>
                <a:stretch>
                  <a:fillRect/>
                </a:stretch>
              </p:blipFill>
              <p:spPr>
                <a:xfrm>
                  <a:off x="5593645" y="4510993"/>
                  <a:ext cx="2076480" cy="7880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5" name="Ink 154">
                  <a:extLst>
                    <a:ext uri="{FF2B5EF4-FFF2-40B4-BE49-F238E27FC236}">
                      <a16:creationId xmlns:a16="http://schemas.microsoft.com/office/drawing/2014/main" id="{0A831096-6ECE-6E97-09D1-3070428445E9}"/>
                    </a:ext>
                  </a:extLst>
                </p14:cNvPr>
                <p14:cNvContentPartPr/>
                <p14:nvPr/>
              </p14:nvContentPartPr>
              <p14:xfrm>
                <a:off x="7278085" y="4728793"/>
                <a:ext cx="28080" cy="6480"/>
              </p14:xfrm>
            </p:contentPart>
          </mc:Choice>
          <mc:Fallback xmlns="">
            <p:pic>
              <p:nvPicPr>
                <p:cNvPr id="155" name="Ink 154">
                  <a:extLst>
                    <a:ext uri="{FF2B5EF4-FFF2-40B4-BE49-F238E27FC236}">
                      <a16:creationId xmlns:a16="http://schemas.microsoft.com/office/drawing/2014/main" id="{0A831096-6ECE-6E97-09D1-3070428445E9}"/>
                    </a:ext>
                  </a:extLst>
                </p:cNvPr>
                <p:cNvPicPr/>
                <p:nvPr/>
              </p:nvPicPr>
              <p:blipFill>
                <a:blip r:embed="rId245"/>
                <a:stretch>
                  <a:fillRect/>
                </a:stretch>
              </p:blipFill>
              <p:spPr>
                <a:xfrm>
                  <a:off x="7269085" y="4719793"/>
                  <a:ext cx="457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6" name="Ink 155">
                  <a:extLst>
                    <a:ext uri="{FF2B5EF4-FFF2-40B4-BE49-F238E27FC236}">
                      <a16:creationId xmlns:a16="http://schemas.microsoft.com/office/drawing/2014/main" id="{BFC8F122-5B25-D814-8507-8AF78AA6AB30}"/>
                    </a:ext>
                  </a:extLst>
                </p14:cNvPr>
                <p14:cNvContentPartPr/>
                <p14:nvPr/>
              </p14:nvContentPartPr>
              <p14:xfrm>
                <a:off x="6389245" y="4730593"/>
                <a:ext cx="541440" cy="21240"/>
              </p14:xfrm>
            </p:contentPart>
          </mc:Choice>
          <mc:Fallback xmlns="">
            <p:pic>
              <p:nvPicPr>
                <p:cNvPr id="156" name="Ink 155">
                  <a:extLst>
                    <a:ext uri="{FF2B5EF4-FFF2-40B4-BE49-F238E27FC236}">
                      <a16:creationId xmlns:a16="http://schemas.microsoft.com/office/drawing/2014/main" id="{BFC8F122-5B25-D814-8507-8AF78AA6AB30}"/>
                    </a:ext>
                  </a:extLst>
                </p:cNvPr>
                <p:cNvPicPr/>
                <p:nvPr/>
              </p:nvPicPr>
              <p:blipFill>
                <a:blip r:embed="rId247"/>
                <a:stretch>
                  <a:fillRect/>
                </a:stretch>
              </p:blipFill>
              <p:spPr>
                <a:xfrm>
                  <a:off x="6380605" y="4721593"/>
                  <a:ext cx="5590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7" name="Ink 156">
                  <a:extLst>
                    <a:ext uri="{FF2B5EF4-FFF2-40B4-BE49-F238E27FC236}">
                      <a16:creationId xmlns:a16="http://schemas.microsoft.com/office/drawing/2014/main" id="{5FDCC33B-ACAF-B489-372F-356837914126}"/>
                    </a:ext>
                  </a:extLst>
                </p14:cNvPr>
                <p14:cNvContentPartPr/>
                <p14:nvPr/>
              </p14:nvContentPartPr>
              <p14:xfrm>
                <a:off x="7965325" y="4818073"/>
                <a:ext cx="1047240" cy="250560"/>
              </p14:xfrm>
            </p:contentPart>
          </mc:Choice>
          <mc:Fallback xmlns="">
            <p:pic>
              <p:nvPicPr>
                <p:cNvPr id="157" name="Ink 156">
                  <a:extLst>
                    <a:ext uri="{FF2B5EF4-FFF2-40B4-BE49-F238E27FC236}">
                      <a16:creationId xmlns:a16="http://schemas.microsoft.com/office/drawing/2014/main" id="{5FDCC33B-ACAF-B489-372F-356837914126}"/>
                    </a:ext>
                  </a:extLst>
                </p:cNvPr>
                <p:cNvPicPr/>
                <p:nvPr/>
              </p:nvPicPr>
              <p:blipFill>
                <a:blip r:embed="rId249"/>
                <a:stretch>
                  <a:fillRect/>
                </a:stretch>
              </p:blipFill>
              <p:spPr>
                <a:xfrm>
                  <a:off x="7956325" y="4809433"/>
                  <a:ext cx="10648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8" name="Ink 157">
                  <a:extLst>
                    <a:ext uri="{FF2B5EF4-FFF2-40B4-BE49-F238E27FC236}">
                      <a16:creationId xmlns:a16="http://schemas.microsoft.com/office/drawing/2014/main" id="{CD697B79-F948-EFE0-4735-A60FCD03583F}"/>
                    </a:ext>
                  </a:extLst>
                </p14:cNvPr>
                <p14:cNvContentPartPr/>
                <p14:nvPr/>
              </p14:nvContentPartPr>
              <p14:xfrm>
                <a:off x="9221725" y="4635193"/>
                <a:ext cx="831600" cy="459000"/>
              </p14:xfrm>
            </p:contentPart>
          </mc:Choice>
          <mc:Fallback xmlns="">
            <p:pic>
              <p:nvPicPr>
                <p:cNvPr id="158" name="Ink 157">
                  <a:extLst>
                    <a:ext uri="{FF2B5EF4-FFF2-40B4-BE49-F238E27FC236}">
                      <a16:creationId xmlns:a16="http://schemas.microsoft.com/office/drawing/2014/main" id="{CD697B79-F948-EFE0-4735-A60FCD03583F}"/>
                    </a:ext>
                  </a:extLst>
                </p:cNvPr>
                <p:cNvPicPr/>
                <p:nvPr/>
              </p:nvPicPr>
              <p:blipFill>
                <a:blip r:embed="rId251"/>
                <a:stretch>
                  <a:fillRect/>
                </a:stretch>
              </p:blipFill>
              <p:spPr>
                <a:xfrm>
                  <a:off x="9212725" y="4626193"/>
                  <a:ext cx="849240" cy="4766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9" name="Ink 158">
                  <a:extLst>
                    <a:ext uri="{FF2B5EF4-FFF2-40B4-BE49-F238E27FC236}">
                      <a16:creationId xmlns:a16="http://schemas.microsoft.com/office/drawing/2014/main" id="{84DE5007-6014-F435-D77A-A96A3A6AE1DA}"/>
                    </a:ext>
                  </a:extLst>
                </p14:cNvPr>
                <p14:cNvContentPartPr/>
                <p14:nvPr/>
              </p14:nvContentPartPr>
              <p14:xfrm>
                <a:off x="10135765" y="4861993"/>
                <a:ext cx="108360" cy="132840"/>
              </p14:xfrm>
            </p:contentPart>
          </mc:Choice>
          <mc:Fallback xmlns="">
            <p:pic>
              <p:nvPicPr>
                <p:cNvPr id="159" name="Ink 158">
                  <a:extLst>
                    <a:ext uri="{FF2B5EF4-FFF2-40B4-BE49-F238E27FC236}">
                      <a16:creationId xmlns:a16="http://schemas.microsoft.com/office/drawing/2014/main" id="{84DE5007-6014-F435-D77A-A96A3A6AE1DA}"/>
                    </a:ext>
                  </a:extLst>
                </p:cNvPr>
                <p:cNvPicPr/>
                <p:nvPr/>
              </p:nvPicPr>
              <p:blipFill>
                <a:blip r:embed="rId253"/>
                <a:stretch>
                  <a:fillRect/>
                </a:stretch>
              </p:blipFill>
              <p:spPr>
                <a:xfrm>
                  <a:off x="10127125" y="4853353"/>
                  <a:ext cx="1260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0" name="Ink 159">
                  <a:extLst>
                    <a:ext uri="{FF2B5EF4-FFF2-40B4-BE49-F238E27FC236}">
                      <a16:creationId xmlns:a16="http://schemas.microsoft.com/office/drawing/2014/main" id="{CBE1EFE3-6731-23FD-4C40-9F1FD753D6C2}"/>
                    </a:ext>
                  </a:extLst>
                </p14:cNvPr>
                <p14:cNvContentPartPr/>
                <p14:nvPr/>
              </p14:nvContentPartPr>
              <p14:xfrm>
                <a:off x="10294525" y="4925713"/>
                <a:ext cx="231840" cy="146880"/>
              </p14:xfrm>
            </p:contentPart>
          </mc:Choice>
          <mc:Fallback xmlns="">
            <p:pic>
              <p:nvPicPr>
                <p:cNvPr id="160" name="Ink 159">
                  <a:extLst>
                    <a:ext uri="{FF2B5EF4-FFF2-40B4-BE49-F238E27FC236}">
                      <a16:creationId xmlns:a16="http://schemas.microsoft.com/office/drawing/2014/main" id="{CBE1EFE3-6731-23FD-4C40-9F1FD753D6C2}"/>
                    </a:ext>
                  </a:extLst>
                </p:cNvPr>
                <p:cNvPicPr/>
                <p:nvPr/>
              </p:nvPicPr>
              <p:blipFill>
                <a:blip r:embed="rId255"/>
                <a:stretch>
                  <a:fillRect/>
                </a:stretch>
              </p:blipFill>
              <p:spPr>
                <a:xfrm>
                  <a:off x="10285885" y="4916713"/>
                  <a:ext cx="249480" cy="164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6">
            <p14:nvContentPartPr>
              <p14:cNvPr id="162" name="Ink 161">
                <a:extLst>
                  <a:ext uri="{FF2B5EF4-FFF2-40B4-BE49-F238E27FC236}">
                    <a16:creationId xmlns:a16="http://schemas.microsoft.com/office/drawing/2014/main" id="{82F796D3-D29C-2AEB-B0C5-F04B69BD534D}"/>
                  </a:ext>
                </a:extLst>
              </p14:cNvPr>
              <p14:cNvContentPartPr/>
              <p14:nvPr/>
            </p14:nvContentPartPr>
            <p14:xfrm>
              <a:off x="695485" y="5452753"/>
              <a:ext cx="537120" cy="180360"/>
            </p14:xfrm>
          </p:contentPart>
        </mc:Choice>
        <mc:Fallback xmlns="">
          <p:pic>
            <p:nvPicPr>
              <p:cNvPr id="162" name="Ink 161">
                <a:extLst>
                  <a:ext uri="{FF2B5EF4-FFF2-40B4-BE49-F238E27FC236}">
                    <a16:creationId xmlns:a16="http://schemas.microsoft.com/office/drawing/2014/main" id="{82F796D3-D29C-2AEB-B0C5-F04B69BD534D}"/>
                  </a:ext>
                </a:extLst>
              </p:cNvPr>
              <p:cNvPicPr/>
              <p:nvPr/>
            </p:nvPicPr>
            <p:blipFill>
              <a:blip r:embed="rId257"/>
              <a:stretch>
                <a:fillRect/>
              </a:stretch>
            </p:blipFill>
            <p:spPr>
              <a:xfrm>
                <a:off x="686845" y="5444113"/>
                <a:ext cx="5547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3" name="Ink 162">
                <a:extLst>
                  <a:ext uri="{FF2B5EF4-FFF2-40B4-BE49-F238E27FC236}">
                    <a16:creationId xmlns:a16="http://schemas.microsoft.com/office/drawing/2014/main" id="{E4684CDF-2352-2346-C685-8BADD87859DD}"/>
                  </a:ext>
                </a:extLst>
              </p14:cNvPr>
              <p14:cNvContentPartPr/>
              <p14:nvPr/>
            </p14:nvContentPartPr>
            <p14:xfrm>
              <a:off x="934165" y="5269153"/>
              <a:ext cx="22320" cy="27360"/>
            </p14:xfrm>
          </p:contentPart>
        </mc:Choice>
        <mc:Fallback xmlns="">
          <p:pic>
            <p:nvPicPr>
              <p:cNvPr id="163" name="Ink 162">
                <a:extLst>
                  <a:ext uri="{FF2B5EF4-FFF2-40B4-BE49-F238E27FC236}">
                    <a16:creationId xmlns:a16="http://schemas.microsoft.com/office/drawing/2014/main" id="{E4684CDF-2352-2346-C685-8BADD87859DD}"/>
                  </a:ext>
                </a:extLst>
              </p:cNvPr>
              <p:cNvPicPr/>
              <p:nvPr/>
            </p:nvPicPr>
            <p:blipFill>
              <a:blip r:embed="rId259"/>
              <a:stretch>
                <a:fillRect/>
              </a:stretch>
            </p:blipFill>
            <p:spPr>
              <a:xfrm>
                <a:off x="925165" y="5260513"/>
                <a:ext cx="39960" cy="45000"/>
              </a:xfrm>
              <a:prstGeom prst="rect">
                <a:avLst/>
              </a:prstGeom>
            </p:spPr>
          </p:pic>
        </mc:Fallback>
      </mc:AlternateContent>
      <p:grpSp>
        <p:nvGrpSpPr>
          <p:cNvPr id="166" name="Group 165">
            <a:extLst>
              <a:ext uri="{FF2B5EF4-FFF2-40B4-BE49-F238E27FC236}">
                <a16:creationId xmlns:a16="http://schemas.microsoft.com/office/drawing/2014/main" id="{60C18698-1DBE-BD12-CD17-830AF064BD80}"/>
              </a:ext>
            </a:extLst>
          </p:cNvPr>
          <p:cNvGrpSpPr/>
          <p:nvPr/>
        </p:nvGrpSpPr>
        <p:grpSpPr>
          <a:xfrm>
            <a:off x="1562725" y="5243593"/>
            <a:ext cx="1242000" cy="559080"/>
            <a:chOff x="1562725" y="5243593"/>
            <a:chExt cx="1242000" cy="559080"/>
          </a:xfrm>
        </p:grpSpPr>
        <mc:AlternateContent xmlns:mc="http://schemas.openxmlformats.org/markup-compatibility/2006" xmlns:p14="http://schemas.microsoft.com/office/powerpoint/2010/main">
          <mc:Choice Requires="p14">
            <p:contentPart p14:bwMode="auto" r:id="rId260">
              <p14:nvContentPartPr>
                <p14:cNvPr id="164" name="Ink 163">
                  <a:extLst>
                    <a:ext uri="{FF2B5EF4-FFF2-40B4-BE49-F238E27FC236}">
                      <a16:creationId xmlns:a16="http://schemas.microsoft.com/office/drawing/2014/main" id="{9A2008F5-39FB-C44C-F6F6-A8699CE93BA1}"/>
                    </a:ext>
                  </a:extLst>
                </p14:cNvPr>
                <p14:cNvContentPartPr/>
                <p14:nvPr/>
              </p14:nvContentPartPr>
              <p14:xfrm>
                <a:off x="1562725" y="5260873"/>
                <a:ext cx="1242000" cy="541800"/>
              </p14:xfrm>
            </p:contentPart>
          </mc:Choice>
          <mc:Fallback xmlns="">
            <p:pic>
              <p:nvPicPr>
                <p:cNvPr id="164" name="Ink 163">
                  <a:extLst>
                    <a:ext uri="{FF2B5EF4-FFF2-40B4-BE49-F238E27FC236}">
                      <a16:creationId xmlns:a16="http://schemas.microsoft.com/office/drawing/2014/main" id="{9A2008F5-39FB-C44C-F6F6-A8699CE93BA1}"/>
                    </a:ext>
                  </a:extLst>
                </p:cNvPr>
                <p:cNvPicPr/>
                <p:nvPr/>
              </p:nvPicPr>
              <p:blipFill>
                <a:blip r:embed="rId261"/>
                <a:stretch>
                  <a:fillRect/>
                </a:stretch>
              </p:blipFill>
              <p:spPr>
                <a:xfrm>
                  <a:off x="1554085" y="5252233"/>
                  <a:ext cx="1259640" cy="5594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5" name="Ink 164">
                  <a:extLst>
                    <a:ext uri="{FF2B5EF4-FFF2-40B4-BE49-F238E27FC236}">
                      <a16:creationId xmlns:a16="http://schemas.microsoft.com/office/drawing/2014/main" id="{F6804683-9DD2-22FB-2B29-EC66B33B9BFC}"/>
                    </a:ext>
                  </a:extLst>
                </p14:cNvPr>
                <p14:cNvContentPartPr/>
                <p14:nvPr/>
              </p14:nvContentPartPr>
              <p14:xfrm>
                <a:off x="2141965" y="5243593"/>
                <a:ext cx="564120" cy="48960"/>
              </p14:xfrm>
            </p:contentPart>
          </mc:Choice>
          <mc:Fallback xmlns="">
            <p:pic>
              <p:nvPicPr>
                <p:cNvPr id="165" name="Ink 164">
                  <a:extLst>
                    <a:ext uri="{FF2B5EF4-FFF2-40B4-BE49-F238E27FC236}">
                      <a16:creationId xmlns:a16="http://schemas.microsoft.com/office/drawing/2014/main" id="{F6804683-9DD2-22FB-2B29-EC66B33B9BFC}"/>
                    </a:ext>
                  </a:extLst>
                </p:cNvPr>
                <p:cNvPicPr/>
                <p:nvPr/>
              </p:nvPicPr>
              <p:blipFill>
                <a:blip r:embed="rId263"/>
                <a:stretch>
                  <a:fillRect/>
                </a:stretch>
              </p:blipFill>
              <p:spPr>
                <a:xfrm>
                  <a:off x="2132965" y="5234593"/>
                  <a:ext cx="581760" cy="66600"/>
                </a:xfrm>
                <a:prstGeom prst="rect">
                  <a:avLst/>
                </a:prstGeom>
              </p:spPr>
            </p:pic>
          </mc:Fallback>
        </mc:AlternateContent>
      </p:grpSp>
      <p:grpSp>
        <p:nvGrpSpPr>
          <p:cNvPr id="170" name="Group 169">
            <a:extLst>
              <a:ext uri="{FF2B5EF4-FFF2-40B4-BE49-F238E27FC236}">
                <a16:creationId xmlns:a16="http://schemas.microsoft.com/office/drawing/2014/main" id="{4F890369-F933-83FA-D95D-27E33EE02F89}"/>
              </a:ext>
            </a:extLst>
          </p:cNvPr>
          <p:cNvGrpSpPr/>
          <p:nvPr/>
        </p:nvGrpSpPr>
        <p:grpSpPr>
          <a:xfrm>
            <a:off x="3206125" y="5234233"/>
            <a:ext cx="1172160" cy="644400"/>
            <a:chOff x="3206125" y="5234233"/>
            <a:chExt cx="1172160" cy="644400"/>
          </a:xfrm>
        </p:grpSpPr>
        <mc:AlternateContent xmlns:mc="http://schemas.openxmlformats.org/markup-compatibility/2006" xmlns:p14="http://schemas.microsoft.com/office/powerpoint/2010/main">
          <mc:Choice Requires="p14">
            <p:contentPart p14:bwMode="auto" r:id="rId264">
              <p14:nvContentPartPr>
                <p14:cNvPr id="167" name="Ink 166">
                  <a:extLst>
                    <a:ext uri="{FF2B5EF4-FFF2-40B4-BE49-F238E27FC236}">
                      <a16:creationId xmlns:a16="http://schemas.microsoft.com/office/drawing/2014/main" id="{CC950C2F-F3A5-C261-EC23-A62148822A76}"/>
                    </a:ext>
                  </a:extLst>
                </p14:cNvPr>
                <p14:cNvContentPartPr/>
                <p14:nvPr/>
              </p14:nvContentPartPr>
              <p14:xfrm>
                <a:off x="3206125" y="5234233"/>
                <a:ext cx="627480" cy="644400"/>
              </p14:xfrm>
            </p:contentPart>
          </mc:Choice>
          <mc:Fallback xmlns="">
            <p:pic>
              <p:nvPicPr>
                <p:cNvPr id="167" name="Ink 166">
                  <a:extLst>
                    <a:ext uri="{FF2B5EF4-FFF2-40B4-BE49-F238E27FC236}">
                      <a16:creationId xmlns:a16="http://schemas.microsoft.com/office/drawing/2014/main" id="{CC950C2F-F3A5-C261-EC23-A62148822A76}"/>
                    </a:ext>
                  </a:extLst>
                </p:cNvPr>
                <p:cNvPicPr/>
                <p:nvPr/>
              </p:nvPicPr>
              <p:blipFill>
                <a:blip r:embed="rId265"/>
                <a:stretch>
                  <a:fillRect/>
                </a:stretch>
              </p:blipFill>
              <p:spPr>
                <a:xfrm>
                  <a:off x="3197125" y="5225593"/>
                  <a:ext cx="645120" cy="6620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8" name="Ink 167">
                  <a:extLst>
                    <a:ext uri="{FF2B5EF4-FFF2-40B4-BE49-F238E27FC236}">
                      <a16:creationId xmlns:a16="http://schemas.microsoft.com/office/drawing/2014/main" id="{9B4B2F6D-A5A8-9D46-630E-84BCAEA724F4}"/>
                    </a:ext>
                  </a:extLst>
                </p14:cNvPr>
                <p14:cNvContentPartPr/>
                <p14:nvPr/>
              </p14:nvContentPartPr>
              <p14:xfrm>
                <a:off x="3507445" y="5326753"/>
                <a:ext cx="15480" cy="14040"/>
              </p14:xfrm>
            </p:contentPart>
          </mc:Choice>
          <mc:Fallback xmlns="">
            <p:pic>
              <p:nvPicPr>
                <p:cNvPr id="168" name="Ink 167">
                  <a:extLst>
                    <a:ext uri="{FF2B5EF4-FFF2-40B4-BE49-F238E27FC236}">
                      <a16:creationId xmlns:a16="http://schemas.microsoft.com/office/drawing/2014/main" id="{9B4B2F6D-A5A8-9D46-630E-84BCAEA724F4}"/>
                    </a:ext>
                  </a:extLst>
                </p:cNvPr>
                <p:cNvPicPr/>
                <p:nvPr/>
              </p:nvPicPr>
              <p:blipFill>
                <a:blip r:embed="rId267"/>
                <a:stretch>
                  <a:fillRect/>
                </a:stretch>
              </p:blipFill>
              <p:spPr>
                <a:xfrm>
                  <a:off x="3498805" y="5317753"/>
                  <a:ext cx="331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9" name="Ink 168">
                  <a:extLst>
                    <a:ext uri="{FF2B5EF4-FFF2-40B4-BE49-F238E27FC236}">
                      <a16:creationId xmlns:a16="http://schemas.microsoft.com/office/drawing/2014/main" id="{37EA3CC8-EB2F-53CA-0747-F96BC312F7AB}"/>
                    </a:ext>
                  </a:extLst>
                </p14:cNvPr>
                <p14:cNvContentPartPr/>
                <p14:nvPr/>
              </p14:nvContentPartPr>
              <p14:xfrm>
                <a:off x="4252645" y="5291833"/>
                <a:ext cx="125640" cy="489960"/>
              </p14:xfrm>
            </p:contentPart>
          </mc:Choice>
          <mc:Fallback xmlns="">
            <p:pic>
              <p:nvPicPr>
                <p:cNvPr id="169" name="Ink 168">
                  <a:extLst>
                    <a:ext uri="{FF2B5EF4-FFF2-40B4-BE49-F238E27FC236}">
                      <a16:creationId xmlns:a16="http://schemas.microsoft.com/office/drawing/2014/main" id="{37EA3CC8-EB2F-53CA-0747-F96BC312F7AB}"/>
                    </a:ext>
                  </a:extLst>
                </p:cNvPr>
                <p:cNvPicPr/>
                <p:nvPr/>
              </p:nvPicPr>
              <p:blipFill>
                <a:blip r:embed="rId269"/>
                <a:stretch>
                  <a:fillRect/>
                </a:stretch>
              </p:blipFill>
              <p:spPr>
                <a:xfrm>
                  <a:off x="4243645" y="5283193"/>
                  <a:ext cx="143280" cy="507600"/>
                </a:xfrm>
                <a:prstGeom prst="rect">
                  <a:avLst/>
                </a:prstGeom>
              </p:spPr>
            </p:pic>
          </mc:Fallback>
        </mc:AlternateContent>
      </p:grpSp>
      <p:grpSp>
        <p:nvGrpSpPr>
          <p:cNvPr id="186" name="Group 185">
            <a:extLst>
              <a:ext uri="{FF2B5EF4-FFF2-40B4-BE49-F238E27FC236}">
                <a16:creationId xmlns:a16="http://schemas.microsoft.com/office/drawing/2014/main" id="{45938B59-009E-6FE7-346B-3C28ACA346E8}"/>
              </a:ext>
            </a:extLst>
          </p:cNvPr>
          <p:cNvGrpSpPr/>
          <p:nvPr/>
        </p:nvGrpSpPr>
        <p:grpSpPr>
          <a:xfrm>
            <a:off x="4515805" y="5264833"/>
            <a:ext cx="5421600" cy="705960"/>
            <a:chOff x="4515805" y="5264833"/>
            <a:chExt cx="5421600" cy="705960"/>
          </a:xfrm>
        </p:grpSpPr>
        <mc:AlternateContent xmlns:mc="http://schemas.openxmlformats.org/markup-compatibility/2006" xmlns:p14="http://schemas.microsoft.com/office/powerpoint/2010/main">
          <mc:Choice Requires="p14">
            <p:contentPart p14:bwMode="auto" r:id="rId270">
              <p14:nvContentPartPr>
                <p14:cNvPr id="171" name="Ink 170">
                  <a:extLst>
                    <a:ext uri="{FF2B5EF4-FFF2-40B4-BE49-F238E27FC236}">
                      <a16:creationId xmlns:a16="http://schemas.microsoft.com/office/drawing/2014/main" id="{13809EB9-A519-626E-7301-365699C10CD3}"/>
                    </a:ext>
                  </a:extLst>
                </p14:cNvPr>
                <p14:cNvContentPartPr/>
                <p14:nvPr/>
              </p14:nvContentPartPr>
              <p14:xfrm>
                <a:off x="4515805" y="5389753"/>
                <a:ext cx="230040" cy="277920"/>
              </p14:xfrm>
            </p:contentPart>
          </mc:Choice>
          <mc:Fallback xmlns="">
            <p:pic>
              <p:nvPicPr>
                <p:cNvPr id="171" name="Ink 170">
                  <a:extLst>
                    <a:ext uri="{FF2B5EF4-FFF2-40B4-BE49-F238E27FC236}">
                      <a16:creationId xmlns:a16="http://schemas.microsoft.com/office/drawing/2014/main" id="{13809EB9-A519-626E-7301-365699C10CD3}"/>
                    </a:ext>
                  </a:extLst>
                </p:cNvPr>
                <p:cNvPicPr/>
                <p:nvPr/>
              </p:nvPicPr>
              <p:blipFill>
                <a:blip r:embed="rId271"/>
                <a:stretch>
                  <a:fillRect/>
                </a:stretch>
              </p:blipFill>
              <p:spPr>
                <a:xfrm>
                  <a:off x="4507165" y="5380753"/>
                  <a:ext cx="24768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2" name="Ink 171">
                  <a:extLst>
                    <a:ext uri="{FF2B5EF4-FFF2-40B4-BE49-F238E27FC236}">
                      <a16:creationId xmlns:a16="http://schemas.microsoft.com/office/drawing/2014/main" id="{D3D4D6DE-936E-02BF-1A38-D62BA4B29E5A}"/>
                    </a:ext>
                  </a:extLst>
                </p14:cNvPr>
                <p14:cNvContentPartPr/>
                <p14:nvPr/>
              </p14:nvContentPartPr>
              <p14:xfrm>
                <a:off x="4815325" y="5585953"/>
                <a:ext cx="31320" cy="95400"/>
              </p14:xfrm>
            </p:contentPart>
          </mc:Choice>
          <mc:Fallback xmlns="">
            <p:pic>
              <p:nvPicPr>
                <p:cNvPr id="172" name="Ink 171">
                  <a:extLst>
                    <a:ext uri="{FF2B5EF4-FFF2-40B4-BE49-F238E27FC236}">
                      <a16:creationId xmlns:a16="http://schemas.microsoft.com/office/drawing/2014/main" id="{D3D4D6DE-936E-02BF-1A38-D62BA4B29E5A}"/>
                    </a:ext>
                  </a:extLst>
                </p:cNvPr>
                <p:cNvPicPr/>
                <p:nvPr/>
              </p:nvPicPr>
              <p:blipFill>
                <a:blip r:embed="rId273"/>
                <a:stretch>
                  <a:fillRect/>
                </a:stretch>
              </p:blipFill>
              <p:spPr>
                <a:xfrm>
                  <a:off x="4806685" y="5576953"/>
                  <a:ext cx="489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3" name="Ink 172">
                  <a:extLst>
                    <a:ext uri="{FF2B5EF4-FFF2-40B4-BE49-F238E27FC236}">
                      <a16:creationId xmlns:a16="http://schemas.microsoft.com/office/drawing/2014/main" id="{A568EAB4-CFD6-71BE-E73C-F31B9500D231}"/>
                    </a:ext>
                  </a:extLst>
                </p14:cNvPr>
                <p14:cNvContentPartPr/>
                <p14:nvPr/>
              </p14:nvContentPartPr>
              <p14:xfrm>
                <a:off x="4885525" y="5356993"/>
                <a:ext cx="208080" cy="359280"/>
              </p14:xfrm>
            </p:contentPart>
          </mc:Choice>
          <mc:Fallback xmlns="">
            <p:pic>
              <p:nvPicPr>
                <p:cNvPr id="173" name="Ink 172">
                  <a:extLst>
                    <a:ext uri="{FF2B5EF4-FFF2-40B4-BE49-F238E27FC236}">
                      <a16:creationId xmlns:a16="http://schemas.microsoft.com/office/drawing/2014/main" id="{A568EAB4-CFD6-71BE-E73C-F31B9500D231}"/>
                    </a:ext>
                  </a:extLst>
                </p:cNvPr>
                <p:cNvPicPr/>
                <p:nvPr/>
              </p:nvPicPr>
              <p:blipFill>
                <a:blip r:embed="rId275"/>
                <a:stretch>
                  <a:fillRect/>
                </a:stretch>
              </p:blipFill>
              <p:spPr>
                <a:xfrm>
                  <a:off x="4876525" y="5348353"/>
                  <a:ext cx="22572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4" name="Ink 173">
                  <a:extLst>
                    <a:ext uri="{FF2B5EF4-FFF2-40B4-BE49-F238E27FC236}">
                      <a16:creationId xmlns:a16="http://schemas.microsoft.com/office/drawing/2014/main" id="{FFD33D89-534D-E578-D498-79EC1A183636}"/>
                    </a:ext>
                  </a:extLst>
                </p14:cNvPr>
                <p14:cNvContentPartPr/>
                <p14:nvPr/>
              </p14:nvContentPartPr>
              <p14:xfrm>
                <a:off x="5281885" y="5367433"/>
                <a:ext cx="1103040" cy="395280"/>
              </p14:xfrm>
            </p:contentPart>
          </mc:Choice>
          <mc:Fallback xmlns="">
            <p:pic>
              <p:nvPicPr>
                <p:cNvPr id="174" name="Ink 173">
                  <a:extLst>
                    <a:ext uri="{FF2B5EF4-FFF2-40B4-BE49-F238E27FC236}">
                      <a16:creationId xmlns:a16="http://schemas.microsoft.com/office/drawing/2014/main" id="{FFD33D89-534D-E578-D498-79EC1A183636}"/>
                    </a:ext>
                  </a:extLst>
                </p:cNvPr>
                <p:cNvPicPr/>
                <p:nvPr/>
              </p:nvPicPr>
              <p:blipFill>
                <a:blip r:embed="rId277"/>
                <a:stretch>
                  <a:fillRect/>
                </a:stretch>
              </p:blipFill>
              <p:spPr>
                <a:xfrm>
                  <a:off x="5272885" y="5358793"/>
                  <a:ext cx="1120680" cy="4129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5" name="Ink 174">
                  <a:extLst>
                    <a:ext uri="{FF2B5EF4-FFF2-40B4-BE49-F238E27FC236}">
                      <a16:creationId xmlns:a16="http://schemas.microsoft.com/office/drawing/2014/main" id="{8C5E5375-C7AA-44A4-B46A-B2316F69F961}"/>
                    </a:ext>
                  </a:extLst>
                </p14:cNvPr>
                <p14:cNvContentPartPr/>
                <p14:nvPr/>
              </p14:nvContentPartPr>
              <p14:xfrm>
                <a:off x="6295645" y="5264833"/>
                <a:ext cx="330840" cy="705960"/>
              </p14:xfrm>
            </p:contentPart>
          </mc:Choice>
          <mc:Fallback xmlns="">
            <p:pic>
              <p:nvPicPr>
                <p:cNvPr id="175" name="Ink 174">
                  <a:extLst>
                    <a:ext uri="{FF2B5EF4-FFF2-40B4-BE49-F238E27FC236}">
                      <a16:creationId xmlns:a16="http://schemas.microsoft.com/office/drawing/2014/main" id="{8C5E5375-C7AA-44A4-B46A-B2316F69F961}"/>
                    </a:ext>
                  </a:extLst>
                </p:cNvPr>
                <p:cNvPicPr/>
                <p:nvPr/>
              </p:nvPicPr>
              <p:blipFill>
                <a:blip r:embed="rId279"/>
                <a:stretch>
                  <a:fillRect/>
                </a:stretch>
              </p:blipFill>
              <p:spPr>
                <a:xfrm>
                  <a:off x="6286645" y="5256193"/>
                  <a:ext cx="348480" cy="7236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7" name="Ink 176">
                  <a:extLst>
                    <a:ext uri="{FF2B5EF4-FFF2-40B4-BE49-F238E27FC236}">
                      <a16:creationId xmlns:a16="http://schemas.microsoft.com/office/drawing/2014/main" id="{2EC65A69-2B11-99B8-C128-A78CE8179B3E}"/>
                    </a:ext>
                  </a:extLst>
                </p14:cNvPr>
                <p14:cNvContentPartPr/>
                <p14:nvPr/>
              </p14:nvContentPartPr>
              <p14:xfrm>
                <a:off x="6789565" y="5780713"/>
                <a:ext cx="78120" cy="37080"/>
              </p14:xfrm>
            </p:contentPart>
          </mc:Choice>
          <mc:Fallback xmlns="">
            <p:pic>
              <p:nvPicPr>
                <p:cNvPr id="177" name="Ink 176">
                  <a:extLst>
                    <a:ext uri="{FF2B5EF4-FFF2-40B4-BE49-F238E27FC236}">
                      <a16:creationId xmlns:a16="http://schemas.microsoft.com/office/drawing/2014/main" id="{2EC65A69-2B11-99B8-C128-A78CE8179B3E}"/>
                    </a:ext>
                  </a:extLst>
                </p:cNvPr>
                <p:cNvPicPr/>
                <p:nvPr/>
              </p:nvPicPr>
              <p:blipFill>
                <a:blip r:embed="rId281"/>
                <a:stretch>
                  <a:fillRect/>
                </a:stretch>
              </p:blipFill>
              <p:spPr>
                <a:xfrm>
                  <a:off x="6780925" y="5772073"/>
                  <a:ext cx="957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8" name="Ink 177">
                  <a:extLst>
                    <a:ext uri="{FF2B5EF4-FFF2-40B4-BE49-F238E27FC236}">
                      <a16:creationId xmlns:a16="http://schemas.microsoft.com/office/drawing/2014/main" id="{6ED9E28A-24FB-9349-B2F5-B7574A4FCA59}"/>
                    </a:ext>
                  </a:extLst>
                </p14:cNvPr>
                <p14:cNvContentPartPr/>
                <p14:nvPr/>
              </p14:nvContentPartPr>
              <p14:xfrm>
                <a:off x="7417765" y="5459953"/>
                <a:ext cx="100800" cy="322560"/>
              </p14:xfrm>
            </p:contentPart>
          </mc:Choice>
          <mc:Fallback xmlns="">
            <p:pic>
              <p:nvPicPr>
                <p:cNvPr id="178" name="Ink 177">
                  <a:extLst>
                    <a:ext uri="{FF2B5EF4-FFF2-40B4-BE49-F238E27FC236}">
                      <a16:creationId xmlns:a16="http://schemas.microsoft.com/office/drawing/2014/main" id="{6ED9E28A-24FB-9349-B2F5-B7574A4FCA59}"/>
                    </a:ext>
                  </a:extLst>
                </p:cNvPr>
                <p:cNvPicPr/>
                <p:nvPr/>
              </p:nvPicPr>
              <p:blipFill>
                <a:blip r:embed="rId283"/>
                <a:stretch>
                  <a:fillRect/>
                </a:stretch>
              </p:blipFill>
              <p:spPr>
                <a:xfrm>
                  <a:off x="7408765" y="5451313"/>
                  <a:ext cx="11844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9" name="Ink 178">
                  <a:extLst>
                    <a:ext uri="{FF2B5EF4-FFF2-40B4-BE49-F238E27FC236}">
                      <a16:creationId xmlns:a16="http://schemas.microsoft.com/office/drawing/2014/main" id="{6AD4A10F-D028-DC08-CAF7-54DECE918AA7}"/>
                    </a:ext>
                  </a:extLst>
                </p14:cNvPr>
                <p14:cNvContentPartPr/>
                <p14:nvPr/>
              </p14:nvContentPartPr>
              <p14:xfrm>
                <a:off x="7434685" y="5352673"/>
                <a:ext cx="420480" cy="163800"/>
              </p14:xfrm>
            </p:contentPart>
          </mc:Choice>
          <mc:Fallback xmlns="">
            <p:pic>
              <p:nvPicPr>
                <p:cNvPr id="179" name="Ink 178">
                  <a:extLst>
                    <a:ext uri="{FF2B5EF4-FFF2-40B4-BE49-F238E27FC236}">
                      <a16:creationId xmlns:a16="http://schemas.microsoft.com/office/drawing/2014/main" id="{6AD4A10F-D028-DC08-CAF7-54DECE918AA7}"/>
                    </a:ext>
                  </a:extLst>
                </p:cNvPr>
                <p:cNvPicPr/>
                <p:nvPr/>
              </p:nvPicPr>
              <p:blipFill>
                <a:blip r:embed="rId285"/>
                <a:stretch>
                  <a:fillRect/>
                </a:stretch>
              </p:blipFill>
              <p:spPr>
                <a:xfrm>
                  <a:off x="7426045" y="5344033"/>
                  <a:ext cx="4381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0" name="Ink 179">
                  <a:extLst>
                    <a:ext uri="{FF2B5EF4-FFF2-40B4-BE49-F238E27FC236}">
                      <a16:creationId xmlns:a16="http://schemas.microsoft.com/office/drawing/2014/main" id="{F5307E94-DF0B-59E7-9CD4-0D1E030EFFC1}"/>
                    </a:ext>
                  </a:extLst>
                </p14:cNvPr>
                <p14:cNvContentPartPr/>
                <p14:nvPr/>
              </p14:nvContentPartPr>
              <p14:xfrm>
                <a:off x="7414165" y="5546353"/>
                <a:ext cx="249120" cy="70200"/>
              </p14:xfrm>
            </p:contentPart>
          </mc:Choice>
          <mc:Fallback xmlns="">
            <p:pic>
              <p:nvPicPr>
                <p:cNvPr id="180" name="Ink 179">
                  <a:extLst>
                    <a:ext uri="{FF2B5EF4-FFF2-40B4-BE49-F238E27FC236}">
                      <a16:creationId xmlns:a16="http://schemas.microsoft.com/office/drawing/2014/main" id="{F5307E94-DF0B-59E7-9CD4-0D1E030EFFC1}"/>
                    </a:ext>
                  </a:extLst>
                </p:cNvPr>
                <p:cNvPicPr/>
                <p:nvPr/>
              </p:nvPicPr>
              <p:blipFill>
                <a:blip r:embed="rId287"/>
                <a:stretch>
                  <a:fillRect/>
                </a:stretch>
              </p:blipFill>
              <p:spPr>
                <a:xfrm>
                  <a:off x="7405525" y="5537353"/>
                  <a:ext cx="2667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1" name="Ink 180">
                  <a:extLst>
                    <a:ext uri="{FF2B5EF4-FFF2-40B4-BE49-F238E27FC236}">
                      <a16:creationId xmlns:a16="http://schemas.microsoft.com/office/drawing/2014/main" id="{3D571232-B0BA-9837-9A99-2551335DF53D}"/>
                    </a:ext>
                  </a:extLst>
                </p14:cNvPr>
                <p14:cNvContentPartPr/>
                <p14:nvPr/>
              </p14:nvContentPartPr>
              <p14:xfrm>
                <a:off x="7665445" y="5570833"/>
                <a:ext cx="471600" cy="185400"/>
              </p14:xfrm>
            </p:contentPart>
          </mc:Choice>
          <mc:Fallback xmlns="">
            <p:pic>
              <p:nvPicPr>
                <p:cNvPr id="181" name="Ink 180">
                  <a:extLst>
                    <a:ext uri="{FF2B5EF4-FFF2-40B4-BE49-F238E27FC236}">
                      <a16:creationId xmlns:a16="http://schemas.microsoft.com/office/drawing/2014/main" id="{3D571232-B0BA-9837-9A99-2551335DF53D}"/>
                    </a:ext>
                  </a:extLst>
                </p:cNvPr>
                <p:cNvPicPr/>
                <p:nvPr/>
              </p:nvPicPr>
              <p:blipFill>
                <a:blip r:embed="rId289"/>
                <a:stretch>
                  <a:fillRect/>
                </a:stretch>
              </p:blipFill>
              <p:spPr>
                <a:xfrm>
                  <a:off x="7656445" y="5562193"/>
                  <a:ext cx="4892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2" name="Ink 181">
                  <a:extLst>
                    <a:ext uri="{FF2B5EF4-FFF2-40B4-BE49-F238E27FC236}">
                      <a16:creationId xmlns:a16="http://schemas.microsoft.com/office/drawing/2014/main" id="{E7100B28-E762-DBF1-DA24-1BA863F317B6}"/>
                    </a:ext>
                  </a:extLst>
                </p14:cNvPr>
                <p14:cNvContentPartPr/>
                <p14:nvPr/>
              </p14:nvContentPartPr>
              <p14:xfrm>
                <a:off x="8480845" y="5340433"/>
                <a:ext cx="1456560" cy="401400"/>
              </p14:xfrm>
            </p:contentPart>
          </mc:Choice>
          <mc:Fallback xmlns="">
            <p:pic>
              <p:nvPicPr>
                <p:cNvPr id="182" name="Ink 181">
                  <a:extLst>
                    <a:ext uri="{FF2B5EF4-FFF2-40B4-BE49-F238E27FC236}">
                      <a16:creationId xmlns:a16="http://schemas.microsoft.com/office/drawing/2014/main" id="{E7100B28-E762-DBF1-DA24-1BA863F317B6}"/>
                    </a:ext>
                  </a:extLst>
                </p:cNvPr>
                <p:cNvPicPr/>
                <p:nvPr/>
              </p:nvPicPr>
              <p:blipFill>
                <a:blip r:embed="rId291"/>
                <a:stretch>
                  <a:fillRect/>
                </a:stretch>
              </p:blipFill>
              <p:spPr>
                <a:xfrm>
                  <a:off x="8471845" y="5331433"/>
                  <a:ext cx="1474200" cy="419040"/>
                </a:xfrm>
                <a:prstGeom prst="rect">
                  <a:avLst/>
                </a:prstGeom>
              </p:spPr>
            </p:pic>
          </mc:Fallback>
        </mc:AlternateContent>
      </p:grpSp>
      <p:grpSp>
        <p:nvGrpSpPr>
          <p:cNvPr id="185" name="Group 184">
            <a:extLst>
              <a:ext uri="{FF2B5EF4-FFF2-40B4-BE49-F238E27FC236}">
                <a16:creationId xmlns:a16="http://schemas.microsoft.com/office/drawing/2014/main" id="{AFDCAF26-0552-2B40-0131-22ABA97E4017}"/>
              </a:ext>
            </a:extLst>
          </p:cNvPr>
          <p:cNvGrpSpPr/>
          <p:nvPr/>
        </p:nvGrpSpPr>
        <p:grpSpPr>
          <a:xfrm>
            <a:off x="10186165" y="5294353"/>
            <a:ext cx="1367640" cy="566280"/>
            <a:chOff x="10186165" y="5294353"/>
            <a:chExt cx="1367640" cy="566280"/>
          </a:xfrm>
        </p:grpSpPr>
        <mc:AlternateContent xmlns:mc="http://schemas.openxmlformats.org/markup-compatibility/2006" xmlns:p14="http://schemas.microsoft.com/office/powerpoint/2010/main">
          <mc:Choice Requires="p14">
            <p:contentPart p14:bwMode="auto" r:id="rId292">
              <p14:nvContentPartPr>
                <p14:cNvPr id="183" name="Ink 182">
                  <a:extLst>
                    <a:ext uri="{FF2B5EF4-FFF2-40B4-BE49-F238E27FC236}">
                      <a16:creationId xmlns:a16="http://schemas.microsoft.com/office/drawing/2014/main" id="{293D6AD1-62B1-4F07-E4CD-D82DC8FF5477}"/>
                    </a:ext>
                  </a:extLst>
                </p14:cNvPr>
                <p14:cNvContentPartPr/>
                <p14:nvPr/>
              </p14:nvContentPartPr>
              <p14:xfrm>
                <a:off x="10186165" y="5294353"/>
                <a:ext cx="1367640" cy="566280"/>
              </p14:xfrm>
            </p:contentPart>
          </mc:Choice>
          <mc:Fallback xmlns="">
            <p:pic>
              <p:nvPicPr>
                <p:cNvPr id="183" name="Ink 182">
                  <a:extLst>
                    <a:ext uri="{FF2B5EF4-FFF2-40B4-BE49-F238E27FC236}">
                      <a16:creationId xmlns:a16="http://schemas.microsoft.com/office/drawing/2014/main" id="{293D6AD1-62B1-4F07-E4CD-D82DC8FF5477}"/>
                    </a:ext>
                  </a:extLst>
                </p:cNvPr>
                <p:cNvPicPr/>
                <p:nvPr/>
              </p:nvPicPr>
              <p:blipFill>
                <a:blip r:embed="rId293"/>
                <a:stretch>
                  <a:fillRect/>
                </a:stretch>
              </p:blipFill>
              <p:spPr>
                <a:xfrm>
                  <a:off x="10177525" y="5285353"/>
                  <a:ext cx="1385280" cy="5839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4" name="Ink 183">
                  <a:extLst>
                    <a:ext uri="{FF2B5EF4-FFF2-40B4-BE49-F238E27FC236}">
                      <a16:creationId xmlns:a16="http://schemas.microsoft.com/office/drawing/2014/main" id="{EA3286E6-600C-11AB-E01F-7C12524B8027}"/>
                    </a:ext>
                  </a:extLst>
                </p14:cNvPr>
                <p14:cNvContentPartPr/>
                <p14:nvPr/>
              </p14:nvContentPartPr>
              <p14:xfrm>
                <a:off x="11047285" y="5419273"/>
                <a:ext cx="502560" cy="111240"/>
              </p14:xfrm>
            </p:contentPart>
          </mc:Choice>
          <mc:Fallback xmlns="">
            <p:pic>
              <p:nvPicPr>
                <p:cNvPr id="184" name="Ink 183">
                  <a:extLst>
                    <a:ext uri="{FF2B5EF4-FFF2-40B4-BE49-F238E27FC236}">
                      <a16:creationId xmlns:a16="http://schemas.microsoft.com/office/drawing/2014/main" id="{EA3286E6-600C-11AB-E01F-7C12524B8027}"/>
                    </a:ext>
                  </a:extLst>
                </p:cNvPr>
                <p:cNvPicPr/>
                <p:nvPr/>
              </p:nvPicPr>
              <p:blipFill>
                <a:blip r:embed="rId295"/>
                <a:stretch>
                  <a:fillRect/>
                </a:stretch>
              </p:blipFill>
              <p:spPr>
                <a:xfrm>
                  <a:off x="11038645" y="5410273"/>
                  <a:ext cx="520200" cy="12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6">
            <p14:nvContentPartPr>
              <p14:cNvPr id="187" name="Ink 186">
                <a:extLst>
                  <a:ext uri="{FF2B5EF4-FFF2-40B4-BE49-F238E27FC236}">
                    <a16:creationId xmlns:a16="http://schemas.microsoft.com/office/drawing/2014/main" id="{AF57DE8F-4981-3DCF-7277-ACC9BADF193D}"/>
                  </a:ext>
                </a:extLst>
              </p14:cNvPr>
              <p14:cNvContentPartPr/>
              <p14:nvPr/>
            </p14:nvContentPartPr>
            <p14:xfrm>
              <a:off x="894925" y="5976193"/>
              <a:ext cx="9000" cy="6480"/>
            </p14:xfrm>
          </p:contentPart>
        </mc:Choice>
        <mc:Fallback xmlns="">
          <p:pic>
            <p:nvPicPr>
              <p:cNvPr id="187" name="Ink 186">
                <a:extLst>
                  <a:ext uri="{FF2B5EF4-FFF2-40B4-BE49-F238E27FC236}">
                    <a16:creationId xmlns:a16="http://schemas.microsoft.com/office/drawing/2014/main" id="{AF57DE8F-4981-3DCF-7277-ACC9BADF193D}"/>
                  </a:ext>
                </a:extLst>
              </p:cNvPr>
              <p:cNvPicPr/>
              <p:nvPr/>
            </p:nvPicPr>
            <p:blipFill>
              <a:blip r:embed="rId297"/>
              <a:stretch>
                <a:fillRect/>
              </a:stretch>
            </p:blipFill>
            <p:spPr>
              <a:xfrm>
                <a:off x="886285" y="5967193"/>
                <a:ext cx="26640" cy="24120"/>
              </a:xfrm>
              <a:prstGeom prst="rect">
                <a:avLst/>
              </a:prstGeom>
            </p:spPr>
          </p:pic>
        </mc:Fallback>
      </mc:AlternateContent>
      <p:grpSp>
        <p:nvGrpSpPr>
          <p:cNvPr id="204" name="Group 203">
            <a:extLst>
              <a:ext uri="{FF2B5EF4-FFF2-40B4-BE49-F238E27FC236}">
                <a16:creationId xmlns:a16="http://schemas.microsoft.com/office/drawing/2014/main" id="{DCE5B7DF-FE16-CB37-2CE9-ADE34D096421}"/>
              </a:ext>
            </a:extLst>
          </p:cNvPr>
          <p:cNvGrpSpPr/>
          <p:nvPr/>
        </p:nvGrpSpPr>
        <p:grpSpPr>
          <a:xfrm>
            <a:off x="653365" y="6030553"/>
            <a:ext cx="7124400" cy="712080"/>
            <a:chOff x="653365" y="6030553"/>
            <a:chExt cx="7124400" cy="712080"/>
          </a:xfrm>
        </p:grpSpPr>
        <mc:AlternateContent xmlns:mc="http://schemas.openxmlformats.org/markup-compatibility/2006" xmlns:p14="http://schemas.microsoft.com/office/powerpoint/2010/main">
          <mc:Choice Requires="p14">
            <p:contentPart p14:bwMode="auto" r:id="rId298">
              <p14:nvContentPartPr>
                <p14:cNvPr id="188" name="Ink 187">
                  <a:extLst>
                    <a:ext uri="{FF2B5EF4-FFF2-40B4-BE49-F238E27FC236}">
                      <a16:creationId xmlns:a16="http://schemas.microsoft.com/office/drawing/2014/main" id="{1140466F-9ED7-032A-882C-006016EE96CE}"/>
                    </a:ext>
                  </a:extLst>
                </p14:cNvPr>
                <p14:cNvContentPartPr/>
                <p14:nvPr/>
              </p14:nvContentPartPr>
              <p14:xfrm>
                <a:off x="653365" y="6088873"/>
                <a:ext cx="1254960" cy="302040"/>
              </p14:xfrm>
            </p:contentPart>
          </mc:Choice>
          <mc:Fallback xmlns="">
            <p:pic>
              <p:nvPicPr>
                <p:cNvPr id="188" name="Ink 187">
                  <a:extLst>
                    <a:ext uri="{FF2B5EF4-FFF2-40B4-BE49-F238E27FC236}">
                      <a16:creationId xmlns:a16="http://schemas.microsoft.com/office/drawing/2014/main" id="{1140466F-9ED7-032A-882C-006016EE96CE}"/>
                    </a:ext>
                  </a:extLst>
                </p:cNvPr>
                <p:cNvPicPr/>
                <p:nvPr/>
              </p:nvPicPr>
              <p:blipFill>
                <a:blip r:embed="rId299"/>
                <a:stretch>
                  <a:fillRect/>
                </a:stretch>
              </p:blipFill>
              <p:spPr>
                <a:xfrm>
                  <a:off x="644725" y="6080233"/>
                  <a:ext cx="127260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9" name="Ink 188">
                  <a:extLst>
                    <a:ext uri="{FF2B5EF4-FFF2-40B4-BE49-F238E27FC236}">
                      <a16:creationId xmlns:a16="http://schemas.microsoft.com/office/drawing/2014/main" id="{F25500D0-9CD1-9022-FBE0-EDEC278A7C0D}"/>
                    </a:ext>
                  </a:extLst>
                </p14:cNvPr>
                <p14:cNvContentPartPr/>
                <p14:nvPr/>
              </p14:nvContentPartPr>
              <p14:xfrm>
                <a:off x="2080045" y="6030553"/>
                <a:ext cx="792720" cy="415440"/>
              </p14:xfrm>
            </p:contentPart>
          </mc:Choice>
          <mc:Fallback xmlns="">
            <p:pic>
              <p:nvPicPr>
                <p:cNvPr id="189" name="Ink 188">
                  <a:extLst>
                    <a:ext uri="{FF2B5EF4-FFF2-40B4-BE49-F238E27FC236}">
                      <a16:creationId xmlns:a16="http://schemas.microsoft.com/office/drawing/2014/main" id="{F25500D0-9CD1-9022-FBE0-EDEC278A7C0D}"/>
                    </a:ext>
                  </a:extLst>
                </p:cNvPr>
                <p:cNvPicPr/>
                <p:nvPr/>
              </p:nvPicPr>
              <p:blipFill>
                <a:blip r:embed="rId301"/>
                <a:stretch>
                  <a:fillRect/>
                </a:stretch>
              </p:blipFill>
              <p:spPr>
                <a:xfrm>
                  <a:off x="2071045" y="6021553"/>
                  <a:ext cx="810360"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90" name="Ink 189">
                  <a:extLst>
                    <a:ext uri="{FF2B5EF4-FFF2-40B4-BE49-F238E27FC236}">
                      <a16:creationId xmlns:a16="http://schemas.microsoft.com/office/drawing/2014/main" id="{EF65CBA0-188D-2358-78C4-A9CEC062D4AF}"/>
                    </a:ext>
                  </a:extLst>
                </p14:cNvPr>
                <p14:cNvContentPartPr/>
                <p14:nvPr/>
              </p14:nvContentPartPr>
              <p14:xfrm>
                <a:off x="3021085" y="6036673"/>
                <a:ext cx="999000" cy="534600"/>
              </p14:xfrm>
            </p:contentPart>
          </mc:Choice>
          <mc:Fallback xmlns="">
            <p:pic>
              <p:nvPicPr>
                <p:cNvPr id="190" name="Ink 189">
                  <a:extLst>
                    <a:ext uri="{FF2B5EF4-FFF2-40B4-BE49-F238E27FC236}">
                      <a16:creationId xmlns:a16="http://schemas.microsoft.com/office/drawing/2014/main" id="{EF65CBA0-188D-2358-78C4-A9CEC062D4AF}"/>
                    </a:ext>
                  </a:extLst>
                </p:cNvPr>
                <p:cNvPicPr/>
                <p:nvPr/>
              </p:nvPicPr>
              <p:blipFill>
                <a:blip r:embed="rId303"/>
                <a:stretch>
                  <a:fillRect/>
                </a:stretch>
              </p:blipFill>
              <p:spPr>
                <a:xfrm>
                  <a:off x="3012085" y="6028033"/>
                  <a:ext cx="1016640" cy="5522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91" name="Ink 190">
                  <a:extLst>
                    <a:ext uri="{FF2B5EF4-FFF2-40B4-BE49-F238E27FC236}">
                      <a16:creationId xmlns:a16="http://schemas.microsoft.com/office/drawing/2014/main" id="{FCAADC20-117C-49DF-FA56-A4E876F66E43}"/>
                    </a:ext>
                  </a:extLst>
                </p14:cNvPr>
                <p14:cNvContentPartPr/>
                <p14:nvPr/>
              </p14:nvContentPartPr>
              <p14:xfrm>
                <a:off x="3512485" y="6114073"/>
                <a:ext cx="387360" cy="50760"/>
              </p14:xfrm>
            </p:contentPart>
          </mc:Choice>
          <mc:Fallback xmlns="">
            <p:pic>
              <p:nvPicPr>
                <p:cNvPr id="191" name="Ink 190">
                  <a:extLst>
                    <a:ext uri="{FF2B5EF4-FFF2-40B4-BE49-F238E27FC236}">
                      <a16:creationId xmlns:a16="http://schemas.microsoft.com/office/drawing/2014/main" id="{FCAADC20-117C-49DF-FA56-A4E876F66E43}"/>
                    </a:ext>
                  </a:extLst>
                </p:cNvPr>
                <p:cNvPicPr/>
                <p:nvPr/>
              </p:nvPicPr>
              <p:blipFill>
                <a:blip r:embed="rId305"/>
                <a:stretch>
                  <a:fillRect/>
                </a:stretch>
              </p:blipFill>
              <p:spPr>
                <a:xfrm>
                  <a:off x="3503845" y="6105073"/>
                  <a:ext cx="4050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2" name="Ink 191">
                  <a:extLst>
                    <a:ext uri="{FF2B5EF4-FFF2-40B4-BE49-F238E27FC236}">
                      <a16:creationId xmlns:a16="http://schemas.microsoft.com/office/drawing/2014/main" id="{01D8ECE4-3C4B-0E60-3844-F055313589C0}"/>
                    </a:ext>
                  </a:extLst>
                </p14:cNvPr>
                <p14:cNvContentPartPr/>
                <p14:nvPr/>
              </p14:nvContentPartPr>
              <p14:xfrm>
                <a:off x="4228165" y="6243313"/>
                <a:ext cx="557280" cy="214560"/>
              </p14:xfrm>
            </p:contentPart>
          </mc:Choice>
          <mc:Fallback xmlns="">
            <p:pic>
              <p:nvPicPr>
                <p:cNvPr id="192" name="Ink 191">
                  <a:extLst>
                    <a:ext uri="{FF2B5EF4-FFF2-40B4-BE49-F238E27FC236}">
                      <a16:creationId xmlns:a16="http://schemas.microsoft.com/office/drawing/2014/main" id="{01D8ECE4-3C4B-0E60-3844-F055313589C0}"/>
                    </a:ext>
                  </a:extLst>
                </p:cNvPr>
                <p:cNvPicPr/>
                <p:nvPr/>
              </p:nvPicPr>
              <p:blipFill>
                <a:blip r:embed="rId307"/>
                <a:stretch>
                  <a:fillRect/>
                </a:stretch>
              </p:blipFill>
              <p:spPr>
                <a:xfrm>
                  <a:off x="4219165" y="6234673"/>
                  <a:ext cx="57492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3" name="Ink 192">
                  <a:extLst>
                    <a:ext uri="{FF2B5EF4-FFF2-40B4-BE49-F238E27FC236}">
                      <a16:creationId xmlns:a16="http://schemas.microsoft.com/office/drawing/2014/main" id="{373093CD-584F-73EE-5B99-8AE440DE4BDD}"/>
                    </a:ext>
                  </a:extLst>
                </p14:cNvPr>
                <p14:cNvContentPartPr/>
                <p14:nvPr/>
              </p14:nvContentPartPr>
              <p14:xfrm>
                <a:off x="4548565" y="6171673"/>
                <a:ext cx="95400" cy="24120"/>
              </p14:xfrm>
            </p:contentPart>
          </mc:Choice>
          <mc:Fallback xmlns="">
            <p:pic>
              <p:nvPicPr>
                <p:cNvPr id="193" name="Ink 192">
                  <a:extLst>
                    <a:ext uri="{FF2B5EF4-FFF2-40B4-BE49-F238E27FC236}">
                      <a16:creationId xmlns:a16="http://schemas.microsoft.com/office/drawing/2014/main" id="{373093CD-584F-73EE-5B99-8AE440DE4BDD}"/>
                    </a:ext>
                  </a:extLst>
                </p:cNvPr>
                <p:cNvPicPr/>
                <p:nvPr/>
              </p:nvPicPr>
              <p:blipFill>
                <a:blip r:embed="rId309"/>
                <a:stretch>
                  <a:fillRect/>
                </a:stretch>
              </p:blipFill>
              <p:spPr>
                <a:xfrm>
                  <a:off x="4539565" y="6163033"/>
                  <a:ext cx="1130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4" name="Ink 193">
                  <a:extLst>
                    <a:ext uri="{FF2B5EF4-FFF2-40B4-BE49-F238E27FC236}">
                      <a16:creationId xmlns:a16="http://schemas.microsoft.com/office/drawing/2014/main" id="{86C0A979-4034-202C-1C08-106605E79E51}"/>
                    </a:ext>
                  </a:extLst>
                </p14:cNvPr>
                <p14:cNvContentPartPr/>
                <p14:nvPr/>
              </p14:nvContentPartPr>
              <p14:xfrm>
                <a:off x="5075965" y="6044593"/>
                <a:ext cx="906480" cy="556560"/>
              </p14:xfrm>
            </p:contentPart>
          </mc:Choice>
          <mc:Fallback xmlns="">
            <p:pic>
              <p:nvPicPr>
                <p:cNvPr id="194" name="Ink 193">
                  <a:extLst>
                    <a:ext uri="{FF2B5EF4-FFF2-40B4-BE49-F238E27FC236}">
                      <a16:creationId xmlns:a16="http://schemas.microsoft.com/office/drawing/2014/main" id="{86C0A979-4034-202C-1C08-106605E79E51}"/>
                    </a:ext>
                  </a:extLst>
                </p:cNvPr>
                <p:cNvPicPr/>
                <p:nvPr/>
              </p:nvPicPr>
              <p:blipFill>
                <a:blip r:embed="rId311"/>
                <a:stretch>
                  <a:fillRect/>
                </a:stretch>
              </p:blipFill>
              <p:spPr>
                <a:xfrm>
                  <a:off x="5067325" y="6035953"/>
                  <a:ext cx="924120" cy="5742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6" name="Ink 195">
                  <a:extLst>
                    <a:ext uri="{FF2B5EF4-FFF2-40B4-BE49-F238E27FC236}">
                      <a16:creationId xmlns:a16="http://schemas.microsoft.com/office/drawing/2014/main" id="{D20C2AE8-C031-5A32-CBB9-A9EC164266BC}"/>
                    </a:ext>
                  </a:extLst>
                </p14:cNvPr>
                <p14:cNvContentPartPr/>
                <p14:nvPr/>
              </p14:nvContentPartPr>
              <p14:xfrm>
                <a:off x="6167845" y="6285073"/>
                <a:ext cx="332640" cy="70200"/>
              </p14:xfrm>
            </p:contentPart>
          </mc:Choice>
          <mc:Fallback xmlns="">
            <p:pic>
              <p:nvPicPr>
                <p:cNvPr id="196" name="Ink 195">
                  <a:extLst>
                    <a:ext uri="{FF2B5EF4-FFF2-40B4-BE49-F238E27FC236}">
                      <a16:creationId xmlns:a16="http://schemas.microsoft.com/office/drawing/2014/main" id="{D20C2AE8-C031-5A32-CBB9-A9EC164266BC}"/>
                    </a:ext>
                  </a:extLst>
                </p:cNvPr>
                <p:cNvPicPr/>
                <p:nvPr/>
              </p:nvPicPr>
              <p:blipFill>
                <a:blip r:embed="rId313"/>
                <a:stretch>
                  <a:fillRect/>
                </a:stretch>
              </p:blipFill>
              <p:spPr>
                <a:xfrm>
                  <a:off x="6159205" y="6276433"/>
                  <a:ext cx="3502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7" name="Ink 196">
                  <a:extLst>
                    <a:ext uri="{FF2B5EF4-FFF2-40B4-BE49-F238E27FC236}">
                      <a16:creationId xmlns:a16="http://schemas.microsoft.com/office/drawing/2014/main" id="{32D1BAF0-BDC3-8077-1E59-B73408D99258}"/>
                    </a:ext>
                  </a:extLst>
                </p14:cNvPr>
                <p14:cNvContentPartPr/>
                <p14:nvPr/>
              </p14:nvContentPartPr>
              <p14:xfrm>
                <a:off x="6816565" y="6069793"/>
                <a:ext cx="32040" cy="218160"/>
              </p14:xfrm>
            </p:contentPart>
          </mc:Choice>
          <mc:Fallback xmlns="">
            <p:pic>
              <p:nvPicPr>
                <p:cNvPr id="197" name="Ink 196">
                  <a:extLst>
                    <a:ext uri="{FF2B5EF4-FFF2-40B4-BE49-F238E27FC236}">
                      <a16:creationId xmlns:a16="http://schemas.microsoft.com/office/drawing/2014/main" id="{32D1BAF0-BDC3-8077-1E59-B73408D99258}"/>
                    </a:ext>
                  </a:extLst>
                </p:cNvPr>
                <p:cNvPicPr/>
                <p:nvPr/>
              </p:nvPicPr>
              <p:blipFill>
                <a:blip r:embed="rId315"/>
                <a:stretch>
                  <a:fillRect/>
                </a:stretch>
              </p:blipFill>
              <p:spPr>
                <a:xfrm>
                  <a:off x="6807925" y="6060793"/>
                  <a:ext cx="496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8" name="Ink 197">
                  <a:extLst>
                    <a:ext uri="{FF2B5EF4-FFF2-40B4-BE49-F238E27FC236}">
                      <a16:creationId xmlns:a16="http://schemas.microsoft.com/office/drawing/2014/main" id="{5E508386-49BC-7BAD-2241-F99AB46C522F}"/>
                    </a:ext>
                  </a:extLst>
                </p14:cNvPr>
                <p14:cNvContentPartPr/>
                <p14:nvPr/>
              </p14:nvContentPartPr>
              <p14:xfrm>
                <a:off x="6538645" y="6360313"/>
                <a:ext cx="456840" cy="108000"/>
              </p14:xfrm>
            </p:contentPart>
          </mc:Choice>
          <mc:Fallback xmlns="">
            <p:pic>
              <p:nvPicPr>
                <p:cNvPr id="198" name="Ink 197">
                  <a:extLst>
                    <a:ext uri="{FF2B5EF4-FFF2-40B4-BE49-F238E27FC236}">
                      <a16:creationId xmlns:a16="http://schemas.microsoft.com/office/drawing/2014/main" id="{5E508386-49BC-7BAD-2241-F99AB46C522F}"/>
                    </a:ext>
                  </a:extLst>
                </p:cNvPr>
                <p:cNvPicPr/>
                <p:nvPr/>
              </p:nvPicPr>
              <p:blipFill>
                <a:blip r:embed="rId317"/>
                <a:stretch>
                  <a:fillRect/>
                </a:stretch>
              </p:blipFill>
              <p:spPr>
                <a:xfrm>
                  <a:off x="6530005" y="6351673"/>
                  <a:ext cx="4744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99" name="Ink 198">
                  <a:extLst>
                    <a:ext uri="{FF2B5EF4-FFF2-40B4-BE49-F238E27FC236}">
                      <a16:creationId xmlns:a16="http://schemas.microsoft.com/office/drawing/2014/main" id="{71BA25BE-74AA-CC72-B2DD-A482C15CA753}"/>
                    </a:ext>
                  </a:extLst>
                </p14:cNvPr>
                <p14:cNvContentPartPr/>
                <p14:nvPr/>
              </p14:nvContentPartPr>
              <p14:xfrm>
                <a:off x="6588325" y="6536713"/>
                <a:ext cx="158760" cy="205920"/>
              </p14:xfrm>
            </p:contentPart>
          </mc:Choice>
          <mc:Fallback xmlns="">
            <p:pic>
              <p:nvPicPr>
                <p:cNvPr id="199" name="Ink 198">
                  <a:extLst>
                    <a:ext uri="{FF2B5EF4-FFF2-40B4-BE49-F238E27FC236}">
                      <a16:creationId xmlns:a16="http://schemas.microsoft.com/office/drawing/2014/main" id="{71BA25BE-74AA-CC72-B2DD-A482C15CA753}"/>
                    </a:ext>
                  </a:extLst>
                </p:cNvPr>
                <p:cNvPicPr/>
                <p:nvPr/>
              </p:nvPicPr>
              <p:blipFill>
                <a:blip r:embed="rId319"/>
                <a:stretch>
                  <a:fillRect/>
                </a:stretch>
              </p:blipFill>
              <p:spPr>
                <a:xfrm>
                  <a:off x="6579325" y="6527713"/>
                  <a:ext cx="1764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01" name="Ink 200">
                  <a:extLst>
                    <a:ext uri="{FF2B5EF4-FFF2-40B4-BE49-F238E27FC236}">
                      <a16:creationId xmlns:a16="http://schemas.microsoft.com/office/drawing/2014/main" id="{C1BAA27F-624B-5473-F744-B6C153D62EE6}"/>
                    </a:ext>
                  </a:extLst>
                </p14:cNvPr>
                <p14:cNvContentPartPr/>
                <p14:nvPr/>
              </p14:nvContentPartPr>
              <p14:xfrm>
                <a:off x="7167205" y="6110833"/>
                <a:ext cx="90000" cy="459000"/>
              </p14:xfrm>
            </p:contentPart>
          </mc:Choice>
          <mc:Fallback xmlns="">
            <p:pic>
              <p:nvPicPr>
                <p:cNvPr id="201" name="Ink 200">
                  <a:extLst>
                    <a:ext uri="{FF2B5EF4-FFF2-40B4-BE49-F238E27FC236}">
                      <a16:creationId xmlns:a16="http://schemas.microsoft.com/office/drawing/2014/main" id="{C1BAA27F-624B-5473-F744-B6C153D62EE6}"/>
                    </a:ext>
                  </a:extLst>
                </p:cNvPr>
                <p:cNvPicPr/>
                <p:nvPr/>
              </p:nvPicPr>
              <p:blipFill>
                <a:blip r:embed="rId321"/>
                <a:stretch>
                  <a:fillRect/>
                </a:stretch>
              </p:blipFill>
              <p:spPr>
                <a:xfrm>
                  <a:off x="7158565" y="6101833"/>
                  <a:ext cx="107640" cy="4766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02" name="Ink 201">
                  <a:extLst>
                    <a:ext uri="{FF2B5EF4-FFF2-40B4-BE49-F238E27FC236}">
                      <a16:creationId xmlns:a16="http://schemas.microsoft.com/office/drawing/2014/main" id="{B702C8B8-79CA-37AF-506B-75FCEB27B59F}"/>
                    </a:ext>
                  </a:extLst>
                </p14:cNvPr>
                <p14:cNvContentPartPr/>
                <p14:nvPr/>
              </p14:nvContentPartPr>
              <p14:xfrm>
                <a:off x="7156765" y="6120193"/>
                <a:ext cx="309240" cy="448200"/>
              </p14:xfrm>
            </p:contentPart>
          </mc:Choice>
          <mc:Fallback xmlns="">
            <p:pic>
              <p:nvPicPr>
                <p:cNvPr id="202" name="Ink 201">
                  <a:extLst>
                    <a:ext uri="{FF2B5EF4-FFF2-40B4-BE49-F238E27FC236}">
                      <a16:creationId xmlns:a16="http://schemas.microsoft.com/office/drawing/2014/main" id="{B702C8B8-79CA-37AF-506B-75FCEB27B59F}"/>
                    </a:ext>
                  </a:extLst>
                </p:cNvPr>
                <p:cNvPicPr/>
                <p:nvPr/>
              </p:nvPicPr>
              <p:blipFill>
                <a:blip r:embed="rId323"/>
                <a:stretch>
                  <a:fillRect/>
                </a:stretch>
              </p:blipFill>
              <p:spPr>
                <a:xfrm>
                  <a:off x="7148125" y="6111553"/>
                  <a:ext cx="326880" cy="4658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3" name="Ink 202">
                  <a:extLst>
                    <a:ext uri="{FF2B5EF4-FFF2-40B4-BE49-F238E27FC236}">
                      <a16:creationId xmlns:a16="http://schemas.microsoft.com/office/drawing/2014/main" id="{0FDBC706-1C7E-3416-9351-76DD67EEE20C}"/>
                    </a:ext>
                  </a:extLst>
                </p14:cNvPr>
                <p14:cNvContentPartPr/>
                <p14:nvPr/>
              </p14:nvContentPartPr>
              <p14:xfrm>
                <a:off x="7725205" y="6528793"/>
                <a:ext cx="52560" cy="20160"/>
              </p14:xfrm>
            </p:contentPart>
          </mc:Choice>
          <mc:Fallback xmlns="">
            <p:pic>
              <p:nvPicPr>
                <p:cNvPr id="203" name="Ink 202">
                  <a:extLst>
                    <a:ext uri="{FF2B5EF4-FFF2-40B4-BE49-F238E27FC236}">
                      <a16:creationId xmlns:a16="http://schemas.microsoft.com/office/drawing/2014/main" id="{0FDBC706-1C7E-3416-9351-76DD67EEE20C}"/>
                    </a:ext>
                  </a:extLst>
                </p:cNvPr>
                <p:cNvPicPr/>
                <p:nvPr/>
              </p:nvPicPr>
              <p:blipFill>
                <a:blip r:embed="rId325"/>
                <a:stretch>
                  <a:fillRect/>
                </a:stretch>
              </p:blipFill>
              <p:spPr>
                <a:xfrm>
                  <a:off x="7716205" y="6520153"/>
                  <a:ext cx="70200" cy="37800"/>
                </a:xfrm>
                <a:prstGeom prst="rect">
                  <a:avLst/>
                </a:prstGeom>
              </p:spPr>
            </p:pic>
          </mc:Fallback>
        </mc:AlternateContent>
      </p:grpSp>
    </p:spTree>
    <p:extLst>
      <p:ext uri="{BB962C8B-B14F-4D97-AF65-F5344CB8AC3E}">
        <p14:creationId xmlns:p14="http://schemas.microsoft.com/office/powerpoint/2010/main" val="3475230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32063E-F002-D68B-F01B-B6555121171C}"/>
              </a:ext>
            </a:extLst>
          </p:cNvPr>
          <p:cNvPicPr>
            <a:picLocks noChangeAspect="1"/>
          </p:cNvPicPr>
          <p:nvPr/>
        </p:nvPicPr>
        <p:blipFill>
          <a:blip r:embed="rId2"/>
          <a:stretch>
            <a:fillRect/>
          </a:stretch>
        </p:blipFill>
        <p:spPr>
          <a:xfrm>
            <a:off x="294763" y="1794723"/>
            <a:ext cx="11955286" cy="3367945"/>
          </a:xfrm>
          <a:prstGeom prst="rect">
            <a:avLst/>
          </a:prstGeom>
        </p:spPr>
      </p:pic>
    </p:spTree>
    <p:extLst>
      <p:ext uri="{BB962C8B-B14F-4D97-AF65-F5344CB8AC3E}">
        <p14:creationId xmlns:p14="http://schemas.microsoft.com/office/powerpoint/2010/main" val="2694005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A5FA467D-12D9-07A8-4E68-C90B9608D318}"/>
                  </a:ext>
                </a:extLst>
              </p14:cNvPr>
              <p14:cNvContentPartPr/>
              <p14:nvPr/>
            </p14:nvContentPartPr>
            <p14:xfrm>
              <a:off x="1667485" y="217993"/>
              <a:ext cx="209520" cy="270720"/>
            </p14:xfrm>
          </p:contentPart>
        </mc:Choice>
        <mc:Fallback xmlns="">
          <p:pic>
            <p:nvPicPr>
              <p:cNvPr id="2" name="Ink 1">
                <a:extLst>
                  <a:ext uri="{FF2B5EF4-FFF2-40B4-BE49-F238E27FC236}">
                    <a16:creationId xmlns:a16="http://schemas.microsoft.com/office/drawing/2014/main" id="{A5FA467D-12D9-07A8-4E68-C90B9608D318}"/>
                  </a:ext>
                </a:extLst>
              </p:cNvPr>
              <p:cNvPicPr/>
              <p:nvPr/>
            </p:nvPicPr>
            <p:blipFill>
              <a:blip r:embed="rId3"/>
              <a:stretch>
                <a:fillRect/>
              </a:stretch>
            </p:blipFill>
            <p:spPr>
              <a:xfrm>
                <a:off x="1658845" y="209353"/>
                <a:ext cx="227160" cy="288360"/>
              </a:xfrm>
              <a:prstGeom prst="rect">
                <a:avLst/>
              </a:prstGeom>
            </p:spPr>
          </p:pic>
        </mc:Fallback>
      </mc:AlternateContent>
      <p:grpSp>
        <p:nvGrpSpPr>
          <p:cNvPr id="13" name="Group 12">
            <a:extLst>
              <a:ext uri="{FF2B5EF4-FFF2-40B4-BE49-F238E27FC236}">
                <a16:creationId xmlns:a16="http://schemas.microsoft.com/office/drawing/2014/main" id="{3CD1C96D-427F-E6D6-4C76-9A6FF214CC2F}"/>
              </a:ext>
            </a:extLst>
          </p:cNvPr>
          <p:cNvGrpSpPr/>
          <p:nvPr/>
        </p:nvGrpSpPr>
        <p:grpSpPr>
          <a:xfrm>
            <a:off x="1958725" y="171913"/>
            <a:ext cx="3087360" cy="542520"/>
            <a:chOff x="1958725" y="171913"/>
            <a:chExt cx="3087360" cy="542520"/>
          </a:xfrm>
        </p:grpSpPr>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C059F516-7663-8B7B-8A2E-DEF6459A54C9}"/>
                    </a:ext>
                  </a:extLst>
                </p14:cNvPr>
                <p14:cNvContentPartPr/>
                <p14:nvPr/>
              </p14:nvContentPartPr>
              <p14:xfrm>
                <a:off x="1958725" y="172633"/>
                <a:ext cx="1072080" cy="541800"/>
              </p14:xfrm>
            </p:contentPart>
          </mc:Choice>
          <mc:Fallback xmlns="">
            <p:pic>
              <p:nvPicPr>
                <p:cNvPr id="3" name="Ink 2">
                  <a:extLst>
                    <a:ext uri="{FF2B5EF4-FFF2-40B4-BE49-F238E27FC236}">
                      <a16:creationId xmlns:a16="http://schemas.microsoft.com/office/drawing/2014/main" id="{C059F516-7663-8B7B-8A2E-DEF6459A54C9}"/>
                    </a:ext>
                  </a:extLst>
                </p:cNvPr>
                <p:cNvPicPr/>
                <p:nvPr/>
              </p:nvPicPr>
              <p:blipFill>
                <a:blip r:embed="rId5"/>
                <a:stretch>
                  <a:fillRect/>
                </a:stretch>
              </p:blipFill>
              <p:spPr>
                <a:xfrm>
                  <a:off x="1950085" y="163633"/>
                  <a:ext cx="1089720" cy="559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D5EF900F-1F2A-06DF-6BA9-A1C204CAE5FC}"/>
                    </a:ext>
                  </a:extLst>
                </p14:cNvPr>
                <p14:cNvContentPartPr/>
                <p14:nvPr/>
              </p14:nvContentPartPr>
              <p14:xfrm>
                <a:off x="3371725" y="215113"/>
                <a:ext cx="480960" cy="312840"/>
              </p14:xfrm>
            </p:contentPart>
          </mc:Choice>
          <mc:Fallback xmlns="">
            <p:pic>
              <p:nvPicPr>
                <p:cNvPr id="4" name="Ink 3">
                  <a:extLst>
                    <a:ext uri="{FF2B5EF4-FFF2-40B4-BE49-F238E27FC236}">
                      <a16:creationId xmlns:a16="http://schemas.microsoft.com/office/drawing/2014/main" id="{D5EF900F-1F2A-06DF-6BA9-A1C204CAE5FC}"/>
                    </a:ext>
                  </a:extLst>
                </p:cNvPr>
                <p:cNvPicPr/>
                <p:nvPr/>
              </p:nvPicPr>
              <p:blipFill>
                <a:blip r:embed="rId7"/>
                <a:stretch>
                  <a:fillRect/>
                </a:stretch>
              </p:blipFill>
              <p:spPr>
                <a:xfrm>
                  <a:off x="3362725" y="206113"/>
                  <a:ext cx="49860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A3523939-7837-6FC5-C955-1EA3AEF6E941}"/>
                    </a:ext>
                  </a:extLst>
                </p14:cNvPr>
                <p14:cNvContentPartPr/>
                <p14:nvPr/>
              </p14:nvContentPartPr>
              <p14:xfrm>
                <a:off x="3722005" y="273433"/>
                <a:ext cx="19080" cy="20520"/>
              </p14:xfrm>
            </p:contentPart>
          </mc:Choice>
          <mc:Fallback xmlns="">
            <p:pic>
              <p:nvPicPr>
                <p:cNvPr id="5" name="Ink 4">
                  <a:extLst>
                    <a:ext uri="{FF2B5EF4-FFF2-40B4-BE49-F238E27FC236}">
                      <a16:creationId xmlns:a16="http://schemas.microsoft.com/office/drawing/2014/main" id="{A3523939-7837-6FC5-C955-1EA3AEF6E941}"/>
                    </a:ext>
                  </a:extLst>
                </p:cNvPr>
                <p:cNvPicPr/>
                <p:nvPr/>
              </p:nvPicPr>
              <p:blipFill>
                <a:blip r:embed="rId9"/>
                <a:stretch>
                  <a:fillRect/>
                </a:stretch>
              </p:blipFill>
              <p:spPr>
                <a:xfrm>
                  <a:off x="3713365" y="264793"/>
                  <a:ext cx="367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F2891150-A51A-47E3-3469-43C2E24C5FEB}"/>
                    </a:ext>
                  </a:extLst>
                </p14:cNvPr>
                <p14:cNvContentPartPr/>
                <p14:nvPr/>
              </p14:nvContentPartPr>
              <p14:xfrm>
                <a:off x="4791925" y="433993"/>
                <a:ext cx="18720" cy="14040"/>
              </p14:xfrm>
            </p:contentPart>
          </mc:Choice>
          <mc:Fallback xmlns="">
            <p:pic>
              <p:nvPicPr>
                <p:cNvPr id="8" name="Ink 7">
                  <a:extLst>
                    <a:ext uri="{FF2B5EF4-FFF2-40B4-BE49-F238E27FC236}">
                      <a16:creationId xmlns:a16="http://schemas.microsoft.com/office/drawing/2014/main" id="{F2891150-A51A-47E3-3469-43C2E24C5FEB}"/>
                    </a:ext>
                  </a:extLst>
                </p:cNvPr>
                <p:cNvPicPr/>
                <p:nvPr/>
              </p:nvPicPr>
              <p:blipFill>
                <a:blip r:embed="rId11"/>
                <a:stretch>
                  <a:fillRect/>
                </a:stretch>
              </p:blipFill>
              <p:spPr>
                <a:xfrm>
                  <a:off x="4783285" y="424993"/>
                  <a:ext cx="363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49F4DF81-5325-172C-B0A3-F6A3750407F0}"/>
                    </a:ext>
                  </a:extLst>
                </p14:cNvPr>
                <p14:cNvContentPartPr/>
                <p14:nvPr/>
              </p14:nvContentPartPr>
              <p14:xfrm>
                <a:off x="4021885" y="382513"/>
                <a:ext cx="7200" cy="7920"/>
              </p14:xfrm>
            </p:contentPart>
          </mc:Choice>
          <mc:Fallback xmlns="">
            <p:pic>
              <p:nvPicPr>
                <p:cNvPr id="10" name="Ink 9">
                  <a:extLst>
                    <a:ext uri="{FF2B5EF4-FFF2-40B4-BE49-F238E27FC236}">
                      <a16:creationId xmlns:a16="http://schemas.microsoft.com/office/drawing/2014/main" id="{49F4DF81-5325-172C-B0A3-F6A3750407F0}"/>
                    </a:ext>
                  </a:extLst>
                </p:cNvPr>
                <p:cNvPicPr/>
                <p:nvPr/>
              </p:nvPicPr>
              <p:blipFill>
                <a:blip r:embed="rId13"/>
                <a:stretch>
                  <a:fillRect/>
                </a:stretch>
              </p:blipFill>
              <p:spPr>
                <a:xfrm>
                  <a:off x="4012885" y="373513"/>
                  <a:ext cx="248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8D861BDE-4729-44EE-98CE-4623EA52FF04}"/>
                    </a:ext>
                  </a:extLst>
                </p14:cNvPr>
                <p14:cNvContentPartPr/>
                <p14:nvPr/>
              </p14:nvContentPartPr>
              <p14:xfrm>
                <a:off x="4000645" y="171913"/>
                <a:ext cx="1045440" cy="533520"/>
              </p14:xfrm>
            </p:contentPart>
          </mc:Choice>
          <mc:Fallback xmlns="">
            <p:pic>
              <p:nvPicPr>
                <p:cNvPr id="11" name="Ink 10">
                  <a:extLst>
                    <a:ext uri="{FF2B5EF4-FFF2-40B4-BE49-F238E27FC236}">
                      <a16:creationId xmlns:a16="http://schemas.microsoft.com/office/drawing/2014/main" id="{8D861BDE-4729-44EE-98CE-4623EA52FF04}"/>
                    </a:ext>
                  </a:extLst>
                </p:cNvPr>
                <p:cNvPicPr/>
                <p:nvPr/>
              </p:nvPicPr>
              <p:blipFill>
                <a:blip r:embed="rId15"/>
                <a:stretch>
                  <a:fillRect/>
                </a:stretch>
              </p:blipFill>
              <p:spPr>
                <a:xfrm>
                  <a:off x="3992005" y="163273"/>
                  <a:ext cx="1063080" cy="551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B87E3818-5F1B-B281-1978-456C1BF1D24A}"/>
                    </a:ext>
                  </a:extLst>
                </p14:cNvPr>
                <p14:cNvContentPartPr/>
                <p14:nvPr/>
              </p14:nvContentPartPr>
              <p14:xfrm>
                <a:off x="4766365" y="255073"/>
                <a:ext cx="15480" cy="17280"/>
              </p14:xfrm>
            </p:contentPart>
          </mc:Choice>
          <mc:Fallback xmlns="">
            <p:pic>
              <p:nvPicPr>
                <p:cNvPr id="12" name="Ink 11">
                  <a:extLst>
                    <a:ext uri="{FF2B5EF4-FFF2-40B4-BE49-F238E27FC236}">
                      <a16:creationId xmlns:a16="http://schemas.microsoft.com/office/drawing/2014/main" id="{B87E3818-5F1B-B281-1978-456C1BF1D24A}"/>
                    </a:ext>
                  </a:extLst>
                </p:cNvPr>
                <p:cNvPicPr/>
                <p:nvPr/>
              </p:nvPicPr>
              <p:blipFill>
                <a:blip r:embed="rId17"/>
                <a:stretch>
                  <a:fillRect/>
                </a:stretch>
              </p:blipFill>
              <p:spPr>
                <a:xfrm>
                  <a:off x="4757365" y="246433"/>
                  <a:ext cx="33120" cy="34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0C92F7EF-5ED1-372E-4EFD-DC5A1F24D7AD}"/>
                  </a:ext>
                </a:extLst>
              </p14:cNvPr>
              <p14:cNvContentPartPr/>
              <p14:nvPr/>
            </p14:nvContentPartPr>
            <p14:xfrm>
              <a:off x="1279765" y="1159033"/>
              <a:ext cx="419400" cy="330840"/>
            </p14:xfrm>
          </p:contentPart>
        </mc:Choice>
        <mc:Fallback xmlns="">
          <p:pic>
            <p:nvPicPr>
              <p:cNvPr id="14" name="Ink 13">
                <a:extLst>
                  <a:ext uri="{FF2B5EF4-FFF2-40B4-BE49-F238E27FC236}">
                    <a16:creationId xmlns:a16="http://schemas.microsoft.com/office/drawing/2014/main" id="{0C92F7EF-5ED1-372E-4EFD-DC5A1F24D7AD}"/>
                  </a:ext>
                </a:extLst>
              </p:cNvPr>
              <p:cNvPicPr/>
              <p:nvPr/>
            </p:nvPicPr>
            <p:blipFill>
              <a:blip r:embed="rId19"/>
              <a:stretch>
                <a:fillRect/>
              </a:stretch>
            </p:blipFill>
            <p:spPr>
              <a:xfrm>
                <a:off x="1270765" y="1150033"/>
                <a:ext cx="43704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A1DDA523-ABF8-4F6E-8AAD-C63615420E90}"/>
                  </a:ext>
                </a:extLst>
              </p14:cNvPr>
              <p14:cNvContentPartPr/>
              <p14:nvPr/>
            </p14:nvContentPartPr>
            <p14:xfrm>
              <a:off x="2115685" y="1686793"/>
              <a:ext cx="358920" cy="315720"/>
            </p14:xfrm>
          </p:contentPart>
        </mc:Choice>
        <mc:Fallback xmlns="">
          <p:pic>
            <p:nvPicPr>
              <p:cNvPr id="15" name="Ink 14">
                <a:extLst>
                  <a:ext uri="{FF2B5EF4-FFF2-40B4-BE49-F238E27FC236}">
                    <a16:creationId xmlns:a16="http://schemas.microsoft.com/office/drawing/2014/main" id="{A1DDA523-ABF8-4F6E-8AAD-C63615420E90}"/>
                  </a:ext>
                </a:extLst>
              </p:cNvPr>
              <p:cNvPicPr/>
              <p:nvPr/>
            </p:nvPicPr>
            <p:blipFill>
              <a:blip r:embed="rId21"/>
              <a:stretch>
                <a:fillRect/>
              </a:stretch>
            </p:blipFill>
            <p:spPr>
              <a:xfrm>
                <a:off x="2106685" y="1678153"/>
                <a:ext cx="37656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97BFBD01-2307-5DDC-D6C7-C89AD6AF2ED7}"/>
                  </a:ext>
                </a:extLst>
              </p14:cNvPr>
              <p14:cNvContentPartPr/>
              <p14:nvPr/>
            </p14:nvContentPartPr>
            <p14:xfrm>
              <a:off x="1713925" y="1205833"/>
              <a:ext cx="739800" cy="182880"/>
            </p14:xfrm>
          </p:contentPart>
        </mc:Choice>
        <mc:Fallback xmlns="">
          <p:pic>
            <p:nvPicPr>
              <p:cNvPr id="16" name="Ink 15">
                <a:extLst>
                  <a:ext uri="{FF2B5EF4-FFF2-40B4-BE49-F238E27FC236}">
                    <a16:creationId xmlns:a16="http://schemas.microsoft.com/office/drawing/2014/main" id="{97BFBD01-2307-5DDC-D6C7-C89AD6AF2ED7}"/>
                  </a:ext>
                </a:extLst>
              </p:cNvPr>
              <p:cNvPicPr/>
              <p:nvPr/>
            </p:nvPicPr>
            <p:blipFill>
              <a:blip r:embed="rId23"/>
              <a:stretch>
                <a:fillRect/>
              </a:stretch>
            </p:blipFill>
            <p:spPr>
              <a:xfrm>
                <a:off x="1704925" y="1197193"/>
                <a:ext cx="7574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A8426EA8-C1A9-CEC3-3921-7F066BEE5C03}"/>
                  </a:ext>
                </a:extLst>
              </p14:cNvPr>
              <p14:cNvContentPartPr/>
              <p14:nvPr/>
            </p14:nvContentPartPr>
            <p14:xfrm>
              <a:off x="1404325" y="1255873"/>
              <a:ext cx="200880" cy="131040"/>
            </p14:xfrm>
          </p:contentPart>
        </mc:Choice>
        <mc:Fallback xmlns="">
          <p:pic>
            <p:nvPicPr>
              <p:cNvPr id="17" name="Ink 16">
                <a:extLst>
                  <a:ext uri="{FF2B5EF4-FFF2-40B4-BE49-F238E27FC236}">
                    <a16:creationId xmlns:a16="http://schemas.microsoft.com/office/drawing/2014/main" id="{A8426EA8-C1A9-CEC3-3921-7F066BEE5C03}"/>
                  </a:ext>
                </a:extLst>
              </p:cNvPr>
              <p:cNvPicPr/>
              <p:nvPr/>
            </p:nvPicPr>
            <p:blipFill>
              <a:blip r:embed="rId25"/>
              <a:stretch>
                <a:fillRect/>
              </a:stretch>
            </p:blipFill>
            <p:spPr>
              <a:xfrm>
                <a:off x="1350325" y="1148233"/>
                <a:ext cx="30852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5D01793F-8852-C3FA-B0F4-EA5FE0C0C85E}"/>
                  </a:ext>
                </a:extLst>
              </p14:cNvPr>
              <p14:cNvContentPartPr/>
              <p14:nvPr/>
            </p14:nvContentPartPr>
            <p14:xfrm>
              <a:off x="2219725" y="1774993"/>
              <a:ext cx="164160" cy="112680"/>
            </p14:xfrm>
          </p:contentPart>
        </mc:Choice>
        <mc:Fallback xmlns="">
          <p:pic>
            <p:nvPicPr>
              <p:cNvPr id="18" name="Ink 17">
                <a:extLst>
                  <a:ext uri="{FF2B5EF4-FFF2-40B4-BE49-F238E27FC236}">
                    <a16:creationId xmlns:a16="http://schemas.microsoft.com/office/drawing/2014/main" id="{5D01793F-8852-C3FA-B0F4-EA5FE0C0C85E}"/>
                  </a:ext>
                </a:extLst>
              </p:cNvPr>
              <p:cNvPicPr/>
              <p:nvPr/>
            </p:nvPicPr>
            <p:blipFill>
              <a:blip r:embed="rId27"/>
              <a:stretch>
                <a:fillRect/>
              </a:stretch>
            </p:blipFill>
            <p:spPr>
              <a:xfrm>
                <a:off x="2165725" y="1666993"/>
                <a:ext cx="271800" cy="328320"/>
              </a:xfrm>
              <a:prstGeom prst="rect">
                <a:avLst/>
              </a:prstGeom>
            </p:spPr>
          </p:pic>
        </mc:Fallback>
      </mc:AlternateContent>
      <p:grpSp>
        <p:nvGrpSpPr>
          <p:cNvPr id="24" name="Group 23">
            <a:extLst>
              <a:ext uri="{FF2B5EF4-FFF2-40B4-BE49-F238E27FC236}">
                <a16:creationId xmlns:a16="http://schemas.microsoft.com/office/drawing/2014/main" id="{A0AA2A1A-F4E8-0416-8575-510BBA3169F5}"/>
              </a:ext>
            </a:extLst>
          </p:cNvPr>
          <p:cNvGrpSpPr/>
          <p:nvPr/>
        </p:nvGrpSpPr>
        <p:grpSpPr>
          <a:xfrm>
            <a:off x="6286645" y="2358553"/>
            <a:ext cx="325080" cy="466560"/>
            <a:chOff x="6286645" y="2358553"/>
            <a:chExt cx="325080" cy="466560"/>
          </a:xfrm>
        </p:grpSpPr>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6C29E479-705E-7EB5-13E4-2C9F4ACC3E61}"/>
                    </a:ext>
                  </a:extLst>
                </p14:cNvPr>
                <p14:cNvContentPartPr/>
                <p14:nvPr/>
              </p14:nvContentPartPr>
              <p14:xfrm>
                <a:off x="6286645" y="2358553"/>
                <a:ext cx="325080" cy="60840"/>
              </p14:xfrm>
            </p:contentPart>
          </mc:Choice>
          <mc:Fallback xmlns="">
            <p:pic>
              <p:nvPicPr>
                <p:cNvPr id="20" name="Ink 19">
                  <a:extLst>
                    <a:ext uri="{FF2B5EF4-FFF2-40B4-BE49-F238E27FC236}">
                      <a16:creationId xmlns:a16="http://schemas.microsoft.com/office/drawing/2014/main" id="{6C29E479-705E-7EB5-13E4-2C9F4ACC3E61}"/>
                    </a:ext>
                  </a:extLst>
                </p:cNvPr>
                <p:cNvPicPr/>
                <p:nvPr/>
              </p:nvPicPr>
              <p:blipFill>
                <a:blip r:embed="rId29"/>
                <a:stretch>
                  <a:fillRect/>
                </a:stretch>
              </p:blipFill>
              <p:spPr>
                <a:xfrm>
                  <a:off x="6277645" y="2349913"/>
                  <a:ext cx="3427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883A9467-0980-0182-FC34-EE54890C6C05}"/>
                    </a:ext>
                  </a:extLst>
                </p14:cNvPr>
                <p14:cNvContentPartPr/>
                <p14:nvPr/>
              </p14:nvContentPartPr>
              <p14:xfrm>
                <a:off x="6369445" y="2504713"/>
                <a:ext cx="160200" cy="222840"/>
              </p14:xfrm>
            </p:contentPart>
          </mc:Choice>
          <mc:Fallback xmlns="">
            <p:pic>
              <p:nvPicPr>
                <p:cNvPr id="21" name="Ink 20">
                  <a:extLst>
                    <a:ext uri="{FF2B5EF4-FFF2-40B4-BE49-F238E27FC236}">
                      <a16:creationId xmlns:a16="http://schemas.microsoft.com/office/drawing/2014/main" id="{883A9467-0980-0182-FC34-EE54890C6C05}"/>
                    </a:ext>
                  </a:extLst>
                </p:cNvPr>
                <p:cNvPicPr/>
                <p:nvPr/>
              </p:nvPicPr>
              <p:blipFill>
                <a:blip r:embed="rId31"/>
                <a:stretch>
                  <a:fillRect/>
                </a:stretch>
              </p:blipFill>
              <p:spPr>
                <a:xfrm>
                  <a:off x="6360805" y="2495713"/>
                  <a:ext cx="17784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3F1B4CA3-F5C7-5DE2-F574-D48215D869B8}"/>
                    </a:ext>
                  </a:extLst>
                </p14:cNvPr>
                <p14:cNvContentPartPr/>
                <p14:nvPr/>
              </p14:nvContentPartPr>
              <p14:xfrm>
                <a:off x="6320845" y="2541793"/>
                <a:ext cx="37440" cy="283320"/>
              </p14:xfrm>
            </p:contentPart>
          </mc:Choice>
          <mc:Fallback xmlns="">
            <p:pic>
              <p:nvPicPr>
                <p:cNvPr id="23" name="Ink 22">
                  <a:extLst>
                    <a:ext uri="{FF2B5EF4-FFF2-40B4-BE49-F238E27FC236}">
                      <a16:creationId xmlns:a16="http://schemas.microsoft.com/office/drawing/2014/main" id="{3F1B4CA3-F5C7-5DE2-F574-D48215D869B8}"/>
                    </a:ext>
                  </a:extLst>
                </p:cNvPr>
                <p:cNvPicPr/>
                <p:nvPr/>
              </p:nvPicPr>
              <p:blipFill>
                <a:blip r:embed="rId33"/>
                <a:stretch>
                  <a:fillRect/>
                </a:stretch>
              </p:blipFill>
              <p:spPr>
                <a:xfrm>
                  <a:off x="6311845" y="2532793"/>
                  <a:ext cx="55080" cy="300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650243F3-EBD8-1B15-60CD-F39B578618DE}"/>
                  </a:ext>
                </a:extLst>
              </p14:cNvPr>
              <p14:cNvContentPartPr/>
              <p14:nvPr/>
            </p14:nvContentPartPr>
            <p14:xfrm>
              <a:off x="5776525" y="1469713"/>
              <a:ext cx="1359360" cy="774000"/>
            </p14:xfrm>
          </p:contentPart>
        </mc:Choice>
        <mc:Fallback xmlns="">
          <p:pic>
            <p:nvPicPr>
              <p:cNvPr id="25" name="Ink 24">
                <a:extLst>
                  <a:ext uri="{FF2B5EF4-FFF2-40B4-BE49-F238E27FC236}">
                    <a16:creationId xmlns:a16="http://schemas.microsoft.com/office/drawing/2014/main" id="{650243F3-EBD8-1B15-60CD-F39B578618DE}"/>
                  </a:ext>
                </a:extLst>
              </p:cNvPr>
              <p:cNvPicPr/>
              <p:nvPr/>
            </p:nvPicPr>
            <p:blipFill>
              <a:blip r:embed="rId35"/>
              <a:stretch>
                <a:fillRect/>
              </a:stretch>
            </p:blipFill>
            <p:spPr>
              <a:xfrm>
                <a:off x="5767525" y="1461073"/>
                <a:ext cx="1377000" cy="791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Ink 25">
                <a:extLst>
                  <a:ext uri="{FF2B5EF4-FFF2-40B4-BE49-F238E27FC236}">
                    <a16:creationId xmlns:a16="http://schemas.microsoft.com/office/drawing/2014/main" id="{FD32DA46-702F-FEA7-4CA7-F1D4119B7187}"/>
                  </a:ext>
                </a:extLst>
              </p14:cNvPr>
              <p14:cNvContentPartPr/>
              <p14:nvPr/>
            </p14:nvContentPartPr>
            <p14:xfrm>
              <a:off x="5272885" y="1112233"/>
              <a:ext cx="241560" cy="171720"/>
            </p14:xfrm>
          </p:contentPart>
        </mc:Choice>
        <mc:Fallback xmlns="">
          <p:pic>
            <p:nvPicPr>
              <p:cNvPr id="26" name="Ink 25">
                <a:extLst>
                  <a:ext uri="{FF2B5EF4-FFF2-40B4-BE49-F238E27FC236}">
                    <a16:creationId xmlns:a16="http://schemas.microsoft.com/office/drawing/2014/main" id="{FD32DA46-702F-FEA7-4CA7-F1D4119B7187}"/>
                  </a:ext>
                </a:extLst>
              </p:cNvPr>
              <p:cNvPicPr/>
              <p:nvPr/>
            </p:nvPicPr>
            <p:blipFill>
              <a:blip r:embed="rId37"/>
              <a:stretch>
                <a:fillRect/>
              </a:stretch>
            </p:blipFill>
            <p:spPr>
              <a:xfrm>
                <a:off x="5264245" y="1103593"/>
                <a:ext cx="2592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ECEEC966-21E0-8A58-BB1F-6371D3EE8888}"/>
                  </a:ext>
                </a:extLst>
              </p14:cNvPr>
              <p14:cNvContentPartPr/>
              <p14:nvPr/>
            </p14:nvContentPartPr>
            <p14:xfrm>
              <a:off x="5337325" y="1201513"/>
              <a:ext cx="60840" cy="23400"/>
            </p14:xfrm>
          </p:contentPart>
        </mc:Choice>
        <mc:Fallback xmlns="">
          <p:pic>
            <p:nvPicPr>
              <p:cNvPr id="27" name="Ink 26">
                <a:extLst>
                  <a:ext uri="{FF2B5EF4-FFF2-40B4-BE49-F238E27FC236}">
                    <a16:creationId xmlns:a16="http://schemas.microsoft.com/office/drawing/2014/main" id="{ECEEC966-21E0-8A58-BB1F-6371D3EE8888}"/>
                  </a:ext>
                </a:extLst>
              </p:cNvPr>
              <p:cNvPicPr/>
              <p:nvPr/>
            </p:nvPicPr>
            <p:blipFill>
              <a:blip r:embed="rId39"/>
              <a:stretch>
                <a:fillRect/>
              </a:stretch>
            </p:blipFill>
            <p:spPr>
              <a:xfrm>
                <a:off x="5283685" y="1093513"/>
                <a:ext cx="16848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Ink 27">
                <a:extLst>
                  <a:ext uri="{FF2B5EF4-FFF2-40B4-BE49-F238E27FC236}">
                    <a16:creationId xmlns:a16="http://schemas.microsoft.com/office/drawing/2014/main" id="{DA58C996-B865-6ED7-0CD1-7E6FD984B263}"/>
                  </a:ext>
                </a:extLst>
              </p14:cNvPr>
              <p14:cNvContentPartPr/>
              <p14:nvPr/>
            </p14:nvContentPartPr>
            <p14:xfrm>
              <a:off x="5574565" y="1166233"/>
              <a:ext cx="428760" cy="82080"/>
            </p14:xfrm>
          </p:contentPart>
        </mc:Choice>
        <mc:Fallback xmlns="">
          <p:pic>
            <p:nvPicPr>
              <p:cNvPr id="28" name="Ink 27">
                <a:extLst>
                  <a:ext uri="{FF2B5EF4-FFF2-40B4-BE49-F238E27FC236}">
                    <a16:creationId xmlns:a16="http://schemas.microsoft.com/office/drawing/2014/main" id="{DA58C996-B865-6ED7-0CD1-7E6FD984B263}"/>
                  </a:ext>
                </a:extLst>
              </p:cNvPr>
              <p:cNvPicPr/>
              <p:nvPr/>
            </p:nvPicPr>
            <p:blipFill>
              <a:blip r:embed="rId41"/>
              <a:stretch>
                <a:fillRect/>
              </a:stretch>
            </p:blipFill>
            <p:spPr>
              <a:xfrm>
                <a:off x="5565565" y="1157593"/>
                <a:ext cx="4464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Ink 28">
                <a:extLst>
                  <a:ext uri="{FF2B5EF4-FFF2-40B4-BE49-F238E27FC236}">
                    <a16:creationId xmlns:a16="http://schemas.microsoft.com/office/drawing/2014/main" id="{77E45689-AF4D-0B87-8E10-CF4A83882ACD}"/>
                  </a:ext>
                </a:extLst>
              </p14:cNvPr>
              <p14:cNvContentPartPr/>
              <p14:nvPr/>
            </p14:nvContentPartPr>
            <p14:xfrm>
              <a:off x="4946725" y="1453153"/>
              <a:ext cx="331920" cy="213480"/>
            </p14:xfrm>
          </p:contentPart>
        </mc:Choice>
        <mc:Fallback xmlns="">
          <p:pic>
            <p:nvPicPr>
              <p:cNvPr id="29" name="Ink 28">
                <a:extLst>
                  <a:ext uri="{FF2B5EF4-FFF2-40B4-BE49-F238E27FC236}">
                    <a16:creationId xmlns:a16="http://schemas.microsoft.com/office/drawing/2014/main" id="{77E45689-AF4D-0B87-8E10-CF4A83882ACD}"/>
                  </a:ext>
                </a:extLst>
              </p:cNvPr>
              <p:cNvPicPr/>
              <p:nvPr/>
            </p:nvPicPr>
            <p:blipFill>
              <a:blip r:embed="rId43"/>
              <a:stretch>
                <a:fillRect/>
              </a:stretch>
            </p:blipFill>
            <p:spPr>
              <a:xfrm>
                <a:off x="4938085" y="1444513"/>
                <a:ext cx="349560" cy="231120"/>
              </a:xfrm>
              <a:prstGeom prst="rect">
                <a:avLst/>
              </a:prstGeom>
            </p:spPr>
          </p:pic>
        </mc:Fallback>
      </mc:AlternateContent>
      <p:grpSp>
        <p:nvGrpSpPr>
          <p:cNvPr id="32" name="Group 31">
            <a:extLst>
              <a:ext uri="{FF2B5EF4-FFF2-40B4-BE49-F238E27FC236}">
                <a16:creationId xmlns:a16="http://schemas.microsoft.com/office/drawing/2014/main" id="{4E1E0CA7-4C8A-3206-3C70-1F33FDA4D8D5}"/>
              </a:ext>
            </a:extLst>
          </p:cNvPr>
          <p:cNvGrpSpPr/>
          <p:nvPr/>
        </p:nvGrpSpPr>
        <p:grpSpPr>
          <a:xfrm>
            <a:off x="2039365" y="2134273"/>
            <a:ext cx="441000" cy="338760"/>
            <a:chOff x="2039365" y="2134273"/>
            <a:chExt cx="441000" cy="338760"/>
          </a:xfrm>
        </p:grpSpPr>
        <mc:AlternateContent xmlns:mc="http://schemas.openxmlformats.org/markup-compatibility/2006" xmlns:p14="http://schemas.microsoft.com/office/powerpoint/2010/main">
          <mc:Choice Requires="p14">
            <p:contentPart p14:bwMode="auto" r:id="rId44">
              <p14:nvContentPartPr>
                <p14:cNvPr id="30" name="Ink 29">
                  <a:extLst>
                    <a:ext uri="{FF2B5EF4-FFF2-40B4-BE49-F238E27FC236}">
                      <a16:creationId xmlns:a16="http://schemas.microsoft.com/office/drawing/2014/main" id="{EF8D6841-2E74-6C3F-4601-71267F832C36}"/>
                    </a:ext>
                  </a:extLst>
                </p14:cNvPr>
                <p14:cNvContentPartPr/>
                <p14:nvPr/>
              </p14:nvContentPartPr>
              <p14:xfrm>
                <a:off x="2039365" y="2134273"/>
                <a:ext cx="216720" cy="278280"/>
              </p14:xfrm>
            </p:contentPart>
          </mc:Choice>
          <mc:Fallback xmlns="">
            <p:pic>
              <p:nvPicPr>
                <p:cNvPr id="30" name="Ink 29">
                  <a:extLst>
                    <a:ext uri="{FF2B5EF4-FFF2-40B4-BE49-F238E27FC236}">
                      <a16:creationId xmlns:a16="http://schemas.microsoft.com/office/drawing/2014/main" id="{EF8D6841-2E74-6C3F-4601-71267F832C36}"/>
                    </a:ext>
                  </a:extLst>
                </p:cNvPr>
                <p:cNvPicPr/>
                <p:nvPr/>
              </p:nvPicPr>
              <p:blipFill>
                <a:blip r:embed="rId45"/>
                <a:stretch>
                  <a:fillRect/>
                </a:stretch>
              </p:blipFill>
              <p:spPr>
                <a:xfrm>
                  <a:off x="2030725" y="2125273"/>
                  <a:ext cx="23436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Ink 30">
                  <a:extLst>
                    <a:ext uri="{FF2B5EF4-FFF2-40B4-BE49-F238E27FC236}">
                      <a16:creationId xmlns:a16="http://schemas.microsoft.com/office/drawing/2014/main" id="{E6FA5CA1-E50A-B957-C21C-D4725E9AB02C}"/>
                    </a:ext>
                  </a:extLst>
                </p14:cNvPr>
                <p14:cNvContentPartPr/>
                <p14:nvPr/>
              </p14:nvContentPartPr>
              <p14:xfrm>
                <a:off x="2395045" y="2248753"/>
                <a:ext cx="85320" cy="224280"/>
              </p14:xfrm>
            </p:contentPart>
          </mc:Choice>
          <mc:Fallback xmlns="">
            <p:pic>
              <p:nvPicPr>
                <p:cNvPr id="31" name="Ink 30">
                  <a:extLst>
                    <a:ext uri="{FF2B5EF4-FFF2-40B4-BE49-F238E27FC236}">
                      <a16:creationId xmlns:a16="http://schemas.microsoft.com/office/drawing/2014/main" id="{E6FA5CA1-E50A-B957-C21C-D4725E9AB02C}"/>
                    </a:ext>
                  </a:extLst>
                </p:cNvPr>
                <p:cNvPicPr/>
                <p:nvPr/>
              </p:nvPicPr>
              <p:blipFill>
                <a:blip r:embed="rId47"/>
                <a:stretch>
                  <a:fillRect/>
                </a:stretch>
              </p:blipFill>
              <p:spPr>
                <a:xfrm>
                  <a:off x="2386405" y="2239753"/>
                  <a:ext cx="102960" cy="241920"/>
                </a:xfrm>
                <a:prstGeom prst="rect">
                  <a:avLst/>
                </a:prstGeom>
              </p:spPr>
            </p:pic>
          </mc:Fallback>
        </mc:AlternateContent>
      </p:grpSp>
      <p:grpSp>
        <p:nvGrpSpPr>
          <p:cNvPr id="35" name="Group 34">
            <a:extLst>
              <a:ext uri="{FF2B5EF4-FFF2-40B4-BE49-F238E27FC236}">
                <a16:creationId xmlns:a16="http://schemas.microsoft.com/office/drawing/2014/main" id="{E73A0E87-63E0-316F-B254-117D25CF6F59}"/>
              </a:ext>
            </a:extLst>
          </p:cNvPr>
          <p:cNvGrpSpPr/>
          <p:nvPr/>
        </p:nvGrpSpPr>
        <p:grpSpPr>
          <a:xfrm>
            <a:off x="734365" y="1074793"/>
            <a:ext cx="396360" cy="478800"/>
            <a:chOff x="734365" y="1074793"/>
            <a:chExt cx="396360" cy="478800"/>
          </a:xfrm>
        </p:grpSpPr>
        <mc:AlternateContent xmlns:mc="http://schemas.openxmlformats.org/markup-compatibility/2006" xmlns:p14="http://schemas.microsoft.com/office/powerpoint/2010/main">
          <mc:Choice Requires="p14">
            <p:contentPart p14:bwMode="auto" r:id="rId48">
              <p14:nvContentPartPr>
                <p14:cNvPr id="33" name="Ink 32">
                  <a:extLst>
                    <a:ext uri="{FF2B5EF4-FFF2-40B4-BE49-F238E27FC236}">
                      <a16:creationId xmlns:a16="http://schemas.microsoft.com/office/drawing/2014/main" id="{933E5EBD-1BA4-0D32-1EC0-4BEB00AD4953}"/>
                    </a:ext>
                  </a:extLst>
                </p14:cNvPr>
                <p14:cNvContentPartPr/>
                <p14:nvPr/>
              </p14:nvContentPartPr>
              <p14:xfrm>
                <a:off x="734365" y="1074793"/>
                <a:ext cx="244800" cy="350280"/>
              </p14:xfrm>
            </p:contentPart>
          </mc:Choice>
          <mc:Fallback xmlns="">
            <p:pic>
              <p:nvPicPr>
                <p:cNvPr id="33" name="Ink 32">
                  <a:extLst>
                    <a:ext uri="{FF2B5EF4-FFF2-40B4-BE49-F238E27FC236}">
                      <a16:creationId xmlns:a16="http://schemas.microsoft.com/office/drawing/2014/main" id="{933E5EBD-1BA4-0D32-1EC0-4BEB00AD4953}"/>
                    </a:ext>
                  </a:extLst>
                </p:cNvPr>
                <p:cNvPicPr/>
                <p:nvPr/>
              </p:nvPicPr>
              <p:blipFill>
                <a:blip r:embed="rId49"/>
                <a:stretch>
                  <a:fillRect/>
                </a:stretch>
              </p:blipFill>
              <p:spPr>
                <a:xfrm>
                  <a:off x="725365" y="1065793"/>
                  <a:ext cx="26244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Ink 33">
                  <a:extLst>
                    <a:ext uri="{FF2B5EF4-FFF2-40B4-BE49-F238E27FC236}">
                      <a16:creationId xmlns:a16="http://schemas.microsoft.com/office/drawing/2014/main" id="{F44A1DA4-EE93-3756-59E8-803335462B1F}"/>
                    </a:ext>
                  </a:extLst>
                </p14:cNvPr>
                <p14:cNvContentPartPr/>
                <p14:nvPr/>
              </p14:nvContentPartPr>
              <p14:xfrm>
                <a:off x="1047925" y="1435513"/>
                <a:ext cx="82800" cy="118080"/>
              </p14:xfrm>
            </p:contentPart>
          </mc:Choice>
          <mc:Fallback xmlns="">
            <p:pic>
              <p:nvPicPr>
                <p:cNvPr id="34" name="Ink 33">
                  <a:extLst>
                    <a:ext uri="{FF2B5EF4-FFF2-40B4-BE49-F238E27FC236}">
                      <a16:creationId xmlns:a16="http://schemas.microsoft.com/office/drawing/2014/main" id="{F44A1DA4-EE93-3756-59E8-803335462B1F}"/>
                    </a:ext>
                  </a:extLst>
                </p:cNvPr>
                <p:cNvPicPr/>
                <p:nvPr/>
              </p:nvPicPr>
              <p:blipFill>
                <a:blip r:embed="rId51"/>
                <a:stretch>
                  <a:fillRect/>
                </a:stretch>
              </p:blipFill>
              <p:spPr>
                <a:xfrm>
                  <a:off x="1038925" y="1426513"/>
                  <a:ext cx="100440" cy="135720"/>
                </a:xfrm>
                <a:prstGeom prst="rect">
                  <a:avLst/>
                </a:prstGeom>
              </p:spPr>
            </p:pic>
          </mc:Fallback>
        </mc:AlternateContent>
      </p:grpSp>
      <p:grpSp>
        <p:nvGrpSpPr>
          <p:cNvPr id="41" name="Group 40">
            <a:extLst>
              <a:ext uri="{FF2B5EF4-FFF2-40B4-BE49-F238E27FC236}">
                <a16:creationId xmlns:a16="http://schemas.microsoft.com/office/drawing/2014/main" id="{BCA2C187-F12A-4299-86AF-2101B43F78D8}"/>
              </a:ext>
            </a:extLst>
          </p:cNvPr>
          <p:cNvGrpSpPr/>
          <p:nvPr/>
        </p:nvGrpSpPr>
        <p:grpSpPr>
          <a:xfrm>
            <a:off x="476245" y="3239473"/>
            <a:ext cx="625680" cy="327600"/>
            <a:chOff x="476245" y="3239473"/>
            <a:chExt cx="625680" cy="327600"/>
          </a:xfrm>
        </p:grpSpPr>
        <mc:AlternateContent xmlns:mc="http://schemas.openxmlformats.org/markup-compatibility/2006" xmlns:p14="http://schemas.microsoft.com/office/powerpoint/2010/main">
          <mc:Choice Requires="p14">
            <p:contentPart p14:bwMode="auto" r:id="rId52">
              <p14:nvContentPartPr>
                <p14:cNvPr id="36" name="Ink 35">
                  <a:extLst>
                    <a:ext uri="{FF2B5EF4-FFF2-40B4-BE49-F238E27FC236}">
                      <a16:creationId xmlns:a16="http://schemas.microsoft.com/office/drawing/2014/main" id="{5A3E20A5-1AEA-9DDE-3D75-FDE419131D42}"/>
                    </a:ext>
                  </a:extLst>
                </p14:cNvPr>
                <p14:cNvContentPartPr/>
                <p14:nvPr/>
              </p14:nvContentPartPr>
              <p14:xfrm>
                <a:off x="612325" y="3401833"/>
                <a:ext cx="5400" cy="5760"/>
              </p14:xfrm>
            </p:contentPart>
          </mc:Choice>
          <mc:Fallback xmlns="">
            <p:pic>
              <p:nvPicPr>
                <p:cNvPr id="36" name="Ink 35">
                  <a:extLst>
                    <a:ext uri="{FF2B5EF4-FFF2-40B4-BE49-F238E27FC236}">
                      <a16:creationId xmlns:a16="http://schemas.microsoft.com/office/drawing/2014/main" id="{5A3E20A5-1AEA-9DDE-3D75-FDE419131D42}"/>
                    </a:ext>
                  </a:extLst>
                </p:cNvPr>
                <p:cNvPicPr/>
                <p:nvPr/>
              </p:nvPicPr>
              <p:blipFill>
                <a:blip r:embed="rId53"/>
                <a:stretch>
                  <a:fillRect/>
                </a:stretch>
              </p:blipFill>
              <p:spPr>
                <a:xfrm>
                  <a:off x="603685" y="3392833"/>
                  <a:ext cx="230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7" name="Ink 36">
                  <a:extLst>
                    <a:ext uri="{FF2B5EF4-FFF2-40B4-BE49-F238E27FC236}">
                      <a16:creationId xmlns:a16="http://schemas.microsoft.com/office/drawing/2014/main" id="{F4B24746-4495-1ABC-5B6F-068FB43BDD38}"/>
                    </a:ext>
                  </a:extLst>
                </p14:cNvPr>
                <p14:cNvContentPartPr/>
                <p14:nvPr/>
              </p14:nvContentPartPr>
              <p14:xfrm>
                <a:off x="566605" y="3289513"/>
                <a:ext cx="44280" cy="243000"/>
              </p14:xfrm>
            </p:contentPart>
          </mc:Choice>
          <mc:Fallback xmlns="">
            <p:pic>
              <p:nvPicPr>
                <p:cNvPr id="37" name="Ink 36">
                  <a:extLst>
                    <a:ext uri="{FF2B5EF4-FFF2-40B4-BE49-F238E27FC236}">
                      <a16:creationId xmlns:a16="http://schemas.microsoft.com/office/drawing/2014/main" id="{F4B24746-4495-1ABC-5B6F-068FB43BDD38}"/>
                    </a:ext>
                  </a:extLst>
                </p:cNvPr>
                <p:cNvPicPr/>
                <p:nvPr/>
              </p:nvPicPr>
              <p:blipFill>
                <a:blip r:embed="rId55"/>
                <a:stretch>
                  <a:fillRect/>
                </a:stretch>
              </p:blipFill>
              <p:spPr>
                <a:xfrm>
                  <a:off x="557605" y="3280513"/>
                  <a:ext cx="6192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Ink 37">
                  <a:extLst>
                    <a:ext uri="{FF2B5EF4-FFF2-40B4-BE49-F238E27FC236}">
                      <a16:creationId xmlns:a16="http://schemas.microsoft.com/office/drawing/2014/main" id="{281120CA-D001-575E-B1C2-631A292068A0}"/>
                    </a:ext>
                  </a:extLst>
                </p14:cNvPr>
                <p14:cNvContentPartPr/>
                <p14:nvPr/>
              </p14:nvContentPartPr>
              <p14:xfrm>
                <a:off x="476245" y="3239473"/>
                <a:ext cx="248760" cy="45720"/>
              </p14:xfrm>
            </p:contentPart>
          </mc:Choice>
          <mc:Fallback xmlns="">
            <p:pic>
              <p:nvPicPr>
                <p:cNvPr id="38" name="Ink 37">
                  <a:extLst>
                    <a:ext uri="{FF2B5EF4-FFF2-40B4-BE49-F238E27FC236}">
                      <a16:creationId xmlns:a16="http://schemas.microsoft.com/office/drawing/2014/main" id="{281120CA-D001-575E-B1C2-631A292068A0}"/>
                    </a:ext>
                  </a:extLst>
                </p:cNvPr>
                <p:cNvPicPr/>
                <p:nvPr/>
              </p:nvPicPr>
              <p:blipFill>
                <a:blip r:embed="rId57"/>
                <a:stretch>
                  <a:fillRect/>
                </a:stretch>
              </p:blipFill>
              <p:spPr>
                <a:xfrm>
                  <a:off x="467245" y="3230833"/>
                  <a:ext cx="2664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Ink 38">
                  <a:extLst>
                    <a:ext uri="{FF2B5EF4-FFF2-40B4-BE49-F238E27FC236}">
                      <a16:creationId xmlns:a16="http://schemas.microsoft.com/office/drawing/2014/main" id="{7E395044-917C-9BE1-861E-8D01AD916A95}"/>
                    </a:ext>
                  </a:extLst>
                </p14:cNvPr>
                <p14:cNvContentPartPr/>
                <p14:nvPr/>
              </p14:nvContentPartPr>
              <p14:xfrm>
                <a:off x="712045" y="3432073"/>
                <a:ext cx="251640" cy="135000"/>
              </p14:xfrm>
            </p:contentPart>
          </mc:Choice>
          <mc:Fallback xmlns="">
            <p:pic>
              <p:nvPicPr>
                <p:cNvPr id="39" name="Ink 38">
                  <a:extLst>
                    <a:ext uri="{FF2B5EF4-FFF2-40B4-BE49-F238E27FC236}">
                      <a16:creationId xmlns:a16="http://schemas.microsoft.com/office/drawing/2014/main" id="{7E395044-917C-9BE1-861E-8D01AD916A95}"/>
                    </a:ext>
                  </a:extLst>
                </p:cNvPr>
                <p:cNvPicPr/>
                <p:nvPr/>
              </p:nvPicPr>
              <p:blipFill>
                <a:blip r:embed="rId59"/>
                <a:stretch>
                  <a:fillRect/>
                </a:stretch>
              </p:blipFill>
              <p:spPr>
                <a:xfrm>
                  <a:off x="703045" y="3423073"/>
                  <a:ext cx="2692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0" name="Ink 39">
                  <a:extLst>
                    <a:ext uri="{FF2B5EF4-FFF2-40B4-BE49-F238E27FC236}">
                      <a16:creationId xmlns:a16="http://schemas.microsoft.com/office/drawing/2014/main" id="{8C3E529E-E938-F6D4-7A54-46E8FA795C67}"/>
                    </a:ext>
                  </a:extLst>
                </p14:cNvPr>
                <p14:cNvContentPartPr/>
                <p14:nvPr/>
              </p14:nvContentPartPr>
              <p14:xfrm>
                <a:off x="979885" y="3457273"/>
                <a:ext cx="122040" cy="104400"/>
              </p14:xfrm>
            </p:contentPart>
          </mc:Choice>
          <mc:Fallback xmlns="">
            <p:pic>
              <p:nvPicPr>
                <p:cNvPr id="40" name="Ink 39">
                  <a:extLst>
                    <a:ext uri="{FF2B5EF4-FFF2-40B4-BE49-F238E27FC236}">
                      <a16:creationId xmlns:a16="http://schemas.microsoft.com/office/drawing/2014/main" id="{8C3E529E-E938-F6D4-7A54-46E8FA795C67}"/>
                    </a:ext>
                  </a:extLst>
                </p:cNvPr>
                <p:cNvPicPr/>
                <p:nvPr/>
              </p:nvPicPr>
              <p:blipFill>
                <a:blip r:embed="rId61"/>
                <a:stretch>
                  <a:fillRect/>
                </a:stretch>
              </p:blipFill>
              <p:spPr>
                <a:xfrm>
                  <a:off x="971245" y="3448273"/>
                  <a:ext cx="139680" cy="122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2">
            <p14:nvContentPartPr>
              <p14:cNvPr id="42" name="Ink 41">
                <a:extLst>
                  <a:ext uri="{FF2B5EF4-FFF2-40B4-BE49-F238E27FC236}">
                    <a16:creationId xmlns:a16="http://schemas.microsoft.com/office/drawing/2014/main" id="{8B5BCBAE-36B1-5AF0-7AC9-BFD3FB401327}"/>
                  </a:ext>
                </a:extLst>
              </p14:cNvPr>
              <p14:cNvContentPartPr/>
              <p14:nvPr/>
            </p14:nvContentPartPr>
            <p14:xfrm>
              <a:off x="1398205" y="3254593"/>
              <a:ext cx="772920" cy="509760"/>
            </p14:xfrm>
          </p:contentPart>
        </mc:Choice>
        <mc:Fallback xmlns="">
          <p:pic>
            <p:nvPicPr>
              <p:cNvPr id="42" name="Ink 41">
                <a:extLst>
                  <a:ext uri="{FF2B5EF4-FFF2-40B4-BE49-F238E27FC236}">
                    <a16:creationId xmlns:a16="http://schemas.microsoft.com/office/drawing/2014/main" id="{8B5BCBAE-36B1-5AF0-7AC9-BFD3FB401327}"/>
                  </a:ext>
                </a:extLst>
              </p:cNvPr>
              <p:cNvPicPr/>
              <p:nvPr/>
            </p:nvPicPr>
            <p:blipFill>
              <a:blip r:embed="rId63"/>
              <a:stretch>
                <a:fillRect/>
              </a:stretch>
            </p:blipFill>
            <p:spPr>
              <a:xfrm>
                <a:off x="1389205" y="3245953"/>
                <a:ext cx="790560" cy="527400"/>
              </a:xfrm>
              <a:prstGeom prst="rect">
                <a:avLst/>
              </a:prstGeom>
            </p:spPr>
          </p:pic>
        </mc:Fallback>
      </mc:AlternateContent>
      <p:grpSp>
        <p:nvGrpSpPr>
          <p:cNvPr id="47" name="Group 46">
            <a:extLst>
              <a:ext uri="{FF2B5EF4-FFF2-40B4-BE49-F238E27FC236}">
                <a16:creationId xmlns:a16="http://schemas.microsoft.com/office/drawing/2014/main" id="{DA91E804-E1FA-3903-3F2B-6F40BCFE7338}"/>
              </a:ext>
            </a:extLst>
          </p:cNvPr>
          <p:cNvGrpSpPr/>
          <p:nvPr/>
        </p:nvGrpSpPr>
        <p:grpSpPr>
          <a:xfrm>
            <a:off x="2386045" y="3133273"/>
            <a:ext cx="1683720" cy="441000"/>
            <a:chOff x="2386045" y="3133273"/>
            <a:chExt cx="1683720" cy="441000"/>
          </a:xfrm>
        </p:grpSpPr>
        <mc:AlternateContent xmlns:mc="http://schemas.openxmlformats.org/markup-compatibility/2006" xmlns:p14="http://schemas.microsoft.com/office/powerpoint/2010/main">
          <mc:Choice Requires="p14">
            <p:contentPart p14:bwMode="auto" r:id="rId64">
              <p14:nvContentPartPr>
                <p14:cNvPr id="43" name="Ink 42">
                  <a:extLst>
                    <a:ext uri="{FF2B5EF4-FFF2-40B4-BE49-F238E27FC236}">
                      <a16:creationId xmlns:a16="http://schemas.microsoft.com/office/drawing/2014/main" id="{501522A6-479B-41F0-A481-04E45B3F335B}"/>
                    </a:ext>
                  </a:extLst>
                </p14:cNvPr>
                <p14:cNvContentPartPr/>
                <p14:nvPr/>
              </p14:nvContentPartPr>
              <p14:xfrm>
                <a:off x="2386045" y="3149113"/>
                <a:ext cx="1473480" cy="376560"/>
              </p14:xfrm>
            </p:contentPart>
          </mc:Choice>
          <mc:Fallback xmlns="">
            <p:pic>
              <p:nvPicPr>
                <p:cNvPr id="43" name="Ink 42">
                  <a:extLst>
                    <a:ext uri="{FF2B5EF4-FFF2-40B4-BE49-F238E27FC236}">
                      <a16:creationId xmlns:a16="http://schemas.microsoft.com/office/drawing/2014/main" id="{501522A6-479B-41F0-A481-04E45B3F335B}"/>
                    </a:ext>
                  </a:extLst>
                </p:cNvPr>
                <p:cNvPicPr/>
                <p:nvPr/>
              </p:nvPicPr>
              <p:blipFill>
                <a:blip r:embed="rId65"/>
                <a:stretch>
                  <a:fillRect/>
                </a:stretch>
              </p:blipFill>
              <p:spPr>
                <a:xfrm>
                  <a:off x="2377405" y="3140473"/>
                  <a:ext cx="1491120" cy="3942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Ink 43">
                  <a:extLst>
                    <a:ext uri="{FF2B5EF4-FFF2-40B4-BE49-F238E27FC236}">
                      <a16:creationId xmlns:a16="http://schemas.microsoft.com/office/drawing/2014/main" id="{874E9C42-E639-9EB1-1C0E-CD4CDC253A8F}"/>
                    </a:ext>
                  </a:extLst>
                </p14:cNvPr>
                <p14:cNvContentPartPr/>
                <p14:nvPr/>
              </p14:nvContentPartPr>
              <p14:xfrm>
                <a:off x="3961765" y="3425233"/>
                <a:ext cx="108000" cy="149040"/>
              </p14:xfrm>
            </p:contentPart>
          </mc:Choice>
          <mc:Fallback xmlns="">
            <p:pic>
              <p:nvPicPr>
                <p:cNvPr id="44" name="Ink 43">
                  <a:extLst>
                    <a:ext uri="{FF2B5EF4-FFF2-40B4-BE49-F238E27FC236}">
                      <a16:creationId xmlns:a16="http://schemas.microsoft.com/office/drawing/2014/main" id="{874E9C42-E639-9EB1-1C0E-CD4CDC253A8F}"/>
                    </a:ext>
                  </a:extLst>
                </p:cNvPr>
                <p:cNvPicPr/>
                <p:nvPr/>
              </p:nvPicPr>
              <p:blipFill>
                <a:blip r:embed="rId67"/>
                <a:stretch>
                  <a:fillRect/>
                </a:stretch>
              </p:blipFill>
              <p:spPr>
                <a:xfrm>
                  <a:off x="3953125" y="3416593"/>
                  <a:ext cx="1256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Ink 44">
                  <a:extLst>
                    <a:ext uri="{FF2B5EF4-FFF2-40B4-BE49-F238E27FC236}">
                      <a16:creationId xmlns:a16="http://schemas.microsoft.com/office/drawing/2014/main" id="{647BE6B0-3699-B0BA-F210-31E3E07AC3D7}"/>
                    </a:ext>
                  </a:extLst>
                </p14:cNvPr>
                <p14:cNvContentPartPr/>
                <p14:nvPr/>
              </p14:nvContentPartPr>
              <p14:xfrm>
                <a:off x="2742445" y="3292753"/>
                <a:ext cx="448920" cy="11880"/>
              </p14:xfrm>
            </p:contentPart>
          </mc:Choice>
          <mc:Fallback xmlns="">
            <p:pic>
              <p:nvPicPr>
                <p:cNvPr id="45" name="Ink 44">
                  <a:extLst>
                    <a:ext uri="{FF2B5EF4-FFF2-40B4-BE49-F238E27FC236}">
                      <a16:creationId xmlns:a16="http://schemas.microsoft.com/office/drawing/2014/main" id="{647BE6B0-3699-B0BA-F210-31E3E07AC3D7}"/>
                    </a:ext>
                  </a:extLst>
                </p:cNvPr>
                <p:cNvPicPr/>
                <p:nvPr/>
              </p:nvPicPr>
              <p:blipFill>
                <a:blip r:embed="rId69"/>
                <a:stretch>
                  <a:fillRect/>
                </a:stretch>
              </p:blipFill>
              <p:spPr>
                <a:xfrm>
                  <a:off x="2733445" y="3284113"/>
                  <a:ext cx="4665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6" name="Ink 45">
                  <a:extLst>
                    <a:ext uri="{FF2B5EF4-FFF2-40B4-BE49-F238E27FC236}">
                      <a16:creationId xmlns:a16="http://schemas.microsoft.com/office/drawing/2014/main" id="{DA40B9E3-A673-246A-789D-69E5D1B6AACD}"/>
                    </a:ext>
                  </a:extLst>
                </p14:cNvPr>
                <p14:cNvContentPartPr/>
                <p14:nvPr/>
              </p14:nvContentPartPr>
              <p14:xfrm>
                <a:off x="2506285" y="3133273"/>
                <a:ext cx="101160" cy="57600"/>
              </p14:xfrm>
            </p:contentPart>
          </mc:Choice>
          <mc:Fallback xmlns="">
            <p:pic>
              <p:nvPicPr>
                <p:cNvPr id="46" name="Ink 45">
                  <a:extLst>
                    <a:ext uri="{FF2B5EF4-FFF2-40B4-BE49-F238E27FC236}">
                      <a16:creationId xmlns:a16="http://schemas.microsoft.com/office/drawing/2014/main" id="{DA40B9E3-A673-246A-789D-69E5D1B6AACD}"/>
                    </a:ext>
                  </a:extLst>
                </p:cNvPr>
                <p:cNvPicPr/>
                <p:nvPr/>
              </p:nvPicPr>
              <p:blipFill>
                <a:blip r:embed="rId71"/>
                <a:stretch>
                  <a:fillRect/>
                </a:stretch>
              </p:blipFill>
              <p:spPr>
                <a:xfrm>
                  <a:off x="2497285" y="3124633"/>
                  <a:ext cx="118800" cy="75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
            <p14:nvContentPartPr>
              <p14:cNvPr id="68" name="Ink 67">
                <a:extLst>
                  <a:ext uri="{FF2B5EF4-FFF2-40B4-BE49-F238E27FC236}">
                    <a16:creationId xmlns:a16="http://schemas.microsoft.com/office/drawing/2014/main" id="{CC4985D4-F73E-210D-57C1-F21A92E8266D}"/>
                  </a:ext>
                </a:extLst>
              </p14:cNvPr>
              <p14:cNvContentPartPr/>
              <p14:nvPr/>
            </p14:nvContentPartPr>
            <p14:xfrm>
              <a:off x="6916285" y="3939673"/>
              <a:ext cx="886680" cy="197280"/>
            </p14:xfrm>
          </p:contentPart>
        </mc:Choice>
        <mc:Fallback xmlns="">
          <p:pic>
            <p:nvPicPr>
              <p:cNvPr id="68" name="Ink 67">
                <a:extLst>
                  <a:ext uri="{FF2B5EF4-FFF2-40B4-BE49-F238E27FC236}">
                    <a16:creationId xmlns:a16="http://schemas.microsoft.com/office/drawing/2014/main" id="{CC4985D4-F73E-210D-57C1-F21A92E8266D}"/>
                  </a:ext>
                </a:extLst>
              </p:cNvPr>
              <p:cNvPicPr/>
              <p:nvPr/>
            </p:nvPicPr>
            <p:blipFill>
              <a:blip r:embed="rId73"/>
              <a:stretch>
                <a:fillRect/>
              </a:stretch>
            </p:blipFill>
            <p:spPr>
              <a:xfrm>
                <a:off x="6907285" y="3931033"/>
                <a:ext cx="904320" cy="214920"/>
              </a:xfrm>
              <a:prstGeom prst="rect">
                <a:avLst/>
              </a:prstGeom>
            </p:spPr>
          </p:pic>
        </mc:Fallback>
      </mc:AlternateContent>
      <p:grpSp>
        <p:nvGrpSpPr>
          <p:cNvPr id="80" name="Group 79">
            <a:extLst>
              <a:ext uri="{FF2B5EF4-FFF2-40B4-BE49-F238E27FC236}">
                <a16:creationId xmlns:a16="http://schemas.microsoft.com/office/drawing/2014/main" id="{F7674E42-772B-42DA-442D-BB616646F324}"/>
              </a:ext>
            </a:extLst>
          </p:cNvPr>
          <p:cNvGrpSpPr/>
          <p:nvPr/>
        </p:nvGrpSpPr>
        <p:grpSpPr>
          <a:xfrm>
            <a:off x="5168845" y="3025633"/>
            <a:ext cx="6306120" cy="1401840"/>
            <a:chOff x="5168845" y="3025633"/>
            <a:chExt cx="6306120" cy="1401840"/>
          </a:xfrm>
        </p:grpSpPr>
        <mc:AlternateContent xmlns:mc="http://schemas.openxmlformats.org/markup-compatibility/2006" xmlns:p14="http://schemas.microsoft.com/office/powerpoint/2010/main">
          <mc:Choice Requires="p14">
            <p:contentPart p14:bwMode="auto" r:id="rId74">
              <p14:nvContentPartPr>
                <p14:cNvPr id="48" name="Ink 47">
                  <a:extLst>
                    <a:ext uri="{FF2B5EF4-FFF2-40B4-BE49-F238E27FC236}">
                      <a16:creationId xmlns:a16="http://schemas.microsoft.com/office/drawing/2014/main" id="{7A9E09EF-8279-F2A0-F766-DAC5FFA280DC}"/>
                    </a:ext>
                  </a:extLst>
                </p14:cNvPr>
                <p14:cNvContentPartPr/>
                <p14:nvPr/>
              </p14:nvContentPartPr>
              <p14:xfrm>
                <a:off x="5265685" y="3261793"/>
                <a:ext cx="788760" cy="443880"/>
              </p14:xfrm>
            </p:contentPart>
          </mc:Choice>
          <mc:Fallback xmlns="">
            <p:pic>
              <p:nvPicPr>
                <p:cNvPr id="48" name="Ink 47">
                  <a:extLst>
                    <a:ext uri="{FF2B5EF4-FFF2-40B4-BE49-F238E27FC236}">
                      <a16:creationId xmlns:a16="http://schemas.microsoft.com/office/drawing/2014/main" id="{7A9E09EF-8279-F2A0-F766-DAC5FFA280DC}"/>
                    </a:ext>
                  </a:extLst>
                </p:cNvPr>
                <p:cNvPicPr/>
                <p:nvPr/>
              </p:nvPicPr>
              <p:blipFill>
                <a:blip r:embed="rId75"/>
                <a:stretch>
                  <a:fillRect/>
                </a:stretch>
              </p:blipFill>
              <p:spPr>
                <a:xfrm>
                  <a:off x="5256685" y="3253153"/>
                  <a:ext cx="806400" cy="4615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Ink 48">
                  <a:extLst>
                    <a:ext uri="{FF2B5EF4-FFF2-40B4-BE49-F238E27FC236}">
                      <a16:creationId xmlns:a16="http://schemas.microsoft.com/office/drawing/2014/main" id="{D48AE372-06B4-9F53-3BF4-4BE922A6CCE1}"/>
                    </a:ext>
                  </a:extLst>
                </p14:cNvPr>
                <p14:cNvContentPartPr/>
                <p14:nvPr/>
              </p14:nvContentPartPr>
              <p14:xfrm>
                <a:off x="6033205" y="3326953"/>
                <a:ext cx="7200" cy="12240"/>
              </p14:xfrm>
            </p:contentPart>
          </mc:Choice>
          <mc:Fallback xmlns="">
            <p:pic>
              <p:nvPicPr>
                <p:cNvPr id="49" name="Ink 48">
                  <a:extLst>
                    <a:ext uri="{FF2B5EF4-FFF2-40B4-BE49-F238E27FC236}">
                      <a16:creationId xmlns:a16="http://schemas.microsoft.com/office/drawing/2014/main" id="{D48AE372-06B4-9F53-3BF4-4BE922A6CCE1}"/>
                    </a:ext>
                  </a:extLst>
                </p:cNvPr>
                <p:cNvPicPr/>
                <p:nvPr/>
              </p:nvPicPr>
              <p:blipFill>
                <a:blip r:embed="rId77"/>
                <a:stretch>
                  <a:fillRect/>
                </a:stretch>
              </p:blipFill>
              <p:spPr>
                <a:xfrm>
                  <a:off x="6024205" y="3318313"/>
                  <a:ext cx="248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Ink 49">
                  <a:extLst>
                    <a:ext uri="{FF2B5EF4-FFF2-40B4-BE49-F238E27FC236}">
                      <a16:creationId xmlns:a16="http://schemas.microsoft.com/office/drawing/2014/main" id="{49F4FB34-D2CC-B382-F6F7-D1D6ECFC9387}"/>
                    </a:ext>
                  </a:extLst>
                </p14:cNvPr>
                <p14:cNvContentPartPr/>
                <p14:nvPr/>
              </p14:nvContentPartPr>
              <p14:xfrm>
                <a:off x="6117085" y="3369793"/>
                <a:ext cx="176040" cy="147240"/>
              </p14:xfrm>
            </p:contentPart>
          </mc:Choice>
          <mc:Fallback xmlns="">
            <p:pic>
              <p:nvPicPr>
                <p:cNvPr id="50" name="Ink 49">
                  <a:extLst>
                    <a:ext uri="{FF2B5EF4-FFF2-40B4-BE49-F238E27FC236}">
                      <a16:creationId xmlns:a16="http://schemas.microsoft.com/office/drawing/2014/main" id="{49F4FB34-D2CC-B382-F6F7-D1D6ECFC9387}"/>
                    </a:ext>
                  </a:extLst>
                </p:cNvPr>
                <p:cNvPicPr/>
                <p:nvPr/>
              </p:nvPicPr>
              <p:blipFill>
                <a:blip r:embed="rId79"/>
                <a:stretch>
                  <a:fillRect/>
                </a:stretch>
              </p:blipFill>
              <p:spPr>
                <a:xfrm>
                  <a:off x="6108085" y="3361153"/>
                  <a:ext cx="1936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Ink 50">
                  <a:extLst>
                    <a:ext uri="{FF2B5EF4-FFF2-40B4-BE49-F238E27FC236}">
                      <a16:creationId xmlns:a16="http://schemas.microsoft.com/office/drawing/2014/main" id="{5F26DA9A-7EE5-538A-14D0-23953ACE1D73}"/>
                    </a:ext>
                  </a:extLst>
                </p14:cNvPr>
                <p14:cNvContentPartPr/>
                <p14:nvPr/>
              </p14:nvContentPartPr>
              <p14:xfrm>
                <a:off x="6342085" y="3050113"/>
                <a:ext cx="774360" cy="466200"/>
              </p14:xfrm>
            </p:contentPart>
          </mc:Choice>
          <mc:Fallback xmlns="">
            <p:pic>
              <p:nvPicPr>
                <p:cNvPr id="51" name="Ink 50">
                  <a:extLst>
                    <a:ext uri="{FF2B5EF4-FFF2-40B4-BE49-F238E27FC236}">
                      <a16:creationId xmlns:a16="http://schemas.microsoft.com/office/drawing/2014/main" id="{5F26DA9A-7EE5-538A-14D0-23953ACE1D73}"/>
                    </a:ext>
                  </a:extLst>
                </p:cNvPr>
                <p:cNvPicPr/>
                <p:nvPr/>
              </p:nvPicPr>
              <p:blipFill>
                <a:blip r:embed="rId81"/>
                <a:stretch>
                  <a:fillRect/>
                </a:stretch>
              </p:blipFill>
              <p:spPr>
                <a:xfrm>
                  <a:off x="6333445" y="3041473"/>
                  <a:ext cx="792000" cy="4838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Ink 51">
                  <a:extLst>
                    <a:ext uri="{FF2B5EF4-FFF2-40B4-BE49-F238E27FC236}">
                      <a16:creationId xmlns:a16="http://schemas.microsoft.com/office/drawing/2014/main" id="{214F54F9-6813-6F6A-839D-5598E68B5874}"/>
                    </a:ext>
                  </a:extLst>
                </p14:cNvPr>
                <p14:cNvContentPartPr/>
                <p14:nvPr/>
              </p14:nvContentPartPr>
              <p14:xfrm>
                <a:off x="7144885" y="3227233"/>
                <a:ext cx="99720" cy="302040"/>
              </p14:xfrm>
            </p:contentPart>
          </mc:Choice>
          <mc:Fallback xmlns="">
            <p:pic>
              <p:nvPicPr>
                <p:cNvPr id="52" name="Ink 51">
                  <a:extLst>
                    <a:ext uri="{FF2B5EF4-FFF2-40B4-BE49-F238E27FC236}">
                      <a16:creationId xmlns:a16="http://schemas.microsoft.com/office/drawing/2014/main" id="{214F54F9-6813-6F6A-839D-5598E68B5874}"/>
                    </a:ext>
                  </a:extLst>
                </p:cNvPr>
                <p:cNvPicPr/>
                <p:nvPr/>
              </p:nvPicPr>
              <p:blipFill>
                <a:blip r:embed="rId83"/>
                <a:stretch>
                  <a:fillRect/>
                </a:stretch>
              </p:blipFill>
              <p:spPr>
                <a:xfrm>
                  <a:off x="7135885" y="3218233"/>
                  <a:ext cx="11736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Ink 52">
                  <a:extLst>
                    <a:ext uri="{FF2B5EF4-FFF2-40B4-BE49-F238E27FC236}">
                      <a16:creationId xmlns:a16="http://schemas.microsoft.com/office/drawing/2014/main" id="{AD7CCD61-18EF-5740-7458-F808FCC83C51}"/>
                    </a:ext>
                  </a:extLst>
                </p14:cNvPr>
                <p14:cNvContentPartPr/>
                <p14:nvPr/>
              </p14:nvContentPartPr>
              <p14:xfrm>
                <a:off x="6985405" y="3331633"/>
                <a:ext cx="313920" cy="81000"/>
              </p14:xfrm>
            </p:contentPart>
          </mc:Choice>
          <mc:Fallback xmlns="">
            <p:pic>
              <p:nvPicPr>
                <p:cNvPr id="53" name="Ink 52">
                  <a:extLst>
                    <a:ext uri="{FF2B5EF4-FFF2-40B4-BE49-F238E27FC236}">
                      <a16:creationId xmlns:a16="http://schemas.microsoft.com/office/drawing/2014/main" id="{AD7CCD61-18EF-5740-7458-F808FCC83C51}"/>
                    </a:ext>
                  </a:extLst>
                </p:cNvPr>
                <p:cNvPicPr/>
                <p:nvPr/>
              </p:nvPicPr>
              <p:blipFill>
                <a:blip r:embed="rId85"/>
                <a:stretch>
                  <a:fillRect/>
                </a:stretch>
              </p:blipFill>
              <p:spPr>
                <a:xfrm>
                  <a:off x="6976765" y="3322633"/>
                  <a:ext cx="3315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7" name="Ink 56">
                  <a:extLst>
                    <a:ext uri="{FF2B5EF4-FFF2-40B4-BE49-F238E27FC236}">
                      <a16:creationId xmlns:a16="http://schemas.microsoft.com/office/drawing/2014/main" id="{9284E744-32C4-C9C2-45EC-9CB4DDCF7DF8}"/>
                    </a:ext>
                  </a:extLst>
                </p14:cNvPr>
                <p14:cNvContentPartPr/>
                <p14:nvPr/>
              </p14:nvContentPartPr>
              <p14:xfrm>
                <a:off x="7458805" y="3109873"/>
                <a:ext cx="1129320" cy="519120"/>
              </p14:xfrm>
            </p:contentPart>
          </mc:Choice>
          <mc:Fallback xmlns="">
            <p:pic>
              <p:nvPicPr>
                <p:cNvPr id="57" name="Ink 56">
                  <a:extLst>
                    <a:ext uri="{FF2B5EF4-FFF2-40B4-BE49-F238E27FC236}">
                      <a16:creationId xmlns:a16="http://schemas.microsoft.com/office/drawing/2014/main" id="{9284E744-32C4-C9C2-45EC-9CB4DDCF7DF8}"/>
                    </a:ext>
                  </a:extLst>
                </p:cNvPr>
                <p:cNvPicPr/>
                <p:nvPr/>
              </p:nvPicPr>
              <p:blipFill>
                <a:blip r:embed="rId87"/>
                <a:stretch>
                  <a:fillRect/>
                </a:stretch>
              </p:blipFill>
              <p:spPr>
                <a:xfrm>
                  <a:off x="7450165" y="3101233"/>
                  <a:ext cx="1146960" cy="5367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8" name="Ink 57">
                  <a:extLst>
                    <a:ext uri="{FF2B5EF4-FFF2-40B4-BE49-F238E27FC236}">
                      <a16:creationId xmlns:a16="http://schemas.microsoft.com/office/drawing/2014/main" id="{6D5D8647-8A04-D09E-F3B6-1F1FCA496E7B}"/>
                    </a:ext>
                  </a:extLst>
                </p14:cNvPr>
                <p14:cNvContentPartPr/>
                <p14:nvPr/>
              </p14:nvContentPartPr>
              <p14:xfrm>
                <a:off x="7945885" y="3230113"/>
                <a:ext cx="79200" cy="15480"/>
              </p14:xfrm>
            </p:contentPart>
          </mc:Choice>
          <mc:Fallback xmlns="">
            <p:pic>
              <p:nvPicPr>
                <p:cNvPr id="58" name="Ink 57">
                  <a:extLst>
                    <a:ext uri="{FF2B5EF4-FFF2-40B4-BE49-F238E27FC236}">
                      <a16:creationId xmlns:a16="http://schemas.microsoft.com/office/drawing/2014/main" id="{6D5D8647-8A04-D09E-F3B6-1F1FCA496E7B}"/>
                    </a:ext>
                  </a:extLst>
                </p:cNvPr>
                <p:cNvPicPr/>
                <p:nvPr/>
              </p:nvPicPr>
              <p:blipFill>
                <a:blip r:embed="rId89"/>
                <a:stretch>
                  <a:fillRect/>
                </a:stretch>
              </p:blipFill>
              <p:spPr>
                <a:xfrm>
                  <a:off x="7936885" y="3221473"/>
                  <a:ext cx="968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9" name="Ink 58">
                  <a:extLst>
                    <a:ext uri="{FF2B5EF4-FFF2-40B4-BE49-F238E27FC236}">
                      <a16:creationId xmlns:a16="http://schemas.microsoft.com/office/drawing/2014/main" id="{94821F69-A084-3968-BEB4-F17F95A35F2C}"/>
                    </a:ext>
                  </a:extLst>
                </p14:cNvPr>
                <p14:cNvContentPartPr/>
                <p14:nvPr/>
              </p14:nvContentPartPr>
              <p14:xfrm>
                <a:off x="8776405" y="3029953"/>
                <a:ext cx="914760" cy="682560"/>
              </p14:xfrm>
            </p:contentPart>
          </mc:Choice>
          <mc:Fallback xmlns="">
            <p:pic>
              <p:nvPicPr>
                <p:cNvPr id="59" name="Ink 58">
                  <a:extLst>
                    <a:ext uri="{FF2B5EF4-FFF2-40B4-BE49-F238E27FC236}">
                      <a16:creationId xmlns:a16="http://schemas.microsoft.com/office/drawing/2014/main" id="{94821F69-A084-3968-BEB4-F17F95A35F2C}"/>
                    </a:ext>
                  </a:extLst>
                </p:cNvPr>
                <p:cNvPicPr/>
                <p:nvPr/>
              </p:nvPicPr>
              <p:blipFill>
                <a:blip r:embed="rId91"/>
                <a:stretch>
                  <a:fillRect/>
                </a:stretch>
              </p:blipFill>
              <p:spPr>
                <a:xfrm>
                  <a:off x="8767765" y="3021313"/>
                  <a:ext cx="932400" cy="7002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0" name="Ink 59">
                  <a:extLst>
                    <a:ext uri="{FF2B5EF4-FFF2-40B4-BE49-F238E27FC236}">
                      <a16:creationId xmlns:a16="http://schemas.microsoft.com/office/drawing/2014/main" id="{BFB0A0D1-4F32-9ED3-4623-F81A5CE599C4}"/>
                    </a:ext>
                  </a:extLst>
                </p14:cNvPr>
                <p14:cNvContentPartPr/>
                <p14:nvPr/>
              </p14:nvContentPartPr>
              <p14:xfrm>
                <a:off x="9985645" y="3025633"/>
                <a:ext cx="981000" cy="475560"/>
              </p14:xfrm>
            </p:contentPart>
          </mc:Choice>
          <mc:Fallback xmlns="">
            <p:pic>
              <p:nvPicPr>
                <p:cNvPr id="60" name="Ink 59">
                  <a:extLst>
                    <a:ext uri="{FF2B5EF4-FFF2-40B4-BE49-F238E27FC236}">
                      <a16:creationId xmlns:a16="http://schemas.microsoft.com/office/drawing/2014/main" id="{BFB0A0D1-4F32-9ED3-4623-F81A5CE599C4}"/>
                    </a:ext>
                  </a:extLst>
                </p:cNvPr>
                <p:cNvPicPr/>
                <p:nvPr/>
              </p:nvPicPr>
              <p:blipFill>
                <a:blip r:embed="rId93"/>
                <a:stretch>
                  <a:fillRect/>
                </a:stretch>
              </p:blipFill>
              <p:spPr>
                <a:xfrm>
                  <a:off x="9976645" y="3016993"/>
                  <a:ext cx="998640" cy="4932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1" name="Ink 60">
                  <a:extLst>
                    <a:ext uri="{FF2B5EF4-FFF2-40B4-BE49-F238E27FC236}">
                      <a16:creationId xmlns:a16="http://schemas.microsoft.com/office/drawing/2014/main" id="{9552A2B7-516C-C0DD-F451-558B150AEEFE}"/>
                    </a:ext>
                  </a:extLst>
                </p14:cNvPr>
                <p14:cNvContentPartPr/>
                <p14:nvPr/>
              </p14:nvContentPartPr>
              <p14:xfrm>
                <a:off x="10502245" y="3278713"/>
                <a:ext cx="187920" cy="55080"/>
              </p14:xfrm>
            </p:contentPart>
          </mc:Choice>
          <mc:Fallback xmlns="">
            <p:pic>
              <p:nvPicPr>
                <p:cNvPr id="61" name="Ink 60">
                  <a:extLst>
                    <a:ext uri="{FF2B5EF4-FFF2-40B4-BE49-F238E27FC236}">
                      <a16:creationId xmlns:a16="http://schemas.microsoft.com/office/drawing/2014/main" id="{9552A2B7-516C-C0DD-F451-558B150AEEFE}"/>
                    </a:ext>
                  </a:extLst>
                </p:cNvPr>
                <p:cNvPicPr/>
                <p:nvPr/>
              </p:nvPicPr>
              <p:blipFill>
                <a:blip r:embed="rId95"/>
                <a:stretch>
                  <a:fillRect/>
                </a:stretch>
              </p:blipFill>
              <p:spPr>
                <a:xfrm>
                  <a:off x="10493605" y="3269713"/>
                  <a:ext cx="2055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2" name="Ink 61">
                  <a:extLst>
                    <a:ext uri="{FF2B5EF4-FFF2-40B4-BE49-F238E27FC236}">
                      <a16:creationId xmlns:a16="http://schemas.microsoft.com/office/drawing/2014/main" id="{3BD7AB04-1C7A-ABB9-1972-529461AC8C51}"/>
                    </a:ext>
                  </a:extLst>
                </p14:cNvPr>
                <p14:cNvContentPartPr/>
                <p14:nvPr/>
              </p14:nvContentPartPr>
              <p14:xfrm>
                <a:off x="5168845" y="3718993"/>
                <a:ext cx="1144440" cy="550800"/>
              </p14:xfrm>
            </p:contentPart>
          </mc:Choice>
          <mc:Fallback xmlns="">
            <p:pic>
              <p:nvPicPr>
                <p:cNvPr id="62" name="Ink 61">
                  <a:extLst>
                    <a:ext uri="{FF2B5EF4-FFF2-40B4-BE49-F238E27FC236}">
                      <a16:creationId xmlns:a16="http://schemas.microsoft.com/office/drawing/2014/main" id="{3BD7AB04-1C7A-ABB9-1972-529461AC8C51}"/>
                    </a:ext>
                  </a:extLst>
                </p:cNvPr>
                <p:cNvPicPr/>
                <p:nvPr/>
              </p:nvPicPr>
              <p:blipFill>
                <a:blip r:embed="rId97"/>
                <a:stretch>
                  <a:fillRect/>
                </a:stretch>
              </p:blipFill>
              <p:spPr>
                <a:xfrm>
                  <a:off x="5159845" y="3710353"/>
                  <a:ext cx="1162080" cy="5684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3" name="Ink 62">
                  <a:extLst>
                    <a:ext uri="{FF2B5EF4-FFF2-40B4-BE49-F238E27FC236}">
                      <a16:creationId xmlns:a16="http://schemas.microsoft.com/office/drawing/2014/main" id="{FB3833C2-BF43-9DAF-650D-6F2A67FA08BE}"/>
                    </a:ext>
                  </a:extLst>
                </p14:cNvPr>
                <p14:cNvContentPartPr/>
                <p14:nvPr/>
              </p14:nvContentPartPr>
              <p14:xfrm>
                <a:off x="6341725" y="3846433"/>
                <a:ext cx="241920" cy="230040"/>
              </p14:xfrm>
            </p:contentPart>
          </mc:Choice>
          <mc:Fallback xmlns="">
            <p:pic>
              <p:nvPicPr>
                <p:cNvPr id="63" name="Ink 62">
                  <a:extLst>
                    <a:ext uri="{FF2B5EF4-FFF2-40B4-BE49-F238E27FC236}">
                      <a16:creationId xmlns:a16="http://schemas.microsoft.com/office/drawing/2014/main" id="{FB3833C2-BF43-9DAF-650D-6F2A67FA08BE}"/>
                    </a:ext>
                  </a:extLst>
                </p:cNvPr>
                <p:cNvPicPr/>
                <p:nvPr/>
              </p:nvPicPr>
              <p:blipFill>
                <a:blip r:embed="rId99"/>
                <a:stretch>
                  <a:fillRect/>
                </a:stretch>
              </p:blipFill>
              <p:spPr>
                <a:xfrm>
                  <a:off x="6332725" y="3837433"/>
                  <a:ext cx="2595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4" name="Ink 63">
                  <a:extLst>
                    <a:ext uri="{FF2B5EF4-FFF2-40B4-BE49-F238E27FC236}">
                      <a16:creationId xmlns:a16="http://schemas.microsoft.com/office/drawing/2014/main" id="{D0DFE7AF-7308-3B51-8581-3C5AA1637B5E}"/>
                    </a:ext>
                  </a:extLst>
                </p14:cNvPr>
                <p14:cNvContentPartPr/>
                <p14:nvPr/>
              </p14:nvContentPartPr>
              <p14:xfrm>
                <a:off x="6611005" y="3986473"/>
                <a:ext cx="87120" cy="137160"/>
              </p14:xfrm>
            </p:contentPart>
          </mc:Choice>
          <mc:Fallback xmlns="">
            <p:pic>
              <p:nvPicPr>
                <p:cNvPr id="64" name="Ink 63">
                  <a:extLst>
                    <a:ext uri="{FF2B5EF4-FFF2-40B4-BE49-F238E27FC236}">
                      <a16:creationId xmlns:a16="http://schemas.microsoft.com/office/drawing/2014/main" id="{D0DFE7AF-7308-3B51-8581-3C5AA1637B5E}"/>
                    </a:ext>
                  </a:extLst>
                </p:cNvPr>
                <p:cNvPicPr/>
                <p:nvPr/>
              </p:nvPicPr>
              <p:blipFill>
                <a:blip r:embed="rId101"/>
                <a:stretch>
                  <a:fillRect/>
                </a:stretch>
              </p:blipFill>
              <p:spPr>
                <a:xfrm>
                  <a:off x="6602005" y="3977473"/>
                  <a:ext cx="1047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9" name="Ink 68">
                  <a:extLst>
                    <a:ext uri="{FF2B5EF4-FFF2-40B4-BE49-F238E27FC236}">
                      <a16:creationId xmlns:a16="http://schemas.microsoft.com/office/drawing/2014/main" id="{AE99C71D-6204-9C0F-950A-D616CE32FDF5}"/>
                    </a:ext>
                  </a:extLst>
                </p14:cNvPr>
                <p14:cNvContentPartPr/>
                <p14:nvPr/>
              </p14:nvContentPartPr>
              <p14:xfrm>
                <a:off x="7630885" y="3911593"/>
                <a:ext cx="396360" cy="223560"/>
              </p14:xfrm>
            </p:contentPart>
          </mc:Choice>
          <mc:Fallback xmlns="">
            <p:pic>
              <p:nvPicPr>
                <p:cNvPr id="69" name="Ink 68">
                  <a:extLst>
                    <a:ext uri="{FF2B5EF4-FFF2-40B4-BE49-F238E27FC236}">
                      <a16:creationId xmlns:a16="http://schemas.microsoft.com/office/drawing/2014/main" id="{AE99C71D-6204-9C0F-950A-D616CE32FDF5}"/>
                    </a:ext>
                  </a:extLst>
                </p:cNvPr>
                <p:cNvPicPr/>
                <p:nvPr/>
              </p:nvPicPr>
              <p:blipFill>
                <a:blip r:embed="rId103"/>
                <a:stretch>
                  <a:fillRect/>
                </a:stretch>
              </p:blipFill>
              <p:spPr>
                <a:xfrm>
                  <a:off x="7622245" y="3902953"/>
                  <a:ext cx="4140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0" name="Ink 69">
                  <a:extLst>
                    <a:ext uri="{FF2B5EF4-FFF2-40B4-BE49-F238E27FC236}">
                      <a16:creationId xmlns:a16="http://schemas.microsoft.com/office/drawing/2014/main" id="{078B988F-C81C-107F-7CC8-36B04DE92683}"/>
                    </a:ext>
                  </a:extLst>
                </p14:cNvPr>
                <p14:cNvContentPartPr/>
                <p14:nvPr/>
              </p14:nvContentPartPr>
              <p14:xfrm>
                <a:off x="7687045" y="4043353"/>
                <a:ext cx="15480" cy="113760"/>
              </p14:xfrm>
            </p:contentPart>
          </mc:Choice>
          <mc:Fallback xmlns="">
            <p:pic>
              <p:nvPicPr>
                <p:cNvPr id="70" name="Ink 69">
                  <a:extLst>
                    <a:ext uri="{FF2B5EF4-FFF2-40B4-BE49-F238E27FC236}">
                      <a16:creationId xmlns:a16="http://schemas.microsoft.com/office/drawing/2014/main" id="{078B988F-C81C-107F-7CC8-36B04DE92683}"/>
                    </a:ext>
                  </a:extLst>
                </p:cNvPr>
                <p:cNvPicPr/>
                <p:nvPr/>
              </p:nvPicPr>
              <p:blipFill>
                <a:blip r:embed="rId105"/>
                <a:stretch>
                  <a:fillRect/>
                </a:stretch>
              </p:blipFill>
              <p:spPr>
                <a:xfrm>
                  <a:off x="7678405" y="4034353"/>
                  <a:ext cx="331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2" name="Ink 71">
                  <a:extLst>
                    <a:ext uri="{FF2B5EF4-FFF2-40B4-BE49-F238E27FC236}">
                      <a16:creationId xmlns:a16="http://schemas.microsoft.com/office/drawing/2014/main" id="{BC7F7D41-6A3E-E461-4C3A-09E6B7660F63}"/>
                    </a:ext>
                  </a:extLst>
                </p14:cNvPr>
                <p14:cNvContentPartPr/>
                <p14:nvPr/>
              </p14:nvContentPartPr>
              <p14:xfrm>
                <a:off x="8373565" y="3863353"/>
                <a:ext cx="1523520" cy="564120"/>
              </p14:xfrm>
            </p:contentPart>
          </mc:Choice>
          <mc:Fallback xmlns="">
            <p:pic>
              <p:nvPicPr>
                <p:cNvPr id="72" name="Ink 71">
                  <a:extLst>
                    <a:ext uri="{FF2B5EF4-FFF2-40B4-BE49-F238E27FC236}">
                      <a16:creationId xmlns:a16="http://schemas.microsoft.com/office/drawing/2014/main" id="{BC7F7D41-6A3E-E461-4C3A-09E6B7660F63}"/>
                    </a:ext>
                  </a:extLst>
                </p:cNvPr>
                <p:cNvPicPr/>
                <p:nvPr/>
              </p:nvPicPr>
              <p:blipFill>
                <a:blip r:embed="rId107"/>
                <a:stretch>
                  <a:fillRect/>
                </a:stretch>
              </p:blipFill>
              <p:spPr>
                <a:xfrm>
                  <a:off x="8364565" y="3854353"/>
                  <a:ext cx="1541160" cy="5817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3" name="Ink 72">
                  <a:extLst>
                    <a:ext uri="{FF2B5EF4-FFF2-40B4-BE49-F238E27FC236}">
                      <a16:creationId xmlns:a16="http://schemas.microsoft.com/office/drawing/2014/main" id="{12B31321-1D88-9F0C-24BF-FBD65A34D466}"/>
                    </a:ext>
                  </a:extLst>
                </p14:cNvPr>
                <p14:cNvContentPartPr/>
                <p14:nvPr/>
              </p14:nvContentPartPr>
              <p14:xfrm>
                <a:off x="9328645" y="3773353"/>
                <a:ext cx="53280" cy="14040"/>
              </p14:xfrm>
            </p:contentPart>
          </mc:Choice>
          <mc:Fallback xmlns="">
            <p:pic>
              <p:nvPicPr>
                <p:cNvPr id="73" name="Ink 72">
                  <a:extLst>
                    <a:ext uri="{FF2B5EF4-FFF2-40B4-BE49-F238E27FC236}">
                      <a16:creationId xmlns:a16="http://schemas.microsoft.com/office/drawing/2014/main" id="{12B31321-1D88-9F0C-24BF-FBD65A34D466}"/>
                    </a:ext>
                  </a:extLst>
                </p:cNvPr>
                <p:cNvPicPr/>
                <p:nvPr/>
              </p:nvPicPr>
              <p:blipFill>
                <a:blip r:embed="rId109"/>
                <a:stretch>
                  <a:fillRect/>
                </a:stretch>
              </p:blipFill>
              <p:spPr>
                <a:xfrm>
                  <a:off x="9319645" y="3764353"/>
                  <a:ext cx="709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5" name="Ink 74">
                  <a:extLst>
                    <a:ext uri="{FF2B5EF4-FFF2-40B4-BE49-F238E27FC236}">
                      <a16:creationId xmlns:a16="http://schemas.microsoft.com/office/drawing/2014/main" id="{69D3630F-FD0B-1F31-A07F-9F1913FB557F}"/>
                    </a:ext>
                  </a:extLst>
                </p14:cNvPr>
                <p14:cNvContentPartPr/>
                <p14:nvPr/>
              </p14:nvContentPartPr>
              <p14:xfrm>
                <a:off x="9773605" y="3988633"/>
                <a:ext cx="124200" cy="39960"/>
              </p14:xfrm>
            </p:contentPart>
          </mc:Choice>
          <mc:Fallback xmlns="">
            <p:pic>
              <p:nvPicPr>
                <p:cNvPr id="75" name="Ink 74">
                  <a:extLst>
                    <a:ext uri="{FF2B5EF4-FFF2-40B4-BE49-F238E27FC236}">
                      <a16:creationId xmlns:a16="http://schemas.microsoft.com/office/drawing/2014/main" id="{69D3630F-FD0B-1F31-A07F-9F1913FB557F}"/>
                    </a:ext>
                  </a:extLst>
                </p:cNvPr>
                <p:cNvPicPr/>
                <p:nvPr/>
              </p:nvPicPr>
              <p:blipFill>
                <a:blip r:embed="rId111"/>
                <a:stretch>
                  <a:fillRect/>
                </a:stretch>
              </p:blipFill>
              <p:spPr>
                <a:xfrm>
                  <a:off x="9764605" y="3979633"/>
                  <a:ext cx="1418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7" name="Ink 76">
                  <a:extLst>
                    <a:ext uri="{FF2B5EF4-FFF2-40B4-BE49-F238E27FC236}">
                      <a16:creationId xmlns:a16="http://schemas.microsoft.com/office/drawing/2014/main" id="{A98AB97C-963C-4460-9D25-7CD6EE67FE0A}"/>
                    </a:ext>
                  </a:extLst>
                </p14:cNvPr>
                <p14:cNvContentPartPr/>
                <p14:nvPr/>
              </p14:nvContentPartPr>
              <p14:xfrm>
                <a:off x="10286245" y="3683713"/>
                <a:ext cx="1188720" cy="575640"/>
              </p14:xfrm>
            </p:contentPart>
          </mc:Choice>
          <mc:Fallback xmlns="">
            <p:pic>
              <p:nvPicPr>
                <p:cNvPr id="77" name="Ink 76">
                  <a:extLst>
                    <a:ext uri="{FF2B5EF4-FFF2-40B4-BE49-F238E27FC236}">
                      <a16:creationId xmlns:a16="http://schemas.microsoft.com/office/drawing/2014/main" id="{A98AB97C-963C-4460-9D25-7CD6EE67FE0A}"/>
                    </a:ext>
                  </a:extLst>
                </p:cNvPr>
                <p:cNvPicPr/>
                <p:nvPr/>
              </p:nvPicPr>
              <p:blipFill>
                <a:blip r:embed="rId113"/>
                <a:stretch>
                  <a:fillRect/>
                </a:stretch>
              </p:blipFill>
              <p:spPr>
                <a:xfrm>
                  <a:off x="10277605" y="3675073"/>
                  <a:ext cx="1206360" cy="593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8" name="Ink 77">
                  <a:extLst>
                    <a:ext uri="{FF2B5EF4-FFF2-40B4-BE49-F238E27FC236}">
                      <a16:creationId xmlns:a16="http://schemas.microsoft.com/office/drawing/2014/main" id="{3377ADEC-0B19-99CB-FAE1-8E5EF818DC40}"/>
                    </a:ext>
                  </a:extLst>
                </p14:cNvPr>
                <p14:cNvContentPartPr/>
                <p14:nvPr/>
              </p14:nvContentPartPr>
              <p14:xfrm>
                <a:off x="10789885" y="3816193"/>
                <a:ext cx="69120" cy="26280"/>
              </p14:xfrm>
            </p:contentPart>
          </mc:Choice>
          <mc:Fallback xmlns="">
            <p:pic>
              <p:nvPicPr>
                <p:cNvPr id="78" name="Ink 77">
                  <a:extLst>
                    <a:ext uri="{FF2B5EF4-FFF2-40B4-BE49-F238E27FC236}">
                      <a16:creationId xmlns:a16="http://schemas.microsoft.com/office/drawing/2014/main" id="{3377ADEC-0B19-99CB-FAE1-8E5EF818DC40}"/>
                    </a:ext>
                  </a:extLst>
                </p:cNvPr>
                <p:cNvPicPr/>
                <p:nvPr/>
              </p:nvPicPr>
              <p:blipFill>
                <a:blip r:embed="rId115"/>
                <a:stretch>
                  <a:fillRect/>
                </a:stretch>
              </p:blipFill>
              <p:spPr>
                <a:xfrm>
                  <a:off x="10781245" y="3807193"/>
                  <a:ext cx="867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9" name="Ink 78">
                  <a:extLst>
                    <a:ext uri="{FF2B5EF4-FFF2-40B4-BE49-F238E27FC236}">
                      <a16:creationId xmlns:a16="http://schemas.microsoft.com/office/drawing/2014/main" id="{FEE1F9C0-24D9-A024-EBBD-0228D54578D1}"/>
                    </a:ext>
                  </a:extLst>
                </p14:cNvPr>
                <p14:cNvContentPartPr/>
                <p14:nvPr/>
              </p14:nvContentPartPr>
              <p14:xfrm>
                <a:off x="10495405" y="3749593"/>
                <a:ext cx="347760" cy="33840"/>
              </p14:xfrm>
            </p:contentPart>
          </mc:Choice>
          <mc:Fallback xmlns="">
            <p:pic>
              <p:nvPicPr>
                <p:cNvPr id="79" name="Ink 78">
                  <a:extLst>
                    <a:ext uri="{FF2B5EF4-FFF2-40B4-BE49-F238E27FC236}">
                      <a16:creationId xmlns:a16="http://schemas.microsoft.com/office/drawing/2014/main" id="{FEE1F9C0-24D9-A024-EBBD-0228D54578D1}"/>
                    </a:ext>
                  </a:extLst>
                </p:cNvPr>
                <p:cNvPicPr/>
                <p:nvPr/>
              </p:nvPicPr>
              <p:blipFill>
                <a:blip r:embed="rId117"/>
                <a:stretch>
                  <a:fillRect/>
                </a:stretch>
              </p:blipFill>
              <p:spPr>
                <a:xfrm>
                  <a:off x="10486405" y="3740593"/>
                  <a:ext cx="365400" cy="51480"/>
                </a:xfrm>
                <a:prstGeom prst="rect">
                  <a:avLst/>
                </a:prstGeom>
              </p:spPr>
            </p:pic>
          </mc:Fallback>
        </mc:AlternateContent>
      </p:grpSp>
      <p:grpSp>
        <p:nvGrpSpPr>
          <p:cNvPr id="83" name="Group 82">
            <a:extLst>
              <a:ext uri="{FF2B5EF4-FFF2-40B4-BE49-F238E27FC236}">
                <a16:creationId xmlns:a16="http://schemas.microsoft.com/office/drawing/2014/main" id="{D2C07EF8-E8DA-9ADA-AE7B-24ADD8BD9E3D}"/>
              </a:ext>
            </a:extLst>
          </p:cNvPr>
          <p:cNvGrpSpPr/>
          <p:nvPr/>
        </p:nvGrpSpPr>
        <p:grpSpPr>
          <a:xfrm>
            <a:off x="5307445" y="4336033"/>
            <a:ext cx="901800" cy="429480"/>
            <a:chOff x="5307445" y="4336033"/>
            <a:chExt cx="901800" cy="429480"/>
          </a:xfrm>
        </p:grpSpPr>
        <mc:AlternateContent xmlns:mc="http://schemas.openxmlformats.org/markup-compatibility/2006" xmlns:p14="http://schemas.microsoft.com/office/powerpoint/2010/main">
          <mc:Choice Requires="p14">
            <p:contentPart p14:bwMode="auto" r:id="rId118">
              <p14:nvContentPartPr>
                <p14:cNvPr id="81" name="Ink 80">
                  <a:extLst>
                    <a:ext uri="{FF2B5EF4-FFF2-40B4-BE49-F238E27FC236}">
                      <a16:creationId xmlns:a16="http://schemas.microsoft.com/office/drawing/2014/main" id="{DEC611BC-0C85-6E27-5A64-27BDD39E77EF}"/>
                    </a:ext>
                  </a:extLst>
                </p14:cNvPr>
                <p14:cNvContentPartPr/>
                <p14:nvPr/>
              </p14:nvContentPartPr>
              <p14:xfrm>
                <a:off x="5307445" y="4336033"/>
                <a:ext cx="868320" cy="340560"/>
              </p14:xfrm>
            </p:contentPart>
          </mc:Choice>
          <mc:Fallback xmlns="">
            <p:pic>
              <p:nvPicPr>
                <p:cNvPr id="81" name="Ink 80">
                  <a:extLst>
                    <a:ext uri="{FF2B5EF4-FFF2-40B4-BE49-F238E27FC236}">
                      <a16:creationId xmlns:a16="http://schemas.microsoft.com/office/drawing/2014/main" id="{DEC611BC-0C85-6E27-5A64-27BDD39E77EF}"/>
                    </a:ext>
                  </a:extLst>
                </p:cNvPr>
                <p:cNvPicPr/>
                <p:nvPr/>
              </p:nvPicPr>
              <p:blipFill>
                <a:blip r:embed="rId119"/>
                <a:stretch>
                  <a:fillRect/>
                </a:stretch>
              </p:blipFill>
              <p:spPr>
                <a:xfrm>
                  <a:off x="5298805" y="4327393"/>
                  <a:ext cx="88596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2" name="Ink 81">
                  <a:extLst>
                    <a:ext uri="{FF2B5EF4-FFF2-40B4-BE49-F238E27FC236}">
                      <a16:creationId xmlns:a16="http://schemas.microsoft.com/office/drawing/2014/main" id="{7535EBC4-BA6F-E0BA-5885-0FF603C35172}"/>
                    </a:ext>
                  </a:extLst>
                </p14:cNvPr>
                <p14:cNvContentPartPr/>
                <p14:nvPr/>
              </p14:nvContentPartPr>
              <p14:xfrm>
                <a:off x="6140845" y="4700353"/>
                <a:ext cx="68400" cy="65160"/>
              </p14:xfrm>
            </p:contentPart>
          </mc:Choice>
          <mc:Fallback xmlns="">
            <p:pic>
              <p:nvPicPr>
                <p:cNvPr id="82" name="Ink 81">
                  <a:extLst>
                    <a:ext uri="{FF2B5EF4-FFF2-40B4-BE49-F238E27FC236}">
                      <a16:creationId xmlns:a16="http://schemas.microsoft.com/office/drawing/2014/main" id="{7535EBC4-BA6F-E0BA-5885-0FF603C35172}"/>
                    </a:ext>
                  </a:extLst>
                </p:cNvPr>
                <p:cNvPicPr/>
                <p:nvPr/>
              </p:nvPicPr>
              <p:blipFill>
                <a:blip r:embed="rId121"/>
                <a:stretch>
                  <a:fillRect/>
                </a:stretch>
              </p:blipFill>
              <p:spPr>
                <a:xfrm>
                  <a:off x="6131845" y="4691713"/>
                  <a:ext cx="86040" cy="82800"/>
                </a:xfrm>
                <a:prstGeom prst="rect">
                  <a:avLst/>
                </a:prstGeom>
              </p:spPr>
            </p:pic>
          </mc:Fallback>
        </mc:AlternateContent>
      </p:grpSp>
      <p:grpSp>
        <p:nvGrpSpPr>
          <p:cNvPr id="87" name="Group 86">
            <a:extLst>
              <a:ext uri="{FF2B5EF4-FFF2-40B4-BE49-F238E27FC236}">
                <a16:creationId xmlns:a16="http://schemas.microsoft.com/office/drawing/2014/main" id="{5E7E4CC0-8124-4543-6C5C-FAF2818DB818}"/>
              </a:ext>
            </a:extLst>
          </p:cNvPr>
          <p:cNvGrpSpPr/>
          <p:nvPr/>
        </p:nvGrpSpPr>
        <p:grpSpPr>
          <a:xfrm>
            <a:off x="923725" y="5507113"/>
            <a:ext cx="1022040" cy="301680"/>
            <a:chOff x="923725" y="5507113"/>
            <a:chExt cx="1022040" cy="301680"/>
          </a:xfrm>
        </p:grpSpPr>
        <mc:AlternateContent xmlns:mc="http://schemas.openxmlformats.org/markup-compatibility/2006" xmlns:p14="http://schemas.microsoft.com/office/powerpoint/2010/main">
          <mc:Choice Requires="p14">
            <p:contentPart p14:bwMode="auto" r:id="rId122">
              <p14:nvContentPartPr>
                <p14:cNvPr id="84" name="Ink 83">
                  <a:extLst>
                    <a:ext uri="{FF2B5EF4-FFF2-40B4-BE49-F238E27FC236}">
                      <a16:creationId xmlns:a16="http://schemas.microsoft.com/office/drawing/2014/main" id="{6C255125-A7B4-29E0-7C60-220CB4D24FFC}"/>
                    </a:ext>
                  </a:extLst>
                </p14:cNvPr>
                <p14:cNvContentPartPr/>
                <p14:nvPr/>
              </p14:nvContentPartPr>
              <p14:xfrm>
                <a:off x="923725" y="5507113"/>
                <a:ext cx="417960" cy="301680"/>
              </p14:xfrm>
            </p:contentPart>
          </mc:Choice>
          <mc:Fallback xmlns="">
            <p:pic>
              <p:nvPicPr>
                <p:cNvPr id="84" name="Ink 83">
                  <a:extLst>
                    <a:ext uri="{FF2B5EF4-FFF2-40B4-BE49-F238E27FC236}">
                      <a16:creationId xmlns:a16="http://schemas.microsoft.com/office/drawing/2014/main" id="{6C255125-A7B4-29E0-7C60-220CB4D24FFC}"/>
                    </a:ext>
                  </a:extLst>
                </p:cNvPr>
                <p:cNvPicPr/>
                <p:nvPr/>
              </p:nvPicPr>
              <p:blipFill>
                <a:blip r:embed="rId123"/>
                <a:stretch>
                  <a:fillRect/>
                </a:stretch>
              </p:blipFill>
              <p:spPr>
                <a:xfrm>
                  <a:off x="915085" y="5498113"/>
                  <a:ext cx="43560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5" name="Ink 84">
                  <a:extLst>
                    <a:ext uri="{FF2B5EF4-FFF2-40B4-BE49-F238E27FC236}">
                      <a16:creationId xmlns:a16="http://schemas.microsoft.com/office/drawing/2014/main" id="{B7BA3FE6-0323-5FED-9F10-F6D726116DF5}"/>
                    </a:ext>
                  </a:extLst>
                </p14:cNvPr>
                <p14:cNvContentPartPr/>
                <p14:nvPr/>
              </p14:nvContentPartPr>
              <p14:xfrm>
                <a:off x="1371925" y="5569753"/>
                <a:ext cx="573840" cy="152640"/>
              </p14:xfrm>
            </p:contentPart>
          </mc:Choice>
          <mc:Fallback xmlns="">
            <p:pic>
              <p:nvPicPr>
                <p:cNvPr id="85" name="Ink 84">
                  <a:extLst>
                    <a:ext uri="{FF2B5EF4-FFF2-40B4-BE49-F238E27FC236}">
                      <a16:creationId xmlns:a16="http://schemas.microsoft.com/office/drawing/2014/main" id="{B7BA3FE6-0323-5FED-9F10-F6D726116DF5}"/>
                    </a:ext>
                  </a:extLst>
                </p:cNvPr>
                <p:cNvPicPr/>
                <p:nvPr/>
              </p:nvPicPr>
              <p:blipFill>
                <a:blip r:embed="rId125"/>
                <a:stretch>
                  <a:fillRect/>
                </a:stretch>
              </p:blipFill>
              <p:spPr>
                <a:xfrm>
                  <a:off x="1363285" y="5561113"/>
                  <a:ext cx="591480" cy="170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6">
            <p14:nvContentPartPr>
              <p14:cNvPr id="86" name="Ink 85">
                <a:extLst>
                  <a:ext uri="{FF2B5EF4-FFF2-40B4-BE49-F238E27FC236}">
                    <a16:creationId xmlns:a16="http://schemas.microsoft.com/office/drawing/2014/main" id="{93E6DB10-E24B-825C-E4A3-57F2CC9809A8}"/>
                  </a:ext>
                </a:extLst>
              </p14:cNvPr>
              <p14:cNvContentPartPr/>
              <p14:nvPr/>
            </p14:nvContentPartPr>
            <p14:xfrm>
              <a:off x="1866925" y="5090953"/>
              <a:ext cx="290520" cy="251280"/>
            </p14:xfrm>
          </p:contentPart>
        </mc:Choice>
        <mc:Fallback xmlns="">
          <p:pic>
            <p:nvPicPr>
              <p:cNvPr id="86" name="Ink 85">
                <a:extLst>
                  <a:ext uri="{FF2B5EF4-FFF2-40B4-BE49-F238E27FC236}">
                    <a16:creationId xmlns:a16="http://schemas.microsoft.com/office/drawing/2014/main" id="{93E6DB10-E24B-825C-E4A3-57F2CC9809A8}"/>
                  </a:ext>
                </a:extLst>
              </p:cNvPr>
              <p:cNvPicPr/>
              <p:nvPr/>
            </p:nvPicPr>
            <p:blipFill>
              <a:blip r:embed="rId127"/>
              <a:stretch>
                <a:fillRect/>
              </a:stretch>
            </p:blipFill>
            <p:spPr>
              <a:xfrm>
                <a:off x="1857925" y="5081953"/>
                <a:ext cx="30816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0" name="Ink 89">
                <a:extLst>
                  <a:ext uri="{FF2B5EF4-FFF2-40B4-BE49-F238E27FC236}">
                    <a16:creationId xmlns:a16="http://schemas.microsoft.com/office/drawing/2014/main" id="{04142F8C-2928-79D2-9D06-31C5A3F9E711}"/>
                  </a:ext>
                </a:extLst>
              </p14:cNvPr>
              <p14:cNvContentPartPr/>
              <p14:nvPr/>
            </p14:nvContentPartPr>
            <p14:xfrm>
              <a:off x="2728045" y="5224153"/>
              <a:ext cx="259560" cy="225360"/>
            </p14:xfrm>
          </p:contentPart>
        </mc:Choice>
        <mc:Fallback xmlns="">
          <p:pic>
            <p:nvPicPr>
              <p:cNvPr id="90" name="Ink 89">
                <a:extLst>
                  <a:ext uri="{FF2B5EF4-FFF2-40B4-BE49-F238E27FC236}">
                    <a16:creationId xmlns:a16="http://schemas.microsoft.com/office/drawing/2014/main" id="{04142F8C-2928-79D2-9D06-31C5A3F9E711}"/>
                  </a:ext>
                </a:extLst>
              </p:cNvPr>
              <p:cNvPicPr/>
              <p:nvPr/>
            </p:nvPicPr>
            <p:blipFill>
              <a:blip r:embed="rId129"/>
              <a:stretch>
                <a:fillRect/>
              </a:stretch>
            </p:blipFill>
            <p:spPr>
              <a:xfrm>
                <a:off x="2719405" y="5215153"/>
                <a:ext cx="27720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1" name="Ink 90">
                <a:extLst>
                  <a:ext uri="{FF2B5EF4-FFF2-40B4-BE49-F238E27FC236}">
                    <a16:creationId xmlns:a16="http://schemas.microsoft.com/office/drawing/2014/main" id="{2AAAB9B7-05C0-49DD-29B3-A1B685BA0668}"/>
                  </a:ext>
                </a:extLst>
              </p14:cNvPr>
              <p14:cNvContentPartPr/>
              <p14:nvPr/>
            </p14:nvContentPartPr>
            <p14:xfrm>
              <a:off x="660925" y="5070073"/>
              <a:ext cx="360360" cy="281520"/>
            </p14:xfrm>
          </p:contentPart>
        </mc:Choice>
        <mc:Fallback xmlns="">
          <p:pic>
            <p:nvPicPr>
              <p:cNvPr id="91" name="Ink 90">
                <a:extLst>
                  <a:ext uri="{FF2B5EF4-FFF2-40B4-BE49-F238E27FC236}">
                    <a16:creationId xmlns:a16="http://schemas.microsoft.com/office/drawing/2014/main" id="{2AAAB9B7-05C0-49DD-29B3-A1B685BA0668}"/>
                  </a:ext>
                </a:extLst>
              </p:cNvPr>
              <p:cNvPicPr/>
              <p:nvPr/>
            </p:nvPicPr>
            <p:blipFill>
              <a:blip r:embed="rId131"/>
              <a:stretch>
                <a:fillRect/>
              </a:stretch>
            </p:blipFill>
            <p:spPr>
              <a:xfrm>
                <a:off x="651925" y="5061433"/>
                <a:ext cx="37800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2" name="Ink 91">
                <a:extLst>
                  <a:ext uri="{FF2B5EF4-FFF2-40B4-BE49-F238E27FC236}">
                    <a16:creationId xmlns:a16="http://schemas.microsoft.com/office/drawing/2014/main" id="{E7DB8467-9032-52D7-937F-BAA36EB23F0E}"/>
                  </a:ext>
                </a:extLst>
              </p14:cNvPr>
              <p14:cNvContentPartPr/>
              <p14:nvPr/>
            </p14:nvContentPartPr>
            <p14:xfrm>
              <a:off x="1042525" y="5606473"/>
              <a:ext cx="151920" cy="121680"/>
            </p14:xfrm>
          </p:contentPart>
        </mc:Choice>
        <mc:Fallback xmlns="">
          <p:pic>
            <p:nvPicPr>
              <p:cNvPr id="92" name="Ink 91">
                <a:extLst>
                  <a:ext uri="{FF2B5EF4-FFF2-40B4-BE49-F238E27FC236}">
                    <a16:creationId xmlns:a16="http://schemas.microsoft.com/office/drawing/2014/main" id="{E7DB8467-9032-52D7-937F-BAA36EB23F0E}"/>
                  </a:ext>
                </a:extLst>
              </p:cNvPr>
              <p:cNvPicPr/>
              <p:nvPr/>
            </p:nvPicPr>
            <p:blipFill>
              <a:blip r:embed="rId133"/>
              <a:stretch>
                <a:fillRect/>
              </a:stretch>
            </p:blipFill>
            <p:spPr>
              <a:xfrm>
                <a:off x="988885" y="5498833"/>
                <a:ext cx="25956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3" name="Ink 92">
                <a:extLst>
                  <a:ext uri="{FF2B5EF4-FFF2-40B4-BE49-F238E27FC236}">
                    <a16:creationId xmlns:a16="http://schemas.microsoft.com/office/drawing/2014/main" id="{50974D3B-E954-030C-88A3-3AA69A330589}"/>
                  </a:ext>
                </a:extLst>
              </p14:cNvPr>
              <p14:cNvContentPartPr/>
              <p14:nvPr/>
            </p14:nvContentPartPr>
            <p14:xfrm>
              <a:off x="1232245" y="6168793"/>
              <a:ext cx="99720" cy="112320"/>
            </p14:xfrm>
          </p:contentPart>
        </mc:Choice>
        <mc:Fallback xmlns="">
          <p:pic>
            <p:nvPicPr>
              <p:cNvPr id="93" name="Ink 92">
                <a:extLst>
                  <a:ext uri="{FF2B5EF4-FFF2-40B4-BE49-F238E27FC236}">
                    <a16:creationId xmlns:a16="http://schemas.microsoft.com/office/drawing/2014/main" id="{50974D3B-E954-030C-88A3-3AA69A330589}"/>
                  </a:ext>
                </a:extLst>
              </p:cNvPr>
              <p:cNvPicPr/>
              <p:nvPr/>
            </p:nvPicPr>
            <p:blipFill>
              <a:blip r:embed="rId135"/>
              <a:stretch>
                <a:fillRect/>
              </a:stretch>
            </p:blipFill>
            <p:spPr>
              <a:xfrm>
                <a:off x="1178605" y="6061153"/>
                <a:ext cx="20736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4" name="Ink 93">
                <a:extLst>
                  <a:ext uri="{FF2B5EF4-FFF2-40B4-BE49-F238E27FC236}">
                    <a16:creationId xmlns:a16="http://schemas.microsoft.com/office/drawing/2014/main" id="{2F6CAF4B-256A-CDC3-263B-1E6F5DAA0CD2}"/>
                  </a:ext>
                </a:extLst>
              </p14:cNvPr>
              <p14:cNvContentPartPr/>
              <p14:nvPr/>
            </p14:nvContentPartPr>
            <p14:xfrm>
              <a:off x="2788165" y="5300833"/>
              <a:ext cx="122040" cy="87120"/>
            </p14:xfrm>
          </p:contentPart>
        </mc:Choice>
        <mc:Fallback xmlns="">
          <p:pic>
            <p:nvPicPr>
              <p:cNvPr id="94" name="Ink 93">
                <a:extLst>
                  <a:ext uri="{FF2B5EF4-FFF2-40B4-BE49-F238E27FC236}">
                    <a16:creationId xmlns:a16="http://schemas.microsoft.com/office/drawing/2014/main" id="{2F6CAF4B-256A-CDC3-263B-1E6F5DAA0CD2}"/>
                  </a:ext>
                </a:extLst>
              </p:cNvPr>
              <p:cNvPicPr/>
              <p:nvPr/>
            </p:nvPicPr>
            <p:blipFill>
              <a:blip r:embed="rId137"/>
              <a:stretch>
                <a:fillRect/>
              </a:stretch>
            </p:blipFill>
            <p:spPr>
              <a:xfrm>
                <a:off x="2734165" y="5192833"/>
                <a:ext cx="22968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5" name="Ink 94">
                <a:extLst>
                  <a:ext uri="{FF2B5EF4-FFF2-40B4-BE49-F238E27FC236}">
                    <a16:creationId xmlns:a16="http://schemas.microsoft.com/office/drawing/2014/main" id="{577CB94C-F03F-4576-7BE3-3EE148159934}"/>
                  </a:ext>
                </a:extLst>
              </p14:cNvPr>
              <p14:cNvContentPartPr/>
              <p14:nvPr/>
            </p14:nvContentPartPr>
            <p14:xfrm>
              <a:off x="801325" y="5216593"/>
              <a:ext cx="82080" cy="62640"/>
            </p14:xfrm>
          </p:contentPart>
        </mc:Choice>
        <mc:Fallback xmlns="">
          <p:pic>
            <p:nvPicPr>
              <p:cNvPr id="95" name="Ink 94">
                <a:extLst>
                  <a:ext uri="{FF2B5EF4-FFF2-40B4-BE49-F238E27FC236}">
                    <a16:creationId xmlns:a16="http://schemas.microsoft.com/office/drawing/2014/main" id="{577CB94C-F03F-4576-7BE3-3EE148159934}"/>
                  </a:ext>
                </a:extLst>
              </p:cNvPr>
              <p:cNvPicPr/>
              <p:nvPr/>
            </p:nvPicPr>
            <p:blipFill>
              <a:blip r:embed="rId139"/>
              <a:stretch>
                <a:fillRect/>
              </a:stretch>
            </p:blipFill>
            <p:spPr>
              <a:xfrm>
                <a:off x="747325" y="5108593"/>
                <a:ext cx="18972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6" name="Ink 95">
                <a:extLst>
                  <a:ext uri="{FF2B5EF4-FFF2-40B4-BE49-F238E27FC236}">
                    <a16:creationId xmlns:a16="http://schemas.microsoft.com/office/drawing/2014/main" id="{7D211301-99F3-A34E-3655-6FB96787B524}"/>
                  </a:ext>
                </a:extLst>
              </p14:cNvPr>
              <p14:cNvContentPartPr/>
              <p14:nvPr/>
            </p14:nvContentPartPr>
            <p14:xfrm>
              <a:off x="1914805" y="5193913"/>
              <a:ext cx="135720" cy="83160"/>
            </p14:xfrm>
          </p:contentPart>
        </mc:Choice>
        <mc:Fallback xmlns="">
          <p:pic>
            <p:nvPicPr>
              <p:cNvPr id="96" name="Ink 95">
                <a:extLst>
                  <a:ext uri="{FF2B5EF4-FFF2-40B4-BE49-F238E27FC236}">
                    <a16:creationId xmlns:a16="http://schemas.microsoft.com/office/drawing/2014/main" id="{7D211301-99F3-A34E-3655-6FB96787B524}"/>
                  </a:ext>
                </a:extLst>
              </p:cNvPr>
              <p:cNvPicPr/>
              <p:nvPr/>
            </p:nvPicPr>
            <p:blipFill>
              <a:blip r:embed="rId141"/>
              <a:stretch>
                <a:fillRect/>
              </a:stretch>
            </p:blipFill>
            <p:spPr>
              <a:xfrm>
                <a:off x="1861165" y="5085913"/>
                <a:ext cx="24336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7" name="Ink 96">
                <a:extLst>
                  <a:ext uri="{FF2B5EF4-FFF2-40B4-BE49-F238E27FC236}">
                    <a16:creationId xmlns:a16="http://schemas.microsoft.com/office/drawing/2014/main" id="{B262E5A3-918D-E054-9A03-C7CD8BD790E2}"/>
                  </a:ext>
                </a:extLst>
              </p14:cNvPr>
              <p14:cNvContentPartPr/>
              <p14:nvPr/>
            </p14:nvContentPartPr>
            <p14:xfrm>
              <a:off x="2393605" y="6091393"/>
              <a:ext cx="36360" cy="89280"/>
            </p14:xfrm>
          </p:contentPart>
        </mc:Choice>
        <mc:Fallback xmlns="">
          <p:pic>
            <p:nvPicPr>
              <p:cNvPr id="97" name="Ink 96">
                <a:extLst>
                  <a:ext uri="{FF2B5EF4-FFF2-40B4-BE49-F238E27FC236}">
                    <a16:creationId xmlns:a16="http://schemas.microsoft.com/office/drawing/2014/main" id="{B262E5A3-918D-E054-9A03-C7CD8BD790E2}"/>
                  </a:ext>
                </a:extLst>
              </p:cNvPr>
              <p:cNvPicPr/>
              <p:nvPr/>
            </p:nvPicPr>
            <p:blipFill>
              <a:blip r:embed="rId143"/>
              <a:stretch>
                <a:fillRect/>
              </a:stretch>
            </p:blipFill>
            <p:spPr>
              <a:xfrm>
                <a:off x="2339605" y="5983393"/>
                <a:ext cx="144000" cy="304920"/>
              </a:xfrm>
              <a:prstGeom prst="rect">
                <a:avLst/>
              </a:prstGeom>
            </p:spPr>
          </p:pic>
        </mc:Fallback>
      </mc:AlternateContent>
      <p:grpSp>
        <p:nvGrpSpPr>
          <p:cNvPr id="105" name="Group 104">
            <a:extLst>
              <a:ext uri="{FF2B5EF4-FFF2-40B4-BE49-F238E27FC236}">
                <a16:creationId xmlns:a16="http://schemas.microsoft.com/office/drawing/2014/main" id="{6D842AAE-2E54-A6A8-E7BB-A1B94C2AA404}"/>
              </a:ext>
            </a:extLst>
          </p:cNvPr>
          <p:cNvGrpSpPr/>
          <p:nvPr/>
        </p:nvGrpSpPr>
        <p:grpSpPr>
          <a:xfrm>
            <a:off x="418285" y="6024433"/>
            <a:ext cx="2133360" cy="773640"/>
            <a:chOff x="418285" y="6024433"/>
            <a:chExt cx="2133360" cy="773640"/>
          </a:xfrm>
        </p:grpSpPr>
        <mc:AlternateContent xmlns:mc="http://schemas.openxmlformats.org/markup-compatibility/2006" xmlns:p14="http://schemas.microsoft.com/office/powerpoint/2010/main">
          <mc:Choice Requires="p14">
            <p:contentPart p14:bwMode="auto" r:id="rId144">
              <p14:nvContentPartPr>
                <p14:cNvPr id="88" name="Ink 87">
                  <a:extLst>
                    <a:ext uri="{FF2B5EF4-FFF2-40B4-BE49-F238E27FC236}">
                      <a16:creationId xmlns:a16="http://schemas.microsoft.com/office/drawing/2014/main" id="{391BFF52-67E9-36B9-211C-F4EB8A09B629}"/>
                    </a:ext>
                  </a:extLst>
                </p14:cNvPr>
                <p14:cNvContentPartPr/>
                <p14:nvPr/>
              </p14:nvContentPartPr>
              <p14:xfrm>
                <a:off x="1160605" y="6079513"/>
                <a:ext cx="286560" cy="238320"/>
              </p14:xfrm>
            </p:contentPart>
          </mc:Choice>
          <mc:Fallback xmlns="">
            <p:pic>
              <p:nvPicPr>
                <p:cNvPr id="88" name="Ink 87">
                  <a:extLst>
                    <a:ext uri="{FF2B5EF4-FFF2-40B4-BE49-F238E27FC236}">
                      <a16:creationId xmlns:a16="http://schemas.microsoft.com/office/drawing/2014/main" id="{391BFF52-67E9-36B9-211C-F4EB8A09B629}"/>
                    </a:ext>
                  </a:extLst>
                </p:cNvPr>
                <p:cNvPicPr/>
                <p:nvPr/>
              </p:nvPicPr>
              <p:blipFill>
                <a:blip r:embed="rId145"/>
                <a:stretch>
                  <a:fillRect/>
                </a:stretch>
              </p:blipFill>
              <p:spPr>
                <a:xfrm>
                  <a:off x="1151605" y="6070513"/>
                  <a:ext cx="30420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9" name="Ink 88">
                  <a:extLst>
                    <a:ext uri="{FF2B5EF4-FFF2-40B4-BE49-F238E27FC236}">
                      <a16:creationId xmlns:a16="http://schemas.microsoft.com/office/drawing/2014/main" id="{888836C7-D637-6D27-4143-7538D5B9D98A}"/>
                    </a:ext>
                  </a:extLst>
                </p14:cNvPr>
                <p14:cNvContentPartPr/>
                <p14:nvPr/>
              </p14:nvContentPartPr>
              <p14:xfrm>
                <a:off x="2301445" y="6024433"/>
                <a:ext cx="250200" cy="267480"/>
              </p14:xfrm>
            </p:contentPart>
          </mc:Choice>
          <mc:Fallback xmlns="">
            <p:pic>
              <p:nvPicPr>
                <p:cNvPr id="89" name="Ink 88">
                  <a:extLst>
                    <a:ext uri="{FF2B5EF4-FFF2-40B4-BE49-F238E27FC236}">
                      <a16:creationId xmlns:a16="http://schemas.microsoft.com/office/drawing/2014/main" id="{888836C7-D637-6D27-4143-7538D5B9D98A}"/>
                    </a:ext>
                  </a:extLst>
                </p:cNvPr>
                <p:cNvPicPr/>
                <p:nvPr/>
              </p:nvPicPr>
              <p:blipFill>
                <a:blip r:embed="rId147"/>
                <a:stretch>
                  <a:fillRect/>
                </a:stretch>
              </p:blipFill>
              <p:spPr>
                <a:xfrm>
                  <a:off x="2292805" y="6015793"/>
                  <a:ext cx="26784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1" name="Ink 100">
                  <a:extLst>
                    <a:ext uri="{FF2B5EF4-FFF2-40B4-BE49-F238E27FC236}">
                      <a16:creationId xmlns:a16="http://schemas.microsoft.com/office/drawing/2014/main" id="{3E473613-CED6-36BB-2DD9-37A5594B0A11}"/>
                    </a:ext>
                  </a:extLst>
                </p14:cNvPr>
                <p14:cNvContentPartPr/>
                <p14:nvPr/>
              </p14:nvContentPartPr>
              <p14:xfrm>
                <a:off x="418285" y="6375433"/>
                <a:ext cx="219960" cy="286200"/>
              </p14:xfrm>
            </p:contentPart>
          </mc:Choice>
          <mc:Fallback xmlns="">
            <p:pic>
              <p:nvPicPr>
                <p:cNvPr id="101" name="Ink 100">
                  <a:extLst>
                    <a:ext uri="{FF2B5EF4-FFF2-40B4-BE49-F238E27FC236}">
                      <a16:creationId xmlns:a16="http://schemas.microsoft.com/office/drawing/2014/main" id="{3E473613-CED6-36BB-2DD9-37A5594B0A11}"/>
                    </a:ext>
                  </a:extLst>
                </p:cNvPr>
                <p:cNvPicPr/>
                <p:nvPr/>
              </p:nvPicPr>
              <p:blipFill>
                <a:blip r:embed="rId149"/>
                <a:stretch>
                  <a:fillRect/>
                </a:stretch>
              </p:blipFill>
              <p:spPr>
                <a:xfrm>
                  <a:off x="409285" y="6366433"/>
                  <a:ext cx="23760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2" name="Ink 101">
                  <a:extLst>
                    <a:ext uri="{FF2B5EF4-FFF2-40B4-BE49-F238E27FC236}">
                      <a16:creationId xmlns:a16="http://schemas.microsoft.com/office/drawing/2014/main" id="{504EE9FA-30C5-CDCE-7D3C-FCE9D65EE0DE}"/>
                    </a:ext>
                  </a:extLst>
                </p14:cNvPr>
                <p14:cNvContentPartPr/>
                <p14:nvPr/>
              </p14:nvContentPartPr>
              <p14:xfrm>
                <a:off x="746965" y="6515833"/>
                <a:ext cx="599760" cy="282240"/>
              </p14:xfrm>
            </p:contentPart>
          </mc:Choice>
          <mc:Fallback xmlns="">
            <p:pic>
              <p:nvPicPr>
                <p:cNvPr id="102" name="Ink 101">
                  <a:extLst>
                    <a:ext uri="{FF2B5EF4-FFF2-40B4-BE49-F238E27FC236}">
                      <a16:creationId xmlns:a16="http://schemas.microsoft.com/office/drawing/2014/main" id="{504EE9FA-30C5-CDCE-7D3C-FCE9D65EE0DE}"/>
                    </a:ext>
                  </a:extLst>
                </p:cNvPr>
                <p:cNvPicPr/>
                <p:nvPr/>
              </p:nvPicPr>
              <p:blipFill>
                <a:blip r:embed="rId151"/>
                <a:stretch>
                  <a:fillRect/>
                </a:stretch>
              </p:blipFill>
              <p:spPr>
                <a:xfrm>
                  <a:off x="737965" y="6507193"/>
                  <a:ext cx="61740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3" name="Ink 102">
                  <a:extLst>
                    <a:ext uri="{FF2B5EF4-FFF2-40B4-BE49-F238E27FC236}">
                      <a16:creationId xmlns:a16="http://schemas.microsoft.com/office/drawing/2014/main" id="{BD90B67F-45B0-9A0F-5361-4DE8B09E104E}"/>
                    </a:ext>
                  </a:extLst>
                </p14:cNvPr>
                <p14:cNvContentPartPr/>
                <p14:nvPr/>
              </p14:nvContentPartPr>
              <p14:xfrm>
                <a:off x="1568485" y="6365713"/>
                <a:ext cx="923040" cy="369360"/>
              </p14:xfrm>
            </p:contentPart>
          </mc:Choice>
          <mc:Fallback xmlns="">
            <p:pic>
              <p:nvPicPr>
                <p:cNvPr id="103" name="Ink 102">
                  <a:extLst>
                    <a:ext uri="{FF2B5EF4-FFF2-40B4-BE49-F238E27FC236}">
                      <a16:creationId xmlns:a16="http://schemas.microsoft.com/office/drawing/2014/main" id="{BD90B67F-45B0-9A0F-5361-4DE8B09E104E}"/>
                    </a:ext>
                  </a:extLst>
                </p:cNvPr>
                <p:cNvPicPr/>
                <p:nvPr/>
              </p:nvPicPr>
              <p:blipFill>
                <a:blip r:embed="rId153"/>
                <a:stretch>
                  <a:fillRect/>
                </a:stretch>
              </p:blipFill>
              <p:spPr>
                <a:xfrm>
                  <a:off x="1559485" y="6357073"/>
                  <a:ext cx="940680"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4" name="Ink 103">
                  <a:extLst>
                    <a:ext uri="{FF2B5EF4-FFF2-40B4-BE49-F238E27FC236}">
                      <a16:creationId xmlns:a16="http://schemas.microsoft.com/office/drawing/2014/main" id="{89F4A018-0D77-5594-1EB0-90D1641217B3}"/>
                    </a:ext>
                  </a:extLst>
                </p14:cNvPr>
                <p14:cNvContentPartPr/>
                <p14:nvPr/>
              </p14:nvContentPartPr>
              <p14:xfrm>
                <a:off x="2509165" y="6695473"/>
                <a:ext cx="11160" cy="6120"/>
              </p14:xfrm>
            </p:contentPart>
          </mc:Choice>
          <mc:Fallback xmlns="">
            <p:pic>
              <p:nvPicPr>
                <p:cNvPr id="104" name="Ink 103">
                  <a:extLst>
                    <a:ext uri="{FF2B5EF4-FFF2-40B4-BE49-F238E27FC236}">
                      <a16:creationId xmlns:a16="http://schemas.microsoft.com/office/drawing/2014/main" id="{89F4A018-0D77-5594-1EB0-90D1641217B3}"/>
                    </a:ext>
                  </a:extLst>
                </p:cNvPr>
                <p:cNvPicPr/>
                <p:nvPr/>
              </p:nvPicPr>
              <p:blipFill>
                <a:blip r:embed="rId155"/>
                <a:stretch>
                  <a:fillRect/>
                </a:stretch>
              </p:blipFill>
              <p:spPr>
                <a:xfrm>
                  <a:off x="2500525" y="6686473"/>
                  <a:ext cx="28800" cy="23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6">
            <p14:nvContentPartPr>
              <p14:cNvPr id="106" name="Ink 105">
                <a:extLst>
                  <a:ext uri="{FF2B5EF4-FFF2-40B4-BE49-F238E27FC236}">
                    <a16:creationId xmlns:a16="http://schemas.microsoft.com/office/drawing/2014/main" id="{C05016C7-5D51-89CB-E801-4F8EC1B6A661}"/>
                  </a:ext>
                </a:extLst>
              </p14:cNvPr>
              <p14:cNvContentPartPr/>
              <p14:nvPr/>
            </p14:nvContentPartPr>
            <p14:xfrm>
              <a:off x="5596885" y="5620153"/>
              <a:ext cx="3863160" cy="195480"/>
            </p14:xfrm>
          </p:contentPart>
        </mc:Choice>
        <mc:Fallback xmlns="">
          <p:pic>
            <p:nvPicPr>
              <p:cNvPr id="106" name="Ink 105">
                <a:extLst>
                  <a:ext uri="{FF2B5EF4-FFF2-40B4-BE49-F238E27FC236}">
                    <a16:creationId xmlns:a16="http://schemas.microsoft.com/office/drawing/2014/main" id="{C05016C7-5D51-89CB-E801-4F8EC1B6A661}"/>
                  </a:ext>
                </a:extLst>
              </p:cNvPr>
              <p:cNvPicPr/>
              <p:nvPr/>
            </p:nvPicPr>
            <p:blipFill>
              <a:blip r:embed="rId157"/>
              <a:stretch>
                <a:fillRect/>
              </a:stretch>
            </p:blipFill>
            <p:spPr>
              <a:xfrm>
                <a:off x="5588245" y="5611153"/>
                <a:ext cx="38808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7" name="Ink 106">
                <a:extLst>
                  <a:ext uri="{FF2B5EF4-FFF2-40B4-BE49-F238E27FC236}">
                    <a16:creationId xmlns:a16="http://schemas.microsoft.com/office/drawing/2014/main" id="{611A3684-CC4C-FC58-0492-32DB9F133982}"/>
                  </a:ext>
                </a:extLst>
              </p14:cNvPr>
              <p14:cNvContentPartPr/>
              <p14:nvPr/>
            </p14:nvContentPartPr>
            <p14:xfrm>
              <a:off x="5573125" y="5243233"/>
              <a:ext cx="267840" cy="154800"/>
            </p14:xfrm>
          </p:contentPart>
        </mc:Choice>
        <mc:Fallback xmlns="">
          <p:pic>
            <p:nvPicPr>
              <p:cNvPr id="107" name="Ink 106">
                <a:extLst>
                  <a:ext uri="{FF2B5EF4-FFF2-40B4-BE49-F238E27FC236}">
                    <a16:creationId xmlns:a16="http://schemas.microsoft.com/office/drawing/2014/main" id="{611A3684-CC4C-FC58-0492-32DB9F133982}"/>
                  </a:ext>
                </a:extLst>
              </p:cNvPr>
              <p:cNvPicPr/>
              <p:nvPr/>
            </p:nvPicPr>
            <p:blipFill>
              <a:blip r:embed="rId159"/>
              <a:stretch>
                <a:fillRect/>
              </a:stretch>
            </p:blipFill>
            <p:spPr>
              <a:xfrm>
                <a:off x="5564125" y="5234233"/>
                <a:ext cx="2854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8" name="Ink 107">
                <a:extLst>
                  <a:ext uri="{FF2B5EF4-FFF2-40B4-BE49-F238E27FC236}">
                    <a16:creationId xmlns:a16="http://schemas.microsoft.com/office/drawing/2014/main" id="{53F4B966-396B-D828-B321-F50A1C23C9C3}"/>
                  </a:ext>
                </a:extLst>
              </p14:cNvPr>
              <p14:cNvContentPartPr/>
              <p14:nvPr/>
            </p14:nvContentPartPr>
            <p14:xfrm>
              <a:off x="5709205" y="5287513"/>
              <a:ext cx="64080" cy="19440"/>
            </p14:xfrm>
          </p:contentPart>
        </mc:Choice>
        <mc:Fallback xmlns="">
          <p:pic>
            <p:nvPicPr>
              <p:cNvPr id="108" name="Ink 107">
                <a:extLst>
                  <a:ext uri="{FF2B5EF4-FFF2-40B4-BE49-F238E27FC236}">
                    <a16:creationId xmlns:a16="http://schemas.microsoft.com/office/drawing/2014/main" id="{53F4B966-396B-D828-B321-F50A1C23C9C3}"/>
                  </a:ext>
                </a:extLst>
              </p:cNvPr>
              <p:cNvPicPr/>
              <p:nvPr/>
            </p:nvPicPr>
            <p:blipFill>
              <a:blip r:embed="rId161"/>
              <a:stretch>
                <a:fillRect/>
              </a:stretch>
            </p:blipFill>
            <p:spPr>
              <a:xfrm>
                <a:off x="5655205" y="5179873"/>
                <a:ext cx="1717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9" name="Ink 108">
                <a:extLst>
                  <a:ext uri="{FF2B5EF4-FFF2-40B4-BE49-F238E27FC236}">
                    <a16:creationId xmlns:a16="http://schemas.microsoft.com/office/drawing/2014/main" id="{CDA67E58-FAEB-06EE-2E3F-7D5AC04DED73}"/>
                  </a:ext>
                </a:extLst>
              </p14:cNvPr>
              <p14:cNvContentPartPr/>
              <p14:nvPr/>
            </p14:nvContentPartPr>
            <p14:xfrm>
              <a:off x="5614165" y="5305873"/>
              <a:ext cx="81000" cy="16560"/>
            </p14:xfrm>
          </p:contentPart>
        </mc:Choice>
        <mc:Fallback xmlns="">
          <p:pic>
            <p:nvPicPr>
              <p:cNvPr id="109" name="Ink 108">
                <a:extLst>
                  <a:ext uri="{FF2B5EF4-FFF2-40B4-BE49-F238E27FC236}">
                    <a16:creationId xmlns:a16="http://schemas.microsoft.com/office/drawing/2014/main" id="{CDA67E58-FAEB-06EE-2E3F-7D5AC04DED73}"/>
                  </a:ext>
                </a:extLst>
              </p:cNvPr>
              <p:cNvPicPr/>
              <p:nvPr/>
            </p:nvPicPr>
            <p:blipFill>
              <a:blip r:embed="rId163"/>
              <a:stretch>
                <a:fillRect/>
              </a:stretch>
            </p:blipFill>
            <p:spPr>
              <a:xfrm>
                <a:off x="5560525" y="5197873"/>
                <a:ext cx="1886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0" name="Ink 109">
                <a:extLst>
                  <a:ext uri="{FF2B5EF4-FFF2-40B4-BE49-F238E27FC236}">
                    <a16:creationId xmlns:a16="http://schemas.microsoft.com/office/drawing/2014/main" id="{1FE66524-8F6A-0869-3E10-69183620F132}"/>
                  </a:ext>
                </a:extLst>
              </p14:cNvPr>
              <p14:cNvContentPartPr/>
              <p14:nvPr/>
            </p14:nvContentPartPr>
            <p14:xfrm>
              <a:off x="5919085" y="5283193"/>
              <a:ext cx="659160" cy="174240"/>
            </p14:xfrm>
          </p:contentPart>
        </mc:Choice>
        <mc:Fallback xmlns="">
          <p:pic>
            <p:nvPicPr>
              <p:cNvPr id="110" name="Ink 109">
                <a:extLst>
                  <a:ext uri="{FF2B5EF4-FFF2-40B4-BE49-F238E27FC236}">
                    <a16:creationId xmlns:a16="http://schemas.microsoft.com/office/drawing/2014/main" id="{1FE66524-8F6A-0869-3E10-69183620F132}"/>
                  </a:ext>
                </a:extLst>
              </p:cNvPr>
              <p:cNvPicPr/>
              <p:nvPr/>
            </p:nvPicPr>
            <p:blipFill>
              <a:blip r:embed="rId165"/>
              <a:stretch>
                <a:fillRect/>
              </a:stretch>
            </p:blipFill>
            <p:spPr>
              <a:xfrm>
                <a:off x="5910445" y="5274193"/>
                <a:ext cx="6768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1" name="Ink 110">
                <a:extLst>
                  <a:ext uri="{FF2B5EF4-FFF2-40B4-BE49-F238E27FC236}">
                    <a16:creationId xmlns:a16="http://schemas.microsoft.com/office/drawing/2014/main" id="{3D70C263-8E25-DAA1-EB4C-E4A66A59C8C5}"/>
                  </a:ext>
                </a:extLst>
              </p14:cNvPr>
              <p14:cNvContentPartPr/>
              <p14:nvPr/>
            </p14:nvContentPartPr>
            <p14:xfrm>
              <a:off x="5282245" y="5999233"/>
              <a:ext cx="1127520" cy="422280"/>
            </p14:xfrm>
          </p:contentPart>
        </mc:Choice>
        <mc:Fallback xmlns="">
          <p:pic>
            <p:nvPicPr>
              <p:cNvPr id="111" name="Ink 110">
                <a:extLst>
                  <a:ext uri="{FF2B5EF4-FFF2-40B4-BE49-F238E27FC236}">
                    <a16:creationId xmlns:a16="http://schemas.microsoft.com/office/drawing/2014/main" id="{3D70C263-8E25-DAA1-EB4C-E4A66A59C8C5}"/>
                  </a:ext>
                </a:extLst>
              </p:cNvPr>
              <p:cNvPicPr/>
              <p:nvPr/>
            </p:nvPicPr>
            <p:blipFill>
              <a:blip r:embed="rId167"/>
              <a:stretch>
                <a:fillRect/>
              </a:stretch>
            </p:blipFill>
            <p:spPr>
              <a:xfrm>
                <a:off x="5273605" y="5990233"/>
                <a:ext cx="1145160" cy="439920"/>
              </a:xfrm>
              <a:prstGeom prst="rect">
                <a:avLst/>
              </a:prstGeom>
            </p:spPr>
          </p:pic>
        </mc:Fallback>
      </mc:AlternateContent>
      <p:grpSp>
        <p:nvGrpSpPr>
          <p:cNvPr id="117" name="Group 116">
            <a:extLst>
              <a:ext uri="{FF2B5EF4-FFF2-40B4-BE49-F238E27FC236}">
                <a16:creationId xmlns:a16="http://schemas.microsoft.com/office/drawing/2014/main" id="{2EE3CA8B-27DF-453F-8565-D78DA5538C71}"/>
              </a:ext>
            </a:extLst>
          </p:cNvPr>
          <p:cNvGrpSpPr/>
          <p:nvPr/>
        </p:nvGrpSpPr>
        <p:grpSpPr>
          <a:xfrm>
            <a:off x="6671845" y="5961433"/>
            <a:ext cx="4130280" cy="602640"/>
            <a:chOff x="6671845" y="5961433"/>
            <a:chExt cx="4130280" cy="602640"/>
          </a:xfrm>
        </p:grpSpPr>
        <mc:AlternateContent xmlns:mc="http://schemas.openxmlformats.org/markup-compatibility/2006" xmlns:p14="http://schemas.microsoft.com/office/powerpoint/2010/main">
          <mc:Choice Requires="p14">
            <p:contentPart p14:bwMode="auto" r:id="rId168">
              <p14:nvContentPartPr>
                <p14:cNvPr id="112" name="Ink 111">
                  <a:extLst>
                    <a:ext uri="{FF2B5EF4-FFF2-40B4-BE49-F238E27FC236}">
                      <a16:creationId xmlns:a16="http://schemas.microsoft.com/office/drawing/2014/main" id="{CBA66415-941C-9E0B-FCDC-C5194F491DC8}"/>
                    </a:ext>
                  </a:extLst>
                </p14:cNvPr>
                <p14:cNvContentPartPr/>
                <p14:nvPr/>
              </p14:nvContentPartPr>
              <p14:xfrm>
                <a:off x="6671845" y="5961433"/>
                <a:ext cx="1276200" cy="602640"/>
              </p14:xfrm>
            </p:contentPart>
          </mc:Choice>
          <mc:Fallback xmlns="">
            <p:pic>
              <p:nvPicPr>
                <p:cNvPr id="112" name="Ink 111">
                  <a:extLst>
                    <a:ext uri="{FF2B5EF4-FFF2-40B4-BE49-F238E27FC236}">
                      <a16:creationId xmlns:a16="http://schemas.microsoft.com/office/drawing/2014/main" id="{CBA66415-941C-9E0B-FCDC-C5194F491DC8}"/>
                    </a:ext>
                  </a:extLst>
                </p:cNvPr>
                <p:cNvPicPr/>
                <p:nvPr/>
              </p:nvPicPr>
              <p:blipFill>
                <a:blip r:embed="rId169"/>
                <a:stretch>
                  <a:fillRect/>
                </a:stretch>
              </p:blipFill>
              <p:spPr>
                <a:xfrm>
                  <a:off x="6663205" y="5952793"/>
                  <a:ext cx="1293840" cy="6202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3" name="Ink 112">
                  <a:extLst>
                    <a:ext uri="{FF2B5EF4-FFF2-40B4-BE49-F238E27FC236}">
                      <a16:creationId xmlns:a16="http://schemas.microsoft.com/office/drawing/2014/main" id="{4B4ABD89-C52D-840F-AD5D-92814C7E0320}"/>
                    </a:ext>
                  </a:extLst>
                </p14:cNvPr>
                <p14:cNvContentPartPr/>
                <p14:nvPr/>
              </p14:nvContentPartPr>
              <p14:xfrm>
                <a:off x="7877845" y="6393433"/>
                <a:ext cx="99000" cy="140400"/>
              </p14:xfrm>
            </p:contentPart>
          </mc:Choice>
          <mc:Fallback xmlns="">
            <p:pic>
              <p:nvPicPr>
                <p:cNvPr id="113" name="Ink 112">
                  <a:extLst>
                    <a:ext uri="{FF2B5EF4-FFF2-40B4-BE49-F238E27FC236}">
                      <a16:creationId xmlns:a16="http://schemas.microsoft.com/office/drawing/2014/main" id="{4B4ABD89-C52D-840F-AD5D-92814C7E0320}"/>
                    </a:ext>
                  </a:extLst>
                </p:cNvPr>
                <p:cNvPicPr/>
                <p:nvPr/>
              </p:nvPicPr>
              <p:blipFill>
                <a:blip r:embed="rId171"/>
                <a:stretch>
                  <a:fillRect/>
                </a:stretch>
              </p:blipFill>
              <p:spPr>
                <a:xfrm>
                  <a:off x="7869205" y="6384433"/>
                  <a:ext cx="1166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4" name="Ink 113">
                  <a:extLst>
                    <a:ext uri="{FF2B5EF4-FFF2-40B4-BE49-F238E27FC236}">
                      <a16:creationId xmlns:a16="http://schemas.microsoft.com/office/drawing/2014/main" id="{3DE84A63-1C57-4B18-2CFC-C47128B4231B}"/>
                    </a:ext>
                  </a:extLst>
                </p14:cNvPr>
                <p14:cNvContentPartPr/>
                <p14:nvPr/>
              </p14:nvContentPartPr>
              <p14:xfrm>
                <a:off x="8224165" y="6134953"/>
                <a:ext cx="1701000" cy="343800"/>
              </p14:xfrm>
            </p:contentPart>
          </mc:Choice>
          <mc:Fallback xmlns="">
            <p:pic>
              <p:nvPicPr>
                <p:cNvPr id="114" name="Ink 113">
                  <a:extLst>
                    <a:ext uri="{FF2B5EF4-FFF2-40B4-BE49-F238E27FC236}">
                      <a16:creationId xmlns:a16="http://schemas.microsoft.com/office/drawing/2014/main" id="{3DE84A63-1C57-4B18-2CFC-C47128B4231B}"/>
                    </a:ext>
                  </a:extLst>
                </p:cNvPr>
                <p:cNvPicPr/>
                <p:nvPr/>
              </p:nvPicPr>
              <p:blipFill>
                <a:blip r:embed="rId173"/>
                <a:stretch>
                  <a:fillRect/>
                </a:stretch>
              </p:blipFill>
              <p:spPr>
                <a:xfrm>
                  <a:off x="8215525" y="6125953"/>
                  <a:ext cx="171864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5" name="Ink 114">
                  <a:extLst>
                    <a:ext uri="{FF2B5EF4-FFF2-40B4-BE49-F238E27FC236}">
                      <a16:creationId xmlns:a16="http://schemas.microsoft.com/office/drawing/2014/main" id="{C550E2E4-7F79-6002-83E5-7CD43A4FBD14}"/>
                    </a:ext>
                  </a:extLst>
                </p14:cNvPr>
                <p14:cNvContentPartPr/>
                <p14:nvPr/>
              </p14:nvContentPartPr>
              <p14:xfrm>
                <a:off x="10107325" y="6120553"/>
                <a:ext cx="683640" cy="322200"/>
              </p14:xfrm>
            </p:contentPart>
          </mc:Choice>
          <mc:Fallback xmlns="">
            <p:pic>
              <p:nvPicPr>
                <p:cNvPr id="115" name="Ink 114">
                  <a:extLst>
                    <a:ext uri="{FF2B5EF4-FFF2-40B4-BE49-F238E27FC236}">
                      <a16:creationId xmlns:a16="http://schemas.microsoft.com/office/drawing/2014/main" id="{C550E2E4-7F79-6002-83E5-7CD43A4FBD14}"/>
                    </a:ext>
                  </a:extLst>
                </p:cNvPr>
                <p:cNvPicPr/>
                <p:nvPr/>
              </p:nvPicPr>
              <p:blipFill>
                <a:blip r:embed="rId175"/>
                <a:stretch>
                  <a:fillRect/>
                </a:stretch>
              </p:blipFill>
              <p:spPr>
                <a:xfrm>
                  <a:off x="10098325" y="6111913"/>
                  <a:ext cx="70128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6" name="Ink 115">
                  <a:extLst>
                    <a:ext uri="{FF2B5EF4-FFF2-40B4-BE49-F238E27FC236}">
                      <a16:creationId xmlns:a16="http://schemas.microsoft.com/office/drawing/2014/main" id="{86FBE84C-ACC1-496A-9CBC-689E7BA42F4D}"/>
                    </a:ext>
                  </a:extLst>
                </p14:cNvPr>
                <p14:cNvContentPartPr/>
                <p14:nvPr/>
              </p14:nvContentPartPr>
              <p14:xfrm>
                <a:off x="10400365" y="6238273"/>
                <a:ext cx="401760" cy="24120"/>
              </p14:xfrm>
            </p:contentPart>
          </mc:Choice>
          <mc:Fallback xmlns="">
            <p:pic>
              <p:nvPicPr>
                <p:cNvPr id="116" name="Ink 115">
                  <a:extLst>
                    <a:ext uri="{FF2B5EF4-FFF2-40B4-BE49-F238E27FC236}">
                      <a16:creationId xmlns:a16="http://schemas.microsoft.com/office/drawing/2014/main" id="{86FBE84C-ACC1-496A-9CBC-689E7BA42F4D}"/>
                    </a:ext>
                  </a:extLst>
                </p:cNvPr>
                <p:cNvPicPr/>
                <p:nvPr/>
              </p:nvPicPr>
              <p:blipFill>
                <a:blip r:embed="rId177"/>
                <a:stretch>
                  <a:fillRect/>
                </a:stretch>
              </p:blipFill>
              <p:spPr>
                <a:xfrm>
                  <a:off x="10391725" y="6229273"/>
                  <a:ext cx="419400" cy="41760"/>
                </a:xfrm>
                <a:prstGeom prst="rect">
                  <a:avLst/>
                </a:prstGeom>
              </p:spPr>
            </p:pic>
          </mc:Fallback>
        </mc:AlternateContent>
      </p:grpSp>
    </p:spTree>
    <p:extLst>
      <p:ext uri="{BB962C8B-B14F-4D97-AF65-F5344CB8AC3E}">
        <p14:creationId xmlns:p14="http://schemas.microsoft.com/office/powerpoint/2010/main" val="729136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40C6D2EF-528A-6176-2C94-8D081DBDA2CF}"/>
              </a:ext>
            </a:extLst>
          </p:cNvPr>
          <p:cNvGrpSpPr/>
          <p:nvPr/>
        </p:nvGrpSpPr>
        <p:grpSpPr>
          <a:xfrm>
            <a:off x="908965" y="220153"/>
            <a:ext cx="6884280" cy="679680"/>
            <a:chOff x="908965" y="220153"/>
            <a:chExt cx="6884280" cy="67968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B4696353-9DCA-E510-975B-CD93957C2CA1}"/>
                    </a:ext>
                  </a:extLst>
                </p14:cNvPr>
                <p14:cNvContentPartPr/>
                <p14:nvPr/>
              </p14:nvContentPartPr>
              <p14:xfrm>
                <a:off x="908965" y="325273"/>
                <a:ext cx="312120" cy="401040"/>
              </p14:xfrm>
            </p:contentPart>
          </mc:Choice>
          <mc:Fallback xmlns="">
            <p:pic>
              <p:nvPicPr>
                <p:cNvPr id="4" name="Ink 3">
                  <a:extLst>
                    <a:ext uri="{FF2B5EF4-FFF2-40B4-BE49-F238E27FC236}">
                      <a16:creationId xmlns:a16="http://schemas.microsoft.com/office/drawing/2014/main" id="{B4696353-9DCA-E510-975B-CD93957C2CA1}"/>
                    </a:ext>
                  </a:extLst>
                </p:cNvPr>
                <p:cNvPicPr/>
                <p:nvPr/>
              </p:nvPicPr>
              <p:blipFill>
                <a:blip r:embed="rId3"/>
                <a:stretch>
                  <a:fillRect/>
                </a:stretch>
              </p:blipFill>
              <p:spPr>
                <a:xfrm>
                  <a:off x="899965" y="316633"/>
                  <a:ext cx="32976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A2A5B5A1-8E6E-F749-3F38-35094F8DFCCA}"/>
                    </a:ext>
                  </a:extLst>
                </p14:cNvPr>
                <p14:cNvContentPartPr/>
                <p14:nvPr/>
              </p14:nvContentPartPr>
              <p14:xfrm>
                <a:off x="1245925" y="273793"/>
                <a:ext cx="1291320" cy="415800"/>
              </p14:xfrm>
            </p:contentPart>
          </mc:Choice>
          <mc:Fallback xmlns="">
            <p:pic>
              <p:nvPicPr>
                <p:cNvPr id="5" name="Ink 4">
                  <a:extLst>
                    <a:ext uri="{FF2B5EF4-FFF2-40B4-BE49-F238E27FC236}">
                      <a16:creationId xmlns:a16="http://schemas.microsoft.com/office/drawing/2014/main" id="{A2A5B5A1-8E6E-F749-3F38-35094F8DFCCA}"/>
                    </a:ext>
                  </a:extLst>
                </p:cNvPr>
                <p:cNvPicPr/>
                <p:nvPr/>
              </p:nvPicPr>
              <p:blipFill>
                <a:blip r:embed="rId5"/>
                <a:stretch>
                  <a:fillRect/>
                </a:stretch>
              </p:blipFill>
              <p:spPr>
                <a:xfrm>
                  <a:off x="1237285" y="265153"/>
                  <a:ext cx="1308960" cy="433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096D8241-263C-3F5A-9D79-D5BAEC79FDE1}"/>
                    </a:ext>
                  </a:extLst>
                </p14:cNvPr>
                <p14:cNvContentPartPr/>
                <p14:nvPr/>
              </p14:nvContentPartPr>
              <p14:xfrm>
                <a:off x="2693125" y="454873"/>
                <a:ext cx="493200" cy="235080"/>
              </p14:xfrm>
            </p:contentPart>
          </mc:Choice>
          <mc:Fallback xmlns="">
            <p:pic>
              <p:nvPicPr>
                <p:cNvPr id="6" name="Ink 5">
                  <a:extLst>
                    <a:ext uri="{FF2B5EF4-FFF2-40B4-BE49-F238E27FC236}">
                      <a16:creationId xmlns:a16="http://schemas.microsoft.com/office/drawing/2014/main" id="{096D8241-263C-3F5A-9D79-D5BAEC79FDE1}"/>
                    </a:ext>
                  </a:extLst>
                </p:cNvPr>
                <p:cNvPicPr/>
                <p:nvPr/>
              </p:nvPicPr>
              <p:blipFill>
                <a:blip r:embed="rId7"/>
                <a:stretch>
                  <a:fillRect/>
                </a:stretch>
              </p:blipFill>
              <p:spPr>
                <a:xfrm>
                  <a:off x="2684485" y="445873"/>
                  <a:ext cx="51084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249FD4BA-9221-5617-3A3C-1D0C0214D6D0}"/>
                    </a:ext>
                  </a:extLst>
                </p14:cNvPr>
                <p14:cNvContentPartPr/>
                <p14:nvPr/>
              </p14:nvContentPartPr>
              <p14:xfrm>
                <a:off x="2957365" y="313033"/>
                <a:ext cx="10440" cy="13680"/>
              </p14:xfrm>
            </p:contentPart>
          </mc:Choice>
          <mc:Fallback xmlns="">
            <p:pic>
              <p:nvPicPr>
                <p:cNvPr id="7" name="Ink 6">
                  <a:extLst>
                    <a:ext uri="{FF2B5EF4-FFF2-40B4-BE49-F238E27FC236}">
                      <a16:creationId xmlns:a16="http://schemas.microsoft.com/office/drawing/2014/main" id="{249FD4BA-9221-5617-3A3C-1D0C0214D6D0}"/>
                    </a:ext>
                  </a:extLst>
                </p:cNvPr>
                <p:cNvPicPr/>
                <p:nvPr/>
              </p:nvPicPr>
              <p:blipFill>
                <a:blip r:embed="rId9"/>
                <a:stretch>
                  <a:fillRect/>
                </a:stretch>
              </p:blipFill>
              <p:spPr>
                <a:xfrm>
                  <a:off x="2948725" y="304393"/>
                  <a:ext cx="280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385F1A80-C4EB-DFD8-4ACF-3A8440E1A86F}"/>
                    </a:ext>
                  </a:extLst>
                </p14:cNvPr>
                <p14:cNvContentPartPr/>
                <p14:nvPr/>
              </p14:nvContentPartPr>
              <p14:xfrm>
                <a:off x="3486565" y="521113"/>
                <a:ext cx="178200" cy="151920"/>
              </p14:xfrm>
            </p:contentPart>
          </mc:Choice>
          <mc:Fallback xmlns="">
            <p:pic>
              <p:nvPicPr>
                <p:cNvPr id="9" name="Ink 8">
                  <a:extLst>
                    <a:ext uri="{FF2B5EF4-FFF2-40B4-BE49-F238E27FC236}">
                      <a16:creationId xmlns:a16="http://schemas.microsoft.com/office/drawing/2014/main" id="{385F1A80-C4EB-DFD8-4ACF-3A8440E1A86F}"/>
                    </a:ext>
                  </a:extLst>
                </p:cNvPr>
                <p:cNvPicPr/>
                <p:nvPr/>
              </p:nvPicPr>
              <p:blipFill>
                <a:blip r:embed="rId11"/>
                <a:stretch>
                  <a:fillRect/>
                </a:stretch>
              </p:blipFill>
              <p:spPr>
                <a:xfrm>
                  <a:off x="3477565" y="512473"/>
                  <a:ext cx="1958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CCCBAE37-9746-4014-B8E6-B6711FE7B1AE}"/>
                    </a:ext>
                  </a:extLst>
                </p14:cNvPr>
                <p14:cNvContentPartPr/>
                <p14:nvPr/>
              </p14:nvContentPartPr>
              <p14:xfrm>
                <a:off x="4035565" y="274153"/>
                <a:ext cx="2070720" cy="625680"/>
              </p14:xfrm>
            </p:contentPart>
          </mc:Choice>
          <mc:Fallback xmlns="">
            <p:pic>
              <p:nvPicPr>
                <p:cNvPr id="14" name="Ink 13">
                  <a:extLst>
                    <a:ext uri="{FF2B5EF4-FFF2-40B4-BE49-F238E27FC236}">
                      <a16:creationId xmlns:a16="http://schemas.microsoft.com/office/drawing/2014/main" id="{CCCBAE37-9746-4014-B8E6-B6711FE7B1AE}"/>
                    </a:ext>
                  </a:extLst>
                </p:cNvPr>
                <p:cNvPicPr/>
                <p:nvPr/>
              </p:nvPicPr>
              <p:blipFill>
                <a:blip r:embed="rId13"/>
                <a:stretch>
                  <a:fillRect/>
                </a:stretch>
              </p:blipFill>
              <p:spPr>
                <a:xfrm>
                  <a:off x="4026565" y="265153"/>
                  <a:ext cx="2088360" cy="643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102F5CB1-8F31-FC02-809F-BAEEDFFE2139}"/>
                    </a:ext>
                  </a:extLst>
                </p14:cNvPr>
                <p14:cNvContentPartPr/>
                <p14:nvPr/>
              </p14:nvContentPartPr>
              <p14:xfrm>
                <a:off x="5694445" y="418873"/>
                <a:ext cx="337680" cy="58320"/>
              </p14:xfrm>
            </p:contentPart>
          </mc:Choice>
          <mc:Fallback xmlns="">
            <p:pic>
              <p:nvPicPr>
                <p:cNvPr id="15" name="Ink 14">
                  <a:extLst>
                    <a:ext uri="{FF2B5EF4-FFF2-40B4-BE49-F238E27FC236}">
                      <a16:creationId xmlns:a16="http://schemas.microsoft.com/office/drawing/2014/main" id="{102F5CB1-8F31-FC02-809F-BAEEDFFE2139}"/>
                    </a:ext>
                  </a:extLst>
                </p:cNvPr>
                <p:cNvPicPr/>
                <p:nvPr/>
              </p:nvPicPr>
              <p:blipFill>
                <a:blip r:embed="rId15"/>
                <a:stretch>
                  <a:fillRect/>
                </a:stretch>
              </p:blipFill>
              <p:spPr>
                <a:xfrm>
                  <a:off x="5685805" y="409873"/>
                  <a:ext cx="3553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9AB65035-29A3-EE62-7168-B5CD20470F37}"/>
                    </a:ext>
                  </a:extLst>
                </p14:cNvPr>
                <p14:cNvContentPartPr/>
                <p14:nvPr/>
              </p14:nvContentPartPr>
              <p14:xfrm>
                <a:off x="6316525" y="220153"/>
                <a:ext cx="1476720" cy="602280"/>
              </p14:xfrm>
            </p:contentPart>
          </mc:Choice>
          <mc:Fallback xmlns="">
            <p:pic>
              <p:nvPicPr>
                <p:cNvPr id="16" name="Ink 15">
                  <a:extLst>
                    <a:ext uri="{FF2B5EF4-FFF2-40B4-BE49-F238E27FC236}">
                      <a16:creationId xmlns:a16="http://schemas.microsoft.com/office/drawing/2014/main" id="{9AB65035-29A3-EE62-7168-B5CD20470F37}"/>
                    </a:ext>
                  </a:extLst>
                </p:cNvPr>
                <p:cNvPicPr/>
                <p:nvPr/>
              </p:nvPicPr>
              <p:blipFill>
                <a:blip r:embed="rId17"/>
                <a:stretch>
                  <a:fillRect/>
                </a:stretch>
              </p:blipFill>
              <p:spPr>
                <a:xfrm>
                  <a:off x="6307885" y="211513"/>
                  <a:ext cx="1494360" cy="619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4410A158-A65C-F06B-FC7A-2C924A8B2C95}"/>
                    </a:ext>
                  </a:extLst>
                </p14:cNvPr>
                <p14:cNvContentPartPr/>
                <p14:nvPr/>
              </p14:nvContentPartPr>
              <p14:xfrm>
                <a:off x="6939325" y="350833"/>
                <a:ext cx="454680" cy="48960"/>
              </p14:xfrm>
            </p:contentPart>
          </mc:Choice>
          <mc:Fallback xmlns="">
            <p:pic>
              <p:nvPicPr>
                <p:cNvPr id="17" name="Ink 16">
                  <a:extLst>
                    <a:ext uri="{FF2B5EF4-FFF2-40B4-BE49-F238E27FC236}">
                      <a16:creationId xmlns:a16="http://schemas.microsoft.com/office/drawing/2014/main" id="{4410A158-A65C-F06B-FC7A-2C924A8B2C95}"/>
                    </a:ext>
                  </a:extLst>
                </p:cNvPr>
                <p:cNvPicPr/>
                <p:nvPr/>
              </p:nvPicPr>
              <p:blipFill>
                <a:blip r:embed="rId19"/>
                <a:stretch>
                  <a:fillRect/>
                </a:stretch>
              </p:blipFill>
              <p:spPr>
                <a:xfrm>
                  <a:off x="6930685" y="342193"/>
                  <a:ext cx="472320" cy="66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9" name="Ink 18">
                <a:extLst>
                  <a:ext uri="{FF2B5EF4-FFF2-40B4-BE49-F238E27FC236}">
                    <a16:creationId xmlns:a16="http://schemas.microsoft.com/office/drawing/2014/main" id="{3C79BBBF-AC35-15A0-C3AF-1870E7B16523}"/>
                  </a:ext>
                </a:extLst>
              </p14:cNvPr>
              <p14:cNvContentPartPr/>
              <p14:nvPr/>
            </p14:nvContentPartPr>
            <p14:xfrm>
              <a:off x="9027685" y="495913"/>
              <a:ext cx="2629800" cy="1274040"/>
            </p14:xfrm>
          </p:contentPart>
        </mc:Choice>
        <mc:Fallback xmlns="">
          <p:pic>
            <p:nvPicPr>
              <p:cNvPr id="19" name="Ink 18">
                <a:extLst>
                  <a:ext uri="{FF2B5EF4-FFF2-40B4-BE49-F238E27FC236}">
                    <a16:creationId xmlns:a16="http://schemas.microsoft.com/office/drawing/2014/main" id="{3C79BBBF-AC35-15A0-C3AF-1870E7B16523}"/>
                  </a:ext>
                </a:extLst>
              </p:cNvPr>
              <p:cNvPicPr/>
              <p:nvPr/>
            </p:nvPicPr>
            <p:blipFill>
              <a:blip r:embed="rId21"/>
              <a:stretch>
                <a:fillRect/>
              </a:stretch>
            </p:blipFill>
            <p:spPr>
              <a:xfrm>
                <a:off x="9019045" y="486913"/>
                <a:ext cx="2647440" cy="1291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id="{FF158480-EACE-A579-CBBC-FBBD9978BA1D}"/>
                  </a:ext>
                </a:extLst>
              </p14:cNvPr>
              <p14:cNvContentPartPr/>
              <p14:nvPr/>
            </p14:nvContentPartPr>
            <p14:xfrm>
              <a:off x="9465085" y="955633"/>
              <a:ext cx="1068480" cy="82440"/>
            </p14:xfrm>
          </p:contentPart>
        </mc:Choice>
        <mc:Fallback xmlns="">
          <p:pic>
            <p:nvPicPr>
              <p:cNvPr id="20" name="Ink 19">
                <a:extLst>
                  <a:ext uri="{FF2B5EF4-FFF2-40B4-BE49-F238E27FC236}">
                    <a16:creationId xmlns:a16="http://schemas.microsoft.com/office/drawing/2014/main" id="{FF158480-EACE-A579-CBBC-FBBD9978BA1D}"/>
                  </a:ext>
                </a:extLst>
              </p:cNvPr>
              <p:cNvPicPr/>
              <p:nvPr/>
            </p:nvPicPr>
            <p:blipFill>
              <a:blip r:embed="rId23"/>
              <a:stretch>
                <a:fillRect/>
              </a:stretch>
            </p:blipFill>
            <p:spPr>
              <a:xfrm>
                <a:off x="9456445" y="946633"/>
                <a:ext cx="10861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2C73581D-55BB-FDD3-7AFC-54E27C605547}"/>
                  </a:ext>
                </a:extLst>
              </p14:cNvPr>
              <p14:cNvContentPartPr/>
              <p14:nvPr/>
            </p14:nvContentPartPr>
            <p14:xfrm>
              <a:off x="9444565" y="1102513"/>
              <a:ext cx="1029240" cy="544680"/>
            </p14:xfrm>
          </p:contentPart>
        </mc:Choice>
        <mc:Fallback xmlns="">
          <p:pic>
            <p:nvPicPr>
              <p:cNvPr id="21" name="Ink 20">
                <a:extLst>
                  <a:ext uri="{FF2B5EF4-FFF2-40B4-BE49-F238E27FC236}">
                    <a16:creationId xmlns:a16="http://schemas.microsoft.com/office/drawing/2014/main" id="{2C73581D-55BB-FDD3-7AFC-54E27C605547}"/>
                  </a:ext>
                </a:extLst>
              </p:cNvPr>
              <p:cNvPicPr/>
              <p:nvPr/>
            </p:nvPicPr>
            <p:blipFill>
              <a:blip r:embed="rId25"/>
              <a:stretch>
                <a:fillRect/>
              </a:stretch>
            </p:blipFill>
            <p:spPr>
              <a:xfrm>
                <a:off x="9390565" y="994513"/>
                <a:ext cx="1136880" cy="760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Ink 21">
                <a:extLst>
                  <a:ext uri="{FF2B5EF4-FFF2-40B4-BE49-F238E27FC236}">
                    <a16:creationId xmlns:a16="http://schemas.microsoft.com/office/drawing/2014/main" id="{57D70B4F-74CF-67D3-5D86-C293BBFF1183}"/>
                  </a:ext>
                </a:extLst>
              </p14:cNvPr>
              <p14:cNvContentPartPr/>
              <p14:nvPr/>
            </p14:nvContentPartPr>
            <p14:xfrm>
              <a:off x="10362925" y="1342273"/>
              <a:ext cx="132840" cy="192600"/>
            </p14:xfrm>
          </p:contentPart>
        </mc:Choice>
        <mc:Fallback xmlns="">
          <p:pic>
            <p:nvPicPr>
              <p:cNvPr id="22" name="Ink 21">
                <a:extLst>
                  <a:ext uri="{FF2B5EF4-FFF2-40B4-BE49-F238E27FC236}">
                    <a16:creationId xmlns:a16="http://schemas.microsoft.com/office/drawing/2014/main" id="{57D70B4F-74CF-67D3-5D86-C293BBFF1183}"/>
                  </a:ext>
                </a:extLst>
              </p:cNvPr>
              <p:cNvPicPr/>
              <p:nvPr/>
            </p:nvPicPr>
            <p:blipFill>
              <a:blip r:embed="rId27"/>
              <a:stretch>
                <a:fillRect/>
              </a:stretch>
            </p:blipFill>
            <p:spPr>
              <a:xfrm>
                <a:off x="10308925" y="1234633"/>
                <a:ext cx="240480" cy="408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DE0609D2-A1D9-507D-72C1-5854375504A3}"/>
                  </a:ext>
                </a:extLst>
              </p14:cNvPr>
              <p14:cNvContentPartPr/>
              <p14:nvPr/>
            </p14:nvContentPartPr>
            <p14:xfrm>
              <a:off x="9328645" y="1682833"/>
              <a:ext cx="105480" cy="23400"/>
            </p14:xfrm>
          </p:contentPart>
        </mc:Choice>
        <mc:Fallback xmlns="">
          <p:pic>
            <p:nvPicPr>
              <p:cNvPr id="23" name="Ink 22">
                <a:extLst>
                  <a:ext uri="{FF2B5EF4-FFF2-40B4-BE49-F238E27FC236}">
                    <a16:creationId xmlns:a16="http://schemas.microsoft.com/office/drawing/2014/main" id="{DE0609D2-A1D9-507D-72C1-5854375504A3}"/>
                  </a:ext>
                </a:extLst>
              </p:cNvPr>
              <p:cNvPicPr/>
              <p:nvPr/>
            </p:nvPicPr>
            <p:blipFill>
              <a:blip r:embed="rId29"/>
              <a:stretch>
                <a:fillRect/>
              </a:stretch>
            </p:blipFill>
            <p:spPr>
              <a:xfrm>
                <a:off x="9274645" y="1574833"/>
                <a:ext cx="213120" cy="239040"/>
              </a:xfrm>
              <a:prstGeom prst="rect">
                <a:avLst/>
              </a:prstGeom>
            </p:spPr>
          </p:pic>
        </mc:Fallback>
      </mc:AlternateContent>
      <p:grpSp>
        <p:nvGrpSpPr>
          <p:cNvPr id="34" name="Group 33">
            <a:extLst>
              <a:ext uri="{FF2B5EF4-FFF2-40B4-BE49-F238E27FC236}">
                <a16:creationId xmlns:a16="http://schemas.microsoft.com/office/drawing/2014/main" id="{A933F1D0-95C9-FC01-5D23-54B4F81F887A}"/>
              </a:ext>
            </a:extLst>
          </p:cNvPr>
          <p:cNvGrpSpPr/>
          <p:nvPr/>
        </p:nvGrpSpPr>
        <p:grpSpPr>
          <a:xfrm>
            <a:off x="887725" y="896953"/>
            <a:ext cx="4961880" cy="724680"/>
            <a:chOff x="887725" y="896953"/>
            <a:chExt cx="4961880" cy="724680"/>
          </a:xfrm>
        </p:grpSpPr>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6667B923-3D7F-84E0-62D7-30F5A538DD3F}"/>
                    </a:ext>
                  </a:extLst>
                </p14:cNvPr>
                <p14:cNvContentPartPr/>
                <p14:nvPr/>
              </p14:nvContentPartPr>
              <p14:xfrm>
                <a:off x="887725" y="1096753"/>
                <a:ext cx="251280" cy="295560"/>
              </p14:xfrm>
            </p:contentPart>
          </mc:Choice>
          <mc:Fallback xmlns="">
            <p:pic>
              <p:nvPicPr>
                <p:cNvPr id="24" name="Ink 23">
                  <a:extLst>
                    <a:ext uri="{FF2B5EF4-FFF2-40B4-BE49-F238E27FC236}">
                      <a16:creationId xmlns:a16="http://schemas.microsoft.com/office/drawing/2014/main" id="{6667B923-3D7F-84E0-62D7-30F5A538DD3F}"/>
                    </a:ext>
                  </a:extLst>
                </p:cNvPr>
                <p:cNvPicPr/>
                <p:nvPr/>
              </p:nvPicPr>
              <p:blipFill>
                <a:blip r:embed="rId31"/>
                <a:stretch>
                  <a:fillRect/>
                </a:stretch>
              </p:blipFill>
              <p:spPr>
                <a:xfrm>
                  <a:off x="879085" y="1088113"/>
                  <a:ext cx="26892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7955E161-A5FA-2EB7-5379-8D536A753404}"/>
                    </a:ext>
                  </a:extLst>
                </p14:cNvPr>
                <p14:cNvContentPartPr/>
                <p14:nvPr/>
              </p14:nvContentPartPr>
              <p14:xfrm>
                <a:off x="1204165" y="966793"/>
                <a:ext cx="484200" cy="454320"/>
              </p14:xfrm>
            </p:contentPart>
          </mc:Choice>
          <mc:Fallback xmlns="">
            <p:pic>
              <p:nvPicPr>
                <p:cNvPr id="25" name="Ink 24">
                  <a:extLst>
                    <a:ext uri="{FF2B5EF4-FFF2-40B4-BE49-F238E27FC236}">
                      <a16:creationId xmlns:a16="http://schemas.microsoft.com/office/drawing/2014/main" id="{7955E161-A5FA-2EB7-5379-8D536A753404}"/>
                    </a:ext>
                  </a:extLst>
                </p:cNvPr>
                <p:cNvPicPr/>
                <p:nvPr/>
              </p:nvPicPr>
              <p:blipFill>
                <a:blip r:embed="rId33"/>
                <a:stretch>
                  <a:fillRect/>
                </a:stretch>
              </p:blipFill>
              <p:spPr>
                <a:xfrm>
                  <a:off x="1195165" y="957793"/>
                  <a:ext cx="501840" cy="4719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01F115DF-BFA5-08DF-FE08-E59AD2F469D1}"/>
                    </a:ext>
                  </a:extLst>
                </p14:cNvPr>
                <p14:cNvContentPartPr/>
                <p14:nvPr/>
              </p14:nvContentPartPr>
              <p14:xfrm>
                <a:off x="1511965" y="1156513"/>
                <a:ext cx="209160" cy="10440"/>
              </p14:xfrm>
            </p:contentPart>
          </mc:Choice>
          <mc:Fallback xmlns="">
            <p:pic>
              <p:nvPicPr>
                <p:cNvPr id="26" name="Ink 25">
                  <a:extLst>
                    <a:ext uri="{FF2B5EF4-FFF2-40B4-BE49-F238E27FC236}">
                      <a16:creationId xmlns:a16="http://schemas.microsoft.com/office/drawing/2014/main" id="{01F115DF-BFA5-08DF-FE08-E59AD2F469D1}"/>
                    </a:ext>
                  </a:extLst>
                </p:cNvPr>
                <p:cNvPicPr/>
                <p:nvPr/>
              </p:nvPicPr>
              <p:blipFill>
                <a:blip r:embed="rId35"/>
                <a:stretch>
                  <a:fillRect/>
                </a:stretch>
              </p:blipFill>
              <p:spPr>
                <a:xfrm>
                  <a:off x="1502965" y="1147513"/>
                  <a:ext cx="2268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 26">
                  <a:extLst>
                    <a:ext uri="{FF2B5EF4-FFF2-40B4-BE49-F238E27FC236}">
                      <a16:creationId xmlns:a16="http://schemas.microsoft.com/office/drawing/2014/main" id="{21724015-30F3-DA9B-0408-A076C64F4F93}"/>
                    </a:ext>
                  </a:extLst>
                </p14:cNvPr>
                <p14:cNvContentPartPr/>
                <p14:nvPr/>
              </p14:nvContentPartPr>
              <p14:xfrm>
                <a:off x="1954765" y="987313"/>
                <a:ext cx="274320" cy="485280"/>
              </p14:xfrm>
            </p:contentPart>
          </mc:Choice>
          <mc:Fallback xmlns="">
            <p:pic>
              <p:nvPicPr>
                <p:cNvPr id="27" name="Ink 26">
                  <a:extLst>
                    <a:ext uri="{FF2B5EF4-FFF2-40B4-BE49-F238E27FC236}">
                      <a16:creationId xmlns:a16="http://schemas.microsoft.com/office/drawing/2014/main" id="{21724015-30F3-DA9B-0408-A076C64F4F93}"/>
                    </a:ext>
                  </a:extLst>
                </p:cNvPr>
                <p:cNvPicPr/>
                <p:nvPr/>
              </p:nvPicPr>
              <p:blipFill>
                <a:blip r:embed="rId37"/>
                <a:stretch>
                  <a:fillRect/>
                </a:stretch>
              </p:blipFill>
              <p:spPr>
                <a:xfrm>
                  <a:off x="1945765" y="978313"/>
                  <a:ext cx="291960" cy="502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Ink 27">
                  <a:extLst>
                    <a:ext uri="{FF2B5EF4-FFF2-40B4-BE49-F238E27FC236}">
                      <a16:creationId xmlns:a16="http://schemas.microsoft.com/office/drawing/2014/main" id="{8FF910A8-2433-828D-36DD-99F89E3D7B97}"/>
                    </a:ext>
                  </a:extLst>
                </p14:cNvPr>
                <p14:cNvContentPartPr/>
                <p14:nvPr/>
              </p14:nvContentPartPr>
              <p14:xfrm>
                <a:off x="2409445" y="896953"/>
                <a:ext cx="584280" cy="492480"/>
              </p14:xfrm>
            </p:contentPart>
          </mc:Choice>
          <mc:Fallback xmlns="">
            <p:pic>
              <p:nvPicPr>
                <p:cNvPr id="28" name="Ink 27">
                  <a:extLst>
                    <a:ext uri="{FF2B5EF4-FFF2-40B4-BE49-F238E27FC236}">
                      <a16:creationId xmlns:a16="http://schemas.microsoft.com/office/drawing/2014/main" id="{8FF910A8-2433-828D-36DD-99F89E3D7B97}"/>
                    </a:ext>
                  </a:extLst>
                </p:cNvPr>
                <p:cNvPicPr/>
                <p:nvPr/>
              </p:nvPicPr>
              <p:blipFill>
                <a:blip r:embed="rId39"/>
                <a:stretch>
                  <a:fillRect/>
                </a:stretch>
              </p:blipFill>
              <p:spPr>
                <a:xfrm>
                  <a:off x="2400445" y="888313"/>
                  <a:ext cx="601920" cy="510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Ink 28">
                  <a:extLst>
                    <a:ext uri="{FF2B5EF4-FFF2-40B4-BE49-F238E27FC236}">
                      <a16:creationId xmlns:a16="http://schemas.microsoft.com/office/drawing/2014/main" id="{5F279193-0BE6-4165-2205-3228662DDFC2}"/>
                    </a:ext>
                  </a:extLst>
                </p14:cNvPr>
                <p14:cNvContentPartPr/>
                <p14:nvPr/>
              </p14:nvContentPartPr>
              <p14:xfrm>
                <a:off x="2482165" y="1116913"/>
                <a:ext cx="304920" cy="36720"/>
              </p14:xfrm>
            </p:contentPart>
          </mc:Choice>
          <mc:Fallback xmlns="">
            <p:pic>
              <p:nvPicPr>
                <p:cNvPr id="29" name="Ink 28">
                  <a:extLst>
                    <a:ext uri="{FF2B5EF4-FFF2-40B4-BE49-F238E27FC236}">
                      <a16:creationId xmlns:a16="http://schemas.microsoft.com/office/drawing/2014/main" id="{5F279193-0BE6-4165-2205-3228662DDFC2}"/>
                    </a:ext>
                  </a:extLst>
                </p:cNvPr>
                <p:cNvPicPr/>
                <p:nvPr/>
              </p:nvPicPr>
              <p:blipFill>
                <a:blip r:embed="rId41"/>
                <a:stretch>
                  <a:fillRect/>
                </a:stretch>
              </p:blipFill>
              <p:spPr>
                <a:xfrm>
                  <a:off x="2473525" y="1107913"/>
                  <a:ext cx="3225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Ink 30">
                  <a:extLst>
                    <a:ext uri="{FF2B5EF4-FFF2-40B4-BE49-F238E27FC236}">
                      <a16:creationId xmlns:a16="http://schemas.microsoft.com/office/drawing/2014/main" id="{2FC00CFB-10BD-3D30-DE6E-978B1799463E}"/>
                    </a:ext>
                  </a:extLst>
                </p14:cNvPr>
                <p14:cNvContentPartPr/>
                <p14:nvPr/>
              </p14:nvContentPartPr>
              <p14:xfrm>
                <a:off x="3209005" y="948433"/>
                <a:ext cx="1220760" cy="443160"/>
              </p14:xfrm>
            </p:contentPart>
          </mc:Choice>
          <mc:Fallback xmlns="">
            <p:pic>
              <p:nvPicPr>
                <p:cNvPr id="31" name="Ink 30">
                  <a:extLst>
                    <a:ext uri="{FF2B5EF4-FFF2-40B4-BE49-F238E27FC236}">
                      <a16:creationId xmlns:a16="http://schemas.microsoft.com/office/drawing/2014/main" id="{2FC00CFB-10BD-3D30-DE6E-978B1799463E}"/>
                    </a:ext>
                  </a:extLst>
                </p:cNvPr>
                <p:cNvPicPr/>
                <p:nvPr/>
              </p:nvPicPr>
              <p:blipFill>
                <a:blip r:embed="rId43"/>
                <a:stretch>
                  <a:fillRect/>
                </a:stretch>
              </p:blipFill>
              <p:spPr>
                <a:xfrm>
                  <a:off x="3200005" y="939433"/>
                  <a:ext cx="1238400" cy="460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Ink 31">
                  <a:extLst>
                    <a:ext uri="{FF2B5EF4-FFF2-40B4-BE49-F238E27FC236}">
                      <a16:creationId xmlns:a16="http://schemas.microsoft.com/office/drawing/2014/main" id="{031FAEF1-DFF1-5591-FA97-FD65C009E4D5}"/>
                    </a:ext>
                  </a:extLst>
                </p14:cNvPr>
                <p14:cNvContentPartPr/>
                <p14:nvPr/>
              </p14:nvContentPartPr>
              <p14:xfrm>
                <a:off x="4269205" y="1107913"/>
                <a:ext cx="203040" cy="10440"/>
              </p14:xfrm>
            </p:contentPart>
          </mc:Choice>
          <mc:Fallback xmlns="">
            <p:pic>
              <p:nvPicPr>
                <p:cNvPr id="32" name="Ink 31">
                  <a:extLst>
                    <a:ext uri="{FF2B5EF4-FFF2-40B4-BE49-F238E27FC236}">
                      <a16:creationId xmlns:a16="http://schemas.microsoft.com/office/drawing/2014/main" id="{031FAEF1-DFF1-5591-FA97-FD65C009E4D5}"/>
                    </a:ext>
                  </a:extLst>
                </p:cNvPr>
                <p:cNvPicPr/>
                <p:nvPr/>
              </p:nvPicPr>
              <p:blipFill>
                <a:blip r:embed="rId45"/>
                <a:stretch>
                  <a:fillRect/>
                </a:stretch>
              </p:blipFill>
              <p:spPr>
                <a:xfrm>
                  <a:off x="4260205" y="1099273"/>
                  <a:ext cx="2206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Ink 32">
                  <a:extLst>
                    <a:ext uri="{FF2B5EF4-FFF2-40B4-BE49-F238E27FC236}">
                      <a16:creationId xmlns:a16="http://schemas.microsoft.com/office/drawing/2014/main" id="{549BD136-3C1E-905B-7BF9-DA8D33EE1180}"/>
                    </a:ext>
                  </a:extLst>
                </p14:cNvPr>
                <p14:cNvContentPartPr/>
                <p14:nvPr/>
              </p14:nvContentPartPr>
              <p14:xfrm>
                <a:off x="4541725" y="1158313"/>
                <a:ext cx="1307880" cy="463320"/>
              </p14:xfrm>
            </p:contentPart>
          </mc:Choice>
          <mc:Fallback xmlns="">
            <p:pic>
              <p:nvPicPr>
                <p:cNvPr id="33" name="Ink 32">
                  <a:extLst>
                    <a:ext uri="{FF2B5EF4-FFF2-40B4-BE49-F238E27FC236}">
                      <a16:creationId xmlns:a16="http://schemas.microsoft.com/office/drawing/2014/main" id="{549BD136-3C1E-905B-7BF9-DA8D33EE1180}"/>
                    </a:ext>
                  </a:extLst>
                </p:cNvPr>
                <p:cNvPicPr/>
                <p:nvPr/>
              </p:nvPicPr>
              <p:blipFill>
                <a:blip r:embed="rId47"/>
                <a:stretch>
                  <a:fillRect/>
                </a:stretch>
              </p:blipFill>
              <p:spPr>
                <a:xfrm>
                  <a:off x="4533085" y="1149313"/>
                  <a:ext cx="1325520" cy="480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
            <p14:nvContentPartPr>
              <p14:cNvPr id="35" name="Ink 34">
                <a:extLst>
                  <a:ext uri="{FF2B5EF4-FFF2-40B4-BE49-F238E27FC236}">
                    <a16:creationId xmlns:a16="http://schemas.microsoft.com/office/drawing/2014/main" id="{F8278F03-213B-E94F-1A28-F2E1AE650E3A}"/>
                  </a:ext>
                </a:extLst>
              </p14:cNvPr>
              <p14:cNvContentPartPr/>
              <p14:nvPr/>
            </p14:nvContentPartPr>
            <p14:xfrm>
              <a:off x="6112765" y="942313"/>
              <a:ext cx="995760" cy="398880"/>
            </p14:xfrm>
          </p:contentPart>
        </mc:Choice>
        <mc:Fallback xmlns="">
          <p:pic>
            <p:nvPicPr>
              <p:cNvPr id="35" name="Ink 34">
                <a:extLst>
                  <a:ext uri="{FF2B5EF4-FFF2-40B4-BE49-F238E27FC236}">
                    <a16:creationId xmlns:a16="http://schemas.microsoft.com/office/drawing/2014/main" id="{F8278F03-213B-E94F-1A28-F2E1AE650E3A}"/>
                  </a:ext>
                </a:extLst>
              </p:cNvPr>
              <p:cNvPicPr/>
              <p:nvPr/>
            </p:nvPicPr>
            <p:blipFill>
              <a:blip r:embed="rId49"/>
              <a:stretch>
                <a:fillRect/>
              </a:stretch>
            </p:blipFill>
            <p:spPr>
              <a:xfrm>
                <a:off x="6104125" y="933673"/>
                <a:ext cx="1013400" cy="4165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Ink 35">
                <a:extLst>
                  <a:ext uri="{FF2B5EF4-FFF2-40B4-BE49-F238E27FC236}">
                    <a16:creationId xmlns:a16="http://schemas.microsoft.com/office/drawing/2014/main" id="{474677A7-6D6E-8DD1-73FA-4569C5984B7F}"/>
                  </a:ext>
                </a:extLst>
              </p14:cNvPr>
              <p14:cNvContentPartPr/>
              <p14:nvPr/>
            </p14:nvContentPartPr>
            <p14:xfrm>
              <a:off x="7346125" y="1107193"/>
              <a:ext cx="477360" cy="114120"/>
            </p14:xfrm>
          </p:contentPart>
        </mc:Choice>
        <mc:Fallback xmlns="">
          <p:pic>
            <p:nvPicPr>
              <p:cNvPr id="36" name="Ink 35">
                <a:extLst>
                  <a:ext uri="{FF2B5EF4-FFF2-40B4-BE49-F238E27FC236}">
                    <a16:creationId xmlns:a16="http://schemas.microsoft.com/office/drawing/2014/main" id="{474677A7-6D6E-8DD1-73FA-4569C5984B7F}"/>
                  </a:ext>
                </a:extLst>
              </p:cNvPr>
              <p:cNvPicPr/>
              <p:nvPr/>
            </p:nvPicPr>
            <p:blipFill>
              <a:blip r:embed="rId51"/>
              <a:stretch>
                <a:fillRect/>
              </a:stretch>
            </p:blipFill>
            <p:spPr>
              <a:xfrm>
                <a:off x="7337125" y="1098193"/>
                <a:ext cx="495000" cy="131760"/>
              </a:xfrm>
              <a:prstGeom prst="rect">
                <a:avLst/>
              </a:prstGeom>
            </p:spPr>
          </p:pic>
        </mc:Fallback>
      </mc:AlternateContent>
      <p:grpSp>
        <p:nvGrpSpPr>
          <p:cNvPr id="39" name="Group 38">
            <a:extLst>
              <a:ext uri="{FF2B5EF4-FFF2-40B4-BE49-F238E27FC236}">
                <a16:creationId xmlns:a16="http://schemas.microsoft.com/office/drawing/2014/main" id="{C2E4F7ED-427F-0612-7264-A9885F05469D}"/>
              </a:ext>
            </a:extLst>
          </p:cNvPr>
          <p:cNvGrpSpPr/>
          <p:nvPr/>
        </p:nvGrpSpPr>
        <p:grpSpPr>
          <a:xfrm>
            <a:off x="7967485" y="846913"/>
            <a:ext cx="1063080" cy="554760"/>
            <a:chOff x="7967485" y="846913"/>
            <a:chExt cx="1063080" cy="554760"/>
          </a:xfrm>
        </p:grpSpPr>
        <mc:AlternateContent xmlns:mc="http://schemas.openxmlformats.org/markup-compatibility/2006" xmlns:p14="http://schemas.microsoft.com/office/powerpoint/2010/main">
          <mc:Choice Requires="p14">
            <p:contentPart p14:bwMode="auto" r:id="rId52">
              <p14:nvContentPartPr>
                <p14:cNvPr id="37" name="Ink 36">
                  <a:extLst>
                    <a:ext uri="{FF2B5EF4-FFF2-40B4-BE49-F238E27FC236}">
                      <a16:creationId xmlns:a16="http://schemas.microsoft.com/office/drawing/2014/main" id="{4F63BCAF-526D-6A2A-14C9-2B4D386D332C}"/>
                    </a:ext>
                  </a:extLst>
                </p14:cNvPr>
                <p14:cNvContentPartPr/>
                <p14:nvPr/>
              </p14:nvContentPartPr>
              <p14:xfrm>
                <a:off x="7967485" y="846913"/>
                <a:ext cx="1063080" cy="554760"/>
              </p14:xfrm>
            </p:contentPart>
          </mc:Choice>
          <mc:Fallback xmlns="">
            <p:pic>
              <p:nvPicPr>
                <p:cNvPr id="37" name="Ink 36">
                  <a:extLst>
                    <a:ext uri="{FF2B5EF4-FFF2-40B4-BE49-F238E27FC236}">
                      <a16:creationId xmlns:a16="http://schemas.microsoft.com/office/drawing/2014/main" id="{4F63BCAF-526D-6A2A-14C9-2B4D386D332C}"/>
                    </a:ext>
                  </a:extLst>
                </p:cNvPr>
                <p:cNvPicPr/>
                <p:nvPr/>
              </p:nvPicPr>
              <p:blipFill>
                <a:blip r:embed="rId53"/>
                <a:stretch>
                  <a:fillRect/>
                </a:stretch>
              </p:blipFill>
              <p:spPr>
                <a:xfrm>
                  <a:off x="7958845" y="837913"/>
                  <a:ext cx="1080720" cy="572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Ink 37">
                  <a:extLst>
                    <a:ext uri="{FF2B5EF4-FFF2-40B4-BE49-F238E27FC236}">
                      <a16:creationId xmlns:a16="http://schemas.microsoft.com/office/drawing/2014/main" id="{90F07555-B4EA-7CF9-0CFA-DF8EC533A770}"/>
                    </a:ext>
                  </a:extLst>
                </p14:cNvPr>
                <p14:cNvContentPartPr/>
                <p14:nvPr/>
              </p14:nvContentPartPr>
              <p14:xfrm>
                <a:off x="8438005" y="926113"/>
                <a:ext cx="14040" cy="7920"/>
              </p14:xfrm>
            </p:contentPart>
          </mc:Choice>
          <mc:Fallback xmlns="">
            <p:pic>
              <p:nvPicPr>
                <p:cNvPr id="38" name="Ink 37">
                  <a:extLst>
                    <a:ext uri="{FF2B5EF4-FFF2-40B4-BE49-F238E27FC236}">
                      <a16:creationId xmlns:a16="http://schemas.microsoft.com/office/drawing/2014/main" id="{90F07555-B4EA-7CF9-0CFA-DF8EC533A770}"/>
                    </a:ext>
                  </a:extLst>
                </p:cNvPr>
                <p:cNvPicPr/>
                <p:nvPr/>
              </p:nvPicPr>
              <p:blipFill>
                <a:blip r:embed="rId55"/>
                <a:stretch>
                  <a:fillRect/>
                </a:stretch>
              </p:blipFill>
              <p:spPr>
                <a:xfrm>
                  <a:off x="8429005" y="917473"/>
                  <a:ext cx="31680" cy="25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
            <p14:nvContentPartPr>
              <p14:cNvPr id="40" name="Ink 39">
                <a:extLst>
                  <a:ext uri="{FF2B5EF4-FFF2-40B4-BE49-F238E27FC236}">
                    <a16:creationId xmlns:a16="http://schemas.microsoft.com/office/drawing/2014/main" id="{4CC5D89E-E5BA-36B3-87C5-FAACFCA19BB0}"/>
                  </a:ext>
                </a:extLst>
              </p14:cNvPr>
              <p14:cNvContentPartPr/>
              <p14:nvPr/>
            </p14:nvContentPartPr>
            <p14:xfrm>
              <a:off x="919405" y="1925473"/>
              <a:ext cx="228240" cy="399960"/>
            </p14:xfrm>
          </p:contentPart>
        </mc:Choice>
        <mc:Fallback xmlns="">
          <p:pic>
            <p:nvPicPr>
              <p:cNvPr id="40" name="Ink 39">
                <a:extLst>
                  <a:ext uri="{FF2B5EF4-FFF2-40B4-BE49-F238E27FC236}">
                    <a16:creationId xmlns:a16="http://schemas.microsoft.com/office/drawing/2014/main" id="{4CC5D89E-E5BA-36B3-87C5-FAACFCA19BB0}"/>
                  </a:ext>
                </a:extLst>
              </p:cNvPr>
              <p:cNvPicPr/>
              <p:nvPr/>
            </p:nvPicPr>
            <p:blipFill>
              <a:blip r:embed="rId57"/>
              <a:stretch>
                <a:fillRect/>
              </a:stretch>
            </p:blipFill>
            <p:spPr>
              <a:xfrm>
                <a:off x="910405" y="1916473"/>
                <a:ext cx="245880" cy="417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 name="Ink 40">
                <a:extLst>
                  <a:ext uri="{FF2B5EF4-FFF2-40B4-BE49-F238E27FC236}">
                    <a16:creationId xmlns:a16="http://schemas.microsoft.com/office/drawing/2014/main" id="{3604FA31-995B-0637-9149-5A8E1263DD56}"/>
                  </a:ext>
                </a:extLst>
              </p14:cNvPr>
              <p14:cNvContentPartPr/>
              <p14:nvPr/>
            </p14:nvContentPartPr>
            <p14:xfrm>
              <a:off x="957925" y="2181073"/>
              <a:ext cx="156960" cy="12240"/>
            </p14:xfrm>
          </p:contentPart>
        </mc:Choice>
        <mc:Fallback xmlns="">
          <p:pic>
            <p:nvPicPr>
              <p:cNvPr id="41" name="Ink 40">
                <a:extLst>
                  <a:ext uri="{FF2B5EF4-FFF2-40B4-BE49-F238E27FC236}">
                    <a16:creationId xmlns:a16="http://schemas.microsoft.com/office/drawing/2014/main" id="{3604FA31-995B-0637-9149-5A8E1263DD56}"/>
                  </a:ext>
                </a:extLst>
              </p:cNvPr>
              <p:cNvPicPr/>
              <p:nvPr/>
            </p:nvPicPr>
            <p:blipFill>
              <a:blip r:embed="rId59"/>
              <a:stretch>
                <a:fillRect/>
              </a:stretch>
            </p:blipFill>
            <p:spPr>
              <a:xfrm>
                <a:off x="949285" y="2172073"/>
                <a:ext cx="1746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3" name="Ink 42">
                <a:extLst>
                  <a:ext uri="{FF2B5EF4-FFF2-40B4-BE49-F238E27FC236}">
                    <a16:creationId xmlns:a16="http://schemas.microsoft.com/office/drawing/2014/main" id="{3C0F4866-16AB-2B29-A387-05C9F3AAF2B4}"/>
                  </a:ext>
                </a:extLst>
              </p14:cNvPr>
              <p14:cNvContentPartPr/>
              <p14:nvPr/>
            </p14:nvContentPartPr>
            <p14:xfrm>
              <a:off x="1420525" y="1830793"/>
              <a:ext cx="1576440" cy="527400"/>
            </p14:xfrm>
          </p:contentPart>
        </mc:Choice>
        <mc:Fallback xmlns="">
          <p:pic>
            <p:nvPicPr>
              <p:cNvPr id="43" name="Ink 42">
                <a:extLst>
                  <a:ext uri="{FF2B5EF4-FFF2-40B4-BE49-F238E27FC236}">
                    <a16:creationId xmlns:a16="http://schemas.microsoft.com/office/drawing/2014/main" id="{3C0F4866-16AB-2B29-A387-05C9F3AAF2B4}"/>
                  </a:ext>
                </a:extLst>
              </p:cNvPr>
              <p:cNvPicPr/>
              <p:nvPr/>
            </p:nvPicPr>
            <p:blipFill>
              <a:blip r:embed="rId61"/>
              <a:stretch>
                <a:fillRect/>
              </a:stretch>
            </p:blipFill>
            <p:spPr>
              <a:xfrm>
                <a:off x="1411525" y="1821793"/>
                <a:ext cx="1594080" cy="545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4" name="Ink 43">
                <a:extLst>
                  <a:ext uri="{FF2B5EF4-FFF2-40B4-BE49-F238E27FC236}">
                    <a16:creationId xmlns:a16="http://schemas.microsoft.com/office/drawing/2014/main" id="{069A3B6F-5128-43C3-7514-5C7431589BFD}"/>
                  </a:ext>
                </a:extLst>
              </p14:cNvPr>
              <p14:cNvContentPartPr/>
              <p14:nvPr/>
            </p14:nvContentPartPr>
            <p14:xfrm>
              <a:off x="2654245" y="2001073"/>
              <a:ext cx="43200" cy="12240"/>
            </p14:xfrm>
          </p:contentPart>
        </mc:Choice>
        <mc:Fallback xmlns="">
          <p:pic>
            <p:nvPicPr>
              <p:cNvPr id="44" name="Ink 43">
                <a:extLst>
                  <a:ext uri="{FF2B5EF4-FFF2-40B4-BE49-F238E27FC236}">
                    <a16:creationId xmlns:a16="http://schemas.microsoft.com/office/drawing/2014/main" id="{069A3B6F-5128-43C3-7514-5C7431589BFD}"/>
                  </a:ext>
                </a:extLst>
              </p:cNvPr>
              <p:cNvPicPr/>
              <p:nvPr/>
            </p:nvPicPr>
            <p:blipFill>
              <a:blip r:embed="rId63"/>
              <a:stretch>
                <a:fillRect/>
              </a:stretch>
            </p:blipFill>
            <p:spPr>
              <a:xfrm>
                <a:off x="2645245" y="1992073"/>
                <a:ext cx="608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5" name="Ink 44">
                <a:extLst>
                  <a:ext uri="{FF2B5EF4-FFF2-40B4-BE49-F238E27FC236}">
                    <a16:creationId xmlns:a16="http://schemas.microsoft.com/office/drawing/2014/main" id="{406C8405-4EDA-1363-F76E-AF360484A643}"/>
                  </a:ext>
                </a:extLst>
              </p14:cNvPr>
              <p14:cNvContentPartPr/>
              <p14:nvPr/>
            </p14:nvContentPartPr>
            <p14:xfrm>
              <a:off x="2260765" y="1994953"/>
              <a:ext cx="61920" cy="12240"/>
            </p14:xfrm>
          </p:contentPart>
        </mc:Choice>
        <mc:Fallback xmlns="">
          <p:pic>
            <p:nvPicPr>
              <p:cNvPr id="45" name="Ink 44">
                <a:extLst>
                  <a:ext uri="{FF2B5EF4-FFF2-40B4-BE49-F238E27FC236}">
                    <a16:creationId xmlns:a16="http://schemas.microsoft.com/office/drawing/2014/main" id="{406C8405-4EDA-1363-F76E-AF360484A643}"/>
                  </a:ext>
                </a:extLst>
              </p:cNvPr>
              <p:cNvPicPr/>
              <p:nvPr/>
            </p:nvPicPr>
            <p:blipFill>
              <a:blip r:embed="rId65"/>
              <a:stretch>
                <a:fillRect/>
              </a:stretch>
            </p:blipFill>
            <p:spPr>
              <a:xfrm>
                <a:off x="2251765" y="1985953"/>
                <a:ext cx="795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7" name="Ink 46">
                <a:extLst>
                  <a:ext uri="{FF2B5EF4-FFF2-40B4-BE49-F238E27FC236}">
                    <a16:creationId xmlns:a16="http://schemas.microsoft.com/office/drawing/2014/main" id="{C719B20F-8149-C540-5EC0-4874010D373B}"/>
                  </a:ext>
                </a:extLst>
              </p14:cNvPr>
              <p14:cNvContentPartPr/>
              <p14:nvPr/>
            </p14:nvContentPartPr>
            <p14:xfrm>
              <a:off x="3197845" y="1836553"/>
              <a:ext cx="847440" cy="444960"/>
            </p14:xfrm>
          </p:contentPart>
        </mc:Choice>
        <mc:Fallback xmlns="">
          <p:pic>
            <p:nvPicPr>
              <p:cNvPr id="47" name="Ink 46">
                <a:extLst>
                  <a:ext uri="{FF2B5EF4-FFF2-40B4-BE49-F238E27FC236}">
                    <a16:creationId xmlns:a16="http://schemas.microsoft.com/office/drawing/2014/main" id="{C719B20F-8149-C540-5EC0-4874010D373B}"/>
                  </a:ext>
                </a:extLst>
              </p:cNvPr>
              <p:cNvPicPr/>
              <p:nvPr/>
            </p:nvPicPr>
            <p:blipFill>
              <a:blip r:embed="rId67"/>
              <a:stretch>
                <a:fillRect/>
              </a:stretch>
            </p:blipFill>
            <p:spPr>
              <a:xfrm>
                <a:off x="3189205" y="1827913"/>
                <a:ext cx="865080" cy="462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8" name="Ink 47">
                <a:extLst>
                  <a:ext uri="{FF2B5EF4-FFF2-40B4-BE49-F238E27FC236}">
                    <a16:creationId xmlns:a16="http://schemas.microsoft.com/office/drawing/2014/main" id="{829B14D8-E8A9-15BC-7733-9E46423FB950}"/>
                  </a:ext>
                </a:extLst>
              </p14:cNvPr>
              <p14:cNvContentPartPr/>
              <p14:nvPr/>
            </p14:nvContentPartPr>
            <p14:xfrm>
              <a:off x="3864925" y="2053993"/>
              <a:ext cx="172800" cy="24120"/>
            </p14:xfrm>
          </p:contentPart>
        </mc:Choice>
        <mc:Fallback xmlns="">
          <p:pic>
            <p:nvPicPr>
              <p:cNvPr id="48" name="Ink 47">
                <a:extLst>
                  <a:ext uri="{FF2B5EF4-FFF2-40B4-BE49-F238E27FC236}">
                    <a16:creationId xmlns:a16="http://schemas.microsoft.com/office/drawing/2014/main" id="{829B14D8-E8A9-15BC-7733-9E46423FB950}"/>
                  </a:ext>
                </a:extLst>
              </p:cNvPr>
              <p:cNvPicPr/>
              <p:nvPr/>
            </p:nvPicPr>
            <p:blipFill>
              <a:blip r:embed="rId69"/>
              <a:stretch>
                <a:fillRect/>
              </a:stretch>
            </p:blipFill>
            <p:spPr>
              <a:xfrm>
                <a:off x="3856285" y="2044993"/>
                <a:ext cx="1904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9" name="Ink 48">
                <a:extLst>
                  <a:ext uri="{FF2B5EF4-FFF2-40B4-BE49-F238E27FC236}">
                    <a16:creationId xmlns:a16="http://schemas.microsoft.com/office/drawing/2014/main" id="{B50C9893-4E8F-7D91-02A6-72973A1D7665}"/>
                  </a:ext>
                </a:extLst>
              </p14:cNvPr>
              <p14:cNvContentPartPr/>
              <p14:nvPr/>
            </p14:nvContentPartPr>
            <p14:xfrm>
              <a:off x="3259045" y="2053993"/>
              <a:ext cx="325800" cy="26280"/>
            </p14:xfrm>
          </p:contentPart>
        </mc:Choice>
        <mc:Fallback xmlns="">
          <p:pic>
            <p:nvPicPr>
              <p:cNvPr id="49" name="Ink 48">
                <a:extLst>
                  <a:ext uri="{FF2B5EF4-FFF2-40B4-BE49-F238E27FC236}">
                    <a16:creationId xmlns:a16="http://schemas.microsoft.com/office/drawing/2014/main" id="{B50C9893-4E8F-7D91-02A6-72973A1D7665}"/>
                  </a:ext>
                </a:extLst>
              </p:cNvPr>
              <p:cNvPicPr/>
              <p:nvPr/>
            </p:nvPicPr>
            <p:blipFill>
              <a:blip r:embed="rId71"/>
              <a:stretch>
                <a:fillRect/>
              </a:stretch>
            </p:blipFill>
            <p:spPr>
              <a:xfrm>
                <a:off x="3250045" y="2044993"/>
                <a:ext cx="3434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0" name="Ink 49">
                <a:extLst>
                  <a:ext uri="{FF2B5EF4-FFF2-40B4-BE49-F238E27FC236}">
                    <a16:creationId xmlns:a16="http://schemas.microsoft.com/office/drawing/2014/main" id="{D17E67F2-730A-1507-F326-5515849C45BE}"/>
                  </a:ext>
                </a:extLst>
              </p14:cNvPr>
              <p14:cNvContentPartPr/>
              <p14:nvPr/>
            </p14:nvContentPartPr>
            <p14:xfrm>
              <a:off x="4450645" y="1752673"/>
              <a:ext cx="1451880" cy="722880"/>
            </p14:xfrm>
          </p:contentPart>
        </mc:Choice>
        <mc:Fallback xmlns="">
          <p:pic>
            <p:nvPicPr>
              <p:cNvPr id="50" name="Ink 49">
                <a:extLst>
                  <a:ext uri="{FF2B5EF4-FFF2-40B4-BE49-F238E27FC236}">
                    <a16:creationId xmlns:a16="http://schemas.microsoft.com/office/drawing/2014/main" id="{D17E67F2-730A-1507-F326-5515849C45BE}"/>
                  </a:ext>
                </a:extLst>
              </p:cNvPr>
              <p:cNvPicPr/>
              <p:nvPr/>
            </p:nvPicPr>
            <p:blipFill>
              <a:blip r:embed="rId73"/>
              <a:stretch>
                <a:fillRect/>
              </a:stretch>
            </p:blipFill>
            <p:spPr>
              <a:xfrm>
                <a:off x="4442005" y="1744033"/>
                <a:ext cx="1469520" cy="7405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2" name="Ink 51">
                <a:extLst>
                  <a:ext uri="{FF2B5EF4-FFF2-40B4-BE49-F238E27FC236}">
                    <a16:creationId xmlns:a16="http://schemas.microsoft.com/office/drawing/2014/main" id="{8623C410-25E2-3EB3-2889-A5CF4FB1C065}"/>
                  </a:ext>
                </a:extLst>
              </p14:cNvPr>
              <p14:cNvContentPartPr/>
              <p14:nvPr/>
            </p14:nvContentPartPr>
            <p14:xfrm>
              <a:off x="6091525" y="1708393"/>
              <a:ext cx="720720" cy="518400"/>
            </p14:xfrm>
          </p:contentPart>
        </mc:Choice>
        <mc:Fallback xmlns="">
          <p:pic>
            <p:nvPicPr>
              <p:cNvPr id="52" name="Ink 51">
                <a:extLst>
                  <a:ext uri="{FF2B5EF4-FFF2-40B4-BE49-F238E27FC236}">
                    <a16:creationId xmlns:a16="http://schemas.microsoft.com/office/drawing/2014/main" id="{8623C410-25E2-3EB3-2889-A5CF4FB1C065}"/>
                  </a:ext>
                </a:extLst>
              </p:cNvPr>
              <p:cNvPicPr/>
              <p:nvPr/>
            </p:nvPicPr>
            <p:blipFill>
              <a:blip r:embed="rId75"/>
              <a:stretch>
                <a:fillRect/>
              </a:stretch>
            </p:blipFill>
            <p:spPr>
              <a:xfrm>
                <a:off x="6082525" y="1699393"/>
                <a:ext cx="738360" cy="5360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3" name="Ink 52">
                <a:extLst>
                  <a:ext uri="{FF2B5EF4-FFF2-40B4-BE49-F238E27FC236}">
                    <a16:creationId xmlns:a16="http://schemas.microsoft.com/office/drawing/2014/main" id="{F5D66560-7EC3-6256-E5A5-A8D4C4AE77B5}"/>
                  </a:ext>
                </a:extLst>
              </p14:cNvPr>
              <p14:cNvContentPartPr/>
              <p14:nvPr/>
            </p14:nvContentPartPr>
            <p14:xfrm>
              <a:off x="6065965" y="1955713"/>
              <a:ext cx="344160" cy="15480"/>
            </p14:xfrm>
          </p:contentPart>
        </mc:Choice>
        <mc:Fallback xmlns="">
          <p:pic>
            <p:nvPicPr>
              <p:cNvPr id="53" name="Ink 52">
                <a:extLst>
                  <a:ext uri="{FF2B5EF4-FFF2-40B4-BE49-F238E27FC236}">
                    <a16:creationId xmlns:a16="http://schemas.microsoft.com/office/drawing/2014/main" id="{F5D66560-7EC3-6256-E5A5-A8D4C4AE77B5}"/>
                  </a:ext>
                </a:extLst>
              </p:cNvPr>
              <p:cNvPicPr/>
              <p:nvPr/>
            </p:nvPicPr>
            <p:blipFill>
              <a:blip r:embed="rId77"/>
              <a:stretch>
                <a:fillRect/>
              </a:stretch>
            </p:blipFill>
            <p:spPr>
              <a:xfrm>
                <a:off x="6056965" y="1947073"/>
                <a:ext cx="3618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5" name="Ink 54">
                <a:extLst>
                  <a:ext uri="{FF2B5EF4-FFF2-40B4-BE49-F238E27FC236}">
                    <a16:creationId xmlns:a16="http://schemas.microsoft.com/office/drawing/2014/main" id="{C3FF9598-0F6B-EFBB-EBF2-37D18C91DDA4}"/>
                  </a:ext>
                </a:extLst>
              </p14:cNvPr>
              <p14:cNvContentPartPr/>
              <p14:nvPr/>
            </p14:nvContentPartPr>
            <p14:xfrm>
              <a:off x="650485" y="2541433"/>
              <a:ext cx="2108520" cy="771840"/>
            </p14:xfrm>
          </p:contentPart>
        </mc:Choice>
        <mc:Fallback xmlns="">
          <p:pic>
            <p:nvPicPr>
              <p:cNvPr id="55" name="Ink 54">
                <a:extLst>
                  <a:ext uri="{FF2B5EF4-FFF2-40B4-BE49-F238E27FC236}">
                    <a16:creationId xmlns:a16="http://schemas.microsoft.com/office/drawing/2014/main" id="{C3FF9598-0F6B-EFBB-EBF2-37D18C91DDA4}"/>
                  </a:ext>
                </a:extLst>
              </p:cNvPr>
              <p:cNvPicPr/>
              <p:nvPr/>
            </p:nvPicPr>
            <p:blipFill>
              <a:blip r:embed="rId79"/>
              <a:stretch>
                <a:fillRect/>
              </a:stretch>
            </p:blipFill>
            <p:spPr>
              <a:xfrm>
                <a:off x="641845" y="2532793"/>
                <a:ext cx="2126160" cy="789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6" name="Ink 55">
                <a:extLst>
                  <a:ext uri="{FF2B5EF4-FFF2-40B4-BE49-F238E27FC236}">
                    <a16:creationId xmlns:a16="http://schemas.microsoft.com/office/drawing/2014/main" id="{C133C0D1-4A67-3B30-BADB-48A3F480A851}"/>
                  </a:ext>
                </a:extLst>
              </p14:cNvPr>
              <p14:cNvContentPartPr/>
              <p14:nvPr/>
            </p14:nvContentPartPr>
            <p14:xfrm>
              <a:off x="1533925" y="2718553"/>
              <a:ext cx="13680" cy="18720"/>
            </p14:xfrm>
          </p:contentPart>
        </mc:Choice>
        <mc:Fallback xmlns="">
          <p:pic>
            <p:nvPicPr>
              <p:cNvPr id="56" name="Ink 55">
                <a:extLst>
                  <a:ext uri="{FF2B5EF4-FFF2-40B4-BE49-F238E27FC236}">
                    <a16:creationId xmlns:a16="http://schemas.microsoft.com/office/drawing/2014/main" id="{C133C0D1-4A67-3B30-BADB-48A3F480A851}"/>
                  </a:ext>
                </a:extLst>
              </p:cNvPr>
              <p:cNvPicPr/>
              <p:nvPr/>
            </p:nvPicPr>
            <p:blipFill>
              <a:blip r:embed="rId81"/>
              <a:stretch>
                <a:fillRect/>
              </a:stretch>
            </p:blipFill>
            <p:spPr>
              <a:xfrm>
                <a:off x="1524925" y="2709553"/>
                <a:ext cx="313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7" name="Ink 56">
                <a:extLst>
                  <a:ext uri="{FF2B5EF4-FFF2-40B4-BE49-F238E27FC236}">
                    <a16:creationId xmlns:a16="http://schemas.microsoft.com/office/drawing/2014/main" id="{B8132D1E-4BA1-F2CC-6022-EBBC7240756E}"/>
                  </a:ext>
                </a:extLst>
              </p14:cNvPr>
              <p14:cNvContentPartPr/>
              <p14:nvPr/>
            </p14:nvContentPartPr>
            <p14:xfrm>
              <a:off x="629245" y="2622793"/>
              <a:ext cx="388800" cy="47520"/>
            </p14:xfrm>
          </p:contentPart>
        </mc:Choice>
        <mc:Fallback xmlns="">
          <p:pic>
            <p:nvPicPr>
              <p:cNvPr id="57" name="Ink 56">
                <a:extLst>
                  <a:ext uri="{FF2B5EF4-FFF2-40B4-BE49-F238E27FC236}">
                    <a16:creationId xmlns:a16="http://schemas.microsoft.com/office/drawing/2014/main" id="{B8132D1E-4BA1-F2CC-6022-EBBC7240756E}"/>
                  </a:ext>
                </a:extLst>
              </p:cNvPr>
              <p:cNvPicPr/>
              <p:nvPr/>
            </p:nvPicPr>
            <p:blipFill>
              <a:blip r:embed="rId83"/>
              <a:stretch>
                <a:fillRect/>
              </a:stretch>
            </p:blipFill>
            <p:spPr>
              <a:xfrm>
                <a:off x="620605" y="2614153"/>
                <a:ext cx="4064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8" name="Ink 57">
                <a:extLst>
                  <a:ext uri="{FF2B5EF4-FFF2-40B4-BE49-F238E27FC236}">
                    <a16:creationId xmlns:a16="http://schemas.microsoft.com/office/drawing/2014/main" id="{C0999C7D-0788-BE57-F766-BB38EB661A32}"/>
                  </a:ext>
                </a:extLst>
              </p14:cNvPr>
              <p14:cNvContentPartPr/>
              <p14:nvPr/>
            </p14:nvContentPartPr>
            <p14:xfrm>
              <a:off x="1227925" y="2824033"/>
              <a:ext cx="122400" cy="106920"/>
            </p14:xfrm>
          </p:contentPart>
        </mc:Choice>
        <mc:Fallback xmlns="">
          <p:pic>
            <p:nvPicPr>
              <p:cNvPr id="58" name="Ink 57">
                <a:extLst>
                  <a:ext uri="{FF2B5EF4-FFF2-40B4-BE49-F238E27FC236}">
                    <a16:creationId xmlns:a16="http://schemas.microsoft.com/office/drawing/2014/main" id="{C0999C7D-0788-BE57-F766-BB38EB661A32}"/>
                  </a:ext>
                </a:extLst>
              </p:cNvPr>
              <p:cNvPicPr/>
              <p:nvPr/>
            </p:nvPicPr>
            <p:blipFill>
              <a:blip r:embed="rId85"/>
              <a:stretch>
                <a:fillRect/>
              </a:stretch>
            </p:blipFill>
            <p:spPr>
              <a:xfrm>
                <a:off x="1219285" y="2815033"/>
                <a:ext cx="1400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0" name="Ink 59">
                <a:extLst>
                  <a:ext uri="{FF2B5EF4-FFF2-40B4-BE49-F238E27FC236}">
                    <a16:creationId xmlns:a16="http://schemas.microsoft.com/office/drawing/2014/main" id="{868EE154-2F17-6D12-997C-3CDA951E570C}"/>
                  </a:ext>
                </a:extLst>
              </p14:cNvPr>
              <p14:cNvContentPartPr/>
              <p14:nvPr/>
            </p14:nvContentPartPr>
            <p14:xfrm>
              <a:off x="3093805" y="2569513"/>
              <a:ext cx="297360" cy="591120"/>
            </p14:xfrm>
          </p:contentPart>
        </mc:Choice>
        <mc:Fallback xmlns="">
          <p:pic>
            <p:nvPicPr>
              <p:cNvPr id="60" name="Ink 59">
                <a:extLst>
                  <a:ext uri="{FF2B5EF4-FFF2-40B4-BE49-F238E27FC236}">
                    <a16:creationId xmlns:a16="http://schemas.microsoft.com/office/drawing/2014/main" id="{868EE154-2F17-6D12-997C-3CDA951E570C}"/>
                  </a:ext>
                </a:extLst>
              </p:cNvPr>
              <p:cNvPicPr/>
              <p:nvPr/>
            </p:nvPicPr>
            <p:blipFill>
              <a:blip r:embed="rId87"/>
              <a:stretch>
                <a:fillRect/>
              </a:stretch>
            </p:blipFill>
            <p:spPr>
              <a:xfrm>
                <a:off x="3085165" y="2560513"/>
                <a:ext cx="315000" cy="6087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1" name="Ink 60">
                <a:extLst>
                  <a:ext uri="{FF2B5EF4-FFF2-40B4-BE49-F238E27FC236}">
                    <a16:creationId xmlns:a16="http://schemas.microsoft.com/office/drawing/2014/main" id="{84311B83-1C84-07EF-AF33-34855B2EBFE1}"/>
                  </a:ext>
                </a:extLst>
              </p14:cNvPr>
              <p14:cNvContentPartPr/>
              <p14:nvPr/>
            </p14:nvContentPartPr>
            <p14:xfrm>
              <a:off x="3727405" y="2746633"/>
              <a:ext cx="310680" cy="209160"/>
            </p14:xfrm>
          </p:contentPart>
        </mc:Choice>
        <mc:Fallback xmlns="">
          <p:pic>
            <p:nvPicPr>
              <p:cNvPr id="61" name="Ink 60">
                <a:extLst>
                  <a:ext uri="{FF2B5EF4-FFF2-40B4-BE49-F238E27FC236}">
                    <a16:creationId xmlns:a16="http://schemas.microsoft.com/office/drawing/2014/main" id="{84311B83-1C84-07EF-AF33-34855B2EBFE1}"/>
                  </a:ext>
                </a:extLst>
              </p:cNvPr>
              <p:cNvPicPr/>
              <p:nvPr/>
            </p:nvPicPr>
            <p:blipFill>
              <a:blip r:embed="rId89"/>
              <a:stretch>
                <a:fillRect/>
              </a:stretch>
            </p:blipFill>
            <p:spPr>
              <a:xfrm>
                <a:off x="3718405" y="2737993"/>
                <a:ext cx="3283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2" name="Ink 61">
                <a:extLst>
                  <a:ext uri="{FF2B5EF4-FFF2-40B4-BE49-F238E27FC236}">
                    <a16:creationId xmlns:a16="http://schemas.microsoft.com/office/drawing/2014/main" id="{0571C2FE-A59A-717E-A8A6-253242565B23}"/>
                  </a:ext>
                </a:extLst>
              </p14:cNvPr>
              <p14:cNvContentPartPr/>
              <p14:nvPr/>
            </p14:nvContentPartPr>
            <p14:xfrm>
              <a:off x="4292965" y="2491753"/>
              <a:ext cx="1822320" cy="484920"/>
            </p14:xfrm>
          </p:contentPart>
        </mc:Choice>
        <mc:Fallback xmlns="">
          <p:pic>
            <p:nvPicPr>
              <p:cNvPr id="62" name="Ink 61">
                <a:extLst>
                  <a:ext uri="{FF2B5EF4-FFF2-40B4-BE49-F238E27FC236}">
                    <a16:creationId xmlns:a16="http://schemas.microsoft.com/office/drawing/2014/main" id="{0571C2FE-A59A-717E-A8A6-253242565B23}"/>
                  </a:ext>
                </a:extLst>
              </p:cNvPr>
              <p:cNvPicPr/>
              <p:nvPr/>
            </p:nvPicPr>
            <p:blipFill>
              <a:blip r:embed="rId91"/>
              <a:stretch>
                <a:fillRect/>
              </a:stretch>
            </p:blipFill>
            <p:spPr>
              <a:xfrm>
                <a:off x="4284325" y="2482753"/>
                <a:ext cx="1839960" cy="5025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3" name="Ink 62">
                <a:extLst>
                  <a:ext uri="{FF2B5EF4-FFF2-40B4-BE49-F238E27FC236}">
                    <a16:creationId xmlns:a16="http://schemas.microsoft.com/office/drawing/2014/main" id="{9A287D21-3016-D1F8-4489-3DCAEE770E30}"/>
                  </a:ext>
                </a:extLst>
              </p14:cNvPr>
              <p14:cNvContentPartPr/>
              <p14:nvPr/>
            </p14:nvContentPartPr>
            <p14:xfrm>
              <a:off x="6463405" y="2684713"/>
              <a:ext cx="959760" cy="188280"/>
            </p14:xfrm>
          </p:contentPart>
        </mc:Choice>
        <mc:Fallback xmlns="">
          <p:pic>
            <p:nvPicPr>
              <p:cNvPr id="63" name="Ink 62">
                <a:extLst>
                  <a:ext uri="{FF2B5EF4-FFF2-40B4-BE49-F238E27FC236}">
                    <a16:creationId xmlns:a16="http://schemas.microsoft.com/office/drawing/2014/main" id="{9A287D21-3016-D1F8-4489-3DCAEE770E30}"/>
                  </a:ext>
                </a:extLst>
              </p:cNvPr>
              <p:cNvPicPr/>
              <p:nvPr/>
            </p:nvPicPr>
            <p:blipFill>
              <a:blip r:embed="rId93"/>
              <a:stretch>
                <a:fillRect/>
              </a:stretch>
            </p:blipFill>
            <p:spPr>
              <a:xfrm>
                <a:off x="6454765" y="2676073"/>
                <a:ext cx="9774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4" name="Ink 63">
                <a:extLst>
                  <a:ext uri="{FF2B5EF4-FFF2-40B4-BE49-F238E27FC236}">
                    <a16:creationId xmlns:a16="http://schemas.microsoft.com/office/drawing/2014/main" id="{14F3C637-E389-2802-6BEA-6EBDCBACA16A}"/>
                  </a:ext>
                </a:extLst>
              </p14:cNvPr>
              <p14:cNvContentPartPr/>
              <p14:nvPr/>
            </p14:nvContentPartPr>
            <p14:xfrm>
              <a:off x="7711165" y="2641873"/>
              <a:ext cx="1427040" cy="204120"/>
            </p14:xfrm>
          </p:contentPart>
        </mc:Choice>
        <mc:Fallback xmlns="">
          <p:pic>
            <p:nvPicPr>
              <p:cNvPr id="64" name="Ink 63">
                <a:extLst>
                  <a:ext uri="{FF2B5EF4-FFF2-40B4-BE49-F238E27FC236}">
                    <a16:creationId xmlns:a16="http://schemas.microsoft.com/office/drawing/2014/main" id="{14F3C637-E389-2802-6BEA-6EBDCBACA16A}"/>
                  </a:ext>
                </a:extLst>
              </p:cNvPr>
              <p:cNvPicPr/>
              <p:nvPr/>
            </p:nvPicPr>
            <p:blipFill>
              <a:blip r:embed="rId95"/>
              <a:stretch>
                <a:fillRect/>
              </a:stretch>
            </p:blipFill>
            <p:spPr>
              <a:xfrm>
                <a:off x="7702525" y="2632873"/>
                <a:ext cx="14446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7" name="Ink 66">
                <a:extLst>
                  <a:ext uri="{FF2B5EF4-FFF2-40B4-BE49-F238E27FC236}">
                    <a16:creationId xmlns:a16="http://schemas.microsoft.com/office/drawing/2014/main" id="{9F766978-0B32-99BA-0543-97BEFF543919}"/>
                  </a:ext>
                </a:extLst>
              </p14:cNvPr>
              <p14:cNvContentPartPr/>
              <p14:nvPr/>
            </p14:nvContentPartPr>
            <p14:xfrm>
              <a:off x="9504325" y="2379433"/>
              <a:ext cx="917640" cy="637560"/>
            </p14:xfrm>
          </p:contentPart>
        </mc:Choice>
        <mc:Fallback xmlns="">
          <p:pic>
            <p:nvPicPr>
              <p:cNvPr id="67" name="Ink 66">
                <a:extLst>
                  <a:ext uri="{FF2B5EF4-FFF2-40B4-BE49-F238E27FC236}">
                    <a16:creationId xmlns:a16="http://schemas.microsoft.com/office/drawing/2014/main" id="{9F766978-0B32-99BA-0543-97BEFF543919}"/>
                  </a:ext>
                </a:extLst>
              </p:cNvPr>
              <p:cNvPicPr/>
              <p:nvPr/>
            </p:nvPicPr>
            <p:blipFill>
              <a:blip r:embed="rId97"/>
              <a:stretch>
                <a:fillRect/>
              </a:stretch>
            </p:blipFill>
            <p:spPr>
              <a:xfrm>
                <a:off x="9495325" y="2370433"/>
                <a:ext cx="935280" cy="6552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8" name="Ink 67">
                <a:extLst>
                  <a:ext uri="{FF2B5EF4-FFF2-40B4-BE49-F238E27FC236}">
                    <a16:creationId xmlns:a16="http://schemas.microsoft.com/office/drawing/2014/main" id="{C0070017-8FFF-CAF3-44D9-43EC1F0C7CEF}"/>
                  </a:ext>
                </a:extLst>
              </p14:cNvPr>
              <p14:cNvContentPartPr/>
              <p14:nvPr/>
            </p14:nvContentPartPr>
            <p14:xfrm>
              <a:off x="10789885" y="2352073"/>
              <a:ext cx="510840" cy="549360"/>
            </p14:xfrm>
          </p:contentPart>
        </mc:Choice>
        <mc:Fallback xmlns="">
          <p:pic>
            <p:nvPicPr>
              <p:cNvPr id="68" name="Ink 67">
                <a:extLst>
                  <a:ext uri="{FF2B5EF4-FFF2-40B4-BE49-F238E27FC236}">
                    <a16:creationId xmlns:a16="http://schemas.microsoft.com/office/drawing/2014/main" id="{C0070017-8FFF-CAF3-44D9-43EC1F0C7CEF}"/>
                  </a:ext>
                </a:extLst>
              </p:cNvPr>
              <p:cNvPicPr/>
              <p:nvPr/>
            </p:nvPicPr>
            <p:blipFill>
              <a:blip r:embed="rId99"/>
              <a:stretch>
                <a:fillRect/>
              </a:stretch>
            </p:blipFill>
            <p:spPr>
              <a:xfrm>
                <a:off x="10780885" y="2343073"/>
                <a:ext cx="528480" cy="567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9" name="Ink 68">
                <a:extLst>
                  <a:ext uri="{FF2B5EF4-FFF2-40B4-BE49-F238E27FC236}">
                    <a16:creationId xmlns:a16="http://schemas.microsoft.com/office/drawing/2014/main" id="{692935F1-2642-5D64-31FF-BCBCE4428A46}"/>
                  </a:ext>
                </a:extLst>
              </p14:cNvPr>
              <p14:cNvContentPartPr/>
              <p14:nvPr/>
            </p14:nvContentPartPr>
            <p14:xfrm>
              <a:off x="10996525" y="2447113"/>
              <a:ext cx="34200" cy="15480"/>
            </p14:xfrm>
          </p:contentPart>
        </mc:Choice>
        <mc:Fallback xmlns="">
          <p:pic>
            <p:nvPicPr>
              <p:cNvPr id="69" name="Ink 68">
                <a:extLst>
                  <a:ext uri="{FF2B5EF4-FFF2-40B4-BE49-F238E27FC236}">
                    <a16:creationId xmlns:a16="http://schemas.microsoft.com/office/drawing/2014/main" id="{692935F1-2642-5D64-31FF-BCBCE4428A46}"/>
                  </a:ext>
                </a:extLst>
              </p:cNvPr>
              <p:cNvPicPr/>
              <p:nvPr/>
            </p:nvPicPr>
            <p:blipFill>
              <a:blip r:embed="rId101"/>
              <a:stretch>
                <a:fillRect/>
              </a:stretch>
            </p:blipFill>
            <p:spPr>
              <a:xfrm>
                <a:off x="10987525" y="2438473"/>
                <a:ext cx="518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1" name="Ink 70">
                <a:extLst>
                  <a:ext uri="{FF2B5EF4-FFF2-40B4-BE49-F238E27FC236}">
                    <a16:creationId xmlns:a16="http://schemas.microsoft.com/office/drawing/2014/main" id="{A1635EAB-D777-E04A-BA62-975398ADAC6F}"/>
                  </a:ext>
                </a:extLst>
              </p14:cNvPr>
              <p14:cNvContentPartPr/>
              <p14:nvPr/>
            </p14:nvContentPartPr>
            <p14:xfrm>
              <a:off x="491725" y="3308233"/>
              <a:ext cx="991440" cy="456480"/>
            </p14:xfrm>
          </p:contentPart>
        </mc:Choice>
        <mc:Fallback xmlns="">
          <p:pic>
            <p:nvPicPr>
              <p:cNvPr id="71" name="Ink 70">
                <a:extLst>
                  <a:ext uri="{FF2B5EF4-FFF2-40B4-BE49-F238E27FC236}">
                    <a16:creationId xmlns:a16="http://schemas.microsoft.com/office/drawing/2014/main" id="{A1635EAB-D777-E04A-BA62-975398ADAC6F}"/>
                  </a:ext>
                </a:extLst>
              </p:cNvPr>
              <p:cNvPicPr/>
              <p:nvPr/>
            </p:nvPicPr>
            <p:blipFill>
              <a:blip r:embed="rId103"/>
              <a:stretch>
                <a:fillRect/>
              </a:stretch>
            </p:blipFill>
            <p:spPr>
              <a:xfrm>
                <a:off x="482725" y="3299233"/>
                <a:ext cx="1009080" cy="4741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2" name="Ink 71">
                <a:extLst>
                  <a:ext uri="{FF2B5EF4-FFF2-40B4-BE49-F238E27FC236}">
                    <a16:creationId xmlns:a16="http://schemas.microsoft.com/office/drawing/2014/main" id="{26469C91-EA41-DCA5-DFE0-60E3154E3097}"/>
                  </a:ext>
                </a:extLst>
              </p14:cNvPr>
              <p14:cNvContentPartPr/>
              <p14:nvPr/>
            </p14:nvContentPartPr>
            <p14:xfrm>
              <a:off x="538885" y="3526753"/>
              <a:ext cx="407520" cy="15480"/>
            </p14:xfrm>
          </p:contentPart>
        </mc:Choice>
        <mc:Fallback xmlns="">
          <p:pic>
            <p:nvPicPr>
              <p:cNvPr id="72" name="Ink 71">
                <a:extLst>
                  <a:ext uri="{FF2B5EF4-FFF2-40B4-BE49-F238E27FC236}">
                    <a16:creationId xmlns:a16="http://schemas.microsoft.com/office/drawing/2014/main" id="{26469C91-EA41-DCA5-DFE0-60E3154E3097}"/>
                  </a:ext>
                </a:extLst>
              </p:cNvPr>
              <p:cNvPicPr/>
              <p:nvPr/>
            </p:nvPicPr>
            <p:blipFill>
              <a:blip r:embed="rId105"/>
              <a:stretch>
                <a:fillRect/>
              </a:stretch>
            </p:blipFill>
            <p:spPr>
              <a:xfrm>
                <a:off x="529885" y="3517753"/>
                <a:ext cx="4251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4" name="Ink 73">
                <a:extLst>
                  <a:ext uri="{FF2B5EF4-FFF2-40B4-BE49-F238E27FC236}">
                    <a16:creationId xmlns:a16="http://schemas.microsoft.com/office/drawing/2014/main" id="{BE836E62-7E3E-0EE0-09A6-D0E100CB2F15}"/>
                  </a:ext>
                </a:extLst>
              </p14:cNvPr>
              <p14:cNvContentPartPr/>
              <p14:nvPr/>
            </p14:nvContentPartPr>
            <p14:xfrm>
              <a:off x="1677565" y="3554473"/>
              <a:ext cx="527400" cy="196200"/>
            </p14:xfrm>
          </p:contentPart>
        </mc:Choice>
        <mc:Fallback xmlns="">
          <p:pic>
            <p:nvPicPr>
              <p:cNvPr id="74" name="Ink 73">
                <a:extLst>
                  <a:ext uri="{FF2B5EF4-FFF2-40B4-BE49-F238E27FC236}">
                    <a16:creationId xmlns:a16="http://schemas.microsoft.com/office/drawing/2014/main" id="{BE836E62-7E3E-0EE0-09A6-D0E100CB2F15}"/>
                  </a:ext>
                </a:extLst>
              </p:cNvPr>
              <p:cNvPicPr/>
              <p:nvPr/>
            </p:nvPicPr>
            <p:blipFill>
              <a:blip r:embed="rId107"/>
              <a:stretch>
                <a:fillRect/>
              </a:stretch>
            </p:blipFill>
            <p:spPr>
              <a:xfrm>
                <a:off x="1668925" y="3545473"/>
                <a:ext cx="5450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5" name="Ink 74">
                <a:extLst>
                  <a:ext uri="{FF2B5EF4-FFF2-40B4-BE49-F238E27FC236}">
                    <a16:creationId xmlns:a16="http://schemas.microsoft.com/office/drawing/2014/main" id="{4456C4B0-D35D-3CA7-EF13-BDBF3F1A7070}"/>
                  </a:ext>
                </a:extLst>
              </p14:cNvPr>
              <p14:cNvContentPartPr/>
              <p14:nvPr/>
            </p14:nvContentPartPr>
            <p14:xfrm>
              <a:off x="1922005" y="3447913"/>
              <a:ext cx="49320" cy="12960"/>
            </p14:xfrm>
          </p:contentPart>
        </mc:Choice>
        <mc:Fallback xmlns="">
          <p:pic>
            <p:nvPicPr>
              <p:cNvPr id="75" name="Ink 74">
                <a:extLst>
                  <a:ext uri="{FF2B5EF4-FFF2-40B4-BE49-F238E27FC236}">
                    <a16:creationId xmlns:a16="http://schemas.microsoft.com/office/drawing/2014/main" id="{4456C4B0-D35D-3CA7-EF13-BDBF3F1A7070}"/>
                  </a:ext>
                </a:extLst>
              </p:cNvPr>
              <p:cNvPicPr/>
              <p:nvPr/>
            </p:nvPicPr>
            <p:blipFill>
              <a:blip r:embed="rId109"/>
              <a:stretch>
                <a:fillRect/>
              </a:stretch>
            </p:blipFill>
            <p:spPr>
              <a:xfrm>
                <a:off x="1913365" y="3439273"/>
                <a:ext cx="669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7" name="Ink 76">
                <a:extLst>
                  <a:ext uri="{FF2B5EF4-FFF2-40B4-BE49-F238E27FC236}">
                    <a16:creationId xmlns:a16="http://schemas.microsoft.com/office/drawing/2014/main" id="{A5856056-120F-2FC4-D7E9-74DAD3B1A1B3}"/>
                  </a:ext>
                </a:extLst>
              </p14:cNvPr>
              <p14:cNvContentPartPr/>
              <p14:nvPr/>
            </p14:nvContentPartPr>
            <p14:xfrm>
              <a:off x="2481445" y="3519553"/>
              <a:ext cx="498600" cy="195840"/>
            </p14:xfrm>
          </p:contentPart>
        </mc:Choice>
        <mc:Fallback xmlns="">
          <p:pic>
            <p:nvPicPr>
              <p:cNvPr id="77" name="Ink 76">
                <a:extLst>
                  <a:ext uri="{FF2B5EF4-FFF2-40B4-BE49-F238E27FC236}">
                    <a16:creationId xmlns:a16="http://schemas.microsoft.com/office/drawing/2014/main" id="{A5856056-120F-2FC4-D7E9-74DAD3B1A1B3}"/>
                  </a:ext>
                </a:extLst>
              </p:cNvPr>
              <p:cNvPicPr/>
              <p:nvPr/>
            </p:nvPicPr>
            <p:blipFill>
              <a:blip r:embed="rId111"/>
              <a:stretch>
                <a:fillRect/>
              </a:stretch>
            </p:blipFill>
            <p:spPr>
              <a:xfrm>
                <a:off x="2472445" y="3510553"/>
                <a:ext cx="5162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8" name="Ink 77">
                <a:extLst>
                  <a:ext uri="{FF2B5EF4-FFF2-40B4-BE49-F238E27FC236}">
                    <a16:creationId xmlns:a16="http://schemas.microsoft.com/office/drawing/2014/main" id="{9DD0CA27-2C8D-5B7B-832F-318A131CE2D7}"/>
                  </a:ext>
                </a:extLst>
              </p14:cNvPr>
              <p14:cNvContentPartPr/>
              <p14:nvPr/>
            </p14:nvContentPartPr>
            <p14:xfrm>
              <a:off x="3261205" y="3273313"/>
              <a:ext cx="2056320" cy="482760"/>
            </p14:xfrm>
          </p:contentPart>
        </mc:Choice>
        <mc:Fallback xmlns="">
          <p:pic>
            <p:nvPicPr>
              <p:cNvPr id="78" name="Ink 77">
                <a:extLst>
                  <a:ext uri="{FF2B5EF4-FFF2-40B4-BE49-F238E27FC236}">
                    <a16:creationId xmlns:a16="http://schemas.microsoft.com/office/drawing/2014/main" id="{9DD0CA27-2C8D-5B7B-832F-318A131CE2D7}"/>
                  </a:ext>
                </a:extLst>
              </p:cNvPr>
              <p:cNvPicPr/>
              <p:nvPr/>
            </p:nvPicPr>
            <p:blipFill>
              <a:blip r:embed="rId113"/>
              <a:stretch>
                <a:fillRect/>
              </a:stretch>
            </p:blipFill>
            <p:spPr>
              <a:xfrm>
                <a:off x="3252205" y="3264673"/>
                <a:ext cx="2073960" cy="5004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9" name="Ink 78">
                <a:extLst>
                  <a:ext uri="{FF2B5EF4-FFF2-40B4-BE49-F238E27FC236}">
                    <a16:creationId xmlns:a16="http://schemas.microsoft.com/office/drawing/2014/main" id="{D98535A7-BA93-5FAE-99B5-3AB482E5350D}"/>
                  </a:ext>
                </a:extLst>
              </p14:cNvPr>
              <p14:cNvContentPartPr/>
              <p14:nvPr/>
            </p14:nvContentPartPr>
            <p14:xfrm>
              <a:off x="4437685" y="3399673"/>
              <a:ext cx="32400" cy="3600"/>
            </p14:xfrm>
          </p:contentPart>
        </mc:Choice>
        <mc:Fallback xmlns="">
          <p:pic>
            <p:nvPicPr>
              <p:cNvPr id="79" name="Ink 78">
                <a:extLst>
                  <a:ext uri="{FF2B5EF4-FFF2-40B4-BE49-F238E27FC236}">
                    <a16:creationId xmlns:a16="http://schemas.microsoft.com/office/drawing/2014/main" id="{D98535A7-BA93-5FAE-99B5-3AB482E5350D}"/>
                  </a:ext>
                </a:extLst>
              </p:cNvPr>
              <p:cNvPicPr/>
              <p:nvPr/>
            </p:nvPicPr>
            <p:blipFill>
              <a:blip r:embed="rId115"/>
              <a:stretch>
                <a:fillRect/>
              </a:stretch>
            </p:blipFill>
            <p:spPr>
              <a:xfrm>
                <a:off x="4429045" y="3390673"/>
                <a:ext cx="500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0" name="Ink 79">
                <a:extLst>
                  <a:ext uri="{FF2B5EF4-FFF2-40B4-BE49-F238E27FC236}">
                    <a16:creationId xmlns:a16="http://schemas.microsoft.com/office/drawing/2014/main" id="{EAD0CFD2-1F68-C508-0DBD-E24937E35979}"/>
                  </a:ext>
                </a:extLst>
              </p14:cNvPr>
              <p14:cNvContentPartPr/>
              <p14:nvPr/>
            </p14:nvContentPartPr>
            <p14:xfrm>
              <a:off x="4298005" y="3420913"/>
              <a:ext cx="46440" cy="91080"/>
            </p14:xfrm>
          </p:contentPart>
        </mc:Choice>
        <mc:Fallback xmlns="">
          <p:pic>
            <p:nvPicPr>
              <p:cNvPr id="80" name="Ink 79">
                <a:extLst>
                  <a:ext uri="{FF2B5EF4-FFF2-40B4-BE49-F238E27FC236}">
                    <a16:creationId xmlns:a16="http://schemas.microsoft.com/office/drawing/2014/main" id="{EAD0CFD2-1F68-C508-0DBD-E24937E35979}"/>
                  </a:ext>
                </a:extLst>
              </p:cNvPr>
              <p:cNvPicPr/>
              <p:nvPr/>
            </p:nvPicPr>
            <p:blipFill>
              <a:blip r:embed="rId117"/>
              <a:stretch>
                <a:fillRect/>
              </a:stretch>
            </p:blipFill>
            <p:spPr>
              <a:xfrm>
                <a:off x="4289365" y="3411913"/>
                <a:ext cx="640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1" name="Ink 80">
                <a:extLst>
                  <a:ext uri="{FF2B5EF4-FFF2-40B4-BE49-F238E27FC236}">
                    <a16:creationId xmlns:a16="http://schemas.microsoft.com/office/drawing/2014/main" id="{B7AE8AFD-E7AE-846F-EDC0-E1D712D27ECA}"/>
                  </a:ext>
                </a:extLst>
              </p14:cNvPr>
              <p14:cNvContentPartPr/>
              <p14:nvPr/>
            </p14:nvContentPartPr>
            <p14:xfrm>
              <a:off x="5640445" y="3502273"/>
              <a:ext cx="659160" cy="198000"/>
            </p14:xfrm>
          </p:contentPart>
        </mc:Choice>
        <mc:Fallback xmlns="">
          <p:pic>
            <p:nvPicPr>
              <p:cNvPr id="81" name="Ink 80">
                <a:extLst>
                  <a:ext uri="{FF2B5EF4-FFF2-40B4-BE49-F238E27FC236}">
                    <a16:creationId xmlns:a16="http://schemas.microsoft.com/office/drawing/2014/main" id="{B7AE8AFD-E7AE-846F-EDC0-E1D712D27ECA}"/>
                  </a:ext>
                </a:extLst>
              </p:cNvPr>
              <p:cNvPicPr/>
              <p:nvPr/>
            </p:nvPicPr>
            <p:blipFill>
              <a:blip r:embed="rId119"/>
              <a:stretch>
                <a:fillRect/>
              </a:stretch>
            </p:blipFill>
            <p:spPr>
              <a:xfrm>
                <a:off x="5631805" y="3493633"/>
                <a:ext cx="6768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2" name="Ink 81">
                <a:extLst>
                  <a:ext uri="{FF2B5EF4-FFF2-40B4-BE49-F238E27FC236}">
                    <a16:creationId xmlns:a16="http://schemas.microsoft.com/office/drawing/2014/main" id="{287A421F-56E7-10E4-AD62-ED07D7ADBD42}"/>
                  </a:ext>
                </a:extLst>
              </p14:cNvPr>
              <p14:cNvContentPartPr/>
              <p14:nvPr/>
            </p14:nvContentPartPr>
            <p14:xfrm>
              <a:off x="6295645" y="3226153"/>
              <a:ext cx="705240" cy="745560"/>
            </p14:xfrm>
          </p:contentPart>
        </mc:Choice>
        <mc:Fallback xmlns="">
          <p:pic>
            <p:nvPicPr>
              <p:cNvPr id="82" name="Ink 81">
                <a:extLst>
                  <a:ext uri="{FF2B5EF4-FFF2-40B4-BE49-F238E27FC236}">
                    <a16:creationId xmlns:a16="http://schemas.microsoft.com/office/drawing/2014/main" id="{287A421F-56E7-10E4-AD62-ED07D7ADBD42}"/>
                  </a:ext>
                </a:extLst>
              </p:cNvPr>
              <p:cNvPicPr/>
              <p:nvPr/>
            </p:nvPicPr>
            <p:blipFill>
              <a:blip r:embed="rId121"/>
              <a:stretch>
                <a:fillRect/>
              </a:stretch>
            </p:blipFill>
            <p:spPr>
              <a:xfrm>
                <a:off x="6286645" y="3217513"/>
                <a:ext cx="722880" cy="7632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3" name="Ink 82">
                <a:extLst>
                  <a:ext uri="{FF2B5EF4-FFF2-40B4-BE49-F238E27FC236}">
                    <a16:creationId xmlns:a16="http://schemas.microsoft.com/office/drawing/2014/main" id="{095B4285-9606-D171-D163-A6EBB6CE8007}"/>
                  </a:ext>
                </a:extLst>
              </p14:cNvPr>
              <p14:cNvContentPartPr/>
              <p14:nvPr/>
            </p14:nvContentPartPr>
            <p14:xfrm>
              <a:off x="6658165" y="3299953"/>
              <a:ext cx="353520" cy="36360"/>
            </p14:xfrm>
          </p:contentPart>
        </mc:Choice>
        <mc:Fallback xmlns="">
          <p:pic>
            <p:nvPicPr>
              <p:cNvPr id="83" name="Ink 82">
                <a:extLst>
                  <a:ext uri="{FF2B5EF4-FFF2-40B4-BE49-F238E27FC236}">
                    <a16:creationId xmlns:a16="http://schemas.microsoft.com/office/drawing/2014/main" id="{095B4285-9606-D171-D163-A6EBB6CE8007}"/>
                  </a:ext>
                </a:extLst>
              </p:cNvPr>
              <p:cNvPicPr/>
              <p:nvPr/>
            </p:nvPicPr>
            <p:blipFill>
              <a:blip r:embed="rId123"/>
              <a:stretch>
                <a:fillRect/>
              </a:stretch>
            </p:blipFill>
            <p:spPr>
              <a:xfrm>
                <a:off x="6649165" y="3291313"/>
                <a:ext cx="3711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4" name="Ink 83">
                <a:extLst>
                  <a:ext uri="{FF2B5EF4-FFF2-40B4-BE49-F238E27FC236}">
                    <a16:creationId xmlns:a16="http://schemas.microsoft.com/office/drawing/2014/main" id="{2AD253BD-3F2F-8B6B-C87B-75C73C48E4B9}"/>
                  </a:ext>
                </a:extLst>
              </p14:cNvPr>
              <p14:cNvContentPartPr/>
              <p14:nvPr/>
            </p14:nvContentPartPr>
            <p14:xfrm>
              <a:off x="7371685" y="3019873"/>
              <a:ext cx="1283040" cy="637200"/>
            </p14:xfrm>
          </p:contentPart>
        </mc:Choice>
        <mc:Fallback xmlns="">
          <p:pic>
            <p:nvPicPr>
              <p:cNvPr id="84" name="Ink 83">
                <a:extLst>
                  <a:ext uri="{FF2B5EF4-FFF2-40B4-BE49-F238E27FC236}">
                    <a16:creationId xmlns:a16="http://schemas.microsoft.com/office/drawing/2014/main" id="{2AD253BD-3F2F-8B6B-C87B-75C73C48E4B9}"/>
                  </a:ext>
                </a:extLst>
              </p:cNvPr>
              <p:cNvPicPr/>
              <p:nvPr/>
            </p:nvPicPr>
            <p:blipFill>
              <a:blip r:embed="rId125"/>
              <a:stretch>
                <a:fillRect/>
              </a:stretch>
            </p:blipFill>
            <p:spPr>
              <a:xfrm>
                <a:off x="7363045" y="3011233"/>
                <a:ext cx="1300680" cy="6548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5" name="Ink 84">
                <a:extLst>
                  <a:ext uri="{FF2B5EF4-FFF2-40B4-BE49-F238E27FC236}">
                    <a16:creationId xmlns:a16="http://schemas.microsoft.com/office/drawing/2014/main" id="{A9124922-4A4A-E829-BA68-EAF289048013}"/>
                  </a:ext>
                </a:extLst>
              </p14:cNvPr>
              <p14:cNvContentPartPr/>
              <p14:nvPr/>
            </p14:nvContentPartPr>
            <p14:xfrm>
              <a:off x="8167285" y="3275473"/>
              <a:ext cx="344520" cy="42480"/>
            </p14:xfrm>
          </p:contentPart>
        </mc:Choice>
        <mc:Fallback xmlns="">
          <p:pic>
            <p:nvPicPr>
              <p:cNvPr id="85" name="Ink 84">
                <a:extLst>
                  <a:ext uri="{FF2B5EF4-FFF2-40B4-BE49-F238E27FC236}">
                    <a16:creationId xmlns:a16="http://schemas.microsoft.com/office/drawing/2014/main" id="{A9124922-4A4A-E829-BA68-EAF289048013}"/>
                  </a:ext>
                </a:extLst>
              </p:cNvPr>
              <p:cNvPicPr/>
              <p:nvPr/>
            </p:nvPicPr>
            <p:blipFill>
              <a:blip r:embed="rId127"/>
              <a:stretch>
                <a:fillRect/>
              </a:stretch>
            </p:blipFill>
            <p:spPr>
              <a:xfrm>
                <a:off x="8158645" y="3266833"/>
                <a:ext cx="3621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6" name="Ink 85">
                <a:extLst>
                  <a:ext uri="{FF2B5EF4-FFF2-40B4-BE49-F238E27FC236}">
                    <a16:creationId xmlns:a16="http://schemas.microsoft.com/office/drawing/2014/main" id="{79393BD8-7998-DF2E-51A6-C1CC2DC6A212}"/>
                  </a:ext>
                </a:extLst>
              </p14:cNvPr>
              <p14:cNvContentPartPr/>
              <p14:nvPr/>
            </p14:nvContentPartPr>
            <p14:xfrm>
              <a:off x="7707205" y="3184753"/>
              <a:ext cx="465480" cy="13680"/>
            </p14:xfrm>
          </p:contentPart>
        </mc:Choice>
        <mc:Fallback xmlns="">
          <p:pic>
            <p:nvPicPr>
              <p:cNvPr id="86" name="Ink 85">
                <a:extLst>
                  <a:ext uri="{FF2B5EF4-FFF2-40B4-BE49-F238E27FC236}">
                    <a16:creationId xmlns:a16="http://schemas.microsoft.com/office/drawing/2014/main" id="{79393BD8-7998-DF2E-51A6-C1CC2DC6A212}"/>
                  </a:ext>
                </a:extLst>
              </p:cNvPr>
              <p:cNvPicPr/>
              <p:nvPr/>
            </p:nvPicPr>
            <p:blipFill>
              <a:blip r:embed="rId129"/>
              <a:stretch>
                <a:fillRect/>
              </a:stretch>
            </p:blipFill>
            <p:spPr>
              <a:xfrm>
                <a:off x="7698565" y="3176113"/>
                <a:ext cx="4831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7" name="Ink 86">
                <a:extLst>
                  <a:ext uri="{FF2B5EF4-FFF2-40B4-BE49-F238E27FC236}">
                    <a16:creationId xmlns:a16="http://schemas.microsoft.com/office/drawing/2014/main" id="{8BC3F1AC-0B4E-142D-9378-EB58BFF2B498}"/>
                  </a:ext>
                </a:extLst>
              </p14:cNvPr>
              <p14:cNvContentPartPr/>
              <p14:nvPr/>
            </p14:nvContentPartPr>
            <p14:xfrm>
              <a:off x="8964325" y="3257833"/>
              <a:ext cx="2791440" cy="704880"/>
            </p14:xfrm>
          </p:contentPart>
        </mc:Choice>
        <mc:Fallback xmlns="">
          <p:pic>
            <p:nvPicPr>
              <p:cNvPr id="87" name="Ink 86">
                <a:extLst>
                  <a:ext uri="{FF2B5EF4-FFF2-40B4-BE49-F238E27FC236}">
                    <a16:creationId xmlns:a16="http://schemas.microsoft.com/office/drawing/2014/main" id="{8BC3F1AC-0B4E-142D-9378-EB58BFF2B498}"/>
                  </a:ext>
                </a:extLst>
              </p:cNvPr>
              <p:cNvPicPr/>
              <p:nvPr/>
            </p:nvPicPr>
            <p:blipFill>
              <a:blip r:embed="rId131"/>
              <a:stretch>
                <a:fillRect/>
              </a:stretch>
            </p:blipFill>
            <p:spPr>
              <a:xfrm>
                <a:off x="8955325" y="3248833"/>
                <a:ext cx="2809080" cy="7225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8" name="Ink 87">
                <a:extLst>
                  <a:ext uri="{FF2B5EF4-FFF2-40B4-BE49-F238E27FC236}">
                    <a16:creationId xmlns:a16="http://schemas.microsoft.com/office/drawing/2014/main" id="{96C68043-89A0-7823-8B15-5A562762CC6D}"/>
                  </a:ext>
                </a:extLst>
              </p14:cNvPr>
              <p14:cNvContentPartPr/>
              <p14:nvPr/>
            </p14:nvContentPartPr>
            <p14:xfrm>
              <a:off x="11423845" y="3373753"/>
              <a:ext cx="20520" cy="46440"/>
            </p14:xfrm>
          </p:contentPart>
        </mc:Choice>
        <mc:Fallback xmlns="">
          <p:pic>
            <p:nvPicPr>
              <p:cNvPr id="88" name="Ink 87">
                <a:extLst>
                  <a:ext uri="{FF2B5EF4-FFF2-40B4-BE49-F238E27FC236}">
                    <a16:creationId xmlns:a16="http://schemas.microsoft.com/office/drawing/2014/main" id="{96C68043-89A0-7823-8B15-5A562762CC6D}"/>
                  </a:ext>
                </a:extLst>
              </p:cNvPr>
              <p:cNvPicPr/>
              <p:nvPr/>
            </p:nvPicPr>
            <p:blipFill>
              <a:blip r:embed="rId133"/>
              <a:stretch>
                <a:fillRect/>
              </a:stretch>
            </p:blipFill>
            <p:spPr>
              <a:xfrm>
                <a:off x="11414845" y="3364753"/>
                <a:ext cx="381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9" name="Ink 88">
                <a:extLst>
                  <a:ext uri="{FF2B5EF4-FFF2-40B4-BE49-F238E27FC236}">
                    <a16:creationId xmlns:a16="http://schemas.microsoft.com/office/drawing/2014/main" id="{3E90BA4C-688C-5814-EA2D-31A720530FB0}"/>
                  </a:ext>
                </a:extLst>
              </p14:cNvPr>
              <p14:cNvContentPartPr/>
              <p14:nvPr/>
            </p14:nvContentPartPr>
            <p14:xfrm>
              <a:off x="331165" y="4041913"/>
              <a:ext cx="578160" cy="446040"/>
            </p14:xfrm>
          </p:contentPart>
        </mc:Choice>
        <mc:Fallback xmlns="">
          <p:pic>
            <p:nvPicPr>
              <p:cNvPr id="89" name="Ink 88">
                <a:extLst>
                  <a:ext uri="{FF2B5EF4-FFF2-40B4-BE49-F238E27FC236}">
                    <a16:creationId xmlns:a16="http://schemas.microsoft.com/office/drawing/2014/main" id="{3E90BA4C-688C-5814-EA2D-31A720530FB0}"/>
                  </a:ext>
                </a:extLst>
              </p:cNvPr>
              <p:cNvPicPr/>
              <p:nvPr/>
            </p:nvPicPr>
            <p:blipFill>
              <a:blip r:embed="rId135"/>
              <a:stretch>
                <a:fillRect/>
              </a:stretch>
            </p:blipFill>
            <p:spPr>
              <a:xfrm>
                <a:off x="322165" y="4032913"/>
                <a:ext cx="595800" cy="4636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0" name="Ink 89">
                <a:extLst>
                  <a:ext uri="{FF2B5EF4-FFF2-40B4-BE49-F238E27FC236}">
                    <a16:creationId xmlns:a16="http://schemas.microsoft.com/office/drawing/2014/main" id="{F2B9F4F5-5DC2-90B9-2E77-D7CF3E062BB6}"/>
                  </a:ext>
                </a:extLst>
              </p14:cNvPr>
              <p14:cNvContentPartPr/>
              <p14:nvPr/>
            </p14:nvContentPartPr>
            <p14:xfrm>
              <a:off x="404605" y="4194553"/>
              <a:ext cx="335880" cy="18720"/>
            </p14:xfrm>
          </p:contentPart>
        </mc:Choice>
        <mc:Fallback xmlns="">
          <p:pic>
            <p:nvPicPr>
              <p:cNvPr id="90" name="Ink 89">
                <a:extLst>
                  <a:ext uri="{FF2B5EF4-FFF2-40B4-BE49-F238E27FC236}">
                    <a16:creationId xmlns:a16="http://schemas.microsoft.com/office/drawing/2014/main" id="{F2B9F4F5-5DC2-90B9-2E77-D7CF3E062BB6}"/>
                  </a:ext>
                </a:extLst>
              </p:cNvPr>
              <p:cNvPicPr/>
              <p:nvPr/>
            </p:nvPicPr>
            <p:blipFill>
              <a:blip r:embed="rId137"/>
              <a:stretch>
                <a:fillRect/>
              </a:stretch>
            </p:blipFill>
            <p:spPr>
              <a:xfrm>
                <a:off x="395965" y="4185553"/>
                <a:ext cx="3535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3" name="Ink 92">
                <a:extLst>
                  <a:ext uri="{FF2B5EF4-FFF2-40B4-BE49-F238E27FC236}">
                    <a16:creationId xmlns:a16="http://schemas.microsoft.com/office/drawing/2014/main" id="{6FAF7E52-892B-5D68-DC12-D50F7836EBBB}"/>
                  </a:ext>
                </a:extLst>
              </p14:cNvPr>
              <p14:cNvContentPartPr/>
              <p14:nvPr/>
            </p14:nvContentPartPr>
            <p14:xfrm>
              <a:off x="1181485" y="4018513"/>
              <a:ext cx="691560" cy="446400"/>
            </p14:xfrm>
          </p:contentPart>
        </mc:Choice>
        <mc:Fallback xmlns="">
          <p:pic>
            <p:nvPicPr>
              <p:cNvPr id="93" name="Ink 92">
                <a:extLst>
                  <a:ext uri="{FF2B5EF4-FFF2-40B4-BE49-F238E27FC236}">
                    <a16:creationId xmlns:a16="http://schemas.microsoft.com/office/drawing/2014/main" id="{6FAF7E52-892B-5D68-DC12-D50F7836EBBB}"/>
                  </a:ext>
                </a:extLst>
              </p:cNvPr>
              <p:cNvPicPr/>
              <p:nvPr/>
            </p:nvPicPr>
            <p:blipFill>
              <a:blip r:embed="rId139"/>
              <a:stretch>
                <a:fillRect/>
              </a:stretch>
            </p:blipFill>
            <p:spPr>
              <a:xfrm>
                <a:off x="1172485" y="4009513"/>
                <a:ext cx="709200" cy="4640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4" name="Ink 93">
                <a:extLst>
                  <a:ext uri="{FF2B5EF4-FFF2-40B4-BE49-F238E27FC236}">
                    <a16:creationId xmlns:a16="http://schemas.microsoft.com/office/drawing/2014/main" id="{61A87C9B-BCF1-68F0-B402-05BF12113079}"/>
                  </a:ext>
                </a:extLst>
              </p14:cNvPr>
              <p14:cNvContentPartPr/>
              <p14:nvPr/>
            </p14:nvContentPartPr>
            <p14:xfrm>
              <a:off x="1281565" y="4196353"/>
              <a:ext cx="231840" cy="24120"/>
            </p14:xfrm>
          </p:contentPart>
        </mc:Choice>
        <mc:Fallback xmlns="">
          <p:pic>
            <p:nvPicPr>
              <p:cNvPr id="94" name="Ink 93">
                <a:extLst>
                  <a:ext uri="{FF2B5EF4-FFF2-40B4-BE49-F238E27FC236}">
                    <a16:creationId xmlns:a16="http://schemas.microsoft.com/office/drawing/2014/main" id="{61A87C9B-BCF1-68F0-B402-05BF12113079}"/>
                  </a:ext>
                </a:extLst>
              </p:cNvPr>
              <p:cNvPicPr/>
              <p:nvPr/>
            </p:nvPicPr>
            <p:blipFill>
              <a:blip r:embed="rId141"/>
              <a:stretch>
                <a:fillRect/>
              </a:stretch>
            </p:blipFill>
            <p:spPr>
              <a:xfrm>
                <a:off x="1272565" y="4187353"/>
                <a:ext cx="2494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5" name="Ink 94">
                <a:extLst>
                  <a:ext uri="{FF2B5EF4-FFF2-40B4-BE49-F238E27FC236}">
                    <a16:creationId xmlns:a16="http://schemas.microsoft.com/office/drawing/2014/main" id="{29A83E88-4487-4090-2FEE-4503E4BC9E6B}"/>
                  </a:ext>
                </a:extLst>
              </p14:cNvPr>
              <p14:cNvContentPartPr/>
              <p14:nvPr/>
            </p14:nvContentPartPr>
            <p14:xfrm>
              <a:off x="2008405" y="4220113"/>
              <a:ext cx="1162080" cy="257040"/>
            </p14:xfrm>
          </p:contentPart>
        </mc:Choice>
        <mc:Fallback xmlns="">
          <p:pic>
            <p:nvPicPr>
              <p:cNvPr id="95" name="Ink 94">
                <a:extLst>
                  <a:ext uri="{FF2B5EF4-FFF2-40B4-BE49-F238E27FC236}">
                    <a16:creationId xmlns:a16="http://schemas.microsoft.com/office/drawing/2014/main" id="{29A83E88-4487-4090-2FEE-4503E4BC9E6B}"/>
                  </a:ext>
                </a:extLst>
              </p:cNvPr>
              <p:cNvPicPr/>
              <p:nvPr/>
            </p:nvPicPr>
            <p:blipFill>
              <a:blip r:embed="rId143"/>
              <a:stretch>
                <a:fillRect/>
              </a:stretch>
            </p:blipFill>
            <p:spPr>
              <a:xfrm>
                <a:off x="1999765" y="4211113"/>
                <a:ext cx="1179720" cy="274680"/>
              </a:xfrm>
              <a:prstGeom prst="rect">
                <a:avLst/>
              </a:prstGeom>
            </p:spPr>
          </p:pic>
        </mc:Fallback>
      </mc:AlternateContent>
      <p:grpSp>
        <p:nvGrpSpPr>
          <p:cNvPr id="102" name="Group 101">
            <a:extLst>
              <a:ext uri="{FF2B5EF4-FFF2-40B4-BE49-F238E27FC236}">
                <a16:creationId xmlns:a16="http://schemas.microsoft.com/office/drawing/2014/main" id="{48715A5F-9D32-69E7-64E5-A4849BB92070}"/>
              </a:ext>
            </a:extLst>
          </p:cNvPr>
          <p:cNvGrpSpPr/>
          <p:nvPr/>
        </p:nvGrpSpPr>
        <p:grpSpPr>
          <a:xfrm>
            <a:off x="3232045" y="3989353"/>
            <a:ext cx="2602440" cy="749520"/>
            <a:chOff x="3232045" y="3989353"/>
            <a:chExt cx="2602440" cy="749520"/>
          </a:xfrm>
        </p:grpSpPr>
        <mc:AlternateContent xmlns:mc="http://schemas.openxmlformats.org/markup-compatibility/2006" xmlns:p14="http://schemas.microsoft.com/office/powerpoint/2010/main">
          <mc:Choice Requires="p14">
            <p:contentPart p14:bwMode="auto" r:id="rId144">
              <p14:nvContentPartPr>
                <p14:cNvPr id="96" name="Ink 95">
                  <a:extLst>
                    <a:ext uri="{FF2B5EF4-FFF2-40B4-BE49-F238E27FC236}">
                      <a16:creationId xmlns:a16="http://schemas.microsoft.com/office/drawing/2014/main" id="{948A1901-9427-8195-3851-5049E91AC498}"/>
                    </a:ext>
                  </a:extLst>
                </p14:cNvPr>
                <p14:cNvContentPartPr/>
                <p14:nvPr/>
              </p14:nvContentPartPr>
              <p14:xfrm>
                <a:off x="3232045" y="3989353"/>
                <a:ext cx="2337120" cy="749520"/>
              </p14:xfrm>
            </p:contentPart>
          </mc:Choice>
          <mc:Fallback xmlns="">
            <p:pic>
              <p:nvPicPr>
                <p:cNvPr id="96" name="Ink 95">
                  <a:extLst>
                    <a:ext uri="{FF2B5EF4-FFF2-40B4-BE49-F238E27FC236}">
                      <a16:creationId xmlns:a16="http://schemas.microsoft.com/office/drawing/2014/main" id="{948A1901-9427-8195-3851-5049E91AC498}"/>
                    </a:ext>
                  </a:extLst>
                </p:cNvPr>
                <p:cNvPicPr/>
                <p:nvPr/>
              </p:nvPicPr>
              <p:blipFill>
                <a:blip r:embed="rId145"/>
                <a:stretch>
                  <a:fillRect/>
                </a:stretch>
              </p:blipFill>
              <p:spPr>
                <a:xfrm>
                  <a:off x="3223045" y="3980353"/>
                  <a:ext cx="2354760" cy="7671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7" name="Ink 96">
                  <a:extLst>
                    <a:ext uri="{FF2B5EF4-FFF2-40B4-BE49-F238E27FC236}">
                      <a16:creationId xmlns:a16="http://schemas.microsoft.com/office/drawing/2014/main" id="{33245712-A34A-48E4-29E7-82C278EA53D4}"/>
                    </a:ext>
                  </a:extLst>
                </p14:cNvPr>
                <p14:cNvContentPartPr/>
                <p14:nvPr/>
              </p14:nvContentPartPr>
              <p14:xfrm>
                <a:off x="4546765" y="4135153"/>
                <a:ext cx="446760" cy="39960"/>
              </p14:xfrm>
            </p:contentPart>
          </mc:Choice>
          <mc:Fallback xmlns="">
            <p:pic>
              <p:nvPicPr>
                <p:cNvPr id="97" name="Ink 96">
                  <a:extLst>
                    <a:ext uri="{FF2B5EF4-FFF2-40B4-BE49-F238E27FC236}">
                      <a16:creationId xmlns:a16="http://schemas.microsoft.com/office/drawing/2014/main" id="{33245712-A34A-48E4-29E7-82C278EA53D4}"/>
                    </a:ext>
                  </a:extLst>
                </p:cNvPr>
                <p:cNvPicPr/>
                <p:nvPr/>
              </p:nvPicPr>
              <p:blipFill>
                <a:blip r:embed="rId147"/>
                <a:stretch>
                  <a:fillRect/>
                </a:stretch>
              </p:blipFill>
              <p:spPr>
                <a:xfrm>
                  <a:off x="4537765" y="4126513"/>
                  <a:ext cx="4644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8" name="Ink 97">
                  <a:extLst>
                    <a:ext uri="{FF2B5EF4-FFF2-40B4-BE49-F238E27FC236}">
                      <a16:creationId xmlns:a16="http://schemas.microsoft.com/office/drawing/2014/main" id="{544E0F3A-82F2-05DC-7317-4E4CD618C20F}"/>
                    </a:ext>
                  </a:extLst>
                </p14:cNvPr>
                <p14:cNvContentPartPr/>
                <p14:nvPr/>
              </p14:nvContentPartPr>
              <p14:xfrm>
                <a:off x="3326725" y="4085473"/>
                <a:ext cx="675000" cy="133920"/>
              </p14:xfrm>
            </p:contentPart>
          </mc:Choice>
          <mc:Fallback xmlns="">
            <p:pic>
              <p:nvPicPr>
                <p:cNvPr id="98" name="Ink 97">
                  <a:extLst>
                    <a:ext uri="{FF2B5EF4-FFF2-40B4-BE49-F238E27FC236}">
                      <a16:creationId xmlns:a16="http://schemas.microsoft.com/office/drawing/2014/main" id="{544E0F3A-82F2-05DC-7317-4E4CD618C20F}"/>
                    </a:ext>
                  </a:extLst>
                </p:cNvPr>
                <p:cNvPicPr/>
                <p:nvPr/>
              </p:nvPicPr>
              <p:blipFill>
                <a:blip r:embed="rId149"/>
                <a:stretch>
                  <a:fillRect/>
                </a:stretch>
              </p:blipFill>
              <p:spPr>
                <a:xfrm>
                  <a:off x="3318085" y="4076833"/>
                  <a:ext cx="6926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1" name="Ink 100">
                  <a:extLst>
                    <a:ext uri="{FF2B5EF4-FFF2-40B4-BE49-F238E27FC236}">
                      <a16:creationId xmlns:a16="http://schemas.microsoft.com/office/drawing/2014/main" id="{6DDF43B8-C173-5FDC-B643-461A7A0EA749}"/>
                    </a:ext>
                  </a:extLst>
                </p14:cNvPr>
                <p14:cNvContentPartPr/>
                <p14:nvPr/>
              </p14:nvContentPartPr>
              <p14:xfrm>
                <a:off x="5825485" y="4524673"/>
                <a:ext cx="9000" cy="7920"/>
              </p14:xfrm>
            </p:contentPart>
          </mc:Choice>
          <mc:Fallback xmlns="">
            <p:pic>
              <p:nvPicPr>
                <p:cNvPr id="101" name="Ink 100">
                  <a:extLst>
                    <a:ext uri="{FF2B5EF4-FFF2-40B4-BE49-F238E27FC236}">
                      <a16:creationId xmlns:a16="http://schemas.microsoft.com/office/drawing/2014/main" id="{6DDF43B8-C173-5FDC-B643-461A7A0EA749}"/>
                    </a:ext>
                  </a:extLst>
                </p:cNvPr>
                <p:cNvPicPr/>
                <p:nvPr/>
              </p:nvPicPr>
              <p:blipFill>
                <a:blip r:embed="rId151"/>
                <a:stretch>
                  <a:fillRect/>
                </a:stretch>
              </p:blipFill>
              <p:spPr>
                <a:xfrm>
                  <a:off x="5816485" y="4516033"/>
                  <a:ext cx="26640" cy="25560"/>
                </a:xfrm>
                <a:prstGeom prst="rect">
                  <a:avLst/>
                </a:prstGeom>
              </p:spPr>
            </p:pic>
          </mc:Fallback>
        </mc:AlternateContent>
      </p:grpSp>
      <p:sp>
        <p:nvSpPr>
          <p:cNvPr id="2" name="TextBox 1">
            <a:extLst>
              <a:ext uri="{FF2B5EF4-FFF2-40B4-BE49-F238E27FC236}">
                <a16:creationId xmlns:a16="http://schemas.microsoft.com/office/drawing/2014/main" id="{43219AB8-8503-09C2-C7A9-D7483EB13235}"/>
              </a:ext>
            </a:extLst>
          </p:cNvPr>
          <p:cNvSpPr txBox="1"/>
          <p:nvPr/>
        </p:nvSpPr>
        <p:spPr>
          <a:xfrm>
            <a:off x="957925" y="5043399"/>
            <a:ext cx="10392081" cy="646331"/>
          </a:xfrm>
          <a:prstGeom prst="rect">
            <a:avLst/>
          </a:prstGeom>
          <a:noFill/>
        </p:spPr>
        <p:txBody>
          <a:bodyPr wrap="square" rtlCol="0">
            <a:spAutoFit/>
          </a:bodyPr>
          <a:lstStyle/>
          <a:p>
            <a:r>
              <a:rPr lang="en-US" dirty="0"/>
              <a:t>This is similar to how electrons can propagate long distances without scattering in metals, where electron density is 10^22/cm</a:t>
            </a:r>
            <a:r>
              <a:rPr lang="en-US" baseline="30000" dirty="0"/>
              <a:t>3</a:t>
            </a:r>
            <a:r>
              <a:rPr lang="en-US" dirty="0"/>
              <a:t>.  </a:t>
            </a:r>
          </a:p>
        </p:txBody>
      </p:sp>
    </p:spTree>
    <p:extLst>
      <p:ext uri="{BB962C8B-B14F-4D97-AF65-F5344CB8AC3E}">
        <p14:creationId xmlns:p14="http://schemas.microsoft.com/office/powerpoint/2010/main" val="4163324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7E7B5B-F00F-440C-2C2F-9E55A8686920}"/>
              </a:ext>
            </a:extLst>
          </p:cNvPr>
          <p:cNvPicPr>
            <a:picLocks noChangeAspect="1"/>
          </p:cNvPicPr>
          <p:nvPr/>
        </p:nvPicPr>
        <p:blipFill rotWithShape="1">
          <a:blip r:embed="rId2"/>
          <a:srcRect l="10386"/>
          <a:stretch/>
        </p:blipFill>
        <p:spPr>
          <a:xfrm>
            <a:off x="107576" y="91568"/>
            <a:ext cx="4176681" cy="3337432"/>
          </a:xfrm>
          <a:prstGeom prst="rect">
            <a:avLst/>
          </a:prstGeom>
        </p:spPr>
      </p:pic>
      <p:grpSp>
        <p:nvGrpSpPr>
          <p:cNvPr id="10" name="Group 9">
            <a:extLst>
              <a:ext uri="{FF2B5EF4-FFF2-40B4-BE49-F238E27FC236}">
                <a16:creationId xmlns:a16="http://schemas.microsoft.com/office/drawing/2014/main" id="{34341E98-CF9F-C331-83CA-420B1D69D0A5}"/>
              </a:ext>
            </a:extLst>
          </p:cNvPr>
          <p:cNvGrpSpPr/>
          <p:nvPr/>
        </p:nvGrpSpPr>
        <p:grpSpPr>
          <a:xfrm>
            <a:off x="5306725" y="161113"/>
            <a:ext cx="3908160" cy="623520"/>
            <a:chOff x="5306725" y="161113"/>
            <a:chExt cx="3908160" cy="62352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21C141C7-FD21-AC3C-CC00-4F7A696E9387}"/>
                    </a:ext>
                  </a:extLst>
                </p14:cNvPr>
                <p14:cNvContentPartPr/>
                <p14:nvPr/>
              </p14:nvContentPartPr>
              <p14:xfrm>
                <a:off x="5306725" y="161113"/>
                <a:ext cx="1825560" cy="462240"/>
              </p14:xfrm>
            </p:contentPart>
          </mc:Choice>
          <mc:Fallback xmlns="">
            <p:pic>
              <p:nvPicPr>
                <p:cNvPr id="5" name="Ink 4">
                  <a:extLst>
                    <a:ext uri="{FF2B5EF4-FFF2-40B4-BE49-F238E27FC236}">
                      <a16:creationId xmlns:a16="http://schemas.microsoft.com/office/drawing/2014/main" id="{21C141C7-FD21-AC3C-CC00-4F7A696E9387}"/>
                    </a:ext>
                  </a:extLst>
                </p:cNvPr>
                <p:cNvPicPr/>
                <p:nvPr/>
              </p:nvPicPr>
              <p:blipFill>
                <a:blip r:embed="rId4"/>
                <a:stretch>
                  <a:fillRect/>
                </a:stretch>
              </p:blipFill>
              <p:spPr>
                <a:xfrm>
                  <a:off x="5297725" y="152113"/>
                  <a:ext cx="1843200" cy="479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6872024F-4324-725C-1CBE-958DC696FAD9}"/>
                    </a:ext>
                  </a:extLst>
                </p14:cNvPr>
                <p14:cNvContentPartPr/>
                <p14:nvPr/>
              </p14:nvContentPartPr>
              <p14:xfrm>
                <a:off x="6643045" y="342193"/>
                <a:ext cx="36360" cy="6120"/>
              </p14:xfrm>
            </p:contentPart>
          </mc:Choice>
          <mc:Fallback xmlns="">
            <p:pic>
              <p:nvPicPr>
                <p:cNvPr id="6" name="Ink 5">
                  <a:extLst>
                    <a:ext uri="{FF2B5EF4-FFF2-40B4-BE49-F238E27FC236}">
                      <a16:creationId xmlns:a16="http://schemas.microsoft.com/office/drawing/2014/main" id="{6872024F-4324-725C-1CBE-958DC696FAD9}"/>
                    </a:ext>
                  </a:extLst>
                </p:cNvPr>
                <p:cNvPicPr/>
                <p:nvPr/>
              </p:nvPicPr>
              <p:blipFill>
                <a:blip r:embed="rId6"/>
                <a:stretch>
                  <a:fillRect/>
                </a:stretch>
              </p:blipFill>
              <p:spPr>
                <a:xfrm>
                  <a:off x="6634045" y="333193"/>
                  <a:ext cx="540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F2BDD3AD-A7A2-AE23-25A3-4095ECDE75A1}"/>
                    </a:ext>
                  </a:extLst>
                </p14:cNvPr>
                <p14:cNvContentPartPr/>
                <p14:nvPr/>
              </p14:nvContentPartPr>
              <p14:xfrm>
                <a:off x="6281605" y="276673"/>
                <a:ext cx="39960" cy="36720"/>
              </p14:xfrm>
            </p:contentPart>
          </mc:Choice>
          <mc:Fallback xmlns="">
            <p:pic>
              <p:nvPicPr>
                <p:cNvPr id="7" name="Ink 6">
                  <a:extLst>
                    <a:ext uri="{FF2B5EF4-FFF2-40B4-BE49-F238E27FC236}">
                      <a16:creationId xmlns:a16="http://schemas.microsoft.com/office/drawing/2014/main" id="{F2BDD3AD-A7A2-AE23-25A3-4095ECDE75A1}"/>
                    </a:ext>
                  </a:extLst>
                </p:cNvPr>
                <p:cNvPicPr/>
                <p:nvPr/>
              </p:nvPicPr>
              <p:blipFill>
                <a:blip r:embed="rId8"/>
                <a:stretch>
                  <a:fillRect/>
                </a:stretch>
              </p:blipFill>
              <p:spPr>
                <a:xfrm>
                  <a:off x="6272965" y="267673"/>
                  <a:ext cx="576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337B6066-5862-52DA-C02F-91FF74F38B45}"/>
                    </a:ext>
                  </a:extLst>
                </p14:cNvPr>
                <p14:cNvContentPartPr/>
                <p14:nvPr/>
              </p14:nvContentPartPr>
              <p14:xfrm>
                <a:off x="7517125" y="189553"/>
                <a:ext cx="1697760" cy="595080"/>
              </p14:xfrm>
            </p:contentPart>
          </mc:Choice>
          <mc:Fallback xmlns="">
            <p:pic>
              <p:nvPicPr>
                <p:cNvPr id="9" name="Ink 8">
                  <a:extLst>
                    <a:ext uri="{FF2B5EF4-FFF2-40B4-BE49-F238E27FC236}">
                      <a16:creationId xmlns:a16="http://schemas.microsoft.com/office/drawing/2014/main" id="{337B6066-5862-52DA-C02F-91FF74F38B45}"/>
                    </a:ext>
                  </a:extLst>
                </p:cNvPr>
                <p:cNvPicPr/>
                <p:nvPr/>
              </p:nvPicPr>
              <p:blipFill>
                <a:blip r:embed="rId10"/>
                <a:stretch>
                  <a:fillRect/>
                </a:stretch>
              </p:blipFill>
              <p:spPr>
                <a:xfrm>
                  <a:off x="7508485" y="180913"/>
                  <a:ext cx="1715400" cy="612720"/>
                </a:xfrm>
                <a:prstGeom prst="rect">
                  <a:avLst/>
                </a:prstGeom>
              </p:spPr>
            </p:pic>
          </mc:Fallback>
        </mc:AlternateContent>
      </p:grpSp>
      <p:grpSp>
        <p:nvGrpSpPr>
          <p:cNvPr id="18" name="Group 17">
            <a:extLst>
              <a:ext uri="{FF2B5EF4-FFF2-40B4-BE49-F238E27FC236}">
                <a16:creationId xmlns:a16="http://schemas.microsoft.com/office/drawing/2014/main" id="{C719810A-2BE0-7277-5CB5-5E4BA4D9D274}"/>
              </a:ext>
            </a:extLst>
          </p:cNvPr>
          <p:cNvGrpSpPr/>
          <p:nvPr/>
        </p:nvGrpSpPr>
        <p:grpSpPr>
          <a:xfrm>
            <a:off x="9516205" y="201073"/>
            <a:ext cx="2333160" cy="490680"/>
            <a:chOff x="9516205" y="201073"/>
            <a:chExt cx="2333160" cy="490680"/>
          </a:xfrm>
        </p:grpSpPr>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569C05DE-84B8-BD89-2F69-2ED42483242F}"/>
                    </a:ext>
                  </a:extLst>
                </p14:cNvPr>
                <p14:cNvContentPartPr/>
                <p14:nvPr/>
              </p14:nvContentPartPr>
              <p14:xfrm>
                <a:off x="9516205" y="201073"/>
                <a:ext cx="1710360" cy="463320"/>
              </p14:xfrm>
            </p:contentPart>
          </mc:Choice>
          <mc:Fallback xmlns="">
            <p:pic>
              <p:nvPicPr>
                <p:cNvPr id="11" name="Ink 10">
                  <a:extLst>
                    <a:ext uri="{FF2B5EF4-FFF2-40B4-BE49-F238E27FC236}">
                      <a16:creationId xmlns:a16="http://schemas.microsoft.com/office/drawing/2014/main" id="{569C05DE-84B8-BD89-2F69-2ED42483242F}"/>
                    </a:ext>
                  </a:extLst>
                </p:cNvPr>
                <p:cNvPicPr/>
                <p:nvPr/>
              </p:nvPicPr>
              <p:blipFill>
                <a:blip r:embed="rId12"/>
                <a:stretch>
                  <a:fillRect/>
                </a:stretch>
              </p:blipFill>
              <p:spPr>
                <a:xfrm>
                  <a:off x="9507565" y="192073"/>
                  <a:ext cx="1728000" cy="480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ADC2383B-DE29-15B1-38E9-17AEC729B09F}"/>
                    </a:ext>
                  </a:extLst>
                </p14:cNvPr>
                <p14:cNvContentPartPr/>
                <p14:nvPr/>
              </p14:nvContentPartPr>
              <p14:xfrm>
                <a:off x="10764685" y="418873"/>
                <a:ext cx="34200" cy="4680"/>
              </p14:xfrm>
            </p:contentPart>
          </mc:Choice>
          <mc:Fallback xmlns="">
            <p:pic>
              <p:nvPicPr>
                <p:cNvPr id="12" name="Ink 11">
                  <a:extLst>
                    <a:ext uri="{FF2B5EF4-FFF2-40B4-BE49-F238E27FC236}">
                      <a16:creationId xmlns:a16="http://schemas.microsoft.com/office/drawing/2014/main" id="{ADC2383B-DE29-15B1-38E9-17AEC729B09F}"/>
                    </a:ext>
                  </a:extLst>
                </p:cNvPr>
                <p:cNvPicPr/>
                <p:nvPr/>
              </p:nvPicPr>
              <p:blipFill>
                <a:blip r:embed="rId14"/>
                <a:stretch>
                  <a:fillRect/>
                </a:stretch>
              </p:blipFill>
              <p:spPr>
                <a:xfrm>
                  <a:off x="10756045" y="409873"/>
                  <a:ext cx="518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D965862B-302B-7F1F-63EB-9A8EF322EF39}"/>
                    </a:ext>
                  </a:extLst>
                </p14:cNvPr>
                <p14:cNvContentPartPr/>
                <p14:nvPr/>
              </p14:nvContentPartPr>
              <p14:xfrm>
                <a:off x="9930205" y="284233"/>
                <a:ext cx="894240" cy="116640"/>
              </p14:xfrm>
            </p:contentPart>
          </mc:Choice>
          <mc:Fallback xmlns="">
            <p:pic>
              <p:nvPicPr>
                <p:cNvPr id="13" name="Ink 12">
                  <a:extLst>
                    <a:ext uri="{FF2B5EF4-FFF2-40B4-BE49-F238E27FC236}">
                      <a16:creationId xmlns:a16="http://schemas.microsoft.com/office/drawing/2014/main" id="{D965862B-302B-7F1F-63EB-9A8EF322EF39}"/>
                    </a:ext>
                  </a:extLst>
                </p:cNvPr>
                <p:cNvPicPr/>
                <p:nvPr/>
              </p:nvPicPr>
              <p:blipFill>
                <a:blip r:embed="rId16"/>
                <a:stretch>
                  <a:fillRect/>
                </a:stretch>
              </p:blipFill>
              <p:spPr>
                <a:xfrm>
                  <a:off x="9921565" y="275233"/>
                  <a:ext cx="9118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3FFB11A0-B37C-4599-6420-C91F31690A7A}"/>
                    </a:ext>
                  </a:extLst>
                </p14:cNvPr>
                <p14:cNvContentPartPr/>
                <p14:nvPr/>
              </p14:nvContentPartPr>
              <p14:xfrm>
                <a:off x="11510245" y="285313"/>
                <a:ext cx="339120" cy="406440"/>
              </p14:xfrm>
            </p:contentPart>
          </mc:Choice>
          <mc:Fallback xmlns="">
            <p:pic>
              <p:nvPicPr>
                <p:cNvPr id="14" name="Ink 13">
                  <a:extLst>
                    <a:ext uri="{FF2B5EF4-FFF2-40B4-BE49-F238E27FC236}">
                      <a16:creationId xmlns:a16="http://schemas.microsoft.com/office/drawing/2014/main" id="{3FFB11A0-B37C-4599-6420-C91F31690A7A}"/>
                    </a:ext>
                  </a:extLst>
                </p:cNvPr>
                <p:cNvPicPr/>
                <p:nvPr/>
              </p:nvPicPr>
              <p:blipFill>
                <a:blip r:embed="rId18"/>
                <a:stretch>
                  <a:fillRect/>
                </a:stretch>
              </p:blipFill>
              <p:spPr>
                <a:xfrm>
                  <a:off x="11501605" y="276313"/>
                  <a:ext cx="356760" cy="424080"/>
                </a:xfrm>
                <a:prstGeom prst="rect">
                  <a:avLst/>
                </a:prstGeom>
              </p:spPr>
            </p:pic>
          </mc:Fallback>
        </mc:AlternateContent>
      </p:grpSp>
      <p:grpSp>
        <p:nvGrpSpPr>
          <p:cNvPr id="31" name="Group 30">
            <a:extLst>
              <a:ext uri="{FF2B5EF4-FFF2-40B4-BE49-F238E27FC236}">
                <a16:creationId xmlns:a16="http://schemas.microsoft.com/office/drawing/2014/main" id="{E011EF38-98F5-86EE-CBC2-EA2F914A2962}"/>
              </a:ext>
            </a:extLst>
          </p:cNvPr>
          <p:cNvGrpSpPr/>
          <p:nvPr/>
        </p:nvGrpSpPr>
        <p:grpSpPr>
          <a:xfrm>
            <a:off x="5529205" y="863833"/>
            <a:ext cx="2559960" cy="626040"/>
            <a:chOff x="5529205" y="863833"/>
            <a:chExt cx="2559960" cy="626040"/>
          </a:xfrm>
        </p:grpSpPr>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96A4C60D-9F73-6F62-BBEC-EB89B0050372}"/>
                    </a:ext>
                  </a:extLst>
                </p14:cNvPr>
                <p14:cNvContentPartPr/>
                <p14:nvPr/>
              </p14:nvContentPartPr>
              <p14:xfrm>
                <a:off x="5561605" y="938353"/>
                <a:ext cx="229680" cy="305280"/>
              </p14:xfrm>
            </p:contentPart>
          </mc:Choice>
          <mc:Fallback xmlns="">
            <p:pic>
              <p:nvPicPr>
                <p:cNvPr id="15" name="Ink 14">
                  <a:extLst>
                    <a:ext uri="{FF2B5EF4-FFF2-40B4-BE49-F238E27FC236}">
                      <a16:creationId xmlns:a16="http://schemas.microsoft.com/office/drawing/2014/main" id="{96A4C60D-9F73-6F62-BBEC-EB89B0050372}"/>
                    </a:ext>
                  </a:extLst>
                </p:cNvPr>
                <p:cNvPicPr/>
                <p:nvPr/>
              </p:nvPicPr>
              <p:blipFill>
                <a:blip r:embed="rId20"/>
                <a:stretch>
                  <a:fillRect/>
                </a:stretch>
              </p:blipFill>
              <p:spPr>
                <a:xfrm>
                  <a:off x="5552965" y="929353"/>
                  <a:ext cx="24732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a:extLst>
                    <a:ext uri="{FF2B5EF4-FFF2-40B4-BE49-F238E27FC236}">
                      <a16:creationId xmlns:a16="http://schemas.microsoft.com/office/drawing/2014/main" id="{949A7B5C-6781-2827-4BA3-2FC43C2D60FE}"/>
                    </a:ext>
                  </a:extLst>
                </p14:cNvPr>
                <p14:cNvContentPartPr/>
                <p14:nvPr/>
              </p14:nvContentPartPr>
              <p14:xfrm>
                <a:off x="5529205" y="863833"/>
                <a:ext cx="320760" cy="14400"/>
              </p14:xfrm>
            </p:contentPart>
          </mc:Choice>
          <mc:Fallback xmlns="">
            <p:pic>
              <p:nvPicPr>
                <p:cNvPr id="16" name="Ink 15">
                  <a:extLst>
                    <a:ext uri="{FF2B5EF4-FFF2-40B4-BE49-F238E27FC236}">
                      <a16:creationId xmlns:a16="http://schemas.microsoft.com/office/drawing/2014/main" id="{949A7B5C-6781-2827-4BA3-2FC43C2D60FE}"/>
                    </a:ext>
                  </a:extLst>
                </p:cNvPr>
                <p:cNvPicPr/>
                <p:nvPr/>
              </p:nvPicPr>
              <p:blipFill>
                <a:blip r:embed="rId22"/>
                <a:stretch>
                  <a:fillRect/>
                </a:stretch>
              </p:blipFill>
              <p:spPr>
                <a:xfrm>
                  <a:off x="5520205" y="854833"/>
                  <a:ext cx="3384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Ink 18">
                  <a:extLst>
                    <a:ext uri="{FF2B5EF4-FFF2-40B4-BE49-F238E27FC236}">
                      <a16:creationId xmlns:a16="http://schemas.microsoft.com/office/drawing/2014/main" id="{428295A3-58D4-A4D6-B44D-2F8870558ABE}"/>
                    </a:ext>
                  </a:extLst>
                </p14:cNvPr>
                <p14:cNvContentPartPr/>
                <p14:nvPr/>
              </p14:nvContentPartPr>
              <p14:xfrm>
                <a:off x="5765725" y="1162273"/>
                <a:ext cx="470160" cy="271800"/>
              </p14:xfrm>
            </p:contentPart>
          </mc:Choice>
          <mc:Fallback xmlns="">
            <p:pic>
              <p:nvPicPr>
                <p:cNvPr id="19" name="Ink 18">
                  <a:extLst>
                    <a:ext uri="{FF2B5EF4-FFF2-40B4-BE49-F238E27FC236}">
                      <a16:creationId xmlns:a16="http://schemas.microsoft.com/office/drawing/2014/main" id="{428295A3-58D4-A4D6-B44D-2F8870558ABE}"/>
                    </a:ext>
                  </a:extLst>
                </p:cNvPr>
                <p:cNvPicPr/>
                <p:nvPr/>
              </p:nvPicPr>
              <p:blipFill>
                <a:blip r:embed="rId24"/>
                <a:stretch>
                  <a:fillRect/>
                </a:stretch>
              </p:blipFill>
              <p:spPr>
                <a:xfrm>
                  <a:off x="5756725" y="1153273"/>
                  <a:ext cx="48780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Ink 20">
                  <a:extLst>
                    <a:ext uri="{FF2B5EF4-FFF2-40B4-BE49-F238E27FC236}">
                      <a16:creationId xmlns:a16="http://schemas.microsoft.com/office/drawing/2014/main" id="{E5DB8074-3A7A-140F-BC30-6F18D16B8E21}"/>
                    </a:ext>
                  </a:extLst>
                </p14:cNvPr>
                <p14:cNvContentPartPr/>
                <p14:nvPr/>
              </p14:nvContentPartPr>
              <p14:xfrm>
                <a:off x="6605245" y="1077673"/>
                <a:ext cx="245520" cy="50040"/>
              </p14:xfrm>
            </p:contentPart>
          </mc:Choice>
          <mc:Fallback xmlns="">
            <p:pic>
              <p:nvPicPr>
                <p:cNvPr id="21" name="Ink 20">
                  <a:extLst>
                    <a:ext uri="{FF2B5EF4-FFF2-40B4-BE49-F238E27FC236}">
                      <a16:creationId xmlns:a16="http://schemas.microsoft.com/office/drawing/2014/main" id="{E5DB8074-3A7A-140F-BC30-6F18D16B8E21}"/>
                    </a:ext>
                  </a:extLst>
                </p:cNvPr>
                <p:cNvPicPr/>
                <p:nvPr/>
              </p:nvPicPr>
              <p:blipFill>
                <a:blip r:embed="rId26"/>
                <a:stretch>
                  <a:fillRect/>
                </a:stretch>
              </p:blipFill>
              <p:spPr>
                <a:xfrm>
                  <a:off x="6596605" y="1069033"/>
                  <a:ext cx="2631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Ink 21">
                  <a:extLst>
                    <a:ext uri="{FF2B5EF4-FFF2-40B4-BE49-F238E27FC236}">
                      <a16:creationId xmlns:a16="http://schemas.microsoft.com/office/drawing/2014/main" id="{CEB06904-602B-FF3D-316F-C02B11F0FDEF}"/>
                    </a:ext>
                  </a:extLst>
                </p14:cNvPr>
                <p14:cNvContentPartPr/>
                <p14:nvPr/>
              </p14:nvContentPartPr>
              <p14:xfrm>
                <a:off x="6594085" y="1200073"/>
                <a:ext cx="234720" cy="6480"/>
              </p14:xfrm>
            </p:contentPart>
          </mc:Choice>
          <mc:Fallback xmlns="">
            <p:pic>
              <p:nvPicPr>
                <p:cNvPr id="22" name="Ink 21">
                  <a:extLst>
                    <a:ext uri="{FF2B5EF4-FFF2-40B4-BE49-F238E27FC236}">
                      <a16:creationId xmlns:a16="http://schemas.microsoft.com/office/drawing/2014/main" id="{CEB06904-602B-FF3D-316F-C02B11F0FDEF}"/>
                    </a:ext>
                  </a:extLst>
                </p:cNvPr>
                <p:cNvPicPr/>
                <p:nvPr/>
              </p:nvPicPr>
              <p:blipFill>
                <a:blip r:embed="rId28"/>
                <a:stretch>
                  <a:fillRect/>
                </a:stretch>
              </p:blipFill>
              <p:spPr>
                <a:xfrm>
                  <a:off x="6585085" y="1191433"/>
                  <a:ext cx="2523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Ink 23">
                  <a:extLst>
                    <a:ext uri="{FF2B5EF4-FFF2-40B4-BE49-F238E27FC236}">
                      <a16:creationId xmlns:a16="http://schemas.microsoft.com/office/drawing/2014/main" id="{E37F63D8-C41D-2339-F3B0-8DF2F53577E8}"/>
                    </a:ext>
                  </a:extLst>
                </p14:cNvPr>
                <p14:cNvContentPartPr/>
                <p14:nvPr/>
              </p14:nvContentPartPr>
              <p14:xfrm>
                <a:off x="7082245" y="1006033"/>
                <a:ext cx="149400" cy="389160"/>
              </p14:xfrm>
            </p:contentPart>
          </mc:Choice>
          <mc:Fallback xmlns="">
            <p:pic>
              <p:nvPicPr>
                <p:cNvPr id="24" name="Ink 23">
                  <a:extLst>
                    <a:ext uri="{FF2B5EF4-FFF2-40B4-BE49-F238E27FC236}">
                      <a16:creationId xmlns:a16="http://schemas.microsoft.com/office/drawing/2014/main" id="{E37F63D8-C41D-2339-F3B0-8DF2F53577E8}"/>
                    </a:ext>
                  </a:extLst>
                </p:cNvPr>
                <p:cNvPicPr/>
                <p:nvPr/>
              </p:nvPicPr>
              <p:blipFill>
                <a:blip r:embed="rId30"/>
                <a:stretch>
                  <a:fillRect/>
                </a:stretch>
              </p:blipFill>
              <p:spPr>
                <a:xfrm>
                  <a:off x="7073245" y="997393"/>
                  <a:ext cx="167040" cy="406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Ink 24">
                  <a:extLst>
                    <a:ext uri="{FF2B5EF4-FFF2-40B4-BE49-F238E27FC236}">
                      <a16:creationId xmlns:a16="http://schemas.microsoft.com/office/drawing/2014/main" id="{8BBB018B-00C3-5EE4-68CF-BDB6285110E9}"/>
                    </a:ext>
                  </a:extLst>
                </p14:cNvPr>
                <p14:cNvContentPartPr/>
                <p14:nvPr/>
              </p14:nvContentPartPr>
              <p14:xfrm>
                <a:off x="7220125" y="1354873"/>
                <a:ext cx="177840" cy="127440"/>
              </p14:xfrm>
            </p:contentPart>
          </mc:Choice>
          <mc:Fallback xmlns="">
            <p:pic>
              <p:nvPicPr>
                <p:cNvPr id="25" name="Ink 24">
                  <a:extLst>
                    <a:ext uri="{FF2B5EF4-FFF2-40B4-BE49-F238E27FC236}">
                      <a16:creationId xmlns:a16="http://schemas.microsoft.com/office/drawing/2014/main" id="{8BBB018B-00C3-5EE4-68CF-BDB6285110E9}"/>
                    </a:ext>
                  </a:extLst>
                </p:cNvPr>
                <p:cNvPicPr/>
                <p:nvPr/>
              </p:nvPicPr>
              <p:blipFill>
                <a:blip r:embed="rId32"/>
                <a:stretch>
                  <a:fillRect/>
                </a:stretch>
              </p:blipFill>
              <p:spPr>
                <a:xfrm>
                  <a:off x="7211125" y="1345873"/>
                  <a:ext cx="1954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Ink 25">
                  <a:extLst>
                    <a:ext uri="{FF2B5EF4-FFF2-40B4-BE49-F238E27FC236}">
                      <a16:creationId xmlns:a16="http://schemas.microsoft.com/office/drawing/2014/main" id="{E5B324AD-8428-5FA5-1266-F5768C83D4D6}"/>
                    </a:ext>
                  </a:extLst>
                </p14:cNvPr>
                <p14:cNvContentPartPr/>
                <p14:nvPr/>
              </p14:nvContentPartPr>
              <p14:xfrm>
                <a:off x="7085845" y="948793"/>
                <a:ext cx="202680" cy="22680"/>
              </p14:xfrm>
            </p:contentPart>
          </mc:Choice>
          <mc:Fallback xmlns="">
            <p:pic>
              <p:nvPicPr>
                <p:cNvPr id="26" name="Ink 25">
                  <a:extLst>
                    <a:ext uri="{FF2B5EF4-FFF2-40B4-BE49-F238E27FC236}">
                      <a16:creationId xmlns:a16="http://schemas.microsoft.com/office/drawing/2014/main" id="{E5B324AD-8428-5FA5-1266-F5768C83D4D6}"/>
                    </a:ext>
                  </a:extLst>
                </p:cNvPr>
                <p:cNvPicPr/>
                <p:nvPr/>
              </p:nvPicPr>
              <p:blipFill>
                <a:blip r:embed="rId34"/>
                <a:stretch>
                  <a:fillRect/>
                </a:stretch>
              </p:blipFill>
              <p:spPr>
                <a:xfrm>
                  <a:off x="7076845" y="939793"/>
                  <a:ext cx="2203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7" name="Ink 26">
                  <a:extLst>
                    <a:ext uri="{FF2B5EF4-FFF2-40B4-BE49-F238E27FC236}">
                      <a16:creationId xmlns:a16="http://schemas.microsoft.com/office/drawing/2014/main" id="{6A2D97E6-83F3-2F85-6D3D-856E56EEE932}"/>
                    </a:ext>
                  </a:extLst>
                </p14:cNvPr>
                <p14:cNvContentPartPr/>
                <p14:nvPr/>
              </p14:nvContentPartPr>
              <p14:xfrm>
                <a:off x="7487605" y="1157593"/>
                <a:ext cx="173160" cy="16560"/>
              </p14:xfrm>
            </p:contentPart>
          </mc:Choice>
          <mc:Fallback xmlns="">
            <p:pic>
              <p:nvPicPr>
                <p:cNvPr id="27" name="Ink 26">
                  <a:extLst>
                    <a:ext uri="{FF2B5EF4-FFF2-40B4-BE49-F238E27FC236}">
                      <a16:creationId xmlns:a16="http://schemas.microsoft.com/office/drawing/2014/main" id="{6A2D97E6-83F3-2F85-6D3D-856E56EEE932}"/>
                    </a:ext>
                  </a:extLst>
                </p:cNvPr>
                <p:cNvPicPr/>
                <p:nvPr/>
              </p:nvPicPr>
              <p:blipFill>
                <a:blip r:embed="rId36"/>
                <a:stretch>
                  <a:fillRect/>
                </a:stretch>
              </p:blipFill>
              <p:spPr>
                <a:xfrm>
                  <a:off x="7478605" y="1148953"/>
                  <a:ext cx="1908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8" name="Ink 27">
                  <a:extLst>
                    <a:ext uri="{FF2B5EF4-FFF2-40B4-BE49-F238E27FC236}">
                      <a16:creationId xmlns:a16="http://schemas.microsoft.com/office/drawing/2014/main" id="{F8B18F23-A5A4-ECB9-9A21-AAB167E138F7}"/>
                    </a:ext>
                  </a:extLst>
                </p14:cNvPr>
                <p14:cNvContentPartPr/>
                <p14:nvPr/>
              </p14:nvContentPartPr>
              <p14:xfrm>
                <a:off x="7835005" y="1041673"/>
                <a:ext cx="183600" cy="387360"/>
              </p14:xfrm>
            </p:contentPart>
          </mc:Choice>
          <mc:Fallback xmlns="">
            <p:pic>
              <p:nvPicPr>
                <p:cNvPr id="28" name="Ink 27">
                  <a:extLst>
                    <a:ext uri="{FF2B5EF4-FFF2-40B4-BE49-F238E27FC236}">
                      <a16:creationId xmlns:a16="http://schemas.microsoft.com/office/drawing/2014/main" id="{F8B18F23-A5A4-ECB9-9A21-AAB167E138F7}"/>
                    </a:ext>
                  </a:extLst>
                </p:cNvPr>
                <p:cNvPicPr/>
                <p:nvPr/>
              </p:nvPicPr>
              <p:blipFill>
                <a:blip r:embed="rId38"/>
                <a:stretch>
                  <a:fillRect/>
                </a:stretch>
              </p:blipFill>
              <p:spPr>
                <a:xfrm>
                  <a:off x="7826365" y="1032673"/>
                  <a:ext cx="201240" cy="405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Ink 28">
                  <a:extLst>
                    <a:ext uri="{FF2B5EF4-FFF2-40B4-BE49-F238E27FC236}">
                      <a16:creationId xmlns:a16="http://schemas.microsoft.com/office/drawing/2014/main" id="{AEE3850A-D008-DB10-CFB6-699D8A63B990}"/>
                    </a:ext>
                  </a:extLst>
                </p14:cNvPr>
                <p14:cNvContentPartPr/>
                <p14:nvPr/>
              </p14:nvContentPartPr>
              <p14:xfrm>
                <a:off x="8026525" y="1386553"/>
                <a:ext cx="18720" cy="103320"/>
              </p14:xfrm>
            </p:contentPart>
          </mc:Choice>
          <mc:Fallback xmlns="">
            <p:pic>
              <p:nvPicPr>
                <p:cNvPr id="29" name="Ink 28">
                  <a:extLst>
                    <a:ext uri="{FF2B5EF4-FFF2-40B4-BE49-F238E27FC236}">
                      <a16:creationId xmlns:a16="http://schemas.microsoft.com/office/drawing/2014/main" id="{AEE3850A-D008-DB10-CFB6-699D8A63B990}"/>
                    </a:ext>
                  </a:extLst>
                </p:cNvPr>
                <p:cNvPicPr/>
                <p:nvPr/>
              </p:nvPicPr>
              <p:blipFill>
                <a:blip r:embed="rId40"/>
                <a:stretch>
                  <a:fillRect/>
                </a:stretch>
              </p:blipFill>
              <p:spPr>
                <a:xfrm>
                  <a:off x="8017525" y="1377553"/>
                  <a:ext cx="363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Ink 29">
                  <a:extLst>
                    <a:ext uri="{FF2B5EF4-FFF2-40B4-BE49-F238E27FC236}">
                      <a16:creationId xmlns:a16="http://schemas.microsoft.com/office/drawing/2014/main" id="{9B1C9045-A51F-72E9-18B5-46BB8099F16C}"/>
                    </a:ext>
                  </a:extLst>
                </p14:cNvPr>
                <p14:cNvContentPartPr/>
                <p14:nvPr/>
              </p14:nvContentPartPr>
              <p14:xfrm>
                <a:off x="7860205" y="936913"/>
                <a:ext cx="228960" cy="26280"/>
              </p14:xfrm>
            </p:contentPart>
          </mc:Choice>
          <mc:Fallback xmlns="">
            <p:pic>
              <p:nvPicPr>
                <p:cNvPr id="30" name="Ink 29">
                  <a:extLst>
                    <a:ext uri="{FF2B5EF4-FFF2-40B4-BE49-F238E27FC236}">
                      <a16:creationId xmlns:a16="http://schemas.microsoft.com/office/drawing/2014/main" id="{9B1C9045-A51F-72E9-18B5-46BB8099F16C}"/>
                    </a:ext>
                  </a:extLst>
                </p:cNvPr>
                <p:cNvPicPr/>
                <p:nvPr/>
              </p:nvPicPr>
              <p:blipFill>
                <a:blip r:embed="rId42"/>
                <a:stretch>
                  <a:fillRect/>
                </a:stretch>
              </p:blipFill>
              <p:spPr>
                <a:xfrm>
                  <a:off x="7851565" y="927913"/>
                  <a:ext cx="246600" cy="43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
            <p14:nvContentPartPr>
              <p14:cNvPr id="32" name="Ink 31">
                <a:extLst>
                  <a:ext uri="{FF2B5EF4-FFF2-40B4-BE49-F238E27FC236}">
                    <a16:creationId xmlns:a16="http://schemas.microsoft.com/office/drawing/2014/main" id="{1506FADC-1D1B-FC1C-54A3-B55B90949ED8}"/>
                  </a:ext>
                </a:extLst>
              </p14:cNvPr>
              <p14:cNvContentPartPr/>
              <p14:nvPr/>
            </p14:nvContentPartPr>
            <p14:xfrm>
              <a:off x="9286525" y="1272433"/>
              <a:ext cx="1306800" cy="523080"/>
            </p14:xfrm>
          </p:contentPart>
        </mc:Choice>
        <mc:Fallback xmlns="">
          <p:pic>
            <p:nvPicPr>
              <p:cNvPr id="32" name="Ink 31">
                <a:extLst>
                  <a:ext uri="{FF2B5EF4-FFF2-40B4-BE49-F238E27FC236}">
                    <a16:creationId xmlns:a16="http://schemas.microsoft.com/office/drawing/2014/main" id="{1506FADC-1D1B-FC1C-54A3-B55B90949ED8}"/>
                  </a:ext>
                </a:extLst>
              </p:cNvPr>
              <p:cNvPicPr/>
              <p:nvPr/>
            </p:nvPicPr>
            <p:blipFill>
              <a:blip r:embed="rId44"/>
              <a:stretch>
                <a:fillRect/>
              </a:stretch>
            </p:blipFill>
            <p:spPr>
              <a:xfrm>
                <a:off x="9277525" y="1263793"/>
                <a:ext cx="1324440" cy="540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3" name="Ink 32">
                <a:extLst>
                  <a:ext uri="{FF2B5EF4-FFF2-40B4-BE49-F238E27FC236}">
                    <a16:creationId xmlns:a16="http://schemas.microsoft.com/office/drawing/2014/main" id="{F54A8EB5-C614-F66A-2BF0-ECC23F906A79}"/>
                  </a:ext>
                </a:extLst>
              </p14:cNvPr>
              <p14:cNvContentPartPr/>
              <p14:nvPr/>
            </p14:nvContentPartPr>
            <p14:xfrm>
              <a:off x="9467965" y="743953"/>
              <a:ext cx="1285200" cy="522720"/>
            </p14:xfrm>
          </p:contentPart>
        </mc:Choice>
        <mc:Fallback xmlns="">
          <p:pic>
            <p:nvPicPr>
              <p:cNvPr id="33" name="Ink 32">
                <a:extLst>
                  <a:ext uri="{FF2B5EF4-FFF2-40B4-BE49-F238E27FC236}">
                    <a16:creationId xmlns:a16="http://schemas.microsoft.com/office/drawing/2014/main" id="{F54A8EB5-C614-F66A-2BF0-ECC23F906A79}"/>
                  </a:ext>
                </a:extLst>
              </p:cNvPr>
              <p:cNvPicPr/>
              <p:nvPr/>
            </p:nvPicPr>
            <p:blipFill>
              <a:blip r:embed="rId46"/>
              <a:stretch>
                <a:fillRect/>
              </a:stretch>
            </p:blipFill>
            <p:spPr>
              <a:xfrm>
                <a:off x="9459325" y="734953"/>
                <a:ext cx="1302840" cy="540360"/>
              </a:xfrm>
              <a:prstGeom prst="rect">
                <a:avLst/>
              </a:prstGeom>
            </p:spPr>
          </p:pic>
        </mc:Fallback>
      </mc:AlternateContent>
      <p:grpSp>
        <p:nvGrpSpPr>
          <p:cNvPr id="43" name="Group 42">
            <a:extLst>
              <a:ext uri="{FF2B5EF4-FFF2-40B4-BE49-F238E27FC236}">
                <a16:creationId xmlns:a16="http://schemas.microsoft.com/office/drawing/2014/main" id="{86407732-D6E4-F869-48FC-716F7B94198C}"/>
              </a:ext>
            </a:extLst>
          </p:cNvPr>
          <p:cNvGrpSpPr/>
          <p:nvPr/>
        </p:nvGrpSpPr>
        <p:grpSpPr>
          <a:xfrm>
            <a:off x="10751005" y="1515793"/>
            <a:ext cx="313920" cy="642240"/>
            <a:chOff x="10751005" y="1515793"/>
            <a:chExt cx="313920" cy="642240"/>
          </a:xfrm>
        </p:grpSpPr>
        <mc:AlternateContent xmlns:mc="http://schemas.openxmlformats.org/markup-compatibility/2006" xmlns:p14="http://schemas.microsoft.com/office/powerpoint/2010/main">
          <mc:Choice Requires="p14">
            <p:contentPart p14:bwMode="auto" r:id="rId47">
              <p14:nvContentPartPr>
                <p14:cNvPr id="34" name="Ink 33">
                  <a:extLst>
                    <a:ext uri="{FF2B5EF4-FFF2-40B4-BE49-F238E27FC236}">
                      <a16:creationId xmlns:a16="http://schemas.microsoft.com/office/drawing/2014/main" id="{3B366042-ECA0-5FE9-2CBA-B63D0EEF303B}"/>
                    </a:ext>
                  </a:extLst>
                </p14:cNvPr>
                <p14:cNvContentPartPr/>
                <p14:nvPr/>
              </p14:nvContentPartPr>
              <p14:xfrm>
                <a:off x="10772605" y="1692913"/>
                <a:ext cx="110880" cy="294840"/>
              </p14:xfrm>
            </p:contentPart>
          </mc:Choice>
          <mc:Fallback xmlns="">
            <p:pic>
              <p:nvPicPr>
                <p:cNvPr id="34" name="Ink 33">
                  <a:extLst>
                    <a:ext uri="{FF2B5EF4-FFF2-40B4-BE49-F238E27FC236}">
                      <a16:creationId xmlns:a16="http://schemas.microsoft.com/office/drawing/2014/main" id="{3B366042-ECA0-5FE9-2CBA-B63D0EEF303B}"/>
                    </a:ext>
                  </a:extLst>
                </p:cNvPr>
                <p:cNvPicPr/>
                <p:nvPr/>
              </p:nvPicPr>
              <p:blipFill>
                <a:blip r:embed="rId48"/>
                <a:stretch>
                  <a:fillRect/>
                </a:stretch>
              </p:blipFill>
              <p:spPr>
                <a:xfrm>
                  <a:off x="10763965" y="1683913"/>
                  <a:ext cx="12852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5" name="Ink 34">
                  <a:extLst>
                    <a:ext uri="{FF2B5EF4-FFF2-40B4-BE49-F238E27FC236}">
                      <a16:creationId xmlns:a16="http://schemas.microsoft.com/office/drawing/2014/main" id="{A81E59AA-1E17-DC1E-B4DD-1D4E9DE743D9}"/>
                    </a:ext>
                  </a:extLst>
                </p14:cNvPr>
                <p14:cNvContentPartPr/>
                <p14:nvPr/>
              </p14:nvContentPartPr>
              <p14:xfrm>
                <a:off x="10849645" y="1994953"/>
                <a:ext cx="27720" cy="163080"/>
              </p14:xfrm>
            </p:contentPart>
          </mc:Choice>
          <mc:Fallback xmlns="">
            <p:pic>
              <p:nvPicPr>
                <p:cNvPr id="35" name="Ink 34">
                  <a:extLst>
                    <a:ext uri="{FF2B5EF4-FFF2-40B4-BE49-F238E27FC236}">
                      <a16:creationId xmlns:a16="http://schemas.microsoft.com/office/drawing/2014/main" id="{A81E59AA-1E17-DC1E-B4DD-1D4E9DE743D9}"/>
                    </a:ext>
                  </a:extLst>
                </p:cNvPr>
                <p:cNvPicPr/>
                <p:nvPr/>
              </p:nvPicPr>
              <p:blipFill>
                <a:blip r:embed="rId50"/>
                <a:stretch>
                  <a:fillRect/>
                </a:stretch>
              </p:blipFill>
              <p:spPr>
                <a:xfrm>
                  <a:off x="10840645" y="1985953"/>
                  <a:ext cx="453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Ink 35">
                  <a:extLst>
                    <a:ext uri="{FF2B5EF4-FFF2-40B4-BE49-F238E27FC236}">
                      <a16:creationId xmlns:a16="http://schemas.microsoft.com/office/drawing/2014/main" id="{D13F37FB-EBDB-3EB4-E0DD-B18C9E5A91D4}"/>
                    </a:ext>
                  </a:extLst>
                </p14:cNvPr>
                <p14:cNvContentPartPr/>
                <p14:nvPr/>
              </p14:nvContentPartPr>
              <p14:xfrm>
                <a:off x="10751005" y="1651153"/>
                <a:ext cx="126360" cy="7920"/>
              </p14:xfrm>
            </p:contentPart>
          </mc:Choice>
          <mc:Fallback xmlns="">
            <p:pic>
              <p:nvPicPr>
                <p:cNvPr id="36" name="Ink 35">
                  <a:extLst>
                    <a:ext uri="{FF2B5EF4-FFF2-40B4-BE49-F238E27FC236}">
                      <a16:creationId xmlns:a16="http://schemas.microsoft.com/office/drawing/2014/main" id="{D13F37FB-EBDB-3EB4-E0DD-B18C9E5A91D4}"/>
                    </a:ext>
                  </a:extLst>
                </p:cNvPr>
                <p:cNvPicPr/>
                <p:nvPr/>
              </p:nvPicPr>
              <p:blipFill>
                <a:blip r:embed="rId52"/>
                <a:stretch>
                  <a:fillRect/>
                </a:stretch>
              </p:blipFill>
              <p:spPr>
                <a:xfrm>
                  <a:off x="10742005" y="1642153"/>
                  <a:ext cx="1440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2" name="Ink 41">
                  <a:extLst>
                    <a:ext uri="{FF2B5EF4-FFF2-40B4-BE49-F238E27FC236}">
                      <a16:creationId xmlns:a16="http://schemas.microsoft.com/office/drawing/2014/main" id="{3C667A83-94DA-BCF5-DEC9-B78AFB1420D7}"/>
                    </a:ext>
                  </a:extLst>
                </p14:cNvPr>
                <p14:cNvContentPartPr/>
                <p14:nvPr/>
              </p14:nvContentPartPr>
              <p14:xfrm>
                <a:off x="11044045" y="1515793"/>
                <a:ext cx="20880" cy="108720"/>
              </p14:xfrm>
            </p:contentPart>
          </mc:Choice>
          <mc:Fallback xmlns="">
            <p:pic>
              <p:nvPicPr>
                <p:cNvPr id="42" name="Ink 41">
                  <a:extLst>
                    <a:ext uri="{FF2B5EF4-FFF2-40B4-BE49-F238E27FC236}">
                      <a16:creationId xmlns:a16="http://schemas.microsoft.com/office/drawing/2014/main" id="{3C667A83-94DA-BCF5-DEC9-B78AFB1420D7}"/>
                    </a:ext>
                  </a:extLst>
                </p:cNvPr>
                <p:cNvPicPr/>
                <p:nvPr/>
              </p:nvPicPr>
              <p:blipFill>
                <a:blip r:embed="rId54"/>
                <a:stretch>
                  <a:fillRect/>
                </a:stretch>
              </p:blipFill>
              <p:spPr>
                <a:xfrm>
                  <a:off x="11035405" y="1506793"/>
                  <a:ext cx="38520" cy="126360"/>
                </a:xfrm>
                <a:prstGeom prst="rect">
                  <a:avLst/>
                </a:prstGeom>
              </p:spPr>
            </p:pic>
          </mc:Fallback>
        </mc:AlternateContent>
      </p:grpSp>
      <p:grpSp>
        <p:nvGrpSpPr>
          <p:cNvPr id="45" name="Group 44">
            <a:extLst>
              <a:ext uri="{FF2B5EF4-FFF2-40B4-BE49-F238E27FC236}">
                <a16:creationId xmlns:a16="http://schemas.microsoft.com/office/drawing/2014/main" id="{AE1B63CB-0D53-652B-3F45-A571A9686B20}"/>
              </a:ext>
            </a:extLst>
          </p:cNvPr>
          <p:cNvGrpSpPr/>
          <p:nvPr/>
        </p:nvGrpSpPr>
        <p:grpSpPr>
          <a:xfrm>
            <a:off x="9132805" y="635233"/>
            <a:ext cx="293400" cy="399240"/>
            <a:chOff x="9132805" y="635233"/>
            <a:chExt cx="293400" cy="399240"/>
          </a:xfrm>
        </p:grpSpPr>
        <mc:AlternateContent xmlns:mc="http://schemas.openxmlformats.org/markup-compatibility/2006" xmlns:p14="http://schemas.microsoft.com/office/powerpoint/2010/main">
          <mc:Choice Requires="p14">
            <p:contentPart p14:bwMode="auto" r:id="rId55">
              <p14:nvContentPartPr>
                <p14:cNvPr id="38" name="Ink 37">
                  <a:extLst>
                    <a:ext uri="{FF2B5EF4-FFF2-40B4-BE49-F238E27FC236}">
                      <a16:creationId xmlns:a16="http://schemas.microsoft.com/office/drawing/2014/main" id="{84800391-5DA1-1D8E-BBFF-0B643003C495}"/>
                    </a:ext>
                  </a:extLst>
                </p14:cNvPr>
                <p14:cNvContentPartPr/>
                <p14:nvPr/>
              </p14:nvContentPartPr>
              <p14:xfrm>
                <a:off x="9136045" y="655033"/>
                <a:ext cx="101880" cy="280800"/>
              </p14:xfrm>
            </p:contentPart>
          </mc:Choice>
          <mc:Fallback xmlns="">
            <p:pic>
              <p:nvPicPr>
                <p:cNvPr id="38" name="Ink 37">
                  <a:extLst>
                    <a:ext uri="{FF2B5EF4-FFF2-40B4-BE49-F238E27FC236}">
                      <a16:creationId xmlns:a16="http://schemas.microsoft.com/office/drawing/2014/main" id="{84800391-5DA1-1D8E-BBFF-0B643003C495}"/>
                    </a:ext>
                  </a:extLst>
                </p:cNvPr>
                <p:cNvPicPr/>
                <p:nvPr/>
              </p:nvPicPr>
              <p:blipFill>
                <a:blip r:embed="rId56"/>
                <a:stretch>
                  <a:fillRect/>
                </a:stretch>
              </p:blipFill>
              <p:spPr>
                <a:xfrm>
                  <a:off x="9127405" y="646393"/>
                  <a:ext cx="11952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Ink 38">
                  <a:extLst>
                    <a:ext uri="{FF2B5EF4-FFF2-40B4-BE49-F238E27FC236}">
                      <a16:creationId xmlns:a16="http://schemas.microsoft.com/office/drawing/2014/main" id="{481B868A-A7FF-B06C-F5FA-8FE479F3DC89}"/>
                    </a:ext>
                  </a:extLst>
                </p14:cNvPr>
                <p14:cNvContentPartPr/>
                <p14:nvPr/>
              </p14:nvContentPartPr>
              <p14:xfrm>
                <a:off x="9210925" y="922873"/>
                <a:ext cx="111960" cy="111600"/>
              </p14:xfrm>
            </p:contentPart>
          </mc:Choice>
          <mc:Fallback xmlns="">
            <p:pic>
              <p:nvPicPr>
                <p:cNvPr id="39" name="Ink 38">
                  <a:extLst>
                    <a:ext uri="{FF2B5EF4-FFF2-40B4-BE49-F238E27FC236}">
                      <a16:creationId xmlns:a16="http://schemas.microsoft.com/office/drawing/2014/main" id="{481B868A-A7FF-B06C-F5FA-8FE479F3DC89}"/>
                    </a:ext>
                  </a:extLst>
                </p:cNvPr>
                <p:cNvPicPr/>
                <p:nvPr/>
              </p:nvPicPr>
              <p:blipFill>
                <a:blip r:embed="rId58"/>
                <a:stretch>
                  <a:fillRect/>
                </a:stretch>
              </p:blipFill>
              <p:spPr>
                <a:xfrm>
                  <a:off x="9201925" y="914233"/>
                  <a:ext cx="1296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Ink 39">
                  <a:extLst>
                    <a:ext uri="{FF2B5EF4-FFF2-40B4-BE49-F238E27FC236}">
                      <a16:creationId xmlns:a16="http://schemas.microsoft.com/office/drawing/2014/main" id="{BFB567F0-95EE-6436-0448-D3B813D5FDE0}"/>
                    </a:ext>
                  </a:extLst>
                </p14:cNvPr>
                <p14:cNvContentPartPr/>
                <p14:nvPr/>
              </p14:nvContentPartPr>
              <p14:xfrm>
                <a:off x="9132805" y="635233"/>
                <a:ext cx="156960" cy="15840"/>
              </p14:xfrm>
            </p:contentPart>
          </mc:Choice>
          <mc:Fallback xmlns="">
            <p:pic>
              <p:nvPicPr>
                <p:cNvPr id="40" name="Ink 39">
                  <a:extLst>
                    <a:ext uri="{FF2B5EF4-FFF2-40B4-BE49-F238E27FC236}">
                      <a16:creationId xmlns:a16="http://schemas.microsoft.com/office/drawing/2014/main" id="{BFB567F0-95EE-6436-0448-D3B813D5FDE0}"/>
                    </a:ext>
                  </a:extLst>
                </p:cNvPr>
                <p:cNvPicPr/>
                <p:nvPr/>
              </p:nvPicPr>
              <p:blipFill>
                <a:blip r:embed="rId60"/>
                <a:stretch>
                  <a:fillRect/>
                </a:stretch>
              </p:blipFill>
              <p:spPr>
                <a:xfrm>
                  <a:off x="9124165" y="626593"/>
                  <a:ext cx="1746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4" name="Ink 43">
                  <a:extLst>
                    <a:ext uri="{FF2B5EF4-FFF2-40B4-BE49-F238E27FC236}">
                      <a16:creationId xmlns:a16="http://schemas.microsoft.com/office/drawing/2014/main" id="{FC76BBD9-C891-E890-FFE1-B023BE2D9A02}"/>
                    </a:ext>
                  </a:extLst>
                </p14:cNvPr>
                <p14:cNvContentPartPr/>
                <p14:nvPr/>
              </p14:nvContentPartPr>
              <p14:xfrm>
                <a:off x="9330805" y="657913"/>
                <a:ext cx="95400" cy="74520"/>
              </p14:xfrm>
            </p:contentPart>
          </mc:Choice>
          <mc:Fallback xmlns="">
            <p:pic>
              <p:nvPicPr>
                <p:cNvPr id="44" name="Ink 43">
                  <a:extLst>
                    <a:ext uri="{FF2B5EF4-FFF2-40B4-BE49-F238E27FC236}">
                      <a16:creationId xmlns:a16="http://schemas.microsoft.com/office/drawing/2014/main" id="{FC76BBD9-C891-E890-FFE1-B023BE2D9A02}"/>
                    </a:ext>
                  </a:extLst>
                </p:cNvPr>
                <p:cNvPicPr/>
                <p:nvPr/>
              </p:nvPicPr>
              <p:blipFill>
                <a:blip r:embed="rId62"/>
                <a:stretch>
                  <a:fillRect/>
                </a:stretch>
              </p:blipFill>
              <p:spPr>
                <a:xfrm>
                  <a:off x="9321805" y="649273"/>
                  <a:ext cx="113040" cy="92160"/>
                </a:xfrm>
                <a:prstGeom prst="rect">
                  <a:avLst/>
                </a:prstGeom>
              </p:spPr>
            </p:pic>
          </mc:Fallback>
        </mc:AlternateContent>
      </p:grpSp>
      <p:grpSp>
        <p:nvGrpSpPr>
          <p:cNvPr id="55" name="Group 54">
            <a:extLst>
              <a:ext uri="{FF2B5EF4-FFF2-40B4-BE49-F238E27FC236}">
                <a16:creationId xmlns:a16="http://schemas.microsoft.com/office/drawing/2014/main" id="{5025B2FF-CCC1-27C1-74CD-95EE4ED85C13}"/>
              </a:ext>
            </a:extLst>
          </p:cNvPr>
          <p:cNvGrpSpPr/>
          <p:nvPr/>
        </p:nvGrpSpPr>
        <p:grpSpPr>
          <a:xfrm>
            <a:off x="10284445" y="840073"/>
            <a:ext cx="279360" cy="481680"/>
            <a:chOff x="10284445" y="840073"/>
            <a:chExt cx="279360" cy="481680"/>
          </a:xfrm>
        </p:grpSpPr>
        <mc:AlternateContent xmlns:mc="http://schemas.openxmlformats.org/markup-compatibility/2006" xmlns:p14="http://schemas.microsoft.com/office/powerpoint/2010/main">
          <mc:Choice Requires="p14">
            <p:contentPart p14:bwMode="auto" r:id="rId63">
              <p14:nvContentPartPr>
                <p14:cNvPr id="46" name="Ink 45">
                  <a:extLst>
                    <a:ext uri="{FF2B5EF4-FFF2-40B4-BE49-F238E27FC236}">
                      <a16:creationId xmlns:a16="http://schemas.microsoft.com/office/drawing/2014/main" id="{867D6427-A711-9479-B29A-C54AEA215E6B}"/>
                    </a:ext>
                  </a:extLst>
                </p14:cNvPr>
                <p14:cNvContentPartPr/>
                <p14:nvPr/>
              </p14:nvContentPartPr>
              <p14:xfrm>
                <a:off x="10284445" y="1228873"/>
                <a:ext cx="99000" cy="92880"/>
              </p14:xfrm>
            </p:contentPart>
          </mc:Choice>
          <mc:Fallback xmlns="">
            <p:pic>
              <p:nvPicPr>
                <p:cNvPr id="46" name="Ink 45">
                  <a:extLst>
                    <a:ext uri="{FF2B5EF4-FFF2-40B4-BE49-F238E27FC236}">
                      <a16:creationId xmlns:a16="http://schemas.microsoft.com/office/drawing/2014/main" id="{867D6427-A711-9479-B29A-C54AEA215E6B}"/>
                    </a:ext>
                  </a:extLst>
                </p:cNvPr>
                <p:cNvPicPr/>
                <p:nvPr/>
              </p:nvPicPr>
              <p:blipFill>
                <a:blip r:embed="rId64"/>
                <a:stretch>
                  <a:fillRect/>
                </a:stretch>
              </p:blipFill>
              <p:spPr>
                <a:xfrm>
                  <a:off x="10275805" y="1219873"/>
                  <a:ext cx="1166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7" name="Ink 46">
                  <a:extLst>
                    <a:ext uri="{FF2B5EF4-FFF2-40B4-BE49-F238E27FC236}">
                      <a16:creationId xmlns:a16="http://schemas.microsoft.com/office/drawing/2014/main" id="{C44A1FF6-1BEC-478D-EDE2-E03AF9C1E884}"/>
                    </a:ext>
                  </a:extLst>
                </p14:cNvPr>
                <p14:cNvContentPartPr/>
                <p14:nvPr/>
              </p14:nvContentPartPr>
              <p14:xfrm>
                <a:off x="10374445" y="892273"/>
                <a:ext cx="109080" cy="232920"/>
              </p14:xfrm>
            </p:contentPart>
          </mc:Choice>
          <mc:Fallback xmlns="">
            <p:pic>
              <p:nvPicPr>
                <p:cNvPr id="47" name="Ink 46">
                  <a:extLst>
                    <a:ext uri="{FF2B5EF4-FFF2-40B4-BE49-F238E27FC236}">
                      <a16:creationId xmlns:a16="http://schemas.microsoft.com/office/drawing/2014/main" id="{C44A1FF6-1BEC-478D-EDE2-E03AF9C1E884}"/>
                    </a:ext>
                  </a:extLst>
                </p:cNvPr>
                <p:cNvPicPr/>
                <p:nvPr/>
              </p:nvPicPr>
              <p:blipFill>
                <a:blip r:embed="rId66"/>
                <a:stretch>
                  <a:fillRect/>
                </a:stretch>
              </p:blipFill>
              <p:spPr>
                <a:xfrm>
                  <a:off x="10365805" y="883273"/>
                  <a:ext cx="1267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8" name="Ink 47">
                  <a:extLst>
                    <a:ext uri="{FF2B5EF4-FFF2-40B4-BE49-F238E27FC236}">
                      <a16:creationId xmlns:a16="http://schemas.microsoft.com/office/drawing/2014/main" id="{E319187B-B22E-9C6D-8EEB-38E776AA6E1A}"/>
                    </a:ext>
                  </a:extLst>
                </p14:cNvPr>
                <p14:cNvContentPartPr/>
                <p14:nvPr/>
              </p14:nvContentPartPr>
              <p14:xfrm>
                <a:off x="10472725" y="1075153"/>
                <a:ext cx="91080" cy="87840"/>
              </p14:xfrm>
            </p:contentPart>
          </mc:Choice>
          <mc:Fallback xmlns="">
            <p:pic>
              <p:nvPicPr>
                <p:cNvPr id="48" name="Ink 47">
                  <a:extLst>
                    <a:ext uri="{FF2B5EF4-FFF2-40B4-BE49-F238E27FC236}">
                      <a16:creationId xmlns:a16="http://schemas.microsoft.com/office/drawing/2014/main" id="{E319187B-B22E-9C6D-8EEB-38E776AA6E1A}"/>
                    </a:ext>
                  </a:extLst>
                </p:cNvPr>
                <p:cNvPicPr/>
                <p:nvPr/>
              </p:nvPicPr>
              <p:blipFill>
                <a:blip r:embed="rId68"/>
                <a:stretch>
                  <a:fillRect/>
                </a:stretch>
              </p:blipFill>
              <p:spPr>
                <a:xfrm>
                  <a:off x="10463725" y="1066153"/>
                  <a:ext cx="1087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9" name="Ink 48">
                  <a:extLst>
                    <a:ext uri="{FF2B5EF4-FFF2-40B4-BE49-F238E27FC236}">
                      <a16:creationId xmlns:a16="http://schemas.microsoft.com/office/drawing/2014/main" id="{10026177-F090-7BF1-DB48-C135068A8569}"/>
                    </a:ext>
                  </a:extLst>
                </p14:cNvPr>
                <p14:cNvContentPartPr/>
                <p14:nvPr/>
              </p14:nvContentPartPr>
              <p14:xfrm>
                <a:off x="10335925" y="840073"/>
                <a:ext cx="169920" cy="19800"/>
              </p14:xfrm>
            </p:contentPart>
          </mc:Choice>
          <mc:Fallback xmlns="">
            <p:pic>
              <p:nvPicPr>
                <p:cNvPr id="49" name="Ink 48">
                  <a:extLst>
                    <a:ext uri="{FF2B5EF4-FFF2-40B4-BE49-F238E27FC236}">
                      <a16:creationId xmlns:a16="http://schemas.microsoft.com/office/drawing/2014/main" id="{10026177-F090-7BF1-DB48-C135068A8569}"/>
                    </a:ext>
                  </a:extLst>
                </p:cNvPr>
                <p:cNvPicPr/>
                <p:nvPr/>
              </p:nvPicPr>
              <p:blipFill>
                <a:blip r:embed="rId70"/>
                <a:stretch>
                  <a:fillRect/>
                </a:stretch>
              </p:blipFill>
              <p:spPr>
                <a:xfrm>
                  <a:off x="10327285" y="831073"/>
                  <a:ext cx="187560" cy="37440"/>
                </a:xfrm>
                <a:prstGeom prst="rect">
                  <a:avLst/>
                </a:prstGeom>
              </p:spPr>
            </p:pic>
          </mc:Fallback>
        </mc:AlternateContent>
      </p:grpSp>
      <p:grpSp>
        <p:nvGrpSpPr>
          <p:cNvPr id="54" name="Group 53">
            <a:extLst>
              <a:ext uri="{FF2B5EF4-FFF2-40B4-BE49-F238E27FC236}">
                <a16:creationId xmlns:a16="http://schemas.microsoft.com/office/drawing/2014/main" id="{D521B3CA-7BBA-10B3-D7AE-B3587929E824}"/>
              </a:ext>
            </a:extLst>
          </p:cNvPr>
          <p:cNvGrpSpPr/>
          <p:nvPr/>
        </p:nvGrpSpPr>
        <p:grpSpPr>
          <a:xfrm>
            <a:off x="9436285" y="1224193"/>
            <a:ext cx="297000" cy="649080"/>
            <a:chOff x="9436285" y="1224193"/>
            <a:chExt cx="297000" cy="649080"/>
          </a:xfrm>
        </p:grpSpPr>
        <mc:AlternateContent xmlns:mc="http://schemas.openxmlformats.org/markup-compatibility/2006" xmlns:p14="http://schemas.microsoft.com/office/powerpoint/2010/main">
          <mc:Choice Requires="p14">
            <p:contentPart p14:bwMode="auto" r:id="rId71">
              <p14:nvContentPartPr>
                <p14:cNvPr id="50" name="Ink 49">
                  <a:extLst>
                    <a:ext uri="{FF2B5EF4-FFF2-40B4-BE49-F238E27FC236}">
                      <a16:creationId xmlns:a16="http://schemas.microsoft.com/office/drawing/2014/main" id="{3ED65A8B-359D-CAB3-7DBE-E7D218895757}"/>
                    </a:ext>
                  </a:extLst>
                </p14:cNvPr>
                <p14:cNvContentPartPr/>
                <p14:nvPr/>
              </p14:nvContentPartPr>
              <p14:xfrm>
                <a:off x="9559765" y="1224193"/>
                <a:ext cx="173520" cy="212760"/>
              </p14:xfrm>
            </p:contentPart>
          </mc:Choice>
          <mc:Fallback xmlns="">
            <p:pic>
              <p:nvPicPr>
                <p:cNvPr id="50" name="Ink 49">
                  <a:extLst>
                    <a:ext uri="{FF2B5EF4-FFF2-40B4-BE49-F238E27FC236}">
                      <a16:creationId xmlns:a16="http://schemas.microsoft.com/office/drawing/2014/main" id="{3ED65A8B-359D-CAB3-7DBE-E7D218895757}"/>
                    </a:ext>
                  </a:extLst>
                </p:cNvPr>
                <p:cNvPicPr/>
                <p:nvPr/>
              </p:nvPicPr>
              <p:blipFill>
                <a:blip r:embed="rId72"/>
                <a:stretch>
                  <a:fillRect/>
                </a:stretch>
              </p:blipFill>
              <p:spPr>
                <a:xfrm>
                  <a:off x="9550765" y="1215193"/>
                  <a:ext cx="19116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1" name="Ink 50">
                  <a:extLst>
                    <a:ext uri="{FF2B5EF4-FFF2-40B4-BE49-F238E27FC236}">
                      <a16:creationId xmlns:a16="http://schemas.microsoft.com/office/drawing/2014/main" id="{38A72CCC-A2BC-1261-52C0-274E53AC0FAC}"/>
                    </a:ext>
                  </a:extLst>
                </p14:cNvPr>
                <p14:cNvContentPartPr/>
                <p14:nvPr/>
              </p14:nvContentPartPr>
              <p14:xfrm>
                <a:off x="9477325" y="1582033"/>
                <a:ext cx="110520" cy="198000"/>
              </p14:xfrm>
            </p:contentPart>
          </mc:Choice>
          <mc:Fallback xmlns="">
            <p:pic>
              <p:nvPicPr>
                <p:cNvPr id="51" name="Ink 50">
                  <a:extLst>
                    <a:ext uri="{FF2B5EF4-FFF2-40B4-BE49-F238E27FC236}">
                      <a16:creationId xmlns:a16="http://schemas.microsoft.com/office/drawing/2014/main" id="{38A72CCC-A2BC-1261-52C0-274E53AC0FAC}"/>
                    </a:ext>
                  </a:extLst>
                </p:cNvPr>
                <p:cNvPicPr/>
                <p:nvPr/>
              </p:nvPicPr>
              <p:blipFill>
                <a:blip r:embed="rId74"/>
                <a:stretch>
                  <a:fillRect/>
                </a:stretch>
              </p:blipFill>
              <p:spPr>
                <a:xfrm>
                  <a:off x="9468685" y="1573033"/>
                  <a:ext cx="1281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2" name="Ink 51">
                  <a:extLst>
                    <a:ext uri="{FF2B5EF4-FFF2-40B4-BE49-F238E27FC236}">
                      <a16:creationId xmlns:a16="http://schemas.microsoft.com/office/drawing/2014/main" id="{AB8789E7-6E87-627E-39F6-C05BB815F63E}"/>
                    </a:ext>
                  </a:extLst>
                </p14:cNvPr>
                <p14:cNvContentPartPr/>
                <p14:nvPr/>
              </p14:nvContentPartPr>
              <p14:xfrm>
                <a:off x="9638965" y="1774993"/>
                <a:ext cx="7200" cy="98280"/>
              </p14:xfrm>
            </p:contentPart>
          </mc:Choice>
          <mc:Fallback xmlns="">
            <p:pic>
              <p:nvPicPr>
                <p:cNvPr id="52" name="Ink 51">
                  <a:extLst>
                    <a:ext uri="{FF2B5EF4-FFF2-40B4-BE49-F238E27FC236}">
                      <a16:creationId xmlns:a16="http://schemas.microsoft.com/office/drawing/2014/main" id="{AB8789E7-6E87-627E-39F6-C05BB815F63E}"/>
                    </a:ext>
                  </a:extLst>
                </p:cNvPr>
                <p:cNvPicPr/>
                <p:nvPr/>
              </p:nvPicPr>
              <p:blipFill>
                <a:blip r:embed="rId76"/>
                <a:stretch>
                  <a:fillRect/>
                </a:stretch>
              </p:blipFill>
              <p:spPr>
                <a:xfrm>
                  <a:off x="9629965" y="1766353"/>
                  <a:ext cx="248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3" name="Ink 52">
                  <a:extLst>
                    <a:ext uri="{FF2B5EF4-FFF2-40B4-BE49-F238E27FC236}">
                      <a16:creationId xmlns:a16="http://schemas.microsoft.com/office/drawing/2014/main" id="{878A2742-9BAB-D332-5540-F1C51247B148}"/>
                    </a:ext>
                  </a:extLst>
                </p14:cNvPr>
                <p14:cNvContentPartPr/>
                <p14:nvPr/>
              </p14:nvContentPartPr>
              <p14:xfrm>
                <a:off x="9436285" y="1545313"/>
                <a:ext cx="186120" cy="13680"/>
              </p14:xfrm>
            </p:contentPart>
          </mc:Choice>
          <mc:Fallback xmlns="">
            <p:pic>
              <p:nvPicPr>
                <p:cNvPr id="53" name="Ink 52">
                  <a:extLst>
                    <a:ext uri="{FF2B5EF4-FFF2-40B4-BE49-F238E27FC236}">
                      <a16:creationId xmlns:a16="http://schemas.microsoft.com/office/drawing/2014/main" id="{878A2742-9BAB-D332-5540-F1C51247B148}"/>
                    </a:ext>
                  </a:extLst>
                </p:cNvPr>
                <p:cNvPicPr/>
                <p:nvPr/>
              </p:nvPicPr>
              <p:blipFill>
                <a:blip r:embed="rId78"/>
                <a:stretch>
                  <a:fillRect/>
                </a:stretch>
              </p:blipFill>
              <p:spPr>
                <a:xfrm>
                  <a:off x="9427285" y="1536673"/>
                  <a:ext cx="203760" cy="31320"/>
                </a:xfrm>
                <a:prstGeom prst="rect">
                  <a:avLst/>
                </a:prstGeom>
              </p:spPr>
            </p:pic>
          </mc:Fallback>
        </mc:AlternateContent>
      </p:grpSp>
      <p:grpSp>
        <p:nvGrpSpPr>
          <p:cNvPr id="81" name="Group 80">
            <a:extLst>
              <a:ext uri="{FF2B5EF4-FFF2-40B4-BE49-F238E27FC236}">
                <a16:creationId xmlns:a16="http://schemas.microsoft.com/office/drawing/2014/main" id="{EEADFC2B-80A0-EC91-3E9D-DE88BC84B3FD}"/>
              </a:ext>
            </a:extLst>
          </p:cNvPr>
          <p:cNvGrpSpPr/>
          <p:nvPr/>
        </p:nvGrpSpPr>
        <p:grpSpPr>
          <a:xfrm>
            <a:off x="4021885" y="1753033"/>
            <a:ext cx="5685120" cy="1308240"/>
            <a:chOff x="4021885" y="1753033"/>
            <a:chExt cx="5685120" cy="1308240"/>
          </a:xfrm>
        </p:grpSpPr>
        <mc:AlternateContent xmlns:mc="http://schemas.openxmlformats.org/markup-compatibility/2006" xmlns:p14="http://schemas.microsoft.com/office/powerpoint/2010/main">
          <mc:Choice Requires="p14">
            <p:contentPart p14:bwMode="auto" r:id="rId79">
              <p14:nvContentPartPr>
                <p14:cNvPr id="61" name="Ink 60">
                  <a:extLst>
                    <a:ext uri="{FF2B5EF4-FFF2-40B4-BE49-F238E27FC236}">
                      <a16:creationId xmlns:a16="http://schemas.microsoft.com/office/drawing/2014/main" id="{3D1CE444-07F2-838A-21C1-C92E423CD2BE}"/>
                    </a:ext>
                  </a:extLst>
                </p14:cNvPr>
                <p14:cNvContentPartPr/>
                <p14:nvPr/>
              </p14:nvContentPartPr>
              <p14:xfrm>
                <a:off x="5401405" y="1866793"/>
                <a:ext cx="657000" cy="335520"/>
              </p14:xfrm>
            </p:contentPart>
          </mc:Choice>
          <mc:Fallback xmlns="">
            <p:pic>
              <p:nvPicPr>
                <p:cNvPr id="61" name="Ink 60">
                  <a:extLst>
                    <a:ext uri="{FF2B5EF4-FFF2-40B4-BE49-F238E27FC236}">
                      <a16:creationId xmlns:a16="http://schemas.microsoft.com/office/drawing/2014/main" id="{3D1CE444-07F2-838A-21C1-C92E423CD2BE}"/>
                    </a:ext>
                  </a:extLst>
                </p:cNvPr>
                <p:cNvPicPr/>
                <p:nvPr/>
              </p:nvPicPr>
              <p:blipFill>
                <a:blip r:embed="rId80"/>
                <a:stretch>
                  <a:fillRect/>
                </a:stretch>
              </p:blipFill>
              <p:spPr>
                <a:xfrm>
                  <a:off x="5392405" y="1858153"/>
                  <a:ext cx="67464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2" name="Ink 61">
                  <a:extLst>
                    <a:ext uri="{FF2B5EF4-FFF2-40B4-BE49-F238E27FC236}">
                      <a16:creationId xmlns:a16="http://schemas.microsoft.com/office/drawing/2014/main" id="{0C6FF363-8D95-25C9-63FE-AEE9369C36EF}"/>
                    </a:ext>
                  </a:extLst>
                </p14:cNvPr>
                <p14:cNvContentPartPr/>
                <p14:nvPr/>
              </p14:nvContentPartPr>
              <p14:xfrm>
                <a:off x="6355405" y="1995673"/>
                <a:ext cx="145800" cy="398160"/>
              </p14:xfrm>
            </p:contentPart>
          </mc:Choice>
          <mc:Fallback xmlns="">
            <p:pic>
              <p:nvPicPr>
                <p:cNvPr id="62" name="Ink 61">
                  <a:extLst>
                    <a:ext uri="{FF2B5EF4-FFF2-40B4-BE49-F238E27FC236}">
                      <a16:creationId xmlns:a16="http://schemas.microsoft.com/office/drawing/2014/main" id="{0C6FF363-8D95-25C9-63FE-AEE9369C36EF}"/>
                    </a:ext>
                  </a:extLst>
                </p:cNvPr>
                <p:cNvPicPr/>
                <p:nvPr/>
              </p:nvPicPr>
              <p:blipFill>
                <a:blip r:embed="rId82"/>
                <a:stretch>
                  <a:fillRect/>
                </a:stretch>
              </p:blipFill>
              <p:spPr>
                <a:xfrm>
                  <a:off x="6346765" y="1986673"/>
                  <a:ext cx="16344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3" name="Ink 62">
                  <a:extLst>
                    <a:ext uri="{FF2B5EF4-FFF2-40B4-BE49-F238E27FC236}">
                      <a16:creationId xmlns:a16="http://schemas.microsoft.com/office/drawing/2014/main" id="{FD9249C3-4AE0-B296-8B00-F5912D68AEDC}"/>
                    </a:ext>
                  </a:extLst>
                </p14:cNvPr>
                <p14:cNvContentPartPr/>
                <p14:nvPr/>
              </p14:nvContentPartPr>
              <p14:xfrm>
                <a:off x="6500845" y="2278633"/>
                <a:ext cx="139680" cy="189000"/>
              </p14:xfrm>
            </p:contentPart>
          </mc:Choice>
          <mc:Fallback xmlns="">
            <p:pic>
              <p:nvPicPr>
                <p:cNvPr id="63" name="Ink 62">
                  <a:extLst>
                    <a:ext uri="{FF2B5EF4-FFF2-40B4-BE49-F238E27FC236}">
                      <a16:creationId xmlns:a16="http://schemas.microsoft.com/office/drawing/2014/main" id="{FD9249C3-4AE0-B296-8B00-F5912D68AEDC}"/>
                    </a:ext>
                  </a:extLst>
                </p:cNvPr>
                <p:cNvPicPr/>
                <p:nvPr/>
              </p:nvPicPr>
              <p:blipFill>
                <a:blip r:embed="rId84"/>
                <a:stretch>
                  <a:fillRect/>
                </a:stretch>
              </p:blipFill>
              <p:spPr>
                <a:xfrm>
                  <a:off x="6491845" y="2269633"/>
                  <a:ext cx="1573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4" name="Ink 63">
                  <a:extLst>
                    <a:ext uri="{FF2B5EF4-FFF2-40B4-BE49-F238E27FC236}">
                      <a16:creationId xmlns:a16="http://schemas.microsoft.com/office/drawing/2014/main" id="{B8B25835-A514-1027-C61D-7038210FC436}"/>
                    </a:ext>
                  </a:extLst>
                </p14:cNvPr>
                <p14:cNvContentPartPr/>
                <p14:nvPr/>
              </p14:nvContentPartPr>
              <p14:xfrm>
                <a:off x="6318685" y="1919353"/>
                <a:ext cx="258120" cy="19800"/>
              </p14:xfrm>
            </p:contentPart>
          </mc:Choice>
          <mc:Fallback xmlns="">
            <p:pic>
              <p:nvPicPr>
                <p:cNvPr id="64" name="Ink 63">
                  <a:extLst>
                    <a:ext uri="{FF2B5EF4-FFF2-40B4-BE49-F238E27FC236}">
                      <a16:creationId xmlns:a16="http://schemas.microsoft.com/office/drawing/2014/main" id="{B8B25835-A514-1027-C61D-7038210FC436}"/>
                    </a:ext>
                  </a:extLst>
                </p:cNvPr>
                <p:cNvPicPr/>
                <p:nvPr/>
              </p:nvPicPr>
              <p:blipFill>
                <a:blip r:embed="rId86"/>
                <a:stretch>
                  <a:fillRect/>
                </a:stretch>
              </p:blipFill>
              <p:spPr>
                <a:xfrm>
                  <a:off x="6310045" y="1910353"/>
                  <a:ext cx="2757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6" name="Ink 55">
                  <a:extLst>
                    <a:ext uri="{FF2B5EF4-FFF2-40B4-BE49-F238E27FC236}">
                      <a16:creationId xmlns:a16="http://schemas.microsoft.com/office/drawing/2014/main" id="{1744054F-2C7F-45F9-3988-65749BE0E380}"/>
                    </a:ext>
                  </a:extLst>
                </p14:cNvPr>
                <p14:cNvContentPartPr/>
                <p14:nvPr/>
              </p14:nvContentPartPr>
              <p14:xfrm>
                <a:off x="4778965" y="1970833"/>
                <a:ext cx="228240" cy="331920"/>
              </p14:xfrm>
            </p:contentPart>
          </mc:Choice>
          <mc:Fallback xmlns="">
            <p:pic>
              <p:nvPicPr>
                <p:cNvPr id="56" name="Ink 55">
                  <a:extLst>
                    <a:ext uri="{FF2B5EF4-FFF2-40B4-BE49-F238E27FC236}">
                      <a16:creationId xmlns:a16="http://schemas.microsoft.com/office/drawing/2014/main" id="{1744054F-2C7F-45F9-3988-65749BE0E380}"/>
                    </a:ext>
                  </a:extLst>
                </p:cNvPr>
                <p:cNvPicPr/>
                <p:nvPr/>
              </p:nvPicPr>
              <p:blipFill>
                <a:blip r:embed="rId88"/>
                <a:stretch>
                  <a:fillRect/>
                </a:stretch>
              </p:blipFill>
              <p:spPr>
                <a:xfrm>
                  <a:off x="4770325" y="1961833"/>
                  <a:ext cx="24588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7" name="Ink 56">
                  <a:extLst>
                    <a:ext uri="{FF2B5EF4-FFF2-40B4-BE49-F238E27FC236}">
                      <a16:creationId xmlns:a16="http://schemas.microsoft.com/office/drawing/2014/main" id="{733AA21D-137E-7CB3-2775-7CBEBE1809BD}"/>
                    </a:ext>
                  </a:extLst>
                </p14:cNvPr>
                <p14:cNvContentPartPr/>
                <p14:nvPr/>
              </p14:nvContentPartPr>
              <p14:xfrm>
                <a:off x="5001085" y="2219233"/>
                <a:ext cx="24120" cy="201600"/>
              </p14:xfrm>
            </p:contentPart>
          </mc:Choice>
          <mc:Fallback xmlns="">
            <p:pic>
              <p:nvPicPr>
                <p:cNvPr id="57" name="Ink 56">
                  <a:extLst>
                    <a:ext uri="{FF2B5EF4-FFF2-40B4-BE49-F238E27FC236}">
                      <a16:creationId xmlns:a16="http://schemas.microsoft.com/office/drawing/2014/main" id="{733AA21D-137E-7CB3-2775-7CBEBE1809BD}"/>
                    </a:ext>
                  </a:extLst>
                </p:cNvPr>
                <p:cNvPicPr/>
                <p:nvPr/>
              </p:nvPicPr>
              <p:blipFill>
                <a:blip r:embed="rId90"/>
                <a:stretch>
                  <a:fillRect/>
                </a:stretch>
              </p:blipFill>
              <p:spPr>
                <a:xfrm>
                  <a:off x="4992085" y="2210233"/>
                  <a:ext cx="417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9" name="Ink 58">
                  <a:extLst>
                    <a:ext uri="{FF2B5EF4-FFF2-40B4-BE49-F238E27FC236}">
                      <a16:creationId xmlns:a16="http://schemas.microsoft.com/office/drawing/2014/main" id="{8B435397-BD31-19B7-04C8-D3148B0523AF}"/>
                    </a:ext>
                  </a:extLst>
                </p14:cNvPr>
                <p14:cNvContentPartPr/>
                <p14:nvPr/>
              </p14:nvContentPartPr>
              <p14:xfrm>
                <a:off x="4736485" y="1949593"/>
                <a:ext cx="314640" cy="23760"/>
              </p14:xfrm>
            </p:contentPart>
          </mc:Choice>
          <mc:Fallback xmlns="">
            <p:pic>
              <p:nvPicPr>
                <p:cNvPr id="59" name="Ink 58">
                  <a:extLst>
                    <a:ext uri="{FF2B5EF4-FFF2-40B4-BE49-F238E27FC236}">
                      <a16:creationId xmlns:a16="http://schemas.microsoft.com/office/drawing/2014/main" id="{8B435397-BD31-19B7-04C8-D3148B0523AF}"/>
                    </a:ext>
                  </a:extLst>
                </p:cNvPr>
                <p:cNvPicPr/>
                <p:nvPr/>
              </p:nvPicPr>
              <p:blipFill>
                <a:blip r:embed="rId92"/>
                <a:stretch>
                  <a:fillRect/>
                </a:stretch>
              </p:blipFill>
              <p:spPr>
                <a:xfrm>
                  <a:off x="4727845" y="1940593"/>
                  <a:ext cx="3322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6" name="Ink 65">
                  <a:extLst>
                    <a:ext uri="{FF2B5EF4-FFF2-40B4-BE49-F238E27FC236}">
                      <a16:creationId xmlns:a16="http://schemas.microsoft.com/office/drawing/2014/main" id="{BB878010-8E2C-BAB9-77E2-C80F9908591B}"/>
                    </a:ext>
                  </a:extLst>
                </p14:cNvPr>
                <p14:cNvContentPartPr/>
                <p14:nvPr/>
              </p14:nvContentPartPr>
              <p14:xfrm>
                <a:off x="5159845" y="1753033"/>
                <a:ext cx="58680" cy="188280"/>
              </p14:xfrm>
            </p:contentPart>
          </mc:Choice>
          <mc:Fallback xmlns="">
            <p:pic>
              <p:nvPicPr>
                <p:cNvPr id="66" name="Ink 65">
                  <a:extLst>
                    <a:ext uri="{FF2B5EF4-FFF2-40B4-BE49-F238E27FC236}">
                      <a16:creationId xmlns:a16="http://schemas.microsoft.com/office/drawing/2014/main" id="{BB878010-8E2C-BAB9-77E2-C80F9908591B}"/>
                    </a:ext>
                  </a:extLst>
                </p:cNvPr>
                <p:cNvPicPr/>
                <p:nvPr/>
              </p:nvPicPr>
              <p:blipFill>
                <a:blip r:embed="rId94"/>
                <a:stretch>
                  <a:fillRect/>
                </a:stretch>
              </p:blipFill>
              <p:spPr>
                <a:xfrm>
                  <a:off x="5150845" y="1744033"/>
                  <a:ext cx="763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8" name="Ink 67">
                  <a:extLst>
                    <a:ext uri="{FF2B5EF4-FFF2-40B4-BE49-F238E27FC236}">
                      <a16:creationId xmlns:a16="http://schemas.microsoft.com/office/drawing/2014/main" id="{6B356EB3-50D7-A774-972E-AB87022A1056}"/>
                    </a:ext>
                  </a:extLst>
                </p14:cNvPr>
                <p14:cNvContentPartPr/>
                <p14:nvPr/>
              </p14:nvContentPartPr>
              <p14:xfrm>
                <a:off x="6738805" y="1790113"/>
                <a:ext cx="78480" cy="140040"/>
              </p14:xfrm>
            </p:contentPart>
          </mc:Choice>
          <mc:Fallback xmlns="">
            <p:pic>
              <p:nvPicPr>
                <p:cNvPr id="68" name="Ink 67">
                  <a:extLst>
                    <a:ext uri="{FF2B5EF4-FFF2-40B4-BE49-F238E27FC236}">
                      <a16:creationId xmlns:a16="http://schemas.microsoft.com/office/drawing/2014/main" id="{6B356EB3-50D7-A774-972E-AB87022A1056}"/>
                    </a:ext>
                  </a:extLst>
                </p:cNvPr>
                <p:cNvPicPr/>
                <p:nvPr/>
              </p:nvPicPr>
              <p:blipFill>
                <a:blip r:embed="rId96"/>
                <a:stretch>
                  <a:fillRect/>
                </a:stretch>
              </p:blipFill>
              <p:spPr>
                <a:xfrm>
                  <a:off x="6729805" y="1781473"/>
                  <a:ext cx="961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0" name="Ink 69">
                  <a:extLst>
                    <a:ext uri="{FF2B5EF4-FFF2-40B4-BE49-F238E27FC236}">
                      <a16:creationId xmlns:a16="http://schemas.microsoft.com/office/drawing/2014/main" id="{3D2BEDBA-DE57-D2C7-CC0B-50FE29232E0E}"/>
                    </a:ext>
                  </a:extLst>
                </p14:cNvPr>
                <p14:cNvContentPartPr/>
                <p14:nvPr/>
              </p14:nvContentPartPr>
              <p14:xfrm>
                <a:off x="7175845" y="1782913"/>
                <a:ext cx="753480" cy="498600"/>
              </p14:xfrm>
            </p:contentPart>
          </mc:Choice>
          <mc:Fallback xmlns="">
            <p:pic>
              <p:nvPicPr>
                <p:cNvPr id="70" name="Ink 69">
                  <a:extLst>
                    <a:ext uri="{FF2B5EF4-FFF2-40B4-BE49-F238E27FC236}">
                      <a16:creationId xmlns:a16="http://schemas.microsoft.com/office/drawing/2014/main" id="{3D2BEDBA-DE57-D2C7-CC0B-50FE29232E0E}"/>
                    </a:ext>
                  </a:extLst>
                </p:cNvPr>
                <p:cNvPicPr/>
                <p:nvPr/>
              </p:nvPicPr>
              <p:blipFill>
                <a:blip r:embed="rId98"/>
                <a:stretch>
                  <a:fillRect/>
                </a:stretch>
              </p:blipFill>
              <p:spPr>
                <a:xfrm>
                  <a:off x="7166845" y="1774273"/>
                  <a:ext cx="771120" cy="5162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1" name="Ink 70">
                  <a:extLst>
                    <a:ext uri="{FF2B5EF4-FFF2-40B4-BE49-F238E27FC236}">
                      <a16:creationId xmlns:a16="http://schemas.microsoft.com/office/drawing/2014/main" id="{1C37FC0D-2162-082A-CAAE-EC13E10233BD}"/>
                    </a:ext>
                  </a:extLst>
                </p14:cNvPr>
                <p14:cNvContentPartPr/>
                <p14:nvPr/>
              </p14:nvContentPartPr>
              <p14:xfrm>
                <a:off x="7564285" y="1975153"/>
                <a:ext cx="192960" cy="14040"/>
              </p14:xfrm>
            </p:contentPart>
          </mc:Choice>
          <mc:Fallback xmlns="">
            <p:pic>
              <p:nvPicPr>
                <p:cNvPr id="71" name="Ink 70">
                  <a:extLst>
                    <a:ext uri="{FF2B5EF4-FFF2-40B4-BE49-F238E27FC236}">
                      <a16:creationId xmlns:a16="http://schemas.microsoft.com/office/drawing/2014/main" id="{1C37FC0D-2162-082A-CAAE-EC13E10233BD}"/>
                    </a:ext>
                  </a:extLst>
                </p:cNvPr>
                <p:cNvPicPr/>
                <p:nvPr/>
              </p:nvPicPr>
              <p:blipFill>
                <a:blip r:embed="rId100"/>
                <a:stretch>
                  <a:fillRect/>
                </a:stretch>
              </p:blipFill>
              <p:spPr>
                <a:xfrm>
                  <a:off x="7555645" y="1966513"/>
                  <a:ext cx="2106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3" name="Ink 72">
                  <a:extLst>
                    <a:ext uri="{FF2B5EF4-FFF2-40B4-BE49-F238E27FC236}">
                      <a16:creationId xmlns:a16="http://schemas.microsoft.com/office/drawing/2014/main" id="{FEE303BA-E4C4-D2AE-A241-238B94A2AAA4}"/>
                    </a:ext>
                  </a:extLst>
                </p14:cNvPr>
                <p14:cNvContentPartPr/>
                <p14:nvPr/>
              </p14:nvContentPartPr>
              <p14:xfrm>
                <a:off x="4021885" y="2524513"/>
                <a:ext cx="975240" cy="326520"/>
              </p14:xfrm>
            </p:contentPart>
          </mc:Choice>
          <mc:Fallback xmlns="">
            <p:pic>
              <p:nvPicPr>
                <p:cNvPr id="73" name="Ink 72">
                  <a:extLst>
                    <a:ext uri="{FF2B5EF4-FFF2-40B4-BE49-F238E27FC236}">
                      <a16:creationId xmlns:a16="http://schemas.microsoft.com/office/drawing/2014/main" id="{FEE303BA-E4C4-D2AE-A241-238B94A2AAA4}"/>
                    </a:ext>
                  </a:extLst>
                </p:cNvPr>
                <p:cNvPicPr/>
                <p:nvPr/>
              </p:nvPicPr>
              <p:blipFill>
                <a:blip r:embed="rId102"/>
                <a:stretch>
                  <a:fillRect/>
                </a:stretch>
              </p:blipFill>
              <p:spPr>
                <a:xfrm>
                  <a:off x="4012885" y="2515873"/>
                  <a:ext cx="99288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4" name="Ink 73">
                  <a:extLst>
                    <a:ext uri="{FF2B5EF4-FFF2-40B4-BE49-F238E27FC236}">
                      <a16:creationId xmlns:a16="http://schemas.microsoft.com/office/drawing/2014/main" id="{ED24EF93-3051-343B-8709-41D2EE2BDEE0}"/>
                    </a:ext>
                  </a:extLst>
                </p14:cNvPr>
                <p14:cNvContentPartPr/>
                <p14:nvPr/>
              </p14:nvContentPartPr>
              <p14:xfrm>
                <a:off x="4817125" y="2659513"/>
                <a:ext cx="261000" cy="21600"/>
              </p14:xfrm>
            </p:contentPart>
          </mc:Choice>
          <mc:Fallback xmlns="">
            <p:pic>
              <p:nvPicPr>
                <p:cNvPr id="74" name="Ink 73">
                  <a:extLst>
                    <a:ext uri="{FF2B5EF4-FFF2-40B4-BE49-F238E27FC236}">
                      <a16:creationId xmlns:a16="http://schemas.microsoft.com/office/drawing/2014/main" id="{ED24EF93-3051-343B-8709-41D2EE2BDEE0}"/>
                    </a:ext>
                  </a:extLst>
                </p:cNvPr>
                <p:cNvPicPr/>
                <p:nvPr/>
              </p:nvPicPr>
              <p:blipFill>
                <a:blip r:embed="rId104"/>
                <a:stretch>
                  <a:fillRect/>
                </a:stretch>
              </p:blipFill>
              <p:spPr>
                <a:xfrm>
                  <a:off x="4808485" y="2650513"/>
                  <a:ext cx="2786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5" name="Ink 74">
                  <a:extLst>
                    <a:ext uri="{FF2B5EF4-FFF2-40B4-BE49-F238E27FC236}">
                      <a16:creationId xmlns:a16="http://schemas.microsoft.com/office/drawing/2014/main" id="{286A661F-809B-A49E-69E4-EE4BA551827D}"/>
                    </a:ext>
                  </a:extLst>
                </p14:cNvPr>
                <p14:cNvContentPartPr/>
                <p14:nvPr/>
              </p14:nvContentPartPr>
              <p14:xfrm>
                <a:off x="5336245" y="2458273"/>
                <a:ext cx="1305360" cy="603000"/>
              </p14:xfrm>
            </p:contentPart>
          </mc:Choice>
          <mc:Fallback xmlns="">
            <p:pic>
              <p:nvPicPr>
                <p:cNvPr id="75" name="Ink 74">
                  <a:extLst>
                    <a:ext uri="{FF2B5EF4-FFF2-40B4-BE49-F238E27FC236}">
                      <a16:creationId xmlns:a16="http://schemas.microsoft.com/office/drawing/2014/main" id="{286A661F-809B-A49E-69E4-EE4BA551827D}"/>
                    </a:ext>
                  </a:extLst>
                </p:cNvPr>
                <p:cNvPicPr/>
                <p:nvPr/>
              </p:nvPicPr>
              <p:blipFill>
                <a:blip r:embed="rId106"/>
                <a:stretch>
                  <a:fillRect/>
                </a:stretch>
              </p:blipFill>
              <p:spPr>
                <a:xfrm>
                  <a:off x="5327245" y="2449633"/>
                  <a:ext cx="1323000" cy="6206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6" name="Ink 75">
                  <a:extLst>
                    <a:ext uri="{FF2B5EF4-FFF2-40B4-BE49-F238E27FC236}">
                      <a16:creationId xmlns:a16="http://schemas.microsoft.com/office/drawing/2014/main" id="{E6D9D3C8-270D-AF3B-760B-61E61D0E7DC5}"/>
                    </a:ext>
                  </a:extLst>
                </p14:cNvPr>
                <p14:cNvContentPartPr/>
                <p14:nvPr/>
              </p14:nvContentPartPr>
              <p14:xfrm>
                <a:off x="6828445" y="2498953"/>
                <a:ext cx="525960" cy="320040"/>
              </p14:xfrm>
            </p:contentPart>
          </mc:Choice>
          <mc:Fallback xmlns="">
            <p:pic>
              <p:nvPicPr>
                <p:cNvPr id="76" name="Ink 75">
                  <a:extLst>
                    <a:ext uri="{FF2B5EF4-FFF2-40B4-BE49-F238E27FC236}">
                      <a16:creationId xmlns:a16="http://schemas.microsoft.com/office/drawing/2014/main" id="{E6D9D3C8-270D-AF3B-760B-61E61D0E7DC5}"/>
                    </a:ext>
                  </a:extLst>
                </p:cNvPr>
                <p:cNvPicPr/>
                <p:nvPr/>
              </p:nvPicPr>
              <p:blipFill>
                <a:blip r:embed="rId108"/>
                <a:stretch>
                  <a:fillRect/>
                </a:stretch>
              </p:blipFill>
              <p:spPr>
                <a:xfrm>
                  <a:off x="6819445" y="2489953"/>
                  <a:ext cx="54360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7" name="Ink 76">
                  <a:extLst>
                    <a:ext uri="{FF2B5EF4-FFF2-40B4-BE49-F238E27FC236}">
                      <a16:creationId xmlns:a16="http://schemas.microsoft.com/office/drawing/2014/main" id="{8FC404D0-EFE9-AEB5-E4CE-1E84FEFCFA39}"/>
                    </a:ext>
                  </a:extLst>
                </p14:cNvPr>
                <p14:cNvContentPartPr/>
                <p14:nvPr/>
              </p14:nvContentPartPr>
              <p14:xfrm>
                <a:off x="6819805" y="2547193"/>
                <a:ext cx="366480" cy="33840"/>
              </p14:xfrm>
            </p:contentPart>
          </mc:Choice>
          <mc:Fallback xmlns="">
            <p:pic>
              <p:nvPicPr>
                <p:cNvPr id="77" name="Ink 76">
                  <a:extLst>
                    <a:ext uri="{FF2B5EF4-FFF2-40B4-BE49-F238E27FC236}">
                      <a16:creationId xmlns:a16="http://schemas.microsoft.com/office/drawing/2014/main" id="{8FC404D0-EFE9-AEB5-E4CE-1E84FEFCFA39}"/>
                    </a:ext>
                  </a:extLst>
                </p:cNvPr>
                <p:cNvPicPr/>
                <p:nvPr/>
              </p:nvPicPr>
              <p:blipFill>
                <a:blip r:embed="rId110"/>
                <a:stretch>
                  <a:fillRect/>
                </a:stretch>
              </p:blipFill>
              <p:spPr>
                <a:xfrm>
                  <a:off x="6811165" y="2538553"/>
                  <a:ext cx="3841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8" name="Ink 77">
                  <a:extLst>
                    <a:ext uri="{FF2B5EF4-FFF2-40B4-BE49-F238E27FC236}">
                      <a16:creationId xmlns:a16="http://schemas.microsoft.com/office/drawing/2014/main" id="{0DE86403-5339-6536-247B-F68389BDE151}"/>
                    </a:ext>
                  </a:extLst>
                </p14:cNvPr>
                <p14:cNvContentPartPr/>
                <p14:nvPr/>
              </p14:nvContentPartPr>
              <p14:xfrm>
                <a:off x="7610725" y="2332273"/>
                <a:ext cx="2096280" cy="625320"/>
              </p14:xfrm>
            </p:contentPart>
          </mc:Choice>
          <mc:Fallback xmlns="">
            <p:pic>
              <p:nvPicPr>
                <p:cNvPr id="78" name="Ink 77">
                  <a:extLst>
                    <a:ext uri="{FF2B5EF4-FFF2-40B4-BE49-F238E27FC236}">
                      <a16:creationId xmlns:a16="http://schemas.microsoft.com/office/drawing/2014/main" id="{0DE86403-5339-6536-247B-F68389BDE151}"/>
                    </a:ext>
                  </a:extLst>
                </p:cNvPr>
                <p:cNvPicPr/>
                <p:nvPr/>
              </p:nvPicPr>
              <p:blipFill>
                <a:blip r:embed="rId112"/>
                <a:stretch>
                  <a:fillRect/>
                </a:stretch>
              </p:blipFill>
              <p:spPr>
                <a:xfrm>
                  <a:off x="7602085" y="2323273"/>
                  <a:ext cx="2113920" cy="6429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9" name="Ink 78">
                  <a:extLst>
                    <a:ext uri="{FF2B5EF4-FFF2-40B4-BE49-F238E27FC236}">
                      <a16:creationId xmlns:a16="http://schemas.microsoft.com/office/drawing/2014/main" id="{6A7EA752-3C9C-8B44-C4CB-6981CCCBB3BE}"/>
                    </a:ext>
                  </a:extLst>
                </p14:cNvPr>
                <p14:cNvContentPartPr/>
                <p14:nvPr/>
              </p14:nvContentPartPr>
              <p14:xfrm>
                <a:off x="8586685" y="2262793"/>
                <a:ext cx="49320" cy="34920"/>
              </p14:xfrm>
            </p:contentPart>
          </mc:Choice>
          <mc:Fallback xmlns="">
            <p:pic>
              <p:nvPicPr>
                <p:cNvPr id="79" name="Ink 78">
                  <a:extLst>
                    <a:ext uri="{FF2B5EF4-FFF2-40B4-BE49-F238E27FC236}">
                      <a16:creationId xmlns:a16="http://schemas.microsoft.com/office/drawing/2014/main" id="{6A7EA752-3C9C-8B44-C4CB-6981CCCBB3BE}"/>
                    </a:ext>
                  </a:extLst>
                </p:cNvPr>
                <p:cNvPicPr/>
                <p:nvPr/>
              </p:nvPicPr>
              <p:blipFill>
                <a:blip r:embed="rId114"/>
                <a:stretch>
                  <a:fillRect/>
                </a:stretch>
              </p:blipFill>
              <p:spPr>
                <a:xfrm>
                  <a:off x="8577685" y="2254153"/>
                  <a:ext cx="66960" cy="52560"/>
                </a:xfrm>
                <a:prstGeom prst="rect">
                  <a:avLst/>
                </a:prstGeom>
              </p:spPr>
            </p:pic>
          </mc:Fallback>
        </mc:AlternateContent>
      </p:grpSp>
      <p:grpSp>
        <p:nvGrpSpPr>
          <p:cNvPr id="87" name="Group 86">
            <a:extLst>
              <a:ext uri="{FF2B5EF4-FFF2-40B4-BE49-F238E27FC236}">
                <a16:creationId xmlns:a16="http://schemas.microsoft.com/office/drawing/2014/main" id="{C8BF0977-AA80-4FE9-C108-BF08D3BF6C4A}"/>
              </a:ext>
            </a:extLst>
          </p:cNvPr>
          <p:cNvGrpSpPr/>
          <p:nvPr/>
        </p:nvGrpSpPr>
        <p:grpSpPr>
          <a:xfrm>
            <a:off x="9930925" y="2180353"/>
            <a:ext cx="2099160" cy="708120"/>
            <a:chOff x="9930925" y="2180353"/>
            <a:chExt cx="2099160" cy="708120"/>
          </a:xfrm>
        </p:grpSpPr>
        <mc:AlternateContent xmlns:mc="http://schemas.openxmlformats.org/markup-compatibility/2006" xmlns:p14="http://schemas.microsoft.com/office/powerpoint/2010/main">
          <mc:Choice Requires="p14">
            <p:contentPart p14:bwMode="auto" r:id="rId115">
              <p14:nvContentPartPr>
                <p14:cNvPr id="82" name="Ink 81">
                  <a:extLst>
                    <a:ext uri="{FF2B5EF4-FFF2-40B4-BE49-F238E27FC236}">
                      <a16:creationId xmlns:a16="http://schemas.microsoft.com/office/drawing/2014/main" id="{C2C69237-700E-2195-8474-347AF3EAF147}"/>
                    </a:ext>
                  </a:extLst>
                </p14:cNvPr>
                <p14:cNvContentPartPr/>
                <p14:nvPr/>
              </p14:nvContentPartPr>
              <p14:xfrm>
                <a:off x="9930925" y="2287633"/>
                <a:ext cx="956880" cy="600840"/>
              </p14:xfrm>
            </p:contentPart>
          </mc:Choice>
          <mc:Fallback xmlns="">
            <p:pic>
              <p:nvPicPr>
                <p:cNvPr id="82" name="Ink 81">
                  <a:extLst>
                    <a:ext uri="{FF2B5EF4-FFF2-40B4-BE49-F238E27FC236}">
                      <a16:creationId xmlns:a16="http://schemas.microsoft.com/office/drawing/2014/main" id="{C2C69237-700E-2195-8474-347AF3EAF147}"/>
                    </a:ext>
                  </a:extLst>
                </p:cNvPr>
                <p:cNvPicPr/>
                <p:nvPr/>
              </p:nvPicPr>
              <p:blipFill>
                <a:blip r:embed="rId116"/>
                <a:stretch>
                  <a:fillRect/>
                </a:stretch>
              </p:blipFill>
              <p:spPr>
                <a:xfrm>
                  <a:off x="9921925" y="2278993"/>
                  <a:ext cx="974520" cy="6184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3" name="Ink 82">
                  <a:extLst>
                    <a:ext uri="{FF2B5EF4-FFF2-40B4-BE49-F238E27FC236}">
                      <a16:creationId xmlns:a16="http://schemas.microsoft.com/office/drawing/2014/main" id="{7BE359C7-EBA9-DF04-8A4C-4A83BFCC77F0}"/>
                    </a:ext>
                  </a:extLst>
                </p14:cNvPr>
                <p14:cNvContentPartPr/>
                <p14:nvPr/>
              </p14:nvContentPartPr>
              <p14:xfrm>
                <a:off x="10531405" y="2353513"/>
                <a:ext cx="330840" cy="86760"/>
              </p14:xfrm>
            </p:contentPart>
          </mc:Choice>
          <mc:Fallback xmlns="">
            <p:pic>
              <p:nvPicPr>
                <p:cNvPr id="83" name="Ink 82">
                  <a:extLst>
                    <a:ext uri="{FF2B5EF4-FFF2-40B4-BE49-F238E27FC236}">
                      <a16:creationId xmlns:a16="http://schemas.microsoft.com/office/drawing/2014/main" id="{7BE359C7-EBA9-DF04-8A4C-4A83BFCC77F0}"/>
                    </a:ext>
                  </a:extLst>
                </p:cNvPr>
                <p:cNvPicPr/>
                <p:nvPr/>
              </p:nvPicPr>
              <p:blipFill>
                <a:blip r:embed="rId118"/>
                <a:stretch>
                  <a:fillRect/>
                </a:stretch>
              </p:blipFill>
              <p:spPr>
                <a:xfrm>
                  <a:off x="10522405" y="2344513"/>
                  <a:ext cx="3484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4" name="Ink 83">
                  <a:extLst>
                    <a:ext uri="{FF2B5EF4-FFF2-40B4-BE49-F238E27FC236}">
                      <a16:creationId xmlns:a16="http://schemas.microsoft.com/office/drawing/2014/main" id="{3C5555F4-5B24-E296-9736-C4D1B152350A}"/>
                    </a:ext>
                  </a:extLst>
                </p14:cNvPr>
                <p14:cNvContentPartPr/>
                <p14:nvPr/>
              </p14:nvContentPartPr>
              <p14:xfrm>
                <a:off x="10997605" y="2180353"/>
                <a:ext cx="1032480" cy="490320"/>
              </p14:xfrm>
            </p:contentPart>
          </mc:Choice>
          <mc:Fallback xmlns="">
            <p:pic>
              <p:nvPicPr>
                <p:cNvPr id="84" name="Ink 83">
                  <a:extLst>
                    <a:ext uri="{FF2B5EF4-FFF2-40B4-BE49-F238E27FC236}">
                      <a16:creationId xmlns:a16="http://schemas.microsoft.com/office/drawing/2014/main" id="{3C5555F4-5B24-E296-9736-C4D1B152350A}"/>
                    </a:ext>
                  </a:extLst>
                </p:cNvPr>
                <p:cNvPicPr/>
                <p:nvPr/>
              </p:nvPicPr>
              <p:blipFill>
                <a:blip r:embed="rId120"/>
                <a:stretch>
                  <a:fillRect/>
                </a:stretch>
              </p:blipFill>
              <p:spPr>
                <a:xfrm>
                  <a:off x="10988965" y="2171353"/>
                  <a:ext cx="1050120" cy="5079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5" name="Ink 84">
                  <a:extLst>
                    <a:ext uri="{FF2B5EF4-FFF2-40B4-BE49-F238E27FC236}">
                      <a16:creationId xmlns:a16="http://schemas.microsoft.com/office/drawing/2014/main" id="{ED4E0D02-DEDB-4521-99D6-4A4A38CD0879}"/>
                    </a:ext>
                  </a:extLst>
                </p14:cNvPr>
                <p14:cNvContentPartPr/>
                <p14:nvPr/>
              </p14:nvContentPartPr>
              <p14:xfrm>
                <a:off x="11501605" y="2347753"/>
                <a:ext cx="336600" cy="50040"/>
              </p14:xfrm>
            </p:contentPart>
          </mc:Choice>
          <mc:Fallback xmlns="">
            <p:pic>
              <p:nvPicPr>
                <p:cNvPr id="85" name="Ink 84">
                  <a:extLst>
                    <a:ext uri="{FF2B5EF4-FFF2-40B4-BE49-F238E27FC236}">
                      <a16:creationId xmlns:a16="http://schemas.microsoft.com/office/drawing/2014/main" id="{ED4E0D02-DEDB-4521-99D6-4A4A38CD0879}"/>
                    </a:ext>
                  </a:extLst>
                </p:cNvPr>
                <p:cNvPicPr/>
                <p:nvPr/>
              </p:nvPicPr>
              <p:blipFill>
                <a:blip r:embed="rId122"/>
                <a:stretch>
                  <a:fillRect/>
                </a:stretch>
              </p:blipFill>
              <p:spPr>
                <a:xfrm>
                  <a:off x="11492965" y="2339113"/>
                  <a:ext cx="3542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6" name="Ink 85">
                  <a:extLst>
                    <a:ext uri="{FF2B5EF4-FFF2-40B4-BE49-F238E27FC236}">
                      <a16:creationId xmlns:a16="http://schemas.microsoft.com/office/drawing/2014/main" id="{972826B2-C11B-87AF-84F1-3500A68B66A9}"/>
                    </a:ext>
                  </a:extLst>
                </p14:cNvPr>
                <p14:cNvContentPartPr/>
                <p14:nvPr/>
              </p14:nvContentPartPr>
              <p14:xfrm>
                <a:off x="11093365" y="2269273"/>
                <a:ext cx="388800" cy="6120"/>
              </p14:xfrm>
            </p:contentPart>
          </mc:Choice>
          <mc:Fallback xmlns="">
            <p:pic>
              <p:nvPicPr>
                <p:cNvPr id="86" name="Ink 85">
                  <a:extLst>
                    <a:ext uri="{FF2B5EF4-FFF2-40B4-BE49-F238E27FC236}">
                      <a16:creationId xmlns:a16="http://schemas.microsoft.com/office/drawing/2014/main" id="{972826B2-C11B-87AF-84F1-3500A68B66A9}"/>
                    </a:ext>
                  </a:extLst>
                </p:cNvPr>
                <p:cNvPicPr/>
                <p:nvPr/>
              </p:nvPicPr>
              <p:blipFill>
                <a:blip r:embed="rId124"/>
                <a:stretch>
                  <a:fillRect/>
                </a:stretch>
              </p:blipFill>
              <p:spPr>
                <a:xfrm>
                  <a:off x="11084365" y="2260273"/>
                  <a:ext cx="406440" cy="23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5">
            <p14:nvContentPartPr>
              <p14:cNvPr id="93" name="Ink 92">
                <a:extLst>
                  <a:ext uri="{FF2B5EF4-FFF2-40B4-BE49-F238E27FC236}">
                    <a16:creationId xmlns:a16="http://schemas.microsoft.com/office/drawing/2014/main" id="{7DC548DB-7D75-36D1-5C35-D48994128337}"/>
                  </a:ext>
                </a:extLst>
              </p14:cNvPr>
              <p14:cNvContentPartPr/>
              <p14:nvPr/>
            </p14:nvContentPartPr>
            <p14:xfrm>
              <a:off x="2787805" y="2946793"/>
              <a:ext cx="1502280" cy="690480"/>
            </p14:xfrm>
          </p:contentPart>
        </mc:Choice>
        <mc:Fallback xmlns="">
          <p:pic>
            <p:nvPicPr>
              <p:cNvPr id="93" name="Ink 92">
                <a:extLst>
                  <a:ext uri="{FF2B5EF4-FFF2-40B4-BE49-F238E27FC236}">
                    <a16:creationId xmlns:a16="http://schemas.microsoft.com/office/drawing/2014/main" id="{7DC548DB-7D75-36D1-5C35-D48994128337}"/>
                  </a:ext>
                </a:extLst>
              </p:cNvPr>
              <p:cNvPicPr/>
              <p:nvPr/>
            </p:nvPicPr>
            <p:blipFill>
              <a:blip r:embed="rId126"/>
              <a:stretch>
                <a:fillRect/>
              </a:stretch>
            </p:blipFill>
            <p:spPr>
              <a:xfrm>
                <a:off x="2724805" y="2884153"/>
                <a:ext cx="1627920" cy="8161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1" name="Ink 110">
                <a:extLst>
                  <a:ext uri="{FF2B5EF4-FFF2-40B4-BE49-F238E27FC236}">
                    <a16:creationId xmlns:a16="http://schemas.microsoft.com/office/drawing/2014/main" id="{348E2392-CE29-6CFB-D393-7EC69AC0C372}"/>
                  </a:ext>
                </a:extLst>
              </p14:cNvPr>
              <p14:cNvContentPartPr/>
              <p14:nvPr/>
            </p14:nvContentPartPr>
            <p14:xfrm>
              <a:off x="6952285" y="3002593"/>
              <a:ext cx="1271520" cy="623160"/>
            </p14:xfrm>
          </p:contentPart>
        </mc:Choice>
        <mc:Fallback xmlns="">
          <p:pic>
            <p:nvPicPr>
              <p:cNvPr id="111" name="Ink 110">
                <a:extLst>
                  <a:ext uri="{FF2B5EF4-FFF2-40B4-BE49-F238E27FC236}">
                    <a16:creationId xmlns:a16="http://schemas.microsoft.com/office/drawing/2014/main" id="{348E2392-CE29-6CFB-D393-7EC69AC0C372}"/>
                  </a:ext>
                </a:extLst>
              </p:cNvPr>
              <p:cNvPicPr/>
              <p:nvPr/>
            </p:nvPicPr>
            <p:blipFill>
              <a:blip r:embed="rId128"/>
              <a:stretch>
                <a:fillRect/>
              </a:stretch>
            </p:blipFill>
            <p:spPr>
              <a:xfrm>
                <a:off x="6943285" y="2993953"/>
                <a:ext cx="1289160" cy="640800"/>
              </a:xfrm>
              <a:prstGeom prst="rect">
                <a:avLst/>
              </a:prstGeom>
            </p:spPr>
          </p:pic>
        </mc:Fallback>
      </mc:AlternateContent>
      <p:grpSp>
        <p:nvGrpSpPr>
          <p:cNvPr id="124" name="Group 123">
            <a:extLst>
              <a:ext uri="{FF2B5EF4-FFF2-40B4-BE49-F238E27FC236}">
                <a16:creationId xmlns:a16="http://schemas.microsoft.com/office/drawing/2014/main" id="{AF555D08-669F-35C5-801D-A0FA50500F9E}"/>
              </a:ext>
            </a:extLst>
          </p:cNvPr>
          <p:cNvGrpSpPr/>
          <p:nvPr/>
        </p:nvGrpSpPr>
        <p:grpSpPr>
          <a:xfrm>
            <a:off x="8382565" y="3046513"/>
            <a:ext cx="2487600" cy="712440"/>
            <a:chOff x="8382565" y="3046513"/>
            <a:chExt cx="2487600" cy="712440"/>
          </a:xfrm>
        </p:grpSpPr>
        <mc:AlternateContent xmlns:mc="http://schemas.openxmlformats.org/markup-compatibility/2006" xmlns:p14="http://schemas.microsoft.com/office/powerpoint/2010/main">
          <mc:Choice Requires="p14">
            <p:contentPart p14:bwMode="auto" r:id="rId129">
              <p14:nvContentPartPr>
                <p14:cNvPr id="113" name="Ink 112">
                  <a:extLst>
                    <a:ext uri="{FF2B5EF4-FFF2-40B4-BE49-F238E27FC236}">
                      <a16:creationId xmlns:a16="http://schemas.microsoft.com/office/drawing/2014/main" id="{4C28DB17-4D58-CD5A-574D-7EF19D2A7398}"/>
                    </a:ext>
                  </a:extLst>
                </p14:cNvPr>
                <p14:cNvContentPartPr/>
                <p14:nvPr/>
              </p14:nvContentPartPr>
              <p14:xfrm>
                <a:off x="8382565" y="3453313"/>
                <a:ext cx="28800" cy="27000"/>
              </p14:xfrm>
            </p:contentPart>
          </mc:Choice>
          <mc:Fallback xmlns="">
            <p:pic>
              <p:nvPicPr>
                <p:cNvPr id="113" name="Ink 112">
                  <a:extLst>
                    <a:ext uri="{FF2B5EF4-FFF2-40B4-BE49-F238E27FC236}">
                      <a16:creationId xmlns:a16="http://schemas.microsoft.com/office/drawing/2014/main" id="{4C28DB17-4D58-CD5A-574D-7EF19D2A7398}"/>
                    </a:ext>
                  </a:extLst>
                </p:cNvPr>
                <p:cNvPicPr/>
                <p:nvPr/>
              </p:nvPicPr>
              <p:blipFill>
                <a:blip r:embed="rId130"/>
                <a:stretch>
                  <a:fillRect/>
                </a:stretch>
              </p:blipFill>
              <p:spPr>
                <a:xfrm>
                  <a:off x="8373925" y="3444313"/>
                  <a:ext cx="464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4" name="Ink 113">
                  <a:extLst>
                    <a:ext uri="{FF2B5EF4-FFF2-40B4-BE49-F238E27FC236}">
                      <a16:creationId xmlns:a16="http://schemas.microsoft.com/office/drawing/2014/main" id="{853E2A50-1A85-BA13-F22E-557B045F3F2C}"/>
                    </a:ext>
                  </a:extLst>
                </p14:cNvPr>
                <p14:cNvContentPartPr/>
                <p14:nvPr/>
              </p14:nvContentPartPr>
              <p14:xfrm>
                <a:off x="8714125" y="3236593"/>
                <a:ext cx="39240" cy="231120"/>
              </p14:xfrm>
            </p:contentPart>
          </mc:Choice>
          <mc:Fallback xmlns="">
            <p:pic>
              <p:nvPicPr>
                <p:cNvPr id="114" name="Ink 113">
                  <a:extLst>
                    <a:ext uri="{FF2B5EF4-FFF2-40B4-BE49-F238E27FC236}">
                      <a16:creationId xmlns:a16="http://schemas.microsoft.com/office/drawing/2014/main" id="{853E2A50-1A85-BA13-F22E-557B045F3F2C}"/>
                    </a:ext>
                  </a:extLst>
                </p:cNvPr>
                <p:cNvPicPr/>
                <p:nvPr/>
              </p:nvPicPr>
              <p:blipFill>
                <a:blip r:embed="rId132"/>
                <a:stretch>
                  <a:fillRect/>
                </a:stretch>
              </p:blipFill>
              <p:spPr>
                <a:xfrm>
                  <a:off x="8705125" y="3227953"/>
                  <a:ext cx="5688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5" name="Ink 114">
                  <a:extLst>
                    <a:ext uri="{FF2B5EF4-FFF2-40B4-BE49-F238E27FC236}">
                      <a16:creationId xmlns:a16="http://schemas.microsoft.com/office/drawing/2014/main" id="{00067ED7-468D-FFBC-7899-CD51A2338A2F}"/>
                    </a:ext>
                  </a:extLst>
                </p14:cNvPr>
                <p14:cNvContentPartPr/>
                <p14:nvPr/>
              </p14:nvContentPartPr>
              <p14:xfrm>
                <a:off x="8725645" y="3225433"/>
                <a:ext cx="235440" cy="26640"/>
              </p14:xfrm>
            </p:contentPart>
          </mc:Choice>
          <mc:Fallback xmlns="">
            <p:pic>
              <p:nvPicPr>
                <p:cNvPr id="115" name="Ink 114">
                  <a:extLst>
                    <a:ext uri="{FF2B5EF4-FFF2-40B4-BE49-F238E27FC236}">
                      <a16:creationId xmlns:a16="http://schemas.microsoft.com/office/drawing/2014/main" id="{00067ED7-468D-FFBC-7899-CD51A2338A2F}"/>
                    </a:ext>
                  </a:extLst>
                </p:cNvPr>
                <p:cNvPicPr/>
                <p:nvPr/>
              </p:nvPicPr>
              <p:blipFill>
                <a:blip r:embed="rId134"/>
                <a:stretch>
                  <a:fillRect/>
                </a:stretch>
              </p:blipFill>
              <p:spPr>
                <a:xfrm>
                  <a:off x="8717005" y="3216793"/>
                  <a:ext cx="2530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6" name="Ink 115">
                  <a:extLst>
                    <a:ext uri="{FF2B5EF4-FFF2-40B4-BE49-F238E27FC236}">
                      <a16:creationId xmlns:a16="http://schemas.microsoft.com/office/drawing/2014/main" id="{106A9BA8-B1E3-7CD4-B671-51F4002D0827}"/>
                    </a:ext>
                  </a:extLst>
                </p14:cNvPr>
                <p14:cNvContentPartPr/>
                <p14:nvPr/>
              </p14:nvContentPartPr>
              <p14:xfrm>
                <a:off x="8750845" y="3283393"/>
                <a:ext cx="179280" cy="31320"/>
              </p14:xfrm>
            </p:contentPart>
          </mc:Choice>
          <mc:Fallback xmlns="">
            <p:pic>
              <p:nvPicPr>
                <p:cNvPr id="116" name="Ink 115">
                  <a:extLst>
                    <a:ext uri="{FF2B5EF4-FFF2-40B4-BE49-F238E27FC236}">
                      <a16:creationId xmlns:a16="http://schemas.microsoft.com/office/drawing/2014/main" id="{106A9BA8-B1E3-7CD4-B671-51F4002D0827}"/>
                    </a:ext>
                  </a:extLst>
                </p:cNvPr>
                <p:cNvPicPr/>
                <p:nvPr/>
              </p:nvPicPr>
              <p:blipFill>
                <a:blip r:embed="rId136"/>
                <a:stretch>
                  <a:fillRect/>
                </a:stretch>
              </p:blipFill>
              <p:spPr>
                <a:xfrm>
                  <a:off x="8741845" y="3274393"/>
                  <a:ext cx="1969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7" name="Ink 116">
                  <a:extLst>
                    <a:ext uri="{FF2B5EF4-FFF2-40B4-BE49-F238E27FC236}">
                      <a16:creationId xmlns:a16="http://schemas.microsoft.com/office/drawing/2014/main" id="{DB355B5D-2557-E69E-BECD-8904DB00925C}"/>
                    </a:ext>
                  </a:extLst>
                </p14:cNvPr>
                <p14:cNvContentPartPr/>
                <p14:nvPr/>
              </p14:nvContentPartPr>
              <p14:xfrm>
                <a:off x="8925085" y="3353593"/>
                <a:ext cx="554760" cy="145800"/>
              </p14:xfrm>
            </p:contentPart>
          </mc:Choice>
          <mc:Fallback xmlns="">
            <p:pic>
              <p:nvPicPr>
                <p:cNvPr id="117" name="Ink 116">
                  <a:extLst>
                    <a:ext uri="{FF2B5EF4-FFF2-40B4-BE49-F238E27FC236}">
                      <a16:creationId xmlns:a16="http://schemas.microsoft.com/office/drawing/2014/main" id="{DB355B5D-2557-E69E-BECD-8904DB00925C}"/>
                    </a:ext>
                  </a:extLst>
                </p:cNvPr>
                <p:cNvPicPr/>
                <p:nvPr/>
              </p:nvPicPr>
              <p:blipFill>
                <a:blip r:embed="rId138"/>
                <a:stretch>
                  <a:fillRect/>
                </a:stretch>
              </p:blipFill>
              <p:spPr>
                <a:xfrm>
                  <a:off x="8916445" y="3344953"/>
                  <a:ext cx="5724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8" name="Ink 117">
                  <a:extLst>
                    <a:ext uri="{FF2B5EF4-FFF2-40B4-BE49-F238E27FC236}">
                      <a16:creationId xmlns:a16="http://schemas.microsoft.com/office/drawing/2014/main" id="{25B3EC6D-AB08-A5FE-6163-09872030F292}"/>
                    </a:ext>
                  </a:extLst>
                </p14:cNvPr>
                <p14:cNvContentPartPr/>
                <p14:nvPr/>
              </p14:nvContentPartPr>
              <p14:xfrm>
                <a:off x="9710605" y="3046513"/>
                <a:ext cx="1108800" cy="712440"/>
              </p14:xfrm>
            </p:contentPart>
          </mc:Choice>
          <mc:Fallback xmlns="">
            <p:pic>
              <p:nvPicPr>
                <p:cNvPr id="118" name="Ink 117">
                  <a:extLst>
                    <a:ext uri="{FF2B5EF4-FFF2-40B4-BE49-F238E27FC236}">
                      <a16:creationId xmlns:a16="http://schemas.microsoft.com/office/drawing/2014/main" id="{25B3EC6D-AB08-A5FE-6163-09872030F292}"/>
                    </a:ext>
                  </a:extLst>
                </p:cNvPr>
                <p:cNvPicPr/>
                <p:nvPr/>
              </p:nvPicPr>
              <p:blipFill>
                <a:blip r:embed="rId140"/>
                <a:stretch>
                  <a:fillRect/>
                </a:stretch>
              </p:blipFill>
              <p:spPr>
                <a:xfrm>
                  <a:off x="9701605" y="3037513"/>
                  <a:ext cx="1126440" cy="7300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9" name="Ink 118">
                  <a:extLst>
                    <a:ext uri="{FF2B5EF4-FFF2-40B4-BE49-F238E27FC236}">
                      <a16:creationId xmlns:a16="http://schemas.microsoft.com/office/drawing/2014/main" id="{2DBC1248-443B-BFEB-6A81-601C257A9D48}"/>
                    </a:ext>
                  </a:extLst>
                </p14:cNvPr>
                <p14:cNvContentPartPr/>
                <p14:nvPr/>
              </p14:nvContentPartPr>
              <p14:xfrm>
                <a:off x="10545085" y="3231553"/>
                <a:ext cx="325080" cy="36720"/>
              </p14:xfrm>
            </p:contentPart>
          </mc:Choice>
          <mc:Fallback xmlns="">
            <p:pic>
              <p:nvPicPr>
                <p:cNvPr id="119" name="Ink 118">
                  <a:extLst>
                    <a:ext uri="{FF2B5EF4-FFF2-40B4-BE49-F238E27FC236}">
                      <a16:creationId xmlns:a16="http://schemas.microsoft.com/office/drawing/2014/main" id="{2DBC1248-443B-BFEB-6A81-601C257A9D48}"/>
                    </a:ext>
                  </a:extLst>
                </p:cNvPr>
                <p:cNvPicPr/>
                <p:nvPr/>
              </p:nvPicPr>
              <p:blipFill>
                <a:blip r:embed="rId142"/>
                <a:stretch>
                  <a:fillRect/>
                </a:stretch>
              </p:blipFill>
              <p:spPr>
                <a:xfrm>
                  <a:off x="10536445" y="3222553"/>
                  <a:ext cx="342720" cy="54360"/>
                </a:xfrm>
                <a:prstGeom prst="rect">
                  <a:avLst/>
                </a:prstGeom>
              </p:spPr>
            </p:pic>
          </mc:Fallback>
        </mc:AlternateContent>
      </p:grpSp>
      <p:grpSp>
        <p:nvGrpSpPr>
          <p:cNvPr id="123" name="Group 122">
            <a:extLst>
              <a:ext uri="{FF2B5EF4-FFF2-40B4-BE49-F238E27FC236}">
                <a16:creationId xmlns:a16="http://schemas.microsoft.com/office/drawing/2014/main" id="{7C910B87-4A1E-25D1-70A8-02CACBEDBFBB}"/>
              </a:ext>
            </a:extLst>
          </p:cNvPr>
          <p:cNvGrpSpPr/>
          <p:nvPr/>
        </p:nvGrpSpPr>
        <p:grpSpPr>
          <a:xfrm>
            <a:off x="2668285" y="3099433"/>
            <a:ext cx="4056840" cy="1158120"/>
            <a:chOff x="2668285" y="3099433"/>
            <a:chExt cx="4056840" cy="1158120"/>
          </a:xfrm>
        </p:grpSpPr>
        <mc:AlternateContent xmlns:mc="http://schemas.openxmlformats.org/markup-compatibility/2006" xmlns:p14="http://schemas.microsoft.com/office/powerpoint/2010/main">
          <mc:Choice Requires="p14">
            <p:contentPart p14:bwMode="auto" r:id="rId143">
              <p14:nvContentPartPr>
                <p14:cNvPr id="94" name="Ink 93">
                  <a:extLst>
                    <a:ext uri="{FF2B5EF4-FFF2-40B4-BE49-F238E27FC236}">
                      <a16:creationId xmlns:a16="http://schemas.microsoft.com/office/drawing/2014/main" id="{78A90C51-CB4B-8F5C-9268-7E32EBD10720}"/>
                    </a:ext>
                  </a:extLst>
                </p14:cNvPr>
                <p14:cNvContentPartPr/>
                <p14:nvPr/>
              </p14:nvContentPartPr>
              <p14:xfrm>
                <a:off x="2668285" y="3271873"/>
                <a:ext cx="147960" cy="208440"/>
              </p14:xfrm>
            </p:contentPart>
          </mc:Choice>
          <mc:Fallback xmlns="">
            <p:pic>
              <p:nvPicPr>
                <p:cNvPr id="94" name="Ink 93">
                  <a:extLst>
                    <a:ext uri="{FF2B5EF4-FFF2-40B4-BE49-F238E27FC236}">
                      <a16:creationId xmlns:a16="http://schemas.microsoft.com/office/drawing/2014/main" id="{78A90C51-CB4B-8F5C-9268-7E32EBD10720}"/>
                    </a:ext>
                  </a:extLst>
                </p:cNvPr>
                <p:cNvPicPr/>
                <p:nvPr/>
              </p:nvPicPr>
              <p:blipFill>
                <a:blip r:embed="rId144"/>
                <a:stretch>
                  <a:fillRect/>
                </a:stretch>
              </p:blipFill>
              <p:spPr>
                <a:xfrm>
                  <a:off x="2659285" y="3263233"/>
                  <a:ext cx="1656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5" name="Ink 94">
                  <a:extLst>
                    <a:ext uri="{FF2B5EF4-FFF2-40B4-BE49-F238E27FC236}">
                      <a16:creationId xmlns:a16="http://schemas.microsoft.com/office/drawing/2014/main" id="{D8D3788E-BD4F-3F54-8CA7-C3D23C0C7DE2}"/>
                    </a:ext>
                  </a:extLst>
                </p14:cNvPr>
                <p14:cNvContentPartPr/>
                <p14:nvPr/>
              </p14:nvContentPartPr>
              <p14:xfrm>
                <a:off x="2856925" y="3133633"/>
                <a:ext cx="857160" cy="378000"/>
              </p14:xfrm>
            </p:contentPart>
          </mc:Choice>
          <mc:Fallback xmlns="">
            <p:pic>
              <p:nvPicPr>
                <p:cNvPr id="95" name="Ink 94">
                  <a:extLst>
                    <a:ext uri="{FF2B5EF4-FFF2-40B4-BE49-F238E27FC236}">
                      <a16:creationId xmlns:a16="http://schemas.microsoft.com/office/drawing/2014/main" id="{D8D3788E-BD4F-3F54-8CA7-C3D23C0C7DE2}"/>
                    </a:ext>
                  </a:extLst>
                </p:cNvPr>
                <p:cNvPicPr/>
                <p:nvPr/>
              </p:nvPicPr>
              <p:blipFill>
                <a:blip r:embed="rId146"/>
                <a:stretch>
                  <a:fillRect/>
                </a:stretch>
              </p:blipFill>
              <p:spPr>
                <a:xfrm>
                  <a:off x="2848285" y="3124633"/>
                  <a:ext cx="874800"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6" name="Ink 95">
                  <a:extLst>
                    <a:ext uri="{FF2B5EF4-FFF2-40B4-BE49-F238E27FC236}">
                      <a16:creationId xmlns:a16="http://schemas.microsoft.com/office/drawing/2014/main" id="{5939A683-486F-9E4A-9A79-BC98A1EB9EEA}"/>
                    </a:ext>
                  </a:extLst>
                </p14:cNvPr>
                <p14:cNvContentPartPr/>
                <p14:nvPr/>
              </p14:nvContentPartPr>
              <p14:xfrm>
                <a:off x="3360925" y="3196993"/>
                <a:ext cx="55080" cy="15480"/>
              </p14:xfrm>
            </p:contentPart>
          </mc:Choice>
          <mc:Fallback xmlns="">
            <p:pic>
              <p:nvPicPr>
                <p:cNvPr id="96" name="Ink 95">
                  <a:extLst>
                    <a:ext uri="{FF2B5EF4-FFF2-40B4-BE49-F238E27FC236}">
                      <a16:creationId xmlns:a16="http://schemas.microsoft.com/office/drawing/2014/main" id="{5939A683-486F-9E4A-9A79-BC98A1EB9EEA}"/>
                    </a:ext>
                  </a:extLst>
                </p:cNvPr>
                <p:cNvPicPr/>
                <p:nvPr/>
              </p:nvPicPr>
              <p:blipFill>
                <a:blip r:embed="rId148"/>
                <a:stretch>
                  <a:fillRect/>
                </a:stretch>
              </p:blipFill>
              <p:spPr>
                <a:xfrm>
                  <a:off x="3351925" y="3187993"/>
                  <a:ext cx="727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7" name="Ink 96">
                  <a:extLst>
                    <a:ext uri="{FF2B5EF4-FFF2-40B4-BE49-F238E27FC236}">
                      <a16:creationId xmlns:a16="http://schemas.microsoft.com/office/drawing/2014/main" id="{CF6AA202-E451-3144-E2F2-311D8BD54D96}"/>
                    </a:ext>
                  </a:extLst>
                </p14:cNvPr>
                <p14:cNvContentPartPr/>
                <p14:nvPr/>
              </p14:nvContentPartPr>
              <p14:xfrm>
                <a:off x="3842245" y="3319393"/>
                <a:ext cx="209880" cy="76320"/>
              </p14:xfrm>
            </p:contentPart>
          </mc:Choice>
          <mc:Fallback xmlns="">
            <p:pic>
              <p:nvPicPr>
                <p:cNvPr id="97" name="Ink 96">
                  <a:extLst>
                    <a:ext uri="{FF2B5EF4-FFF2-40B4-BE49-F238E27FC236}">
                      <a16:creationId xmlns:a16="http://schemas.microsoft.com/office/drawing/2014/main" id="{CF6AA202-E451-3144-E2F2-311D8BD54D96}"/>
                    </a:ext>
                  </a:extLst>
                </p:cNvPr>
                <p:cNvPicPr/>
                <p:nvPr/>
              </p:nvPicPr>
              <p:blipFill>
                <a:blip r:embed="rId150"/>
                <a:stretch>
                  <a:fillRect/>
                </a:stretch>
              </p:blipFill>
              <p:spPr>
                <a:xfrm>
                  <a:off x="3833605" y="3310393"/>
                  <a:ext cx="2275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8" name="Ink 97">
                  <a:extLst>
                    <a:ext uri="{FF2B5EF4-FFF2-40B4-BE49-F238E27FC236}">
                      <a16:creationId xmlns:a16="http://schemas.microsoft.com/office/drawing/2014/main" id="{FB633E64-CA9E-9C2C-A9E7-AE67EF0071B8}"/>
                    </a:ext>
                  </a:extLst>
                </p14:cNvPr>
                <p14:cNvContentPartPr/>
                <p14:nvPr/>
              </p14:nvContentPartPr>
              <p14:xfrm>
                <a:off x="3825325" y="3455473"/>
                <a:ext cx="239760" cy="33840"/>
              </p14:xfrm>
            </p:contentPart>
          </mc:Choice>
          <mc:Fallback xmlns="">
            <p:pic>
              <p:nvPicPr>
                <p:cNvPr id="98" name="Ink 97">
                  <a:extLst>
                    <a:ext uri="{FF2B5EF4-FFF2-40B4-BE49-F238E27FC236}">
                      <a16:creationId xmlns:a16="http://schemas.microsoft.com/office/drawing/2014/main" id="{FB633E64-CA9E-9C2C-A9E7-AE67EF0071B8}"/>
                    </a:ext>
                  </a:extLst>
                </p:cNvPr>
                <p:cNvPicPr/>
                <p:nvPr/>
              </p:nvPicPr>
              <p:blipFill>
                <a:blip r:embed="rId152"/>
                <a:stretch>
                  <a:fillRect/>
                </a:stretch>
              </p:blipFill>
              <p:spPr>
                <a:xfrm>
                  <a:off x="3816325" y="3446833"/>
                  <a:ext cx="2574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0" name="Ink 99">
                  <a:extLst>
                    <a:ext uri="{FF2B5EF4-FFF2-40B4-BE49-F238E27FC236}">
                      <a16:creationId xmlns:a16="http://schemas.microsoft.com/office/drawing/2014/main" id="{E81CCFD3-8B67-4DCE-C63E-1995C17DF4AA}"/>
                    </a:ext>
                  </a:extLst>
                </p14:cNvPr>
                <p14:cNvContentPartPr/>
                <p14:nvPr/>
              </p14:nvContentPartPr>
              <p14:xfrm>
                <a:off x="4249045" y="3252793"/>
                <a:ext cx="109080" cy="399960"/>
              </p14:xfrm>
            </p:contentPart>
          </mc:Choice>
          <mc:Fallback xmlns="">
            <p:pic>
              <p:nvPicPr>
                <p:cNvPr id="100" name="Ink 99">
                  <a:extLst>
                    <a:ext uri="{FF2B5EF4-FFF2-40B4-BE49-F238E27FC236}">
                      <a16:creationId xmlns:a16="http://schemas.microsoft.com/office/drawing/2014/main" id="{E81CCFD3-8B67-4DCE-C63E-1995C17DF4AA}"/>
                    </a:ext>
                  </a:extLst>
                </p:cNvPr>
                <p:cNvPicPr/>
                <p:nvPr/>
              </p:nvPicPr>
              <p:blipFill>
                <a:blip r:embed="rId154"/>
                <a:stretch>
                  <a:fillRect/>
                </a:stretch>
              </p:blipFill>
              <p:spPr>
                <a:xfrm>
                  <a:off x="4240045" y="3244153"/>
                  <a:ext cx="126720" cy="4176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1" name="Ink 100">
                  <a:extLst>
                    <a:ext uri="{FF2B5EF4-FFF2-40B4-BE49-F238E27FC236}">
                      <a16:creationId xmlns:a16="http://schemas.microsoft.com/office/drawing/2014/main" id="{AA60405E-8CB3-3836-FB77-7C48A761D192}"/>
                    </a:ext>
                  </a:extLst>
                </p14:cNvPr>
                <p14:cNvContentPartPr/>
                <p14:nvPr/>
              </p14:nvContentPartPr>
              <p14:xfrm>
                <a:off x="4314205" y="3551953"/>
                <a:ext cx="213840" cy="149400"/>
              </p14:xfrm>
            </p:contentPart>
          </mc:Choice>
          <mc:Fallback xmlns="">
            <p:pic>
              <p:nvPicPr>
                <p:cNvPr id="101" name="Ink 100">
                  <a:extLst>
                    <a:ext uri="{FF2B5EF4-FFF2-40B4-BE49-F238E27FC236}">
                      <a16:creationId xmlns:a16="http://schemas.microsoft.com/office/drawing/2014/main" id="{AA60405E-8CB3-3836-FB77-7C48A761D192}"/>
                    </a:ext>
                  </a:extLst>
                </p:cNvPr>
                <p:cNvPicPr/>
                <p:nvPr/>
              </p:nvPicPr>
              <p:blipFill>
                <a:blip r:embed="rId156"/>
                <a:stretch>
                  <a:fillRect/>
                </a:stretch>
              </p:blipFill>
              <p:spPr>
                <a:xfrm>
                  <a:off x="4305205" y="3543313"/>
                  <a:ext cx="2314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2" name="Ink 101">
                  <a:extLst>
                    <a:ext uri="{FF2B5EF4-FFF2-40B4-BE49-F238E27FC236}">
                      <a16:creationId xmlns:a16="http://schemas.microsoft.com/office/drawing/2014/main" id="{D02AF993-30E3-3555-9AFC-2F1909D32EA9}"/>
                    </a:ext>
                  </a:extLst>
                </p14:cNvPr>
                <p14:cNvContentPartPr/>
                <p14:nvPr/>
              </p14:nvContentPartPr>
              <p14:xfrm>
                <a:off x="4561885" y="3544753"/>
                <a:ext cx="291600" cy="177120"/>
              </p14:xfrm>
            </p:contentPart>
          </mc:Choice>
          <mc:Fallback xmlns="">
            <p:pic>
              <p:nvPicPr>
                <p:cNvPr id="102" name="Ink 101">
                  <a:extLst>
                    <a:ext uri="{FF2B5EF4-FFF2-40B4-BE49-F238E27FC236}">
                      <a16:creationId xmlns:a16="http://schemas.microsoft.com/office/drawing/2014/main" id="{D02AF993-30E3-3555-9AFC-2F1909D32EA9}"/>
                    </a:ext>
                  </a:extLst>
                </p:cNvPr>
                <p:cNvPicPr/>
                <p:nvPr/>
              </p:nvPicPr>
              <p:blipFill>
                <a:blip r:embed="rId158"/>
                <a:stretch>
                  <a:fillRect/>
                </a:stretch>
              </p:blipFill>
              <p:spPr>
                <a:xfrm>
                  <a:off x="4553245" y="3535753"/>
                  <a:ext cx="3092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3" name="Ink 102">
                  <a:extLst>
                    <a:ext uri="{FF2B5EF4-FFF2-40B4-BE49-F238E27FC236}">
                      <a16:creationId xmlns:a16="http://schemas.microsoft.com/office/drawing/2014/main" id="{9F8A1868-0684-DA6C-5477-88524082B471}"/>
                    </a:ext>
                  </a:extLst>
                </p14:cNvPr>
                <p14:cNvContentPartPr/>
                <p14:nvPr/>
              </p14:nvContentPartPr>
              <p14:xfrm>
                <a:off x="4713445" y="3531793"/>
                <a:ext cx="234000" cy="237600"/>
              </p14:xfrm>
            </p:contentPart>
          </mc:Choice>
          <mc:Fallback xmlns="">
            <p:pic>
              <p:nvPicPr>
                <p:cNvPr id="103" name="Ink 102">
                  <a:extLst>
                    <a:ext uri="{FF2B5EF4-FFF2-40B4-BE49-F238E27FC236}">
                      <a16:creationId xmlns:a16="http://schemas.microsoft.com/office/drawing/2014/main" id="{9F8A1868-0684-DA6C-5477-88524082B471}"/>
                    </a:ext>
                  </a:extLst>
                </p:cNvPr>
                <p:cNvPicPr/>
                <p:nvPr/>
              </p:nvPicPr>
              <p:blipFill>
                <a:blip r:embed="rId160"/>
                <a:stretch>
                  <a:fillRect/>
                </a:stretch>
              </p:blipFill>
              <p:spPr>
                <a:xfrm>
                  <a:off x="4704445" y="3522793"/>
                  <a:ext cx="25164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4" name="Ink 103">
                  <a:extLst>
                    <a:ext uri="{FF2B5EF4-FFF2-40B4-BE49-F238E27FC236}">
                      <a16:creationId xmlns:a16="http://schemas.microsoft.com/office/drawing/2014/main" id="{53991545-47BF-3B56-59DC-84E4D41723B5}"/>
                    </a:ext>
                  </a:extLst>
                </p14:cNvPr>
                <p14:cNvContentPartPr/>
                <p14:nvPr/>
              </p14:nvContentPartPr>
              <p14:xfrm>
                <a:off x="5169565" y="3099433"/>
                <a:ext cx="324000" cy="596520"/>
              </p14:xfrm>
            </p:contentPart>
          </mc:Choice>
          <mc:Fallback xmlns="">
            <p:pic>
              <p:nvPicPr>
                <p:cNvPr id="104" name="Ink 103">
                  <a:extLst>
                    <a:ext uri="{FF2B5EF4-FFF2-40B4-BE49-F238E27FC236}">
                      <a16:creationId xmlns:a16="http://schemas.microsoft.com/office/drawing/2014/main" id="{53991545-47BF-3B56-59DC-84E4D41723B5}"/>
                    </a:ext>
                  </a:extLst>
                </p:cNvPr>
                <p:cNvPicPr/>
                <p:nvPr/>
              </p:nvPicPr>
              <p:blipFill>
                <a:blip r:embed="rId162"/>
                <a:stretch>
                  <a:fillRect/>
                </a:stretch>
              </p:blipFill>
              <p:spPr>
                <a:xfrm>
                  <a:off x="5160565" y="3090433"/>
                  <a:ext cx="341640" cy="6141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6" name="Ink 105">
                  <a:extLst>
                    <a:ext uri="{FF2B5EF4-FFF2-40B4-BE49-F238E27FC236}">
                      <a16:creationId xmlns:a16="http://schemas.microsoft.com/office/drawing/2014/main" id="{96551453-C073-2AB2-728C-444970B661AB}"/>
                    </a:ext>
                  </a:extLst>
                </p14:cNvPr>
                <p14:cNvContentPartPr/>
                <p14:nvPr/>
              </p14:nvContentPartPr>
              <p14:xfrm>
                <a:off x="5690125" y="3239833"/>
                <a:ext cx="117360" cy="250920"/>
              </p14:xfrm>
            </p:contentPart>
          </mc:Choice>
          <mc:Fallback xmlns="">
            <p:pic>
              <p:nvPicPr>
                <p:cNvPr id="106" name="Ink 105">
                  <a:extLst>
                    <a:ext uri="{FF2B5EF4-FFF2-40B4-BE49-F238E27FC236}">
                      <a16:creationId xmlns:a16="http://schemas.microsoft.com/office/drawing/2014/main" id="{96551453-C073-2AB2-728C-444970B661AB}"/>
                    </a:ext>
                  </a:extLst>
                </p:cNvPr>
                <p:cNvPicPr/>
                <p:nvPr/>
              </p:nvPicPr>
              <p:blipFill>
                <a:blip r:embed="rId164"/>
                <a:stretch>
                  <a:fillRect/>
                </a:stretch>
              </p:blipFill>
              <p:spPr>
                <a:xfrm>
                  <a:off x="5681125" y="3230833"/>
                  <a:ext cx="1350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7" name="Ink 106">
                  <a:extLst>
                    <a:ext uri="{FF2B5EF4-FFF2-40B4-BE49-F238E27FC236}">
                      <a16:creationId xmlns:a16="http://schemas.microsoft.com/office/drawing/2014/main" id="{B0E153E3-0957-C8B4-452D-23A4CD0D28F7}"/>
                    </a:ext>
                  </a:extLst>
                </p14:cNvPr>
                <p14:cNvContentPartPr/>
                <p14:nvPr/>
              </p14:nvContentPartPr>
              <p14:xfrm>
                <a:off x="5757805" y="3139753"/>
                <a:ext cx="288000" cy="87480"/>
              </p14:xfrm>
            </p:contentPart>
          </mc:Choice>
          <mc:Fallback xmlns="">
            <p:pic>
              <p:nvPicPr>
                <p:cNvPr id="107" name="Ink 106">
                  <a:extLst>
                    <a:ext uri="{FF2B5EF4-FFF2-40B4-BE49-F238E27FC236}">
                      <a16:creationId xmlns:a16="http://schemas.microsoft.com/office/drawing/2014/main" id="{B0E153E3-0957-C8B4-452D-23A4CD0D28F7}"/>
                    </a:ext>
                  </a:extLst>
                </p:cNvPr>
                <p:cNvPicPr/>
                <p:nvPr/>
              </p:nvPicPr>
              <p:blipFill>
                <a:blip r:embed="rId166"/>
                <a:stretch>
                  <a:fillRect/>
                </a:stretch>
              </p:blipFill>
              <p:spPr>
                <a:xfrm>
                  <a:off x="5749165" y="3131113"/>
                  <a:ext cx="3056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8" name="Ink 107">
                  <a:extLst>
                    <a:ext uri="{FF2B5EF4-FFF2-40B4-BE49-F238E27FC236}">
                      <a16:creationId xmlns:a16="http://schemas.microsoft.com/office/drawing/2014/main" id="{6CD0FFDE-DCFF-5D61-C0F5-D4F849F98394}"/>
                    </a:ext>
                  </a:extLst>
                </p14:cNvPr>
                <p14:cNvContentPartPr/>
                <p14:nvPr/>
              </p14:nvContentPartPr>
              <p14:xfrm>
                <a:off x="5750605" y="3274753"/>
                <a:ext cx="181080" cy="48240"/>
              </p14:xfrm>
            </p:contentPart>
          </mc:Choice>
          <mc:Fallback xmlns="">
            <p:pic>
              <p:nvPicPr>
                <p:cNvPr id="108" name="Ink 107">
                  <a:extLst>
                    <a:ext uri="{FF2B5EF4-FFF2-40B4-BE49-F238E27FC236}">
                      <a16:creationId xmlns:a16="http://schemas.microsoft.com/office/drawing/2014/main" id="{6CD0FFDE-DCFF-5D61-C0F5-D4F849F98394}"/>
                    </a:ext>
                  </a:extLst>
                </p:cNvPr>
                <p:cNvPicPr/>
                <p:nvPr/>
              </p:nvPicPr>
              <p:blipFill>
                <a:blip r:embed="rId168"/>
                <a:stretch>
                  <a:fillRect/>
                </a:stretch>
              </p:blipFill>
              <p:spPr>
                <a:xfrm>
                  <a:off x="5741605" y="3265753"/>
                  <a:ext cx="1987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9" name="Ink 108">
                  <a:extLst>
                    <a:ext uri="{FF2B5EF4-FFF2-40B4-BE49-F238E27FC236}">
                      <a16:creationId xmlns:a16="http://schemas.microsoft.com/office/drawing/2014/main" id="{7E6324B7-01F7-1D3E-A9E5-7D7C91EB04EF}"/>
                    </a:ext>
                  </a:extLst>
                </p14:cNvPr>
                <p14:cNvContentPartPr/>
                <p14:nvPr/>
              </p14:nvContentPartPr>
              <p14:xfrm>
                <a:off x="5902885" y="3313633"/>
                <a:ext cx="818640" cy="192600"/>
              </p14:xfrm>
            </p:contentPart>
          </mc:Choice>
          <mc:Fallback xmlns="">
            <p:pic>
              <p:nvPicPr>
                <p:cNvPr id="109" name="Ink 108">
                  <a:extLst>
                    <a:ext uri="{FF2B5EF4-FFF2-40B4-BE49-F238E27FC236}">
                      <a16:creationId xmlns:a16="http://schemas.microsoft.com/office/drawing/2014/main" id="{7E6324B7-01F7-1D3E-A9E5-7D7C91EB04EF}"/>
                    </a:ext>
                  </a:extLst>
                </p:cNvPr>
                <p:cNvPicPr/>
                <p:nvPr/>
              </p:nvPicPr>
              <p:blipFill>
                <a:blip r:embed="rId170"/>
                <a:stretch>
                  <a:fillRect/>
                </a:stretch>
              </p:blipFill>
              <p:spPr>
                <a:xfrm>
                  <a:off x="5893885" y="3304993"/>
                  <a:ext cx="8362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0" name="Ink 109">
                  <a:extLst>
                    <a:ext uri="{FF2B5EF4-FFF2-40B4-BE49-F238E27FC236}">
                      <a16:creationId xmlns:a16="http://schemas.microsoft.com/office/drawing/2014/main" id="{A1D967C8-F69A-850C-4D71-1DCE9E530F8D}"/>
                    </a:ext>
                  </a:extLst>
                </p14:cNvPr>
                <p14:cNvContentPartPr/>
                <p14:nvPr/>
              </p14:nvContentPartPr>
              <p14:xfrm>
                <a:off x="6690925" y="3192313"/>
                <a:ext cx="34200" cy="16560"/>
              </p14:xfrm>
            </p:contentPart>
          </mc:Choice>
          <mc:Fallback xmlns="">
            <p:pic>
              <p:nvPicPr>
                <p:cNvPr id="110" name="Ink 109">
                  <a:extLst>
                    <a:ext uri="{FF2B5EF4-FFF2-40B4-BE49-F238E27FC236}">
                      <a16:creationId xmlns:a16="http://schemas.microsoft.com/office/drawing/2014/main" id="{A1D967C8-F69A-850C-4D71-1DCE9E530F8D}"/>
                    </a:ext>
                  </a:extLst>
                </p:cNvPr>
                <p:cNvPicPr/>
                <p:nvPr/>
              </p:nvPicPr>
              <p:blipFill>
                <a:blip r:embed="rId172"/>
                <a:stretch>
                  <a:fillRect/>
                </a:stretch>
              </p:blipFill>
              <p:spPr>
                <a:xfrm>
                  <a:off x="6681925" y="3183673"/>
                  <a:ext cx="518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20" name="Ink 119">
                  <a:extLst>
                    <a:ext uri="{FF2B5EF4-FFF2-40B4-BE49-F238E27FC236}">
                      <a16:creationId xmlns:a16="http://schemas.microsoft.com/office/drawing/2014/main" id="{C0D4058E-6D5F-BEC3-FB86-EF77E08276D2}"/>
                    </a:ext>
                  </a:extLst>
                </p14:cNvPr>
                <p14:cNvContentPartPr/>
                <p14:nvPr/>
              </p14:nvContentPartPr>
              <p14:xfrm>
                <a:off x="4115125" y="3834193"/>
                <a:ext cx="1215720" cy="423360"/>
              </p14:xfrm>
            </p:contentPart>
          </mc:Choice>
          <mc:Fallback xmlns="">
            <p:pic>
              <p:nvPicPr>
                <p:cNvPr id="120" name="Ink 119">
                  <a:extLst>
                    <a:ext uri="{FF2B5EF4-FFF2-40B4-BE49-F238E27FC236}">
                      <a16:creationId xmlns:a16="http://schemas.microsoft.com/office/drawing/2014/main" id="{C0D4058E-6D5F-BEC3-FB86-EF77E08276D2}"/>
                    </a:ext>
                  </a:extLst>
                </p:cNvPr>
                <p:cNvPicPr/>
                <p:nvPr/>
              </p:nvPicPr>
              <p:blipFill>
                <a:blip r:embed="rId174"/>
                <a:stretch>
                  <a:fillRect/>
                </a:stretch>
              </p:blipFill>
              <p:spPr>
                <a:xfrm>
                  <a:off x="4106485" y="3825193"/>
                  <a:ext cx="1233360" cy="4410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21" name="Ink 120">
                  <a:extLst>
                    <a:ext uri="{FF2B5EF4-FFF2-40B4-BE49-F238E27FC236}">
                      <a16:creationId xmlns:a16="http://schemas.microsoft.com/office/drawing/2014/main" id="{AF01F226-94D7-97BF-92C2-B24F5FF63643}"/>
                    </a:ext>
                  </a:extLst>
                </p14:cNvPr>
                <p14:cNvContentPartPr/>
                <p14:nvPr/>
              </p14:nvContentPartPr>
              <p14:xfrm>
                <a:off x="4879045" y="3956953"/>
                <a:ext cx="225000" cy="2880"/>
              </p14:xfrm>
            </p:contentPart>
          </mc:Choice>
          <mc:Fallback xmlns="">
            <p:pic>
              <p:nvPicPr>
                <p:cNvPr id="121" name="Ink 120">
                  <a:extLst>
                    <a:ext uri="{FF2B5EF4-FFF2-40B4-BE49-F238E27FC236}">
                      <a16:creationId xmlns:a16="http://schemas.microsoft.com/office/drawing/2014/main" id="{AF01F226-94D7-97BF-92C2-B24F5FF63643}"/>
                    </a:ext>
                  </a:extLst>
                </p:cNvPr>
                <p:cNvPicPr/>
                <p:nvPr/>
              </p:nvPicPr>
              <p:blipFill>
                <a:blip r:embed="rId176"/>
                <a:stretch>
                  <a:fillRect/>
                </a:stretch>
              </p:blipFill>
              <p:spPr>
                <a:xfrm>
                  <a:off x="4870045" y="3948313"/>
                  <a:ext cx="2426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22" name="Ink 121">
                  <a:extLst>
                    <a:ext uri="{FF2B5EF4-FFF2-40B4-BE49-F238E27FC236}">
                      <a16:creationId xmlns:a16="http://schemas.microsoft.com/office/drawing/2014/main" id="{FA3B6E03-3280-11AB-F888-635FC5620D92}"/>
                    </a:ext>
                  </a:extLst>
                </p14:cNvPr>
                <p14:cNvContentPartPr/>
                <p14:nvPr/>
              </p14:nvContentPartPr>
              <p14:xfrm>
                <a:off x="4413925" y="3967033"/>
                <a:ext cx="255960" cy="32400"/>
              </p14:xfrm>
            </p:contentPart>
          </mc:Choice>
          <mc:Fallback xmlns="">
            <p:pic>
              <p:nvPicPr>
                <p:cNvPr id="122" name="Ink 121">
                  <a:extLst>
                    <a:ext uri="{FF2B5EF4-FFF2-40B4-BE49-F238E27FC236}">
                      <a16:creationId xmlns:a16="http://schemas.microsoft.com/office/drawing/2014/main" id="{FA3B6E03-3280-11AB-F888-635FC5620D92}"/>
                    </a:ext>
                  </a:extLst>
                </p:cNvPr>
                <p:cNvPicPr/>
                <p:nvPr/>
              </p:nvPicPr>
              <p:blipFill>
                <a:blip r:embed="rId178"/>
                <a:stretch>
                  <a:fillRect/>
                </a:stretch>
              </p:blipFill>
              <p:spPr>
                <a:xfrm>
                  <a:off x="4404925" y="3958393"/>
                  <a:ext cx="273600" cy="50040"/>
                </a:xfrm>
                <a:prstGeom prst="rect">
                  <a:avLst/>
                </a:prstGeom>
              </p:spPr>
            </p:pic>
          </mc:Fallback>
        </mc:AlternateContent>
      </p:grpSp>
      <p:grpSp>
        <p:nvGrpSpPr>
          <p:cNvPr id="141" name="Group 140">
            <a:extLst>
              <a:ext uri="{FF2B5EF4-FFF2-40B4-BE49-F238E27FC236}">
                <a16:creationId xmlns:a16="http://schemas.microsoft.com/office/drawing/2014/main" id="{8256E55F-748C-900B-A2B6-41555338D559}"/>
              </a:ext>
            </a:extLst>
          </p:cNvPr>
          <p:cNvGrpSpPr/>
          <p:nvPr/>
        </p:nvGrpSpPr>
        <p:grpSpPr>
          <a:xfrm>
            <a:off x="5593285" y="3751393"/>
            <a:ext cx="4813920" cy="749160"/>
            <a:chOff x="5593285" y="3751393"/>
            <a:chExt cx="4813920" cy="749160"/>
          </a:xfrm>
        </p:grpSpPr>
        <mc:AlternateContent xmlns:mc="http://schemas.openxmlformats.org/markup-compatibility/2006" xmlns:p14="http://schemas.microsoft.com/office/powerpoint/2010/main">
          <mc:Choice Requires="p14">
            <p:contentPart p14:bwMode="auto" r:id="rId179">
              <p14:nvContentPartPr>
                <p14:cNvPr id="125" name="Ink 124">
                  <a:extLst>
                    <a:ext uri="{FF2B5EF4-FFF2-40B4-BE49-F238E27FC236}">
                      <a16:creationId xmlns:a16="http://schemas.microsoft.com/office/drawing/2014/main" id="{61DC69F2-5EFF-2E60-BA83-31C7F69164F1}"/>
                    </a:ext>
                  </a:extLst>
                </p14:cNvPr>
                <p14:cNvContentPartPr/>
                <p14:nvPr/>
              </p14:nvContentPartPr>
              <p14:xfrm>
                <a:off x="5677165" y="3847153"/>
                <a:ext cx="163440" cy="355320"/>
              </p14:xfrm>
            </p:contentPart>
          </mc:Choice>
          <mc:Fallback xmlns="">
            <p:pic>
              <p:nvPicPr>
                <p:cNvPr id="125" name="Ink 124">
                  <a:extLst>
                    <a:ext uri="{FF2B5EF4-FFF2-40B4-BE49-F238E27FC236}">
                      <a16:creationId xmlns:a16="http://schemas.microsoft.com/office/drawing/2014/main" id="{61DC69F2-5EFF-2E60-BA83-31C7F69164F1}"/>
                    </a:ext>
                  </a:extLst>
                </p:cNvPr>
                <p:cNvPicPr/>
                <p:nvPr/>
              </p:nvPicPr>
              <p:blipFill>
                <a:blip r:embed="rId180"/>
                <a:stretch>
                  <a:fillRect/>
                </a:stretch>
              </p:blipFill>
              <p:spPr>
                <a:xfrm>
                  <a:off x="5668525" y="3838513"/>
                  <a:ext cx="18108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6" name="Ink 125">
                  <a:extLst>
                    <a:ext uri="{FF2B5EF4-FFF2-40B4-BE49-F238E27FC236}">
                      <a16:creationId xmlns:a16="http://schemas.microsoft.com/office/drawing/2014/main" id="{E58DEFEE-A956-A974-A4BF-7D32D0E6251F}"/>
                    </a:ext>
                  </a:extLst>
                </p14:cNvPr>
                <p14:cNvContentPartPr/>
                <p14:nvPr/>
              </p14:nvContentPartPr>
              <p14:xfrm>
                <a:off x="5593285" y="4038673"/>
                <a:ext cx="256320" cy="39600"/>
              </p14:xfrm>
            </p:contentPart>
          </mc:Choice>
          <mc:Fallback xmlns="">
            <p:pic>
              <p:nvPicPr>
                <p:cNvPr id="126" name="Ink 125">
                  <a:extLst>
                    <a:ext uri="{FF2B5EF4-FFF2-40B4-BE49-F238E27FC236}">
                      <a16:creationId xmlns:a16="http://schemas.microsoft.com/office/drawing/2014/main" id="{E58DEFEE-A956-A974-A4BF-7D32D0E6251F}"/>
                    </a:ext>
                  </a:extLst>
                </p:cNvPr>
                <p:cNvPicPr/>
                <p:nvPr/>
              </p:nvPicPr>
              <p:blipFill>
                <a:blip r:embed="rId182"/>
                <a:stretch>
                  <a:fillRect/>
                </a:stretch>
              </p:blipFill>
              <p:spPr>
                <a:xfrm>
                  <a:off x="5584645" y="4029673"/>
                  <a:ext cx="2739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7" name="Ink 126">
                  <a:extLst>
                    <a:ext uri="{FF2B5EF4-FFF2-40B4-BE49-F238E27FC236}">
                      <a16:creationId xmlns:a16="http://schemas.microsoft.com/office/drawing/2014/main" id="{4A101786-E55F-FA15-B684-8FD1871A429C}"/>
                    </a:ext>
                  </a:extLst>
                </p14:cNvPr>
                <p14:cNvContentPartPr/>
                <p14:nvPr/>
              </p14:nvContentPartPr>
              <p14:xfrm>
                <a:off x="5878765" y="4041553"/>
                <a:ext cx="327240" cy="156960"/>
              </p14:xfrm>
            </p:contentPart>
          </mc:Choice>
          <mc:Fallback xmlns="">
            <p:pic>
              <p:nvPicPr>
                <p:cNvPr id="127" name="Ink 126">
                  <a:extLst>
                    <a:ext uri="{FF2B5EF4-FFF2-40B4-BE49-F238E27FC236}">
                      <a16:creationId xmlns:a16="http://schemas.microsoft.com/office/drawing/2014/main" id="{4A101786-E55F-FA15-B684-8FD1871A429C}"/>
                    </a:ext>
                  </a:extLst>
                </p:cNvPr>
                <p:cNvPicPr/>
                <p:nvPr/>
              </p:nvPicPr>
              <p:blipFill>
                <a:blip r:embed="rId184"/>
                <a:stretch>
                  <a:fillRect/>
                </a:stretch>
              </p:blipFill>
              <p:spPr>
                <a:xfrm>
                  <a:off x="5869765" y="4032913"/>
                  <a:ext cx="3448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8" name="Ink 127">
                  <a:extLst>
                    <a:ext uri="{FF2B5EF4-FFF2-40B4-BE49-F238E27FC236}">
                      <a16:creationId xmlns:a16="http://schemas.microsoft.com/office/drawing/2014/main" id="{07856DDD-C7B0-8357-AF42-8C22DEC870E5}"/>
                    </a:ext>
                  </a:extLst>
                </p14:cNvPr>
                <p14:cNvContentPartPr/>
                <p14:nvPr/>
              </p14:nvContentPartPr>
              <p14:xfrm>
                <a:off x="6489325" y="4015633"/>
                <a:ext cx="155880" cy="389880"/>
              </p14:xfrm>
            </p:contentPart>
          </mc:Choice>
          <mc:Fallback xmlns="">
            <p:pic>
              <p:nvPicPr>
                <p:cNvPr id="128" name="Ink 127">
                  <a:extLst>
                    <a:ext uri="{FF2B5EF4-FFF2-40B4-BE49-F238E27FC236}">
                      <a16:creationId xmlns:a16="http://schemas.microsoft.com/office/drawing/2014/main" id="{07856DDD-C7B0-8357-AF42-8C22DEC870E5}"/>
                    </a:ext>
                  </a:extLst>
                </p:cNvPr>
                <p:cNvPicPr/>
                <p:nvPr/>
              </p:nvPicPr>
              <p:blipFill>
                <a:blip r:embed="rId186"/>
                <a:stretch>
                  <a:fillRect/>
                </a:stretch>
              </p:blipFill>
              <p:spPr>
                <a:xfrm>
                  <a:off x="6480685" y="4006633"/>
                  <a:ext cx="173520" cy="4075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9" name="Ink 128">
                  <a:extLst>
                    <a:ext uri="{FF2B5EF4-FFF2-40B4-BE49-F238E27FC236}">
                      <a16:creationId xmlns:a16="http://schemas.microsoft.com/office/drawing/2014/main" id="{62384014-4CB1-81B2-EF6D-B0D5A514C7EF}"/>
                    </a:ext>
                  </a:extLst>
                </p14:cNvPr>
                <p14:cNvContentPartPr/>
                <p14:nvPr/>
              </p14:nvContentPartPr>
              <p14:xfrm>
                <a:off x="6839245" y="3969193"/>
                <a:ext cx="95040" cy="175320"/>
              </p14:xfrm>
            </p:contentPart>
          </mc:Choice>
          <mc:Fallback xmlns="">
            <p:pic>
              <p:nvPicPr>
                <p:cNvPr id="129" name="Ink 128">
                  <a:extLst>
                    <a:ext uri="{FF2B5EF4-FFF2-40B4-BE49-F238E27FC236}">
                      <a16:creationId xmlns:a16="http://schemas.microsoft.com/office/drawing/2014/main" id="{62384014-4CB1-81B2-EF6D-B0D5A514C7EF}"/>
                    </a:ext>
                  </a:extLst>
                </p:cNvPr>
                <p:cNvPicPr/>
                <p:nvPr/>
              </p:nvPicPr>
              <p:blipFill>
                <a:blip r:embed="rId188"/>
                <a:stretch>
                  <a:fillRect/>
                </a:stretch>
              </p:blipFill>
              <p:spPr>
                <a:xfrm>
                  <a:off x="6830245" y="3960553"/>
                  <a:ext cx="1126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0" name="Ink 129">
                  <a:extLst>
                    <a:ext uri="{FF2B5EF4-FFF2-40B4-BE49-F238E27FC236}">
                      <a16:creationId xmlns:a16="http://schemas.microsoft.com/office/drawing/2014/main" id="{FAD67D12-A204-6443-9218-E5487CD85022}"/>
                    </a:ext>
                  </a:extLst>
                </p14:cNvPr>
                <p14:cNvContentPartPr/>
                <p14:nvPr/>
              </p14:nvContentPartPr>
              <p14:xfrm>
                <a:off x="7166125" y="3922033"/>
                <a:ext cx="165960" cy="361440"/>
              </p14:xfrm>
            </p:contentPart>
          </mc:Choice>
          <mc:Fallback xmlns="">
            <p:pic>
              <p:nvPicPr>
                <p:cNvPr id="130" name="Ink 129">
                  <a:extLst>
                    <a:ext uri="{FF2B5EF4-FFF2-40B4-BE49-F238E27FC236}">
                      <a16:creationId xmlns:a16="http://schemas.microsoft.com/office/drawing/2014/main" id="{FAD67D12-A204-6443-9218-E5487CD85022}"/>
                    </a:ext>
                  </a:extLst>
                </p:cNvPr>
                <p:cNvPicPr/>
                <p:nvPr/>
              </p:nvPicPr>
              <p:blipFill>
                <a:blip r:embed="rId190"/>
                <a:stretch>
                  <a:fillRect/>
                </a:stretch>
              </p:blipFill>
              <p:spPr>
                <a:xfrm>
                  <a:off x="7157125" y="3913393"/>
                  <a:ext cx="18360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1" name="Ink 130">
                  <a:extLst>
                    <a:ext uri="{FF2B5EF4-FFF2-40B4-BE49-F238E27FC236}">
                      <a16:creationId xmlns:a16="http://schemas.microsoft.com/office/drawing/2014/main" id="{8E71BD96-0508-078A-29DE-39E89D3A4ED8}"/>
                    </a:ext>
                  </a:extLst>
                </p14:cNvPr>
                <p14:cNvContentPartPr/>
                <p14:nvPr/>
              </p14:nvContentPartPr>
              <p14:xfrm>
                <a:off x="7206805" y="4273393"/>
                <a:ext cx="354600" cy="227160"/>
              </p14:xfrm>
            </p:contentPart>
          </mc:Choice>
          <mc:Fallback xmlns="">
            <p:pic>
              <p:nvPicPr>
                <p:cNvPr id="131" name="Ink 130">
                  <a:extLst>
                    <a:ext uri="{FF2B5EF4-FFF2-40B4-BE49-F238E27FC236}">
                      <a16:creationId xmlns:a16="http://schemas.microsoft.com/office/drawing/2014/main" id="{8E71BD96-0508-078A-29DE-39E89D3A4ED8}"/>
                    </a:ext>
                  </a:extLst>
                </p:cNvPr>
                <p:cNvPicPr/>
                <p:nvPr/>
              </p:nvPicPr>
              <p:blipFill>
                <a:blip r:embed="rId192"/>
                <a:stretch>
                  <a:fillRect/>
                </a:stretch>
              </p:blipFill>
              <p:spPr>
                <a:xfrm>
                  <a:off x="7198165" y="4264393"/>
                  <a:ext cx="3722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2" name="Ink 131">
                  <a:extLst>
                    <a:ext uri="{FF2B5EF4-FFF2-40B4-BE49-F238E27FC236}">
                      <a16:creationId xmlns:a16="http://schemas.microsoft.com/office/drawing/2014/main" id="{CC114965-F40C-22B2-4B28-2B95A909BD72}"/>
                    </a:ext>
                  </a:extLst>
                </p14:cNvPr>
                <p14:cNvContentPartPr/>
                <p14:nvPr/>
              </p14:nvContentPartPr>
              <p14:xfrm>
                <a:off x="7617565" y="4291393"/>
                <a:ext cx="309600" cy="180360"/>
              </p14:xfrm>
            </p:contentPart>
          </mc:Choice>
          <mc:Fallback xmlns="">
            <p:pic>
              <p:nvPicPr>
                <p:cNvPr id="132" name="Ink 131">
                  <a:extLst>
                    <a:ext uri="{FF2B5EF4-FFF2-40B4-BE49-F238E27FC236}">
                      <a16:creationId xmlns:a16="http://schemas.microsoft.com/office/drawing/2014/main" id="{CC114965-F40C-22B2-4B28-2B95A909BD72}"/>
                    </a:ext>
                  </a:extLst>
                </p:cNvPr>
                <p:cNvPicPr/>
                <p:nvPr/>
              </p:nvPicPr>
              <p:blipFill>
                <a:blip r:embed="rId194"/>
                <a:stretch>
                  <a:fillRect/>
                </a:stretch>
              </p:blipFill>
              <p:spPr>
                <a:xfrm>
                  <a:off x="7608925" y="4282393"/>
                  <a:ext cx="3272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3" name="Ink 132">
                  <a:extLst>
                    <a:ext uri="{FF2B5EF4-FFF2-40B4-BE49-F238E27FC236}">
                      <a16:creationId xmlns:a16="http://schemas.microsoft.com/office/drawing/2014/main" id="{6C4B2BEC-3BB0-B587-6DCE-F7C11A78789E}"/>
                    </a:ext>
                  </a:extLst>
                </p14:cNvPr>
                <p14:cNvContentPartPr/>
                <p14:nvPr/>
              </p14:nvContentPartPr>
              <p14:xfrm>
                <a:off x="7823125" y="4269793"/>
                <a:ext cx="203040" cy="209160"/>
              </p14:xfrm>
            </p:contentPart>
          </mc:Choice>
          <mc:Fallback xmlns="">
            <p:pic>
              <p:nvPicPr>
                <p:cNvPr id="133" name="Ink 132">
                  <a:extLst>
                    <a:ext uri="{FF2B5EF4-FFF2-40B4-BE49-F238E27FC236}">
                      <a16:creationId xmlns:a16="http://schemas.microsoft.com/office/drawing/2014/main" id="{6C4B2BEC-3BB0-B587-6DCE-F7C11A78789E}"/>
                    </a:ext>
                  </a:extLst>
                </p:cNvPr>
                <p:cNvPicPr/>
                <p:nvPr/>
              </p:nvPicPr>
              <p:blipFill>
                <a:blip r:embed="rId196"/>
                <a:stretch>
                  <a:fillRect/>
                </a:stretch>
              </p:blipFill>
              <p:spPr>
                <a:xfrm>
                  <a:off x="7814125" y="4261153"/>
                  <a:ext cx="2206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4" name="Ink 133">
                  <a:extLst>
                    <a:ext uri="{FF2B5EF4-FFF2-40B4-BE49-F238E27FC236}">
                      <a16:creationId xmlns:a16="http://schemas.microsoft.com/office/drawing/2014/main" id="{C0C30773-0C3E-5F0E-19DE-A12509741B6E}"/>
                    </a:ext>
                  </a:extLst>
                </p14:cNvPr>
                <p14:cNvContentPartPr/>
                <p14:nvPr/>
              </p14:nvContentPartPr>
              <p14:xfrm>
                <a:off x="8358805" y="3751393"/>
                <a:ext cx="361800" cy="416520"/>
              </p14:xfrm>
            </p:contentPart>
          </mc:Choice>
          <mc:Fallback xmlns="">
            <p:pic>
              <p:nvPicPr>
                <p:cNvPr id="134" name="Ink 133">
                  <a:extLst>
                    <a:ext uri="{FF2B5EF4-FFF2-40B4-BE49-F238E27FC236}">
                      <a16:creationId xmlns:a16="http://schemas.microsoft.com/office/drawing/2014/main" id="{C0C30773-0C3E-5F0E-19DE-A12509741B6E}"/>
                    </a:ext>
                  </a:extLst>
                </p:cNvPr>
                <p:cNvPicPr/>
                <p:nvPr/>
              </p:nvPicPr>
              <p:blipFill>
                <a:blip r:embed="rId198"/>
                <a:stretch>
                  <a:fillRect/>
                </a:stretch>
              </p:blipFill>
              <p:spPr>
                <a:xfrm>
                  <a:off x="8349805" y="3742393"/>
                  <a:ext cx="37944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5" name="Ink 134">
                  <a:extLst>
                    <a:ext uri="{FF2B5EF4-FFF2-40B4-BE49-F238E27FC236}">
                      <a16:creationId xmlns:a16="http://schemas.microsoft.com/office/drawing/2014/main" id="{1582A518-2AB9-0949-ACB2-BD2787B4D7F8}"/>
                    </a:ext>
                  </a:extLst>
                </p14:cNvPr>
                <p14:cNvContentPartPr/>
                <p14:nvPr/>
              </p14:nvContentPartPr>
              <p14:xfrm>
                <a:off x="8524765" y="3944353"/>
                <a:ext cx="183960" cy="14040"/>
              </p14:xfrm>
            </p:contentPart>
          </mc:Choice>
          <mc:Fallback xmlns="">
            <p:pic>
              <p:nvPicPr>
                <p:cNvPr id="135" name="Ink 134">
                  <a:extLst>
                    <a:ext uri="{FF2B5EF4-FFF2-40B4-BE49-F238E27FC236}">
                      <a16:creationId xmlns:a16="http://schemas.microsoft.com/office/drawing/2014/main" id="{1582A518-2AB9-0949-ACB2-BD2787B4D7F8}"/>
                    </a:ext>
                  </a:extLst>
                </p:cNvPr>
                <p:cNvPicPr/>
                <p:nvPr/>
              </p:nvPicPr>
              <p:blipFill>
                <a:blip r:embed="rId200"/>
                <a:stretch>
                  <a:fillRect/>
                </a:stretch>
              </p:blipFill>
              <p:spPr>
                <a:xfrm>
                  <a:off x="8516125" y="3935713"/>
                  <a:ext cx="2016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6" name="Ink 135">
                  <a:extLst>
                    <a:ext uri="{FF2B5EF4-FFF2-40B4-BE49-F238E27FC236}">
                      <a16:creationId xmlns:a16="http://schemas.microsoft.com/office/drawing/2014/main" id="{A1681BF8-9444-9728-72A9-E74F5FEBE582}"/>
                    </a:ext>
                  </a:extLst>
                </p14:cNvPr>
                <p14:cNvContentPartPr/>
                <p14:nvPr/>
              </p14:nvContentPartPr>
              <p14:xfrm>
                <a:off x="9192205" y="3863353"/>
                <a:ext cx="19440" cy="321480"/>
              </p14:xfrm>
            </p:contentPart>
          </mc:Choice>
          <mc:Fallback xmlns="">
            <p:pic>
              <p:nvPicPr>
                <p:cNvPr id="136" name="Ink 135">
                  <a:extLst>
                    <a:ext uri="{FF2B5EF4-FFF2-40B4-BE49-F238E27FC236}">
                      <a16:creationId xmlns:a16="http://schemas.microsoft.com/office/drawing/2014/main" id="{A1681BF8-9444-9728-72A9-E74F5FEBE582}"/>
                    </a:ext>
                  </a:extLst>
                </p:cNvPr>
                <p:cNvPicPr/>
                <p:nvPr/>
              </p:nvPicPr>
              <p:blipFill>
                <a:blip r:embed="rId202"/>
                <a:stretch>
                  <a:fillRect/>
                </a:stretch>
              </p:blipFill>
              <p:spPr>
                <a:xfrm>
                  <a:off x="9183565" y="3854353"/>
                  <a:ext cx="3708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7" name="Ink 136">
                  <a:extLst>
                    <a:ext uri="{FF2B5EF4-FFF2-40B4-BE49-F238E27FC236}">
                      <a16:creationId xmlns:a16="http://schemas.microsoft.com/office/drawing/2014/main" id="{F0473C91-4D7C-4EB6-0D77-1BA4819D701A}"/>
                    </a:ext>
                  </a:extLst>
                </p14:cNvPr>
                <p14:cNvContentPartPr/>
                <p14:nvPr/>
              </p14:nvContentPartPr>
              <p14:xfrm>
                <a:off x="9053245" y="3852553"/>
                <a:ext cx="286560" cy="54360"/>
              </p14:xfrm>
            </p:contentPart>
          </mc:Choice>
          <mc:Fallback xmlns="">
            <p:pic>
              <p:nvPicPr>
                <p:cNvPr id="137" name="Ink 136">
                  <a:extLst>
                    <a:ext uri="{FF2B5EF4-FFF2-40B4-BE49-F238E27FC236}">
                      <a16:creationId xmlns:a16="http://schemas.microsoft.com/office/drawing/2014/main" id="{F0473C91-4D7C-4EB6-0D77-1BA4819D701A}"/>
                    </a:ext>
                  </a:extLst>
                </p:cNvPr>
                <p:cNvPicPr/>
                <p:nvPr/>
              </p:nvPicPr>
              <p:blipFill>
                <a:blip r:embed="rId204"/>
                <a:stretch>
                  <a:fillRect/>
                </a:stretch>
              </p:blipFill>
              <p:spPr>
                <a:xfrm>
                  <a:off x="9044245" y="3843913"/>
                  <a:ext cx="3042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8" name="Ink 137">
                  <a:extLst>
                    <a:ext uri="{FF2B5EF4-FFF2-40B4-BE49-F238E27FC236}">
                      <a16:creationId xmlns:a16="http://schemas.microsoft.com/office/drawing/2014/main" id="{B26F11AD-CA61-1D6C-9D12-2E4E235BB46A}"/>
                    </a:ext>
                  </a:extLst>
                </p14:cNvPr>
                <p14:cNvContentPartPr/>
                <p14:nvPr/>
              </p14:nvContentPartPr>
              <p14:xfrm>
                <a:off x="9546085" y="3916273"/>
                <a:ext cx="251280" cy="265680"/>
              </p14:xfrm>
            </p:contentPart>
          </mc:Choice>
          <mc:Fallback xmlns="">
            <p:pic>
              <p:nvPicPr>
                <p:cNvPr id="138" name="Ink 137">
                  <a:extLst>
                    <a:ext uri="{FF2B5EF4-FFF2-40B4-BE49-F238E27FC236}">
                      <a16:creationId xmlns:a16="http://schemas.microsoft.com/office/drawing/2014/main" id="{B26F11AD-CA61-1D6C-9D12-2E4E235BB46A}"/>
                    </a:ext>
                  </a:extLst>
                </p:cNvPr>
                <p:cNvPicPr/>
                <p:nvPr/>
              </p:nvPicPr>
              <p:blipFill>
                <a:blip r:embed="rId206"/>
                <a:stretch>
                  <a:fillRect/>
                </a:stretch>
              </p:blipFill>
              <p:spPr>
                <a:xfrm>
                  <a:off x="9537445" y="3907273"/>
                  <a:ext cx="26892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9" name="Ink 138">
                  <a:extLst>
                    <a:ext uri="{FF2B5EF4-FFF2-40B4-BE49-F238E27FC236}">
                      <a16:creationId xmlns:a16="http://schemas.microsoft.com/office/drawing/2014/main" id="{99C509B7-30C8-AD9F-9B4D-A926F8A06FDB}"/>
                    </a:ext>
                  </a:extLst>
                </p14:cNvPr>
                <p14:cNvContentPartPr/>
                <p14:nvPr/>
              </p14:nvContentPartPr>
              <p14:xfrm>
                <a:off x="9938485" y="3928873"/>
                <a:ext cx="333000" cy="266040"/>
              </p14:xfrm>
            </p:contentPart>
          </mc:Choice>
          <mc:Fallback xmlns="">
            <p:pic>
              <p:nvPicPr>
                <p:cNvPr id="139" name="Ink 138">
                  <a:extLst>
                    <a:ext uri="{FF2B5EF4-FFF2-40B4-BE49-F238E27FC236}">
                      <a16:creationId xmlns:a16="http://schemas.microsoft.com/office/drawing/2014/main" id="{99C509B7-30C8-AD9F-9B4D-A926F8A06FDB}"/>
                    </a:ext>
                  </a:extLst>
                </p:cNvPr>
                <p:cNvPicPr/>
                <p:nvPr/>
              </p:nvPicPr>
              <p:blipFill>
                <a:blip r:embed="rId208"/>
                <a:stretch>
                  <a:fillRect/>
                </a:stretch>
              </p:blipFill>
              <p:spPr>
                <a:xfrm>
                  <a:off x="9929485" y="3920233"/>
                  <a:ext cx="35064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0" name="Ink 139">
                  <a:extLst>
                    <a:ext uri="{FF2B5EF4-FFF2-40B4-BE49-F238E27FC236}">
                      <a16:creationId xmlns:a16="http://schemas.microsoft.com/office/drawing/2014/main" id="{94D075A7-AB88-163C-8F72-74E9FC109D33}"/>
                    </a:ext>
                  </a:extLst>
                </p14:cNvPr>
                <p14:cNvContentPartPr/>
                <p14:nvPr/>
              </p14:nvContentPartPr>
              <p14:xfrm>
                <a:off x="10331605" y="4211473"/>
                <a:ext cx="75600" cy="37080"/>
              </p14:xfrm>
            </p:contentPart>
          </mc:Choice>
          <mc:Fallback xmlns="">
            <p:pic>
              <p:nvPicPr>
                <p:cNvPr id="140" name="Ink 139">
                  <a:extLst>
                    <a:ext uri="{FF2B5EF4-FFF2-40B4-BE49-F238E27FC236}">
                      <a16:creationId xmlns:a16="http://schemas.microsoft.com/office/drawing/2014/main" id="{94D075A7-AB88-163C-8F72-74E9FC109D33}"/>
                    </a:ext>
                  </a:extLst>
                </p:cNvPr>
                <p:cNvPicPr/>
                <p:nvPr/>
              </p:nvPicPr>
              <p:blipFill>
                <a:blip r:embed="rId210"/>
                <a:stretch>
                  <a:fillRect/>
                </a:stretch>
              </p:blipFill>
              <p:spPr>
                <a:xfrm>
                  <a:off x="10322605" y="4202473"/>
                  <a:ext cx="93240" cy="54720"/>
                </a:xfrm>
                <a:prstGeom prst="rect">
                  <a:avLst/>
                </a:prstGeom>
              </p:spPr>
            </p:pic>
          </mc:Fallback>
        </mc:AlternateContent>
      </p:grpSp>
      <p:grpSp>
        <p:nvGrpSpPr>
          <p:cNvPr id="153" name="Group 152">
            <a:extLst>
              <a:ext uri="{FF2B5EF4-FFF2-40B4-BE49-F238E27FC236}">
                <a16:creationId xmlns:a16="http://schemas.microsoft.com/office/drawing/2014/main" id="{3DCE4E03-0530-33B8-D186-4E1B56CFDF98}"/>
              </a:ext>
            </a:extLst>
          </p:cNvPr>
          <p:cNvGrpSpPr/>
          <p:nvPr/>
        </p:nvGrpSpPr>
        <p:grpSpPr>
          <a:xfrm>
            <a:off x="585325" y="4668673"/>
            <a:ext cx="1110600" cy="462600"/>
            <a:chOff x="585325" y="4668673"/>
            <a:chExt cx="1110600" cy="462600"/>
          </a:xfrm>
        </p:grpSpPr>
        <mc:AlternateContent xmlns:mc="http://schemas.openxmlformats.org/markup-compatibility/2006" xmlns:p14="http://schemas.microsoft.com/office/powerpoint/2010/main">
          <mc:Choice Requires="p14">
            <p:contentPart p14:bwMode="auto" r:id="rId211">
              <p14:nvContentPartPr>
                <p14:cNvPr id="142" name="Ink 141">
                  <a:extLst>
                    <a:ext uri="{FF2B5EF4-FFF2-40B4-BE49-F238E27FC236}">
                      <a16:creationId xmlns:a16="http://schemas.microsoft.com/office/drawing/2014/main" id="{A0973346-1E12-5A50-0FBA-01F4ABCC016C}"/>
                    </a:ext>
                  </a:extLst>
                </p14:cNvPr>
                <p14:cNvContentPartPr/>
                <p14:nvPr/>
              </p14:nvContentPartPr>
              <p14:xfrm>
                <a:off x="585325" y="4717273"/>
                <a:ext cx="49320" cy="256320"/>
              </p14:xfrm>
            </p:contentPart>
          </mc:Choice>
          <mc:Fallback xmlns="">
            <p:pic>
              <p:nvPicPr>
                <p:cNvPr id="142" name="Ink 141">
                  <a:extLst>
                    <a:ext uri="{FF2B5EF4-FFF2-40B4-BE49-F238E27FC236}">
                      <a16:creationId xmlns:a16="http://schemas.microsoft.com/office/drawing/2014/main" id="{A0973346-1E12-5A50-0FBA-01F4ABCC016C}"/>
                    </a:ext>
                  </a:extLst>
                </p:cNvPr>
                <p:cNvPicPr/>
                <p:nvPr/>
              </p:nvPicPr>
              <p:blipFill>
                <a:blip r:embed="rId212"/>
                <a:stretch>
                  <a:fillRect/>
                </a:stretch>
              </p:blipFill>
              <p:spPr>
                <a:xfrm>
                  <a:off x="576685" y="4708273"/>
                  <a:ext cx="6696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3" name="Ink 142">
                  <a:extLst>
                    <a:ext uri="{FF2B5EF4-FFF2-40B4-BE49-F238E27FC236}">
                      <a16:creationId xmlns:a16="http://schemas.microsoft.com/office/drawing/2014/main" id="{A9EEAE0A-9F57-8285-41B4-0951BB09727B}"/>
                    </a:ext>
                  </a:extLst>
                </p14:cNvPr>
                <p14:cNvContentPartPr/>
                <p14:nvPr/>
              </p14:nvContentPartPr>
              <p14:xfrm>
                <a:off x="689365" y="4668673"/>
                <a:ext cx="262080" cy="462600"/>
              </p14:xfrm>
            </p:contentPart>
          </mc:Choice>
          <mc:Fallback xmlns="">
            <p:pic>
              <p:nvPicPr>
                <p:cNvPr id="143" name="Ink 142">
                  <a:extLst>
                    <a:ext uri="{FF2B5EF4-FFF2-40B4-BE49-F238E27FC236}">
                      <a16:creationId xmlns:a16="http://schemas.microsoft.com/office/drawing/2014/main" id="{A9EEAE0A-9F57-8285-41B4-0951BB09727B}"/>
                    </a:ext>
                  </a:extLst>
                </p:cNvPr>
                <p:cNvPicPr/>
                <p:nvPr/>
              </p:nvPicPr>
              <p:blipFill>
                <a:blip r:embed="rId214"/>
                <a:stretch>
                  <a:fillRect/>
                </a:stretch>
              </p:blipFill>
              <p:spPr>
                <a:xfrm>
                  <a:off x="680725" y="4660033"/>
                  <a:ext cx="279720" cy="4802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5" name="Ink 144">
                  <a:extLst>
                    <a:ext uri="{FF2B5EF4-FFF2-40B4-BE49-F238E27FC236}">
                      <a16:creationId xmlns:a16="http://schemas.microsoft.com/office/drawing/2014/main" id="{E487B735-EC90-B979-EBB1-F7D83F32F54E}"/>
                    </a:ext>
                  </a:extLst>
                </p14:cNvPr>
                <p14:cNvContentPartPr/>
                <p14:nvPr/>
              </p14:nvContentPartPr>
              <p14:xfrm>
                <a:off x="1137565" y="4798633"/>
                <a:ext cx="558360" cy="213840"/>
              </p14:xfrm>
            </p:contentPart>
          </mc:Choice>
          <mc:Fallback xmlns="">
            <p:pic>
              <p:nvPicPr>
                <p:cNvPr id="145" name="Ink 144">
                  <a:extLst>
                    <a:ext uri="{FF2B5EF4-FFF2-40B4-BE49-F238E27FC236}">
                      <a16:creationId xmlns:a16="http://schemas.microsoft.com/office/drawing/2014/main" id="{E487B735-EC90-B979-EBB1-F7D83F32F54E}"/>
                    </a:ext>
                  </a:extLst>
                </p:cNvPr>
                <p:cNvPicPr/>
                <p:nvPr/>
              </p:nvPicPr>
              <p:blipFill>
                <a:blip r:embed="rId216"/>
                <a:stretch>
                  <a:fillRect/>
                </a:stretch>
              </p:blipFill>
              <p:spPr>
                <a:xfrm>
                  <a:off x="1128925" y="4789633"/>
                  <a:ext cx="576000" cy="231480"/>
                </a:xfrm>
                <a:prstGeom prst="rect">
                  <a:avLst/>
                </a:prstGeom>
              </p:spPr>
            </p:pic>
          </mc:Fallback>
        </mc:AlternateContent>
      </p:grpSp>
      <p:grpSp>
        <p:nvGrpSpPr>
          <p:cNvPr id="152" name="Group 151">
            <a:extLst>
              <a:ext uri="{FF2B5EF4-FFF2-40B4-BE49-F238E27FC236}">
                <a16:creationId xmlns:a16="http://schemas.microsoft.com/office/drawing/2014/main" id="{13E11229-37EF-7367-6B0C-FF725C6E6F34}"/>
              </a:ext>
            </a:extLst>
          </p:cNvPr>
          <p:cNvGrpSpPr/>
          <p:nvPr/>
        </p:nvGrpSpPr>
        <p:grpSpPr>
          <a:xfrm>
            <a:off x="1901485" y="4508833"/>
            <a:ext cx="3236400" cy="615240"/>
            <a:chOff x="1901485" y="4508833"/>
            <a:chExt cx="3236400" cy="615240"/>
          </a:xfrm>
        </p:grpSpPr>
        <mc:AlternateContent xmlns:mc="http://schemas.openxmlformats.org/markup-compatibility/2006" xmlns:p14="http://schemas.microsoft.com/office/powerpoint/2010/main">
          <mc:Choice Requires="p14">
            <p:contentPart p14:bwMode="auto" r:id="rId217">
              <p14:nvContentPartPr>
                <p14:cNvPr id="146" name="Ink 145">
                  <a:extLst>
                    <a:ext uri="{FF2B5EF4-FFF2-40B4-BE49-F238E27FC236}">
                      <a16:creationId xmlns:a16="http://schemas.microsoft.com/office/drawing/2014/main" id="{303D4EC3-19A4-D55C-DEDA-191A572BB32C}"/>
                    </a:ext>
                  </a:extLst>
                </p14:cNvPr>
                <p14:cNvContentPartPr/>
                <p14:nvPr/>
              </p14:nvContentPartPr>
              <p14:xfrm>
                <a:off x="1901485" y="4671193"/>
                <a:ext cx="1094040" cy="452880"/>
              </p14:xfrm>
            </p:contentPart>
          </mc:Choice>
          <mc:Fallback xmlns="">
            <p:pic>
              <p:nvPicPr>
                <p:cNvPr id="146" name="Ink 145">
                  <a:extLst>
                    <a:ext uri="{FF2B5EF4-FFF2-40B4-BE49-F238E27FC236}">
                      <a16:creationId xmlns:a16="http://schemas.microsoft.com/office/drawing/2014/main" id="{303D4EC3-19A4-D55C-DEDA-191A572BB32C}"/>
                    </a:ext>
                  </a:extLst>
                </p:cNvPr>
                <p:cNvPicPr/>
                <p:nvPr/>
              </p:nvPicPr>
              <p:blipFill>
                <a:blip r:embed="rId218"/>
                <a:stretch>
                  <a:fillRect/>
                </a:stretch>
              </p:blipFill>
              <p:spPr>
                <a:xfrm>
                  <a:off x="1892485" y="4662193"/>
                  <a:ext cx="1111680" cy="4705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7" name="Ink 146">
                  <a:extLst>
                    <a:ext uri="{FF2B5EF4-FFF2-40B4-BE49-F238E27FC236}">
                      <a16:creationId xmlns:a16="http://schemas.microsoft.com/office/drawing/2014/main" id="{D2B671E5-1B11-9119-60FB-07300C141490}"/>
                    </a:ext>
                  </a:extLst>
                </p14:cNvPr>
                <p14:cNvContentPartPr/>
                <p14:nvPr/>
              </p14:nvContentPartPr>
              <p14:xfrm>
                <a:off x="2662885" y="4741393"/>
                <a:ext cx="252000" cy="34920"/>
              </p14:xfrm>
            </p:contentPart>
          </mc:Choice>
          <mc:Fallback xmlns="">
            <p:pic>
              <p:nvPicPr>
                <p:cNvPr id="147" name="Ink 146">
                  <a:extLst>
                    <a:ext uri="{FF2B5EF4-FFF2-40B4-BE49-F238E27FC236}">
                      <a16:creationId xmlns:a16="http://schemas.microsoft.com/office/drawing/2014/main" id="{D2B671E5-1B11-9119-60FB-07300C141490}"/>
                    </a:ext>
                  </a:extLst>
                </p:cNvPr>
                <p:cNvPicPr/>
                <p:nvPr/>
              </p:nvPicPr>
              <p:blipFill>
                <a:blip r:embed="rId220"/>
                <a:stretch>
                  <a:fillRect/>
                </a:stretch>
              </p:blipFill>
              <p:spPr>
                <a:xfrm>
                  <a:off x="2654245" y="4732393"/>
                  <a:ext cx="2696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8" name="Ink 147">
                  <a:extLst>
                    <a:ext uri="{FF2B5EF4-FFF2-40B4-BE49-F238E27FC236}">
                      <a16:creationId xmlns:a16="http://schemas.microsoft.com/office/drawing/2014/main" id="{6B81DA5A-9715-65CC-1521-07FD5E376A7C}"/>
                    </a:ext>
                  </a:extLst>
                </p14:cNvPr>
                <p14:cNvContentPartPr/>
                <p14:nvPr/>
              </p14:nvContentPartPr>
              <p14:xfrm>
                <a:off x="3191365" y="4508833"/>
                <a:ext cx="1145880" cy="509040"/>
              </p14:xfrm>
            </p:contentPart>
          </mc:Choice>
          <mc:Fallback xmlns="">
            <p:pic>
              <p:nvPicPr>
                <p:cNvPr id="148" name="Ink 147">
                  <a:extLst>
                    <a:ext uri="{FF2B5EF4-FFF2-40B4-BE49-F238E27FC236}">
                      <a16:creationId xmlns:a16="http://schemas.microsoft.com/office/drawing/2014/main" id="{6B81DA5A-9715-65CC-1521-07FD5E376A7C}"/>
                    </a:ext>
                  </a:extLst>
                </p:cNvPr>
                <p:cNvPicPr/>
                <p:nvPr/>
              </p:nvPicPr>
              <p:blipFill>
                <a:blip r:embed="rId222"/>
                <a:stretch>
                  <a:fillRect/>
                </a:stretch>
              </p:blipFill>
              <p:spPr>
                <a:xfrm>
                  <a:off x="3182725" y="4499833"/>
                  <a:ext cx="1163520" cy="5266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9" name="Ink 148">
                  <a:extLst>
                    <a:ext uri="{FF2B5EF4-FFF2-40B4-BE49-F238E27FC236}">
                      <a16:creationId xmlns:a16="http://schemas.microsoft.com/office/drawing/2014/main" id="{35FAC207-F993-0555-F5D4-1D1930B75789}"/>
                    </a:ext>
                  </a:extLst>
                </p14:cNvPr>
                <p14:cNvContentPartPr/>
                <p14:nvPr/>
              </p14:nvContentPartPr>
              <p14:xfrm>
                <a:off x="3739285" y="4672633"/>
                <a:ext cx="369720" cy="82080"/>
              </p14:xfrm>
            </p:contentPart>
          </mc:Choice>
          <mc:Fallback xmlns="">
            <p:pic>
              <p:nvPicPr>
                <p:cNvPr id="149" name="Ink 148">
                  <a:extLst>
                    <a:ext uri="{FF2B5EF4-FFF2-40B4-BE49-F238E27FC236}">
                      <a16:creationId xmlns:a16="http://schemas.microsoft.com/office/drawing/2014/main" id="{35FAC207-F993-0555-F5D4-1D1930B75789}"/>
                    </a:ext>
                  </a:extLst>
                </p:cNvPr>
                <p:cNvPicPr/>
                <p:nvPr/>
              </p:nvPicPr>
              <p:blipFill>
                <a:blip r:embed="rId224"/>
                <a:stretch>
                  <a:fillRect/>
                </a:stretch>
              </p:blipFill>
              <p:spPr>
                <a:xfrm>
                  <a:off x="3730285" y="4663993"/>
                  <a:ext cx="3873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50" name="Ink 149">
                  <a:extLst>
                    <a:ext uri="{FF2B5EF4-FFF2-40B4-BE49-F238E27FC236}">
                      <a16:creationId xmlns:a16="http://schemas.microsoft.com/office/drawing/2014/main" id="{1FAB10DA-332E-B38B-68C0-0CB940C05AE0}"/>
                    </a:ext>
                  </a:extLst>
                </p14:cNvPr>
                <p14:cNvContentPartPr/>
                <p14:nvPr/>
              </p14:nvContentPartPr>
              <p14:xfrm>
                <a:off x="3417445" y="4644193"/>
                <a:ext cx="376560" cy="71640"/>
              </p14:xfrm>
            </p:contentPart>
          </mc:Choice>
          <mc:Fallback xmlns="">
            <p:pic>
              <p:nvPicPr>
                <p:cNvPr id="150" name="Ink 149">
                  <a:extLst>
                    <a:ext uri="{FF2B5EF4-FFF2-40B4-BE49-F238E27FC236}">
                      <a16:creationId xmlns:a16="http://schemas.microsoft.com/office/drawing/2014/main" id="{1FAB10DA-332E-B38B-68C0-0CB940C05AE0}"/>
                    </a:ext>
                  </a:extLst>
                </p:cNvPr>
                <p:cNvPicPr/>
                <p:nvPr/>
              </p:nvPicPr>
              <p:blipFill>
                <a:blip r:embed="rId226"/>
                <a:stretch>
                  <a:fillRect/>
                </a:stretch>
              </p:blipFill>
              <p:spPr>
                <a:xfrm>
                  <a:off x="3408805" y="4635553"/>
                  <a:ext cx="3942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1" name="Ink 150">
                  <a:extLst>
                    <a:ext uri="{FF2B5EF4-FFF2-40B4-BE49-F238E27FC236}">
                      <a16:creationId xmlns:a16="http://schemas.microsoft.com/office/drawing/2014/main" id="{E59B4FB7-E48A-062B-CA64-30E06AEA462F}"/>
                    </a:ext>
                  </a:extLst>
                </p14:cNvPr>
                <p14:cNvContentPartPr/>
                <p14:nvPr/>
              </p14:nvContentPartPr>
              <p14:xfrm>
                <a:off x="4688605" y="4774513"/>
                <a:ext cx="449280" cy="171720"/>
              </p14:xfrm>
            </p:contentPart>
          </mc:Choice>
          <mc:Fallback xmlns="">
            <p:pic>
              <p:nvPicPr>
                <p:cNvPr id="151" name="Ink 150">
                  <a:extLst>
                    <a:ext uri="{FF2B5EF4-FFF2-40B4-BE49-F238E27FC236}">
                      <a16:creationId xmlns:a16="http://schemas.microsoft.com/office/drawing/2014/main" id="{E59B4FB7-E48A-062B-CA64-30E06AEA462F}"/>
                    </a:ext>
                  </a:extLst>
                </p:cNvPr>
                <p:cNvPicPr/>
                <p:nvPr/>
              </p:nvPicPr>
              <p:blipFill>
                <a:blip r:embed="rId228"/>
                <a:stretch>
                  <a:fillRect/>
                </a:stretch>
              </p:blipFill>
              <p:spPr>
                <a:xfrm>
                  <a:off x="4679605" y="4765873"/>
                  <a:ext cx="466920" cy="189360"/>
                </a:xfrm>
                <a:prstGeom prst="rect">
                  <a:avLst/>
                </a:prstGeom>
              </p:spPr>
            </p:pic>
          </mc:Fallback>
        </mc:AlternateContent>
      </p:grpSp>
      <p:grpSp>
        <p:nvGrpSpPr>
          <p:cNvPr id="157" name="Group 156">
            <a:extLst>
              <a:ext uri="{FF2B5EF4-FFF2-40B4-BE49-F238E27FC236}">
                <a16:creationId xmlns:a16="http://schemas.microsoft.com/office/drawing/2014/main" id="{0AD69DCF-A1E1-D47B-B803-3D5D411DE7DB}"/>
              </a:ext>
            </a:extLst>
          </p:cNvPr>
          <p:cNvGrpSpPr/>
          <p:nvPr/>
        </p:nvGrpSpPr>
        <p:grpSpPr>
          <a:xfrm>
            <a:off x="5527405" y="4547713"/>
            <a:ext cx="311760" cy="508680"/>
            <a:chOff x="5527405" y="4547713"/>
            <a:chExt cx="311760" cy="508680"/>
          </a:xfrm>
        </p:grpSpPr>
        <mc:AlternateContent xmlns:mc="http://schemas.openxmlformats.org/markup-compatibility/2006" xmlns:p14="http://schemas.microsoft.com/office/powerpoint/2010/main">
          <mc:Choice Requires="p14">
            <p:contentPart p14:bwMode="auto" r:id="rId229">
              <p14:nvContentPartPr>
                <p14:cNvPr id="154" name="Ink 153">
                  <a:extLst>
                    <a:ext uri="{FF2B5EF4-FFF2-40B4-BE49-F238E27FC236}">
                      <a16:creationId xmlns:a16="http://schemas.microsoft.com/office/drawing/2014/main" id="{3B46624C-5461-4D01-9126-B8F4B2063644}"/>
                    </a:ext>
                  </a:extLst>
                </p14:cNvPr>
                <p14:cNvContentPartPr/>
                <p14:nvPr/>
              </p14:nvContentPartPr>
              <p14:xfrm>
                <a:off x="5547205" y="4547713"/>
                <a:ext cx="291960" cy="430920"/>
              </p14:xfrm>
            </p:contentPart>
          </mc:Choice>
          <mc:Fallback xmlns="">
            <p:pic>
              <p:nvPicPr>
                <p:cNvPr id="154" name="Ink 153">
                  <a:extLst>
                    <a:ext uri="{FF2B5EF4-FFF2-40B4-BE49-F238E27FC236}">
                      <a16:creationId xmlns:a16="http://schemas.microsoft.com/office/drawing/2014/main" id="{3B46624C-5461-4D01-9126-B8F4B2063644}"/>
                    </a:ext>
                  </a:extLst>
                </p:cNvPr>
                <p:cNvPicPr/>
                <p:nvPr/>
              </p:nvPicPr>
              <p:blipFill>
                <a:blip r:embed="rId230"/>
                <a:stretch>
                  <a:fillRect/>
                </a:stretch>
              </p:blipFill>
              <p:spPr>
                <a:xfrm>
                  <a:off x="5538205" y="4538713"/>
                  <a:ext cx="309600" cy="4485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5" name="Ink 154">
                  <a:extLst>
                    <a:ext uri="{FF2B5EF4-FFF2-40B4-BE49-F238E27FC236}">
                      <a16:creationId xmlns:a16="http://schemas.microsoft.com/office/drawing/2014/main" id="{6FA4B707-35E4-D7FA-DBE3-2EA2922AB9F1}"/>
                    </a:ext>
                  </a:extLst>
                </p14:cNvPr>
                <p14:cNvContentPartPr/>
                <p14:nvPr/>
              </p14:nvContentPartPr>
              <p14:xfrm>
                <a:off x="5527405" y="4792873"/>
                <a:ext cx="293400" cy="37440"/>
              </p14:xfrm>
            </p:contentPart>
          </mc:Choice>
          <mc:Fallback xmlns="">
            <p:pic>
              <p:nvPicPr>
                <p:cNvPr id="155" name="Ink 154">
                  <a:extLst>
                    <a:ext uri="{FF2B5EF4-FFF2-40B4-BE49-F238E27FC236}">
                      <a16:creationId xmlns:a16="http://schemas.microsoft.com/office/drawing/2014/main" id="{6FA4B707-35E4-D7FA-DBE3-2EA2922AB9F1}"/>
                    </a:ext>
                  </a:extLst>
                </p:cNvPr>
                <p:cNvPicPr/>
                <p:nvPr/>
              </p:nvPicPr>
              <p:blipFill>
                <a:blip r:embed="rId232"/>
                <a:stretch>
                  <a:fillRect/>
                </a:stretch>
              </p:blipFill>
              <p:spPr>
                <a:xfrm>
                  <a:off x="5518765" y="4784233"/>
                  <a:ext cx="3110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6" name="Ink 155">
                  <a:extLst>
                    <a:ext uri="{FF2B5EF4-FFF2-40B4-BE49-F238E27FC236}">
                      <a16:creationId xmlns:a16="http://schemas.microsoft.com/office/drawing/2014/main" id="{CE13A079-A72C-945D-A5B1-D38C50E9470E}"/>
                    </a:ext>
                  </a:extLst>
                </p14:cNvPr>
                <p14:cNvContentPartPr/>
                <p14:nvPr/>
              </p14:nvContentPartPr>
              <p14:xfrm>
                <a:off x="5532805" y="4974313"/>
                <a:ext cx="18720" cy="82080"/>
              </p14:xfrm>
            </p:contentPart>
          </mc:Choice>
          <mc:Fallback xmlns="">
            <p:pic>
              <p:nvPicPr>
                <p:cNvPr id="156" name="Ink 155">
                  <a:extLst>
                    <a:ext uri="{FF2B5EF4-FFF2-40B4-BE49-F238E27FC236}">
                      <a16:creationId xmlns:a16="http://schemas.microsoft.com/office/drawing/2014/main" id="{CE13A079-A72C-945D-A5B1-D38C50E9470E}"/>
                    </a:ext>
                  </a:extLst>
                </p:cNvPr>
                <p:cNvPicPr/>
                <p:nvPr/>
              </p:nvPicPr>
              <p:blipFill>
                <a:blip r:embed="rId234"/>
                <a:stretch>
                  <a:fillRect/>
                </a:stretch>
              </p:blipFill>
              <p:spPr>
                <a:xfrm>
                  <a:off x="5524165" y="4965313"/>
                  <a:ext cx="36360" cy="99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5">
            <p14:nvContentPartPr>
              <p14:cNvPr id="158" name="Ink 157">
                <a:extLst>
                  <a:ext uri="{FF2B5EF4-FFF2-40B4-BE49-F238E27FC236}">
                    <a16:creationId xmlns:a16="http://schemas.microsoft.com/office/drawing/2014/main" id="{059AAB0F-3097-E0C7-83B0-CAB0733CD0AD}"/>
                  </a:ext>
                </a:extLst>
              </p14:cNvPr>
              <p14:cNvContentPartPr/>
              <p14:nvPr/>
            </p14:nvContentPartPr>
            <p14:xfrm>
              <a:off x="6018085" y="5018953"/>
              <a:ext cx="65160" cy="155520"/>
            </p14:xfrm>
          </p:contentPart>
        </mc:Choice>
        <mc:Fallback xmlns="">
          <p:pic>
            <p:nvPicPr>
              <p:cNvPr id="158" name="Ink 157">
                <a:extLst>
                  <a:ext uri="{FF2B5EF4-FFF2-40B4-BE49-F238E27FC236}">
                    <a16:creationId xmlns:a16="http://schemas.microsoft.com/office/drawing/2014/main" id="{059AAB0F-3097-E0C7-83B0-CAB0733CD0AD}"/>
                  </a:ext>
                </a:extLst>
              </p:cNvPr>
              <p:cNvPicPr/>
              <p:nvPr/>
            </p:nvPicPr>
            <p:blipFill>
              <a:blip r:embed="rId236"/>
              <a:stretch>
                <a:fillRect/>
              </a:stretch>
            </p:blipFill>
            <p:spPr>
              <a:xfrm>
                <a:off x="6009085" y="5010313"/>
                <a:ext cx="82800" cy="173160"/>
              </a:xfrm>
              <a:prstGeom prst="rect">
                <a:avLst/>
              </a:prstGeom>
            </p:spPr>
          </p:pic>
        </mc:Fallback>
      </mc:AlternateContent>
      <p:grpSp>
        <p:nvGrpSpPr>
          <p:cNvPr id="162" name="Group 161">
            <a:extLst>
              <a:ext uri="{FF2B5EF4-FFF2-40B4-BE49-F238E27FC236}">
                <a16:creationId xmlns:a16="http://schemas.microsoft.com/office/drawing/2014/main" id="{8844C15D-0892-7FAA-75B8-6F202862CB0B}"/>
              </a:ext>
            </a:extLst>
          </p:cNvPr>
          <p:cNvGrpSpPr/>
          <p:nvPr/>
        </p:nvGrpSpPr>
        <p:grpSpPr>
          <a:xfrm>
            <a:off x="6440365" y="4653913"/>
            <a:ext cx="1604160" cy="420120"/>
            <a:chOff x="6440365" y="4653913"/>
            <a:chExt cx="1604160" cy="420120"/>
          </a:xfrm>
        </p:grpSpPr>
        <mc:AlternateContent xmlns:mc="http://schemas.openxmlformats.org/markup-compatibility/2006" xmlns:p14="http://schemas.microsoft.com/office/powerpoint/2010/main">
          <mc:Choice Requires="p14">
            <p:contentPart p14:bwMode="auto" r:id="rId237">
              <p14:nvContentPartPr>
                <p14:cNvPr id="159" name="Ink 158">
                  <a:extLst>
                    <a:ext uri="{FF2B5EF4-FFF2-40B4-BE49-F238E27FC236}">
                      <a16:creationId xmlns:a16="http://schemas.microsoft.com/office/drawing/2014/main" id="{A2661291-E7F6-02AD-776A-C0FC1CF3E45D}"/>
                    </a:ext>
                  </a:extLst>
                </p14:cNvPr>
                <p14:cNvContentPartPr/>
                <p14:nvPr/>
              </p14:nvContentPartPr>
              <p14:xfrm>
                <a:off x="6440365" y="4653913"/>
                <a:ext cx="1604160" cy="420120"/>
              </p14:xfrm>
            </p:contentPart>
          </mc:Choice>
          <mc:Fallback xmlns="">
            <p:pic>
              <p:nvPicPr>
                <p:cNvPr id="159" name="Ink 158">
                  <a:extLst>
                    <a:ext uri="{FF2B5EF4-FFF2-40B4-BE49-F238E27FC236}">
                      <a16:creationId xmlns:a16="http://schemas.microsoft.com/office/drawing/2014/main" id="{A2661291-E7F6-02AD-776A-C0FC1CF3E45D}"/>
                    </a:ext>
                  </a:extLst>
                </p:cNvPr>
                <p:cNvPicPr/>
                <p:nvPr/>
              </p:nvPicPr>
              <p:blipFill>
                <a:blip r:embed="rId238"/>
                <a:stretch>
                  <a:fillRect/>
                </a:stretch>
              </p:blipFill>
              <p:spPr>
                <a:xfrm>
                  <a:off x="6431365" y="4645273"/>
                  <a:ext cx="1621800" cy="4377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60" name="Ink 159">
                  <a:extLst>
                    <a:ext uri="{FF2B5EF4-FFF2-40B4-BE49-F238E27FC236}">
                      <a16:creationId xmlns:a16="http://schemas.microsoft.com/office/drawing/2014/main" id="{FF6A190A-A7E2-F60F-A96E-522A6B56C4A0}"/>
                    </a:ext>
                  </a:extLst>
                </p14:cNvPr>
                <p14:cNvContentPartPr/>
                <p14:nvPr/>
              </p14:nvContentPartPr>
              <p14:xfrm>
                <a:off x="7649245" y="4819873"/>
                <a:ext cx="22320" cy="41400"/>
              </p14:xfrm>
            </p:contentPart>
          </mc:Choice>
          <mc:Fallback xmlns="">
            <p:pic>
              <p:nvPicPr>
                <p:cNvPr id="160" name="Ink 159">
                  <a:extLst>
                    <a:ext uri="{FF2B5EF4-FFF2-40B4-BE49-F238E27FC236}">
                      <a16:creationId xmlns:a16="http://schemas.microsoft.com/office/drawing/2014/main" id="{FF6A190A-A7E2-F60F-A96E-522A6B56C4A0}"/>
                    </a:ext>
                  </a:extLst>
                </p:cNvPr>
                <p:cNvPicPr/>
                <p:nvPr/>
              </p:nvPicPr>
              <p:blipFill>
                <a:blip r:embed="rId240"/>
                <a:stretch>
                  <a:fillRect/>
                </a:stretch>
              </p:blipFill>
              <p:spPr>
                <a:xfrm>
                  <a:off x="7640605" y="4811233"/>
                  <a:ext cx="399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61" name="Ink 160">
                  <a:extLst>
                    <a:ext uri="{FF2B5EF4-FFF2-40B4-BE49-F238E27FC236}">
                      <a16:creationId xmlns:a16="http://schemas.microsoft.com/office/drawing/2014/main" id="{5BF96C85-FDF3-E3E0-37D8-0EB0457580AC}"/>
                    </a:ext>
                  </a:extLst>
                </p14:cNvPr>
                <p14:cNvContentPartPr/>
                <p14:nvPr/>
              </p14:nvContentPartPr>
              <p14:xfrm>
                <a:off x="7325965" y="4792153"/>
                <a:ext cx="51480" cy="18720"/>
              </p14:xfrm>
            </p:contentPart>
          </mc:Choice>
          <mc:Fallback xmlns="">
            <p:pic>
              <p:nvPicPr>
                <p:cNvPr id="161" name="Ink 160">
                  <a:extLst>
                    <a:ext uri="{FF2B5EF4-FFF2-40B4-BE49-F238E27FC236}">
                      <a16:creationId xmlns:a16="http://schemas.microsoft.com/office/drawing/2014/main" id="{5BF96C85-FDF3-E3E0-37D8-0EB0457580AC}"/>
                    </a:ext>
                  </a:extLst>
                </p:cNvPr>
                <p:cNvPicPr/>
                <p:nvPr/>
              </p:nvPicPr>
              <p:blipFill>
                <a:blip r:embed="rId242"/>
                <a:stretch>
                  <a:fillRect/>
                </a:stretch>
              </p:blipFill>
              <p:spPr>
                <a:xfrm>
                  <a:off x="7316965" y="4783513"/>
                  <a:ext cx="69120" cy="36360"/>
                </a:xfrm>
                <a:prstGeom prst="rect">
                  <a:avLst/>
                </a:prstGeom>
              </p:spPr>
            </p:pic>
          </mc:Fallback>
        </mc:AlternateContent>
      </p:grpSp>
      <p:grpSp>
        <p:nvGrpSpPr>
          <p:cNvPr id="170" name="Group 169">
            <a:extLst>
              <a:ext uri="{FF2B5EF4-FFF2-40B4-BE49-F238E27FC236}">
                <a16:creationId xmlns:a16="http://schemas.microsoft.com/office/drawing/2014/main" id="{58902086-DDA6-35FA-95E3-5BF11880503D}"/>
              </a:ext>
            </a:extLst>
          </p:cNvPr>
          <p:cNvGrpSpPr/>
          <p:nvPr/>
        </p:nvGrpSpPr>
        <p:grpSpPr>
          <a:xfrm>
            <a:off x="8357365" y="4595953"/>
            <a:ext cx="2981880" cy="679320"/>
            <a:chOff x="8357365" y="4595953"/>
            <a:chExt cx="2981880" cy="679320"/>
          </a:xfrm>
        </p:grpSpPr>
        <mc:AlternateContent xmlns:mc="http://schemas.openxmlformats.org/markup-compatibility/2006" xmlns:p14="http://schemas.microsoft.com/office/powerpoint/2010/main">
          <mc:Choice Requires="p14">
            <p:contentPart p14:bwMode="auto" r:id="rId243">
              <p14:nvContentPartPr>
                <p14:cNvPr id="163" name="Ink 162">
                  <a:extLst>
                    <a:ext uri="{FF2B5EF4-FFF2-40B4-BE49-F238E27FC236}">
                      <a16:creationId xmlns:a16="http://schemas.microsoft.com/office/drawing/2014/main" id="{D0464805-A537-B1B7-AF14-5171B04F3A33}"/>
                    </a:ext>
                  </a:extLst>
                </p14:cNvPr>
                <p14:cNvContentPartPr/>
                <p14:nvPr/>
              </p14:nvContentPartPr>
              <p14:xfrm>
                <a:off x="8357365" y="4840033"/>
                <a:ext cx="685800" cy="194400"/>
              </p14:xfrm>
            </p:contentPart>
          </mc:Choice>
          <mc:Fallback xmlns="">
            <p:pic>
              <p:nvPicPr>
                <p:cNvPr id="163" name="Ink 162">
                  <a:extLst>
                    <a:ext uri="{FF2B5EF4-FFF2-40B4-BE49-F238E27FC236}">
                      <a16:creationId xmlns:a16="http://schemas.microsoft.com/office/drawing/2014/main" id="{D0464805-A537-B1B7-AF14-5171B04F3A33}"/>
                    </a:ext>
                  </a:extLst>
                </p:cNvPr>
                <p:cNvPicPr/>
                <p:nvPr/>
              </p:nvPicPr>
              <p:blipFill>
                <a:blip r:embed="rId244"/>
                <a:stretch>
                  <a:fillRect/>
                </a:stretch>
              </p:blipFill>
              <p:spPr>
                <a:xfrm>
                  <a:off x="8348365" y="4831033"/>
                  <a:ext cx="7034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4" name="Ink 163">
                  <a:extLst>
                    <a:ext uri="{FF2B5EF4-FFF2-40B4-BE49-F238E27FC236}">
                      <a16:creationId xmlns:a16="http://schemas.microsoft.com/office/drawing/2014/main" id="{279EF5F0-C3B6-427C-C5C7-17B164B6EB53}"/>
                    </a:ext>
                  </a:extLst>
                </p14:cNvPr>
                <p14:cNvContentPartPr/>
                <p14:nvPr/>
              </p14:nvContentPartPr>
              <p14:xfrm>
                <a:off x="9220645" y="4728793"/>
                <a:ext cx="13320" cy="59400"/>
              </p14:xfrm>
            </p:contentPart>
          </mc:Choice>
          <mc:Fallback xmlns="">
            <p:pic>
              <p:nvPicPr>
                <p:cNvPr id="164" name="Ink 163">
                  <a:extLst>
                    <a:ext uri="{FF2B5EF4-FFF2-40B4-BE49-F238E27FC236}">
                      <a16:creationId xmlns:a16="http://schemas.microsoft.com/office/drawing/2014/main" id="{279EF5F0-C3B6-427C-C5C7-17B164B6EB53}"/>
                    </a:ext>
                  </a:extLst>
                </p:cNvPr>
                <p:cNvPicPr/>
                <p:nvPr/>
              </p:nvPicPr>
              <p:blipFill>
                <a:blip r:embed="rId246"/>
                <a:stretch>
                  <a:fillRect/>
                </a:stretch>
              </p:blipFill>
              <p:spPr>
                <a:xfrm>
                  <a:off x="9212005" y="4719793"/>
                  <a:ext cx="309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65" name="Ink 164">
                  <a:extLst>
                    <a:ext uri="{FF2B5EF4-FFF2-40B4-BE49-F238E27FC236}">
                      <a16:creationId xmlns:a16="http://schemas.microsoft.com/office/drawing/2014/main" id="{1DB15B45-C06A-71ED-7250-6C692198438D}"/>
                    </a:ext>
                  </a:extLst>
                </p14:cNvPr>
                <p14:cNvContentPartPr/>
                <p14:nvPr/>
              </p14:nvContentPartPr>
              <p14:xfrm>
                <a:off x="9417565" y="4676593"/>
                <a:ext cx="76680" cy="379800"/>
              </p14:xfrm>
            </p:contentPart>
          </mc:Choice>
          <mc:Fallback xmlns="">
            <p:pic>
              <p:nvPicPr>
                <p:cNvPr id="165" name="Ink 164">
                  <a:extLst>
                    <a:ext uri="{FF2B5EF4-FFF2-40B4-BE49-F238E27FC236}">
                      <a16:creationId xmlns:a16="http://schemas.microsoft.com/office/drawing/2014/main" id="{1DB15B45-C06A-71ED-7250-6C692198438D}"/>
                    </a:ext>
                  </a:extLst>
                </p:cNvPr>
                <p:cNvPicPr/>
                <p:nvPr/>
              </p:nvPicPr>
              <p:blipFill>
                <a:blip r:embed="rId248"/>
                <a:stretch>
                  <a:fillRect/>
                </a:stretch>
              </p:blipFill>
              <p:spPr>
                <a:xfrm>
                  <a:off x="9408925" y="4667593"/>
                  <a:ext cx="9432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66" name="Ink 165">
                  <a:extLst>
                    <a:ext uri="{FF2B5EF4-FFF2-40B4-BE49-F238E27FC236}">
                      <a16:creationId xmlns:a16="http://schemas.microsoft.com/office/drawing/2014/main" id="{05E35E11-CC0C-3216-12B0-2B363E19D477}"/>
                    </a:ext>
                  </a:extLst>
                </p14:cNvPr>
                <p14:cNvContentPartPr/>
                <p14:nvPr/>
              </p14:nvContentPartPr>
              <p14:xfrm>
                <a:off x="9264205" y="4893673"/>
                <a:ext cx="286200" cy="73440"/>
              </p14:xfrm>
            </p:contentPart>
          </mc:Choice>
          <mc:Fallback xmlns="">
            <p:pic>
              <p:nvPicPr>
                <p:cNvPr id="166" name="Ink 165">
                  <a:extLst>
                    <a:ext uri="{FF2B5EF4-FFF2-40B4-BE49-F238E27FC236}">
                      <a16:creationId xmlns:a16="http://schemas.microsoft.com/office/drawing/2014/main" id="{05E35E11-CC0C-3216-12B0-2B363E19D477}"/>
                    </a:ext>
                  </a:extLst>
                </p:cNvPr>
                <p:cNvPicPr/>
                <p:nvPr/>
              </p:nvPicPr>
              <p:blipFill>
                <a:blip r:embed="rId250"/>
                <a:stretch>
                  <a:fillRect/>
                </a:stretch>
              </p:blipFill>
              <p:spPr>
                <a:xfrm>
                  <a:off x="9255565" y="4884673"/>
                  <a:ext cx="3038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7" name="Ink 166">
                  <a:extLst>
                    <a:ext uri="{FF2B5EF4-FFF2-40B4-BE49-F238E27FC236}">
                      <a16:creationId xmlns:a16="http://schemas.microsoft.com/office/drawing/2014/main" id="{B7F712F6-4A4F-77E0-FBB2-707D97067ED5}"/>
                    </a:ext>
                  </a:extLst>
                </p14:cNvPr>
                <p14:cNvContentPartPr/>
                <p14:nvPr/>
              </p14:nvContentPartPr>
              <p14:xfrm>
                <a:off x="9920485" y="4595953"/>
                <a:ext cx="1267200" cy="679320"/>
              </p14:xfrm>
            </p:contentPart>
          </mc:Choice>
          <mc:Fallback xmlns="">
            <p:pic>
              <p:nvPicPr>
                <p:cNvPr id="167" name="Ink 166">
                  <a:extLst>
                    <a:ext uri="{FF2B5EF4-FFF2-40B4-BE49-F238E27FC236}">
                      <a16:creationId xmlns:a16="http://schemas.microsoft.com/office/drawing/2014/main" id="{B7F712F6-4A4F-77E0-FBB2-707D97067ED5}"/>
                    </a:ext>
                  </a:extLst>
                </p:cNvPr>
                <p:cNvPicPr/>
                <p:nvPr/>
              </p:nvPicPr>
              <p:blipFill>
                <a:blip r:embed="rId252"/>
                <a:stretch>
                  <a:fillRect/>
                </a:stretch>
              </p:blipFill>
              <p:spPr>
                <a:xfrm>
                  <a:off x="9911485" y="4586953"/>
                  <a:ext cx="1284840" cy="6969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8" name="Ink 167">
                  <a:extLst>
                    <a:ext uri="{FF2B5EF4-FFF2-40B4-BE49-F238E27FC236}">
                      <a16:creationId xmlns:a16="http://schemas.microsoft.com/office/drawing/2014/main" id="{4AFFA5E3-E111-C334-F626-5DC0F5186065}"/>
                    </a:ext>
                  </a:extLst>
                </p14:cNvPr>
                <p14:cNvContentPartPr/>
                <p14:nvPr/>
              </p14:nvContentPartPr>
              <p14:xfrm>
                <a:off x="11333845" y="5033353"/>
                <a:ext cx="5400" cy="31680"/>
              </p14:xfrm>
            </p:contentPart>
          </mc:Choice>
          <mc:Fallback xmlns="">
            <p:pic>
              <p:nvPicPr>
                <p:cNvPr id="168" name="Ink 167">
                  <a:extLst>
                    <a:ext uri="{FF2B5EF4-FFF2-40B4-BE49-F238E27FC236}">
                      <a16:creationId xmlns:a16="http://schemas.microsoft.com/office/drawing/2014/main" id="{4AFFA5E3-E111-C334-F626-5DC0F5186065}"/>
                    </a:ext>
                  </a:extLst>
                </p:cNvPr>
                <p:cNvPicPr/>
                <p:nvPr/>
              </p:nvPicPr>
              <p:blipFill>
                <a:blip r:embed="rId254"/>
                <a:stretch>
                  <a:fillRect/>
                </a:stretch>
              </p:blipFill>
              <p:spPr>
                <a:xfrm>
                  <a:off x="11324845" y="5024353"/>
                  <a:ext cx="23040" cy="49320"/>
                </a:xfrm>
                <a:prstGeom prst="rect">
                  <a:avLst/>
                </a:prstGeom>
              </p:spPr>
            </p:pic>
          </mc:Fallback>
        </mc:AlternateContent>
      </p:grpSp>
      <p:grpSp>
        <p:nvGrpSpPr>
          <p:cNvPr id="180" name="Group 179">
            <a:extLst>
              <a:ext uri="{FF2B5EF4-FFF2-40B4-BE49-F238E27FC236}">
                <a16:creationId xmlns:a16="http://schemas.microsoft.com/office/drawing/2014/main" id="{1147CD9C-29B7-D0B7-87DB-760ECD8F6105}"/>
              </a:ext>
            </a:extLst>
          </p:cNvPr>
          <p:cNvGrpSpPr/>
          <p:nvPr/>
        </p:nvGrpSpPr>
        <p:grpSpPr>
          <a:xfrm>
            <a:off x="569485" y="5297593"/>
            <a:ext cx="1957680" cy="495720"/>
            <a:chOff x="569485" y="5297593"/>
            <a:chExt cx="1957680" cy="495720"/>
          </a:xfrm>
        </p:grpSpPr>
        <mc:AlternateContent xmlns:mc="http://schemas.openxmlformats.org/markup-compatibility/2006" xmlns:p14="http://schemas.microsoft.com/office/powerpoint/2010/main">
          <mc:Choice Requires="p14">
            <p:contentPart p14:bwMode="auto" r:id="rId255">
              <p14:nvContentPartPr>
                <p14:cNvPr id="171" name="Ink 170">
                  <a:extLst>
                    <a:ext uri="{FF2B5EF4-FFF2-40B4-BE49-F238E27FC236}">
                      <a16:creationId xmlns:a16="http://schemas.microsoft.com/office/drawing/2014/main" id="{7ED1C07D-6306-E471-E689-440C0B13208D}"/>
                    </a:ext>
                  </a:extLst>
                </p14:cNvPr>
                <p14:cNvContentPartPr/>
                <p14:nvPr/>
              </p14:nvContentPartPr>
              <p14:xfrm>
                <a:off x="569485" y="5383273"/>
                <a:ext cx="43920" cy="339120"/>
              </p14:xfrm>
            </p:contentPart>
          </mc:Choice>
          <mc:Fallback xmlns="">
            <p:pic>
              <p:nvPicPr>
                <p:cNvPr id="171" name="Ink 170">
                  <a:extLst>
                    <a:ext uri="{FF2B5EF4-FFF2-40B4-BE49-F238E27FC236}">
                      <a16:creationId xmlns:a16="http://schemas.microsoft.com/office/drawing/2014/main" id="{7ED1C07D-6306-E471-E689-440C0B13208D}"/>
                    </a:ext>
                  </a:extLst>
                </p:cNvPr>
                <p:cNvPicPr/>
                <p:nvPr/>
              </p:nvPicPr>
              <p:blipFill>
                <a:blip r:embed="rId256"/>
                <a:stretch>
                  <a:fillRect/>
                </a:stretch>
              </p:blipFill>
              <p:spPr>
                <a:xfrm>
                  <a:off x="560845" y="5374273"/>
                  <a:ext cx="6156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72" name="Ink 171">
                  <a:extLst>
                    <a:ext uri="{FF2B5EF4-FFF2-40B4-BE49-F238E27FC236}">
                      <a16:creationId xmlns:a16="http://schemas.microsoft.com/office/drawing/2014/main" id="{AEB96ADE-2731-99DA-5FD6-0BDAB5AB084D}"/>
                    </a:ext>
                  </a:extLst>
                </p14:cNvPr>
                <p14:cNvContentPartPr/>
                <p14:nvPr/>
              </p14:nvContentPartPr>
              <p14:xfrm>
                <a:off x="798805" y="5331073"/>
                <a:ext cx="122760" cy="381960"/>
              </p14:xfrm>
            </p:contentPart>
          </mc:Choice>
          <mc:Fallback xmlns="">
            <p:pic>
              <p:nvPicPr>
                <p:cNvPr id="172" name="Ink 171">
                  <a:extLst>
                    <a:ext uri="{FF2B5EF4-FFF2-40B4-BE49-F238E27FC236}">
                      <a16:creationId xmlns:a16="http://schemas.microsoft.com/office/drawing/2014/main" id="{AEB96ADE-2731-99DA-5FD6-0BDAB5AB084D}"/>
                    </a:ext>
                  </a:extLst>
                </p:cNvPr>
                <p:cNvPicPr/>
                <p:nvPr/>
              </p:nvPicPr>
              <p:blipFill>
                <a:blip r:embed="rId258"/>
                <a:stretch>
                  <a:fillRect/>
                </a:stretch>
              </p:blipFill>
              <p:spPr>
                <a:xfrm>
                  <a:off x="789805" y="5322073"/>
                  <a:ext cx="140400" cy="3996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73" name="Ink 172">
                  <a:extLst>
                    <a:ext uri="{FF2B5EF4-FFF2-40B4-BE49-F238E27FC236}">
                      <a16:creationId xmlns:a16="http://schemas.microsoft.com/office/drawing/2014/main" id="{CEEADD43-985E-C184-B0DB-B21C80650B91}"/>
                    </a:ext>
                  </a:extLst>
                </p14:cNvPr>
                <p14:cNvContentPartPr/>
                <p14:nvPr/>
              </p14:nvContentPartPr>
              <p14:xfrm>
                <a:off x="680365" y="5518993"/>
                <a:ext cx="325800" cy="18720"/>
              </p14:xfrm>
            </p:contentPart>
          </mc:Choice>
          <mc:Fallback xmlns="">
            <p:pic>
              <p:nvPicPr>
                <p:cNvPr id="173" name="Ink 172">
                  <a:extLst>
                    <a:ext uri="{FF2B5EF4-FFF2-40B4-BE49-F238E27FC236}">
                      <a16:creationId xmlns:a16="http://schemas.microsoft.com/office/drawing/2014/main" id="{CEEADD43-985E-C184-B0DB-B21C80650B91}"/>
                    </a:ext>
                  </a:extLst>
                </p:cNvPr>
                <p:cNvPicPr/>
                <p:nvPr/>
              </p:nvPicPr>
              <p:blipFill>
                <a:blip r:embed="rId260"/>
                <a:stretch>
                  <a:fillRect/>
                </a:stretch>
              </p:blipFill>
              <p:spPr>
                <a:xfrm>
                  <a:off x="671725" y="5510353"/>
                  <a:ext cx="3434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74" name="Ink 173">
                  <a:extLst>
                    <a:ext uri="{FF2B5EF4-FFF2-40B4-BE49-F238E27FC236}">
                      <a16:creationId xmlns:a16="http://schemas.microsoft.com/office/drawing/2014/main" id="{31FCC543-9C99-11EF-6642-5BE333BF7B9A}"/>
                    </a:ext>
                  </a:extLst>
                </p14:cNvPr>
                <p14:cNvContentPartPr/>
                <p14:nvPr/>
              </p14:nvContentPartPr>
              <p14:xfrm>
                <a:off x="1459045" y="5297593"/>
                <a:ext cx="21600" cy="299160"/>
              </p14:xfrm>
            </p:contentPart>
          </mc:Choice>
          <mc:Fallback xmlns="">
            <p:pic>
              <p:nvPicPr>
                <p:cNvPr id="174" name="Ink 173">
                  <a:extLst>
                    <a:ext uri="{FF2B5EF4-FFF2-40B4-BE49-F238E27FC236}">
                      <a16:creationId xmlns:a16="http://schemas.microsoft.com/office/drawing/2014/main" id="{31FCC543-9C99-11EF-6642-5BE333BF7B9A}"/>
                    </a:ext>
                  </a:extLst>
                </p:cNvPr>
                <p:cNvPicPr/>
                <p:nvPr/>
              </p:nvPicPr>
              <p:blipFill>
                <a:blip r:embed="rId262"/>
                <a:stretch>
                  <a:fillRect/>
                </a:stretch>
              </p:blipFill>
              <p:spPr>
                <a:xfrm>
                  <a:off x="1450045" y="5288593"/>
                  <a:ext cx="3924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75" name="Ink 174">
                  <a:extLst>
                    <a:ext uri="{FF2B5EF4-FFF2-40B4-BE49-F238E27FC236}">
                      <a16:creationId xmlns:a16="http://schemas.microsoft.com/office/drawing/2014/main" id="{7187DF39-DA43-091D-6009-127AF611BF13}"/>
                    </a:ext>
                  </a:extLst>
                </p14:cNvPr>
                <p14:cNvContentPartPr/>
                <p14:nvPr/>
              </p14:nvContentPartPr>
              <p14:xfrm>
                <a:off x="1327645" y="5306953"/>
                <a:ext cx="359640" cy="23400"/>
              </p14:xfrm>
            </p:contentPart>
          </mc:Choice>
          <mc:Fallback xmlns="">
            <p:pic>
              <p:nvPicPr>
                <p:cNvPr id="175" name="Ink 174">
                  <a:extLst>
                    <a:ext uri="{FF2B5EF4-FFF2-40B4-BE49-F238E27FC236}">
                      <a16:creationId xmlns:a16="http://schemas.microsoft.com/office/drawing/2014/main" id="{7187DF39-DA43-091D-6009-127AF611BF13}"/>
                    </a:ext>
                  </a:extLst>
                </p:cNvPr>
                <p:cNvPicPr/>
                <p:nvPr/>
              </p:nvPicPr>
              <p:blipFill>
                <a:blip r:embed="rId264"/>
                <a:stretch>
                  <a:fillRect/>
                </a:stretch>
              </p:blipFill>
              <p:spPr>
                <a:xfrm>
                  <a:off x="1318645" y="5297953"/>
                  <a:ext cx="3772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76" name="Ink 175">
                  <a:extLst>
                    <a:ext uri="{FF2B5EF4-FFF2-40B4-BE49-F238E27FC236}">
                      <a16:creationId xmlns:a16="http://schemas.microsoft.com/office/drawing/2014/main" id="{807E285C-2279-8E94-3B93-C8F7B922A44C}"/>
                    </a:ext>
                  </a:extLst>
                </p14:cNvPr>
                <p14:cNvContentPartPr/>
                <p14:nvPr/>
              </p14:nvContentPartPr>
              <p14:xfrm>
                <a:off x="1670005" y="5461393"/>
                <a:ext cx="230040" cy="29160"/>
              </p14:xfrm>
            </p:contentPart>
          </mc:Choice>
          <mc:Fallback xmlns="">
            <p:pic>
              <p:nvPicPr>
                <p:cNvPr id="176" name="Ink 175">
                  <a:extLst>
                    <a:ext uri="{FF2B5EF4-FFF2-40B4-BE49-F238E27FC236}">
                      <a16:creationId xmlns:a16="http://schemas.microsoft.com/office/drawing/2014/main" id="{807E285C-2279-8E94-3B93-C8F7B922A44C}"/>
                    </a:ext>
                  </a:extLst>
                </p:cNvPr>
                <p:cNvPicPr/>
                <p:nvPr/>
              </p:nvPicPr>
              <p:blipFill>
                <a:blip r:embed="rId266"/>
                <a:stretch>
                  <a:fillRect/>
                </a:stretch>
              </p:blipFill>
              <p:spPr>
                <a:xfrm>
                  <a:off x="1661365" y="5452393"/>
                  <a:ext cx="2476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77" name="Ink 176">
                  <a:extLst>
                    <a:ext uri="{FF2B5EF4-FFF2-40B4-BE49-F238E27FC236}">
                      <a16:creationId xmlns:a16="http://schemas.microsoft.com/office/drawing/2014/main" id="{7458F192-DC0E-130E-75A0-746005A1544E}"/>
                    </a:ext>
                  </a:extLst>
                </p14:cNvPr>
                <p14:cNvContentPartPr/>
                <p14:nvPr/>
              </p14:nvContentPartPr>
              <p14:xfrm>
                <a:off x="1682605" y="5517193"/>
                <a:ext cx="237240" cy="35640"/>
              </p14:xfrm>
            </p:contentPart>
          </mc:Choice>
          <mc:Fallback xmlns="">
            <p:pic>
              <p:nvPicPr>
                <p:cNvPr id="177" name="Ink 176">
                  <a:extLst>
                    <a:ext uri="{FF2B5EF4-FFF2-40B4-BE49-F238E27FC236}">
                      <a16:creationId xmlns:a16="http://schemas.microsoft.com/office/drawing/2014/main" id="{7458F192-DC0E-130E-75A0-746005A1544E}"/>
                    </a:ext>
                  </a:extLst>
                </p:cNvPr>
                <p:cNvPicPr/>
                <p:nvPr/>
              </p:nvPicPr>
              <p:blipFill>
                <a:blip r:embed="rId268"/>
                <a:stretch>
                  <a:fillRect/>
                </a:stretch>
              </p:blipFill>
              <p:spPr>
                <a:xfrm>
                  <a:off x="1673605" y="5508553"/>
                  <a:ext cx="2548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78" name="Ink 177">
                  <a:extLst>
                    <a:ext uri="{FF2B5EF4-FFF2-40B4-BE49-F238E27FC236}">
                      <a16:creationId xmlns:a16="http://schemas.microsoft.com/office/drawing/2014/main" id="{6F8BB6B9-5F12-D463-7B08-17B6CED09BCA}"/>
                    </a:ext>
                  </a:extLst>
                </p14:cNvPr>
                <p14:cNvContentPartPr/>
                <p14:nvPr/>
              </p14:nvContentPartPr>
              <p14:xfrm>
                <a:off x="2047285" y="5365633"/>
                <a:ext cx="288000" cy="218160"/>
              </p14:xfrm>
            </p:contentPart>
          </mc:Choice>
          <mc:Fallback xmlns="">
            <p:pic>
              <p:nvPicPr>
                <p:cNvPr id="178" name="Ink 177">
                  <a:extLst>
                    <a:ext uri="{FF2B5EF4-FFF2-40B4-BE49-F238E27FC236}">
                      <a16:creationId xmlns:a16="http://schemas.microsoft.com/office/drawing/2014/main" id="{6F8BB6B9-5F12-D463-7B08-17B6CED09BCA}"/>
                    </a:ext>
                  </a:extLst>
                </p:cNvPr>
                <p:cNvPicPr/>
                <p:nvPr/>
              </p:nvPicPr>
              <p:blipFill>
                <a:blip r:embed="rId270"/>
                <a:stretch>
                  <a:fillRect/>
                </a:stretch>
              </p:blipFill>
              <p:spPr>
                <a:xfrm>
                  <a:off x="2038645" y="5356993"/>
                  <a:ext cx="3056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9" name="Ink 178">
                  <a:extLst>
                    <a:ext uri="{FF2B5EF4-FFF2-40B4-BE49-F238E27FC236}">
                      <a16:creationId xmlns:a16="http://schemas.microsoft.com/office/drawing/2014/main" id="{9D4E5CCD-D150-7DD5-FF30-DA3F09A42DC8}"/>
                    </a:ext>
                  </a:extLst>
                </p14:cNvPr>
                <p14:cNvContentPartPr/>
                <p14:nvPr/>
              </p14:nvContentPartPr>
              <p14:xfrm>
                <a:off x="2446525" y="5585233"/>
                <a:ext cx="80640" cy="208080"/>
              </p14:xfrm>
            </p:contentPart>
          </mc:Choice>
          <mc:Fallback xmlns="">
            <p:pic>
              <p:nvPicPr>
                <p:cNvPr id="179" name="Ink 178">
                  <a:extLst>
                    <a:ext uri="{FF2B5EF4-FFF2-40B4-BE49-F238E27FC236}">
                      <a16:creationId xmlns:a16="http://schemas.microsoft.com/office/drawing/2014/main" id="{9D4E5CCD-D150-7DD5-FF30-DA3F09A42DC8}"/>
                    </a:ext>
                  </a:extLst>
                </p:cNvPr>
                <p:cNvPicPr/>
                <p:nvPr/>
              </p:nvPicPr>
              <p:blipFill>
                <a:blip r:embed="rId272"/>
                <a:stretch>
                  <a:fillRect/>
                </a:stretch>
              </p:blipFill>
              <p:spPr>
                <a:xfrm>
                  <a:off x="2437525" y="5576593"/>
                  <a:ext cx="98280" cy="225720"/>
                </a:xfrm>
                <a:prstGeom prst="rect">
                  <a:avLst/>
                </a:prstGeom>
              </p:spPr>
            </p:pic>
          </mc:Fallback>
        </mc:AlternateContent>
      </p:grpSp>
      <p:grpSp>
        <p:nvGrpSpPr>
          <p:cNvPr id="188" name="Group 187">
            <a:extLst>
              <a:ext uri="{FF2B5EF4-FFF2-40B4-BE49-F238E27FC236}">
                <a16:creationId xmlns:a16="http://schemas.microsoft.com/office/drawing/2014/main" id="{094B24B5-EA11-EA11-8625-DB219F43C339}"/>
              </a:ext>
            </a:extLst>
          </p:cNvPr>
          <p:cNvGrpSpPr/>
          <p:nvPr/>
        </p:nvGrpSpPr>
        <p:grpSpPr>
          <a:xfrm>
            <a:off x="2966365" y="5255113"/>
            <a:ext cx="3103200" cy="448200"/>
            <a:chOff x="2966365" y="5255113"/>
            <a:chExt cx="3103200" cy="448200"/>
          </a:xfrm>
        </p:grpSpPr>
        <mc:AlternateContent xmlns:mc="http://schemas.openxmlformats.org/markup-compatibility/2006" xmlns:p14="http://schemas.microsoft.com/office/powerpoint/2010/main">
          <mc:Choice Requires="p14">
            <p:contentPart p14:bwMode="auto" r:id="rId273">
              <p14:nvContentPartPr>
                <p14:cNvPr id="181" name="Ink 180">
                  <a:extLst>
                    <a:ext uri="{FF2B5EF4-FFF2-40B4-BE49-F238E27FC236}">
                      <a16:creationId xmlns:a16="http://schemas.microsoft.com/office/drawing/2014/main" id="{D16C8D43-2401-60B0-5DBA-6A3D80EDEB71}"/>
                    </a:ext>
                  </a:extLst>
                </p14:cNvPr>
                <p14:cNvContentPartPr/>
                <p14:nvPr/>
              </p14:nvContentPartPr>
              <p14:xfrm>
                <a:off x="2966365" y="5255113"/>
                <a:ext cx="1547280" cy="393480"/>
              </p14:xfrm>
            </p:contentPart>
          </mc:Choice>
          <mc:Fallback xmlns="">
            <p:pic>
              <p:nvPicPr>
                <p:cNvPr id="181" name="Ink 180">
                  <a:extLst>
                    <a:ext uri="{FF2B5EF4-FFF2-40B4-BE49-F238E27FC236}">
                      <a16:creationId xmlns:a16="http://schemas.microsoft.com/office/drawing/2014/main" id="{D16C8D43-2401-60B0-5DBA-6A3D80EDEB71}"/>
                    </a:ext>
                  </a:extLst>
                </p:cNvPr>
                <p:cNvPicPr/>
                <p:nvPr/>
              </p:nvPicPr>
              <p:blipFill>
                <a:blip r:embed="rId274"/>
                <a:stretch>
                  <a:fillRect/>
                </a:stretch>
              </p:blipFill>
              <p:spPr>
                <a:xfrm>
                  <a:off x="2957725" y="5246113"/>
                  <a:ext cx="1564920" cy="4111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82" name="Ink 181">
                  <a:extLst>
                    <a:ext uri="{FF2B5EF4-FFF2-40B4-BE49-F238E27FC236}">
                      <a16:creationId xmlns:a16="http://schemas.microsoft.com/office/drawing/2014/main" id="{516B6DEB-FF47-BCC1-ACFC-039406B65AB9}"/>
                    </a:ext>
                  </a:extLst>
                </p14:cNvPr>
                <p14:cNvContentPartPr/>
                <p14:nvPr/>
              </p14:nvContentPartPr>
              <p14:xfrm>
                <a:off x="3846925" y="5421073"/>
                <a:ext cx="330840" cy="27360"/>
              </p14:xfrm>
            </p:contentPart>
          </mc:Choice>
          <mc:Fallback xmlns="">
            <p:pic>
              <p:nvPicPr>
                <p:cNvPr id="182" name="Ink 181">
                  <a:extLst>
                    <a:ext uri="{FF2B5EF4-FFF2-40B4-BE49-F238E27FC236}">
                      <a16:creationId xmlns:a16="http://schemas.microsoft.com/office/drawing/2014/main" id="{516B6DEB-FF47-BCC1-ACFC-039406B65AB9}"/>
                    </a:ext>
                  </a:extLst>
                </p:cNvPr>
                <p:cNvPicPr/>
                <p:nvPr/>
              </p:nvPicPr>
              <p:blipFill>
                <a:blip r:embed="rId276"/>
                <a:stretch>
                  <a:fillRect/>
                </a:stretch>
              </p:blipFill>
              <p:spPr>
                <a:xfrm>
                  <a:off x="3837925" y="5412073"/>
                  <a:ext cx="3484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84" name="Ink 183">
                  <a:extLst>
                    <a:ext uri="{FF2B5EF4-FFF2-40B4-BE49-F238E27FC236}">
                      <a16:creationId xmlns:a16="http://schemas.microsoft.com/office/drawing/2014/main" id="{1A03EA5D-CDCA-24BA-08B0-C3CAE0983F5A}"/>
                    </a:ext>
                  </a:extLst>
                </p14:cNvPr>
                <p14:cNvContentPartPr/>
                <p14:nvPr/>
              </p14:nvContentPartPr>
              <p14:xfrm>
                <a:off x="4838725" y="5498113"/>
                <a:ext cx="786240" cy="205200"/>
              </p14:xfrm>
            </p:contentPart>
          </mc:Choice>
          <mc:Fallback xmlns="">
            <p:pic>
              <p:nvPicPr>
                <p:cNvPr id="184" name="Ink 183">
                  <a:extLst>
                    <a:ext uri="{FF2B5EF4-FFF2-40B4-BE49-F238E27FC236}">
                      <a16:creationId xmlns:a16="http://schemas.microsoft.com/office/drawing/2014/main" id="{1A03EA5D-CDCA-24BA-08B0-C3CAE0983F5A}"/>
                    </a:ext>
                  </a:extLst>
                </p:cNvPr>
                <p:cNvPicPr/>
                <p:nvPr/>
              </p:nvPicPr>
              <p:blipFill>
                <a:blip r:embed="rId278"/>
                <a:stretch>
                  <a:fillRect/>
                </a:stretch>
              </p:blipFill>
              <p:spPr>
                <a:xfrm>
                  <a:off x="4830085" y="5489473"/>
                  <a:ext cx="8038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5" name="Ink 184">
                  <a:extLst>
                    <a:ext uri="{FF2B5EF4-FFF2-40B4-BE49-F238E27FC236}">
                      <a16:creationId xmlns:a16="http://schemas.microsoft.com/office/drawing/2014/main" id="{EF65F38A-FC3B-1FA1-95E1-78CA8C6F591F}"/>
                    </a:ext>
                  </a:extLst>
                </p14:cNvPr>
                <p14:cNvContentPartPr/>
                <p14:nvPr/>
              </p14:nvContentPartPr>
              <p14:xfrm>
                <a:off x="5771485" y="5325313"/>
                <a:ext cx="18720" cy="112320"/>
              </p14:xfrm>
            </p:contentPart>
          </mc:Choice>
          <mc:Fallback xmlns="">
            <p:pic>
              <p:nvPicPr>
                <p:cNvPr id="185" name="Ink 184">
                  <a:extLst>
                    <a:ext uri="{FF2B5EF4-FFF2-40B4-BE49-F238E27FC236}">
                      <a16:creationId xmlns:a16="http://schemas.microsoft.com/office/drawing/2014/main" id="{EF65F38A-FC3B-1FA1-95E1-78CA8C6F591F}"/>
                    </a:ext>
                  </a:extLst>
                </p:cNvPr>
                <p:cNvPicPr/>
                <p:nvPr/>
              </p:nvPicPr>
              <p:blipFill>
                <a:blip r:embed="rId280"/>
                <a:stretch>
                  <a:fillRect/>
                </a:stretch>
              </p:blipFill>
              <p:spPr>
                <a:xfrm>
                  <a:off x="5762485" y="5316673"/>
                  <a:ext cx="363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86" name="Ink 185">
                  <a:extLst>
                    <a:ext uri="{FF2B5EF4-FFF2-40B4-BE49-F238E27FC236}">
                      <a16:creationId xmlns:a16="http://schemas.microsoft.com/office/drawing/2014/main" id="{5E0885A2-46EB-6F4A-241F-8DB3396EB2CB}"/>
                    </a:ext>
                  </a:extLst>
                </p14:cNvPr>
                <p14:cNvContentPartPr/>
                <p14:nvPr/>
              </p14:nvContentPartPr>
              <p14:xfrm>
                <a:off x="5798485" y="5316313"/>
                <a:ext cx="271080" cy="316440"/>
              </p14:xfrm>
            </p:contentPart>
          </mc:Choice>
          <mc:Fallback xmlns="">
            <p:pic>
              <p:nvPicPr>
                <p:cNvPr id="186" name="Ink 185">
                  <a:extLst>
                    <a:ext uri="{FF2B5EF4-FFF2-40B4-BE49-F238E27FC236}">
                      <a16:creationId xmlns:a16="http://schemas.microsoft.com/office/drawing/2014/main" id="{5E0885A2-46EB-6F4A-241F-8DB3396EB2CB}"/>
                    </a:ext>
                  </a:extLst>
                </p:cNvPr>
                <p:cNvPicPr/>
                <p:nvPr/>
              </p:nvPicPr>
              <p:blipFill>
                <a:blip r:embed="rId282"/>
                <a:stretch>
                  <a:fillRect/>
                </a:stretch>
              </p:blipFill>
              <p:spPr>
                <a:xfrm>
                  <a:off x="5789485" y="5307673"/>
                  <a:ext cx="288720" cy="334080"/>
                </a:xfrm>
                <a:prstGeom prst="rect">
                  <a:avLst/>
                </a:prstGeom>
              </p:spPr>
            </p:pic>
          </mc:Fallback>
        </mc:AlternateContent>
      </p:grpSp>
      <p:grpSp>
        <p:nvGrpSpPr>
          <p:cNvPr id="193" name="Group 192">
            <a:extLst>
              <a:ext uri="{FF2B5EF4-FFF2-40B4-BE49-F238E27FC236}">
                <a16:creationId xmlns:a16="http://schemas.microsoft.com/office/drawing/2014/main" id="{32B17C30-47C0-B32E-556A-0AB7C4B35F61}"/>
              </a:ext>
            </a:extLst>
          </p:cNvPr>
          <p:cNvGrpSpPr/>
          <p:nvPr/>
        </p:nvGrpSpPr>
        <p:grpSpPr>
          <a:xfrm>
            <a:off x="6333445" y="5275633"/>
            <a:ext cx="3359160" cy="718200"/>
            <a:chOff x="6333445" y="5275633"/>
            <a:chExt cx="3359160" cy="718200"/>
          </a:xfrm>
        </p:grpSpPr>
        <mc:AlternateContent xmlns:mc="http://schemas.openxmlformats.org/markup-compatibility/2006" xmlns:p14="http://schemas.microsoft.com/office/powerpoint/2010/main">
          <mc:Choice Requires="p14">
            <p:contentPart p14:bwMode="auto" r:id="rId283">
              <p14:nvContentPartPr>
                <p14:cNvPr id="187" name="Ink 186">
                  <a:extLst>
                    <a:ext uri="{FF2B5EF4-FFF2-40B4-BE49-F238E27FC236}">
                      <a16:creationId xmlns:a16="http://schemas.microsoft.com/office/drawing/2014/main" id="{87CA9222-4A06-5780-1C2F-9B4FC4237A89}"/>
                    </a:ext>
                  </a:extLst>
                </p14:cNvPr>
                <p14:cNvContentPartPr/>
                <p14:nvPr/>
              </p14:nvContentPartPr>
              <p14:xfrm>
                <a:off x="6333445" y="5275633"/>
                <a:ext cx="1447560" cy="718200"/>
              </p14:xfrm>
            </p:contentPart>
          </mc:Choice>
          <mc:Fallback xmlns="">
            <p:pic>
              <p:nvPicPr>
                <p:cNvPr id="187" name="Ink 186">
                  <a:extLst>
                    <a:ext uri="{FF2B5EF4-FFF2-40B4-BE49-F238E27FC236}">
                      <a16:creationId xmlns:a16="http://schemas.microsoft.com/office/drawing/2014/main" id="{87CA9222-4A06-5780-1C2F-9B4FC4237A89}"/>
                    </a:ext>
                  </a:extLst>
                </p:cNvPr>
                <p:cNvPicPr/>
                <p:nvPr/>
              </p:nvPicPr>
              <p:blipFill>
                <a:blip r:embed="rId284"/>
                <a:stretch>
                  <a:fillRect/>
                </a:stretch>
              </p:blipFill>
              <p:spPr>
                <a:xfrm>
                  <a:off x="6324805" y="5266633"/>
                  <a:ext cx="1465200" cy="7358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9" name="Ink 188">
                  <a:extLst>
                    <a:ext uri="{FF2B5EF4-FFF2-40B4-BE49-F238E27FC236}">
                      <a16:creationId xmlns:a16="http://schemas.microsoft.com/office/drawing/2014/main" id="{86D7D62E-57AA-1228-7CDD-97D096B6E08E}"/>
                    </a:ext>
                  </a:extLst>
                </p14:cNvPr>
                <p14:cNvContentPartPr/>
                <p14:nvPr/>
              </p14:nvContentPartPr>
              <p14:xfrm>
                <a:off x="8104645" y="5314513"/>
                <a:ext cx="434160" cy="447840"/>
              </p14:xfrm>
            </p:contentPart>
          </mc:Choice>
          <mc:Fallback xmlns="">
            <p:pic>
              <p:nvPicPr>
                <p:cNvPr id="189" name="Ink 188">
                  <a:extLst>
                    <a:ext uri="{FF2B5EF4-FFF2-40B4-BE49-F238E27FC236}">
                      <a16:creationId xmlns:a16="http://schemas.microsoft.com/office/drawing/2014/main" id="{86D7D62E-57AA-1228-7CDD-97D096B6E08E}"/>
                    </a:ext>
                  </a:extLst>
                </p:cNvPr>
                <p:cNvPicPr/>
                <p:nvPr/>
              </p:nvPicPr>
              <p:blipFill>
                <a:blip r:embed="rId286"/>
                <a:stretch>
                  <a:fillRect/>
                </a:stretch>
              </p:blipFill>
              <p:spPr>
                <a:xfrm>
                  <a:off x="8096005" y="5305873"/>
                  <a:ext cx="451800" cy="4654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90" name="Ink 189">
                  <a:extLst>
                    <a:ext uri="{FF2B5EF4-FFF2-40B4-BE49-F238E27FC236}">
                      <a16:creationId xmlns:a16="http://schemas.microsoft.com/office/drawing/2014/main" id="{6CE1D66E-5288-9950-6E9E-230DB705FF49}"/>
                    </a:ext>
                  </a:extLst>
                </p14:cNvPr>
                <p14:cNvContentPartPr/>
                <p14:nvPr/>
              </p14:nvContentPartPr>
              <p14:xfrm>
                <a:off x="8314165" y="5507113"/>
                <a:ext cx="223200" cy="4680"/>
              </p14:xfrm>
            </p:contentPart>
          </mc:Choice>
          <mc:Fallback xmlns="">
            <p:pic>
              <p:nvPicPr>
                <p:cNvPr id="190" name="Ink 189">
                  <a:extLst>
                    <a:ext uri="{FF2B5EF4-FFF2-40B4-BE49-F238E27FC236}">
                      <a16:creationId xmlns:a16="http://schemas.microsoft.com/office/drawing/2014/main" id="{6CE1D66E-5288-9950-6E9E-230DB705FF49}"/>
                    </a:ext>
                  </a:extLst>
                </p:cNvPr>
                <p:cNvPicPr/>
                <p:nvPr/>
              </p:nvPicPr>
              <p:blipFill>
                <a:blip r:embed="rId288"/>
                <a:stretch>
                  <a:fillRect/>
                </a:stretch>
              </p:blipFill>
              <p:spPr>
                <a:xfrm>
                  <a:off x="8305165" y="5498473"/>
                  <a:ext cx="2408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91" name="Ink 190">
                  <a:extLst>
                    <a:ext uri="{FF2B5EF4-FFF2-40B4-BE49-F238E27FC236}">
                      <a16:creationId xmlns:a16="http://schemas.microsoft.com/office/drawing/2014/main" id="{5E76E771-3948-00C7-5340-07BF5B86077D}"/>
                    </a:ext>
                  </a:extLst>
                </p14:cNvPr>
                <p14:cNvContentPartPr/>
                <p14:nvPr/>
              </p14:nvContentPartPr>
              <p14:xfrm>
                <a:off x="8877205" y="5285713"/>
                <a:ext cx="613800" cy="452160"/>
              </p14:xfrm>
            </p:contentPart>
          </mc:Choice>
          <mc:Fallback xmlns="">
            <p:pic>
              <p:nvPicPr>
                <p:cNvPr id="191" name="Ink 190">
                  <a:extLst>
                    <a:ext uri="{FF2B5EF4-FFF2-40B4-BE49-F238E27FC236}">
                      <a16:creationId xmlns:a16="http://schemas.microsoft.com/office/drawing/2014/main" id="{5E76E771-3948-00C7-5340-07BF5B86077D}"/>
                    </a:ext>
                  </a:extLst>
                </p:cNvPr>
                <p:cNvPicPr/>
                <p:nvPr/>
              </p:nvPicPr>
              <p:blipFill>
                <a:blip r:embed="rId290"/>
                <a:stretch>
                  <a:fillRect/>
                </a:stretch>
              </p:blipFill>
              <p:spPr>
                <a:xfrm>
                  <a:off x="8868565" y="5276713"/>
                  <a:ext cx="631440" cy="4698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92" name="Ink 191">
                  <a:extLst>
                    <a:ext uri="{FF2B5EF4-FFF2-40B4-BE49-F238E27FC236}">
                      <a16:creationId xmlns:a16="http://schemas.microsoft.com/office/drawing/2014/main" id="{8B5E2C06-D40A-B60D-30B4-8F5251DCEB5B}"/>
                    </a:ext>
                  </a:extLst>
                </p14:cNvPr>
                <p14:cNvContentPartPr/>
                <p14:nvPr/>
              </p14:nvContentPartPr>
              <p14:xfrm>
                <a:off x="9658765" y="5739673"/>
                <a:ext cx="33840" cy="26280"/>
              </p14:xfrm>
            </p:contentPart>
          </mc:Choice>
          <mc:Fallback xmlns="">
            <p:pic>
              <p:nvPicPr>
                <p:cNvPr id="192" name="Ink 191">
                  <a:extLst>
                    <a:ext uri="{FF2B5EF4-FFF2-40B4-BE49-F238E27FC236}">
                      <a16:creationId xmlns:a16="http://schemas.microsoft.com/office/drawing/2014/main" id="{8B5E2C06-D40A-B60D-30B4-8F5251DCEB5B}"/>
                    </a:ext>
                  </a:extLst>
                </p:cNvPr>
                <p:cNvPicPr/>
                <p:nvPr/>
              </p:nvPicPr>
              <p:blipFill>
                <a:blip r:embed="rId292"/>
                <a:stretch>
                  <a:fillRect/>
                </a:stretch>
              </p:blipFill>
              <p:spPr>
                <a:xfrm>
                  <a:off x="9649765" y="5730673"/>
                  <a:ext cx="51480" cy="43920"/>
                </a:xfrm>
                <a:prstGeom prst="rect">
                  <a:avLst/>
                </a:prstGeom>
              </p:spPr>
            </p:pic>
          </mc:Fallback>
        </mc:AlternateContent>
      </p:grpSp>
      <p:grpSp>
        <p:nvGrpSpPr>
          <p:cNvPr id="211" name="Group 210">
            <a:extLst>
              <a:ext uri="{FF2B5EF4-FFF2-40B4-BE49-F238E27FC236}">
                <a16:creationId xmlns:a16="http://schemas.microsoft.com/office/drawing/2014/main" id="{99B75E40-89DE-E115-6D58-33F670E01EBC}"/>
              </a:ext>
            </a:extLst>
          </p:cNvPr>
          <p:cNvGrpSpPr/>
          <p:nvPr/>
        </p:nvGrpSpPr>
        <p:grpSpPr>
          <a:xfrm>
            <a:off x="482365" y="5927233"/>
            <a:ext cx="8417880" cy="728280"/>
            <a:chOff x="482365" y="5927233"/>
            <a:chExt cx="8417880" cy="728280"/>
          </a:xfrm>
        </p:grpSpPr>
        <mc:AlternateContent xmlns:mc="http://schemas.openxmlformats.org/markup-compatibility/2006" xmlns:p14="http://schemas.microsoft.com/office/powerpoint/2010/main">
          <mc:Choice Requires="p14">
            <p:contentPart p14:bwMode="auto" r:id="rId293">
              <p14:nvContentPartPr>
                <p14:cNvPr id="194" name="Ink 193">
                  <a:extLst>
                    <a:ext uri="{FF2B5EF4-FFF2-40B4-BE49-F238E27FC236}">
                      <a16:creationId xmlns:a16="http://schemas.microsoft.com/office/drawing/2014/main" id="{70682356-FE2F-DCB2-ACB1-7DD754C0436D}"/>
                    </a:ext>
                  </a:extLst>
                </p14:cNvPr>
                <p14:cNvContentPartPr/>
                <p14:nvPr/>
              </p14:nvContentPartPr>
              <p14:xfrm>
                <a:off x="482365" y="6062233"/>
                <a:ext cx="92520" cy="335520"/>
              </p14:xfrm>
            </p:contentPart>
          </mc:Choice>
          <mc:Fallback xmlns="">
            <p:pic>
              <p:nvPicPr>
                <p:cNvPr id="194" name="Ink 193">
                  <a:extLst>
                    <a:ext uri="{FF2B5EF4-FFF2-40B4-BE49-F238E27FC236}">
                      <a16:creationId xmlns:a16="http://schemas.microsoft.com/office/drawing/2014/main" id="{70682356-FE2F-DCB2-ACB1-7DD754C0436D}"/>
                    </a:ext>
                  </a:extLst>
                </p:cNvPr>
                <p:cNvPicPr/>
                <p:nvPr/>
              </p:nvPicPr>
              <p:blipFill>
                <a:blip r:embed="rId294"/>
                <a:stretch>
                  <a:fillRect/>
                </a:stretch>
              </p:blipFill>
              <p:spPr>
                <a:xfrm>
                  <a:off x="473725" y="6053233"/>
                  <a:ext cx="11016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95" name="Ink 194">
                  <a:extLst>
                    <a:ext uri="{FF2B5EF4-FFF2-40B4-BE49-F238E27FC236}">
                      <a16:creationId xmlns:a16="http://schemas.microsoft.com/office/drawing/2014/main" id="{F4ADB90D-7E6C-A44C-3875-4851399DC43E}"/>
                    </a:ext>
                  </a:extLst>
                </p14:cNvPr>
                <p14:cNvContentPartPr/>
                <p14:nvPr/>
              </p14:nvContentPartPr>
              <p14:xfrm>
                <a:off x="579565" y="6100393"/>
                <a:ext cx="225720" cy="417600"/>
              </p14:xfrm>
            </p:contentPart>
          </mc:Choice>
          <mc:Fallback xmlns="">
            <p:pic>
              <p:nvPicPr>
                <p:cNvPr id="195" name="Ink 194">
                  <a:extLst>
                    <a:ext uri="{FF2B5EF4-FFF2-40B4-BE49-F238E27FC236}">
                      <a16:creationId xmlns:a16="http://schemas.microsoft.com/office/drawing/2014/main" id="{F4ADB90D-7E6C-A44C-3875-4851399DC43E}"/>
                    </a:ext>
                  </a:extLst>
                </p:cNvPr>
                <p:cNvPicPr/>
                <p:nvPr/>
              </p:nvPicPr>
              <p:blipFill>
                <a:blip r:embed="rId296"/>
                <a:stretch>
                  <a:fillRect/>
                </a:stretch>
              </p:blipFill>
              <p:spPr>
                <a:xfrm>
                  <a:off x="570565" y="6091753"/>
                  <a:ext cx="243360" cy="4352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96" name="Ink 195">
                  <a:extLst>
                    <a:ext uri="{FF2B5EF4-FFF2-40B4-BE49-F238E27FC236}">
                      <a16:creationId xmlns:a16="http://schemas.microsoft.com/office/drawing/2014/main" id="{506E65B0-E519-DD26-CA78-8F01D1ABA4A8}"/>
                    </a:ext>
                  </a:extLst>
                </p14:cNvPr>
                <p14:cNvContentPartPr/>
                <p14:nvPr/>
              </p14:nvContentPartPr>
              <p14:xfrm>
                <a:off x="942805" y="6005713"/>
                <a:ext cx="567720" cy="383040"/>
              </p14:xfrm>
            </p:contentPart>
          </mc:Choice>
          <mc:Fallback xmlns="">
            <p:pic>
              <p:nvPicPr>
                <p:cNvPr id="196" name="Ink 195">
                  <a:extLst>
                    <a:ext uri="{FF2B5EF4-FFF2-40B4-BE49-F238E27FC236}">
                      <a16:creationId xmlns:a16="http://schemas.microsoft.com/office/drawing/2014/main" id="{506E65B0-E519-DD26-CA78-8F01D1ABA4A8}"/>
                    </a:ext>
                  </a:extLst>
                </p:cNvPr>
                <p:cNvPicPr/>
                <p:nvPr/>
              </p:nvPicPr>
              <p:blipFill>
                <a:blip r:embed="rId298"/>
                <a:stretch>
                  <a:fillRect/>
                </a:stretch>
              </p:blipFill>
              <p:spPr>
                <a:xfrm>
                  <a:off x="933805" y="5996713"/>
                  <a:ext cx="585360" cy="4006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97" name="Ink 196">
                  <a:extLst>
                    <a:ext uri="{FF2B5EF4-FFF2-40B4-BE49-F238E27FC236}">
                      <a16:creationId xmlns:a16="http://schemas.microsoft.com/office/drawing/2014/main" id="{9763546D-979D-D91E-BECC-85E2A2061677}"/>
                    </a:ext>
                  </a:extLst>
                </p14:cNvPr>
                <p14:cNvContentPartPr/>
                <p14:nvPr/>
              </p14:nvContentPartPr>
              <p14:xfrm>
                <a:off x="983845" y="6206593"/>
                <a:ext cx="316800" cy="54360"/>
              </p14:xfrm>
            </p:contentPart>
          </mc:Choice>
          <mc:Fallback xmlns="">
            <p:pic>
              <p:nvPicPr>
                <p:cNvPr id="197" name="Ink 196">
                  <a:extLst>
                    <a:ext uri="{FF2B5EF4-FFF2-40B4-BE49-F238E27FC236}">
                      <a16:creationId xmlns:a16="http://schemas.microsoft.com/office/drawing/2014/main" id="{9763546D-979D-D91E-BECC-85E2A2061677}"/>
                    </a:ext>
                  </a:extLst>
                </p:cNvPr>
                <p:cNvPicPr/>
                <p:nvPr/>
              </p:nvPicPr>
              <p:blipFill>
                <a:blip r:embed="rId300"/>
                <a:stretch>
                  <a:fillRect/>
                </a:stretch>
              </p:blipFill>
              <p:spPr>
                <a:xfrm>
                  <a:off x="974845" y="6197593"/>
                  <a:ext cx="3344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98" name="Ink 197">
                  <a:extLst>
                    <a:ext uri="{FF2B5EF4-FFF2-40B4-BE49-F238E27FC236}">
                      <a16:creationId xmlns:a16="http://schemas.microsoft.com/office/drawing/2014/main" id="{52032CB0-1E61-FCC8-ECDD-38B03FDA9050}"/>
                    </a:ext>
                  </a:extLst>
                </p14:cNvPr>
                <p14:cNvContentPartPr/>
                <p14:nvPr/>
              </p14:nvContentPartPr>
              <p14:xfrm>
                <a:off x="1664605" y="6009673"/>
                <a:ext cx="991440" cy="412200"/>
              </p14:xfrm>
            </p:contentPart>
          </mc:Choice>
          <mc:Fallback xmlns="">
            <p:pic>
              <p:nvPicPr>
                <p:cNvPr id="198" name="Ink 197">
                  <a:extLst>
                    <a:ext uri="{FF2B5EF4-FFF2-40B4-BE49-F238E27FC236}">
                      <a16:creationId xmlns:a16="http://schemas.microsoft.com/office/drawing/2014/main" id="{52032CB0-1E61-FCC8-ECDD-38B03FDA9050}"/>
                    </a:ext>
                  </a:extLst>
                </p:cNvPr>
                <p:cNvPicPr/>
                <p:nvPr/>
              </p:nvPicPr>
              <p:blipFill>
                <a:blip r:embed="rId302"/>
                <a:stretch>
                  <a:fillRect/>
                </a:stretch>
              </p:blipFill>
              <p:spPr>
                <a:xfrm>
                  <a:off x="1655965" y="6001033"/>
                  <a:ext cx="1009080" cy="4298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00" name="Ink 199">
                  <a:extLst>
                    <a:ext uri="{FF2B5EF4-FFF2-40B4-BE49-F238E27FC236}">
                      <a16:creationId xmlns:a16="http://schemas.microsoft.com/office/drawing/2014/main" id="{E7C616C5-4347-E4FA-4075-CE97B66FD7BD}"/>
                    </a:ext>
                  </a:extLst>
                </p14:cNvPr>
                <p14:cNvContentPartPr/>
                <p14:nvPr/>
              </p14:nvContentPartPr>
              <p14:xfrm>
                <a:off x="2759725" y="6042793"/>
                <a:ext cx="1083600" cy="374040"/>
              </p14:xfrm>
            </p:contentPart>
          </mc:Choice>
          <mc:Fallback xmlns="">
            <p:pic>
              <p:nvPicPr>
                <p:cNvPr id="200" name="Ink 199">
                  <a:extLst>
                    <a:ext uri="{FF2B5EF4-FFF2-40B4-BE49-F238E27FC236}">
                      <a16:creationId xmlns:a16="http://schemas.microsoft.com/office/drawing/2014/main" id="{E7C616C5-4347-E4FA-4075-CE97B66FD7BD}"/>
                    </a:ext>
                  </a:extLst>
                </p:cNvPr>
                <p:cNvPicPr/>
                <p:nvPr/>
              </p:nvPicPr>
              <p:blipFill>
                <a:blip r:embed="rId304"/>
                <a:stretch>
                  <a:fillRect/>
                </a:stretch>
              </p:blipFill>
              <p:spPr>
                <a:xfrm>
                  <a:off x="2751085" y="6034153"/>
                  <a:ext cx="1101240" cy="3916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01" name="Ink 200">
                  <a:extLst>
                    <a:ext uri="{FF2B5EF4-FFF2-40B4-BE49-F238E27FC236}">
                      <a16:creationId xmlns:a16="http://schemas.microsoft.com/office/drawing/2014/main" id="{78EFCABB-8E19-1C31-2704-6FD53A02C778}"/>
                    </a:ext>
                  </a:extLst>
                </p14:cNvPr>
                <p14:cNvContentPartPr/>
                <p14:nvPr/>
              </p14:nvContentPartPr>
              <p14:xfrm>
                <a:off x="2790685" y="6050353"/>
                <a:ext cx="61560" cy="17280"/>
              </p14:xfrm>
            </p:contentPart>
          </mc:Choice>
          <mc:Fallback xmlns="">
            <p:pic>
              <p:nvPicPr>
                <p:cNvPr id="201" name="Ink 200">
                  <a:extLst>
                    <a:ext uri="{FF2B5EF4-FFF2-40B4-BE49-F238E27FC236}">
                      <a16:creationId xmlns:a16="http://schemas.microsoft.com/office/drawing/2014/main" id="{78EFCABB-8E19-1C31-2704-6FD53A02C778}"/>
                    </a:ext>
                  </a:extLst>
                </p:cNvPr>
                <p:cNvPicPr/>
                <p:nvPr/>
              </p:nvPicPr>
              <p:blipFill>
                <a:blip r:embed="rId306"/>
                <a:stretch>
                  <a:fillRect/>
                </a:stretch>
              </p:blipFill>
              <p:spPr>
                <a:xfrm>
                  <a:off x="2781685" y="6041353"/>
                  <a:ext cx="792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02" name="Ink 201">
                  <a:extLst>
                    <a:ext uri="{FF2B5EF4-FFF2-40B4-BE49-F238E27FC236}">
                      <a16:creationId xmlns:a16="http://schemas.microsoft.com/office/drawing/2014/main" id="{375D933A-7765-451F-0390-A787DE2EFC61}"/>
                    </a:ext>
                  </a:extLst>
                </p14:cNvPr>
                <p14:cNvContentPartPr/>
                <p14:nvPr/>
              </p14:nvContentPartPr>
              <p14:xfrm>
                <a:off x="4105045" y="6184993"/>
                <a:ext cx="676800" cy="184680"/>
              </p14:xfrm>
            </p:contentPart>
          </mc:Choice>
          <mc:Fallback xmlns="">
            <p:pic>
              <p:nvPicPr>
                <p:cNvPr id="202" name="Ink 201">
                  <a:extLst>
                    <a:ext uri="{FF2B5EF4-FFF2-40B4-BE49-F238E27FC236}">
                      <a16:creationId xmlns:a16="http://schemas.microsoft.com/office/drawing/2014/main" id="{375D933A-7765-451F-0390-A787DE2EFC61}"/>
                    </a:ext>
                  </a:extLst>
                </p:cNvPr>
                <p:cNvPicPr/>
                <p:nvPr/>
              </p:nvPicPr>
              <p:blipFill>
                <a:blip r:embed="rId308"/>
                <a:stretch>
                  <a:fillRect/>
                </a:stretch>
              </p:blipFill>
              <p:spPr>
                <a:xfrm>
                  <a:off x="4096405" y="6175993"/>
                  <a:ext cx="6944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03" name="Ink 202">
                  <a:extLst>
                    <a:ext uri="{FF2B5EF4-FFF2-40B4-BE49-F238E27FC236}">
                      <a16:creationId xmlns:a16="http://schemas.microsoft.com/office/drawing/2014/main" id="{1BA25E43-0049-3E6A-2B63-7C7B10424934}"/>
                    </a:ext>
                  </a:extLst>
                </p14:cNvPr>
                <p14:cNvContentPartPr/>
                <p14:nvPr/>
              </p14:nvContentPartPr>
              <p14:xfrm>
                <a:off x="4927645" y="5927233"/>
                <a:ext cx="999000" cy="545760"/>
              </p14:xfrm>
            </p:contentPart>
          </mc:Choice>
          <mc:Fallback xmlns="">
            <p:pic>
              <p:nvPicPr>
                <p:cNvPr id="203" name="Ink 202">
                  <a:extLst>
                    <a:ext uri="{FF2B5EF4-FFF2-40B4-BE49-F238E27FC236}">
                      <a16:creationId xmlns:a16="http://schemas.microsoft.com/office/drawing/2014/main" id="{1BA25E43-0049-3E6A-2B63-7C7B10424934}"/>
                    </a:ext>
                  </a:extLst>
                </p:cNvPr>
                <p:cNvPicPr/>
                <p:nvPr/>
              </p:nvPicPr>
              <p:blipFill>
                <a:blip r:embed="rId310"/>
                <a:stretch>
                  <a:fillRect/>
                </a:stretch>
              </p:blipFill>
              <p:spPr>
                <a:xfrm>
                  <a:off x="4918645" y="5918233"/>
                  <a:ext cx="1016640" cy="5634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04" name="Ink 203">
                  <a:extLst>
                    <a:ext uri="{FF2B5EF4-FFF2-40B4-BE49-F238E27FC236}">
                      <a16:creationId xmlns:a16="http://schemas.microsoft.com/office/drawing/2014/main" id="{002E59B7-5FB7-4C5B-453B-8DB45E589523}"/>
                    </a:ext>
                  </a:extLst>
                </p14:cNvPr>
                <p14:cNvContentPartPr/>
                <p14:nvPr/>
              </p14:nvContentPartPr>
              <p14:xfrm>
                <a:off x="4879045" y="6135313"/>
                <a:ext cx="510840" cy="34920"/>
              </p14:xfrm>
            </p:contentPart>
          </mc:Choice>
          <mc:Fallback xmlns="">
            <p:pic>
              <p:nvPicPr>
                <p:cNvPr id="204" name="Ink 203">
                  <a:extLst>
                    <a:ext uri="{FF2B5EF4-FFF2-40B4-BE49-F238E27FC236}">
                      <a16:creationId xmlns:a16="http://schemas.microsoft.com/office/drawing/2014/main" id="{002E59B7-5FB7-4C5B-453B-8DB45E589523}"/>
                    </a:ext>
                  </a:extLst>
                </p:cNvPr>
                <p:cNvPicPr/>
                <p:nvPr/>
              </p:nvPicPr>
              <p:blipFill>
                <a:blip r:embed="rId312"/>
                <a:stretch>
                  <a:fillRect/>
                </a:stretch>
              </p:blipFill>
              <p:spPr>
                <a:xfrm>
                  <a:off x="4870045" y="6126313"/>
                  <a:ext cx="5284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06" name="Ink 205">
                  <a:extLst>
                    <a:ext uri="{FF2B5EF4-FFF2-40B4-BE49-F238E27FC236}">
                      <a16:creationId xmlns:a16="http://schemas.microsoft.com/office/drawing/2014/main" id="{A1767AA8-8779-24E8-9A39-724CFF76CD27}"/>
                    </a:ext>
                  </a:extLst>
                </p14:cNvPr>
                <p14:cNvContentPartPr/>
                <p14:nvPr/>
              </p14:nvContentPartPr>
              <p14:xfrm>
                <a:off x="5948245" y="6444913"/>
                <a:ext cx="126360" cy="210600"/>
              </p14:xfrm>
            </p:contentPart>
          </mc:Choice>
          <mc:Fallback xmlns="">
            <p:pic>
              <p:nvPicPr>
                <p:cNvPr id="206" name="Ink 205">
                  <a:extLst>
                    <a:ext uri="{FF2B5EF4-FFF2-40B4-BE49-F238E27FC236}">
                      <a16:creationId xmlns:a16="http://schemas.microsoft.com/office/drawing/2014/main" id="{A1767AA8-8779-24E8-9A39-724CFF76CD27}"/>
                    </a:ext>
                  </a:extLst>
                </p:cNvPr>
                <p:cNvPicPr/>
                <p:nvPr/>
              </p:nvPicPr>
              <p:blipFill>
                <a:blip r:embed="rId314"/>
                <a:stretch>
                  <a:fillRect/>
                </a:stretch>
              </p:blipFill>
              <p:spPr>
                <a:xfrm>
                  <a:off x="5939245" y="6436273"/>
                  <a:ext cx="1440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07" name="Ink 206">
                  <a:extLst>
                    <a:ext uri="{FF2B5EF4-FFF2-40B4-BE49-F238E27FC236}">
                      <a16:creationId xmlns:a16="http://schemas.microsoft.com/office/drawing/2014/main" id="{2E2580B4-2720-03ED-75DF-86D624C7BB72}"/>
                    </a:ext>
                  </a:extLst>
                </p14:cNvPr>
                <p14:cNvContentPartPr/>
                <p14:nvPr/>
              </p14:nvContentPartPr>
              <p14:xfrm>
                <a:off x="6385645" y="6072313"/>
                <a:ext cx="1029240" cy="402480"/>
              </p14:xfrm>
            </p:contentPart>
          </mc:Choice>
          <mc:Fallback xmlns="">
            <p:pic>
              <p:nvPicPr>
                <p:cNvPr id="207" name="Ink 206">
                  <a:extLst>
                    <a:ext uri="{FF2B5EF4-FFF2-40B4-BE49-F238E27FC236}">
                      <a16:creationId xmlns:a16="http://schemas.microsoft.com/office/drawing/2014/main" id="{2E2580B4-2720-03ED-75DF-86D624C7BB72}"/>
                    </a:ext>
                  </a:extLst>
                </p:cNvPr>
                <p:cNvPicPr/>
                <p:nvPr/>
              </p:nvPicPr>
              <p:blipFill>
                <a:blip r:embed="rId316"/>
                <a:stretch>
                  <a:fillRect/>
                </a:stretch>
              </p:blipFill>
              <p:spPr>
                <a:xfrm>
                  <a:off x="6377005" y="6063313"/>
                  <a:ext cx="1046880" cy="4201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08" name="Ink 207">
                  <a:extLst>
                    <a:ext uri="{FF2B5EF4-FFF2-40B4-BE49-F238E27FC236}">
                      <a16:creationId xmlns:a16="http://schemas.microsoft.com/office/drawing/2014/main" id="{0B71E1FC-AD36-C64E-8C0E-429088CD0798}"/>
                    </a:ext>
                  </a:extLst>
                </p14:cNvPr>
                <p14:cNvContentPartPr/>
                <p14:nvPr/>
              </p14:nvContentPartPr>
              <p14:xfrm>
                <a:off x="7149205" y="6199033"/>
                <a:ext cx="276120" cy="59400"/>
              </p14:xfrm>
            </p:contentPart>
          </mc:Choice>
          <mc:Fallback xmlns="">
            <p:pic>
              <p:nvPicPr>
                <p:cNvPr id="208" name="Ink 207">
                  <a:extLst>
                    <a:ext uri="{FF2B5EF4-FFF2-40B4-BE49-F238E27FC236}">
                      <a16:creationId xmlns:a16="http://schemas.microsoft.com/office/drawing/2014/main" id="{0B71E1FC-AD36-C64E-8C0E-429088CD0798}"/>
                    </a:ext>
                  </a:extLst>
                </p:cNvPr>
                <p:cNvPicPr/>
                <p:nvPr/>
              </p:nvPicPr>
              <p:blipFill>
                <a:blip r:embed="rId318"/>
                <a:stretch>
                  <a:fillRect/>
                </a:stretch>
              </p:blipFill>
              <p:spPr>
                <a:xfrm>
                  <a:off x="7140205" y="6190033"/>
                  <a:ext cx="2937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09" name="Ink 208">
                  <a:extLst>
                    <a:ext uri="{FF2B5EF4-FFF2-40B4-BE49-F238E27FC236}">
                      <a16:creationId xmlns:a16="http://schemas.microsoft.com/office/drawing/2014/main" id="{986438E6-E972-18C8-287A-0CEA49AE5E86}"/>
                    </a:ext>
                  </a:extLst>
                </p14:cNvPr>
                <p14:cNvContentPartPr/>
                <p14:nvPr/>
              </p14:nvContentPartPr>
              <p14:xfrm>
                <a:off x="7028245" y="6179233"/>
                <a:ext cx="39240" cy="31680"/>
              </p14:xfrm>
            </p:contentPart>
          </mc:Choice>
          <mc:Fallback xmlns="">
            <p:pic>
              <p:nvPicPr>
                <p:cNvPr id="209" name="Ink 208">
                  <a:extLst>
                    <a:ext uri="{FF2B5EF4-FFF2-40B4-BE49-F238E27FC236}">
                      <a16:creationId xmlns:a16="http://schemas.microsoft.com/office/drawing/2014/main" id="{986438E6-E972-18C8-287A-0CEA49AE5E86}"/>
                    </a:ext>
                  </a:extLst>
                </p:cNvPr>
                <p:cNvPicPr/>
                <p:nvPr/>
              </p:nvPicPr>
              <p:blipFill>
                <a:blip r:embed="rId320"/>
                <a:stretch>
                  <a:fillRect/>
                </a:stretch>
              </p:blipFill>
              <p:spPr>
                <a:xfrm>
                  <a:off x="7019245" y="6170593"/>
                  <a:ext cx="568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10" name="Ink 209">
                  <a:extLst>
                    <a:ext uri="{FF2B5EF4-FFF2-40B4-BE49-F238E27FC236}">
                      <a16:creationId xmlns:a16="http://schemas.microsoft.com/office/drawing/2014/main" id="{6ECB1522-57C1-D4F8-4549-CFD4013995B6}"/>
                    </a:ext>
                  </a:extLst>
                </p14:cNvPr>
                <p14:cNvContentPartPr/>
                <p14:nvPr/>
              </p14:nvContentPartPr>
              <p14:xfrm>
                <a:off x="7557805" y="6058993"/>
                <a:ext cx="1342440" cy="437040"/>
              </p14:xfrm>
            </p:contentPart>
          </mc:Choice>
          <mc:Fallback xmlns="">
            <p:pic>
              <p:nvPicPr>
                <p:cNvPr id="210" name="Ink 209">
                  <a:extLst>
                    <a:ext uri="{FF2B5EF4-FFF2-40B4-BE49-F238E27FC236}">
                      <a16:creationId xmlns:a16="http://schemas.microsoft.com/office/drawing/2014/main" id="{6ECB1522-57C1-D4F8-4549-CFD4013995B6}"/>
                    </a:ext>
                  </a:extLst>
                </p:cNvPr>
                <p:cNvPicPr/>
                <p:nvPr/>
              </p:nvPicPr>
              <p:blipFill>
                <a:blip r:embed="rId322"/>
                <a:stretch>
                  <a:fillRect/>
                </a:stretch>
              </p:blipFill>
              <p:spPr>
                <a:xfrm>
                  <a:off x="7548805" y="6049993"/>
                  <a:ext cx="1360080" cy="454680"/>
                </a:xfrm>
                <a:prstGeom prst="rect">
                  <a:avLst/>
                </a:prstGeom>
              </p:spPr>
            </p:pic>
          </mc:Fallback>
        </mc:AlternateContent>
      </p:grpSp>
      <p:grpSp>
        <p:nvGrpSpPr>
          <p:cNvPr id="217" name="Group 216">
            <a:extLst>
              <a:ext uri="{FF2B5EF4-FFF2-40B4-BE49-F238E27FC236}">
                <a16:creationId xmlns:a16="http://schemas.microsoft.com/office/drawing/2014/main" id="{F59F83F4-604D-C59C-4D04-0F7C86257556}"/>
              </a:ext>
            </a:extLst>
          </p:cNvPr>
          <p:cNvGrpSpPr/>
          <p:nvPr/>
        </p:nvGrpSpPr>
        <p:grpSpPr>
          <a:xfrm>
            <a:off x="8994925" y="5970433"/>
            <a:ext cx="2978280" cy="725400"/>
            <a:chOff x="8994925" y="5970433"/>
            <a:chExt cx="2978280" cy="725400"/>
          </a:xfrm>
        </p:grpSpPr>
        <mc:AlternateContent xmlns:mc="http://schemas.openxmlformats.org/markup-compatibility/2006" xmlns:p14="http://schemas.microsoft.com/office/powerpoint/2010/main">
          <mc:Choice Requires="p14">
            <p:contentPart p14:bwMode="auto" r:id="rId323">
              <p14:nvContentPartPr>
                <p14:cNvPr id="212" name="Ink 211">
                  <a:extLst>
                    <a:ext uri="{FF2B5EF4-FFF2-40B4-BE49-F238E27FC236}">
                      <a16:creationId xmlns:a16="http://schemas.microsoft.com/office/drawing/2014/main" id="{E5186AF4-365E-55E3-9980-A920A052B8FC}"/>
                    </a:ext>
                  </a:extLst>
                </p14:cNvPr>
                <p14:cNvContentPartPr/>
                <p14:nvPr/>
              </p14:nvContentPartPr>
              <p14:xfrm>
                <a:off x="8994925" y="6267433"/>
                <a:ext cx="825120" cy="428400"/>
              </p14:xfrm>
            </p:contentPart>
          </mc:Choice>
          <mc:Fallback xmlns="">
            <p:pic>
              <p:nvPicPr>
                <p:cNvPr id="212" name="Ink 211">
                  <a:extLst>
                    <a:ext uri="{FF2B5EF4-FFF2-40B4-BE49-F238E27FC236}">
                      <a16:creationId xmlns:a16="http://schemas.microsoft.com/office/drawing/2014/main" id="{E5186AF4-365E-55E3-9980-A920A052B8FC}"/>
                    </a:ext>
                  </a:extLst>
                </p:cNvPr>
                <p:cNvPicPr/>
                <p:nvPr/>
              </p:nvPicPr>
              <p:blipFill>
                <a:blip r:embed="rId324"/>
                <a:stretch>
                  <a:fillRect/>
                </a:stretch>
              </p:blipFill>
              <p:spPr>
                <a:xfrm>
                  <a:off x="8985925" y="6258793"/>
                  <a:ext cx="842760" cy="4460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13" name="Ink 212">
                  <a:extLst>
                    <a:ext uri="{FF2B5EF4-FFF2-40B4-BE49-F238E27FC236}">
                      <a16:creationId xmlns:a16="http://schemas.microsoft.com/office/drawing/2014/main" id="{C2AF2EE7-7C72-1D01-2CFA-788C406EA9FA}"/>
                    </a:ext>
                  </a:extLst>
                </p14:cNvPr>
                <p14:cNvContentPartPr/>
                <p14:nvPr/>
              </p14:nvContentPartPr>
              <p14:xfrm>
                <a:off x="9995365" y="5970433"/>
                <a:ext cx="866880" cy="558000"/>
              </p14:xfrm>
            </p:contentPart>
          </mc:Choice>
          <mc:Fallback xmlns="">
            <p:pic>
              <p:nvPicPr>
                <p:cNvPr id="213" name="Ink 212">
                  <a:extLst>
                    <a:ext uri="{FF2B5EF4-FFF2-40B4-BE49-F238E27FC236}">
                      <a16:creationId xmlns:a16="http://schemas.microsoft.com/office/drawing/2014/main" id="{C2AF2EE7-7C72-1D01-2CFA-788C406EA9FA}"/>
                    </a:ext>
                  </a:extLst>
                </p:cNvPr>
                <p:cNvPicPr/>
                <p:nvPr/>
              </p:nvPicPr>
              <p:blipFill>
                <a:blip r:embed="rId326"/>
                <a:stretch>
                  <a:fillRect/>
                </a:stretch>
              </p:blipFill>
              <p:spPr>
                <a:xfrm>
                  <a:off x="9986365" y="5961433"/>
                  <a:ext cx="884520" cy="5756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14" name="Ink 213">
                  <a:extLst>
                    <a:ext uri="{FF2B5EF4-FFF2-40B4-BE49-F238E27FC236}">
                      <a16:creationId xmlns:a16="http://schemas.microsoft.com/office/drawing/2014/main" id="{99117C98-B2F1-DAF9-40EC-B54805E479FA}"/>
                    </a:ext>
                  </a:extLst>
                </p14:cNvPr>
                <p14:cNvContentPartPr/>
                <p14:nvPr/>
              </p14:nvContentPartPr>
              <p14:xfrm>
                <a:off x="10842445" y="6084913"/>
                <a:ext cx="1130760" cy="476280"/>
              </p14:xfrm>
            </p:contentPart>
          </mc:Choice>
          <mc:Fallback xmlns="">
            <p:pic>
              <p:nvPicPr>
                <p:cNvPr id="214" name="Ink 213">
                  <a:extLst>
                    <a:ext uri="{FF2B5EF4-FFF2-40B4-BE49-F238E27FC236}">
                      <a16:creationId xmlns:a16="http://schemas.microsoft.com/office/drawing/2014/main" id="{99117C98-B2F1-DAF9-40EC-B54805E479FA}"/>
                    </a:ext>
                  </a:extLst>
                </p:cNvPr>
                <p:cNvPicPr/>
                <p:nvPr/>
              </p:nvPicPr>
              <p:blipFill>
                <a:blip r:embed="rId328"/>
                <a:stretch>
                  <a:fillRect/>
                </a:stretch>
              </p:blipFill>
              <p:spPr>
                <a:xfrm>
                  <a:off x="10833805" y="6076273"/>
                  <a:ext cx="1148400" cy="4939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15" name="Ink 214">
                  <a:extLst>
                    <a:ext uri="{FF2B5EF4-FFF2-40B4-BE49-F238E27FC236}">
                      <a16:creationId xmlns:a16="http://schemas.microsoft.com/office/drawing/2014/main" id="{A8D9BD4A-6978-2461-006D-A899DF24D11F}"/>
                    </a:ext>
                  </a:extLst>
                </p14:cNvPr>
                <p14:cNvContentPartPr/>
                <p14:nvPr/>
              </p14:nvContentPartPr>
              <p14:xfrm>
                <a:off x="11573605" y="6258073"/>
                <a:ext cx="397440" cy="50040"/>
              </p14:xfrm>
            </p:contentPart>
          </mc:Choice>
          <mc:Fallback xmlns="">
            <p:pic>
              <p:nvPicPr>
                <p:cNvPr id="215" name="Ink 214">
                  <a:extLst>
                    <a:ext uri="{FF2B5EF4-FFF2-40B4-BE49-F238E27FC236}">
                      <a16:creationId xmlns:a16="http://schemas.microsoft.com/office/drawing/2014/main" id="{A8D9BD4A-6978-2461-006D-A899DF24D11F}"/>
                    </a:ext>
                  </a:extLst>
                </p:cNvPr>
                <p:cNvPicPr/>
                <p:nvPr/>
              </p:nvPicPr>
              <p:blipFill>
                <a:blip r:embed="rId330"/>
                <a:stretch>
                  <a:fillRect/>
                </a:stretch>
              </p:blipFill>
              <p:spPr>
                <a:xfrm>
                  <a:off x="11564605" y="6249073"/>
                  <a:ext cx="4150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16" name="Ink 215">
                  <a:extLst>
                    <a:ext uri="{FF2B5EF4-FFF2-40B4-BE49-F238E27FC236}">
                      <a16:creationId xmlns:a16="http://schemas.microsoft.com/office/drawing/2014/main" id="{AD23B9E5-AE54-A1F5-E0AA-CD95B22DA39C}"/>
                    </a:ext>
                  </a:extLst>
                </p14:cNvPr>
                <p14:cNvContentPartPr/>
                <p14:nvPr/>
              </p14:nvContentPartPr>
              <p14:xfrm>
                <a:off x="11563525" y="6035233"/>
                <a:ext cx="46440" cy="6480"/>
              </p14:xfrm>
            </p:contentPart>
          </mc:Choice>
          <mc:Fallback xmlns="">
            <p:pic>
              <p:nvPicPr>
                <p:cNvPr id="216" name="Ink 215">
                  <a:extLst>
                    <a:ext uri="{FF2B5EF4-FFF2-40B4-BE49-F238E27FC236}">
                      <a16:creationId xmlns:a16="http://schemas.microsoft.com/office/drawing/2014/main" id="{AD23B9E5-AE54-A1F5-E0AA-CD95B22DA39C}"/>
                    </a:ext>
                  </a:extLst>
                </p:cNvPr>
                <p:cNvPicPr/>
                <p:nvPr/>
              </p:nvPicPr>
              <p:blipFill>
                <a:blip r:embed="rId332"/>
                <a:stretch>
                  <a:fillRect/>
                </a:stretch>
              </p:blipFill>
              <p:spPr>
                <a:xfrm>
                  <a:off x="11554525" y="6026593"/>
                  <a:ext cx="64080" cy="24120"/>
                </a:xfrm>
                <a:prstGeom prst="rect">
                  <a:avLst/>
                </a:prstGeom>
              </p:spPr>
            </p:pic>
          </mc:Fallback>
        </mc:AlternateContent>
      </p:grpSp>
    </p:spTree>
    <p:extLst>
      <p:ext uri="{BB962C8B-B14F-4D97-AF65-F5344CB8AC3E}">
        <p14:creationId xmlns:p14="http://schemas.microsoft.com/office/powerpoint/2010/main" val="747809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50EE2B1-29DE-9B1F-9366-817949BD9808}"/>
              </a:ext>
            </a:extLst>
          </p:cNvPr>
          <p:cNvGrpSpPr/>
          <p:nvPr/>
        </p:nvGrpSpPr>
        <p:grpSpPr>
          <a:xfrm>
            <a:off x="670285" y="32233"/>
            <a:ext cx="10872720" cy="825480"/>
            <a:chOff x="670285" y="32233"/>
            <a:chExt cx="10872720" cy="82548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7ADCCF11-A8A5-6055-C124-14A379943228}"/>
                    </a:ext>
                  </a:extLst>
                </p14:cNvPr>
                <p14:cNvContentPartPr/>
                <p14:nvPr/>
              </p14:nvContentPartPr>
              <p14:xfrm>
                <a:off x="670285" y="315193"/>
                <a:ext cx="1296360" cy="542520"/>
              </p14:xfrm>
            </p:contentPart>
          </mc:Choice>
          <mc:Fallback xmlns="">
            <p:pic>
              <p:nvPicPr>
                <p:cNvPr id="2" name="Ink 1">
                  <a:extLst>
                    <a:ext uri="{FF2B5EF4-FFF2-40B4-BE49-F238E27FC236}">
                      <a16:creationId xmlns:a16="http://schemas.microsoft.com/office/drawing/2014/main" id="{7ADCCF11-A8A5-6055-C124-14A379943228}"/>
                    </a:ext>
                  </a:extLst>
                </p:cNvPr>
                <p:cNvPicPr/>
                <p:nvPr/>
              </p:nvPicPr>
              <p:blipFill>
                <a:blip r:embed="rId3"/>
                <a:stretch>
                  <a:fillRect/>
                </a:stretch>
              </p:blipFill>
              <p:spPr>
                <a:xfrm>
                  <a:off x="661285" y="306193"/>
                  <a:ext cx="1314000" cy="560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3B6ED9BE-4E26-3978-F978-9CF8FCC8A9D2}"/>
                    </a:ext>
                  </a:extLst>
                </p14:cNvPr>
                <p14:cNvContentPartPr/>
                <p14:nvPr/>
              </p14:nvContentPartPr>
              <p14:xfrm>
                <a:off x="2219725" y="154633"/>
                <a:ext cx="770400" cy="363600"/>
              </p14:xfrm>
            </p:contentPart>
          </mc:Choice>
          <mc:Fallback xmlns="">
            <p:pic>
              <p:nvPicPr>
                <p:cNvPr id="3" name="Ink 2">
                  <a:extLst>
                    <a:ext uri="{FF2B5EF4-FFF2-40B4-BE49-F238E27FC236}">
                      <a16:creationId xmlns:a16="http://schemas.microsoft.com/office/drawing/2014/main" id="{3B6ED9BE-4E26-3978-F978-9CF8FCC8A9D2}"/>
                    </a:ext>
                  </a:extLst>
                </p:cNvPr>
                <p:cNvPicPr/>
                <p:nvPr/>
              </p:nvPicPr>
              <p:blipFill>
                <a:blip r:embed="rId5"/>
                <a:stretch>
                  <a:fillRect/>
                </a:stretch>
              </p:blipFill>
              <p:spPr>
                <a:xfrm>
                  <a:off x="2210725" y="145993"/>
                  <a:ext cx="78804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D815B6E0-ECBE-9EE3-A0DA-5771C1FB2FC3}"/>
                    </a:ext>
                  </a:extLst>
                </p14:cNvPr>
                <p14:cNvContentPartPr/>
                <p14:nvPr/>
              </p14:nvContentPartPr>
              <p14:xfrm>
                <a:off x="3007045" y="491233"/>
                <a:ext cx="158400" cy="223200"/>
              </p14:xfrm>
            </p:contentPart>
          </mc:Choice>
          <mc:Fallback xmlns="">
            <p:pic>
              <p:nvPicPr>
                <p:cNvPr id="4" name="Ink 3">
                  <a:extLst>
                    <a:ext uri="{FF2B5EF4-FFF2-40B4-BE49-F238E27FC236}">
                      <a16:creationId xmlns:a16="http://schemas.microsoft.com/office/drawing/2014/main" id="{D815B6E0-ECBE-9EE3-A0DA-5771C1FB2FC3}"/>
                    </a:ext>
                  </a:extLst>
                </p:cNvPr>
                <p:cNvPicPr/>
                <p:nvPr/>
              </p:nvPicPr>
              <p:blipFill>
                <a:blip r:embed="rId7"/>
                <a:stretch>
                  <a:fillRect/>
                </a:stretch>
              </p:blipFill>
              <p:spPr>
                <a:xfrm>
                  <a:off x="2998405" y="482593"/>
                  <a:ext cx="1760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3221D1A5-3DFC-6B17-22AA-700EE9D805A1}"/>
                    </a:ext>
                  </a:extLst>
                </p14:cNvPr>
                <p14:cNvContentPartPr/>
                <p14:nvPr/>
              </p14:nvContentPartPr>
              <p14:xfrm>
                <a:off x="3487645" y="320953"/>
                <a:ext cx="314640" cy="163080"/>
              </p14:xfrm>
            </p:contentPart>
          </mc:Choice>
          <mc:Fallback xmlns="">
            <p:pic>
              <p:nvPicPr>
                <p:cNvPr id="5" name="Ink 4">
                  <a:extLst>
                    <a:ext uri="{FF2B5EF4-FFF2-40B4-BE49-F238E27FC236}">
                      <a16:creationId xmlns:a16="http://schemas.microsoft.com/office/drawing/2014/main" id="{3221D1A5-3DFC-6B17-22AA-700EE9D805A1}"/>
                    </a:ext>
                  </a:extLst>
                </p:cNvPr>
                <p:cNvPicPr/>
                <p:nvPr/>
              </p:nvPicPr>
              <p:blipFill>
                <a:blip r:embed="rId9"/>
                <a:stretch>
                  <a:fillRect/>
                </a:stretch>
              </p:blipFill>
              <p:spPr>
                <a:xfrm>
                  <a:off x="3479005" y="311953"/>
                  <a:ext cx="3322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809EB89D-A4E3-CEB4-9084-039AEEB808B9}"/>
                    </a:ext>
                  </a:extLst>
                </p14:cNvPr>
                <p14:cNvContentPartPr/>
                <p14:nvPr/>
              </p14:nvContentPartPr>
              <p14:xfrm>
                <a:off x="4146445" y="317353"/>
                <a:ext cx="663120" cy="224640"/>
              </p14:xfrm>
            </p:contentPart>
          </mc:Choice>
          <mc:Fallback xmlns="">
            <p:pic>
              <p:nvPicPr>
                <p:cNvPr id="7" name="Ink 6">
                  <a:extLst>
                    <a:ext uri="{FF2B5EF4-FFF2-40B4-BE49-F238E27FC236}">
                      <a16:creationId xmlns:a16="http://schemas.microsoft.com/office/drawing/2014/main" id="{809EB89D-A4E3-CEB4-9084-039AEEB808B9}"/>
                    </a:ext>
                  </a:extLst>
                </p:cNvPr>
                <p:cNvPicPr/>
                <p:nvPr/>
              </p:nvPicPr>
              <p:blipFill>
                <a:blip r:embed="rId11"/>
                <a:stretch>
                  <a:fillRect/>
                </a:stretch>
              </p:blipFill>
              <p:spPr>
                <a:xfrm>
                  <a:off x="4137805" y="308353"/>
                  <a:ext cx="6807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E9521169-1649-307E-8A7F-4F950FEB8B10}"/>
                    </a:ext>
                  </a:extLst>
                </p14:cNvPr>
                <p14:cNvContentPartPr/>
                <p14:nvPr/>
              </p14:nvContentPartPr>
              <p14:xfrm>
                <a:off x="5067685" y="32233"/>
                <a:ext cx="778680" cy="442080"/>
              </p14:xfrm>
            </p:contentPart>
          </mc:Choice>
          <mc:Fallback xmlns="">
            <p:pic>
              <p:nvPicPr>
                <p:cNvPr id="8" name="Ink 7">
                  <a:extLst>
                    <a:ext uri="{FF2B5EF4-FFF2-40B4-BE49-F238E27FC236}">
                      <a16:creationId xmlns:a16="http://schemas.microsoft.com/office/drawing/2014/main" id="{E9521169-1649-307E-8A7F-4F950FEB8B10}"/>
                    </a:ext>
                  </a:extLst>
                </p:cNvPr>
                <p:cNvPicPr/>
                <p:nvPr/>
              </p:nvPicPr>
              <p:blipFill>
                <a:blip r:embed="rId13"/>
                <a:stretch>
                  <a:fillRect/>
                </a:stretch>
              </p:blipFill>
              <p:spPr>
                <a:xfrm>
                  <a:off x="5058685" y="23233"/>
                  <a:ext cx="796320" cy="459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0C01D360-81AE-7BC2-3D87-4B7A7EA23BF8}"/>
                    </a:ext>
                  </a:extLst>
                </p14:cNvPr>
                <p14:cNvContentPartPr/>
                <p14:nvPr/>
              </p14:nvContentPartPr>
              <p14:xfrm>
                <a:off x="5516965" y="243193"/>
                <a:ext cx="221760" cy="26280"/>
              </p14:xfrm>
            </p:contentPart>
          </mc:Choice>
          <mc:Fallback xmlns="">
            <p:pic>
              <p:nvPicPr>
                <p:cNvPr id="9" name="Ink 8">
                  <a:extLst>
                    <a:ext uri="{FF2B5EF4-FFF2-40B4-BE49-F238E27FC236}">
                      <a16:creationId xmlns:a16="http://schemas.microsoft.com/office/drawing/2014/main" id="{0C01D360-81AE-7BC2-3D87-4B7A7EA23BF8}"/>
                    </a:ext>
                  </a:extLst>
                </p:cNvPr>
                <p:cNvPicPr/>
                <p:nvPr/>
              </p:nvPicPr>
              <p:blipFill>
                <a:blip r:embed="rId15"/>
                <a:stretch>
                  <a:fillRect/>
                </a:stretch>
              </p:blipFill>
              <p:spPr>
                <a:xfrm>
                  <a:off x="5508325" y="234553"/>
                  <a:ext cx="2394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D629DCE2-8D98-26FA-7F21-F6402220BE22}"/>
                    </a:ext>
                  </a:extLst>
                </p14:cNvPr>
                <p14:cNvContentPartPr/>
                <p14:nvPr/>
              </p14:nvContentPartPr>
              <p14:xfrm>
                <a:off x="5335165" y="222673"/>
                <a:ext cx="12240" cy="2880"/>
              </p14:xfrm>
            </p:contentPart>
          </mc:Choice>
          <mc:Fallback xmlns="">
            <p:pic>
              <p:nvPicPr>
                <p:cNvPr id="10" name="Ink 9">
                  <a:extLst>
                    <a:ext uri="{FF2B5EF4-FFF2-40B4-BE49-F238E27FC236}">
                      <a16:creationId xmlns:a16="http://schemas.microsoft.com/office/drawing/2014/main" id="{D629DCE2-8D98-26FA-7F21-F6402220BE22}"/>
                    </a:ext>
                  </a:extLst>
                </p:cNvPr>
                <p:cNvPicPr/>
                <p:nvPr/>
              </p:nvPicPr>
              <p:blipFill>
                <a:blip r:embed="rId17"/>
                <a:stretch>
                  <a:fillRect/>
                </a:stretch>
              </p:blipFill>
              <p:spPr>
                <a:xfrm>
                  <a:off x="5326525" y="213673"/>
                  <a:ext cx="298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DF430363-B7E3-ED4B-6017-B8DBF3017F24}"/>
                    </a:ext>
                  </a:extLst>
                </p14:cNvPr>
                <p14:cNvContentPartPr/>
                <p14:nvPr/>
              </p14:nvContentPartPr>
              <p14:xfrm>
                <a:off x="5951845" y="199993"/>
                <a:ext cx="1492920" cy="351720"/>
              </p14:xfrm>
            </p:contentPart>
          </mc:Choice>
          <mc:Fallback xmlns="">
            <p:pic>
              <p:nvPicPr>
                <p:cNvPr id="11" name="Ink 10">
                  <a:extLst>
                    <a:ext uri="{FF2B5EF4-FFF2-40B4-BE49-F238E27FC236}">
                      <a16:creationId xmlns:a16="http://schemas.microsoft.com/office/drawing/2014/main" id="{DF430363-B7E3-ED4B-6017-B8DBF3017F24}"/>
                    </a:ext>
                  </a:extLst>
                </p:cNvPr>
                <p:cNvPicPr/>
                <p:nvPr/>
              </p:nvPicPr>
              <p:blipFill>
                <a:blip r:embed="rId19"/>
                <a:stretch>
                  <a:fillRect/>
                </a:stretch>
              </p:blipFill>
              <p:spPr>
                <a:xfrm>
                  <a:off x="5942845" y="190993"/>
                  <a:ext cx="151056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B0A5B95E-8094-6DBB-F80E-09224510BD36}"/>
                    </a:ext>
                  </a:extLst>
                </p14:cNvPr>
                <p14:cNvContentPartPr/>
                <p14:nvPr/>
              </p14:nvContentPartPr>
              <p14:xfrm>
                <a:off x="7657885" y="379993"/>
                <a:ext cx="1415880" cy="205920"/>
              </p14:xfrm>
            </p:contentPart>
          </mc:Choice>
          <mc:Fallback xmlns="">
            <p:pic>
              <p:nvPicPr>
                <p:cNvPr id="13" name="Ink 12">
                  <a:extLst>
                    <a:ext uri="{FF2B5EF4-FFF2-40B4-BE49-F238E27FC236}">
                      <a16:creationId xmlns:a16="http://schemas.microsoft.com/office/drawing/2014/main" id="{B0A5B95E-8094-6DBB-F80E-09224510BD36}"/>
                    </a:ext>
                  </a:extLst>
                </p:cNvPr>
                <p:cNvPicPr/>
                <p:nvPr/>
              </p:nvPicPr>
              <p:blipFill>
                <a:blip r:embed="rId21"/>
                <a:stretch>
                  <a:fillRect/>
                </a:stretch>
              </p:blipFill>
              <p:spPr>
                <a:xfrm>
                  <a:off x="7649245" y="371353"/>
                  <a:ext cx="14335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F3CAD8F4-3D0D-637B-89FB-4A6C1E4AFD39}"/>
                    </a:ext>
                  </a:extLst>
                </p14:cNvPr>
                <p14:cNvContentPartPr/>
                <p14:nvPr/>
              </p14:nvContentPartPr>
              <p14:xfrm>
                <a:off x="9226045" y="396193"/>
                <a:ext cx="401040" cy="167040"/>
              </p14:xfrm>
            </p:contentPart>
          </mc:Choice>
          <mc:Fallback xmlns="">
            <p:pic>
              <p:nvPicPr>
                <p:cNvPr id="14" name="Ink 13">
                  <a:extLst>
                    <a:ext uri="{FF2B5EF4-FFF2-40B4-BE49-F238E27FC236}">
                      <a16:creationId xmlns:a16="http://schemas.microsoft.com/office/drawing/2014/main" id="{F3CAD8F4-3D0D-637B-89FB-4A6C1E4AFD39}"/>
                    </a:ext>
                  </a:extLst>
                </p:cNvPr>
                <p:cNvPicPr/>
                <p:nvPr/>
              </p:nvPicPr>
              <p:blipFill>
                <a:blip r:embed="rId23"/>
                <a:stretch>
                  <a:fillRect/>
                </a:stretch>
              </p:blipFill>
              <p:spPr>
                <a:xfrm>
                  <a:off x="9217045" y="387553"/>
                  <a:ext cx="4186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3FD7D823-9856-A8A7-876A-EF1A769ECCC6}"/>
                    </a:ext>
                  </a:extLst>
                </p14:cNvPr>
                <p14:cNvContentPartPr/>
                <p14:nvPr/>
              </p14:nvContentPartPr>
              <p14:xfrm>
                <a:off x="9426205" y="359833"/>
                <a:ext cx="13680" cy="15480"/>
              </p14:xfrm>
            </p:contentPart>
          </mc:Choice>
          <mc:Fallback xmlns="">
            <p:pic>
              <p:nvPicPr>
                <p:cNvPr id="15" name="Ink 14">
                  <a:extLst>
                    <a:ext uri="{FF2B5EF4-FFF2-40B4-BE49-F238E27FC236}">
                      <a16:creationId xmlns:a16="http://schemas.microsoft.com/office/drawing/2014/main" id="{3FD7D823-9856-A8A7-876A-EF1A769ECCC6}"/>
                    </a:ext>
                  </a:extLst>
                </p:cNvPr>
                <p:cNvPicPr/>
                <p:nvPr/>
              </p:nvPicPr>
              <p:blipFill>
                <a:blip r:embed="rId25"/>
                <a:stretch>
                  <a:fillRect/>
                </a:stretch>
              </p:blipFill>
              <p:spPr>
                <a:xfrm>
                  <a:off x="9417205" y="350833"/>
                  <a:ext cx="313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82F58520-8014-91E7-A338-313F1548A61E}"/>
                    </a:ext>
                  </a:extLst>
                </p14:cNvPr>
                <p14:cNvContentPartPr/>
                <p14:nvPr/>
              </p14:nvContentPartPr>
              <p14:xfrm>
                <a:off x="9853165" y="251113"/>
                <a:ext cx="1603440" cy="378720"/>
              </p14:xfrm>
            </p:contentPart>
          </mc:Choice>
          <mc:Fallback xmlns="">
            <p:pic>
              <p:nvPicPr>
                <p:cNvPr id="16" name="Ink 15">
                  <a:extLst>
                    <a:ext uri="{FF2B5EF4-FFF2-40B4-BE49-F238E27FC236}">
                      <a16:creationId xmlns:a16="http://schemas.microsoft.com/office/drawing/2014/main" id="{82F58520-8014-91E7-A338-313F1548A61E}"/>
                    </a:ext>
                  </a:extLst>
                </p:cNvPr>
                <p:cNvPicPr/>
                <p:nvPr/>
              </p:nvPicPr>
              <p:blipFill>
                <a:blip r:embed="rId27"/>
                <a:stretch>
                  <a:fillRect/>
                </a:stretch>
              </p:blipFill>
              <p:spPr>
                <a:xfrm>
                  <a:off x="9844165" y="242473"/>
                  <a:ext cx="1621080" cy="396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4EDA5A2A-E71A-A1B2-5AB6-DEC8896209D1}"/>
                    </a:ext>
                  </a:extLst>
                </p14:cNvPr>
                <p14:cNvContentPartPr/>
                <p14:nvPr/>
              </p14:nvContentPartPr>
              <p14:xfrm>
                <a:off x="11505565" y="581233"/>
                <a:ext cx="37440" cy="74160"/>
              </p14:xfrm>
            </p:contentPart>
          </mc:Choice>
          <mc:Fallback xmlns="">
            <p:pic>
              <p:nvPicPr>
                <p:cNvPr id="17" name="Ink 16">
                  <a:extLst>
                    <a:ext uri="{FF2B5EF4-FFF2-40B4-BE49-F238E27FC236}">
                      <a16:creationId xmlns:a16="http://schemas.microsoft.com/office/drawing/2014/main" id="{4EDA5A2A-E71A-A1B2-5AB6-DEC8896209D1}"/>
                    </a:ext>
                  </a:extLst>
                </p:cNvPr>
                <p:cNvPicPr/>
                <p:nvPr/>
              </p:nvPicPr>
              <p:blipFill>
                <a:blip r:embed="rId29"/>
                <a:stretch>
                  <a:fillRect/>
                </a:stretch>
              </p:blipFill>
              <p:spPr>
                <a:xfrm>
                  <a:off x="11496565" y="572593"/>
                  <a:ext cx="55080" cy="91800"/>
                </a:xfrm>
                <a:prstGeom prst="rect">
                  <a:avLst/>
                </a:prstGeom>
              </p:spPr>
            </p:pic>
          </mc:Fallback>
        </mc:AlternateContent>
      </p:grpSp>
      <p:grpSp>
        <p:nvGrpSpPr>
          <p:cNvPr id="53" name="Group 52">
            <a:extLst>
              <a:ext uri="{FF2B5EF4-FFF2-40B4-BE49-F238E27FC236}">
                <a16:creationId xmlns:a16="http://schemas.microsoft.com/office/drawing/2014/main" id="{7962F4C2-302B-A573-F50E-869F2999118F}"/>
              </a:ext>
            </a:extLst>
          </p:cNvPr>
          <p:cNvGrpSpPr/>
          <p:nvPr/>
        </p:nvGrpSpPr>
        <p:grpSpPr>
          <a:xfrm>
            <a:off x="661285" y="962113"/>
            <a:ext cx="10044000" cy="1397880"/>
            <a:chOff x="661285" y="962113"/>
            <a:chExt cx="10044000" cy="1397880"/>
          </a:xfrm>
        </p:grpSpPr>
        <mc:AlternateContent xmlns:mc="http://schemas.openxmlformats.org/markup-compatibility/2006" xmlns:p14="http://schemas.microsoft.com/office/powerpoint/2010/main">
          <mc:Choice Requires="p14">
            <p:contentPart p14:bwMode="auto" r:id="rId30">
              <p14:nvContentPartPr>
                <p14:cNvPr id="30" name="Ink 29">
                  <a:extLst>
                    <a:ext uri="{FF2B5EF4-FFF2-40B4-BE49-F238E27FC236}">
                      <a16:creationId xmlns:a16="http://schemas.microsoft.com/office/drawing/2014/main" id="{4E424756-E2FB-1475-E12B-0680D84D4EC3}"/>
                    </a:ext>
                  </a:extLst>
                </p14:cNvPr>
                <p14:cNvContentPartPr/>
                <p14:nvPr/>
              </p14:nvContentPartPr>
              <p14:xfrm>
                <a:off x="6607045" y="994153"/>
                <a:ext cx="993600" cy="421560"/>
              </p14:xfrm>
            </p:contentPart>
          </mc:Choice>
          <mc:Fallback xmlns="">
            <p:pic>
              <p:nvPicPr>
                <p:cNvPr id="30" name="Ink 29">
                  <a:extLst>
                    <a:ext uri="{FF2B5EF4-FFF2-40B4-BE49-F238E27FC236}">
                      <a16:creationId xmlns:a16="http://schemas.microsoft.com/office/drawing/2014/main" id="{4E424756-E2FB-1475-E12B-0680D84D4EC3}"/>
                    </a:ext>
                  </a:extLst>
                </p:cNvPr>
                <p:cNvPicPr/>
                <p:nvPr/>
              </p:nvPicPr>
              <p:blipFill>
                <a:blip r:embed="rId31"/>
                <a:stretch>
                  <a:fillRect/>
                </a:stretch>
              </p:blipFill>
              <p:spPr>
                <a:xfrm>
                  <a:off x="6598045" y="985153"/>
                  <a:ext cx="1011240" cy="439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1" name="Ink 30">
                  <a:extLst>
                    <a:ext uri="{FF2B5EF4-FFF2-40B4-BE49-F238E27FC236}">
                      <a16:creationId xmlns:a16="http://schemas.microsoft.com/office/drawing/2014/main" id="{44E03A73-2A0D-2EE1-6DC6-A99F32F36EFE}"/>
                    </a:ext>
                  </a:extLst>
                </p14:cNvPr>
                <p14:cNvContentPartPr/>
                <p14:nvPr/>
              </p14:nvContentPartPr>
              <p14:xfrm>
                <a:off x="7700365" y="1024393"/>
                <a:ext cx="29160" cy="150120"/>
              </p14:xfrm>
            </p:contentPart>
          </mc:Choice>
          <mc:Fallback xmlns="">
            <p:pic>
              <p:nvPicPr>
                <p:cNvPr id="31" name="Ink 30">
                  <a:extLst>
                    <a:ext uri="{FF2B5EF4-FFF2-40B4-BE49-F238E27FC236}">
                      <a16:creationId xmlns:a16="http://schemas.microsoft.com/office/drawing/2014/main" id="{44E03A73-2A0D-2EE1-6DC6-A99F32F36EFE}"/>
                    </a:ext>
                  </a:extLst>
                </p:cNvPr>
                <p:cNvPicPr/>
                <p:nvPr/>
              </p:nvPicPr>
              <p:blipFill>
                <a:blip r:embed="rId33"/>
                <a:stretch>
                  <a:fillRect/>
                </a:stretch>
              </p:blipFill>
              <p:spPr>
                <a:xfrm>
                  <a:off x="7691725" y="1015393"/>
                  <a:ext cx="468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2" name="Ink 31">
                  <a:extLst>
                    <a:ext uri="{FF2B5EF4-FFF2-40B4-BE49-F238E27FC236}">
                      <a16:creationId xmlns:a16="http://schemas.microsoft.com/office/drawing/2014/main" id="{62B25CFC-5C1A-F016-FD93-FC86E3B688E9}"/>
                    </a:ext>
                  </a:extLst>
                </p14:cNvPr>
                <p14:cNvContentPartPr/>
                <p14:nvPr/>
              </p14:nvContentPartPr>
              <p14:xfrm>
                <a:off x="7766965" y="985153"/>
                <a:ext cx="198000" cy="330120"/>
              </p14:xfrm>
            </p:contentPart>
          </mc:Choice>
          <mc:Fallback xmlns="">
            <p:pic>
              <p:nvPicPr>
                <p:cNvPr id="32" name="Ink 31">
                  <a:extLst>
                    <a:ext uri="{FF2B5EF4-FFF2-40B4-BE49-F238E27FC236}">
                      <a16:creationId xmlns:a16="http://schemas.microsoft.com/office/drawing/2014/main" id="{62B25CFC-5C1A-F016-FD93-FC86E3B688E9}"/>
                    </a:ext>
                  </a:extLst>
                </p:cNvPr>
                <p:cNvPicPr/>
                <p:nvPr/>
              </p:nvPicPr>
              <p:blipFill>
                <a:blip r:embed="rId35"/>
                <a:stretch>
                  <a:fillRect/>
                </a:stretch>
              </p:blipFill>
              <p:spPr>
                <a:xfrm>
                  <a:off x="7758325" y="976513"/>
                  <a:ext cx="21564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3" name="Ink 32">
                  <a:extLst>
                    <a:ext uri="{FF2B5EF4-FFF2-40B4-BE49-F238E27FC236}">
                      <a16:creationId xmlns:a16="http://schemas.microsoft.com/office/drawing/2014/main" id="{6626EC55-2EEE-1807-3765-AFC65C07220C}"/>
                    </a:ext>
                  </a:extLst>
                </p14:cNvPr>
                <p14:cNvContentPartPr/>
                <p14:nvPr/>
              </p14:nvContentPartPr>
              <p14:xfrm>
                <a:off x="8194645" y="967513"/>
                <a:ext cx="1160640" cy="607680"/>
              </p14:xfrm>
            </p:contentPart>
          </mc:Choice>
          <mc:Fallback xmlns="">
            <p:pic>
              <p:nvPicPr>
                <p:cNvPr id="33" name="Ink 32">
                  <a:extLst>
                    <a:ext uri="{FF2B5EF4-FFF2-40B4-BE49-F238E27FC236}">
                      <a16:creationId xmlns:a16="http://schemas.microsoft.com/office/drawing/2014/main" id="{6626EC55-2EEE-1807-3765-AFC65C07220C}"/>
                    </a:ext>
                  </a:extLst>
                </p:cNvPr>
                <p:cNvPicPr/>
                <p:nvPr/>
              </p:nvPicPr>
              <p:blipFill>
                <a:blip r:embed="rId37"/>
                <a:stretch>
                  <a:fillRect/>
                </a:stretch>
              </p:blipFill>
              <p:spPr>
                <a:xfrm>
                  <a:off x="8186005" y="958873"/>
                  <a:ext cx="1178280" cy="625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4" name="Ink 33">
                  <a:extLst>
                    <a:ext uri="{FF2B5EF4-FFF2-40B4-BE49-F238E27FC236}">
                      <a16:creationId xmlns:a16="http://schemas.microsoft.com/office/drawing/2014/main" id="{76234360-E787-CB21-D4B0-7F279598528F}"/>
                    </a:ext>
                  </a:extLst>
                </p14:cNvPr>
                <p14:cNvContentPartPr/>
                <p14:nvPr/>
              </p14:nvContentPartPr>
              <p14:xfrm>
                <a:off x="9578125" y="1215553"/>
                <a:ext cx="473040" cy="155520"/>
              </p14:xfrm>
            </p:contentPart>
          </mc:Choice>
          <mc:Fallback xmlns="">
            <p:pic>
              <p:nvPicPr>
                <p:cNvPr id="34" name="Ink 33">
                  <a:extLst>
                    <a:ext uri="{FF2B5EF4-FFF2-40B4-BE49-F238E27FC236}">
                      <a16:creationId xmlns:a16="http://schemas.microsoft.com/office/drawing/2014/main" id="{76234360-E787-CB21-D4B0-7F279598528F}"/>
                    </a:ext>
                  </a:extLst>
                </p:cNvPr>
                <p:cNvPicPr/>
                <p:nvPr/>
              </p:nvPicPr>
              <p:blipFill>
                <a:blip r:embed="rId39"/>
                <a:stretch>
                  <a:fillRect/>
                </a:stretch>
              </p:blipFill>
              <p:spPr>
                <a:xfrm>
                  <a:off x="9569485" y="1206553"/>
                  <a:ext cx="4906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5" name="Ink 34">
                  <a:extLst>
                    <a:ext uri="{FF2B5EF4-FFF2-40B4-BE49-F238E27FC236}">
                      <a16:creationId xmlns:a16="http://schemas.microsoft.com/office/drawing/2014/main" id="{27F9C973-6786-B503-0D45-1E524ED555C2}"/>
                    </a:ext>
                  </a:extLst>
                </p14:cNvPr>
                <p14:cNvContentPartPr/>
                <p14:nvPr/>
              </p14:nvContentPartPr>
              <p14:xfrm>
                <a:off x="10401805" y="962113"/>
                <a:ext cx="303480" cy="456480"/>
              </p14:xfrm>
            </p:contentPart>
          </mc:Choice>
          <mc:Fallback xmlns="">
            <p:pic>
              <p:nvPicPr>
                <p:cNvPr id="35" name="Ink 34">
                  <a:extLst>
                    <a:ext uri="{FF2B5EF4-FFF2-40B4-BE49-F238E27FC236}">
                      <a16:creationId xmlns:a16="http://schemas.microsoft.com/office/drawing/2014/main" id="{27F9C973-6786-B503-0D45-1E524ED555C2}"/>
                    </a:ext>
                  </a:extLst>
                </p:cNvPr>
                <p:cNvPicPr/>
                <p:nvPr/>
              </p:nvPicPr>
              <p:blipFill>
                <a:blip r:embed="rId41"/>
                <a:stretch>
                  <a:fillRect/>
                </a:stretch>
              </p:blipFill>
              <p:spPr>
                <a:xfrm>
                  <a:off x="10393165" y="953473"/>
                  <a:ext cx="321120" cy="4741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6" name="Ink 35">
                  <a:extLst>
                    <a:ext uri="{FF2B5EF4-FFF2-40B4-BE49-F238E27FC236}">
                      <a16:creationId xmlns:a16="http://schemas.microsoft.com/office/drawing/2014/main" id="{5E861E2B-C8E7-847B-FCD7-8E4496BCB76A}"/>
                    </a:ext>
                  </a:extLst>
                </p14:cNvPr>
                <p14:cNvContentPartPr/>
                <p14:nvPr/>
              </p14:nvContentPartPr>
              <p14:xfrm>
                <a:off x="10522405" y="1216993"/>
                <a:ext cx="140040" cy="13680"/>
              </p14:xfrm>
            </p:contentPart>
          </mc:Choice>
          <mc:Fallback xmlns="">
            <p:pic>
              <p:nvPicPr>
                <p:cNvPr id="36" name="Ink 35">
                  <a:extLst>
                    <a:ext uri="{FF2B5EF4-FFF2-40B4-BE49-F238E27FC236}">
                      <a16:creationId xmlns:a16="http://schemas.microsoft.com/office/drawing/2014/main" id="{5E861E2B-C8E7-847B-FCD7-8E4496BCB76A}"/>
                    </a:ext>
                  </a:extLst>
                </p:cNvPr>
                <p:cNvPicPr/>
                <p:nvPr/>
              </p:nvPicPr>
              <p:blipFill>
                <a:blip r:embed="rId43"/>
                <a:stretch>
                  <a:fillRect/>
                </a:stretch>
              </p:blipFill>
              <p:spPr>
                <a:xfrm>
                  <a:off x="10513765" y="1207993"/>
                  <a:ext cx="1576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9" name="Ink 18">
                  <a:extLst>
                    <a:ext uri="{FF2B5EF4-FFF2-40B4-BE49-F238E27FC236}">
                      <a16:creationId xmlns:a16="http://schemas.microsoft.com/office/drawing/2014/main" id="{69EEB670-0404-2500-6FAB-8409A3440146}"/>
                    </a:ext>
                  </a:extLst>
                </p14:cNvPr>
                <p14:cNvContentPartPr/>
                <p14:nvPr/>
              </p14:nvContentPartPr>
              <p14:xfrm>
                <a:off x="661285" y="1185673"/>
                <a:ext cx="1077480" cy="370080"/>
              </p14:xfrm>
            </p:contentPart>
          </mc:Choice>
          <mc:Fallback xmlns="">
            <p:pic>
              <p:nvPicPr>
                <p:cNvPr id="19" name="Ink 18">
                  <a:extLst>
                    <a:ext uri="{FF2B5EF4-FFF2-40B4-BE49-F238E27FC236}">
                      <a16:creationId xmlns:a16="http://schemas.microsoft.com/office/drawing/2014/main" id="{69EEB670-0404-2500-6FAB-8409A3440146}"/>
                    </a:ext>
                  </a:extLst>
                </p:cNvPr>
                <p:cNvPicPr/>
                <p:nvPr/>
              </p:nvPicPr>
              <p:blipFill>
                <a:blip r:embed="rId45"/>
                <a:stretch>
                  <a:fillRect/>
                </a:stretch>
              </p:blipFill>
              <p:spPr>
                <a:xfrm>
                  <a:off x="652285" y="1176673"/>
                  <a:ext cx="109512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0" name="Ink 19">
                  <a:extLst>
                    <a:ext uri="{FF2B5EF4-FFF2-40B4-BE49-F238E27FC236}">
                      <a16:creationId xmlns:a16="http://schemas.microsoft.com/office/drawing/2014/main" id="{9C7A615B-8C7A-2E69-CD5B-9E87F7CB02B0}"/>
                    </a:ext>
                  </a:extLst>
                </p14:cNvPr>
                <p14:cNvContentPartPr/>
                <p14:nvPr/>
              </p14:nvContentPartPr>
              <p14:xfrm>
                <a:off x="1186525" y="1201873"/>
                <a:ext cx="56520" cy="9000"/>
              </p14:xfrm>
            </p:contentPart>
          </mc:Choice>
          <mc:Fallback xmlns="">
            <p:pic>
              <p:nvPicPr>
                <p:cNvPr id="20" name="Ink 19">
                  <a:extLst>
                    <a:ext uri="{FF2B5EF4-FFF2-40B4-BE49-F238E27FC236}">
                      <a16:creationId xmlns:a16="http://schemas.microsoft.com/office/drawing/2014/main" id="{9C7A615B-8C7A-2E69-CD5B-9E87F7CB02B0}"/>
                    </a:ext>
                  </a:extLst>
                </p:cNvPr>
                <p:cNvPicPr/>
                <p:nvPr/>
              </p:nvPicPr>
              <p:blipFill>
                <a:blip r:embed="rId47"/>
                <a:stretch>
                  <a:fillRect/>
                </a:stretch>
              </p:blipFill>
              <p:spPr>
                <a:xfrm>
                  <a:off x="1177525" y="1192873"/>
                  <a:ext cx="741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1" name="Ink 20">
                  <a:extLst>
                    <a:ext uri="{FF2B5EF4-FFF2-40B4-BE49-F238E27FC236}">
                      <a16:creationId xmlns:a16="http://schemas.microsoft.com/office/drawing/2014/main" id="{55E35E96-22E8-A70A-B01A-D0E90B31ECF2}"/>
                    </a:ext>
                  </a:extLst>
                </p14:cNvPr>
                <p14:cNvContentPartPr/>
                <p14:nvPr/>
              </p14:nvContentPartPr>
              <p14:xfrm>
                <a:off x="1964125" y="1330393"/>
                <a:ext cx="588240" cy="190800"/>
              </p14:xfrm>
            </p:contentPart>
          </mc:Choice>
          <mc:Fallback xmlns="">
            <p:pic>
              <p:nvPicPr>
                <p:cNvPr id="21" name="Ink 20">
                  <a:extLst>
                    <a:ext uri="{FF2B5EF4-FFF2-40B4-BE49-F238E27FC236}">
                      <a16:creationId xmlns:a16="http://schemas.microsoft.com/office/drawing/2014/main" id="{55E35E96-22E8-A70A-B01A-D0E90B31ECF2}"/>
                    </a:ext>
                  </a:extLst>
                </p:cNvPr>
                <p:cNvPicPr/>
                <p:nvPr/>
              </p:nvPicPr>
              <p:blipFill>
                <a:blip r:embed="rId49"/>
                <a:stretch>
                  <a:fillRect/>
                </a:stretch>
              </p:blipFill>
              <p:spPr>
                <a:xfrm>
                  <a:off x="1955485" y="1321393"/>
                  <a:ext cx="6058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2" name="Ink 21">
                  <a:extLst>
                    <a:ext uri="{FF2B5EF4-FFF2-40B4-BE49-F238E27FC236}">
                      <a16:creationId xmlns:a16="http://schemas.microsoft.com/office/drawing/2014/main" id="{1FA55384-8CDA-09B0-032B-6A92F332D58A}"/>
                    </a:ext>
                  </a:extLst>
                </p14:cNvPr>
                <p14:cNvContentPartPr/>
                <p14:nvPr/>
              </p14:nvContentPartPr>
              <p14:xfrm>
                <a:off x="2781685" y="976873"/>
                <a:ext cx="1480680" cy="556200"/>
              </p14:xfrm>
            </p:contentPart>
          </mc:Choice>
          <mc:Fallback xmlns="">
            <p:pic>
              <p:nvPicPr>
                <p:cNvPr id="22" name="Ink 21">
                  <a:extLst>
                    <a:ext uri="{FF2B5EF4-FFF2-40B4-BE49-F238E27FC236}">
                      <a16:creationId xmlns:a16="http://schemas.microsoft.com/office/drawing/2014/main" id="{1FA55384-8CDA-09B0-032B-6A92F332D58A}"/>
                    </a:ext>
                  </a:extLst>
                </p:cNvPr>
                <p:cNvPicPr/>
                <p:nvPr/>
              </p:nvPicPr>
              <p:blipFill>
                <a:blip r:embed="rId51"/>
                <a:stretch>
                  <a:fillRect/>
                </a:stretch>
              </p:blipFill>
              <p:spPr>
                <a:xfrm>
                  <a:off x="2773045" y="967873"/>
                  <a:ext cx="1498320" cy="573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3" name="Ink 22">
                  <a:extLst>
                    <a:ext uri="{FF2B5EF4-FFF2-40B4-BE49-F238E27FC236}">
                      <a16:creationId xmlns:a16="http://schemas.microsoft.com/office/drawing/2014/main" id="{35E67215-D828-D39A-B07C-237DE6AAF12D}"/>
                    </a:ext>
                  </a:extLst>
                </p14:cNvPr>
                <p14:cNvContentPartPr/>
                <p14:nvPr/>
              </p14:nvContentPartPr>
              <p14:xfrm>
                <a:off x="4552525" y="969313"/>
                <a:ext cx="793800" cy="502920"/>
              </p14:xfrm>
            </p:contentPart>
          </mc:Choice>
          <mc:Fallback xmlns="">
            <p:pic>
              <p:nvPicPr>
                <p:cNvPr id="23" name="Ink 22">
                  <a:extLst>
                    <a:ext uri="{FF2B5EF4-FFF2-40B4-BE49-F238E27FC236}">
                      <a16:creationId xmlns:a16="http://schemas.microsoft.com/office/drawing/2014/main" id="{35E67215-D828-D39A-B07C-237DE6AAF12D}"/>
                    </a:ext>
                  </a:extLst>
                </p:cNvPr>
                <p:cNvPicPr/>
                <p:nvPr/>
              </p:nvPicPr>
              <p:blipFill>
                <a:blip r:embed="rId53"/>
                <a:stretch>
                  <a:fillRect/>
                </a:stretch>
              </p:blipFill>
              <p:spPr>
                <a:xfrm>
                  <a:off x="4543525" y="960313"/>
                  <a:ext cx="811440" cy="520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4" name="Ink 23">
                  <a:extLst>
                    <a:ext uri="{FF2B5EF4-FFF2-40B4-BE49-F238E27FC236}">
                      <a16:creationId xmlns:a16="http://schemas.microsoft.com/office/drawing/2014/main" id="{29E7A26C-05A6-3CEA-AC21-C1FE71D7836D}"/>
                    </a:ext>
                  </a:extLst>
                </p14:cNvPr>
                <p14:cNvContentPartPr/>
                <p14:nvPr/>
              </p14:nvContentPartPr>
              <p14:xfrm>
                <a:off x="5200525" y="1195393"/>
                <a:ext cx="171000" cy="36720"/>
              </p14:xfrm>
            </p:contentPart>
          </mc:Choice>
          <mc:Fallback xmlns="">
            <p:pic>
              <p:nvPicPr>
                <p:cNvPr id="24" name="Ink 23">
                  <a:extLst>
                    <a:ext uri="{FF2B5EF4-FFF2-40B4-BE49-F238E27FC236}">
                      <a16:creationId xmlns:a16="http://schemas.microsoft.com/office/drawing/2014/main" id="{29E7A26C-05A6-3CEA-AC21-C1FE71D7836D}"/>
                    </a:ext>
                  </a:extLst>
                </p:cNvPr>
                <p:cNvPicPr/>
                <p:nvPr/>
              </p:nvPicPr>
              <p:blipFill>
                <a:blip r:embed="rId55"/>
                <a:stretch>
                  <a:fillRect/>
                </a:stretch>
              </p:blipFill>
              <p:spPr>
                <a:xfrm>
                  <a:off x="5191525" y="1186753"/>
                  <a:ext cx="1886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5" name="Ink 24">
                  <a:extLst>
                    <a:ext uri="{FF2B5EF4-FFF2-40B4-BE49-F238E27FC236}">
                      <a16:creationId xmlns:a16="http://schemas.microsoft.com/office/drawing/2014/main" id="{0A0D5311-4FF1-8F45-9C79-BEDB1552EA4F}"/>
                    </a:ext>
                  </a:extLst>
                </p14:cNvPr>
                <p14:cNvContentPartPr/>
                <p14:nvPr/>
              </p14:nvContentPartPr>
              <p14:xfrm>
                <a:off x="4588885" y="1202953"/>
                <a:ext cx="276480" cy="32400"/>
              </p14:xfrm>
            </p:contentPart>
          </mc:Choice>
          <mc:Fallback xmlns="">
            <p:pic>
              <p:nvPicPr>
                <p:cNvPr id="25" name="Ink 24">
                  <a:extLst>
                    <a:ext uri="{FF2B5EF4-FFF2-40B4-BE49-F238E27FC236}">
                      <a16:creationId xmlns:a16="http://schemas.microsoft.com/office/drawing/2014/main" id="{0A0D5311-4FF1-8F45-9C79-BEDB1552EA4F}"/>
                    </a:ext>
                  </a:extLst>
                </p:cNvPr>
                <p:cNvPicPr/>
                <p:nvPr/>
              </p:nvPicPr>
              <p:blipFill>
                <a:blip r:embed="rId57"/>
                <a:stretch>
                  <a:fillRect/>
                </a:stretch>
              </p:blipFill>
              <p:spPr>
                <a:xfrm>
                  <a:off x="4579885" y="1194313"/>
                  <a:ext cx="2941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6" name="Ink 25">
                  <a:extLst>
                    <a:ext uri="{FF2B5EF4-FFF2-40B4-BE49-F238E27FC236}">
                      <a16:creationId xmlns:a16="http://schemas.microsoft.com/office/drawing/2014/main" id="{82D2457B-A7B1-737F-8312-16A23C2B3AF7}"/>
                    </a:ext>
                  </a:extLst>
                </p14:cNvPr>
                <p14:cNvContentPartPr/>
                <p14:nvPr/>
              </p14:nvContentPartPr>
              <p14:xfrm>
                <a:off x="5570965" y="1099993"/>
                <a:ext cx="490680" cy="405000"/>
              </p14:xfrm>
            </p:contentPart>
          </mc:Choice>
          <mc:Fallback xmlns="">
            <p:pic>
              <p:nvPicPr>
                <p:cNvPr id="26" name="Ink 25">
                  <a:extLst>
                    <a:ext uri="{FF2B5EF4-FFF2-40B4-BE49-F238E27FC236}">
                      <a16:creationId xmlns:a16="http://schemas.microsoft.com/office/drawing/2014/main" id="{82D2457B-A7B1-737F-8312-16A23C2B3AF7}"/>
                    </a:ext>
                  </a:extLst>
                </p:cNvPr>
                <p:cNvPicPr/>
                <p:nvPr/>
              </p:nvPicPr>
              <p:blipFill>
                <a:blip r:embed="rId59"/>
                <a:stretch>
                  <a:fillRect/>
                </a:stretch>
              </p:blipFill>
              <p:spPr>
                <a:xfrm>
                  <a:off x="5562325" y="1091353"/>
                  <a:ext cx="508320" cy="4226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7" name="Ink 26">
                  <a:extLst>
                    <a:ext uri="{FF2B5EF4-FFF2-40B4-BE49-F238E27FC236}">
                      <a16:creationId xmlns:a16="http://schemas.microsoft.com/office/drawing/2014/main" id="{F9DD68AD-9802-3CEF-E148-32D1112A14A5}"/>
                    </a:ext>
                  </a:extLst>
                </p14:cNvPr>
                <p14:cNvContentPartPr/>
                <p14:nvPr/>
              </p14:nvContentPartPr>
              <p14:xfrm>
                <a:off x="6086485" y="1344433"/>
                <a:ext cx="89280" cy="138240"/>
              </p14:xfrm>
            </p:contentPart>
          </mc:Choice>
          <mc:Fallback xmlns="">
            <p:pic>
              <p:nvPicPr>
                <p:cNvPr id="27" name="Ink 26">
                  <a:extLst>
                    <a:ext uri="{FF2B5EF4-FFF2-40B4-BE49-F238E27FC236}">
                      <a16:creationId xmlns:a16="http://schemas.microsoft.com/office/drawing/2014/main" id="{F9DD68AD-9802-3CEF-E148-32D1112A14A5}"/>
                    </a:ext>
                  </a:extLst>
                </p:cNvPr>
                <p:cNvPicPr/>
                <p:nvPr/>
              </p:nvPicPr>
              <p:blipFill>
                <a:blip r:embed="rId61"/>
                <a:stretch>
                  <a:fillRect/>
                </a:stretch>
              </p:blipFill>
              <p:spPr>
                <a:xfrm>
                  <a:off x="6077845" y="1335793"/>
                  <a:ext cx="1069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Ink 37">
                  <a:extLst>
                    <a:ext uri="{FF2B5EF4-FFF2-40B4-BE49-F238E27FC236}">
                      <a16:creationId xmlns:a16="http://schemas.microsoft.com/office/drawing/2014/main" id="{74E51FAA-21CE-FF7D-890E-EE44BE10D3D7}"/>
                    </a:ext>
                  </a:extLst>
                </p14:cNvPr>
                <p14:cNvContentPartPr/>
                <p14:nvPr/>
              </p14:nvContentPartPr>
              <p14:xfrm>
                <a:off x="668845" y="1718473"/>
                <a:ext cx="1562040" cy="515520"/>
              </p14:xfrm>
            </p:contentPart>
          </mc:Choice>
          <mc:Fallback xmlns="">
            <p:pic>
              <p:nvPicPr>
                <p:cNvPr id="38" name="Ink 37">
                  <a:extLst>
                    <a:ext uri="{FF2B5EF4-FFF2-40B4-BE49-F238E27FC236}">
                      <a16:creationId xmlns:a16="http://schemas.microsoft.com/office/drawing/2014/main" id="{74E51FAA-21CE-FF7D-890E-EE44BE10D3D7}"/>
                    </a:ext>
                  </a:extLst>
                </p:cNvPr>
                <p:cNvPicPr/>
                <p:nvPr/>
              </p:nvPicPr>
              <p:blipFill>
                <a:blip r:embed="rId63"/>
                <a:stretch>
                  <a:fillRect/>
                </a:stretch>
              </p:blipFill>
              <p:spPr>
                <a:xfrm>
                  <a:off x="659845" y="1709833"/>
                  <a:ext cx="1579680" cy="533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9" name="Ink 38">
                  <a:extLst>
                    <a:ext uri="{FF2B5EF4-FFF2-40B4-BE49-F238E27FC236}">
                      <a16:creationId xmlns:a16="http://schemas.microsoft.com/office/drawing/2014/main" id="{AA576FF1-F1C7-06C3-AA03-E2A7EE901CAE}"/>
                    </a:ext>
                  </a:extLst>
                </p14:cNvPr>
                <p14:cNvContentPartPr/>
                <p14:nvPr/>
              </p14:nvContentPartPr>
              <p14:xfrm>
                <a:off x="1462645" y="1924393"/>
                <a:ext cx="265320" cy="31680"/>
              </p14:xfrm>
            </p:contentPart>
          </mc:Choice>
          <mc:Fallback xmlns="">
            <p:pic>
              <p:nvPicPr>
                <p:cNvPr id="39" name="Ink 38">
                  <a:extLst>
                    <a:ext uri="{FF2B5EF4-FFF2-40B4-BE49-F238E27FC236}">
                      <a16:creationId xmlns:a16="http://schemas.microsoft.com/office/drawing/2014/main" id="{AA576FF1-F1C7-06C3-AA03-E2A7EE901CAE}"/>
                    </a:ext>
                  </a:extLst>
                </p:cNvPr>
                <p:cNvPicPr/>
                <p:nvPr/>
              </p:nvPicPr>
              <p:blipFill>
                <a:blip r:embed="rId65"/>
                <a:stretch>
                  <a:fillRect/>
                </a:stretch>
              </p:blipFill>
              <p:spPr>
                <a:xfrm>
                  <a:off x="1453645" y="1915393"/>
                  <a:ext cx="2829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0" name="Ink 39">
                  <a:extLst>
                    <a:ext uri="{FF2B5EF4-FFF2-40B4-BE49-F238E27FC236}">
                      <a16:creationId xmlns:a16="http://schemas.microsoft.com/office/drawing/2014/main" id="{08B094AF-CC0E-7716-90F8-8A13BADF3EC6}"/>
                    </a:ext>
                  </a:extLst>
                </p14:cNvPr>
                <p14:cNvContentPartPr/>
                <p14:nvPr/>
              </p14:nvContentPartPr>
              <p14:xfrm>
                <a:off x="1373365" y="1822153"/>
                <a:ext cx="43200" cy="16560"/>
              </p14:xfrm>
            </p:contentPart>
          </mc:Choice>
          <mc:Fallback xmlns="">
            <p:pic>
              <p:nvPicPr>
                <p:cNvPr id="40" name="Ink 39">
                  <a:extLst>
                    <a:ext uri="{FF2B5EF4-FFF2-40B4-BE49-F238E27FC236}">
                      <a16:creationId xmlns:a16="http://schemas.microsoft.com/office/drawing/2014/main" id="{08B094AF-CC0E-7716-90F8-8A13BADF3EC6}"/>
                    </a:ext>
                  </a:extLst>
                </p:cNvPr>
                <p:cNvPicPr/>
                <p:nvPr/>
              </p:nvPicPr>
              <p:blipFill>
                <a:blip r:embed="rId67"/>
                <a:stretch>
                  <a:fillRect/>
                </a:stretch>
              </p:blipFill>
              <p:spPr>
                <a:xfrm>
                  <a:off x="1364365" y="1813513"/>
                  <a:ext cx="608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Ink 40">
                  <a:extLst>
                    <a:ext uri="{FF2B5EF4-FFF2-40B4-BE49-F238E27FC236}">
                      <a16:creationId xmlns:a16="http://schemas.microsoft.com/office/drawing/2014/main" id="{18320A30-3ABD-1FB2-91C9-A862D177585A}"/>
                    </a:ext>
                  </a:extLst>
                </p14:cNvPr>
                <p14:cNvContentPartPr/>
                <p14:nvPr/>
              </p14:nvContentPartPr>
              <p14:xfrm>
                <a:off x="2469565" y="1795873"/>
                <a:ext cx="871560" cy="401040"/>
              </p14:xfrm>
            </p:contentPart>
          </mc:Choice>
          <mc:Fallback xmlns="">
            <p:pic>
              <p:nvPicPr>
                <p:cNvPr id="41" name="Ink 40">
                  <a:extLst>
                    <a:ext uri="{FF2B5EF4-FFF2-40B4-BE49-F238E27FC236}">
                      <a16:creationId xmlns:a16="http://schemas.microsoft.com/office/drawing/2014/main" id="{18320A30-3ABD-1FB2-91C9-A862D177585A}"/>
                    </a:ext>
                  </a:extLst>
                </p:cNvPr>
                <p:cNvPicPr/>
                <p:nvPr/>
              </p:nvPicPr>
              <p:blipFill>
                <a:blip r:embed="rId69"/>
                <a:stretch>
                  <a:fillRect/>
                </a:stretch>
              </p:blipFill>
              <p:spPr>
                <a:xfrm>
                  <a:off x="2460925" y="1787233"/>
                  <a:ext cx="88920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2" name="Ink 41">
                  <a:extLst>
                    <a:ext uri="{FF2B5EF4-FFF2-40B4-BE49-F238E27FC236}">
                      <a16:creationId xmlns:a16="http://schemas.microsoft.com/office/drawing/2014/main" id="{9724E0E0-84C2-3E57-F2CA-06FCF8F06638}"/>
                    </a:ext>
                  </a:extLst>
                </p14:cNvPr>
                <p14:cNvContentPartPr/>
                <p14:nvPr/>
              </p14:nvContentPartPr>
              <p14:xfrm>
                <a:off x="3528325" y="1661233"/>
                <a:ext cx="696600" cy="549360"/>
              </p14:xfrm>
            </p:contentPart>
          </mc:Choice>
          <mc:Fallback xmlns="">
            <p:pic>
              <p:nvPicPr>
                <p:cNvPr id="42" name="Ink 41">
                  <a:extLst>
                    <a:ext uri="{FF2B5EF4-FFF2-40B4-BE49-F238E27FC236}">
                      <a16:creationId xmlns:a16="http://schemas.microsoft.com/office/drawing/2014/main" id="{9724E0E0-84C2-3E57-F2CA-06FCF8F06638}"/>
                    </a:ext>
                  </a:extLst>
                </p:cNvPr>
                <p:cNvPicPr/>
                <p:nvPr/>
              </p:nvPicPr>
              <p:blipFill>
                <a:blip r:embed="rId71"/>
                <a:stretch>
                  <a:fillRect/>
                </a:stretch>
              </p:blipFill>
              <p:spPr>
                <a:xfrm>
                  <a:off x="3519325" y="1652233"/>
                  <a:ext cx="714240" cy="567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3" name="Ink 42">
                  <a:extLst>
                    <a:ext uri="{FF2B5EF4-FFF2-40B4-BE49-F238E27FC236}">
                      <a16:creationId xmlns:a16="http://schemas.microsoft.com/office/drawing/2014/main" id="{9856510E-E83A-3568-8474-556A9F9E3748}"/>
                    </a:ext>
                  </a:extLst>
                </p14:cNvPr>
                <p14:cNvContentPartPr/>
                <p14:nvPr/>
              </p14:nvContentPartPr>
              <p14:xfrm>
                <a:off x="3652165" y="1869673"/>
                <a:ext cx="383760" cy="92160"/>
              </p14:xfrm>
            </p:contentPart>
          </mc:Choice>
          <mc:Fallback xmlns="">
            <p:pic>
              <p:nvPicPr>
                <p:cNvPr id="43" name="Ink 42">
                  <a:extLst>
                    <a:ext uri="{FF2B5EF4-FFF2-40B4-BE49-F238E27FC236}">
                      <a16:creationId xmlns:a16="http://schemas.microsoft.com/office/drawing/2014/main" id="{9856510E-E83A-3568-8474-556A9F9E3748}"/>
                    </a:ext>
                  </a:extLst>
                </p:cNvPr>
                <p:cNvPicPr/>
                <p:nvPr/>
              </p:nvPicPr>
              <p:blipFill>
                <a:blip r:embed="rId73"/>
                <a:stretch>
                  <a:fillRect/>
                </a:stretch>
              </p:blipFill>
              <p:spPr>
                <a:xfrm>
                  <a:off x="3643525" y="1860673"/>
                  <a:ext cx="4014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5" name="Ink 44">
                  <a:extLst>
                    <a:ext uri="{FF2B5EF4-FFF2-40B4-BE49-F238E27FC236}">
                      <a16:creationId xmlns:a16="http://schemas.microsoft.com/office/drawing/2014/main" id="{1A0E814F-6D6F-A3D3-090F-82AEC607EFFA}"/>
                    </a:ext>
                  </a:extLst>
                </p14:cNvPr>
                <p14:cNvContentPartPr/>
                <p14:nvPr/>
              </p14:nvContentPartPr>
              <p14:xfrm>
                <a:off x="4512205" y="1659073"/>
                <a:ext cx="1136880" cy="700920"/>
              </p14:xfrm>
            </p:contentPart>
          </mc:Choice>
          <mc:Fallback xmlns="">
            <p:pic>
              <p:nvPicPr>
                <p:cNvPr id="45" name="Ink 44">
                  <a:extLst>
                    <a:ext uri="{FF2B5EF4-FFF2-40B4-BE49-F238E27FC236}">
                      <a16:creationId xmlns:a16="http://schemas.microsoft.com/office/drawing/2014/main" id="{1A0E814F-6D6F-A3D3-090F-82AEC607EFFA}"/>
                    </a:ext>
                  </a:extLst>
                </p:cNvPr>
                <p:cNvPicPr/>
                <p:nvPr/>
              </p:nvPicPr>
              <p:blipFill>
                <a:blip r:embed="rId75"/>
                <a:stretch>
                  <a:fillRect/>
                </a:stretch>
              </p:blipFill>
              <p:spPr>
                <a:xfrm>
                  <a:off x="4503205" y="1650433"/>
                  <a:ext cx="1154520" cy="718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6" name="Ink 45">
                  <a:extLst>
                    <a:ext uri="{FF2B5EF4-FFF2-40B4-BE49-F238E27FC236}">
                      <a16:creationId xmlns:a16="http://schemas.microsoft.com/office/drawing/2014/main" id="{77A995C4-F1A5-7043-C2C4-7F5C9B07B327}"/>
                    </a:ext>
                  </a:extLst>
                </p14:cNvPr>
                <p14:cNvContentPartPr/>
                <p14:nvPr/>
              </p14:nvContentPartPr>
              <p14:xfrm>
                <a:off x="5248405" y="1787593"/>
                <a:ext cx="264240" cy="39240"/>
              </p14:xfrm>
            </p:contentPart>
          </mc:Choice>
          <mc:Fallback xmlns="">
            <p:pic>
              <p:nvPicPr>
                <p:cNvPr id="46" name="Ink 45">
                  <a:extLst>
                    <a:ext uri="{FF2B5EF4-FFF2-40B4-BE49-F238E27FC236}">
                      <a16:creationId xmlns:a16="http://schemas.microsoft.com/office/drawing/2014/main" id="{77A995C4-F1A5-7043-C2C4-7F5C9B07B327}"/>
                    </a:ext>
                  </a:extLst>
                </p:cNvPr>
                <p:cNvPicPr/>
                <p:nvPr/>
              </p:nvPicPr>
              <p:blipFill>
                <a:blip r:embed="rId77"/>
                <a:stretch>
                  <a:fillRect/>
                </a:stretch>
              </p:blipFill>
              <p:spPr>
                <a:xfrm>
                  <a:off x="5239405" y="1778953"/>
                  <a:ext cx="2818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7" name="Ink 46">
                  <a:extLst>
                    <a:ext uri="{FF2B5EF4-FFF2-40B4-BE49-F238E27FC236}">
                      <a16:creationId xmlns:a16="http://schemas.microsoft.com/office/drawing/2014/main" id="{DD6483E8-5E21-6765-DF4D-F6B4EF458843}"/>
                    </a:ext>
                  </a:extLst>
                </p14:cNvPr>
                <p14:cNvContentPartPr/>
                <p14:nvPr/>
              </p14:nvContentPartPr>
              <p14:xfrm>
                <a:off x="5904685" y="1722073"/>
                <a:ext cx="323280" cy="607680"/>
              </p14:xfrm>
            </p:contentPart>
          </mc:Choice>
          <mc:Fallback xmlns="">
            <p:pic>
              <p:nvPicPr>
                <p:cNvPr id="47" name="Ink 46">
                  <a:extLst>
                    <a:ext uri="{FF2B5EF4-FFF2-40B4-BE49-F238E27FC236}">
                      <a16:creationId xmlns:a16="http://schemas.microsoft.com/office/drawing/2014/main" id="{DD6483E8-5E21-6765-DF4D-F6B4EF458843}"/>
                    </a:ext>
                  </a:extLst>
                </p:cNvPr>
                <p:cNvPicPr/>
                <p:nvPr/>
              </p:nvPicPr>
              <p:blipFill>
                <a:blip r:embed="rId79"/>
                <a:stretch>
                  <a:fillRect/>
                </a:stretch>
              </p:blipFill>
              <p:spPr>
                <a:xfrm>
                  <a:off x="5895685" y="1713433"/>
                  <a:ext cx="340920" cy="6253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8" name="Ink 47">
                  <a:extLst>
                    <a:ext uri="{FF2B5EF4-FFF2-40B4-BE49-F238E27FC236}">
                      <a16:creationId xmlns:a16="http://schemas.microsoft.com/office/drawing/2014/main" id="{6C63A918-5F3E-400A-A9FE-41B60B1B884A}"/>
                    </a:ext>
                  </a:extLst>
                </p14:cNvPr>
                <p14:cNvContentPartPr/>
                <p14:nvPr/>
              </p14:nvContentPartPr>
              <p14:xfrm>
                <a:off x="6412285" y="1545673"/>
                <a:ext cx="691200" cy="542160"/>
              </p14:xfrm>
            </p:contentPart>
          </mc:Choice>
          <mc:Fallback xmlns="">
            <p:pic>
              <p:nvPicPr>
                <p:cNvPr id="48" name="Ink 47">
                  <a:extLst>
                    <a:ext uri="{FF2B5EF4-FFF2-40B4-BE49-F238E27FC236}">
                      <a16:creationId xmlns:a16="http://schemas.microsoft.com/office/drawing/2014/main" id="{6C63A918-5F3E-400A-A9FE-41B60B1B884A}"/>
                    </a:ext>
                  </a:extLst>
                </p:cNvPr>
                <p:cNvPicPr/>
                <p:nvPr/>
              </p:nvPicPr>
              <p:blipFill>
                <a:blip r:embed="rId81"/>
                <a:stretch>
                  <a:fillRect/>
                </a:stretch>
              </p:blipFill>
              <p:spPr>
                <a:xfrm>
                  <a:off x="6403285" y="1536673"/>
                  <a:ext cx="708840" cy="5598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9" name="Ink 48">
                  <a:extLst>
                    <a:ext uri="{FF2B5EF4-FFF2-40B4-BE49-F238E27FC236}">
                      <a16:creationId xmlns:a16="http://schemas.microsoft.com/office/drawing/2014/main" id="{CE9BC8AA-547A-945F-45A4-C582328243B6}"/>
                    </a:ext>
                  </a:extLst>
                </p14:cNvPr>
                <p14:cNvContentPartPr/>
                <p14:nvPr/>
              </p14:nvContentPartPr>
              <p14:xfrm>
                <a:off x="6472405" y="1831153"/>
                <a:ext cx="308880" cy="65880"/>
              </p14:xfrm>
            </p:contentPart>
          </mc:Choice>
          <mc:Fallback xmlns="">
            <p:pic>
              <p:nvPicPr>
                <p:cNvPr id="49" name="Ink 48">
                  <a:extLst>
                    <a:ext uri="{FF2B5EF4-FFF2-40B4-BE49-F238E27FC236}">
                      <a16:creationId xmlns:a16="http://schemas.microsoft.com/office/drawing/2014/main" id="{CE9BC8AA-547A-945F-45A4-C582328243B6}"/>
                    </a:ext>
                  </a:extLst>
                </p:cNvPr>
                <p:cNvPicPr/>
                <p:nvPr/>
              </p:nvPicPr>
              <p:blipFill>
                <a:blip r:embed="rId83"/>
                <a:stretch>
                  <a:fillRect/>
                </a:stretch>
              </p:blipFill>
              <p:spPr>
                <a:xfrm>
                  <a:off x="6463765" y="1822153"/>
                  <a:ext cx="3265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0" name="Ink 49">
                  <a:extLst>
                    <a:ext uri="{FF2B5EF4-FFF2-40B4-BE49-F238E27FC236}">
                      <a16:creationId xmlns:a16="http://schemas.microsoft.com/office/drawing/2014/main" id="{A2C30121-BB53-A34C-A525-54BD244FC581}"/>
                    </a:ext>
                  </a:extLst>
                </p14:cNvPr>
                <p14:cNvContentPartPr/>
                <p14:nvPr/>
              </p14:nvContentPartPr>
              <p14:xfrm>
                <a:off x="7344685" y="1556833"/>
                <a:ext cx="918000" cy="465840"/>
              </p14:xfrm>
            </p:contentPart>
          </mc:Choice>
          <mc:Fallback xmlns="">
            <p:pic>
              <p:nvPicPr>
                <p:cNvPr id="50" name="Ink 49">
                  <a:extLst>
                    <a:ext uri="{FF2B5EF4-FFF2-40B4-BE49-F238E27FC236}">
                      <a16:creationId xmlns:a16="http://schemas.microsoft.com/office/drawing/2014/main" id="{A2C30121-BB53-A34C-A525-54BD244FC581}"/>
                    </a:ext>
                  </a:extLst>
                </p:cNvPr>
                <p:cNvPicPr/>
                <p:nvPr/>
              </p:nvPicPr>
              <p:blipFill>
                <a:blip r:embed="rId85"/>
                <a:stretch>
                  <a:fillRect/>
                </a:stretch>
              </p:blipFill>
              <p:spPr>
                <a:xfrm>
                  <a:off x="7336045" y="1547833"/>
                  <a:ext cx="935640" cy="4834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Ink 51">
                  <a:extLst>
                    <a:ext uri="{FF2B5EF4-FFF2-40B4-BE49-F238E27FC236}">
                      <a16:creationId xmlns:a16="http://schemas.microsoft.com/office/drawing/2014/main" id="{ED6C064B-622D-E047-8242-1B8AC54C5723}"/>
                    </a:ext>
                  </a:extLst>
                </p14:cNvPr>
                <p14:cNvContentPartPr/>
                <p14:nvPr/>
              </p14:nvContentPartPr>
              <p14:xfrm>
                <a:off x="8354845" y="1956793"/>
                <a:ext cx="59400" cy="44640"/>
              </p14:xfrm>
            </p:contentPart>
          </mc:Choice>
          <mc:Fallback xmlns="">
            <p:pic>
              <p:nvPicPr>
                <p:cNvPr id="52" name="Ink 51">
                  <a:extLst>
                    <a:ext uri="{FF2B5EF4-FFF2-40B4-BE49-F238E27FC236}">
                      <a16:creationId xmlns:a16="http://schemas.microsoft.com/office/drawing/2014/main" id="{ED6C064B-622D-E047-8242-1B8AC54C5723}"/>
                    </a:ext>
                  </a:extLst>
                </p:cNvPr>
                <p:cNvPicPr/>
                <p:nvPr/>
              </p:nvPicPr>
              <p:blipFill>
                <a:blip r:embed="rId87"/>
                <a:stretch>
                  <a:fillRect/>
                </a:stretch>
              </p:blipFill>
              <p:spPr>
                <a:xfrm>
                  <a:off x="8346205" y="1947793"/>
                  <a:ext cx="77040" cy="62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8">
            <p14:nvContentPartPr>
              <p14:cNvPr id="59" name="Ink 58">
                <a:extLst>
                  <a:ext uri="{FF2B5EF4-FFF2-40B4-BE49-F238E27FC236}">
                    <a16:creationId xmlns:a16="http://schemas.microsoft.com/office/drawing/2014/main" id="{FC97FA2C-B65F-F3D6-B7C6-510E8ACA66C9}"/>
                  </a:ext>
                </a:extLst>
              </p14:cNvPr>
              <p14:cNvContentPartPr/>
              <p14:nvPr/>
            </p14:nvContentPartPr>
            <p14:xfrm>
              <a:off x="3758365" y="2632513"/>
              <a:ext cx="504000" cy="524880"/>
            </p14:xfrm>
          </p:contentPart>
        </mc:Choice>
        <mc:Fallback xmlns="">
          <p:pic>
            <p:nvPicPr>
              <p:cNvPr id="59" name="Ink 58">
                <a:extLst>
                  <a:ext uri="{FF2B5EF4-FFF2-40B4-BE49-F238E27FC236}">
                    <a16:creationId xmlns:a16="http://schemas.microsoft.com/office/drawing/2014/main" id="{FC97FA2C-B65F-F3D6-B7C6-510E8ACA66C9}"/>
                  </a:ext>
                </a:extLst>
              </p:cNvPr>
              <p:cNvPicPr/>
              <p:nvPr/>
            </p:nvPicPr>
            <p:blipFill>
              <a:blip r:embed="rId89"/>
              <a:stretch>
                <a:fillRect/>
              </a:stretch>
            </p:blipFill>
            <p:spPr>
              <a:xfrm>
                <a:off x="3749725" y="2623513"/>
                <a:ext cx="521640" cy="542520"/>
              </a:xfrm>
              <a:prstGeom prst="rect">
                <a:avLst/>
              </a:prstGeom>
            </p:spPr>
          </p:pic>
        </mc:Fallback>
      </mc:AlternateContent>
      <p:grpSp>
        <p:nvGrpSpPr>
          <p:cNvPr id="73" name="Group 72">
            <a:extLst>
              <a:ext uri="{FF2B5EF4-FFF2-40B4-BE49-F238E27FC236}">
                <a16:creationId xmlns:a16="http://schemas.microsoft.com/office/drawing/2014/main" id="{54D2290F-AB0C-B850-3CC6-A04F36209350}"/>
              </a:ext>
            </a:extLst>
          </p:cNvPr>
          <p:cNvGrpSpPr/>
          <p:nvPr/>
        </p:nvGrpSpPr>
        <p:grpSpPr>
          <a:xfrm>
            <a:off x="4432645" y="2274673"/>
            <a:ext cx="6419520" cy="961920"/>
            <a:chOff x="4432645" y="2274673"/>
            <a:chExt cx="6419520" cy="961920"/>
          </a:xfrm>
        </p:grpSpPr>
        <mc:AlternateContent xmlns:mc="http://schemas.openxmlformats.org/markup-compatibility/2006" xmlns:p14="http://schemas.microsoft.com/office/powerpoint/2010/main">
          <mc:Choice Requires="p14">
            <p:contentPart p14:bwMode="auto" r:id="rId90">
              <p14:nvContentPartPr>
                <p14:cNvPr id="60" name="Ink 59">
                  <a:extLst>
                    <a:ext uri="{FF2B5EF4-FFF2-40B4-BE49-F238E27FC236}">
                      <a16:creationId xmlns:a16="http://schemas.microsoft.com/office/drawing/2014/main" id="{2C2AF289-FF90-3D5D-BA64-F0AD2567447C}"/>
                    </a:ext>
                  </a:extLst>
                </p14:cNvPr>
                <p14:cNvContentPartPr/>
                <p14:nvPr/>
              </p14:nvContentPartPr>
              <p14:xfrm>
                <a:off x="4432645" y="2815753"/>
                <a:ext cx="700200" cy="214200"/>
              </p14:xfrm>
            </p:contentPart>
          </mc:Choice>
          <mc:Fallback xmlns="">
            <p:pic>
              <p:nvPicPr>
                <p:cNvPr id="60" name="Ink 59">
                  <a:extLst>
                    <a:ext uri="{FF2B5EF4-FFF2-40B4-BE49-F238E27FC236}">
                      <a16:creationId xmlns:a16="http://schemas.microsoft.com/office/drawing/2014/main" id="{2C2AF289-FF90-3D5D-BA64-F0AD2567447C}"/>
                    </a:ext>
                  </a:extLst>
                </p:cNvPr>
                <p:cNvPicPr/>
                <p:nvPr/>
              </p:nvPicPr>
              <p:blipFill>
                <a:blip r:embed="rId91"/>
                <a:stretch>
                  <a:fillRect/>
                </a:stretch>
              </p:blipFill>
              <p:spPr>
                <a:xfrm>
                  <a:off x="4424005" y="2806753"/>
                  <a:ext cx="7178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1" name="Ink 60">
                  <a:extLst>
                    <a:ext uri="{FF2B5EF4-FFF2-40B4-BE49-F238E27FC236}">
                      <a16:creationId xmlns:a16="http://schemas.microsoft.com/office/drawing/2014/main" id="{1254C4A3-6AE7-777B-BC95-25CB35C3B353}"/>
                    </a:ext>
                  </a:extLst>
                </p14:cNvPr>
                <p14:cNvContentPartPr/>
                <p14:nvPr/>
              </p14:nvContentPartPr>
              <p14:xfrm>
                <a:off x="5115565" y="2641873"/>
                <a:ext cx="755640" cy="332640"/>
              </p14:xfrm>
            </p:contentPart>
          </mc:Choice>
          <mc:Fallback xmlns="">
            <p:pic>
              <p:nvPicPr>
                <p:cNvPr id="61" name="Ink 60">
                  <a:extLst>
                    <a:ext uri="{FF2B5EF4-FFF2-40B4-BE49-F238E27FC236}">
                      <a16:creationId xmlns:a16="http://schemas.microsoft.com/office/drawing/2014/main" id="{1254C4A3-6AE7-777B-BC95-25CB35C3B353}"/>
                    </a:ext>
                  </a:extLst>
                </p:cNvPr>
                <p:cNvPicPr/>
                <p:nvPr/>
              </p:nvPicPr>
              <p:blipFill>
                <a:blip r:embed="rId93"/>
                <a:stretch>
                  <a:fillRect/>
                </a:stretch>
              </p:blipFill>
              <p:spPr>
                <a:xfrm>
                  <a:off x="5106565" y="2632873"/>
                  <a:ext cx="77328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2" name="Ink 61">
                  <a:extLst>
                    <a:ext uri="{FF2B5EF4-FFF2-40B4-BE49-F238E27FC236}">
                      <a16:creationId xmlns:a16="http://schemas.microsoft.com/office/drawing/2014/main" id="{B0B8EC69-F3C5-A063-4233-A43E394CA10A}"/>
                    </a:ext>
                  </a:extLst>
                </p14:cNvPr>
                <p14:cNvContentPartPr/>
                <p14:nvPr/>
              </p14:nvContentPartPr>
              <p14:xfrm>
                <a:off x="5059045" y="2747353"/>
                <a:ext cx="342720" cy="30600"/>
              </p14:xfrm>
            </p:contentPart>
          </mc:Choice>
          <mc:Fallback xmlns="">
            <p:pic>
              <p:nvPicPr>
                <p:cNvPr id="62" name="Ink 61">
                  <a:extLst>
                    <a:ext uri="{FF2B5EF4-FFF2-40B4-BE49-F238E27FC236}">
                      <a16:creationId xmlns:a16="http://schemas.microsoft.com/office/drawing/2014/main" id="{B0B8EC69-F3C5-A063-4233-A43E394CA10A}"/>
                    </a:ext>
                  </a:extLst>
                </p:cNvPr>
                <p:cNvPicPr/>
                <p:nvPr/>
              </p:nvPicPr>
              <p:blipFill>
                <a:blip r:embed="rId95"/>
                <a:stretch>
                  <a:fillRect/>
                </a:stretch>
              </p:blipFill>
              <p:spPr>
                <a:xfrm>
                  <a:off x="5050045" y="2738713"/>
                  <a:ext cx="3603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4" name="Ink 63">
                  <a:extLst>
                    <a:ext uri="{FF2B5EF4-FFF2-40B4-BE49-F238E27FC236}">
                      <a16:creationId xmlns:a16="http://schemas.microsoft.com/office/drawing/2014/main" id="{378142D4-A8FA-A025-1E5A-F101DE8BC490}"/>
                    </a:ext>
                  </a:extLst>
                </p14:cNvPr>
                <p14:cNvContentPartPr/>
                <p14:nvPr/>
              </p14:nvContentPartPr>
              <p14:xfrm>
                <a:off x="6071005" y="2594353"/>
                <a:ext cx="705240" cy="642240"/>
              </p14:xfrm>
            </p:contentPart>
          </mc:Choice>
          <mc:Fallback xmlns="">
            <p:pic>
              <p:nvPicPr>
                <p:cNvPr id="64" name="Ink 63">
                  <a:extLst>
                    <a:ext uri="{FF2B5EF4-FFF2-40B4-BE49-F238E27FC236}">
                      <a16:creationId xmlns:a16="http://schemas.microsoft.com/office/drawing/2014/main" id="{378142D4-A8FA-A025-1E5A-F101DE8BC490}"/>
                    </a:ext>
                  </a:extLst>
                </p:cNvPr>
                <p:cNvPicPr/>
                <p:nvPr/>
              </p:nvPicPr>
              <p:blipFill>
                <a:blip r:embed="rId97"/>
                <a:stretch>
                  <a:fillRect/>
                </a:stretch>
              </p:blipFill>
              <p:spPr>
                <a:xfrm>
                  <a:off x="6062005" y="2585713"/>
                  <a:ext cx="722880" cy="6598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5" name="Ink 64">
                  <a:extLst>
                    <a:ext uri="{FF2B5EF4-FFF2-40B4-BE49-F238E27FC236}">
                      <a16:creationId xmlns:a16="http://schemas.microsoft.com/office/drawing/2014/main" id="{17294C2C-2D14-A39C-B9A9-98EA66BFE169}"/>
                    </a:ext>
                  </a:extLst>
                </p14:cNvPr>
                <p14:cNvContentPartPr/>
                <p14:nvPr/>
              </p14:nvContentPartPr>
              <p14:xfrm>
                <a:off x="6547285" y="2718193"/>
                <a:ext cx="308880" cy="280080"/>
              </p14:xfrm>
            </p:contentPart>
          </mc:Choice>
          <mc:Fallback xmlns="">
            <p:pic>
              <p:nvPicPr>
                <p:cNvPr id="65" name="Ink 64">
                  <a:extLst>
                    <a:ext uri="{FF2B5EF4-FFF2-40B4-BE49-F238E27FC236}">
                      <a16:creationId xmlns:a16="http://schemas.microsoft.com/office/drawing/2014/main" id="{17294C2C-2D14-A39C-B9A9-98EA66BFE169}"/>
                    </a:ext>
                  </a:extLst>
                </p:cNvPr>
                <p:cNvPicPr/>
                <p:nvPr/>
              </p:nvPicPr>
              <p:blipFill>
                <a:blip r:embed="rId99"/>
                <a:stretch>
                  <a:fillRect/>
                </a:stretch>
              </p:blipFill>
              <p:spPr>
                <a:xfrm>
                  <a:off x="6538285" y="2709553"/>
                  <a:ext cx="32652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6" name="Ink 65">
                  <a:extLst>
                    <a:ext uri="{FF2B5EF4-FFF2-40B4-BE49-F238E27FC236}">
                      <a16:creationId xmlns:a16="http://schemas.microsoft.com/office/drawing/2014/main" id="{332AB624-5757-911C-830F-A1C55C3A50CE}"/>
                    </a:ext>
                  </a:extLst>
                </p14:cNvPr>
                <p14:cNvContentPartPr/>
                <p14:nvPr/>
              </p14:nvContentPartPr>
              <p14:xfrm>
                <a:off x="6789565" y="2761753"/>
                <a:ext cx="447840" cy="222480"/>
              </p14:xfrm>
            </p:contentPart>
          </mc:Choice>
          <mc:Fallback xmlns="">
            <p:pic>
              <p:nvPicPr>
                <p:cNvPr id="66" name="Ink 65">
                  <a:extLst>
                    <a:ext uri="{FF2B5EF4-FFF2-40B4-BE49-F238E27FC236}">
                      <a16:creationId xmlns:a16="http://schemas.microsoft.com/office/drawing/2014/main" id="{332AB624-5757-911C-830F-A1C55C3A50CE}"/>
                    </a:ext>
                  </a:extLst>
                </p:cNvPr>
                <p:cNvPicPr/>
                <p:nvPr/>
              </p:nvPicPr>
              <p:blipFill>
                <a:blip r:embed="rId101"/>
                <a:stretch>
                  <a:fillRect/>
                </a:stretch>
              </p:blipFill>
              <p:spPr>
                <a:xfrm>
                  <a:off x="6780925" y="2752753"/>
                  <a:ext cx="46548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7" name="Ink 66">
                  <a:extLst>
                    <a:ext uri="{FF2B5EF4-FFF2-40B4-BE49-F238E27FC236}">
                      <a16:creationId xmlns:a16="http://schemas.microsoft.com/office/drawing/2014/main" id="{11AF3A68-843D-DD4F-5B48-53262F591D27}"/>
                    </a:ext>
                  </a:extLst>
                </p14:cNvPr>
                <p14:cNvContentPartPr/>
                <p14:nvPr/>
              </p14:nvContentPartPr>
              <p14:xfrm>
                <a:off x="6459085" y="2656273"/>
                <a:ext cx="66600" cy="11160"/>
              </p14:xfrm>
            </p:contentPart>
          </mc:Choice>
          <mc:Fallback xmlns="">
            <p:pic>
              <p:nvPicPr>
                <p:cNvPr id="67" name="Ink 66">
                  <a:extLst>
                    <a:ext uri="{FF2B5EF4-FFF2-40B4-BE49-F238E27FC236}">
                      <a16:creationId xmlns:a16="http://schemas.microsoft.com/office/drawing/2014/main" id="{11AF3A68-843D-DD4F-5B48-53262F591D27}"/>
                    </a:ext>
                  </a:extLst>
                </p:cNvPr>
                <p:cNvPicPr/>
                <p:nvPr/>
              </p:nvPicPr>
              <p:blipFill>
                <a:blip r:embed="rId103"/>
                <a:stretch>
                  <a:fillRect/>
                </a:stretch>
              </p:blipFill>
              <p:spPr>
                <a:xfrm>
                  <a:off x="6450445" y="2647273"/>
                  <a:ext cx="842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8" name="Ink 67">
                  <a:extLst>
                    <a:ext uri="{FF2B5EF4-FFF2-40B4-BE49-F238E27FC236}">
                      <a16:creationId xmlns:a16="http://schemas.microsoft.com/office/drawing/2014/main" id="{6C1F23D8-0534-292B-E1E8-5E2C3FEA550D}"/>
                    </a:ext>
                  </a:extLst>
                </p14:cNvPr>
                <p14:cNvContentPartPr/>
                <p14:nvPr/>
              </p14:nvContentPartPr>
              <p14:xfrm>
                <a:off x="7458445" y="2420473"/>
                <a:ext cx="719280" cy="554760"/>
              </p14:xfrm>
            </p:contentPart>
          </mc:Choice>
          <mc:Fallback xmlns="">
            <p:pic>
              <p:nvPicPr>
                <p:cNvPr id="68" name="Ink 67">
                  <a:extLst>
                    <a:ext uri="{FF2B5EF4-FFF2-40B4-BE49-F238E27FC236}">
                      <a16:creationId xmlns:a16="http://schemas.microsoft.com/office/drawing/2014/main" id="{6C1F23D8-0534-292B-E1E8-5E2C3FEA550D}"/>
                    </a:ext>
                  </a:extLst>
                </p:cNvPr>
                <p:cNvPicPr/>
                <p:nvPr/>
              </p:nvPicPr>
              <p:blipFill>
                <a:blip r:embed="rId105"/>
                <a:stretch>
                  <a:fillRect/>
                </a:stretch>
              </p:blipFill>
              <p:spPr>
                <a:xfrm>
                  <a:off x="7449445" y="2411833"/>
                  <a:ext cx="736920" cy="5724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9" name="Ink 68">
                  <a:extLst>
                    <a:ext uri="{FF2B5EF4-FFF2-40B4-BE49-F238E27FC236}">
                      <a16:creationId xmlns:a16="http://schemas.microsoft.com/office/drawing/2014/main" id="{4FD16F96-07A8-3D59-ADF4-ABD2D333C8D2}"/>
                    </a:ext>
                  </a:extLst>
                </p14:cNvPr>
                <p14:cNvContentPartPr/>
                <p14:nvPr/>
              </p14:nvContentPartPr>
              <p14:xfrm>
                <a:off x="7578325" y="2668873"/>
                <a:ext cx="361080" cy="74160"/>
              </p14:xfrm>
            </p:contentPart>
          </mc:Choice>
          <mc:Fallback xmlns="">
            <p:pic>
              <p:nvPicPr>
                <p:cNvPr id="69" name="Ink 68">
                  <a:extLst>
                    <a:ext uri="{FF2B5EF4-FFF2-40B4-BE49-F238E27FC236}">
                      <a16:creationId xmlns:a16="http://schemas.microsoft.com/office/drawing/2014/main" id="{4FD16F96-07A8-3D59-ADF4-ABD2D333C8D2}"/>
                    </a:ext>
                  </a:extLst>
                </p:cNvPr>
                <p:cNvPicPr/>
                <p:nvPr/>
              </p:nvPicPr>
              <p:blipFill>
                <a:blip r:embed="rId107"/>
                <a:stretch>
                  <a:fillRect/>
                </a:stretch>
              </p:blipFill>
              <p:spPr>
                <a:xfrm>
                  <a:off x="7569325" y="2659873"/>
                  <a:ext cx="3787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0" name="Ink 69">
                  <a:extLst>
                    <a:ext uri="{FF2B5EF4-FFF2-40B4-BE49-F238E27FC236}">
                      <a16:creationId xmlns:a16="http://schemas.microsoft.com/office/drawing/2014/main" id="{E2530FB1-42F5-14C7-5A21-2F48A911828C}"/>
                    </a:ext>
                  </a:extLst>
                </p14:cNvPr>
                <p14:cNvContentPartPr/>
                <p14:nvPr/>
              </p14:nvContentPartPr>
              <p14:xfrm>
                <a:off x="8444845" y="2370793"/>
                <a:ext cx="888840" cy="526320"/>
              </p14:xfrm>
            </p:contentPart>
          </mc:Choice>
          <mc:Fallback xmlns="">
            <p:pic>
              <p:nvPicPr>
                <p:cNvPr id="70" name="Ink 69">
                  <a:extLst>
                    <a:ext uri="{FF2B5EF4-FFF2-40B4-BE49-F238E27FC236}">
                      <a16:creationId xmlns:a16="http://schemas.microsoft.com/office/drawing/2014/main" id="{E2530FB1-42F5-14C7-5A21-2F48A911828C}"/>
                    </a:ext>
                  </a:extLst>
                </p:cNvPr>
                <p:cNvPicPr/>
                <p:nvPr/>
              </p:nvPicPr>
              <p:blipFill>
                <a:blip r:embed="rId109"/>
                <a:stretch>
                  <a:fillRect/>
                </a:stretch>
              </p:blipFill>
              <p:spPr>
                <a:xfrm>
                  <a:off x="8436205" y="2362153"/>
                  <a:ext cx="906480" cy="5439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1" name="Ink 70">
                  <a:extLst>
                    <a:ext uri="{FF2B5EF4-FFF2-40B4-BE49-F238E27FC236}">
                      <a16:creationId xmlns:a16="http://schemas.microsoft.com/office/drawing/2014/main" id="{3705E57A-3049-E62C-87D1-FBD24256EAEB}"/>
                    </a:ext>
                  </a:extLst>
                </p14:cNvPr>
                <p14:cNvContentPartPr/>
                <p14:nvPr/>
              </p14:nvContentPartPr>
              <p14:xfrm>
                <a:off x="9528445" y="2274673"/>
                <a:ext cx="1323720" cy="836280"/>
              </p14:xfrm>
            </p:contentPart>
          </mc:Choice>
          <mc:Fallback xmlns="">
            <p:pic>
              <p:nvPicPr>
                <p:cNvPr id="71" name="Ink 70">
                  <a:extLst>
                    <a:ext uri="{FF2B5EF4-FFF2-40B4-BE49-F238E27FC236}">
                      <a16:creationId xmlns:a16="http://schemas.microsoft.com/office/drawing/2014/main" id="{3705E57A-3049-E62C-87D1-FBD24256EAEB}"/>
                    </a:ext>
                  </a:extLst>
                </p:cNvPr>
                <p:cNvPicPr/>
                <p:nvPr/>
              </p:nvPicPr>
              <p:blipFill>
                <a:blip r:embed="rId111"/>
                <a:stretch>
                  <a:fillRect/>
                </a:stretch>
              </p:blipFill>
              <p:spPr>
                <a:xfrm>
                  <a:off x="9519445" y="2265673"/>
                  <a:ext cx="1341360" cy="8539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2" name="Ink 71">
                  <a:extLst>
                    <a:ext uri="{FF2B5EF4-FFF2-40B4-BE49-F238E27FC236}">
                      <a16:creationId xmlns:a16="http://schemas.microsoft.com/office/drawing/2014/main" id="{3E5EA45B-1B64-D6C9-2053-F4B4A6550009}"/>
                    </a:ext>
                  </a:extLst>
                </p14:cNvPr>
                <p14:cNvContentPartPr/>
                <p14:nvPr/>
              </p14:nvContentPartPr>
              <p14:xfrm>
                <a:off x="10255645" y="2462233"/>
                <a:ext cx="313920" cy="35640"/>
              </p14:xfrm>
            </p:contentPart>
          </mc:Choice>
          <mc:Fallback xmlns="">
            <p:pic>
              <p:nvPicPr>
                <p:cNvPr id="72" name="Ink 71">
                  <a:extLst>
                    <a:ext uri="{FF2B5EF4-FFF2-40B4-BE49-F238E27FC236}">
                      <a16:creationId xmlns:a16="http://schemas.microsoft.com/office/drawing/2014/main" id="{3E5EA45B-1B64-D6C9-2053-F4B4A6550009}"/>
                    </a:ext>
                  </a:extLst>
                </p:cNvPr>
                <p:cNvPicPr/>
                <p:nvPr/>
              </p:nvPicPr>
              <p:blipFill>
                <a:blip r:embed="rId113"/>
                <a:stretch>
                  <a:fillRect/>
                </a:stretch>
              </p:blipFill>
              <p:spPr>
                <a:xfrm>
                  <a:off x="10246645" y="2453593"/>
                  <a:ext cx="331560" cy="53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4">
            <p14:nvContentPartPr>
              <p14:cNvPr id="57" name="Ink 56">
                <a:extLst>
                  <a:ext uri="{FF2B5EF4-FFF2-40B4-BE49-F238E27FC236}">
                    <a16:creationId xmlns:a16="http://schemas.microsoft.com/office/drawing/2014/main" id="{9AAE84B2-E3BD-41B1-01A6-FAF05CAF3477}"/>
                  </a:ext>
                </a:extLst>
              </p14:cNvPr>
              <p14:cNvContentPartPr/>
              <p14:nvPr/>
            </p14:nvContentPartPr>
            <p14:xfrm>
              <a:off x="2271205" y="2831593"/>
              <a:ext cx="1197720" cy="507960"/>
            </p14:xfrm>
          </p:contentPart>
        </mc:Choice>
        <mc:Fallback xmlns="">
          <p:pic>
            <p:nvPicPr>
              <p:cNvPr id="57" name="Ink 56">
                <a:extLst>
                  <a:ext uri="{FF2B5EF4-FFF2-40B4-BE49-F238E27FC236}">
                    <a16:creationId xmlns:a16="http://schemas.microsoft.com/office/drawing/2014/main" id="{9AAE84B2-E3BD-41B1-01A6-FAF05CAF3477}"/>
                  </a:ext>
                </a:extLst>
              </p:cNvPr>
              <p:cNvPicPr/>
              <p:nvPr/>
            </p:nvPicPr>
            <p:blipFill>
              <a:blip r:embed="rId115"/>
              <a:stretch>
                <a:fillRect/>
              </a:stretch>
            </p:blipFill>
            <p:spPr>
              <a:xfrm>
                <a:off x="2262205" y="2822953"/>
                <a:ext cx="1215360" cy="525600"/>
              </a:xfrm>
              <a:prstGeom prst="rect">
                <a:avLst/>
              </a:prstGeom>
            </p:spPr>
          </p:pic>
        </mc:Fallback>
      </mc:AlternateContent>
      <p:grpSp>
        <p:nvGrpSpPr>
          <p:cNvPr id="82" name="Group 81">
            <a:extLst>
              <a:ext uri="{FF2B5EF4-FFF2-40B4-BE49-F238E27FC236}">
                <a16:creationId xmlns:a16="http://schemas.microsoft.com/office/drawing/2014/main" id="{71852162-A7C5-A4F2-840E-64858A064A9F}"/>
              </a:ext>
            </a:extLst>
          </p:cNvPr>
          <p:cNvGrpSpPr/>
          <p:nvPr/>
        </p:nvGrpSpPr>
        <p:grpSpPr>
          <a:xfrm>
            <a:off x="98245" y="2686513"/>
            <a:ext cx="1928160" cy="600120"/>
            <a:chOff x="98245" y="2686513"/>
            <a:chExt cx="1928160" cy="600120"/>
          </a:xfrm>
        </p:grpSpPr>
        <mc:AlternateContent xmlns:mc="http://schemas.openxmlformats.org/markup-compatibility/2006" xmlns:p14="http://schemas.microsoft.com/office/powerpoint/2010/main">
          <mc:Choice Requires="p14">
            <p:contentPart p14:bwMode="auto" r:id="rId116">
              <p14:nvContentPartPr>
                <p14:cNvPr id="74" name="Ink 73">
                  <a:extLst>
                    <a:ext uri="{FF2B5EF4-FFF2-40B4-BE49-F238E27FC236}">
                      <a16:creationId xmlns:a16="http://schemas.microsoft.com/office/drawing/2014/main" id="{10F91096-20E7-EB31-9462-689A22278D6F}"/>
                    </a:ext>
                  </a:extLst>
                </p14:cNvPr>
                <p14:cNvContentPartPr/>
                <p14:nvPr/>
              </p14:nvContentPartPr>
              <p14:xfrm>
                <a:off x="98245" y="2726833"/>
                <a:ext cx="172440" cy="175680"/>
              </p14:xfrm>
            </p:contentPart>
          </mc:Choice>
          <mc:Fallback xmlns="">
            <p:pic>
              <p:nvPicPr>
                <p:cNvPr id="74" name="Ink 73">
                  <a:extLst>
                    <a:ext uri="{FF2B5EF4-FFF2-40B4-BE49-F238E27FC236}">
                      <a16:creationId xmlns:a16="http://schemas.microsoft.com/office/drawing/2014/main" id="{10F91096-20E7-EB31-9462-689A22278D6F}"/>
                    </a:ext>
                  </a:extLst>
                </p:cNvPr>
                <p:cNvPicPr/>
                <p:nvPr/>
              </p:nvPicPr>
              <p:blipFill>
                <a:blip r:embed="rId117"/>
                <a:stretch>
                  <a:fillRect/>
                </a:stretch>
              </p:blipFill>
              <p:spPr>
                <a:xfrm>
                  <a:off x="89605" y="2718193"/>
                  <a:ext cx="1900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5" name="Ink 74">
                  <a:extLst>
                    <a:ext uri="{FF2B5EF4-FFF2-40B4-BE49-F238E27FC236}">
                      <a16:creationId xmlns:a16="http://schemas.microsoft.com/office/drawing/2014/main" id="{7FB27F55-2C3E-F925-8484-0AD695F15399}"/>
                    </a:ext>
                  </a:extLst>
                </p14:cNvPr>
                <p14:cNvContentPartPr/>
                <p14:nvPr/>
              </p14:nvContentPartPr>
              <p14:xfrm>
                <a:off x="125965" y="2915473"/>
                <a:ext cx="114120" cy="201240"/>
              </p14:xfrm>
            </p:contentPart>
          </mc:Choice>
          <mc:Fallback xmlns="">
            <p:pic>
              <p:nvPicPr>
                <p:cNvPr id="75" name="Ink 74">
                  <a:extLst>
                    <a:ext uri="{FF2B5EF4-FFF2-40B4-BE49-F238E27FC236}">
                      <a16:creationId xmlns:a16="http://schemas.microsoft.com/office/drawing/2014/main" id="{7FB27F55-2C3E-F925-8484-0AD695F15399}"/>
                    </a:ext>
                  </a:extLst>
                </p:cNvPr>
                <p:cNvPicPr/>
                <p:nvPr/>
              </p:nvPicPr>
              <p:blipFill>
                <a:blip r:embed="rId119"/>
                <a:stretch>
                  <a:fillRect/>
                </a:stretch>
              </p:blipFill>
              <p:spPr>
                <a:xfrm>
                  <a:off x="116965" y="2906833"/>
                  <a:ext cx="1317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6" name="Ink 75">
                  <a:extLst>
                    <a:ext uri="{FF2B5EF4-FFF2-40B4-BE49-F238E27FC236}">
                      <a16:creationId xmlns:a16="http://schemas.microsoft.com/office/drawing/2014/main" id="{24202903-1A7E-4219-C9DD-A3BD75CBE62E}"/>
                    </a:ext>
                  </a:extLst>
                </p14:cNvPr>
                <p14:cNvContentPartPr/>
                <p14:nvPr/>
              </p14:nvContentPartPr>
              <p14:xfrm>
                <a:off x="311725" y="2801713"/>
                <a:ext cx="173520" cy="300600"/>
              </p14:xfrm>
            </p:contentPart>
          </mc:Choice>
          <mc:Fallback xmlns="">
            <p:pic>
              <p:nvPicPr>
                <p:cNvPr id="76" name="Ink 75">
                  <a:extLst>
                    <a:ext uri="{FF2B5EF4-FFF2-40B4-BE49-F238E27FC236}">
                      <a16:creationId xmlns:a16="http://schemas.microsoft.com/office/drawing/2014/main" id="{24202903-1A7E-4219-C9DD-A3BD75CBE62E}"/>
                    </a:ext>
                  </a:extLst>
                </p:cNvPr>
                <p:cNvPicPr/>
                <p:nvPr/>
              </p:nvPicPr>
              <p:blipFill>
                <a:blip r:embed="rId121"/>
                <a:stretch>
                  <a:fillRect/>
                </a:stretch>
              </p:blipFill>
              <p:spPr>
                <a:xfrm>
                  <a:off x="302725" y="2793073"/>
                  <a:ext cx="19116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7" name="Ink 76">
                  <a:extLst>
                    <a:ext uri="{FF2B5EF4-FFF2-40B4-BE49-F238E27FC236}">
                      <a16:creationId xmlns:a16="http://schemas.microsoft.com/office/drawing/2014/main" id="{8A22D759-3A93-FF3F-5A91-426B99A274F4}"/>
                    </a:ext>
                  </a:extLst>
                </p14:cNvPr>
                <p14:cNvContentPartPr/>
                <p14:nvPr/>
              </p14:nvContentPartPr>
              <p14:xfrm>
                <a:off x="517645" y="2979553"/>
                <a:ext cx="102240" cy="151200"/>
              </p14:xfrm>
            </p:contentPart>
          </mc:Choice>
          <mc:Fallback xmlns="">
            <p:pic>
              <p:nvPicPr>
                <p:cNvPr id="77" name="Ink 76">
                  <a:extLst>
                    <a:ext uri="{FF2B5EF4-FFF2-40B4-BE49-F238E27FC236}">
                      <a16:creationId xmlns:a16="http://schemas.microsoft.com/office/drawing/2014/main" id="{8A22D759-3A93-FF3F-5A91-426B99A274F4}"/>
                    </a:ext>
                  </a:extLst>
                </p:cNvPr>
                <p:cNvPicPr/>
                <p:nvPr/>
              </p:nvPicPr>
              <p:blipFill>
                <a:blip r:embed="rId123"/>
                <a:stretch>
                  <a:fillRect/>
                </a:stretch>
              </p:blipFill>
              <p:spPr>
                <a:xfrm>
                  <a:off x="508645" y="2970913"/>
                  <a:ext cx="1198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8" name="Ink 77">
                  <a:extLst>
                    <a:ext uri="{FF2B5EF4-FFF2-40B4-BE49-F238E27FC236}">
                      <a16:creationId xmlns:a16="http://schemas.microsoft.com/office/drawing/2014/main" id="{6F50975B-1274-45F0-BFF0-2BAACD4FF849}"/>
                    </a:ext>
                  </a:extLst>
                </p14:cNvPr>
                <p14:cNvContentPartPr/>
                <p14:nvPr/>
              </p14:nvContentPartPr>
              <p14:xfrm>
                <a:off x="624205" y="2700193"/>
                <a:ext cx="153360" cy="422640"/>
              </p14:xfrm>
            </p:contentPart>
          </mc:Choice>
          <mc:Fallback xmlns="">
            <p:pic>
              <p:nvPicPr>
                <p:cNvPr id="78" name="Ink 77">
                  <a:extLst>
                    <a:ext uri="{FF2B5EF4-FFF2-40B4-BE49-F238E27FC236}">
                      <a16:creationId xmlns:a16="http://schemas.microsoft.com/office/drawing/2014/main" id="{6F50975B-1274-45F0-BFF0-2BAACD4FF849}"/>
                    </a:ext>
                  </a:extLst>
                </p:cNvPr>
                <p:cNvPicPr/>
                <p:nvPr/>
              </p:nvPicPr>
              <p:blipFill>
                <a:blip r:embed="rId125"/>
                <a:stretch>
                  <a:fillRect/>
                </a:stretch>
              </p:blipFill>
              <p:spPr>
                <a:xfrm>
                  <a:off x="615565" y="2691553"/>
                  <a:ext cx="171000" cy="4402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0" name="Ink 79">
                  <a:extLst>
                    <a:ext uri="{FF2B5EF4-FFF2-40B4-BE49-F238E27FC236}">
                      <a16:creationId xmlns:a16="http://schemas.microsoft.com/office/drawing/2014/main" id="{8FDC0850-D45A-C750-8C65-94EB41C248AF}"/>
                    </a:ext>
                  </a:extLst>
                </p14:cNvPr>
                <p14:cNvContentPartPr/>
                <p14:nvPr/>
              </p14:nvContentPartPr>
              <p14:xfrm>
                <a:off x="1183285" y="2716393"/>
                <a:ext cx="843120" cy="570240"/>
              </p14:xfrm>
            </p:contentPart>
          </mc:Choice>
          <mc:Fallback xmlns="">
            <p:pic>
              <p:nvPicPr>
                <p:cNvPr id="80" name="Ink 79">
                  <a:extLst>
                    <a:ext uri="{FF2B5EF4-FFF2-40B4-BE49-F238E27FC236}">
                      <a16:creationId xmlns:a16="http://schemas.microsoft.com/office/drawing/2014/main" id="{8FDC0850-D45A-C750-8C65-94EB41C248AF}"/>
                    </a:ext>
                  </a:extLst>
                </p:cNvPr>
                <p:cNvPicPr/>
                <p:nvPr/>
              </p:nvPicPr>
              <p:blipFill>
                <a:blip r:embed="rId127"/>
                <a:stretch>
                  <a:fillRect/>
                </a:stretch>
              </p:blipFill>
              <p:spPr>
                <a:xfrm>
                  <a:off x="1174285" y="2707753"/>
                  <a:ext cx="860760" cy="5878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1" name="Ink 80">
                  <a:extLst>
                    <a:ext uri="{FF2B5EF4-FFF2-40B4-BE49-F238E27FC236}">
                      <a16:creationId xmlns:a16="http://schemas.microsoft.com/office/drawing/2014/main" id="{5BE71D27-25A4-D333-E60D-CDD6F77A8D46}"/>
                    </a:ext>
                  </a:extLst>
                </p14:cNvPr>
                <p14:cNvContentPartPr/>
                <p14:nvPr/>
              </p14:nvContentPartPr>
              <p14:xfrm>
                <a:off x="1379125" y="2686513"/>
                <a:ext cx="493920" cy="147600"/>
              </p14:xfrm>
            </p:contentPart>
          </mc:Choice>
          <mc:Fallback xmlns="">
            <p:pic>
              <p:nvPicPr>
                <p:cNvPr id="81" name="Ink 80">
                  <a:extLst>
                    <a:ext uri="{FF2B5EF4-FFF2-40B4-BE49-F238E27FC236}">
                      <a16:creationId xmlns:a16="http://schemas.microsoft.com/office/drawing/2014/main" id="{5BE71D27-25A4-D333-E60D-CDD6F77A8D46}"/>
                    </a:ext>
                  </a:extLst>
                </p:cNvPr>
                <p:cNvPicPr/>
                <p:nvPr/>
              </p:nvPicPr>
              <p:blipFill>
                <a:blip r:embed="rId129"/>
                <a:stretch>
                  <a:fillRect/>
                </a:stretch>
              </p:blipFill>
              <p:spPr>
                <a:xfrm>
                  <a:off x="1370125" y="2677513"/>
                  <a:ext cx="511560" cy="165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0">
            <p14:nvContentPartPr>
              <p14:cNvPr id="83" name="Ink 82">
                <a:extLst>
                  <a:ext uri="{FF2B5EF4-FFF2-40B4-BE49-F238E27FC236}">
                    <a16:creationId xmlns:a16="http://schemas.microsoft.com/office/drawing/2014/main" id="{80B1266A-8C0E-42B1-C69B-029061F8EE84}"/>
                  </a:ext>
                </a:extLst>
              </p14:cNvPr>
              <p14:cNvContentPartPr/>
              <p14:nvPr/>
            </p14:nvContentPartPr>
            <p14:xfrm>
              <a:off x="942085" y="3574993"/>
              <a:ext cx="76680" cy="1507320"/>
            </p14:xfrm>
          </p:contentPart>
        </mc:Choice>
        <mc:Fallback xmlns="">
          <p:pic>
            <p:nvPicPr>
              <p:cNvPr id="83" name="Ink 82">
                <a:extLst>
                  <a:ext uri="{FF2B5EF4-FFF2-40B4-BE49-F238E27FC236}">
                    <a16:creationId xmlns:a16="http://schemas.microsoft.com/office/drawing/2014/main" id="{80B1266A-8C0E-42B1-C69B-029061F8EE84}"/>
                  </a:ext>
                </a:extLst>
              </p:cNvPr>
              <p:cNvPicPr/>
              <p:nvPr/>
            </p:nvPicPr>
            <p:blipFill>
              <a:blip r:embed="rId131"/>
              <a:stretch>
                <a:fillRect/>
              </a:stretch>
            </p:blipFill>
            <p:spPr>
              <a:xfrm>
                <a:off x="933445" y="3566353"/>
                <a:ext cx="94320" cy="15249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4" name="Ink 83">
                <a:extLst>
                  <a:ext uri="{FF2B5EF4-FFF2-40B4-BE49-F238E27FC236}">
                    <a16:creationId xmlns:a16="http://schemas.microsoft.com/office/drawing/2014/main" id="{F800DB8F-6090-29E4-B855-AB05C85E9E0C}"/>
                  </a:ext>
                </a:extLst>
              </p14:cNvPr>
              <p14:cNvContentPartPr/>
              <p14:nvPr/>
            </p14:nvContentPartPr>
            <p14:xfrm>
              <a:off x="996805" y="3708193"/>
              <a:ext cx="2466000" cy="1361520"/>
            </p14:xfrm>
          </p:contentPart>
        </mc:Choice>
        <mc:Fallback xmlns="">
          <p:pic>
            <p:nvPicPr>
              <p:cNvPr id="84" name="Ink 83">
                <a:extLst>
                  <a:ext uri="{FF2B5EF4-FFF2-40B4-BE49-F238E27FC236}">
                    <a16:creationId xmlns:a16="http://schemas.microsoft.com/office/drawing/2014/main" id="{F800DB8F-6090-29E4-B855-AB05C85E9E0C}"/>
                  </a:ext>
                </a:extLst>
              </p:cNvPr>
              <p:cNvPicPr/>
              <p:nvPr/>
            </p:nvPicPr>
            <p:blipFill>
              <a:blip r:embed="rId133"/>
              <a:stretch>
                <a:fillRect/>
              </a:stretch>
            </p:blipFill>
            <p:spPr>
              <a:xfrm>
                <a:off x="988165" y="3699553"/>
                <a:ext cx="2483640" cy="13791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5" name="Ink 84">
                <a:extLst>
                  <a:ext uri="{FF2B5EF4-FFF2-40B4-BE49-F238E27FC236}">
                    <a16:creationId xmlns:a16="http://schemas.microsoft.com/office/drawing/2014/main" id="{DFBF34D6-95E6-FD2B-B818-6E6D8AF66A5B}"/>
                  </a:ext>
                </a:extLst>
              </p14:cNvPr>
              <p14:cNvContentPartPr/>
              <p14:nvPr/>
            </p14:nvContentPartPr>
            <p14:xfrm>
              <a:off x="1004005" y="4033633"/>
              <a:ext cx="1114200" cy="144360"/>
            </p14:xfrm>
          </p:contentPart>
        </mc:Choice>
        <mc:Fallback xmlns="">
          <p:pic>
            <p:nvPicPr>
              <p:cNvPr id="85" name="Ink 84">
                <a:extLst>
                  <a:ext uri="{FF2B5EF4-FFF2-40B4-BE49-F238E27FC236}">
                    <a16:creationId xmlns:a16="http://schemas.microsoft.com/office/drawing/2014/main" id="{DFBF34D6-95E6-FD2B-B818-6E6D8AF66A5B}"/>
                  </a:ext>
                </a:extLst>
              </p:cNvPr>
              <p:cNvPicPr/>
              <p:nvPr/>
            </p:nvPicPr>
            <p:blipFill>
              <a:blip r:embed="rId135"/>
              <a:stretch>
                <a:fillRect/>
              </a:stretch>
            </p:blipFill>
            <p:spPr>
              <a:xfrm>
                <a:off x="995005" y="4024993"/>
                <a:ext cx="1131840" cy="162000"/>
              </a:xfrm>
              <a:prstGeom prst="rect">
                <a:avLst/>
              </a:prstGeom>
            </p:spPr>
          </p:pic>
        </mc:Fallback>
      </mc:AlternateContent>
      <p:grpSp>
        <p:nvGrpSpPr>
          <p:cNvPr id="100" name="Group 99">
            <a:extLst>
              <a:ext uri="{FF2B5EF4-FFF2-40B4-BE49-F238E27FC236}">
                <a16:creationId xmlns:a16="http://schemas.microsoft.com/office/drawing/2014/main" id="{2431B6E9-ACF2-5AB1-2526-2A85FA41AF58}"/>
              </a:ext>
            </a:extLst>
          </p:cNvPr>
          <p:cNvGrpSpPr/>
          <p:nvPr/>
        </p:nvGrpSpPr>
        <p:grpSpPr>
          <a:xfrm>
            <a:off x="2197765" y="3771913"/>
            <a:ext cx="1008360" cy="1342800"/>
            <a:chOff x="2197765" y="3771913"/>
            <a:chExt cx="1008360" cy="1342800"/>
          </a:xfrm>
        </p:grpSpPr>
        <mc:AlternateContent xmlns:mc="http://schemas.openxmlformats.org/markup-compatibility/2006" xmlns:p14="http://schemas.microsoft.com/office/powerpoint/2010/main">
          <mc:Choice Requires="p14">
            <p:contentPart p14:bwMode="auto" r:id="rId136">
              <p14:nvContentPartPr>
                <p14:cNvPr id="86" name="Ink 85">
                  <a:extLst>
                    <a:ext uri="{FF2B5EF4-FFF2-40B4-BE49-F238E27FC236}">
                      <a16:creationId xmlns:a16="http://schemas.microsoft.com/office/drawing/2014/main" id="{76756BA3-8469-BA58-499A-354D97CB39BF}"/>
                    </a:ext>
                  </a:extLst>
                </p14:cNvPr>
                <p14:cNvContentPartPr/>
                <p14:nvPr/>
              </p14:nvContentPartPr>
              <p14:xfrm>
                <a:off x="2323765" y="4461673"/>
                <a:ext cx="284760" cy="187200"/>
              </p14:xfrm>
            </p:contentPart>
          </mc:Choice>
          <mc:Fallback xmlns="">
            <p:pic>
              <p:nvPicPr>
                <p:cNvPr id="86" name="Ink 85">
                  <a:extLst>
                    <a:ext uri="{FF2B5EF4-FFF2-40B4-BE49-F238E27FC236}">
                      <a16:creationId xmlns:a16="http://schemas.microsoft.com/office/drawing/2014/main" id="{76756BA3-8469-BA58-499A-354D97CB39BF}"/>
                    </a:ext>
                  </a:extLst>
                </p:cNvPr>
                <p:cNvPicPr/>
                <p:nvPr/>
              </p:nvPicPr>
              <p:blipFill>
                <a:blip r:embed="rId137"/>
                <a:stretch>
                  <a:fillRect/>
                </a:stretch>
              </p:blipFill>
              <p:spPr>
                <a:xfrm>
                  <a:off x="2314765" y="4453033"/>
                  <a:ext cx="3024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7" name="Ink 86">
                  <a:extLst>
                    <a:ext uri="{FF2B5EF4-FFF2-40B4-BE49-F238E27FC236}">
                      <a16:creationId xmlns:a16="http://schemas.microsoft.com/office/drawing/2014/main" id="{EA6A8CC7-C377-29E5-1189-E9BAADBE7376}"/>
                    </a:ext>
                  </a:extLst>
                </p14:cNvPr>
                <p14:cNvContentPartPr/>
                <p14:nvPr/>
              </p14:nvContentPartPr>
              <p14:xfrm>
                <a:off x="2683405" y="4595593"/>
                <a:ext cx="68040" cy="115920"/>
              </p14:xfrm>
            </p:contentPart>
          </mc:Choice>
          <mc:Fallback xmlns="">
            <p:pic>
              <p:nvPicPr>
                <p:cNvPr id="87" name="Ink 86">
                  <a:extLst>
                    <a:ext uri="{FF2B5EF4-FFF2-40B4-BE49-F238E27FC236}">
                      <a16:creationId xmlns:a16="http://schemas.microsoft.com/office/drawing/2014/main" id="{EA6A8CC7-C377-29E5-1189-E9BAADBE7376}"/>
                    </a:ext>
                  </a:extLst>
                </p:cNvPr>
                <p:cNvPicPr/>
                <p:nvPr/>
              </p:nvPicPr>
              <p:blipFill>
                <a:blip r:embed="rId139"/>
                <a:stretch>
                  <a:fillRect/>
                </a:stretch>
              </p:blipFill>
              <p:spPr>
                <a:xfrm>
                  <a:off x="2674765" y="4586953"/>
                  <a:ext cx="856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8" name="Ink 87">
                  <a:extLst>
                    <a:ext uri="{FF2B5EF4-FFF2-40B4-BE49-F238E27FC236}">
                      <a16:creationId xmlns:a16="http://schemas.microsoft.com/office/drawing/2014/main" id="{75C43967-189D-8D55-5EFB-108920F48B38}"/>
                    </a:ext>
                  </a:extLst>
                </p14:cNvPr>
                <p14:cNvContentPartPr/>
                <p14:nvPr/>
              </p14:nvContentPartPr>
              <p14:xfrm>
                <a:off x="2207485" y="4219033"/>
                <a:ext cx="186480" cy="895680"/>
              </p14:xfrm>
            </p:contentPart>
          </mc:Choice>
          <mc:Fallback xmlns="">
            <p:pic>
              <p:nvPicPr>
                <p:cNvPr id="88" name="Ink 87">
                  <a:extLst>
                    <a:ext uri="{FF2B5EF4-FFF2-40B4-BE49-F238E27FC236}">
                      <a16:creationId xmlns:a16="http://schemas.microsoft.com/office/drawing/2014/main" id="{75C43967-189D-8D55-5EFB-108920F48B38}"/>
                    </a:ext>
                  </a:extLst>
                </p:cNvPr>
                <p:cNvPicPr/>
                <p:nvPr/>
              </p:nvPicPr>
              <p:blipFill>
                <a:blip r:embed="rId141"/>
                <a:stretch>
                  <a:fillRect/>
                </a:stretch>
              </p:blipFill>
              <p:spPr>
                <a:xfrm>
                  <a:off x="2198485" y="4210033"/>
                  <a:ext cx="204120" cy="9133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9" name="Ink 88">
                  <a:extLst>
                    <a:ext uri="{FF2B5EF4-FFF2-40B4-BE49-F238E27FC236}">
                      <a16:creationId xmlns:a16="http://schemas.microsoft.com/office/drawing/2014/main" id="{FD3EE49B-90B8-50EE-BC7F-ED7406D91B1B}"/>
                    </a:ext>
                  </a:extLst>
                </p14:cNvPr>
                <p14:cNvContentPartPr/>
                <p14:nvPr/>
              </p14:nvContentPartPr>
              <p14:xfrm>
                <a:off x="2204245" y="4162513"/>
                <a:ext cx="123480" cy="146880"/>
              </p14:xfrm>
            </p:contentPart>
          </mc:Choice>
          <mc:Fallback xmlns="">
            <p:pic>
              <p:nvPicPr>
                <p:cNvPr id="89" name="Ink 88">
                  <a:extLst>
                    <a:ext uri="{FF2B5EF4-FFF2-40B4-BE49-F238E27FC236}">
                      <a16:creationId xmlns:a16="http://schemas.microsoft.com/office/drawing/2014/main" id="{FD3EE49B-90B8-50EE-BC7F-ED7406D91B1B}"/>
                    </a:ext>
                  </a:extLst>
                </p:cNvPr>
                <p:cNvPicPr/>
                <p:nvPr/>
              </p:nvPicPr>
              <p:blipFill>
                <a:blip r:embed="rId143"/>
                <a:stretch>
                  <a:fillRect/>
                </a:stretch>
              </p:blipFill>
              <p:spPr>
                <a:xfrm>
                  <a:off x="2195605" y="4153873"/>
                  <a:ext cx="1411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0" name="Ink 89">
                  <a:extLst>
                    <a:ext uri="{FF2B5EF4-FFF2-40B4-BE49-F238E27FC236}">
                      <a16:creationId xmlns:a16="http://schemas.microsoft.com/office/drawing/2014/main" id="{2827B9C8-2513-E99A-AEEB-292D752306AB}"/>
                    </a:ext>
                  </a:extLst>
                </p14:cNvPr>
                <p14:cNvContentPartPr/>
                <p14:nvPr/>
              </p14:nvContentPartPr>
              <p14:xfrm>
                <a:off x="2210725" y="3771913"/>
                <a:ext cx="120240" cy="389160"/>
              </p14:xfrm>
            </p:contentPart>
          </mc:Choice>
          <mc:Fallback xmlns="">
            <p:pic>
              <p:nvPicPr>
                <p:cNvPr id="90" name="Ink 89">
                  <a:extLst>
                    <a:ext uri="{FF2B5EF4-FFF2-40B4-BE49-F238E27FC236}">
                      <a16:creationId xmlns:a16="http://schemas.microsoft.com/office/drawing/2014/main" id="{2827B9C8-2513-E99A-AEEB-292D752306AB}"/>
                    </a:ext>
                  </a:extLst>
                </p:cNvPr>
                <p:cNvPicPr/>
                <p:nvPr/>
              </p:nvPicPr>
              <p:blipFill>
                <a:blip r:embed="rId145"/>
                <a:stretch>
                  <a:fillRect/>
                </a:stretch>
              </p:blipFill>
              <p:spPr>
                <a:xfrm>
                  <a:off x="2202085" y="3763273"/>
                  <a:ext cx="137880" cy="4068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1" name="Ink 90">
                  <a:extLst>
                    <a:ext uri="{FF2B5EF4-FFF2-40B4-BE49-F238E27FC236}">
                      <a16:creationId xmlns:a16="http://schemas.microsoft.com/office/drawing/2014/main" id="{7289249A-FEE8-8893-1F64-81928ADE26E2}"/>
                    </a:ext>
                  </a:extLst>
                </p14:cNvPr>
                <p14:cNvContentPartPr/>
                <p14:nvPr/>
              </p14:nvContentPartPr>
              <p14:xfrm>
                <a:off x="2197765" y="3779473"/>
                <a:ext cx="114480" cy="138600"/>
              </p14:xfrm>
            </p:contentPart>
          </mc:Choice>
          <mc:Fallback xmlns="">
            <p:pic>
              <p:nvPicPr>
                <p:cNvPr id="91" name="Ink 90">
                  <a:extLst>
                    <a:ext uri="{FF2B5EF4-FFF2-40B4-BE49-F238E27FC236}">
                      <a16:creationId xmlns:a16="http://schemas.microsoft.com/office/drawing/2014/main" id="{7289249A-FEE8-8893-1F64-81928ADE26E2}"/>
                    </a:ext>
                  </a:extLst>
                </p:cNvPr>
                <p:cNvPicPr/>
                <p:nvPr/>
              </p:nvPicPr>
              <p:blipFill>
                <a:blip r:embed="rId147"/>
                <a:stretch>
                  <a:fillRect/>
                </a:stretch>
              </p:blipFill>
              <p:spPr>
                <a:xfrm>
                  <a:off x="2189125" y="3770833"/>
                  <a:ext cx="1321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2" name="Ink 91">
                  <a:extLst>
                    <a:ext uri="{FF2B5EF4-FFF2-40B4-BE49-F238E27FC236}">
                      <a16:creationId xmlns:a16="http://schemas.microsoft.com/office/drawing/2014/main" id="{FCDA0356-2892-B231-A165-E7D8A48C153E}"/>
                    </a:ext>
                  </a:extLst>
                </p14:cNvPr>
                <p14:cNvContentPartPr/>
                <p14:nvPr/>
              </p14:nvContentPartPr>
              <p14:xfrm>
                <a:off x="2203525" y="4214713"/>
                <a:ext cx="82080" cy="57600"/>
              </p14:xfrm>
            </p:contentPart>
          </mc:Choice>
          <mc:Fallback xmlns="">
            <p:pic>
              <p:nvPicPr>
                <p:cNvPr id="92" name="Ink 91">
                  <a:extLst>
                    <a:ext uri="{FF2B5EF4-FFF2-40B4-BE49-F238E27FC236}">
                      <a16:creationId xmlns:a16="http://schemas.microsoft.com/office/drawing/2014/main" id="{FCDA0356-2892-B231-A165-E7D8A48C153E}"/>
                    </a:ext>
                  </a:extLst>
                </p:cNvPr>
                <p:cNvPicPr/>
                <p:nvPr/>
              </p:nvPicPr>
              <p:blipFill>
                <a:blip r:embed="rId149"/>
                <a:stretch>
                  <a:fillRect/>
                </a:stretch>
              </p:blipFill>
              <p:spPr>
                <a:xfrm>
                  <a:off x="2194525" y="4205713"/>
                  <a:ext cx="997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4" name="Ink 93">
                  <a:extLst>
                    <a:ext uri="{FF2B5EF4-FFF2-40B4-BE49-F238E27FC236}">
                      <a16:creationId xmlns:a16="http://schemas.microsoft.com/office/drawing/2014/main" id="{8B24CAC2-2BEC-0883-5F7C-9147FBA636B4}"/>
                    </a:ext>
                  </a:extLst>
                </p14:cNvPr>
                <p14:cNvContentPartPr/>
                <p14:nvPr/>
              </p14:nvContentPartPr>
              <p14:xfrm>
                <a:off x="2492605" y="3820513"/>
                <a:ext cx="184680" cy="139680"/>
              </p14:xfrm>
            </p:contentPart>
          </mc:Choice>
          <mc:Fallback xmlns="">
            <p:pic>
              <p:nvPicPr>
                <p:cNvPr id="94" name="Ink 93">
                  <a:extLst>
                    <a:ext uri="{FF2B5EF4-FFF2-40B4-BE49-F238E27FC236}">
                      <a16:creationId xmlns:a16="http://schemas.microsoft.com/office/drawing/2014/main" id="{8B24CAC2-2BEC-0883-5F7C-9147FBA636B4}"/>
                    </a:ext>
                  </a:extLst>
                </p:cNvPr>
                <p:cNvPicPr/>
                <p:nvPr/>
              </p:nvPicPr>
              <p:blipFill>
                <a:blip r:embed="rId151"/>
                <a:stretch>
                  <a:fillRect/>
                </a:stretch>
              </p:blipFill>
              <p:spPr>
                <a:xfrm>
                  <a:off x="2483605" y="3811873"/>
                  <a:ext cx="2023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5" name="Ink 94">
                  <a:extLst>
                    <a:ext uri="{FF2B5EF4-FFF2-40B4-BE49-F238E27FC236}">
                      <a16:creationId xmlns:a16="http://schemas.microsoft.com/office/drawing/2014/main" id="{5CC27FED-5B9D-8F9D-CA7D-73669219F487}"/>
                    </a:ext>
                  </a:extLst>
                </p14:cNvPr>
                <p14:cNvContentPartPr/>
                <p14:nvPr/>
              </p14:nvContentPartPr>
              <p14:xfrm>
                <a:off x="2487205" y="3945073"/>
                <a:ext cx="153720" cy="85680"/>
              </p14:xfrm>
            </p:contentPart>
          </mc:Choice>
          <mc:Fallback xmlns="">
            <p:pic>
              <p:nvPicPr>
                <p:cNvPr id="95" name="Ink 94">
                  <a:extLst>
                    <a:ext uri="{FF2B5EF4-FFF2-40B4-BE49-F238E27FC236}">
                      <a16:creationId xmlns:a16="http://schemas.microsoft.com/office/drawing/2014/main" id="{5CC27FED-5B9D-8F9D-CA7D-73669219F487}"/>
                    </a:ext>
                  </a:extLst>
                </p:cNvPr>
                <p:cNvPicPr/>
                <p:nvPr/>
              </p:nvPicPr>
              <p:blipFill>
                <a:blip r:embed="rId153"/>
                <a:stretch>
                  <a:fillRect/>
                </a:stretch>
              </p:blipFill>
              <p:spPr>
                <a:xfrm>
                  <a:off x="2478205" y="3936073"/>
                  <a:ext cx="1713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6" name="Ink 95">
                  <a:extLst>
                    <a:ext uri="{FF2B5EF4-FFF2-40B4-BE49-F238E27FC236}">
                      <a16:creationId xmlns:a16="http://schemas.microsoft.com/office/drawing/2014/main" id="{624D0565-ADF4-88F2-ABC9-E6ADB3FACDAC}"/>
                    </a:ext>
                  </a:extLst>
                </p14:cNvPr>
                <p14:cNvContentPartPr/>
                <p14:nvPr/>
              </p14:nvContentPartPr>
              <p14:xfrm>
                <a:off x="2723365" y="3812953"/>
                <a:ext cx="176400" cy="210240"/>
              </p14:xfrm>
            </p:contentPart>
          </mc:Choice>
          <mc:Fallback xmlns="">
            <p:pic>
              <p:nvPicPr>
                <p:cNvPr id="96" name="Ink 95">
                  <a:extLst>
                    <a:ext uri="{FF2B5EF4-FFF2-40B4-BE49-F238E27FC236}">
                      <a16:creationId xmlns:a16="http://schemas.microsoft.com/office/drawing/2014/main" id="{624D0565-ADF4-88F2-ABC9-E6ADB3FACDAC}"/>
                    </a:ext>
                  </a:extLst>
                </p:cNvPr>
                <p:cNvPicPr/>
                <p:nvPr/>
              </p:nvPicPr>
              <p:blipFill>
                <a:blip r:embed="rId155"/>
                <a:stretch>
                  <a:fillRect/>
                </a:stretch>
              </p:blipFill>
              <p:spPr>
                <a:xfrm>
                  <a:off x="2714725" y="3803953"/>
                  <a:ext cx="19404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8" name="Ink 97">
                  <a:extLst>
                    <a:ext uri="{FF2B5EF4-FFF2-40B4-BE49-F238E27FC236}">
                      <a16:creationId xmlns:a16="http://schemas.microsoft.com/office/drawing/2014/main" id="{D0AD1BE7-59A7-9A7A-0DF0-DC5962B67C15}"/>
                    </a:ext>
                  </a:extLst>
                </p14:cNvPr>
                <p14:cNvContentPartPr/>
                <p14:nvPr/>
              </p14:nvContentPartPr>
              <p14:xfrm>
                <a:off x="2918485" y="3925633"/>
                <a:ext cx="109080" cy="121320"/>
              </p14:xfrm>
            </p:contentPart>
          </mc:Choice>
          <mc:Fallback xmlns="">
            <p:pic>
              <p:nvPicPr>
                <p:cNvPr id="98" name="Ink 97">
                  <a:extLst>
                    <a:ext uri="{FF2B5EF4-FFF2-40B4-BE49-F238E27FC236}">
                      <a16:creationId xmlns:a16="http://schemas.microsoft.com/office/drawing/2014/main" id="{D0AD1BE7-59A7-9A7A-0DF0-DC5962B67C15}"/>
                    </a:ext>
                  </a:extLst>
                </p:cNvPr>
                <p:cNvPicPr/>
                <p:nvPr/>
              </p:nvPicPr>
              <p:blipFill>
                <a:blip r:embed="rId157"/>
                <a:stretch>
                  <a:fillRect/>
                </a:stretch>
              </p:blipFill>
              <p:spPr>
                <a:xfrm>
                  <a:off x="2909485" y="3916993"/>
                  <a:ext cx="1267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9" name="Ink 98">
                  <a:extLst>
                    <a:ext uri="{FF2B5EF4-FFF2-40B4-BE49-F238E27FC236}">
                      <a16:creationId xmlns:a16="http://schemas.microsoft.com/office/drawing/2014/main" id="{3FC8FF19-55C3-0724-7BAD-77A0071710BE}"/>
                    </a:ext>
                  </a:extLst>
                </p14:cNvPr>
                <p14:cNvContentPartPr/>
                <p14:nvPr/>
              </p14:nvContentPartPr>
              <p14:xfrm>
                <a:off x="3017125" y="3814033"/>
                <a:ext cx="189000" cy="215640"/>
              </p14:xfrm>
            </p:contentPart>
          </mc:Choice>
          <mc:Fallback xmlns="">
            <p:pic>
              <p:nvPicPr>
                <p:cNvPr id="99" name="Ink 98">
                  <a:extLst>
                    <a:ext uri="{FF2B5EF4-FFF2-40B4-BE49-F238E27FC236}">
                      <a16:creationId xmlns:a16="http://schemas.microsoft.com/office/drawing/2014/main" id="{3FC8FF19-55C3-0724-7BAD-77A0071710BE}"/>
                    </a:ext>
                  </a:extLst>
                </p:cNvPr>
                <p:cNvPicPr/>
                <p:nvPr/>
              </p:nvPicPr>
              <p:blipFill>
                <a:blip r:embed="rId159"/>
                <a:stretch>
                  <a:fillRect/>
                </a:stretch>
              </p:blipFill>
              <p:spPr>
                <a:xfrm>
                  <a:off x="3008125" y="3805393"/>
                  <a:ext cx="206640" cy="233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0">
            <p14:nvContentPartPr>
              <p14:cNvPr id="101" name="Ink 100">
                <a:extLst>
                  <a:ext uri="{FF2B5EF4-FFF2-40B4-BE49-F238E27FC236}">
                    <a16:creationId xmlns:a16="http://schemas.microsoft.com/office/drawing/2014/main" id="{A6EF9D49-FAFD-381A-7B69-80799344739C}"/>
                  </a:ext>
                </a:extLst>
              </p14:cNvPr>
              <p14:cNvContentPartPr/>
              <p14:nvPr/>
            </p14:nvContentPartPr>
            <p14:xfrm>
              <a:off x="1025605" y="4197433"/>
              <a:ext cx="1029960" cy="754200"/>
            </p14:xfrm>
          </p:contentPart>
        </mc:Choice>
        <mc:Fallback xmlns="">
          <p:pic>
            <p:nvPicPr>
              <p:cNvPr id="101" name="Ink 100">
                <a:extLst>
                  <a:ext uri="{FF2B5EF4-FFF2-40B4-BE49-F238E27FC236}">
                    <a16:creationId xmlns:a16="http://schemas.microsoft.com/office/drawing/2014/main" id="{A6EF9D49-FAFD-381A-7B69-80799344739C}"/>
                  </a:ext>
                </a:extLst>
              </p:cNvPr>
              <p:cNvPicPr/>
              <p:nvPr/>
            </p:nvPicPr>
            <p:blipFill>
              <a:blip r:embed="rId161"/>
              <a:stretch>
                <a:fillRect/>
              </a:stretch>
            </p:blipFill>
            <p:spPr>
              <a:xfrm>
                <a:off x="971605" y="4089793"/>
                <a:ext cx="1137600" cy="9698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2" name="Ink 101">
                <a:extLst>
                  <a:ext uri="{FF2B5EF4-FFF2-40B4-BE49-F238E27FC236}">
                    <a16:creationId xmlns:a16="http://schemas.microsoft.com/office/drawing/2014/main" id="{ED6F7BDF-A4CF-B87B-28E8-1197FACB89A4}"/>
                  </a:ext>
                </a:extLst>
              </p14:cNvPr>
              <p14:cNvContentPartPr/>
              <p14:nvPr/>
            </p14:nvContentPartPr>
            <p14:xfrm>
              <a:off x="2017045" y="4284193"/>
              <a:ext cx="48240" cy="372240"/>
            </p14:xfrm>
          </p:contentPart>
        </mc:Choice>
        <mc:Fallback xmlns="">
          <p:pic>
            <p:nvPicPr>
              <p:cNvPr id="102" name="Ink 101">
                <a:extLst>
                  <a:ext uri="{FF2B5EF4-FFF2-40B4-BE49-F238E27FC236}">
                    <a16:creationId xmlns:a16="http://schemas.microsoft.com/office/drawing/2014/main" id="{ED6F7BDF-A4CF-B87B-28E8-1197FACB89A4}"/>
                  </a:ext>
                </a:extLst>
              </p:cNvPr>
              <p:cNvPicPr/>
              <p:nvPr/>
            </p:nvPicPr>
            <p:blipFill>
              <a:blip r:embed="rId163"/>
              <a:stretch>
                <a:fillRect/>
              </a:stretch>
            </p:blipFill>
            <p:spPr>
              <a:xfrm>
                <a:off x="1963405" y="4176553"/>
                <a:ext cx="155880" cy="5878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3" name="Ink 102">
                <a:extLst>
                  <a:ext uri="{FF2B5EF4-FFF2-40B4-BE49-F238E27FC236}">
                    <a16:creationId xmlns:a16="http://schemas.microsoft.com/office/drawing/2014/main" id="{862F862B-FADB-5B38-50BE-213CEDD01BF3}"/>
                  </a:ext>
                </a:extLst>
              </p14:cNvPr>
              <p14:cNvContentPartPr/>
              <p14:nvPr/>
            </p14:nvContentPartPr>
            <p14:xfrm>
              <a:off x="1344205" y="4896913"/>
              <a:ext cx="284760" cy="67320"/>
            </p14:xfrm>
          </p:contentPart>
        </mc:Choice>
        <mc:Fallback xmlns="">
          <p:pic>
            <p:nvPicPr>
              <p:cNvPr id="103" name="Ink 102">
                <a:extLst>
                  <a:ext uri="{FF2B5EF4-FFF2-40B4-BE49-F238E27FC236}">
                    <a16:creationId xmlns:a16="http://schemas.microsoft.com/office/drawing/2014/main" id="{862F862B-FADB-5B38-50BE-213CEDD01BF3}"/>
                  </a:ext>
                </a:extLst>
              </p:cNvPr>
              <p:cNvPicPr/>
              <p:nvPr/>
            </p:nvPicPr>
            <p:blipFill>
              <a:blip r:embed="rId165"/>
              <a:stretch>
                <a:fillRect/>
              </a:stretch>
            </p:blipFill>
            <p:spPr>
              <a:xfrm>
                <a:off x="1290565" y="4788913"/>
                <a:ext cx="392400" cy="282960"/>
              </a:xfrm>
              <a:prstGeom prst="rect">
                <a:avLst/>
              </a:prstGeom>
            </p:spPr>
          </p:pic>
        </mc:Fallback>
      </mc:AlternateContent>
    </p:spTree>
    <p:extLst>
      <p:ext uri="{BB962C8B-B14F-4D97-AF65-F5344CB8AC3E}">
        <p14:creationId xmlns:p14="http://schemas.microsoft.com/office/powerpoint/2010/main" val="1261172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AE950D1-7784-A13D-B9F3-41FC984E2FEE}"/>
              </a:ext>
            </a:extLst>
          </p:cNvPr>
          <p:cNvGrpSpPr/>
          <p:nvPr/>
        </p:nvGrpSpPr>
        <p:grpSpPr>
          <a:xfrm>
            <a:off x="667045" y="169033"/>
            <a:ext cx="4385880" cy="548280"/>
            <a:chOff x="667045" y="169033"/>
            <a:chExt cx="4385880" cy="54828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FB76B638-1388-F1BB-F870-FCFBD55D4ECC}"/>
                    </a:ext>
                  </a:extLst>
                </p14:cNvPr>
                <p14:cNvContentPartPr/>
                <p14:nvPr/>
              </p14:nvContentPartPr>
              <p14:xfrm>
                <a:off x="667045" y="207913"/>
                <a:ext cx="379080" cy="332640"/>
              </p14:xfrm>
            </p:contentPart>
          </mc:Choice>
          <mc:Fallback xmlns="">
            <p:pic>
              <p:nvPicPr>
                <p:cNvPr id="2" name="Ink 1">
                  <a:extLst>
                    <a:ext uri="{FF2B5EF4-FFF2-40B4-BE49-F238E27FC236}">
                      <a16:creationId xmlns:a16="http://schemas.microsoft.com/office/drawing/2014/main" id="{FB76B638-1388-F1BB-F870-FCFBD55D4ECC}"/>
                    </a:ext>
                  </a:extLst>
                </p:cNvPr>
                <p:cNvPicPr/>
                <p:nvPr/>
              </p:nvPicPr>
              <p:blipFill>
                <a:blip r:embed="rId3"/>
                <a:stretch>
                  <a:fillRect/>
                </a:stretch>
              </p:blipFill>
              <p:spPr>
                <a:xfrm>
                  <a:off x="658045" y="199273"/>
                  <a:ext cx="39672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514D7FFB-85B9-08AF-904E-BCF4F7DD3989}"/>
                    </a:ext>
                  </a:extLst>
                </p14:cNvPr>
                <p14:cNvContentPartPr/>
                <p14:nvPr/>
              </p14:nvContentPartPr>
              <p14:xfrm>
                <a:off x="860365" y="373513"/>
                <a:ext cx="108000" cy="268560"/>
              </p14:xfrm>
            </p:contentPart>
          </mc:Choice>
          <mc:Fallback xmlns="">
            <p:pic>
              <p:nvPicPr>
                <p:cNvPr id="3" name="Ink 2">
                  <a:extLst>
                    <a:ext uri="{FF2B5EF4-FFF2-40B4-BE49-F238E27FC236}">
                      <a16:creationId xmlns:a16="http://schemas.microsoft.com/office/drawing/2014/main" id="{514D7FFB-85B9-08AF-904E-BCF4F7DD3989}"/>
                    </a:ext>
                  </a:extLst>
                </p:cNvPr>
                <p:cNvPicPr/>
                <p:nvPr/>
              </p:nvPicPr>
              <p:blipFill>
                <a:blip r:embed="rId5"/>
                <a:stretch>
                  <a:fillRect/>
                </a:stretch>
              </p:blipFill>
              <p:spPr>
                <a:xfrm>
                  <a:off x="851365" y="364873"/>
                  <a:ext cx="12564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3A9EA1F1-C886-EFB6-5421-E6B188EE3A22}"/>
                    </a:ext>
                  </a:extLst>
                </p14:cNvPr>
                <p14:cNvContentPartPr/>
                <p14:nvPr/>
              </p14:nvContentPartPr>
              <p14:xfrm>
                <a:off x="930925" y="169033"/>
                <a:ext cx="1584000" cy="548280"/>
              </p14:xfrm>
            </p:contentPart>
          </mc:Choice>
          <mc:Fallback xmlns="">
            <p:pic>
              <p:nvPicPr>
                <p:cNvPr id="4" name="Ink 3">
                  <a:extLst>
                    <a:ext uri="{FF2B5EF4-FFF2-40B4-BE49-F238E27FC236}">
                      <a16:creationId xmlns:a16="http://schemas.microsoft.com/office/drawing/2014/main" id="{3A9EA1F1-C886-EFB6-5421-E6B188EE3A22}"/>
                    </a:ext>
                  </a:extLst>
                </p:cNvPr>
                <p:cNvPicPr/>
                <p:nvPr/>
              </p:nvPicPr>
              <p:blipFill>
                <a:blip r:embed="rId7"/>
                <a:stretch>
                  <a:fillRect/>
                </a:stretch>
              </p:blipFill>
              <p:spPr>
                <a:xfrm>
                  <a:off x="921925" y="160393"/>
                  <a:ext cx="1601640" cy="565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412FEB0F-70C4-3489-B12A-D36C196E4B21}"/>
                    </a:ext>
                  </a:extLst>
                </p14:cNvPr>
                <p14:cNvContentPartPr/>
                <p14:nvPr/>
              </p14:nvContentPartPr>
              <p14:xfrm>
                <a:off x="1698805" y="247513"/>
                <a:ext cx="315720" cy="44280"/>
              </p14:xfrm>
            </p:contentPart>
          </mc:Choice>
          <mc:Fallback xmlns="">
            <p:pic>
              <p:nvPicPr>
                <p:cNvPr id="5" name="Ink 4">
                  <a:extLst>
                    <a:ext uri="{FF2B5EF4-FFF2-40B4-BE49-F238E27FC236}">
                      <a16:creationId xmlns:a16="http://schemas.microsoft.com/office/drawing/2014/main" id="{412FEB0F-70C4-3489-B12A-D36C196E4B21}"/>
                    </a:ext>
                  </a:extLst>
                </p:cNvPr>
                <p:cNvPicPr/>
                <p:nvPr/>
              </p:nvPicPr>
              <p:blipFill>
                <a:blip r:embed="rId9"/>
                <a:stretch>
                  <a:fillRect/>
                </a:stretch>
              </p:blipFill>
              <p:spPr>
                <a:xfrm>
                  <a:off x="1689805" y="238873"/>
                  <a:ext cx="3333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4C3E95B9-456C-A016-9823-5583B8F3FFAB}"/>
                    </a:ext>
                  </a:extLst>
                </p14:cNvPr>
                <p14:cNvContentPartPr/>
                <p14:nvPr/>
              </p14:nvContentPartPr>
              <p14:xfrm>
                <a:off x="2730925" y="203233"/>
                <a:ext cx="2322000" cy="500760"/>
              </p14:xfrm>
            </p:contentPart>
          </mc:Choice>
          <mc:Fallback xmlns="">
            <p:pic>
              <p:nvPicPr>
                <p:cNvPr id="9" name="Ink 8">
                  <a:extLst>
                    <a:ext uri="{FF2B5EF4-FFF2-40B4-BE49-F238E27FC236}">
                      <a16:creationId xmlns:a16="http://schemas.microsoft.com/office/drawing/2014/main" id="{4C3E95B9-456C-A016-9823-5583B8F3FFAB}"/>
                    </a:ext>
                  </a:extLst>
                </p:cNvPr>
                <p:cNvPicPr/>
                <p:nvPr/>
              </p:nvPicPr>
              <p:blipFill>
                <a:blip r:embed="rId11"/>
                <a:stretch>
                  <a:fillRect/>
                </a:stretch>
              </p:blipFill>
              <p:spPr>
                <a:xfrm>
                  <a:off x="2721925" y="194233"/>
                  <a:ext cx="2339640" cy="518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5C50B81D-B9C0-8D02-49D3-57577D53E21A}"/>
                    </a:ext>
                  </a:extLst>
                </p14:cNvPr>
                <p14:cNvContentPartPr/>
                <p14:nvPr/>
              </p14:nvContentPartPr>
              <p14:xfrm>
                <a:off x="4484845" y="211873"/>
                <a:ext cx="39960" cy="15480"/>
              </p14:xfrm>
            </p:contentPart>
          </mc:Choice>
          <mc:Fallback xmlns="">
            <p:pic>
              <p:nvPicPr>
                <p:cNvPr id="10" name="Ink 9">
                  <a:extLst>
                    <a:ext uri="{FF2B5EF4-FFF2-40B4-BE49-F238E27FC236}">
                      <a16:creationId xmlns:a16="http://schemas.microsoft.com/office/drawing/2014/main" id="{5C50B81D-B9C0-8D02-49D3-57577D53E21A}"/>
                    </a:ext>
                  </a:extLst>
                </p:cNvPr>
                <p:cNvPicPr/>
                <p:nvPr/>
              </p:nvPicPr>
              <p:blipFill>
                <a:blip r:embed="rId13"/>
                <a:stretch>
                  <a:fillRect/>
                </a:stretch>
              </p:blipFill>
              <p:spPr>
                <a:xfrm>
                  <a:off x="4476205" y="202873"/>
                  <a:ext cx="57600" cy="33120"/>
                </a:xfrm>
                <a:prstGeom prst="rect">
                  <a:avLst/>
                </a:prstGeom>
              </p:spPr>
            </p:pic>
          </mc:Fallback>
        </mc:AlternateContent>
      </p:grpSp>
      <p:grpSp>
        <p:nvGrpSpPr>
          <p:cNvPr id="15" name="Group 14">
            <a:extLst>
              <a:ext uri="{FF2B5EF4-FFF2-40B4-BE49-F238E27FC236}">
                <a16:creationId xmlns:a16="http://schemas.microsoft.com/office/drawing/2014/main" id="{C29DA8D2-3E25-833C-EF19-43C39B5D895A}"/>
              </a:ext>
            </a:extLst>
          </p:cNvPr>
          <p:cNvGrpSpPr/>
          <p:nvPr/>
        </p:nvGrpSpPr>
        <p:grpSpPr>
          <a:xfrm>
            <a:off x="5337325" y="146353"/>
            <a:ext cx="2607120" cy="463320"/>
            <a:chOff x="5337325" y="146353"/>
            <a:chExt cx="2607120" cy="463320"/>
          </a:xfrm>
        </p:grpSpPr>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EA481C89-0632-9745-7FCF-C5DDBCDFE1CA}"/>
                    </a:ext>
                  </a:extLst>
                </p14:cNvPr>
                <p14:cNvContentPartPr/>
                <p14:nvPr/>
              </p14:nvContentPartPr>
              <p14:xfrm>
                <a:off x="5337325" y="146353"/>
                <a:ext cx="2607120" cy="463320"/>
              </p14:xfrm>
            </p:contentPart>
          </mc:Choice>
          <mc:Fallback xmlns="">
            <p:pic>
              <p:nvPicPr>
                <p:cNvPr id="12" name="Ink 11">
                  <a:extLst>
                    <a:ext uri="{FF2B5EF4-FFF2-40B4-BE49-F238E27FC236}">
                      <a16:creationId xmlns:a16="http://schemas.microsoft.com/office/drawing/2014/main" id="{EA481C89-0632-9745-7FCF-C5DDBCDFE1CA}"/>
                    </a:ext>
                  </a:extLst>
                </p:cNvPr>
                <p:cNvPicPr/>
                <p:nvPr/>
              </p:nvPicPr>
              <p:blipFill>
                <a:blip r:embed="rId15"/>
                <a:stretch>
                  <a:fillRect/>
                </a:stretch>
              </p:blipFill>
              <p:spPr>
                <a:xfrm>
                  <a:off x="5328685" y="137713"/>
                  <a:ext cx="2624760" cy="480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502C030F-C017-5154-0D77-484104A42FAB}"/>
                    </a:ext>
                  </a:extLst>
                </p14:cNvPr>
                <p14:cNvContentPartPr/>
                <p14:nvPr/>
              </p14:nvContentPartPr>
              <p14:xfrm>
                <a:off x="7324165" y="252553"/>
                <a:ext cx="6120" cy="12240"/>
              </p14:xfrm>
            </p:contentPart>
          </mc:Choice>
          <mc:Fallback xmlns="">
            <p:pic>
              <p:nvPicPr>
                <p:cNvPr id="13" name="Ink 12">
                  <a:extLst>
                    <a:ext uri="{FF2B5EF4-FFF2-40B4-BE49-F238E27FC236}">
                      <a16:creationId xmlns:a16="http://schemas.microsoft.com/office/drawing/2014/main" id="{502C030F-C017-5154-0D77-484104A42FAB}"/>
                    </a:ext>
                  </a:extLst>
                </p:cNvPr>
                <p:cNvPicPr/>
                <p:nvPr/>
              </p:nvPicPr>
              <p:blipFill>
                <a:blip r:embed="rId17"/>
                <a:stretch>
                  <a:fillRect/>
                </a:stretch>
              </p:blipFill>
              <p:spPr>
                <a:xfrm>
                  <a:off x="7315165" y="243913"/>
                  <a:ext cx="237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38AF123C-A6AC-0781-92C2-39C1CF7D1EEB}"/>
                    </a:ext>
                  </a:extLst>
                </p14:cNvPr>
                <p14:cNvContentPartPr/>
                <p14:nvPr/>
              </p14:nvContentPartPr>
              <p14:xfrm>
                <a:off x="6929245" y="199273"/>
                <a:ext cx="439560" cy="43200"/>
              </p14:xfrm>
            </p:contentPart>
          </mc:Choice>
          <mc:Fallback xmlns="">
            <p:pic>
              <p:nvPicPr>
                <p:cNvPr id="14" name="Ink 13">
                  <a:extLst>
                    <a:ext uri="{FF2B5EF4-FFF2-40B4-BE49-F238E27FC236}">
                      <a16:creationId xmlns:a16="http://schemas.microsoft.com/office/drawing/2014/main" id="{38AF123C-A6AC-0781-92C2-39C1CF7D1EEB}"/>
                    </a:ext>
                  </a:extLst>
                </p:cNvPr>
                <p:cNvPicPr/>
                <p:nvPr/>
              </p:nvPicPr>
              <p:blipFill>
                <a:blip r:embed="rId19"/>
                <a:stretch>
                  <a:fillRect/>
                </a:stretch>
              </p:blipFill>
              <p:spPr>
                <a:xfrm>
                  <a:off x="6920605" y="190273"/>
                  <a:ext cx="457200" cy="60840"/>
                </a:xfrm>
                <a:prstGeom prst="rect">
                  <a:avLst/>
                </a:prstGeom>
              </p:spPr>
            </p:pic>
          </mc:Fallback>
        </mc:AlternateContent>
      </p:grpSp>
      <p:grpSp>
        <p:nvGrpSpPr>
          <p:cNvPr id="25" name="Group 24">
            <a:extLst>
              <a:ext uri="{FF2B5EF4-FFF2-40B4-BE49-F238E27FC236}">
                <a16:creationId xmlns:a16="http://schemas.microsoft.com/office/drawing/2014/main" id="{212284B4-9B07-3A5B-BD7D-C6163E9408DE}"/>
              </a:ext>
            </a:extLst>
          </p:cNvPr>
          <p:cNvGrpSpPr/>
          <p:nvPr/>
        </p:nvGrpSpPr>
        <p:grpSpPr>
          <a:xfrm>
            <a:off x="547165" y="829993"/>
            <a:ext cx="2650320" cy="619920"/>
            <a:chOff x="547165" y="829993"/>
            <a:chExt cx="2650320" cy="619920"/>
          </a:xfrm>
        </p:grpSpPr>
        <mc:AlternateContent xmlns:mc="http://schemas.openxmlformats.org/markup-compatibility/2006" xmlns:p14="http://schemas.microsoft.com/office/powerpoint/2010/main">
          <mc:Choice Requires="p14">
            <p:contentPart p14:bwMode="auto" r:id="rId20">
              <p14:nvContentPartPr>
                <p14:cNvPr id="23" name="Ink 22">
                  <a:extLst>
                    <a:ext uri="{FF2B5EF4-FFF2-40B4-BE49-F238E27FC236}">
                      <a16:creationId xmlns:a16="http://schemas.microsoft.com/office/drawing/2014/main" id="{5096FEEF-1655-8B96-83E7-1D956A895E91}"/>
                    </a:ext>
                  </a:extLst>
                </p14:cNvPr>
                <p14:cNvContentPartPr/>
                <p14:nvPr/>
              </p14:nvContentPartPr>
              <p14:xfrm>
                <a:off x="547165" y="986593"/>
                <a:ext cx="1487160" cy="463320"/>
              </p14:xfrm>
            </p:contentPart>
          </mc:Choice>
          <mc:Fallback xmlns="">
            <p:pic>
              <p:nvPicPr>
                <p:cNvPr id="23" name="Ink 22">
                  <a:extLst>
                    <a:ext uri="{FF2B5EF4-FFF2-40B4-BE49-F238E27FC236}">
                      <a16:creationId xmlns:a16="http://schemas.microsoft.com/office/drawing/2014/main" id="{5096FEEF-1655-8B96-83E7-1D956A895E91}"/>
                    </a:ext>
                  </a:extLst>
                </p:cNvPr>
                <p:cNvPicPr/>
                <p:nvPr/>
              </p:nvPicPr>
              <p:blipFill>
                <a:blip r:embed="rId21"/>
                <a:stretch>
                  <a:fillRect/>
                </a:stretch>
              </p:blipFill>
              <p:spPr>
                <a:xfrm>
                  <a:off x="538525" y="977593"/>
                  <a:ext cx="1504800" cy="480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4" name="Ink 23">
                  <a:extLst>
                    <a:ext uri="{FF2B5EF4-FFF2-40B4-BE49-F238E27FC236}">
                      <a16:creationId xmlns:a16="http://schemas.microsoft.com/office/drawing/2014/main" id="{C9EBF301-40BD-6DBB-2577-403E19C143FF}"/>
                    </a:ext>
                  </a:extLst>
                </p14:cNvPr>
                <p14:cNvContentPartPr/>
                <p14:nvPr/>
              </p14:nvContentPartPr>
              <p14:xfrm>
                <a:off x="2381725" y="829993"/>
                <a:ext cx="815760" cy="349560"/>
              </p14:xfrm>
            </p:contentPart>
          </mc:Choice>
          <mc:Fallback xmlns="">
            <p:pic>
              <p:nvPicPr>
                <p:cNvPr id="24" name="Ink 23">
                  <a:extLst>
                    <a:ext uri="{FF2B5EF4-FFF2-40B4-BE49-F238E27FC236}">
                      <a16:creationId xmlns:a16="http://schemas.microsoft.com/office/drawing/2014/main" id="{C9EBF301-40BD-6DBB-2577-403E19C143FF}"/>
                    </a:ext>
                  </a:extLst>
                </p:cNvPr>
                <p:cNvPicPr/>
                <p:nvPr/>
              </p:nvPicPr>
              <p:blipFill>
                <a:blip r:embed="rId23"/>
                <a:stretch>
                  <a:fillRect/>
                </a:stretch>
              </p:blipFill>
              <p:spPr>
                <a:xfrm>
                  <a:off x="2373085" y="821353"/>
                  <a:ext cx="833400" cy="367200"/>
                </a:xfrm>
                <a:prstGeom prst="rect">
                  <a:avLst/>
                </a:prstGeom>
              </p:spPr>
            </p:pic>
          </mc:Fallback>
        </mc:AlternateContent>
      </p:grpSp>
      <p:grpSp>
        <p:nvGrpSpPr>
          <p:cNvPr id="34" name="Group 33">
            <a:extLst>
              <a:ext uri="{FF2B5EF4-FFF2-40B4-BE49-F238E27FC236}">
                <a16:creationId xmlns:a16="http://schemas.microsoft.com/office/drawing/2014/main" id="{DC5C2C4F-7BA0-C256-A944-7F2FEEF3CD6F}"/>
              </a:ext>
            </a:extLst>
          </p:cNvPr>
          <p:cNvGrpSpPr/>
          <p:nvPr/>
        </p:nvGrpSpPr>
        <p:grpSpPr>
          <a:xfrm>
            <a:off x="3639925" y="873193"/>
            <a:ext cx="2089080" cy="483840"/>
            <a:chOff x="3639925" y="873193"/>
            <a:chExt cx="2089080" cy="483840"/>
          </a:xfrm>
        </p:grpSpPr>
        <mc:AlternateContent xmlns:mc="http://schemas.openxmlformats.org/markup-compatibility/2006" xmlns:p14="http://schemas.microsoft.com/office/powerpoint/2010/main">
          <mc:Choice Requires="p14">
            <p:contentPart p14:bwMode="auto" r:id="rId24">
              <p14:nvContentPartPr>
                <p14:cNvPr id="26" name="Ink 25">
                  <a:extLst>
                    <a:ext uri="{FF2B5EF4-FFF2-40B4-BE49-F238E27FC236}">
                      <a16:creationId xmlns:a16="http://schemas.microsoft.com/office/drawing/2014/main" id="{A78EEF0B-DEB9-0824-C18B-1F9FD030F09E}"/>
                    </a:ext>
                  </a:extLst>
                </p14:cNvPr>
                <p14:cNvContentPartPr/>
                <p14:nvPr/>
              </p14:nvContentPartPr>
              <p14:xfrm>
                <a:off x="3639925" y="952033"/>
                <a:ext cx="707400" cy="405000"/>
              </p14:xfrm>
            </p:contentPart>
          </mc:Choice>
          <mc:Fallback xmlns="">
            <p:pic>
              <p:nvPicPr>
                <p:cNvPr id="26" name="Ink 25">
                  <a:extLst>
                    <a:ext uri="{FF2B5EF4-FFF2-40B4-BE49-F238E27FC236}">
                      <a16:creationId xmlns:a16="http://schemas.microsoft.com/office/drawing/2014/main" id="{A78EEF0B-DEB9-0824-C18B-1F9FD030F09E}"/>
                    </a:ext>
                  </a:extLst>
                </p:cNvPr>
                <p:cNvPicPr/>
                <p:nvPr/>
              </p:nvPicPr>
              <p:blipFill>
                <a:blip r:embed="rId25"/>
                <a:stretch>
                  <a:fillRect/>
                </a:stretch>
              </p:blipFill>
              <p:spPr>
                <a:xfrm>
                  <a:off x="3631285" y="943393"/>
                  <a:ext cx="725040" cy="422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7" name="Ink 26">
                  <a:extLst>
                    <a:ext uri="{FF2B5EF4-FFF2-40B4-BE49-F238E27FC236}">
                      <a16:creationId xmlns:a16="http://schemas.microsoft.com/office/drawing/2014/main" id="{284C5AA1-3863-E05E-12F4-DF5EA4CB3D63}"/>
                    </a:ext>
                  </a:extLst>
                </p14:cNvPr>
                <p14:cNvContentPartPr/>
                <p14:nvPr/>
              </p14:nvContentPartPr>
              <p14:xfrm>
                <a:off x="4008565" y="873193"/>
                <a:ext cx="25560" cy="11160"/>
              </p14:xfrm>
            </p:contentPart>
          </mc:Choice>
          <mc:Fallback xmlns="">
            <p:pic>
              <p:nvPicPr>
                <p:cNvPr id="27" name="Ink 26">
                  <a:extLst>
                    <a:ext uri="{FF2B5EF4-FFF2-40B4-BE49-F238E27FC236}">
                      <a16:creationId xmlns:a16="http://schemas.microsoft.com/office/drawing/2014/main" id="{284C5AA1-3863-E05E-12F4-DF5EA4CB3D63}"/>
                    </a:ext>
                  </a:extLst>
                </p:cNvPr>
                <p:cNvPicPr/>
                <p:nvPr/>
              </p:nvPicPr>
              <p:blipFill>
                <a:blip r:embed="rId27"/>
                <a:stretch>
                  <a:fillRect/>
                </a:stretch>
              </p:blipFill>
              <p:spPr>
                <a:xfrm>
                  <a:off x="3999565" y="864553"/>
                  <a:ext cx="432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9" name="Ink 28">
                  <a:extLst>
                    <a:ext uri="{FF2B5EF4-FFF2-40B4-BE49-F238E27FC236}">
                      <a16:creationId xmlns:a16="http://schemas.microsoft.com/office/drawing/2014/main" id="{E06058B6-8D7E-6369-BC11-23AAAC345109}"/>
                    </a:ext>
                  </a:extLst>
                </p14:cNvPr>
                <p14:cNvContentPartPr/>
                <p14:nvPr/>
              </p14:nvContentPartPr>
              <p14:xfrm>
                <a:off x="4705885" y="963913"/>
                <a:ext cx="1023120" cy="213840"/>
              </p14:xfrm>
            </p:contentPart>
          </mc:Choice>
          <mc:Fallback xmlns="">
            <p:pic>
              <p:nvPicPr>
                <p:cNvPr id="29" name="Ink 28">
                  <a:extLst>
                    <a:ext uri="{FF2B5EF4-FFF2-40B4-BE49-F238E27FC236}">
                      <a16:creationId xmlns:a16="http://schemas.microsoft.com/office/drawing/2014/main" id="{E06058B6-8D7E-6369-BC11-23AAAC345109}"/>
                    </a:ext>
                  </a:extLst>
                </p:cNvPr>
                <p:cNvPicPr/>
                <p:nvPr/>
              </p:nvPicPr>
              <p:blipFill>
                <a:blip r:embed="rId29"/>
                <a:stretch>
                  <a:fillRect/>
                </a:stretch>
              </p:blipFill>
              <p:spPr>
                <a:xfrm>
                  <a:off x="4696885" y="954913"/>
                  <a:ext cx="1040760" cy="231480"/>
                </a:xfrm>
                <a:prstGeom prst="rect">
                  <a:avLst/>
                </a:prstGeom>
              </p:spPr>
            </p:pic>
          </mc:Fallback>
        </mc:AlternateContent>
      </p:grpSp>
      <p:grpSp>
        <p:nvGrpSpPr>
          <p:cNvPr id="33" name="Group 32">
            <a:extLst>
              <a:ext uri="{FF2B5EF4-FFF2-40B4-BE49-F238E27FC236}">
                <a16:creationId xmlns:a16="http://schemas.microsoft.com/office/drawing/2014/main" id="{AAD590BE-11B8-A06E-9959-B0DC5813A60C}"/>
              </a:ext>
            </a:extLst>
          </p:cNvPr>
          <p:cNvGrpSpPr/>
          <p:nvPr/>
        </p:nvGrpSpPr>
        <p:grpSpPr>
          <a:xfrm>
            <a:off x="5811805" y="764833"/>
            <a:ext cx="1935360" cy="503640"/>
            <a:chOff x="5811805" y="764833"/>
            <a:chExt cx="1935360" cy="503640"/>
          </a:xfrm>
        </p:grpSpPr>
        <mc:AlternateContent xmlns:mc="http://schemas.openxmlformats.org/markup-compatibility/2006" xmlns:p14="http://schemas.microsoft.com/office/powerpoint/2010/main">
          <mc:Choice Requires="p14">
            <p:contentPart p14:bwMode="auto" r:id="rId30">
              <p14:nvContentPartPr>
                <p14:cNvPr id="30" name="Ink 29">
                  <a:extLst>
                    <a:ext uri="{FF2B5EF4-FFF2-40B4-BE49-F238E27FC236}">
                      <a16:creationId xmlns:a16="http://schemas.microsoft.com/office/drawing/2014/main" id="{1E359D46-2934-7CF3-6416-D4CA8B539073}"/>
                    </a:ext>
                  </a:extLst>
                </p14:cNvPr>
                <p14:cNvContentPartPr/>
                <p14:nvPr/>
              </p14:nvContentPartPr>
              <p14:xfrm>
                <a:off x="5811805" y="764833"/>
                <a:ext cx="1935360" cy="503640"/>
              </p14:xfrm>
            </p:contentPart>
          </mc:Choice>
          <mc:Fallback xmlns="">
            <p:pic>
              <p:nvPicPr>
                <p:cNvPr id="30" name="Ink 29">
                  <a:extLst>
                    <a:ext uri="{FF2B5EF4-FFF2-40B4-BE49-F238E27FC236}">
                      <a16:creationId xmlns:a16="http://schemas.microsoft.com/office/drawing/2014/main" id="{1E359D46-2934-7CF3-6416-D4CA8B539073}"/>
                    </a:ext>
                  </a:extLst>
                </p:cNvPr>
                <p:cNvPicPr/>
                <p:nvPr/>
              </p:nvPicPr>
              <p:blipFill>
                <a:blip r:embed="rId31"/>
                <a:stretch>
                  <a:fillRect/>
                </a:stretch>
              </p:blipFill>
              <p:spPr>
                <a:xfrm>
                  <a:off x="5803165" y="756193"/>
                  <a:ext cx="1953000" cy="521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1" name="Ink 30">
                  <a:extLst>
                    <a:ext uri="{FF2B5EF4-FFF2-40B4-BE49-F238E27FC236}">
                      <a16:creationId xmlns:a16="http://schemas.microsoft.com/office/drawing/2014/main" id="{CF0E3F14-A484-D1BD-E670-F6150B363328}"/>
                    </a:ext>
                  </a:extLst>
                </p14:cNvPr>
                <p14:cNvContentPartPr/>
                <p14:nvPr/>
              </p14:nvContentPartPr>
              <p14:xfrm>
                <a:off x="7376725" y="921793"/>
                <a:ext cx="9000" cy="19800"/>
              </p14:xfrm>
            </p:contentPart>
          </mc:Choice>
          <mc:Fallback xmlns="">
            <p:pic>
              <p:nvPicPr>
                <p:cNvPr id="31" name="Ink 30">
                  <a:extLst>
                    <a:ext uri="{FF2B5EF4-FFF2-40B4-BE49-F238E27FC236}">
                      <a16:creationId xmlns:a16="http://schemas.microsoft.com/office/drawing/2014/main" id="{CF0E3F14-A484-D1BD-E670-F6150B363328}"/>
                    </a:ext>
                  </a:extLst>
                </p:cNvPr>
                <p:cNvPicPr/>
                <p:nvPr/>
              </p:nvPicPr>
              <p:blipFill>
                <a:blip r:embed="rId33"/>
                <a:stretch>
                  <a:fillRect/>
                </a:stretch>
              </p:blipFill>
              <p:spPr>
                <a:xfrm>
                  <a:off x="7368085" y="912793"/>
                  <a:ext cx="266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2" name="Ink 31">
                  <a:extLst>
                    <a:ext uri="{FF2B5EF4-FFF2-40B4-BE49-F238E27FC236}">
                      <a16:creationId xmlns:a16="http://schemas.microsoft.com/office/drawing/2014/main" id="{74D78C09-9693-6FDD-7412-C785D705AE35}"/>
                    </a:ext>
                  </a:extLst>
                </p14:cNvPr>
                <p14:cNvContentPartPr/>
                <p14:nvPr/>
              </p14:nvContentPartPr>
              <p14:xfrm>
                <a:off x="6840685" y="799033"/>
                <a:ext cx="441720" cy="29160"/>
              </p14:xfrm>
            </p:contentPart>
          </mc:Choice>
          <mc:Fallback xmlns="">
            <p:pic>
              <p:nvPicPr>
                <p:cNvPr id="32" name="Ink 31">
                  <a:extLst>
                    <a:ext uri="{FF2B5EF4-FFF2-40B4-BE49-F238E27FC236}">
                      <a16:creationId xmlns:a16="http://schemas.microsoft.com/office/drawing/2014/main" id="{74D78C09-9693-6FDD-7412-C785D705AE35}"/>
                    </a:ext>
                  </a:extLst>
                </p:cNvPr>
                <p:cNvPicPr/>
                <p:nvPr/>
              </p:nvPicPr>
              <p:blipFill>
                <a:blip r:embed="rId35"/>
                <a:stretch>
                  <a:fillRect/>
                </a:stretch>
              </p:blipFill>
              <p:spPr>
                <a:xfrm>
                  <a:off x="6831685" y="790033"/>
                  <a:ext cx="459360" cy="46800"/>
                </a:xfrm>
                <a:prstGeom prst="rect">
                  <a:avLst/>
                </a:prstGeom>
              </p:spPr>
            </p:pic>
          </mc:Fallback>
        </mc:AlternateContent>
      </p:grpSp>
      <p:grpSp>
        <p:nvGrpSpPr>
          <p:cNvPr id="49" name="Group 48">
            <a:extLst>
              <a:ext uri="{FF2B5EF4-FFF2-40B4-BE49-F238E27FC236}">
                <a16:creationId xmlns:a16="http://schemas.microsoft.com/office/drawing/2014/main" id="{22A75246-0A08-092D-FCFA-7B9D23848434}"/>
              </a:ext>
            </a:extLst>
          </p:cNvPr>
          <p:cNvGrpSpPr/>
          <p:nvPr/>
        </p:nvGrpSpPr>
        <p:grpSpPr>
          <a:xfrm>
            <a:off x="8205445" y="163273"/>
            <a:ext cx="2684160" cy="1189800"/>
            <a:chOff x="8205445" y="163273"/>
            <a:chExt cx="2684160" cy="1189800"/>
          </a:xfrm>
        </p:grpSpPr>
        <mc:AlternateContent xmlns:mc="http://schemas.openxmlformats.org/markup-compatibility/2006" xmlns:p14="http://schemas.microsoft.com/office/powerpoint/2010/main">
          <mc:Choice Requires="p14">
            <p:contentPart p14:bwMode="auto" r:id="rId36">
              <p14:nvContentPartPr>
                <p14:cNvPr id="16" name="Ink 15">
                  <a:extLst>
                    <a:ext uri="{FF2B5EF4-FFF2-40B4-BE49-F238E27FC236}">
                      <a16:creationId xmlns:a16="http://schemas.microsoft.com/office/drawing/2014/main" id="{033C2282-41D4-C974-FE45-0433D0165B67}"/>
                    </a:ext>
                  </a:extLst>
                </p14:cNvPr>
                <p14:cNvContentPartPr/>
                <p14:nvPr/>
              </p14:nvContentPartPr>
              <p14:xfrm>
                <a:off x="8205445" y="227353"/>
                <a:ext cx="492120" cy="453960"/>
              </p14:xfrm>
            </p:contentPart>
          </mc:Choice>
          <mc:Fallback xmlns="">
            <p:pic>
              <p:nvPicPr>
                <p:cNvPr id="16" name="Ink 15">
                  <a:extLst>
                    <a:ext uri="{FF2B5EF4-FFF2-40B4-BE49-F238E27FC236}">
                      <a16:creationId xmlns:a16="http://schemas.microsoft.com/office/drawing/2014/main" id="{033C2282-41D4-C974-FE45-0433D0165B67}"/>
                    </a:ext>
                  </a:extLst>
                </p:cNvPr>
                <p:cNvPicPr/>
                <p:nvPr/>
              </p:nvPicPr>
              <p:blipFill>
                <a:blip r:embed="rId37"/>
                <a:stretch>
                  <a:fillRect/>
                </a:stretch>
              </p:blipFill>
              <p:spPr>
                <a:xfrm>
                  <a:off x="8196805" y="218713"/>
                  <a:ext cx="509760" cy="471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7" name="Ink 16">
                  <a:extLst>
                    <a:ext uri="{FF2B5EF4-FFF2-40B4-BE49-F238E27FC236}">
                      <a16:creationId xmlns:a16="http://schemas.microsoft.com/office/drawing/2014/main" id="{BE51845F-BF9E-1276-D374-A425DC9684CB}"/>
                    </a:ext>
                  </a:extLst>
                </p14:cNvPr>
                <p14:cNvContentPartPr/>
                <p14:nvPr/>
              </p14:nvContentPartPr>
              <p14:xfrm>
                <a:off x="9003925" y="225913"/>
                <a:ext cx="115920" cy="296280"/>
              </p14:xfrm>
            </p:contentPart>
          </mc:Choice>
          <mc:Fallback xmlns="">
            <p:pic>
              <p:nvPicPr>
                <p:cNvPr id="17" name="Ink 16">
                  <a:extLst>
                    <a:ext uri="{FF2B5EF4-FFF2-40B4-BE49-F238E27FC236}">
                      <a16:creationId xmlns:a16="http://schemas.microsoft.com/office/drawing/2014/main" id="{BE51845F-BF9E-1276-D374-A425DC9684CB}"/>
                    </a:ext>
                  </a:extLst>
                </p:cNvPr>
                <p:cNvPicPr/>
                <p:nvPr/>
              </p:nvPicPr>
              <p:blipFill>
                <a:blip r:embed="rId39"/>
                <a:stretch>
                  <a:fillRect/>
                </a:stretch>
              </p:blipFill>
              <p:spPr>
                <a:xfrm>
                  <a:off x="8994925" y="217273"/>
                  <a:ext cx="13356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8" name="Ink 17">
                  <a:extLst>
                    <a:ext uri="{FF2B5EF4-FFF2-40B4-BE49-F238E27FC236}">
                      <a16:creationId xmlns:a16="http://schemas.microsoft.com/office/drawing/2014/main" id="{29715C92-99B7-0718-4BF5-1E5E9D2006A1}"/>
                    </a:ext>
                  </a:extLst>
                </p14:cNvPr>
                <p14:cNvContentPartPr/>
                <p14:nvPr/>
              </p14:nvContentPartPr>
              <p14:xfrm>
                <a:off x="9185725" y="216193"/>
                <a:ext cx="993960" cy="446040"/>
              </p14:xfrm>
            </p:contentPart>
          </mc:Choice>
          <mc:Fallback xmlns="">
            <p:pic>
              <p:nvPicPr>
                <p:cNvPr id="18" name="Ink 17">
                  <a:extLst>
                    <a:ext uri="{FF2B5EF4-FFF2-40B4-BE49-F238E27FC236}">
                      <a16:creationId xmlns:a16="http://schemas.microsoft.com/office/drawing/2014/main" id="{29715C92-99B7-0718-4BF5-1E5E9D2006A1}"/>
                    </a:ext>
                  </a:extLst>
                </p:cNvPr>
                <p:cNvPicPr/>
                <p:nvPr/>
              </p:nvPicPr>
              <p:blipFill>
                <a:blip r:embed="rId41"/>
                <a:stretch>
                  <a:fillRect/>
                </a:stretch>
              </p:blipFill>
              <p:spPr>
                <a:xfrm>
                  <a:off x="9176725" y="207193"/>
                  <a:ext cx="1011600" cy="463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0" name="Ink 19">
                  <a:extLst>
                    <a:ext uri="{FF2B5EF4-FFF2-40B4-BE49-F238E27FC236}">
                      <a16:creationId xmlns:a16="http://schemas.microsoft.com/office/drawing/2014/main" id="{4CF2BAEE-FA21-B8BD-BBC3-38C77928694E}"/>
                    </a:ext>
                  </a:extLst>
                </p14:cNvPr>
                <p14:cNvContentPartPr/>
                <p14:nvPr/>
              </p14:nvContentPartPr>
              <p14:xfrm>
                <a:off x="10267885" y="217993"/>
                <a:ext cx="441360" cy="264600"/>
              </p14:xfrm>
            </p:contentPart>
          </mc:Choice>
          <mc:Fallback xmlns="">
            <p:pic>
              <p:nvPicPr>
                <p:cNvPr id="20" name="Ink 19">
                  <a:extLst>
                    <a:ext uri="{FF2B5EF4-FFF2-40B4-BE49-F238E27FC236}">
                      <a16:creationId xmlns:a16="http://schemas.microsoft.com/office/drawing/2014/main" id="{4CF2BAEE-FA21-B8BD-BBC3-38C77928694E}"/>
                    </a:ext>
                  </a:extLst>
                </p:cNvPr>
                <p:cNvPicPr/>
                <p:nvPr/>
              </p:nvPicPr>
              <p:blipFill>
                <a:blip r:embed="rId43"/>
                <a:stretch>
                  <a:fillRect/>
                </a:stretch>
              </p:blipFill>
              <p:spPr>
                <a:xfrm>
                  <a:off x="10259245" y="209353"/>
                  <a:ext cx="45900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1" name="Ink 20">
                  <a:extLst>
                    <a:ext uri="{FF2B5EF4-FFF2-40B4-BE49-F238E27FC236}">
                      <a16:creationId xmlns:a16="http://schemas.microsoft.com/office/drawing/2014/main" id="{BF70D959-8ADA-1076-A578-47270B9C358F}"/>
                    </a:ext>
                  </a:extLst>
                </p14:cNvPr>
                <p14:cNvContentPartPr/>
                <p14:nvPr/>
              </p14:nvContentPartPr>
              <p14:xfrm>
                <a:off x="10805725" y="163273"/>
                <a:ext cx="83880" cy="484200"/>
              </p14:xfrm>
            </p:contentPart>
          </mc:Choice>
          <mc:Fallback xmlns="">
            <p:pic>
              <p:nvPicPr>
                <p:cNvPr id="21" name="Ink 20">
                  <a:extLst>
                    <a:ext uri="{FF2B5EF4-FFF2-40B4-BE49-F238E27FC236}">
                      <a16:creationId xmlns:a16="http://schemas.microsoft.com/office/drawing/2014/main" id="{BF70D959-8ADA-1076-A578-47270B9C358F}"/>
                    </a:ext>
                  </a:extLst>
                </p:cNvPr>
                <p:cNvPicPr/>
                <p:nvPr/>
              </p:nvPicPr>
              <p:blipFill>
                <a:blip r:embed="rId45"/>
                <a:stretch>
                  <a:fillRect/>
                </a:stretch>
              </p:blipFill>
              <p:spPr>
                <a:xfrm>
                  <a:off x="10796725" y="154633"/>
                  <a:ext cx="101520" cy="501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 name="Ink 34">
                  <a:extLst>
                    <a:ext uri="{FF2B5EF4-FFF2-40B4-BE49-F238E27FC236}">
                      <a16:creationId xmlns:a16="http://schemas.microsoft.com/office/drawing/2014/main" id="{AD96D8B7-2C63-EEA2-04AE-99EB7BF22929}"/>
                    </a:ext>
                  </a:extLst>
                </p14:cNvPr>
                <p14:cNvContentPartPr/>
                <p14:nvPr/>
              </p14:nvContentPartPr>
              <p14:xfrm>
                <a:off x="8263045" y="810193"/>
                <a:ext cx="209160" cy="356040"/>
              </p14:xfrm>
            </p:contentPart>
          </mc:Choice>
          <mc:Fallback xmlns="">
            <p:pic>
              <p:nvPicPr>
                <p:cNvPr id="35" name="Ink 34">
                  <a:extLst>
                    <a:ext uri="{FF2B5EF4-FFF2-40B4-BE49-F238E27FC236}">
                      <a16:creationId xmlns:a16="http://schemas.microsoft.com/office/drawing/2014/main" id="{AD96D8B7-2C63-EEA2-04AE-99EB7BF22929}"/>
                    </a:ext>
                  </a:extLst>
                </p:cNvPr>
                <p:cNvPicPr/>
                <p:nvPr/>
              </p:nvPicPr>
              <p:blipFill>
                <a:blip r:embed="rId47"/>
                <a:stretch>
                  <a:fillRect/>
                </a:stretch>
              </p:blipFill>
              <p:spPr>
                <a:xfrm>
                  <a:off x="8254405" y="801193"/>
                  <a:ext cx="22680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 name="Ink 35">
                  <a:extLst>
                    <a:ext uri="{FF2B5EF4-FFF2-40B4-BE49-F238E27FC236}">
                      <a16:creationId xmlns:a16="http://schemas.microsoft.com/office/drawing/2014/main" id="{36C54037-305A-B2CD-4FA9-9831148ADC24}"/>
                    </a:ext>
                  </a:extLst>
                </p14:cNvPr>
                <p14:cNvContentPartPr/>
                <p14:nvPr/>
              </p14:nvContentPartPr>
              <p14:xfrm>
                <a:off x="8668405" y="957793"/>
                <a:ext cx="73800" cy="111960"/>
              </p14:xfrm>
            </p:contentPart>
          </mc:Choice>
          <mc:Fallback xmlns="">
            <p:pic>
              <p:nvPicPr>
                <p:cNvPr id="36" name="Ink 35">
                  <a:extLst>
                    <a:ext uri="{FF2B5EF4-FFF2-40B4-BE49-F238E27FC236}">
                      <a16:creationId xmlns:a16="http://schemas.microsoft.com/office/drawing/2014/main" id="{36C54037-305A-B2CD-4FA9-9831148ADC24}"/>
                    </a:ext>
                  </a:extLst>
                </p:cNvPr>
                <p:cNvPicPr/>
                <p:nvPr/>
              </p:nvPicPr>
              <p:blipFill>
                <a:blip r:embed="rId49"/>
                <a:stretch>
                  <a:fillRect/>
                </a:stretch>
              </p:blipFill>
              <p:spPr>
                <a:xfrm>
                  <a:off x="8659405" y="948793"/>
                  <a:ext cx="914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7" name="Ink 36">
                  <a:extLst>
                    <a:ext uri="{FF2B5EF4-FFF2-40B4-BE49-F238E27FC236}">
                      <a16:creationId xmlns:a16="http://schemas.microsoft.com/office/drawing/2014/main" id="{C80895DA-043A-18D1-1676-62C95E5D8ACE}"/>
                    </a:ext>
                  </a:extLst>
                </p14:cNvPr>
                <p14:cNvContentPartPr/>
                <p14:nvPr/>
              </p14:nvContentPartPr>
              <p14:xfrm>
                <a:off x="8495965" y="874633"/>
                <a:ext cx="179280" cy="322560"/>
              </p14:xfrm>
            </p:contentPart>
          </mc:Choice>
          <mc:Fallback xmlns="">
            <p:pic>
              <p:nvPicPr>
                <p:cNvPr id="37" name="Ink 36">
                  <a:extLst>
                    <a:ext uri="{FF2B5EF4-FFF2-40B4-BE49-F238E27FC236}">
                      <a16:creationId xmlns:a16="http://schemas.microsoft.com/office/drawing/2014/main" id="{C80895DA-043A-18D1-1676-62C95E5D8ACE}"/>
                    </a:ext>
                  </a:extLst>
                </p:cNvPr>
                <p:cNvPicPr/>
                <p:nvPr/>
              </p:nvPicPr>
              <p:blipFill>
                <a:blip r:embed="rId51"/>
                <a:stretch>
                  <a:fillRect/>
                </a:stretch>
              </p:blipFill>
              <p:spPr>
                <a:xfrm>
                  <a:off x="8486965" y="865993"/>
                  <a:ext cx="19692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8" name="Ink 37">
                  <a:extLst>
                    <a:ext uri="{FF2B5EF4-FFF2-40B4-BE49-F238E27FC236}">
                      <a16:creationId xmlns:a16="http://schemas.microsoft.com/office/drawing/2014/main" id="{9B12E2C5-2F31-3698-696B-C2154832F2DB}"/>
                    </a:ext>
                  </a:extLst>
                </p14:cNvPr>
                <p14:cNvContentPartPr/>
                <p14:nvPr/>
              </p14:nvContentPartPr>
              <p14:xfrm>
                <a:off x="8759845" y="831793"/>
                <a:ext cx="169560" cy="359640"/>
              </p14:xfrm>
            </p:contentPart>
          </mc:Choice>
          <mc:Fallback xmlns="">
            <p:pic>
              <p:nvPicPr>
                <p:cNvPr id="38" name="Ink 37">
                  <a:extLst>
                    <a:ext uri="{FF2B5EF4-FFF2-40B4-BE49-F238E27FC236}">
                      <a16:creationId xmlns:a16="http://schemas.microsoft.com/office/drawing/2014/main" id="{9B12E2C5-2F31-3698-696B-C2154832F2DB}"/>
                    </a:ext>
                  </a:extLst>
                </p:cNvPr>
                <p:cNvPicPr/>
                <p:nvPr/>
              </p:nvPicPr>
              <p:blipFill>
                <a:blip r:embed="rId53"/>
                <a:stretch>
                  <a:fillRect/>
                </a:stretch>
              </p:blipFill>
              <p:spPr>
                <a:xfrm>
                  <a:off x="8750845" y="823153"/>
                  <a:ext cx="18720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Ink 38">
                  <a:extLst>
                    <a:ext uri="{FF2B5EF4-FFF2-40B4-BE49-F238E27FC236}">
                      <a16:creationId xmlns:a16="http://schemas.microsoft.com/office/drawing/2014/main" id="{11F4B771-3C2D-8E2A-895D-D0330736861E}"/>
                    </a:ext>
                  </a:extLst>
                </p14:cNvPr>
                <p14:cNvContentPartPr/>
                <p14:nvPr/>
              </p14:nvContentPartPr>
              <p14:xfrm>
                <a:off x="9146485" y="782833"/>
                <a:ext cx="276480" cy="201600"/>
              </p14:xfrm>
            </p:contentPart>
          </mc:Choice>
          <mc:Fallback xmlns="">
            <p:pic>
              <p:nvPicPr>
                <p:cNvPr id="39" name="Ink 38">
                  <a:extLst>
                    <a:ext uri="{FF2B5EF4-FFF2-40B4-BE49-F238E27FC236}">
                      <a16:creationId xmlns:a16="http://schemas.microsoft.com/office/drawing/2014/main" id="{11F4B771-3C2D-8E2A-895D-D0330736861E}"/>
                    </a:ext>
                  </a:extLst>
                </p:cNvPr>
                <p:cNvPicPr/>
                <p:nvPr/>
              </p:nvPicPr>
              <p:blipFill>
                <a:blip r:embed="rId55"/>
                <a:stretch>
                  <a:fillRect/>
                </a:stretch>
              </p:blipFill>
              <p:spPr>
                <a:xfrm>
                  <a:off x="9137845" y="774193"/>
                  <a:ext cx="29412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Ink 39">
                  <a:extLst>
                    <a:ext uri="{FF2B5EF4-FFF2-40B4-BE49-F238E27FC236}">
                      <a16:creationId xmlns:a16="http://schemas.microsoft.com/office/drawing/2014/main" id="{B2A7FBE9-B620-A161-B853-4A711B032A0D}"/>
                    </a:ext>
                  </a:extLst>
                </p14:cNvPr>
                <p14:cNvContentPartPr/>
                <p14:nvPr/>
              </p14:nvContentPartPr>
              <p14:xfrm>
                <a:off x="9219205" y="947353"/>
                <a:ext cx="29880" cy="243720"/>
              </p14:xfrm>
            </p:contentPart>
          </mc:Choice>
          <mc:Fallback xmlns="">
            <p:pic>
              <p:nvPicPr>
                <p:cNvPr id="40" name="Ink 39">
                  <a:extLst>
                    <a:ext uri="{FF2B5EF4-FFF2-40B4-BE49-F238E27FC236}">
                      <a16:creationId xmlns:a16="http://schemas.microsoft.com/office/drawing/2014/main" id="{B2A7FBE9-B620-A161-B853-4A711B032A0D}"/>
                    </a:ext>
                  </a:extLst>
                </p:cNvPr>
                <p:cNvPicPr/>
                <p:nvPr/>
              </p:nvPicPr>
              <p:blipFill>
                <a:blip r:embed="rId57"/>
                <a:stretch>
                  <a:fillRect/>
                </a:stretch>
              </p:blipFill>
              <p:spPr>
                <a:xfrm>
                  <a:off x="9210205" y="938713"/>
                  <a:ext cx="475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 name="Ink 40">
                  <a:extLst>
                    <a:ext uri="{FF2B5EF4-FFF2-40B4-BE49-F238E27FC236}">
                      <a16:creationId xmlns:a16="http://schemas.microsoft.com/office/drawing/2014/main" id="{F8C0B0B9-7DC4-F59F-A1AA-34EDC2FB2AFB}"/>
                    </a:ext>
                  </a:extLst>
                </p14:cNvPr>
                <p14:cNvContentPartPr/>
                <p14:nvPr/>
              </p14:nvContentPartPr>
              <p14:xfrm>
                <a:off x="9219565" y="1100353"/>
                <a:ext cx="186120" cy="187200"/>
              </p14:xfrm>
            </p:contentPart>
          </mc:Choice>
          <mc:Fallback xmlns="">
            <p:pic>
              <p:nvPicPr>
                <p:cNvPr id="41" name="Ink 40">
                  <a:extLst>
                    <a:ext uri="{FF2B5EF4-FFF2-40B4-BE49-F238E27FC236}">
                      <a16:creationId xmlns:a16="http://schemas.microsoft.com/office/drawing/2014/main" id="{F8C0B0B9-7DC4-F59F-A1AA-34EDC2FB2AFB}"/>
                    </a:ext>
                  </a:extLst>
                </p:cNvPr>
                <p:cNvPicPr/>
                <p:nvPr/>
              </p:nvPicPr>
              <p:blipFill>
                <a:blip r:embed="rId59"/>
                <a:stretch>
                  <a:fillRect/>
                </a:stretch>
              </p:blipFill>
              <p:spPr>
                <a:xfrm>
                  <a:off x="9210565" y="1091713"/>
                  <a:ext cx="2037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Ink 41">
                  <a:extLst>
                    <a:ext uri="{FF2B5EF4-FFF2-40B4-BE49-F238E27FC236}">
                      <a16:creationId xmlns:a16="http://schemas.microsoft.com/office/drawing/2014/main" id="{7D67A50C-8CAD-D92C-E03E-27D0BD326539}"/>
                    </a:ext>
                  </a:extLst>
                </p14:cNvPr>
                <p14:cNvContentPartPr/>
                <p14:nvPr/>
              </p14:nvContentPartPr>
              <p14:xfrm>
                <a:off x="9445285" y="1182433"/>
                <a:ext cx="190800" cy="137520"/>
              </p14:xfrm>
            </p:contentPart>
          </mc:Choice>
          <mc:Fallback xmlns="">
            <p:pic>
              <p:nvPicPr>
                <p:cNvPr id="42" name="Ink 41">
                  <a:extLst>
                    <a:ext uri="{FF2B5EF4-FFF2-40B4-BE49-F238E27FC236}">
                      <a16:creationId xmlns:a16="http://schemas.microsoft.com/office/drawing/2014/main" id="{7D67A50C-8CAD-D92C-E03E-27D0BD326539}"/>
                    </a:ext>
                  </a:extLst>
                </p:cNvPr>
                <p:cNvPicPr/>
                <p:nvPr/>
              </p:nvPicPr>
              <p:blipFill>
                <a:blip r:embed="rId61"/>
                <a:stretch>
                  <a:fillRect/>
                </a:stretch>
              </p:blipFill>
              <p:spPr>
                <a:xfrm>
                  <a:off x="9436645" y="1173433"/>
                  <a:ext cx="2084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Ink 42">
                  <a:extLst>
                    <a:ext uri="{FF2B5EF4-FFF2-40B4-BE49-F238E27FC236}">
                      <a16:creationId xmlns:a16="http://schemas.microsoft.com/office/drawing/2014/main" id="{AE185D70-FB34-4269-2965-6A325FCF0304}"/>
                    </a:ext>
                  </a:extLst>
                </p14:cNvPr>
                <p14:cNvContentPartPr/>
                <p14:nvPr/>
              </p14:nvContentPartPr>
              <p14:xfrm>
                <a:off x="9745525" y="727753"/>
                <a:ext cx="183240" cy="502560"/>
              </p14:xfrm>
            </p:contentPart>
          </mc:Choice>
          <mc:Fallback xmlns="">
            <p:pic>
              <p:nvPicPr>
                <p:cNvPr id="43" name="Ink 42">
                  <a:extLst>
                    <a:ext uri="{FF2B5EF4-FFF2-40B4-BE49-F238E27FC236}">
                      <a16:creationId xmlns:a16="http://schemas.microsoft.com/office/drawing/2014/main" id="{AE185D70-FB34-4269-2965-6A325FCF0304}"/>
                    </a:ext>
                  </a:extLst>
                </p:cNvPr>
                <p:cNvPicPr/>
                <p:nvPr/>
              </p:nvPicPr>
              <p:blipFill>
                <a:blip r:embed="rId63"/>
                <a:stretch>
                  <a:fillRect/>
                </a:stretch>
              </p:blipFill>
              <p:spPr>
                <a:xfrm>
                  <a:off x="9736885" y="719113"/>
                  <a:ext cx="200880" cy="520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Ink 43">
                  <a:extLst>
                    <a:ext uri="{FF2B5EF4-FFF2-40B4-BE49-F238E27FC236}">
                      <a16:creationId xmlns:a16="http://schemas.microsoft.com/office/drawing/2014/main" id="{FC7FF1D3-2AA8-3AAE-6850-3C7560DB551B}"/>
                    </a:ext>
                  </a:extLst>
                </p14:cNvPr>
                <p14:cNvContentPartPr/>
                <p14:nvPr/>
              </p14:nvContentPartPr>
              <p14:xfrm>
                <a:off x="9960085" y="886513"/>
                <a:ext cx="206640" cy="302040"/>
              </p14:xfrm>
            </p:contentPart>
          </mc:Choice>
          <mc:Fallback xmlns="">
            <p:pic>
              <p:nvPicPr>
                <p:cNvPr id="44" name="Ink 43">
                  <a:extLst>
                    <a:ext uri="{FF2B5EF4-FFF2-40B4-BE49-F238E27FC236}">
                      <a16:creationId xmlns:a16="http://schemas.microsoft.com/office/drawing/2014/main" id="{FC7FF1D3-2AA8-3AAE-6850-3C7560DB551B}"/>
                    </a:ext>
                  </a:extLst>
                </p:cNvPr>
                <p:cNvPicPr/>
                <p:nvPr/>
              </p:nvPicPr>
              <p:blipFill>
                <a:blip r:embed="rId65"/>
                <a:stretch>
                  <a:fillRect/>
                </a:stretch>
              </p:blipFill>
              <p:spPr>
                <a:xfrm>
                  <a:off x="9951445" y="877873"/>
                  <a:ext cx="22428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Ink 44">
                  <a:extLst>
                    <a:ext uri="{FF2B5EF4-FFF2-40B4-BE49-F238E27FC236}">
                      <a16:creationId xmlns:a16="http://schemas.microsoft.com/office/drawing/2014/main" id="{4417FE17-8F1A-7023-19B9-1057815848B1}"/>
                    </a:ext>
                  </a:extLst>
                </p14:cNvPr>
                <p14:cNvContentPartPr/>
                <p14:nvPr/>
              </p14:nvContentPartPr>
              <p14:xfrm>
                <a:off x="10139725" y="1164073"/>
                <a:ext cx="92160" cy="86760"/>
              </p14:xfrm>
            </p:contentPart>
          </mc:Choice>
          <mc:Fallback xmlns="">
            <p:pic>
              <p:nvPicPr>
                <p:cNvPr id="45" name="Ink 44">
                  <a:extLst>
                    <a:ext uri="{FF2B5EF4-FFF2-40B4-BE49-F238E27FC236}">
                      <a16:creationId xmlns:a16="http://schemas.microsoft.com/office/drawing/2014/main" id="{4417FE17-8F1A-7023-19B9-1057815848B1}"/>
                    </a:ext>
                  </a:extLst>
                </p:cNvPr>
                <p:cNvPicPr/>
                <p:nvPr/>
              </p:nvPicPr>
              <p:blipFill>
                <a:blip r:embed="rId67"/>
                <a:stretch>
                  <a:fillRect/>
                </a:stretch>
              </p:blipFill>
              <p:spPr>
                <a:xfrm>
                  <a:off x="10131085" y="1155073"/>
                  <a:ext cx="1098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Ink 45">
                  <a:extLst>
                    <a:ext uri="{FF2B5EF4-FFF2-40B4-BE49-F238E27FC236}">
                      <a16:creationId xmlns:a16="http://schemas.microsoft.com/office/drawing/2014/main" id="{79E51FBC-C96F-0EEB-7EB2-52960A71989A}"/>
                    </a:ext>
                  </a:extLst>
                </p14:cNvPr>
                <p14:cNvContentPartPr/>
                <p14:nvPr/>
              </p14:nvContentPartPr>
              <p14:xfrm>
                <a:off x="10422685" y="929713"/>
                <a:ext cx="204480" cy="204480"/>
              </p14:xfrm>
            </p:contentPart>
          </mc:Choice>
          <mc:Fallback xmlns="">
            <p:pic>
              <p:nvPicPr>
                <p:cNvPr id="46" name="Ink 45">
                  <a:extLst>
                    <a:ext uri="{FF2B5EF4-FFF2-40B4-BE49-F238E27FC236}">
                      <a16:creationId xmlns:a16="http://schemas.microsoft.com/office/drawing/2014/main" id="{79E51FBC-C96F-0EEB-7EB2-52960A71989A}"/>
                    </a:ext>
                  </a:extLst>
                </p:cNvPr>
                <p:cNvPicPr/>
                <p:nvPr/>
              </p:nvPicPr>
              <p:blipFill>
                <a:blip r:embed="rId69"/>
                <a:stretch>
                  <a:fillRect/>
                </a:stretch>
              </p:blipFill>
              <p:spPr>
                <a:xfrm>
                  <a:off x="10413685" y="921073"/>
                  <a:ext cx="2221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Ink 46">
                  <a:extLst>
                    <a:ext uri="{FF2B5EF4-FFF2-40B4-BE49-F238E27FC236}">
                      <a16:creationId xmlns:a16="http://schemas.microsoft.com/office/drawing/2014/main" id="{07BD46CD-BE78-2915-9EC9-42B41BAFA94F}"/>
                    </a:ext>
                  </a:extLst>
                </p14:cNvPr>
                <p14:cNvContentPartPr/>
                <p14:nvPr/>
              </p14:nvContentPartPr>
              <p14:xfrm>
                <a:off x="10472365" y="730993"/>
                <a:ext cx="54360" cy="505800"/>
              </p14:xfrm>
            </p:contentPart>
          </mc:Choice>
          <mc:Fallback xmlns="">
            <p:pic>
              <p:nvPicPr>
                <p:cNvPr id="47" name="Ink 46">
                  <a:extLst>
                    <a:ext uri="{FF2B5EF4-FFF2-40B4-BE49-F238E27FC236}">
                      <a16:creationId xmlns:a16="http://schemas.microsoft.com/office/drawing/2014/main" id="{07BD46CD-BE78-2915-9EC9-42B41BAFA94F}"/>
                    </a:ext>
                  </a:extLst>
                </p:cNvPr>
                <p:cNvPicPr/>
                <p:nvPr/>
              </p:nvPicPr>
              <p:blipFill>
                <a:blip r:embed="rId71"/>
                <a:stretch>
                  <a:fillRect/>
                </a:stretch>
              </p:blipFill>
              <p:spPr>
                <a:xfrm>
                  <a:off x="10463725" y="722353"/>
                  <a:ext cx="72000" cy="523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Ink 47">
                  <a:extLst>
                    <a:ext uri="{FF2B5EF4-FFF2-40B4-BE49-F238E27FC236}">
                      <a16:creationId xmlns:a16="http://schemas.microsoft.com/office/drawing/2014/main" id="{4D130150-3E24-4E55-CC2C-37916163A0DD}"/>
                    </a:ext>
                  </a:extLst>
                </p14:cNvPr>
                <p14:cNvContentPartPr/>
                <p14:nvPr/>
              </p14:nvContentPartPr>
              <p14:xfrm>
                <a:off x="10621405" y="681313"/>
                <a:ext cx="143640" cy="671760"/>
              </p14:xfrm>
            </p:contentPart>
          </mc:Choice>
          <mc:Fallback xmlns="">
            <p:pic>
              <p:nvPicPr>
                <p:cNvPr id="48" name="Ink 47">
                  <a:extLst>
                    <a:ext uri="{FF2B5EF4-FFF2-40B4-BE49-F238E27FC236}">
                      <a16:creationId xmlns:a16="http://schemas.microsoft.com/office/drawing/2014/main" id="{4D130150-3E24-4E55-CC2C-37916163A0DD}"/>
                    </a:ext>
                  </a:extLst>
                </p:cNvPr>
                <p:cNvPicPr/>
                <p:nvPr/>
              </p:nvPicPr>
              <p:blipFill>
                <a:blip r:embed="rId73"/>
                <a:stretch>
                  <a:fillRect/>
                </a:stretch>
              </p:blipFill>
              <p:spPr>
                <a:xfrm>
                  <a:off x="10612405" y="672313"/>
                  <a:ext cx="161280" cy="689400"/>
                </a:xfrm>
                <a:prstGeom prst="rect">
                  <a:avLst/>
                </a:prstGeom>
              </p:spPr>
            </p:pic>
          </mc:Fallback>
        </mc:AlternateContent>
      </p:grpSp>
      <p:grpSp>
        <p:nvGrpSpPr>
          <p:cNvPr id="52" name="Group 51">
            <a:extLst>
              <a:ext uri="{FF2B5EF4-FFF2-40B4-BE49-F238E27FC236}">
                <a16:creationId xmlns:a16="http://schemas.microsoft.com/office/drawing/2014/main" id="{E9D19EE3-E9CA-33D3-43CC-062309540DFF}"/>
              </a:ext>
            </a:extLst>
          </p:cNvPr>
          <p:cNvGrpSpPr/>
          <p:nvPr/>
        </p:nvGrpSpPr>
        <p:grpSpPr>
          <a:xfrm>
            <a:off x="632485" y="1577713"/>
            <a:ext cx="2124720" cy="455760"/>
            <a:chOff x="632485" y="1577713"/>
            <a:chExt cx="2124720" cy="455760"/>
          </a:xfrm>
        </p:grpSpPr>
        <mc:AlternateContent xmlns:mc="http://schemas.openxmlformats.org/markup-compatibility/2006" xmlns:p14="http://schemas.microsoft.com/office/powerpoint/2010/main">
          <mc:Choice Requires="p14">
            <p:contentPart p14:bwMode="auto" r:id="rId74">
              <p14:nvContentPartPr>
                <p14:cNvPr id="50" name="Ink 49">
                  <a:extLst>
                    <a:ext uri="{FF2B5EF4-FFF2-40B4-BE49-F238E27FC236}">
                      <a16:creationId xmlns:a16="http://schemas.microsoft.com/office/drawing/2014/main" id="{C1BF300E-9BA6-5290-0AE3-4809B409A5FF}"/>
                    </a:ext>
                  </a:extLst>
                </p14:cNvPr>
                <p14:cNvContentPartPr/>
                <p14:nvPr/>
              </p14:nvContentPartPr>
              <p14:xfrm>
                <a:off x="632485" y="1705153"/>
                <a:ext cx="646920" cy="316800"/>
              </p14:xfrm>
            </p:contentPart>
          </mc:Choice>
          <mc:Fallback xmlns="">
            <p:pic>
              <p:nvPicPr>
                <p:cNvPr id="50" name="Ink 49">
                  <a:extLst>
                    <a:ext uri="{FF2B5EF4-FFF2-40B4-BE49-F238E27FC236}">
                      <a16:creationId xmlns:a16="http://schemas.microsoft.com/office/drawing/2014/main" id="{C1BF300E-9BA6-5290-0AE3-4809B409A5FF}"/>
                    </a:ext>
                  </a:extLst>
                </p:cNvPr>
                <p:cNvPicPr/>
                <p:nvPr/>
              </p:nvPicPr>
              <p:blipFill>
                <a:blip r:embed="rId75"/>
                <a:stretch>
                  <a:fillRect/>
                </a:stretch>
              </p:blipFill>
              <p:spPr>
                <a:xfrm>
                  <a:off x="623845" y="1696513"/>
                  <a:ext cx="66456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1" name="Ink 50">
                  <a:extLst>
                    <a:ext uri="{FF2B5EF4-FFF2-40B4-BE49-F238E27FC236}">
                      <a16:creationId xmlns:a16="http://schemas.microsoft.com/office/drawing/2014/main" id="{25DA6C10-046C-3BF1-BD86-3A2453085794}"/>
                    </a:ext>
                  </a:extLst>
                </p14:cNvPr>
                <p14:cNvContentPartPr/>
                <p14:nvPr/>
              </p14:nvContentPartPr>
              <p14:xfrm>
                <a:off x="1495045" y="1577713"/>
                <a:ext cx="1262160" cy="455760"/>
              </p14:xfrm>
            </p:contentPart>
          </mc:Choice>
          <mc:Fallback xmlns="">
            <p:pic>
              <p:nvPicPr>
                <p:cNvPr id="51" name="Ink 50">
                  <a:extLst>
                    <a:ext uri="{FF2B5EF4-FFF2-40B4-BE49-F238E27FC236}">
                      <a16:creationId xmlns:a16="http://schemas.microsoft.com/office/drawing/2014/main" id="{25DA6C10-046C-3BF1-BD86-3A2453085794}"/>
                    </a:ext>
                  </a:extLst>
                </p:cNvPr>
                <p:cNvPicPr/>
                <p:nvPr/>
              </p:nvPicPr>
              <p:blipFill>
                <a:blip r:embed="rId77"/>
                <a:stretch>
                  <a:fillRect/>
                </a:stretch>
              </p:blipFill>
              <p:spPr>
                <a:xfrm>
                  <a:off x="1486045" y="1568713"/>
                  <a:ext cx="1279800" cy="473400"/>
                </a:xfrm>
                <a:prstGeom prst="rect">
                  <a:avLst/>
                </a:prstGeom>
              </p:spPr>
            </p:pic>
          </mc:Fallback>
        </mc:AlternateContent>
      </p:grpSp>
      <p:grpSp>
        <p:nvGrpSpPr>
          <p:cNvPr id="58" name="Group 57">
            <a:extLst>
              <a:ext uri="{FF2B5EF4-FFF2-40B4-BE49-F238E27FC236}">
                <a16:creationId xmlns:a16="http://schemas.microsoft.com/office/drawing/2014/main" id="{50742292-7F2C-503C-E6F0-43B88833F1CA}"/>
              </a:ext>
            </a:extLst>
          </p:cNvPr>
          <p:cNvGrpSpPr/>
          <p:nvPr/>
        </p:nvGrpSpPr>
        <p:grpSpPr>
          <a:xfrm>
            <a:off x="3151765" y="1445953"/>
            <a:ext cx="3456000" cy="780840"/>
            <a:chOff x="3151765" y="1445953"/>
            <a:chExt cx="3456000" cy="780840"/>
          </a:xfrm>
        </p:grpSpPr>
        <mc:AlternateContent xmlns:mc="http://schemas.openxmlformats.org/markup-compatibility/2006" xmlns:p14="http://schemas.microsoft.com/office/powerpoint/2010/main">
          <mc:Choice Requires="p14">
            <p:contentPart p14:bwMode="auto" r:id="rId78">
              <p14:nvContentPartPr>
                <p14:cNvPr id="53" name="Ink 52">
                  <a:extLst>
                    <a:ext uri="{FF2B5EF4-FFF2-40B4-BE49-F238E27FC236}">
                      <a16:creationId xmlns:a16="http://schemas.microsoft.com/office/drawing/2014/main" id="{305C6FE9-A316-F6C2-E913-41CD37E792E0}"/>
                    </a:ext>
                  </a:extLst>
                </p14:cNvPr>
                <p14:cNvContentPartPr/>
                <p14:nvPr/>
              </p14:nvContentPartPr>
              <p14:xfrm>
                <a:off x="3151765" y="1536673"/>
                <a:ext cx="2030040" cy="417600"/>
              </p14:xfrm>
            </p:contentPart>
          </mc:Choice>
          <mc:Fallback xmlns="">
            <p:pic>
              <p:nvPicPr>
                <p:cNvPr id="53" name="Ink 52">
                  <a:extLst>
                    <a:ext uri="{FF2B5EF4-FFF2-40B4-BE49-F238E27FC236}">
                      <a16:creationId xmlns:a16="http://schemas.microsoft.com/office/drawing/2014/main" id="{305C6FE9-A316-F6C2-E913-41CD37E792E0}"/>
                    </a:ext>
                  </a:extLst>
                </p:cNvPr>
                <p:cNvPicPr/>
                <p:nvPr/>
              </p:nvPicPr>
              <p:blipFill>
                <a:blip r:embed="rId79"/>
                <a:stretch>
                  <a:fillRect/>
                </a:stretch>
              </p:blipFill>
              <p:spPr>
                <a:xfrm>
                  <a:off x="3143125" y="1528033"/>
                  <a:ext cx="2047680" cy="4352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4" name="Ink 53">
                  <a:extLst>
                    <a:ext uri="{FF2B5EF4-FFF2-40B4-BE49-F238E27FC236}">
                      <a16:creationId xmlns:a16="http://schemas.microsoft.com/office/drawing/2014/main" id="{536B4530-1279-690A-337D-D89C41B2BEDD}"/>
                    </a:ext>
                  </a:extLst>
                </p14:cNvPr>
                <p14:cNvContentPartPr/>
                <p14:nvPr/>
              </p14:nvContentPartPr>
              <p14:xfrm>
                <a:off x="5127445" y="1652953"/>
                <a:ext cx="42480" cy="19800"/>
              </p14:xfrm>
            </p:contentPart>
          </mc:Choice>
          <mc:Fallback xmlns="">
            <p:pic>
              <p:nvPicPr>
                <p:cNvPr id="54" name="Ink 53">
                  <a:extLst>
                    <a:ext uri="{FF2B5EF4-FFF2-40B4-BE49-F238E27FC236}">
                      <a16:creationId xmlns:a16="http://schemas.microsoft.com/office/drawing/2014/main" id="{536B4530-1279-690A-337D-D89C41B2BEDD}"/>
                    </a:ext>
                  </a:extLst>
                </p:cNvPr>
                <p:cNvPicPr/>
                <p:nvPr/>
              </p:nvPicPr>
              <p:blipFill>
                <a:blip r:embed="rId81"/>
                <a:stretch>
                  <a:fillRect/>
                </a:stretch>
              </p:blipFill>
              <p:spPr>
                <a:xfrm>
                  <a:off x="5118805" y="1644313"/>
                  <a:ext cx="601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5" name="Ink 54">
                  <a:extLst>
                    <a:ext uri="{FF2B5EF4-FFF2-40B4-BE49-F238E27FC236}">
                      <a16:creationId xmlns:a16="http://schemas.microsoft.com/office/drawing/2014/main" id="{6DF39326-4F46-C378-50A9-FCE80734D940}"/>
                    </a:ext>
                  </a:extLst>
                </p14:cNvPr>
                <p14:cNvContentPartPr/>
                <p14:nvPr/>
              </p14:nvContentPartPr>
              <p14:xfrm>
                <a:off x="5154805" y="1556833"/>
                <a:ext cx="668160" cy="478080"/>
              </p14:xfrm>
            </p:contentPart>
          </mc:Choice>
          <mc:Fallback xmlns="">
            <p:pic>
              <p:nvPicPr>
                <p:cNvPr id="55" name="Ink 54">
                  <a:extLst>
                    <a:ext uri="{FF2B5EF4-FFF2-40B4-BE49-F238E27FC236}">
                      <a16:creationId xmlns:a16="http://schemas.microsoft.com/office/drawing/2014/main" id="{6DF39326-4F46-C378-50A9-FCE80734D940}"/>
                    </a:ext>
                  </a:extLst>
                </p:cNvPr>
                <p:cNvPicPr/>
                <p:nvPr/>
              </p:nvPicPr>
              <p:blipFill>
                <a:blip r:embed="rId83"/>
                <a:stretch>
                  <a:fillRect/>
                </a:stretch>
              </p:blipFill>
              <p:spPr>
                <a:xfrm>
                  <a:off x="5145805" y="1547833"/>
                  <a:ext cx="685800" cy="4957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6" name="Ink 55">
                  <a:extLst>
                    <a:ext uri="{FF2B5EF4-FFF2-40B4-BE49-F238E27FC236}">
                      <a16:creationId xmlns:a16="http://schemas.microsoft.com/office/drawing/2014/main" id="{670489E3-39F4-518B-F5F9-3A53D0AE10BF}"/>
                    </a:ext>
                  </a:extLst>
                </p14:cNvPr>
                <p14:cNvContentPartPr/>
                <p14:nvPr/>
              </p14:nvContentPartPr>
              <p14:xfrm>
                <a:off x="4454605" y="1561873"/>
                <a:ext cx="379800" cy="44280"/>
              </p14:xfrm>
            </p:contentPart>
          </mc:Choice>
          <mc:Fallback xmlns="">
            <p:pic>
              <p:nvPicPr>
                <p:cNvPr id="56" name="Ink 55">
                  <a:extLst>
                    <a:ext uri="{FF2B5EF4-FFF2-40B4-BE49-F238E27FC236}">
                      <a16:creationId xmlns:a16="http://schemas.microsoft.com/office/drawing/2014/main" id="{670489E3-39F4-518B-F5F9-3A53D0AE10BF}"/>
                    </a:ext>
                  </a:extLst>
                </p:cNvPr>
                <p:cNvPicPr/>
                <p:nvPr/>
              </p:nvPicPr>
              <p:blipFill>
                <a:blip r:embed="rId85"/>
                <a:stretch>
                  <a:fillRect/>
                </a:stretch>
              </p:blipFill>
              <p:spPr>
                <a:xfrm>
                  <a:off x="4445965" y="1552873"/>
                  <a:ext cx="3974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7" name="Ink 56">
                  <a:extLst>
                    <a:ext uri="{FF2B5EF4-FFF2-40B4-BE49-F238E27FC236}">
                      <a16:creationId xmlns:a16="http://schemas.microsoft.com/office/drawing/2014/main" id="{5F177162-A364-31C2-E9FE-7AFC16B0D17F}"/>
                    </a:ext>
                  </a:extLst>
                </p14:cNvPr>
                <p14:cNvContentPartPr/>
                <p14:nvPr/>
              </p14:nvContentPartPr>
              <p14:xfrm>
                <a:off x="6121765" y="1445953"/>
                <a:ext cx="486000" cy="780840"/>
              </p14:xfrm>
            </p:contentPart>
          </mc:Choice>
          <mc:Fallback xmlns="">
            <p:pic>
              <p:nvPicPr>
                <p:cNvPr id="57" name="Ink 56">
                  <a:extLst>
                    <a:ext uri="{FF2B5EF4-FFF2-40B4-BE49-F238E27FC236}">
                      <a16:creationId xmlns:a16="http://schemas.microsoft.com/office/drawing/2014/main" id="{5F177162-A364-31C2-E9FE-7AFC16B0D17F}"/>
                    </a:ext>
                  </a:extLst>
                </p:cNvPr>
                <p:cNvPicPr/>
                <p:nvPr/>
              </p:nvPicPr>
              <p:blipFill>
                <a:blip r:embed="rId87"/>
                <a:stretch>
                  <a:fillRect/>
                </a:stretch>
              </p:blipFill>
              <p:spPr>
                <a:xfrm>
                  <a:off x="6112765" y="1436953"/>
                  <a:ext cx="503640" cy="798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8">
            <p14:nvContentPartPr>
              <p14:cNvPr id="59" name="Ink 58">
                <a:extLst>
                  <a:ext uri="{FF2B5EF4-FFF2-40B4-BE49-F238E27FC236}">
                    <a16:creationId xmlns:a16="http://schemas.microsoft.com/office/drawing/2014/main" id="{BB899D96-7652-28A3-5BCC-1D947265136B}"/>
                  </a:ext>
                </a:extLst>
              </p14:cNvPr>
              <p14:cNvContentPartPr/>
              <p14:nvPr/>
            </p14:nvContentPartPr>
            <p14:xfrm>
              <a:off x="7181605" y="1699033"/>
              <a:ext cx="206280" cy="225000"/>
            </p14:xfrm>
          </p:contentPart>
        </mc:Choice>
        <mc:Fallback xmlns="">
          <p:pic>
            <p:nvPicPr>
              <p:cNvPr id="59" name="Ink 58">
                <a:extLst>
                  <a:ext uri="{FF2B5EF4-FFF2-40B4-BE49-F238E27FC236}">
                    <a16:creationId xmlns:a16="http://schemas.microsoft.com/office/drawing/2014/main" id="{BB899D96-7652-28A3-5BCC-1D947265136B}"/>
                  </a:ext>
                </a:extLst>
              </p:cNvPr>
              <p:cNvPicPr/>
              <p:nvPr/>
            </p:nvPicPr>
            <p:blipFill>
              <a:blip r:embed="rId89"/>
              <a:stretch>
                <a:fillRect/>
              </a:stretch>
            </p:blipFill>
            <p:spPr>
              <a:xfrm>
                <a:off x="7172965" y="1690393"/>
                <a:ext cx="223920" cy="242640"/>
              </a:xfrm>
              <a:prstGeom prst="rect">
                <a:avLst/>
              </a:prstGeom>
            </p:spPr>
          </p:pic>
        </mc:Fallback>
      </mc:AlternateContent>
      <p:grpSp>
        <p:nvGrpSpPr>
          <p:cNvPr id="63" name="Group 62">
            <a:extLst>
              <a:ext uri="{FF2B5EF4-FFF2-40B4-BE49-F238E27FC236}">
                <a16:creationId xmlns:a16="http://schemas.microsoft.com/office/drawing/2014/main" id="{F65DF8B3-B89A-B8B8-CED4-29552FCD9F5C}"/>
              </a:ext>
            </a:extLst>
          </p:cNvPr>
          <p:cNvGrpSpPr/>
          <p:nvPr/>
        </p:nvGrpSpPr>
        <p:grpSpPr>
          <a:xfrm>
            <a:off x="7953085" y="1528393"/>
            <a:ext cx="1582200" cy="525960"/>
            <a:chOff x="7953085" y="1528393"/>
            <a:chExt cx="1582200" cy="525960"/>
          </a:xfrm>
        </p:grpSpPr>
        <mc:AlternateContent xmlns:mc="http://schemas.openxmlformats.org/markup-compatibility/2006" xmlns:p14="http://schemas.microsoft.com/office/powerpoint/2010/main">
          <mc:Choice Requires="p14">
            <p:contentPart p14:bwMode="auto" r:id="rId90">
              <p14:nvContentPartPr>
                <p14:cNvPr id="60" name="Ink 59">
                  <a:extLst>
                    <a:ext uri="{FF2B5EF4-FFF2-40B4-BE49-F238E27FC236}">
                      <a16:creationId xmlns:a16="http://schemas.microsoft.com/office/drawing/2014/main" id="{22CF349B-1EE4-8F7C-62B9-1AFA5B72A336}"/>
                    </a:ext>
                  </a:extLst>
                </p14:cNvPr>
                <p14:cNvContentPartPr/>
                <p14:nvPr/>
              </p14:nvContentPartPr>
              <p14:xfrm>
                <a:off x="7953085" y="1528393"/>
                <a:ext cx="744840" cy="407880"/>
              </p14:xfrm>
            </p:contentPart>
          </mc:Choice>
          <mc:Fallback xmlns="">
            <p:pic>
              <p:nvPicPr>
                <p:cNvPr id="60" name="Ink 59">
                  <a:extLst>
                    <a:ext uri="{FF2B5EF4-FFF2-40B4-BE49-F238E27FC236}">
                      <a16:creationId xmlns:a16="http://schemas.microsoft.com/office/drawing/2014/main" id="{22CF349B-1EE4-8F7C-62B9-1AFA5B72A336}"/>
                    </a:ext>
                  </a:extLst>
                </p:cNvPr>
                <p:cNvPicPr/>
                <p:nvPr/>
              </p:nvPicPr>
              <p:blipFill>
                <a:blip r:embed="rId91"/>
                <a:stretch>
                  <a:fillRect/>
                </a:stretch>
              </p:blipFill>
              <p:spPr>
                <a:xfrm>
                  <a:off x="7944085" y="1519753"/>
                  <a:ext cx="762480" cy="425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1" name="Ink 60">
                  <a:extLst>
                    <a:ext uri="{FF2B5EF4-FFF2-40B4-BE49-F238E27FC236}">
                      <a16:creationId xmlns:a16="http://schemas.microsoft.com/office/drawing/2014/main" id="{6D686E88-0B3C-D9E9-9CDB-B860E00E0D0F}"/>
                    </a:ext>
                  </a:extLst>
                </p14:cNvPr>
                <p14:cNvContentPartPr/>
                <p14:nvPr/>
              </p14:nvContentPartPr>
              <p14:xfrm>
                <a:off x="8965405" y="1609033"/>
                <a:ext cx="340200" cy="372960"/>
              </p14:xfrm>
            </p:contentPart>
          </mc:Choice>
          <mc:Fallback xmlns="">
            <p:pic>
              <p:nvPicPr>
                <p:cNvPr id="61" name="Ink 60">
                  <a:extLst>
                    <a:ext uri="{FF2B5EF4-FFF2-40B4-BE49-F238E27FC236}">
                      <a16:creationId xmlns:a16="http://schemas.microsoft.com/office/drawing/2014/main" id="{6D686E88-0B3C-D9E9-9CDB-B860E00E0D0F}"/>
                    </a:ext>
                  </a:extLst>
                </p:cNvPr>
                <p:cNvPicPr/>
                <p:nvPr/>
              </p:nvPicPr>
              <p:blipFill>
                <a:blip r:embed="rId93"/>
                <a:stretch>
                  <a:fillRect/>
                </a:stretch>
              </p:blipFill>
              <p:spPr>
                <a:xfrm>
                  <a:off x="8956405" y="1600033"/>
                  <a:ext cx="35784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2" name="Ink 61">
                  <a:extLst>
                    <a:ext uri="{FF2B5EF4-FFF2-40B4-BE49-F238E27FC236}">
                      <a16:creationId xmlns:a16="http://schemas.microsoft.com/office/drawing/2014/main" id="{36B73E21-9B64-E8C7-E485-8CC2E486C8B1}"/>
                    </a:ext>
                  </a:extLst>
                </p14:cNvPr>
                <p14:cNvContentPartPr/>
                <p14:nvPr/>
              </p14:nvContentPartPr>
              <p14:xfrm>
                <a:off x="9511165" y="1981633"/>
                <a:ext cx="24120" cy="72720"/>
              </p14:xfrm>
            </p:contentPart>
          </mc:Choice>
          <mc:Fallback xmlns="">
            <p:pic>
              <p:nvPicPr>
                <p:cNvPr id="62" name="Ink 61">
                  <a:extLst>
                    <a:ext uri="{FF2B5EF4-FFF2-40B4-BE49-F238E27FC236}">
                      <a16:creationId xmlns:a16="http://schemas.microsoft.com/office/drawing/2014/main" id="{36B73E21-9B64-E8C7-E485-8CC2E486C8B1}"/>
                    </a:ext>
                  </a:extLst>
                </p:cNvPr>
                <p:cNvPicPr/>
                <p:nvPr/>
              </p:nvPicPr>
              <p:blipFill>
                <a:blip r:embed="rId95"/>
                <a:stretch>
                  <a:fillRect/>
                </a:stretch>
              </p:blipFill>
              <p:spPr>
                <a:xfrm>
                  <a:off x="9502165" y="1972633"/>
                  <a:ext cx="41760" cy="90360"/>
                </a:xfrm>
                <a:prstGeom prst="rect">
                  <a:avLst/>
                </a:prstGeom>
              </p:spPr>
            </p:pic>
          </mc:Fallback>
        </mc:AlternateContent>
      </p:grpSp>
      <p:grpSp>
        <p:nvGrpSpPr>
          <p:cNvPr id="66" name="Group 65">
            <a:extLst>
              <a:ext uri="{FF2B5EF4-FFF2-40B4-BE49-F238E27FC236}">
                <a16:creationId xmlns:a16="http://schemas.microsoft.com/office/drawing/2014/main" id="{95ADD169-5816-689D-2AB7-C737C14F1D57}"/>
              </a:ext>
            </a:extLst>
          </p:cNvPr>
          <p:cNvGrpSpPr/>
          <p:nvPr/>
        </p:nvGrpSpPr>
        <p:grpSpPr>
          <a:xfrm>
            <a:off x="2827405" y="2300593"/>
            <a:ext cx="1927440" cy="642240"/>
            <a:chOff x="2827405" y="2300593"/>
            <a:chExt cx="1927440" cy="642240"/>
          </a:xfrm>
        </p:grpSpPr>
        <mc:AlternateContent xmlns:mc="http://schemas.openxmlformats.org/markup-compatibility/2006" xmlns:p14="http://schemas.microsoft.com/office/powerpoint/2010/main">
          <mc:Choice Requires="p14">
            <p:contentPart p14:bwMode="auto" r:id="rId96">
              <p14:nvContentPartPr>
                <p14:cNvPr id="64" name="Ink 63">
                  <a:extLst>
                    <a:ext uri="{FF2B5EF4-FFF2-40B4-BE49-F238E27FC236}">
                      <a16:creationId xmlns:a16="http://schemas.microsoft.com/office/drawing/2014/main" id="{2CF971BA-DBBC-7061-998C-22979653BCAE}"/>
                    </a:ext>
                  </a:extLst>
                </p14:cNvPr>
                <p14:cNvContentPartPr/>
                <p14:nvPr/>
              </p14:nvContentPartPr>
              <p14:xfrm>
                <a:off x="2827405" y="2370433"/>
                <a:ext cx="1927440" cy="572400"/>
              </p14:xfrm>
            </p:contentPart>
          </mc:Choice>
          <mc:Fallback xmlns="">
            <p:pic>
              <p:nvPicPr>
                <p:cNvPr id="64" name="Ink 63">
                  <a:extLst>
                    <a:ext uri="{FF2B5EF4-FFF2-40B4-BE49-F238E27FC236}">
                      <a16:creationId xmlns:a16="http://schemas.microsoft.com/office/drawing/2014/main" id="{2CF971BA-DBBC-7061-998C-22979653BCAE}"/>
                    </a:ext>
                  </a:extLst>
                </p:cNvPr>
                <p:cNvPicPr/>
                <p:nvPr/>
              </p:nvPicPr>
              <p:blipFill>
                <a:blip r:embed="rId97"/>
                <a:stretch>
                  <a:fillRect/>
                </a:stretch>
              </p:blipFill>
              <p:spPr>
                <a:xfrm>
                  <a:off x="2818765" y="2361793"/>
                  <a:ext cx="1945080" cy="5900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5" name="Ink 64">
                  <a:extLst>
                    <a:ext uri="{FF2B5EF4-FFF2-40B4-BE49-F238E27FC236}">
                      <a16:creationId xmlns:a16="http://schemas.microsoft.com/office/drawing/2014/main" id="{52833B01-D7E4-2A54-9BDA-E6EF3C617A79}"/>
                    </a:ext>
                  </a:extLst>
                </p14:cNvPr>
                <p14:cNvContentPartPr/>
                <p14:nvPr/>
              </p14:nvContentPartPr>
              <p14:xfrm>
                <a:off x="3493765" y="2300593"/>
                <a:ext cx="689040" cy="136800"/>
              </p14:xfrm>
            </p:contentPart>
          </mc:Choice>
          <mc:Fallback xmlns="">
            <p:pic>
              <p:nvPicPr>
                <p:cNvPr id="65" name="Ink 64">
                  <a:extLst>
                    <a:ext uri="{FF2B5EF4-FFF2-40B4-BE49-F238E27FC236}">
                      <a16:creationId xmlns:a16="http://schemas.microsoft.com/office/drawing/2014/main" id="{52833B01-D7E4-2A54-9BDA-E6EF3C617A79}"/>
                    </a:ext>
                  </a:extLst>
                </p:cNvPr>
                <p:cNvPicPr/>
                <p:nvPr/>
              </p:nvPicPr>
              <p:blipFill>
                <a:blip r:embed="rId99"/>
                <a:stretch>
                  <a:fillRect/>
                </a:stretch>
              </p:blipFill>
              <p:spPr>
                <a:xfrm>
                  <a:off x="3484765" y="2291953"/>
                  <a:ext cx="706680" cy="154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0">
            <p14:nvContentPartPr>
              <p14:cNvPr id="75" name="Ink 74">
                <a:extLst>
                  <a:ext uri="{FF2B5EF4-FFF2-40B4-BE49-F238E27FC236}">
                    <a16:creationId xmlns:a16="http://schemas.microsoft.com/office/drawing/2014/main" id="{9F964154-D57E-AFB1-9E00-3430D2B1E8E7}"/>
                  </a:ext>
                </a:extLst>
              </p14:cNvPr>
              <p14:cNvContentPartPr/>
              <p14:nvPr/>
            </p14:nvContentPartPr>
            <p14:xfrm>
              <a:off x="6708205" y="3079633"/>
              <a:ext cx="1825920" cy="658440"/>
            </p14:xfrm>
          </p:contentPart>
        </mc:Choice>
        <mc:Fallback xmlns="">
          <p:pic>
            <p:nvPicPr>
              <p:cNvPr id="75" name="Ink 74">
                <a:extLst>
                  <a:ext uri="{FF2B5EF4-FFF2-40B4-BE49-F238E27FC236}">
                    <a16:creationId xmlns:a16="http://schemas.microsoft.com/office/drawing/2014/main" id="{9F964154-D57E-AFB1-9E00-3430D2B1E8E7}"/>
                  </a:ext>
                </a:extLst>
              </p:cNvPr>
              <p:cNvPicPr/>
              <p:nvPr/>
            </p:nvPicPr>
            <p:blipFill>
              <a:blip r:embed="rId101"/>
              <a:stretch>
                <a:fillRect/>
              </a:stretch>
            </p:blipFill>
            <p:spPr>
              <a:xfrm>
                <a:off x="6699205" y="3070993"/>
                <a:ext cx="1843560" cy="676080"/>
              </a:xfrm>
              <a:prstGeom prst="rect">
                <a:avLst/>
              </a:prstGeom>
            </p:spPr>
          </p:pic>
        </mc:Fallback>
      </mc:AlternateContent>
      <p:grpSp>
        <p:nvGrpSpPr>
          <p:cNvPr id="87" name="Group 86">
            <a:extLst>
              <a:ext uri="{FF2B5EF4-FFF2-40B4-BE49-F238E27FC236}">
                <a16:creationId xmlns:a16="http://schemas.microsoft.com/office/drawing/2014/main" id="{04002783-D248-103F-49DB-C2BAB00ABD28}"/>
              </a:ext>
            </a:extLst>
          </p:cNvPr>
          <p:cNvGrpSpPr/>
          <p:nvPr/>
        </p:nvGrpSpPr>
        <p:grpSpPr>
          <a:xfrm>
            <a:off x="5041045" y="2030593"/>
            <a:ext cx="6698520" cy="2212920"/>
            <a:chOff x="5041045" y="2030593"/>
            <a:chExt cx="6698520" cy="2212920"/>
          </a:xfrm>
        </p:grpSpPr>
        <mc:AlternateContent xmlns:mc="http://schemas.openxmlformats.org/markup-compatibility/2006" xmlns:p14="http://schemas.microsoft.com/office/powerpoint/2010/main">
          <mc:Choice Requires="p14">
            <p:contentPart p14:bwMode="auto" r:id="rId102">
              <p14:nvContentPartPr>
                <p14:cNvPr id="67" name="Ink 66">
                  <a:extLst>
                    <a:ext uri="{FF2B5EF4-FFF2-40B4-BE49-F238E27FC236}">
                      <a16:creationId xmlns:a16="http://schemas.microsoft.com/office/drawing/2014/main" id="{8A4FE181-063F-4679-6834-0F5A4D2C2E55}"/>
                    </a:ext>
                  </a:extLst>
                </p14:cNvPr>
                <p14:cNvContentPartPr/>
                <p14:nvPr/>
              </p14:nvContentPartPr>
              <p14:xfrm>
                <a:off x="5041045" y="2381953"/>
                <a:ext cx="1694520" cy="456120"/>
              </p14:xfrm>
            </p:contentPart>
          </mc:Choice>
          <mc:Fallback xmlns="">
            <p:pic>
              <p:nvPicPr>
                <p:cNvPr id="67" name="Ink 66">
                  <a:extLst>
                    <a:ext uri="{FF2B5EF4-FFF2-40B4-BE49-F238E27FC236}">
                      <a16:creationId xmlns:a16="http://schemas.microsoft.com/office/drawing/2014/main" id="{8A4FE181-063F-4679-6834-0F5A4D2C2E55}"/>
                    </a:ext>
                  </a:extLst>
                </p:cNvPr>
                <p:cNvPicPr/>
                <p:nvPr/>
              </p:nvPicPr>
              <p:blipFill>
                <a:blip r:embed="rId103"/>
                <a:stretch>
                  <a:fillRect/>
                </a:stretch>
              </p:blipFill>
              <p:spPr>
                <a:xfrm>
                  <a:off x="5032045" y="2372953"/>
                  <a:ext cx="1712160" cy="4737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8" name="Ink 67">
                  <a:extLst>
                    <a:ext uri="{FF2B5EF4-FFF2-40B4-BE49-F238E27FC236}">
                      <a16:creationId xmlns:a16="http://schemas.microsoft.com/office/drawing/2014/main" id="{38BC0DF9-DBF1-0FF0-AF62-D4B255FE82F7}"/>
                    </a:ext>
                  </a:extLst>
                </p14:cNvPr>
                <p14:cNvContentPartPr/>
                <p14:nvPr/>
              </p14:nvContentPartPr>
              <p14:xfrm>
                <a:off x="5904325" y="2304913"/>
                <a:ext cx="357840" cy="85320"/>
              </p14:xfrm>
            </p:contentPart>
          </mc:Choice>
          <mc:Fallback xmlns="">
            <p:pic>
              <p:nvPicPr>
                <p:cNvPr id="68" name="Ink 67">
                  <a:extLst>
                    <a:ext uri="{FF2B5EF4-FFF2-40B4-BE49-F238E27FC236}">
                      <a16:creationId xmlns:a16="http://schemas.microsoft.com/office/drawing/2014/main" id="{38BC0DF9-DBF1-0FF0-AF62-D4B255FE82F7}"/>
                    </a:ext>
                  </a:extLst>
                </p:cNvPr>
                <p:cNvPicPr/>
                <p:nvPr/>
              </p:nvPicPr>
              <p:blipFill>
                <a:blip r:embed="rId105"/>
                <a:stretch>
                  <a:fillRect/>
                </a:stretch>
              </p:blipFill>
              <p:spPr>
                <a:xfrm>
                  <a:off x="5895325" y="2296273"/>
                  <a:ext cx="3754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0" name="Ink 69">
                  <a:extLst>
                    <a:ext uri="{FF2B5EF4-FFF2-40B4-BE49-F238E27FC236}">
                      <a16:creationId xmlns:a16="http://schemas.microsoft.com/office/drawing/2014/main" id="{4A943ACF-C4AF-495C-DA87-9D1BD606FBB1}"/>
                    </a:ext>
                  </a:extLst>
                </p14:cNvPr>
                <p14:cNvContentPartPr/>
                <p14:nvPr/>
              </p14:nvContentPartPr>
              <p14:xfrm>
                <a:off x="6935725" y="2494993"/>
                <a:ext cx="1540440" cy="351720"/>
              </p14:xfrm>
            </p:contentPart>
          </mc:Choice>
          <mc:Fallback xmlns="">
            <p:pic>
              <p:nvPicPr>
                <p:cNvPr id="70" name="Ink 69">
                  <a:extLst>
                    <a:ext uri="{FF2B5EF4-FFF2-40B4-BE49-F238E27FC236}">
                      <a16:creationId xmlns:a16="http://schemas.microsoft.com/office/drawing/2014/main" id="{4A943ACF-C4AF-495C-DA87-9D1BD606FBB1}"/>
                    </a:ext>
                  </a:extLst>
                </p:cNvPr>
                <p:cNvPicPr/>
                <p:nvPr/>
              </p:nvPicPr>
              <p:blipFill>
                <a:blip r:embed="rId107"/>
                <a:stretch>
                  <a:fillRect/>
                </a:stretch>
              </p:blipFill>
              <p:spPr>
                <a:xfrm>
                  <a:off x="6927085" y="2486353"/>
                  <a:ext cx="155808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1" name="Ink 70">
                  <a:extLst>
                    <a:ext uri="{FF2B5EF4-FFF2-40B4-BE49-F238E27FC236}">
                      <a16:creationId xmlns:a16="http://schemas.microsoft.com/office/drawing/2014/main" id="{CD10B3D0-7ACD-FC9E-FBB6-FD3B0AE4590D}"/>
                    </a:ext>
                  </a:extLst>
                </p14:cNvPr>
                <p14:cNvContentPartPr/>
                <p14:nvPr/>
              </p14:nvContentPartPr>
              <p14:xfrm>
                <a:off x="7149205" y="2030593"/>
                <a:ext cx="1280880" cy="503280"/>
              </p14:xfrm>
            </p:contentPart>
          </mc:Choice>
          <mc:Fallback xmlns="">
            <p:pic>
              <p:nvPicPr>
                <p:cNvPr id="71" name="Ink 70">
                  <a:extLst>
                    <a:ext uri="{FF2B5EF4-FFF2-40B4-BE49-F238E27FC236}">
                      <a16:creationId xmlns:a16="http://schemas.microsoft.com/office/drawing/2014/main" id="{CD10B3D0-7ACD-FC9E-FBB6-FD3B0AE4590D}"/>
                    </a:ext>
                  </a:extLst>
                </p:cNvPr>
                <p:cNvPicPr/>
                <p:nvPr/>
              </p:nvPicPr>
              <p:blipFill>
                <a:blip r:embed="rId109"/>
                <a:stretch>
                  <a:fillRect/>
                </a:stretch>
              </p:blipFill>
              <p:spPr>
                <a:xfrm>
                  <a:off x="7140565" y="2021593"/>
                  <a:ext cx="1298520" cy="5209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6" name="Ink 75">
                  <a:extLst>
                    <a:ext uri="{FF2B5EF4-FFF2-40B4-BE49-F238E27FC236}">
                      <a16:creationId xmlns:a16="http://schemas.microsoft.com/office/drawing/2014/main" id="{8D4C69F6-E0D7-2AD6-B3CD-3CB2A79B2E9D}"/>
                    </a:ext>
                  </a:extLst>
                </p14:cNvPr>
                <p14:cNvContentPartPr/>
                <p14:nvPr/>
              </p14:nvContentPartPr>
              <p14:xfrm>
                <a:off x="8620165" y="3006913"/>
                <a:ext cx="2478600" cy="550800"/>
              </p14:xfrm>
            </p:contentPart>
          </mc:Choice>
          <mc:Fallback xmlns="">
            <p:pic>
              <p:nvPicPr>
                <p:cNvPr id="76" name="Ink 75">
                  <a:extLst>
                    <a:ext uri="{FF2B5EF4-FFF2-40B4-BE49-F238E27FC236}">
                      <a16:creationId xmlns:a16="http://schemas.microsoft.com/office/drawing/2014/main" id="{8D4C69F6-E0D7-2AD6-B3CD-3CB2A79B2E9D}"/>
                    </a:ext>
                  </a:extLst>
                </p:cNvPr>
                <p:cNvPicPr/>
                <p:nvPr/>
              </p:nvPicPr>
              <p:blipFill>
                <a:blip r:embed="rId111"/>
                <a:stretch>
                  <a:fillRect/>
                </a:stretch>
              </p:blipFill>
              <p:spPr>
                <a:xfrm>
                  <a:off x="8611525" y="2998273"/>
                  <a:ext cx="2496240" cy="5684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7" name="Ink 76">
                  <a:extLst>
                    <a:ext uri="{FF2B5EF4-FFF2-40B4-BE49-F238E27FC236}">
                      <a16:creationId xmlns:a16="http://schemas.microsoft.com/office/drawing/2014/main" id="{7863F591-5212-4A1A-CE1F-E5955D77B581}"/>
                    </a:ext>
                  </a:extLst>
                </p14:cNvPr>
                <p14:cNvContentPartPr/>
                <p14:nvPr/>
              </p14:nvContentPartPr>
              <p14:xfrm>
                <a:off x="10034245" y="3207433"/>
                <a:ext cx="463680" cy="7920"/>
              </p14:xfrm>
            </p:contentPart>
          </mc:Choice>
          <mc:Fallback xmlns="">
            <p:pic>
              <p:nvPicPr>
                <p:cNvPr id="77" name="Ink 76">
                  <a:extLst>
                    <a:ext uri="{FF2B5EF4-FFF2-40B4-BE49-F238E27FC236}">
                      <a16:creationId xmlns:a16="http://schemas.microsoft.com/office/drawing/2014/main" id="{7863F591-5212-4A1A-CE1F-E5955D77B581}"/>
                    </a:ext>
                  </a:extLst>
                </p:cNvPr>
                <p:cNvPicPr/>
                <p:nvPr/>
              </p:nvPicPr>
              <p:blipFill>
                <a:blip r:embed="rId113"/>
                <a:stretch>
                  <a:fillRect/>
                </a:stretch>
              </p:blipFill>
              <p:spPr>
                <a:xfrm>
                  <a:off x="10025245" y="3198793"/>
                  <a:ext cx="4813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3" name="Ink 72">
                  <a:extLst>
                    <a:ext uri="{FF2B5EF4-FFF2-40B4-BE49-F238E27FC236}">
                      <a16:creationId xmlns:a16="http://schemas.microsoft.com/office/drawing/2014/main" id="{DEA6752D-EEB8-DD31-7C5D-70546DEE4476}"/>
                    </a:ext>
                  </a:extLst>
                </p14:cNvPr>
                <p14:cNvContentPartPr/>
                <p14:nvPr/>
              </p14:nvContentPartPr>
              <p14:xfrm>
                <a:off x="5248765" y="3033913"/>
                <a:ext cx="785880" cy="407160"/>
              </p14:xfrm>
            </p:contentPart>
          </mc:Choice>
          <mc:Fallback xmlns="">
            <p:pic>
              <p:nvPicPr>
                <p:cNvPr id="73" name="Ink 72">
                  <a:extLst>
                    <a:ext uri="{FF2B5EF4-FFF2-40B4-BE49-F238E27FC236}">
                      <a16:creationId xmlns:a16="http://schemas.microsoft.com/office/drawing/2014/main" id="{DEA6752D-EEB8-DD31-7C5D-70546DEE4476}"/>
                    </a:ext>
                  </a:extLst>
                </p:cNvPr>
                <p:cNvPicPr/>
                <p:nvPr/>
              </p:nvPicPr>
              <p:blipFill>
                <a:blip r:embed="rId115"/>
                <a:stretch>
                  <a:fillRect/>
                </a:stretch>
              </p:blipFill>
              <p:spPr>
                <a:xfrm>
                  <a:off x="5240125" y="3025273"/>
                  <a:ext cx="80352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4" name="Ink 73">
                  <a:extLst>
                    <a:ext uri="{FF2B5EF4-FFF2-40B4-BE49-F238E27FC236}">
                      <a16:creationId xmlns:a16="http://schemas.microsoft.com/office/drawing/2014/main" id="{69B201C8-941A-9300-71D1-355C124EFD90}"/>
                    </a:ext>
                  </a:extLst>
                </p14:cNvPr>
                <p14:cNvContentPartPr/>
                <p14:nvPr/>
              </p14:nvContentPartPr>
              <p14:xfrm>
                <a:off x="6043285" y="2979913"/>
                <a:ext cx="546120" cy="515880"/>
              </p14:xfrm>
            </p:contentPart>
          </mc:Choice>
          <mc:Fallback xmlns="">
            <p:pic>
              <p:nvPicPr>
                <p:cNvPr id="74" name="Ink 73">
                  <a:extLst>
                    <a:ext uri="{FF2B5EF4-FFF2-40B4-BE49-F238E27FC236}">
                      <a16:creationId xmlns:a16="http://schemas.microsoft.com/office/drawing/2014/main" id="{69B201C8-941A-9300-71D1-355C124EFD90}"/>
                    </a:ext>
                  </a:extLst>
                </p:cNvPr>
                <p:cNvPicPr/>
                <p:nvPr/>
              </p:nvPicPr>
              <p:blipFill>
                <a:blip r:embed="rId117"/>
                <a:stretch>
                  <a:fillRect/>
                </a:stretch>
              </p:blipFill>
              <p:spPr>
                <a:xfrm>
                  <a:off x="6034285" y="2970913"/>
                  <a:ext cx="563760" cy="5335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8" name="Ink 77">
                  <a:extLst>
                    <a:ext uri="{FF2B5EF4-FFF2-40B4-BE49-F238E27FC236}">
                      <a16:creationId xmlns:a16="http://schemas.microsoft.com/office/drawing/2014/main" id="{C38C9D45-2A74-1DC2-D848-A80EF51FDA22}"/>
                    </a:ext>
                  </a:extLst>
                </p14:cNvPr>
                <p14:cNvContentPartPr/>
                <p14:nvPr/>
              </p14:nvContentPartPr>
              <p14:xfrm>
                <a:off x="5195125" y="3722953"/>
                <a:ext cx="2017440" cy="520560"/>
              </p14:xfrm>
            </p:contentPart>
          </mc:Choice>
          <mc:Fallback xmlns="">
            <p:pic>
              <p:nvPicPr>
                <p:cNvPr id="78" name="Ink 77">
                  <a:extLst>
                    <a:ext uri="{FF2B5EF4-FFF2-40B4-BE49-F238E27FC236}">
                      <a16:creationId xmlns:a16="http://schemas.microsoft.com/office/drawing/2014/main" id="{C38C9D45-2A74-1DC2-D848-A80EF51FDA22}"/>
                    </a:ext>
                  </a:extLst>
                </p:cNvPr>
                <p:cNvPicPr/>
                <p:nvPr/>
              </p:nvPicPr>
              <p:blipFill>
                <a:blip r:embed="rId119"/>
                <a:stretch>
                  <a:fillRect/>
                </a:stretch>
              </p:blipFill>
              <p:spPr>
                <a:xfrm>
                  <a:off x="5186125" y="3713953"/>
                  <a:ext cx="2035080" cy="5382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9" name="Ink 78">
                  <a:extLst>
                    <a:ext uri="{FF2B5EF4-FFF2-40B4-BE49-F238E27FC236}">
                      <a16:creationId xmlns:a16="http://schemas.microsoft.com/office/drawing/2014/main" id="{C82EB818-8448-8B56-7E0A-24AB5056945C}"/>
                    </a:ext>
                  </a:extLst>
                </p14:cNvPr>
                <p14:cNvContentPartPr/>
                <p14:nvPr/>
              </p14:nvContentPartPr>
              <p14:xfrm>
                <a:off x="6331645" y="3743113"/>
                <a:ext cx="151920" cy="26280"/>
              </p14:xfrm>
            </p:contentPart>
          </mc:Choice>
          <mc:Fallback xmlns="">
            <p:pic>
              <p:nvPicPr>
                <p:cNvPr id="79" name="Ink 78">
                  <a:extLst>
                    <a:ext uri="{FF2B5EF4-FFF2-40B4-BE49-F238E27FC236}">
                      <a16:creationId xmlns:a16="http://schemas.microsoft.com/office/drawing/2014/main" id="{C82EB818-8448-8B56-7E0A-24AB5056945C}"/>
                    </a:ext>
                  </a:extLst>
                </p:cNvPr>
                <p:cNvPicPr/>
                <p:nvPr/>
              </p:nvPicPr>
              <p:blipFill>
                <a:blip r:embed="rId121"/>
                <a:stretch>
                  <a:fillRect/>
                </a:stretch>
              </p:blipFill>
              <p:spPr>
                <a:xfrm>
                  <a:off x="6322645" y="3734473"/>
                  <a:ext cx="1695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3" name="Ink 82">
                  <a:extLst>
                    <a:ext uri="{FF2B5EF4-FFF2-40B4-BE49-F238E27FC236}">
                      <a16:creationId xmlns:a16="http://schemas.microsoft.com/office/drawing/2014/main" id="{686FEBA8-EFBE-EC47-98F6-A02270F5F49C}"/>
                    </a:ext>
                  </a:extLst>
                </p14:cNvPr>
                <p14:cNvContentPartPr/>
                <p14:nvPr/>
              </p14:nvContentPartPr>
              <p14:xfrm>
                <a:off x="7367005" y="3797833"/>
                <a:ext cx="1935000" cy="292320"/>
              </p14:xfrm>
            </p:contentPart>
          </mc:Choice>
          <mc:Fallback xmlns="">
            <p:pic>
              <p:nvPicPr>
                <p:cNvPr id="83" name="Ink 82">
                  <a:extLst>
                    <a:ext uri="{FF2B5EF4-FFF2-40B4-BE49-F238E27FC236}">
                      <a16:creationId xmlns:a16="http://schemas.microsoft.com/office/drawing/2014/main" id="{686FEBA8-EFBE-EC47-98F6-A02270F5F49C}"/>
                    </a:ext>
                  </a:extLst>
                </p:cNvPr>
                <p:cNvPicPr/>
                <p:nvPr/>
              </p:nvPicPr>
              <p:blipFill>
                <a:blip r:embed="rId123"/>
                <a:stretch>
                  <a:fillRect/>
                </a:stretch>
              </p:blipFill>
              <p:spPr>
                <a:xfrm>
                  <a:off x="7358005" y="3789193"/>
                  <a:ext cx="195264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5" name="Ink 84">
                  <a:extLst>
                    <a:ext uri="{FF2B5EF4-FFF2-40B4-BE49-F238E27FC236}">
                      <a16:creationId xmlns:a16="http://schemas.microsoft.com/office/drawing/2014/main" id="{1DFBF324-2E4D-BF29-6B0F-2B98DF55968E}"/>
                    </a:ext>
                  </a:extLst>
                </p14:cNvPr>
                <p14:cNvContentPartPr/>
                <p14:nvPr/>
              </p14:nvContentPartPr>
              <p14:xfrm>
                <a:off x="11292805" y="3731233"/>
                <a:ext cx="10440" cy="2160"/>
              </p14:xfrm>
            </p:contentPart>
          </mc:Choice>
          <mc:Fallback xmlns="">
            <p:pic>
              <p:nvPicPr>
                <p:cNvPr id="85" name="Ink 84">
                  <a:extLst>
                    <a:ext uri="{FF2B5EF4-FFF2-40B4-BE49-F238E27FC236}">
                      <a16:creationId xmlns:a16="http://schemas.microsoft.com/office/drawing/2014/main" id="{1DFBF324-2E4D-BF29-6B0F-2B98DF55968E}"/>
                    </a:ext>
                  </a:extLst>
                </p:cNvPr>
                <p:cNvPicPr/>
                <p:nvPr/>
              </p:nvPicPr>
              <p:blipFill>
                <a:blip r:embed="rId125"/>
                <a:stretch>
                  <a:fillRect/>
                </a:stretch>
              </p:blipFill>
              <p:spPr>
                <a:xfrm>
                  <a:off x="11284165" y="3722233"/>
                  <a:ext cx="280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6" name="Ink 85">
                  <a:extLst>
                    <a:ext uri="{FF2B5EF4-FFF2-40B4-BE49-F238E27FC236}">
                      <a16:creationId xmlns:a16="http://schemas.microsoft.com/office/drawing/2014/main" id="{D6423AB5-1D84-1E71-599C-66821AF4CEB2}"/>
                    </a:ext>
                  </a:extLst>
                </p14:cNvPr>
                <p14:cNvContentPartPr/>
                <p14:nvPr/>
              </p14:nvContentPartPr>
              <p14:xfrm>
                <a:off x="9010045" y="2214553"/>
                <a:ext cx="2729520" cy="1511280"/>
              </p14:xfrm>
            </p:contentPart>
          </mc:Choice>
          <mc:Fallback xmlns="">
            <p:pic>
              <p:nvPicPr>
                <p:cNvPr id="86" name="Ink 85">
                  <a:extLst>
                    <a:ext uri="{FF2B5EF4-FFF2-40B4-BE49-F238E27FC236}">
                      <a16:creationId xmlns:a16="http://schemas.microsoft.com/office/drawing/2014/main" id="{D6423AB5-1D84-1E71-599C-66821AF4CEB2}"/>
                    </a:ext>
                  </a:extLst>
                </p:cNvPr>
                <p:cNvPicPr/>
                <p:nvPr/>
              </p:nvPicPr>
              <p:blipFill>
                <a:blip r:embed="rId127"/>
                <a:stretch>
                  <a:fillRect/>
                </a:stretch>
              </p:blipFill>
              <p:spPr>
                <a:xfrm>
                  <a:off x="9001045" y="2205553"/>
                  <a:ext cx="2747160" cy="1528920"/>
                </a:xfrm>
                <a:prstGeom prst="rect">
                  <a:avLst/>
                </a:prstGeom>
              </p:spPr>
            </p:pic>
          </mc:Fallback>
        </mc:AlternateContent>
      </p:grpSp>
      <p:pic>
        <p:nvPicPr>
          <p:cNvPr id="89" name="Picture 88">
            <a:extLst>
              <a:ext uri="{FF2B5EF4-FFF2-40B4-BE49-F238E27FC236}">
                <a16:creationId xmlns:a16="http://schemas.microsoft.com/office/drawing/2014/main" id="{4468678D-6455-53FC-79F4-56747D89C2B4}"/>
              </a:ext>
            </a:extLst>
          </p:cNvPr>
          <p:cNvPicPr>
            <a:picLocks noChangeAspect="1"/>
          </p:cNvPicPr>
          <p:nvPr/>
        </p:nvPicPr>
        <p:blipFill>
          <a:blip r:embed="rId128"/>
          <a:stretch>
            <a:fillRect/>
          </a:stretch>
        </p:blipFill>
        <p:spPr>
          <a:xfrm>
            <a:off x="9656" y="4699633"/>
            <a:ext cx="12182344" cy="1569426"/>
          </a:xfrm>
          <a:prstGeom prst="rect">
            <a:avLst/>
          </a:prstGeom>
        </p:spPr>
      </p:pic>
      <p:grpSp>
        <p:nvGrpSpPr>
          <p:cNvPr id="100" name="Group 99">
            <a:extLst>
              <a:ext uri="{FF2B5EF4-FFF2-40B4-BE49-F238E27FC236}">
                <a16:creationId xmlns:a16="http://schemas.microsoft.com/office/drawing/2014/main" id="{3C88FDBF-DD3D-DC40-988D-93F59DB5BA68}"/>
              </a:ext>
            </a:extLst>
          </p:cNvPr>
          <p:cNvGrpSpPr/>
          <p:nvPr/>
        </p:nvGrpSpPr>
        <p:grpSpPr>
          <a:xfrm>
            <a:off x="374725" y="2764273"/>
            <a:ext cx="3281760" cy="970560"/>
            <a:chOff x="374725" y="2764273"/>
            <a:chExt cx="3281760" cy="970560"/>
          </a:xfrm>
        </p:grpSpPr>
        <mc:AlternateContent xmlns:mc="http://schemas.openxmlformats.org/markup-compatibility/2006" xmlns:p14="http://schemas.microsoft.com/office/powerpoint/2010/main">
          <mc:Choice Requires="p14">
            <p:contentPart p14:bwMode="auto" r:id="rId129">
              <p14:nvContentPartPr>
                <p14:cNvPr id="90" name="Ink 89">
                  <a:extLst>
                    <a:ext uri="{FF2B5EF4-FFF2-40B4-BE49-F238E27FC236}">
                      <a16:creationId xmlns:a16="http://schemas.microsoft.com/office/drawing/2014/main" id="{1B3429A4-C847-D01D-E9DE-5DA8614D7111}"/>
                    </a:ext>
                  </a:extLst>
                </p14:cNvPr>
                <p14:cNvContentPartPr/>
                <p14:nvPr/>
              </p14:nvContentPartPr>
              <p14:xfrm>
                <a:off x="487045" y="2950753"/>
                <a:ext cx="690840" cy="436320"/>
              </p14:xfrm>
            </p:contentPart>
          </mc:Choice>
          <mc:Fallback xmlns="">
            <p:pic>
              <p:nvPicPr>
                <p:cNvPr id="90" name="Ink 89">
                  <a:extLst>
                    <a:ext uri="{FF2B5EF4-FFF2-40B4-BE49-F238E27FC236}">
                      <a16:creationId xmlns:a16="http://schemas.microsoft.com/office/drawing/2014/main" id="{1B3429A4-C847-D01D-E9DE-5DA8614D7111}"/>
                    </a:ext>
                  </a:extLst>
                </p:cNvPr>
                <p:cNvPicPr/>
                <p:nvPr/>
              </p:nvPicPr>
              <p:blipFill>
                <a:blip r:embed="rId130"/>
                <a:stretch>
                  <a:fillRect/>
                </a:stretch>
              </p:blipFill>
              <p:spPr>
                <a:xfrm>
                  <a:off x="478405" y="2941753"/>
                  <a:ext cx="708480" cy="4539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1" name="Ink 90">
                  <a:extLst>
                    <a:ext uri="{FF2B5EF4-FFF2-40B4-BE49-F238E27FC236}">
                      <a16:creationId xmlns:a16="http://schemas.microsoft.com/office/drawing/2014/main" id="{F556AD52-B69E-0C18-9108-C07CAA2B067C}"/>
                    </a:ext>
                  </a:extLst>
                </p14:cNvPr>
                <p14:cNvContentPartPr/>
                <p14:nvPr/>
              </p14:nvContentPartPr>
              <p14:xfrm>
                <a:off x="835165" y="2909353"/>
                <a:ext cx="22320" cy="45720"/>
              </p14:xfrm>
            </p:contentPart>
          </mc:Choice>
          <mc:Fallback xmlns="">
            <p:pic>
              <p:nvPicPr>
                <p:cNvPr id="91" name="Ink 90">
                  <a:extLst>
                    <a:ext uri="{FF2B5EF4-FFF2-40B4-BE49-F238E27FC236}">
                      <a16:creationId xmlns:a16="http://schemas.microsoft.com/office/drawing/2014/main" id="{F556AD52-B69E-0C18-9108-C07CAA2B067C}"/>
                    </a:ext>
                  </a:extLst>
                </p:cNvPr>
                <p:cNvPicPr/>
                <p:nvPr/>
              </p:nvPicPr>
              <p:blipFill>
                <a:blip r:embed="rId132"/>
                <a:stretch>
                  <a:fillRect/>
                </a:stretch>
              </p:blipFill>
              <p:spPr>
                <a:xfrm>
                  <a:off x="826525" y="2900353"/>
                  <a:ext cx="399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2" name="Ink 91">
                  <a:extLst>
                    <a:ext uri="{FF2B5EF4-FFF2-40B4-BE49-F238E27FC236}">
                      <a16:creationId xmlns:a16="http://schemas.microsoft.com/office/drawing/2014/main" id="{717B7D98-A95C-61BB-A1CE-15F2388CAEF8}"/>
                    </a:ext>
                  </a:extLst>
                </p14:cNvPr>
                <p14:cNvContentPartPr/>
                <p14:nvPr/>
              </p14:nvContentPartPr>
              <p14:xfrm>
                <a:off x="1371205" y="2764273"/>
                <a:ext cx="462960" cy="366480"/>
              </p14:xfrm>
            </p:contentPart>
          </mc:Choice>
          <mc:Fallback xmlns="">
            <p:pic>
              <p:nvPicPr>
                <p:cNvPr id="92" name="Ink 91">
                  <a:extLst>
                    <a:ext uri="{FF2B5EF4-FFF2-40B4-BE49-F238E27FC236}">
                      <a16:creationId xmlns:a16="http://schemas.microsoft.com/office/drawing/2014/main" id="{717B7D98-A95C-61BB-A1CE-15F2388CAEF8}"/>
                    </a:ext>
                  </a:extLst>
                </p:cNvPr>
                <p:cNvPicPr/>
                <p:nvPr/>
              </p:nvPicPr>
              <p:blipFill>
                <a:blip r:embed="rId134"/>
                <a:stretch>
                  <a:fillRect/>
                </a:stretch>
              </p:blipFill>
              <p:spPr>
                <a:xfrm>
                  <a:off x="1362565" y="2755633"/>
                  <a:ext cx="48060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3" name="Ink 92">
                  <a:extLst>
                    <a:ext uri="{FF2B5EF4-FFF2-40B4-BE49-F238E27FC236}">
                      <a16:creationId xmlns:a16="http://schemas.microsoft.com/office/drawing/2014/main" id="{E6CC697F-438D-32E4-617F-CB32E2EC35B0}"/>
                    </a:ext>
                  </a:extLst>
                </p14:cNvPr>
                <p14:cNvContentPartPr/>
                <p14:nvPr/>
              </p14:nvContentPartPr>
              <p14:xfrm>
                <a:off x="1339525" y="2894233"/>
                <a:ext cx="271440" cy="68400"/>
              </p14:xfrm>
            </p:contentPart>
          </mc:Choice>
          <mc:Fallback xmlns="">
            <p:pic>
              <p:nvPicPr>
                <p:cNvPr id="93" name="Ink 92">
                  <a:extLst>
                    <a:ext uri="{FF2B5EF4-FFF2-40B4-BE49-F238E27FC236}">
                      <a16:creationId xmlns:a16="http://schemas.microsoft.com/office/drawing/2014/main" id="{E6CC697F-438D-32E4-617F-CB32E2EC35B0}"/>
                    </a:ext>
                  </a:extLst>
                </p:cNvPr>
                <p:cNvPicPr/>
                <p:nvPr/>
              </p:nvPicPr>
              <p:blipFill>
                <a:blip r:embed="rId136"/>
                <a:stretch>
                  <a:fillRect/>
                </a:stretch>
              </p:blipFill>
              <p:spPr>
                <a:xfrm>
                  <a:off x="1330525" y="2885233"/>
                  <a:ext cx="2890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4" name="Ink 93">
                  <a:extLst>
                    <a:ext uri="{FF2B5EF4-FFF2-40B4-BE49-F238E27FC236}">
                      <a16:creationId xmlns:a16="http://schemas.microsoft.com/office/drawing/2014/main" id="{715E6F19-9312-0605-C2FE-4039A59F8DD5}"/>
                    </a:ext>
                  </a:extLst>
                </p14:cNvPr>
                <p14:cNvContentPartPr/>
                <p14:nvPr/>
              </p14:nvContentPartPr>
              <p14:xfrm>
                <a:off x="2002645" y="2868673"/>
                <a:ext cx="1074240" cy="345600"/>
              </p14:xfrm>
            </p:contentPart>
          </mc:Choice>
          <mc:Fallback xmlns="">
            <p:pic>
              <p:nvPicPr>
                <p:cNvPr id="94" name="Ink 93">
                  <a:extLst>
                    <a:ext uri="{FF2B5EF4-FFF2-40B4-BE49-F238E27FC236}">
                      <a16:creationId xmlns:a16="http://schemas.microsoft.com/office/drawing/2014/main" id="{715E6F19-9312-0605-C2FE-4039A59F8DD5}"/>
                    </a:ext>
                  </a:extLst>
                </p:cNvPr>
                <p:cNvPicPr/>
                <p:nvPr/>
              </p:nvPicPr>
              <p:blipFill>
                <a:blip r:embed="rId138"/>
                <a:stretch>
                  <a:fillRect/>
                </a:stretch>
              </p:blipFill>
              <p:spPr>
                <a:xfrm>
                  <a:off x="1994005" y="2860033"/>
                  <a:ext cx="109188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5" name="Ink 94">
                  <a:extLst>
                    <a:ext uri="{FF2B5EF4-FFF2-40B4-BE49-F238E27FC236}">
                      <a16:creationId xmlns:a16="http://schemas.microsoft.com/office/drawing/2014/main" id="{E0136CEA-C4FB-4DD9-01BB-A00348A13D45}"/>
                    </a:ext>
                  </a:extLst>
                </p14:cNvPr>
                <p14:cNvContentPartPr/>
                <p14:nvPr/>
              </p14:nvContentPartPr>
              <p14:xfrm>
                <a:off x="3297205" y="2866513"/>
                <a:ext cx="359280" cy="476280"/>
              </p14:xfrm>
            </p:contentPart>
          </mc:Choice>
          <mc:Fallback xmlns="">
            <p:pic>
              <p:nvPicPr>
                <p:cNvPr id="95" name="Ink 94">
                  <a:extLst>
                    <a:ext uri="{FF2B5EF4-FFF2-40B4-BE49-F238E27FC236}">
                      <a16:creationId xmlns:a16="http://schemas.microsoft.com/office/drawing/2014/main" id="{E0136CEA-C4FB-4DD9-01BB-A00348A13D45}"/>
                    </a:ext>
                  </a:extLst>
                </p:cNvPr>
                <p:cNvPicPr/>
                <p:nvPr/>
              </p:nvPicPr>
              <p:blipFill>
                <a:blip r:embed="rId140"/>
                <a:stretch>
                  <a:fillRect/>
                </a:stretch>
              </p:blipFill>
              <p:spPr>
                <a:xfrm>
                  <a:off x="3288205" y="2857513"/>
                  <a:ext cx="376920" cy="4939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7" name="Ink 96">
                  <a:extLst>
                    <a:ext uri="{FF2B5EF4-FFF2-40B4-BE49-F238E27FC236}">
                      <a16:creationId xmlns:a16="http://schemas.microsoft.com/office/drawing/2014/main" id="{A1B2D8A3-1344-5704-BE5B-666EDD11948C}"/>
                    </a:ext>
                  </a:extLst>
                </p14:cNvPr>
                <p14:cNvContentPartPr/>
                <p14:nvPr/>
              </p14:nvContentPartPr>
              <p14:xfrm>
                <a:off x="374725" y="3317953"/>
                <a:ext cx="1113480" cy="416880"/>
              </p14:xfrm>
            </p:contentPart>
          </mc:Choice>
          <mc:Fallback xmlns="">
            <p:pic>
              <p:nvPicPr>
                <p:cNvPr id="97" name="Ink 96">
                  <a:extLst>
                    <a:ext uri="{FF2B5EF4-FFF2-40B4-BE49-F238E27FC236}">
                      <a16:creationId xmlns:a16="http://schemas.microsoft.com/office/drawing/2014/main" id="{A1B2D8A3-1344-5704-BE5B-666EDD11948C}"/>
                    </a:ext>
                  </a:extLst>
                </p:cNvPr>
                <p:cNvPicPr/>
                <p:nvPr/>
              </p:nvPicPr>
              <p:blipFill>
                <a:blip r:embed="rId142"/>
                <a:stretch>
                  <a:fillRect/>
                </a:stretch>
              </p:blipFill>
              <p:spPr>
                <a:xfrm>
                  <a:off x="366085" y="3308953"/>
                  <a:ext cx="1131120" cy="4345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8" name="Ink 97">
                  <a:extLst>
                    <a:ext uri="{FF2B5EF4-FFF2-40B4-BE49-F238E27FC236}">
                      <a16:creationId xmlns:a16="http://schemas.microsoft.com/office/drawing/2014/main" id="{F512ED6C-6F07-287B-231B-72D96C98F884}"/>
                    </a:ext>
                  </a:extLst>
                </p14:cNvPr>
                <p14:cNvContentPartPr/>
                <p14:nvPr/>
              </p14:nvContentPartPr>
              <p14:xfrm>
                <a:off x="1147285" y="3427033"/>
                <a:ext cx="29160" cy="21240"/>
              </p14:xfrm>
            </p:contentPart>
          </mc:Choice>
          <mc:Fallback xmlns="">
            <p:pic>
              <p:nvPicPr>
                <p:cNvPr id="98" name="Ink 97">
                  <a:extLst>
                    <a:ext uri="{FF2B5EF4-FFF2-40B4-BE49-F238E27FC236}">
                      <a16:creationId xmlns:a16="http://schemas.microsoft.com/office/drawing/2014/main" id="{F512ED6C-6F07-287B-231B-72D96C98F884}"/>
                    </a:ext>
                  </a:extLst>
                </p:cNvPr>
                <p:cNvPicPr/>
                <p:nvPr/>
              </p:nvPicPr>
              <p:blipFill>
                <a:blip r:embed="rId144"/>
                <a:stretch>
                  <a:fillRect/>
                </a:stretch>
              </p:blipFill>
              <p:spPr>
                <a:xfrm>
                  <a:off x="1138645" y="3418393"/>
                  <a:ext cx="468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9" name="Ink 98">
                  <a:extLst>
                    <a:ext uri="{FF2B5EF4-FFF2-40B4-BE49-F238E27FC236}">
                      <a16:creationId xmlns:a16="http://schemas.microsoft.com/office/drawing/2014/main" id="{84AAFFD9-3A4C-3782-D035-4C2DFC596C0D}"/>
                    </a:ext>
                  </a:extLst>
                </p14:cNvPr>
                <p14:cNvContentPartPr/>
                <p14:nvPr/>
              </p14:nvContentPartPr>
              <p14:xfrm>
                <a:off x="1666765" y="3289873"/>
                <a:ext cx="994680" cy="426600"/>
              </p14:xfrm>
            </p:contentPart>
          </mc:Choice>
          <mc:Fallback xmlns="">
            <p:pic>
              <p:nvPicPr>
                <p:cNvPr id="99" name="Ink 98">
                  <a:extLst>
                    <a:ext uri="{FF2B5EF4-FFF2-40B4-BE49-F238E27FC236}">
                      <a16:creationId xmlns:a16="http://schemas.microsoft.com/office/drawing/2014/main" id="{84AAFFD9-3A4C-3782-D035-4C2DFC596C0D}"/>
                    </a:ext>
                  </a:extLst>
                </p:cNvPr>
                <p:cNvPicPr/>
                <p:nvPr/>
              </p:nvPicPr>
              <p:blipFill>
                <a:blip r:embed="rId146"/>
                <a:stretch>
                  <a:fillRect/>
                </a:stretch>
              </p:blipFill>
              <p:spPr>
                <a:xfrm>
                  <a:off x="1657765" y="3280873"/>
                  <a:ext cx="1012320" cy="444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7">
            <p14:nvContentPartPr>
              <p14:cNvPr id="101" name="Ink 100">
                <a:extLst>
                  <a:ext uri="{FF2B5EF4-FFF2-40B4-BE49-F238E27FC236}">
                    <a16:creationId xmlns:a16="http://schemas.microsoft.com/office/drawing/2014/main" id="{6F456465-49F6-A607-2D9F-1A0692CC0269}"/>
                  </a:ext>
                </a:extLst>
              </p14:cNvPr>
              <p14:cNvContentPartPr/>
              <p14:nvPr/>
            </p14:nvContentPartPr>
            <p14:xfrm>
              <a:off x="345205" y="6330073"/>
              <a:ext cx="54720" cy="279720"/>
            </p14:xfrm>
          </p:contentPart>
        </mc:Choice>
        <mc:Fallback xmlns="">
          <p:pic>
            <p:nvPicPr>
              <p:cNvPr id="101" name="Ink 100">
                <a:extLst>
                  <a:ext uri="{FF2B5EF4-FFF2-40B4-BE49-F238E27FC236}">
                    <a16:creationId xmlns:a16="http://schemas.microsoft.com/office/drawing/2014/main" id="{6F456465-49F6-A607-2D9F-1A0692CC0269}"/>
                  </a:ext>
                </a:extLst>
              </p:cNvPr>
              <p:cNvPicPr/>
              <p:nvPr/>
            </p:nvPicPr>
            <p:blipFill>
              <a:blip r:embed="rId148"/>
              <a:stretch>
                <a:fillRect/>
              </a:stretch>
            </p:blipFill>
            <p:spPr>
              <a:xfrm>
                <a:off x="336565" y="6321433"/>
                <a:ext cx="72360" cy="297360"/>
              </a:xfrm>
              <a:prstGeom prst="rect">
                <a:avLst/>
              </a:prstGeom>
            </p:spPr>
          </p:pic>
        </mc:Fallback>
      </mc:AlternateContent>
      <p:grpSp>
        <p:nvGrpSpPr>
          <p:cNvPr id="109" name="Group 108">
            <a:extLst>
              <a:ext uri="{FF2B5EF4-FFF2-40B4-BE49-F238E27FC236}">
                <a16:creationId xmlns:a16="http://schemas.microsoft.com/office/drawing/2014/main" id="{F0125DD2-113E-BD52-B7E7-DC6E21CC5690}"/>
              </a:ext>
            </a:extLst>
          </p:cNvPr>
          <p:cNvGrpSpPr/>
          <p:nvPr/>
        </p:nvGrpSpPr>
        <p:grpSpPr>
          <a:xfrm>
            <a:off x="415045" y="6289393"/>
            <a:ext cx="5637240" cy="474840"/>
            <a:chOff x="415045" y="6289393"/>
            <a:chExt cx="5637240" cy="474840"/>
          </a:xfrm>
        </p:grpSpPr>
        <mc:AlternateContent xmlns:mc="http://schemas.openxmlformats.org/markup-compatibility/2006" xmlns:p14="http://schemas.microsoft.com/office/powerpoint/2010/main">
          <mc:Choice Requires="p14">
            <p:contentPart p14:bwMode="auto" r:id="rId149">
              <p14:nvContentPartPr>
                <p14:cNvPr id="102" name="Ink 101">
                  <a:extLst>
                    <a:ext uri="{FF2B5EF4-FFF2-40B4-BE49-F238E27FC236}">
                      <a16:creationId xmlns:a16="http://schemas.microsoft.com/office/drawing/2014/main" id="{3F475F69-C423-461C-E229-99830CD24C61}"/>
                    </a:ext>
                  </a:extLst>
                </p14:cNvPr>
                <p14:cNvContentPartPr/>
                <p14:nvPr/>
              </p14:nvContentPartPr>
              <p14:xfrm>
                <a:off x="415045" y="6301273"/>
                <a:ext cx="1467720" cy="345240"/>
              </p14:xfrm>
            </p:contentPart>
          </mc:Choice>
          <mc:Fallback xmlns="">
            <p:pic>
              <p:nvPicPr>
                <p:cNvPr id="102" name="Ink 101">
                  <a:extLst>
                    <a:ext uri="{FF2B5EF4-FFF2-40B4-BE49-F238E27FC236}">
                      <a16:creationId xmlns:a16="http://schemas.microsoft.com/office/drawing/2014/main" id="{3F475F69-C423-461C-E229-99830CD24C61}"/>
                    </a:ext>
                  </a:extLst>
                </p:cNvPr>
                <p:cNvPicPr/>
                <p:nvPr/>
              </p:nvPicPr>
              <p:blipFill>
                <a:blip r:embed="rId150"/>
                <a:stretch>
                  <a:fillRect/>
                </a:stretch>
              </p:blipFill>
              <p:spPr>
                <a:xfrm>
                  <a:off x="406405" y="6292633"/>
                  <a:ext cx="148536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3" name="Ink 102">
                  <a:extLst>
                    <a:ext uri="{FF2B5EF4-FFF2-40B4-BE49-F238E27FC236}">
                      <a16:creationId xmlns:a16="http://schemas.microsoft.com/office/drawing/2014/main" id="{983B148B-D7DA-F24E-BB52-2C901BD0903E}"/>
                    </a:ext>
                  </a:extLst>
                </p14:cNvPr>
                <p14:cNvContentPartPr/>
                <p14:nvPr/>
              </p14:nvContentPartPr>
              <p14:xfrm>
                <a:off x="1227565" y="6422953"/>
                <a:ext cx="297720" cy="53280"/>
              </p14:xfrm>
            </p:contentPart>
          </mc:Choice>
          <mc:Fallback xmlns="">
            <p:pic>
              <p:nvPicPr>
                <p:cNvPr id="103" name="Ink 102">
                  <a:extLst>
                    <a:ext uri="{FF2B5EF4-FFF2-40B4-BE49-F238E27FC236}">
                      <a16:creationId xmlns:a16="http://schemas.microsoft.com/office/drawing/2014/main" id="{983B148B-D7DA-F24E-BB52-2C901BD0903E}"/>
                    </a:ext>
                  </a:extLst>
                </p:cNvPr>
                <p:cNvPicPr/>
                <p:nvPr/>
              </p:nvPicPr>
              <p:blipFill>
                <a:blip r:embed="rId152"/>
                <a:stretch>
                  <a:fillRect/>
                </a:stretch>
              </p:blipFill>
              <p:spPr>
                <a:xfrm>
                  <a:off x="1218565" y="6413953"/>
                  <a:ext cx="3153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4" name="Ink 103">
                  <a:extLst>
                    <a:ext uri="{FF2B5EF4-FFF2-40B4-BE49-F238E27FC236}">
                      <a16:creationId xmlns:a16="http://schemas.microsoft.com/office/drawing/2014/main" id="{09331002-D414-D54D-522D-485EEB264BD6}"/>
                    </a:ext>
                  </a:extLst>
                </p14:cNvPr>
                <p14:cNvContentPartPr/>
                <p14:nvPr/>
              </p14:nvContentPartPr>
              <p14:xfrm>
                <a:off x="1020925" y="6347353"/>
                <a:ext cx="60120" cy="28800"/>
              </p14:xfrm>
            </p:contentPart>
          </mc:Choice>
          <mc:Fallback xmlns="">
            <p:pic>
              <p:nvPicPr>
                <p:cNvPr id="104" name="Ink 103">
                  <a:extLst>
                    <a:ext uri="{FF2B5EF4-FFF2-40B4-BE49-F238E27FC236}">
                      <a16:creationId xmlns:a16="http://schemas.microsoft.com/office/drawing/2014/main" id="{09331002-D414-D54D-522D-485EEB264BD6}"/>
                    </a:ext>
                  </a:extLst>
                </p:cNvPr>
                <p:cNvPicPr/>
                <p:nvPr/>
              </p:nvPicPr>
              <p:blipFill>
                <a:blip r:embed="rId154"/>
                <a:stretch>
                  <a:fillRect/>
                </a:stretch>
              </p:blipFill>
              <p:spPr>
                <a:xfrm>
                  <a:off x="1011925" y="6338713"/>
                  <a:ext cx="777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5" name="Ink 104">
                  <a:extLst>
                    <a:ext uri="{FF2B5EF4-FFF2-40B4-BE49-F238E27FC236}">
                      <a16:creationId xmlns:a16="http://schemas.microsoft.com/office/drawing/2014/main" id="{766A5118-F95F-AEAD-B045-49CA0855A9D5}"/>
                    </a:ext>
                  </a:extLst>
                </p14:cNvPr>
                <p14:cNvContentPartPr/>
                <p14:nvPr/>
              </p14:nvContentPartPr>
              <p14:xfrm>
                <a:off x="2071405" y="6479113"/>
                <a:ext cx="1376280" cy="285120"/>
              </p14:xfrm>
            </p:contentPart>
          </mc:Choice>
          <mc:Fallback xmlns="">
            <p:pic>
              <p:nvPicPr>
                <p:cNvPr id="105" name="Ink 104">
                  <a:extLst>
                    <a:ext uri="{FF2B5EF4-FFF2-40B4-BE49-F238E27FC236}">
                      <a16:creationId xmlns:a16="http://schemas.microsoft.com/office/drawing/2014/main" id="{766A5118-F95F-AEAD-B045-49CA0855A9D5}"/>
                    </a:ext>
                  </a:extLst>
                </p:cNvPr>
                <p:cNvPicPr/>
                <p:nvPr/>
              </p:nvPicPr>
              <p:blipFill>
                <a:blip r:embed="rId156"/>
                <a:stretch>
                  <a:fillRect/>
                </a:stretch>
              </p:blipFill>
              <p:spPr>
                <a:xfrm>
                  <a:off x="2062405" y="6470473"/>
                  <a:ext cx="139392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6" name="Ink 105">
                  <a:extLst>
                    <a:ext uri="{FF2B5EF4-FFF2-40B4-BE49-F238E27FC236}">
                      <a16:creationId xmlns:a16="http://schemas.microsoft.com/office/drawing/2014/main" id="{B0680B0D-9D01-E272-019A-85EBE47FEECC}"/>
                    </a:ext>
                  </a:extLst>
                </p14:cNvPr>
                <p14:cNvContentPartPr/>
                <p14:nvPr/>
              </p14:nvContentPartPr>
              <p14:xfrm>
                <a:off x="2967445" y="6318553"/>
                <a:ext cx="58320" cy="30600"/>
              </p14:xfrm>
            </p:contentPart>
          </mc:Choice>
          <mc:Fallback xmlns="">
            <p:pic>
              <p:nvPicPr>
                <p:cNvPr id="106" name="Ink 105">
                  <a:extLst>
                    <a:ext uri="{FF2B5EF4-FFF2-40B4-BE49-F238E27FC236}">
                      <a16:creationId xmlns:a16="http://schemas.microsoft.com/office/drawing/2014/main" id="{B0680B0D-9D01-E272-019A-85EBE47FEECC}"/>
                    </a:ext>
                  </a:extLst>
                </p:cNvPr>
                <p:cNvPicPr/>
                <p:nvPr/>
              </p:nvPicPr>
              <p:blipFill>
                <a:blip r:embed="rId158"/>
                <a:stretch>
                  <a:fillRect/>
                </a:stretch>
              </p:blipFill>
              <p:spPr>
                <a:xfrm>
                  <a:off x="2958805" y="6309553"/>
                  <a:ext cx="759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7" name="Ink 106">
                  <a:extLst>
                    <a:ext uri="{FF2B5EF4-FFF2-40B4-BE49-F238E27FC236}">
                      <a16:creationId xmlns:a16="http://schemas.microsoft.com/office/drawing/2014/main" id="{DE956236-1A16-D6EE-E11A-A36EC243D47A}"/>
                    </a:ext>
                  </a:extLst>
                </p14:cNvPr>
                <p14:cNvContentPartPr/>
                <p14:nvPr/>
              </p14:nvContentPartPr>
              <p14:xfrm>
                <a:off x="3669805" y="6500353"/>
                <a:ext cx="1190880" cy="162360"/>
              </p14:xfrm>
            </p:contentPart>
          </mc:Choice>
          <mc:Fallback xmlns="">
            <p:pic>
              <p:nvPicPr>
                <p:cNvPr id="107" name="Ink 106">
                  <a:extLst>
                    <a:ext uri="{FF2B5EF4-FFF2-40B4-BE49-F238E27FC236}">
                      <a16:creationId xmlns:a16="http://schemas.microsoft.com/office/drawing/2014/main" id="{DE956236-1A16-D6EE-E11A-A36EC243D47A}"/>
                    </a:ext>
                  </a:extLst>
                </p:cNvPr>
                <p:cNvPicPr/>
                <p:nvPr/>
              </p:nvPicPr>
              <p:blipFill>
                <a:blip r:embed="rId160"/>
                <a:stretch>
                  <a:fillRect/>
                </a:stretch>
              </p:blipFill>
              <p:spPr>
                <a:xfrm>
                  <a:off x="3660805" y="6491353"/>
                  <a:ext cx="12085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8" name="Ink 107">
                  <a:extLst>
                    <a:ext uri="{FF2B5EF4-FFF2-40B4-BE49-F238E27FC236}">
                      <a16:creationId xmlns:a16="http://schemas.microsoft.com/office/drawing/2014/main" id="{400C82DE-54DC-EDAC-DDD8-63F68E781E84}"/>
                    </a:ext>
                  </a:extLst>
                </p14:cNvPr>
                <p14:cNvContentPartPr/>
                <p14:nvPr/>
              </p14:nvContentPartPr>
              <p14:xfrm>
                <a:off x="5045725" y="6289393"/>
                <a:ext cx="1006560" cy="383760"/>
              </p14:xfrm>
            </p:contentPart>
          </mc:Choice>
          <mc:Fallback xmlns="">
            <p:pic>
              <p:nvPicPr>
                <p:cNvPr id="108" name="Ink 107">
                  <a:extLst>
                    <a:ext uri="{FF2B5EF4-FFF2-40B4-BE49-F238E27FC236}">
                      <a16:creationId xmlns:a16="http://schemas.microsoft.com/office/drawing/2014/main" id="{400C82DE-54DC-EDAC-DDD8-63F68E781E84}"/>
                    </a:ext>
                  </a:extLst>
                </p:cNvPr>
                <p:cNvPicPr/>
                <p:nvPr/>
              </p:nvPicPr>
              <p:blipFill>
                <a:blip r:embed="rId162"/>
                <a:stretch>
                  <a:fillRect/>
                </a:stretch>
              </p:blipFill>
              <p:spPr>
                <a:xfrm>
                  <a:off x="5037085" y="6280393"/>
                  <a:ext cx="1024200" cy="401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3">
            <p14:nvContentPartPr>
              <p14:cNvPr id="110" name="Ink 109">
                <a:extLst>
                  <a:ext uri="{FF2B5EF4-FFF2-40B4-BE49-F238E27FC236}">
                    <a16:creationId xmlns:a16="http://schemas.microsoft.com/office/drawing/2014/main" id="{C4ECF10B-8CA7-C678-E981-C901EECB3062}"/>
                  </a:ext>
                </a:extLst>
              </p14:cNvPr>
              <p14:cNvContentPartPr/>
              <p14:nvPr/>
            </p14:nvContentPartPr>
            <p14:xfrm>
              <a:off x="6168205" y="6509713"/>
              <a:ext cx="1396440" cy="171000"/>
            </p14:xfrm>
          </p:contentPart>
        </mc:Choice>
        <mc:Fallback xmlns="">
          <p:pic>
            <p:nvPicPr>
              <p:cNvPr id="110" name="Ink 109">
                <a:extLst>
                  <a:ext uri="{FF2B5EF4-FFF2-40B4-BE49-F238E27FC236}">
                    <a16:creationId xmlns:a16="http://schemas.microsoft.com/office/drawing/2014/main" id="{C4ECF10B-8CA7-C678-E981-C901EECB3062}"/>
                  </a:ext>
                </a:extLst>
              </p:cNvPr>
              <p:cNvPicPr/>
              <p:nvPr/>
            </p:nvPicPr>
            <p:blipFill>
              <a:blip r:embed="rId164"/>
              <a:stretch>
                <a:fillRect/>
              </a:stretch>
            </p:blipFill>
            <p:spPr>
              <a:xfrm>
                <a:off x="6159565" y="6500713"/>
                <a:ext cx="14140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1" name="Ink 110">
                <a:extLst>
                  <a:ext uri="{FF2B5EF4-FFF2-40B4-BE49-F238E27FC236}">
                    <a16:creationId xmlns:a16="http://schemas.microsoft.com/office/drawing/2014/main" id="{70A94D2A-F0F1-5C2B-3D76-AABCA719CA96}"/>
                  </a:ext>
                </a:extLst>
              </p14:cNvPr>
              <p14:cNvContentPartPr/>
              <p14:nvPr/>
            </p14:nvContentPartPr>
            <p14:xfrm>
              <a:off x="7704325" y="6556513"/>
              <a:ext cx="705240" cy="189000"/>
            </p14:xfrm>
          </p:contentPart>
        </mc:Choice>
        <mc:Fallback xmlns="">
          <p:pic>
            <p:nvPicPr>
              <p:cNvPr id="111" name="Ink 110">
                <a:extLst>
                  <a:ext uri="{FF2B5EF4-FFF2-40B4-BE49-F238E27FC236}">
                    <a16:creationId xmlns:a16="http://schemas.microsoft.com/office/drawing/2014/main" id="{70A94D2A-F0F1-5C2B-3D76-AABCA719CA96}"/>
                  </a:ext>
                </a:extLst>
              </p:cNvPr>
              <p:cNvPicPr/>
              <p:nvPr/>
            </p:nvPicPr>
            <p:blipFill>
              <a:blip r:embed="rId166"/>
              <a:stretch>
                <a:fillRect/>
              </a:stretch>
            </p:blipFill>
            <p:spPr>
              <a:xfrm>
                <a:off x="7695325" y="6547513"/>
                <a:ext cx="722880" cy="206640"/>
              </a:xfrm>
              <a:prstGeom prst="rect">
                <a:avLst/>
              </a:prstGeom>
            </p:spPr>
          </p:pic>
        </mc:Fallback>
      </mc:AlternateContent>
      <p:grpSp>
        <p:nvGrpSpPr>
          <p:cNvPr id="118" name="Group 117">
            <a:extLst>
              <a:ext uri="{FF2B5EF4-FFF2-40B4-BE49-F238E27FC236}">
                <a16:creationId xmlns:a16="http://schemas.microsoft.com/office/drawing/2014/main" id="{7C66A270-C8C0-DD4A-463E-E26874F092CF}"/>
              </a:ext>
            </a:extLst>
          </p:cNvPr>
          <p:cNvGrpSpPr/>
          <p:nvPr/>
        </p:nvGrpSpPr>
        <p:grpSpPr>
          <a:xfrm>
            <a:off x="8553925" y="6311353"/>
            <a:ext cx="2566800" cy="478440"/>
            <a:chOff x="8553925" y="6311353"/>
            <a:chExt cx="2566800" cy="478440"/>
          </a:xfrm>
        </p:grpSpPr>
        <mc:AlternateContent xmlns:mc="http://schemas.openxmlformats.org/markup-compatibility/2006" xmlns:p14="http://schemas.microsoft.com/office/powerpoint/2010/main">
          <mc:Choice Requires="p14">
            <p:contentPart p14:bwMode="auto" r:id="rId167">
              <p14:nvContentPartPr>
                <p14:cNvPr id="112" name="Ink 111">
                  <a:extLst>
                    <a:ext uri="{FF2B5EF4-FFF2-40B4-BE49-F238E27FC236}">
                      <a16:creationId xmlns:a16="http://schemas.microsoft.com/office/drawing/2014/main" id="{E9F23B5F-CEF3-7502-88D0-C3C4664540F1}"/>
                    </a:ext>
                  </a:extLst>
                </p14:cNvPr>
                <p14:cNvContentPartPr/>
                <p14:nvPr/>
              </p14:nvContentPartPr>
              <p14:xfrm>
                <a:off x="8553925" y="6453193"/>
                <a:ext cx="1609560" cy="327240"/>
              </p14:xfrm>
            </p:contentPart>
          </mc:Choice>
          <mc:Fallback xmlns="">
            <p:pic>
              <p:nvPicPr>
                <p:cNvPr id="112" name="Ink 111">
                  <a:extLst>
                    <a:ext uri="{FF2B5EF4-FFF2-40B4-BE49-F238E27FC236}">
                      <a16:creationId xmlns:a16="http://schemas.microsoft.com/office/drawing/2014/main" id="{E9F23B5F-CEF3-7502-88D0-C3C4664540F1}"/>
                    </a:ext>
                  </a:extLst>
                </p:cNvPr>
                <p:cNvPicPr/>
                <p:nvPr/>
              </p:nvPicPr>
              <p:blipFill>
                <a:blip r:embed="rId168"/>
                <a:stretch>
                  <a:fillRect/>
                </a:stretch>
              </p:blipFill>
              <p:spPr>
                <a:xfrm>
                  <a:off x="8545285" y="6444553"/>
                  <a:ext cx="162720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4" name="Ink 113">
                  <a:extLst>
                    <a:ext uri="{FF2B5EF4-FFF2-40B4-BE49-F238E27FC236}">
                      <a16:creationId xmlns:a16="http://schemas.microsoft.com/office/drawing/2014/main" id="{B2E4150B-C30B-413D-030B-D5ECF0A176B1}"/>
                    </a:ext>
                  </a:extLst>
                </p14:cNvPr>
                <p14:cNvContentPartPr/>
                <p14:nvPr/>
              </p14:nvContentPartPr>
              <p14:xfrm>
                <a:off x="10275805" y="6382633"/>
                <a:ext cx="464400" cy="407160"/>
              </p14:xfrm>
            </p:contentPart>
          </mc:Choice>
          <mc:Fallback xmlns="">
            <p:pic>
              <p:nvPicPr>
                <p:cNvPr id="114" name="Ink 113">
                  <a:extLst>
                    <a:ext uri="{FF2B5EF4-FFF2-40B4-BE49-F238E27FC236}">
                      <a16:creationId xmlns:a16="http://schemas.microsoft.com/office/drawing/2014/main" id="{B2E4150B-C30B-413D-030B-D5ECF0A176B1}"/>
                    </a:ext>
                  </a:extLst>
                </p:cNvPr>
                <p:cNvPicPr/>
                <p:nvPr/>
              </p:nvPicPr>
              <p:blipFill>
                <a:blip r:embed="rId170"/>
                <a:stretch>
                  <a:fillRect/>
                </a:stretch>
              </p:blipFill>
              <p:spPr>
                <a:xfrm>
                  <a:off x="10267165" y="6373993"/>
                  <a:ext cx="48204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6" name="Ink 115">
                  <a:extLst>
                    <a:ext uri="{FF2B5EF4-FFF2-40B4-BE49-F238E27FC236}">
                      <a16:creationId xmlns:a16="http://schemas.microsoft.com/office/drawing/2014/main" id="{CACF3BE2-34D7-B9F4-42D0-0ED1C1DB0512}"/>
                    </a:ext>
                  </a:extLst>
                </p14:cNvPr>
                <p14:cNvContentPartPr/>
                <p14:nvPr/>
              </p14:nvContentPartPr>
              <p14:xfrm>
                <a:off x="10603045" y="6311353"/>
                <a:ext cx="257040" cy="444600"/>
              </p14:xfrm>
            </p:contentPart>
          </mc:Choice>
          <mc:Fallback xmlns="">
            <p:pic>
              <p:nvPicPr>
                <p:cNvPr id="116" name="Ink 115">
                  <a:extLst>
                    <a:ext uri="{FF2B5EF4-FFF2-40B4-BE49-F238E27FC236}">
                      <a16:creationId xmlns:a16="http://schemas.microsoft.com/office/drawing/2014/main" id="{CACF3BE2-34D7-B9F4-42D0-0ED1C1DB0512}"/>
                    </a:ext>
                  </a:extLst>
                </p:cNvPr>
                <p:cNvPicPr/>
                <p:nvPr/>
              </p:nvPicPr>
              <p:blipFill>
                <a:blip r:embed="rId172"/>
                <a:stretch>
                  <a:fillRect/>
                </a:stretch>
              </p:blipFill>
              <p:spPr>
                <a:xfrm>
                  <a:off x="10594405" y="6302713"/>
                  <a:ext cx="274680" cy="4622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7" name="Ink 116">
                  <a:extLst>
                    <a:ext uri="{FF2B5EF4-FFF2-40B4-BE49-F238E27FC236}">
                      <a16:creationId xmlns:a16="http://schemas.microsoft.com/office/drawing/2014/main" id="{900AA184-6ADB-D209-D548-787FDF1570D6}"/>
                    </a:ext>
                  </a:extLst>
                </p14:cNvPr>
                <p14:cNvContentPartPr/>
                <p14:nvPr/>
              </p14:nvContentPartPr>
              <p14:xfrm>
                <a:off x="11062405" y="6589633"/>
                <a:ext cx="58320" cy="69840"/>
              </p14:xfrm>
            </p:contentPart>
          </mc:Choice>
          <mc:Fallback xmlns="">
            <p:pic>
              <p:nvPicPr>
                <p:cNvPr id="117" name="Ink 116">
                  <a:extLst>
                    <a:ext uri="{FF2B5EF4-FFF2-40B4-BE49-F238E27FC236}">
                      <a16:creationId xmlns:a16="http://schemas.microsoft.com/office/drawing/2014/main" id="{900AA184-6ADB-D209-D548-787FDF1570D6}"/>
                    </a:ext>
                  </a:extLst>
                </p:cNvPr>
                <p:cNvPicPr/>
                <p:nvPr/>
              </p:nvPicPr>
              <p:blipFill>
                <a:blip r:embed="rId174"/>
                <a:stretch>
                  <a:fillRect/>
                </a:stretch>
              </p:blipFill>
              <p:spPr>
                <a:xfrm>
                  <a:off x="11053765" y="6580633"/>
                  <a:ext cx="75960" cy="87480"/>
                </a:xfrm>
                <a:prstGeom prst="rect">
                  <a:avLst/>
                </a:prstGeom>
              </p:spPr>
            </p:pic>
          </mc:Fallback>
        </mc:AlternateContent>
      </p:grpSp>
      <p:sp>
        <p:nvSpPr>
          <p:cNvPr id="6" name="TextBox 5">
            <a:extLst>
              <a:ext uri="{FF2B5EF4-FFF2-40B4-BE49-F238E27FC236}">
                <a16:creationId xmlns:a16="http://schemas.microsoft.com/office/drawing/2014/main" id="{48FEF457-37AA-6F6E-A27C-E1F63DF5D017}"/>
              </a:ext>
            </a:extLst>
          </p:cNvPr>
          <p:cNvSpPr txBox="1"/>
          <p:nvPr/>
        </p:nvSpPr>
        <p:spPr>
          <a:xfrm>
            <a:off x="9745525" y="1606153"/>
            <a:ext cx="2215800" cy="923330"/>
          </a:xfrm>
          <a:prstGeom prst="rect">
            <a:avLst/>
          </a:prstGeom>
          <a:noFill/>
        </p:spPr>
        <p:txBody>
          <a:bodyPr wrap="square" rtlCol="0">
            <a:spAutoFit/>
          </a:bodyPr>
          <a:lstStyle/>
          <a:p>
            <a:r>
              <a:rPr lang="en-US" dirty="0"/>
              <a:t>LL3 sec 33 problem 2 and sec 118 “The shell model”.</a:t>
            </a:r>
          </a:p>
        </p:txBody>
      </p:sp>
      <mc:AlternateContent xmlns:mc="http://schemas.openxmlformats.org/markup-compatibility/2006" xmlns:p14="http://schemas.microsoft.com/office/powerpoint/2010/main">
        <mc:Choice Requires="p14">
          <p:contentPart p14:bwMode="auto" r:id="rId175">
            <p14:nvContentPartPr>
              <p14:cNvPr id="7" name="Ink 6">
                <a:extLst>
                  <a:ext uri="{FF2B5EF4-FFF2-40B4-BE49-F238E27FC236}">
                    <a16:creationId xmlns:a16="http://schemas.microsoft.com/office/drawing/2014/main" id="{47097584-9DE5-DABB-EE71-9D970644EF85}"/>
                  </a:ext>
                </a:extLst>
              </p14:cNvPr>
              <p14:cNvContentPartPr/>
              <p14:nvPr/>
            </p14:nvContentPartPr>
            <p14:xfrm>
              <a:off x="2427101" y="5230225"/>
              <a:ext cx="6493680" cy="897840"/>
            </p14:xfrm>
          </p:contentPart>
        </mc:Choice>
        <mc:Fallback xmlns="">
          <p:pic>
            <p:nvPicPr>
              <p:cNvPr id="7" name="Ink 6">
                <a:extLst>
                  <a:ext uri="{FF2B5EF4-FFF2-40B4-BE49-F238E27FC236}">
                    <a16:creationId xmlns:a16="http://schemas.microsoft.com/office/drawing/2014/main" id="{47097584-9DE5-DABB-EE71-9D970644EF85}"/>
                  </a:ext>
                </a:extLst>
              </p:cNvPr>
              <p:cNvPicPr/>
              <p:nvPr/>
            </p:nvPicPr>
            <p:blipFill>
              <a:blip r:embed="rId176"/>
              <a:stretch>
                <a:fillRect/>
              </a:stretch>
            </p:blipFill>
            <p:spPr>
              <a:xfrm>
                <a:off x="2373461" y="5122585"/>
                <a:ext cx="6601320" cy="11134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8" name="Ink 7">
                <a:extLst>
                  <a:ext uri="{FF2B5EF4-FFF2-40B4-BE49-F238E27FC236}">
                    <a16:creationId xmlns:a16="http://schemas.microsoft.com/office/drawing/2014/main" id="{A12C6082-0DF5-895F-A10F-D7CA21CD4AF9}"/>
                  </a:ext>
                </a:extLst>
              </p14:cNvPr>
              <p14:cNvContentPartPr/>
              <p14:nvPr/>
            </p14:nvContentPartPr>
            <p14:xfrm>
              <a:off x="5015861" y="5825665"/>
              <a:ext cx="480240" cy="360"/>
            </p14:xfrm>
          </p:contentPart>
        </mc:Choice>
        <mc:Fallback xmlns="">
          <p:pic>
            <p:nvPicPr>
              <p:cNvPr id="8" name="Ink 7">
                <a:extLst>
                  <a:ext uri="{FF2B5EF4-FFF2-40B4-BE49-F238E27FC236}">
                    <a16:creationId xmlns:a16="http://schemas.microsoft.com/office/drawing/2014/main" id="{A12C6082-0DF5-895F-A10F-D7CA21CD4AF9}"/>
                  </a:ext>
                </a:extLst>
              </p:cNvPr>
              <p:cNvPicPr/>
              <p:nvPr/>
            </p:nvPicPr>
            <p:blipFill>
              <a:blip r:embed="rId178"/>
              <a:stretch>
                <a:fillRect/>
              </a:stretch>
            </p:blipFill>
            <p:spPr>
              <a:xfrm>
                <a:off x="4961861" y="5717665"/>
                <a:ext cx="587880" cy="216000"/>
              </a:xfrm>
              <a:prstGeom prst="rect">
                <a:avLst/>
              </a:prstGeom>
            </p:spPr>
          </p:pic>
        </mc:Fallback>
      </mc:AlternateContent>
    </p:spTree>
    <p:extLst>
      <p:ext uri="{BB962C8B-B14F-4D97-AF65-F5344CB8AC3E}">
        <p14:creationId xmlns:p14="http://schemas.microsoft.com/office/powerpoint/2010/main" val="3658045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94BAF0-D8BD-EDAE-2B39-7BC284E18D97}"/>
              </a:ext>
            </a:extLst>
          </p:cNvPr>
          <p:cNvPicPr>
            <a:picLocks noChangeAspect="1"/>
          </p:cNvPicPr>
          <p:nvPr/>
        </p:nvPicPr>
        <p:blipFill>
          <a:blip r:embed="rId2"/>
          <a:stretch>
            <a:fillRect/>
          </a:stretch>
        </p:blipFill>
        <p:spPr>
          <a:xfrm>
            <a:off x="1213116" y="0"/>
            <a:ext cx="10978884" cy="6858000"/>
          </a:xfrm>
          <a:prstGeom prst="rect">
            <a:avLst/>
          </a:prstGeom>
        </p:spPr>
      </p:pic>
      <p:sp>
        <p:nvSpPr>
          <p:cNvPr id="4" name="TextBox 3">
            <a:extLst>
              <a:ext uri="{FF2B5EF4-FFF2-40B4-BE49-F238E27FC236}">
                <a16:creationId xmlns:a16="http://schemas.microsoft.com/office/drawing/2014/main" id="{1EE0D5CE-55A7-9750-D500-973A513E0BDC}"/>
              </a:ext>
            </a:extLst>
          </p:cNvPr>
          <p:cNvSpPr txBox="1"/>
          <p:nvPr/>
        </p:nvSpPr>
        <p:spPr>
          <a:xfrm>
            <a:off x="7472490" y="3347130"/>
            <a:ext cx="4719510" cy="668688"/>
          </a:xfrm>
          <a:prstGeom prst="rect">
            <a:avLst/>
          </a:prstGeom>
          <a:noFill/>
        </p:spPr>
        <p:txBody>
          <a:bodyPr wrap="square" rtlCol="0">
            <a:spAutoFit/>
          </a:bodyPr>
          <a:lstStyle/>
          <a:p>
            <a:r>
              <a:rPr lang="en-US" dirty="0"/>
              <a:t>LL3 sec 118 and Meyerhof give different groupings and different magic numbers</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424B7A3E-3E43-B175-2B00-432FD6F4D613}"/>
                  </a:ext>
                </a:extLst>
              </p14:cNvPr>
              <p14:cNvContentPartPr/>
              <p14:nvPr/>
            </p14:nvContentPartPr>
            <p14:xfrm>
              <a:off x="7597781" y="3562705"/>
              <a:ext cx="1007280" cy="10440"/>
            </p14:xfrm>
          </p:contentPart>
        </mc:Choice>
        <mc:Fallback xmlns="">
          <p:pic>
            <p:nvPicPr>
              <p:cNvPr id="5" name="Ink 4">
                <a:extLst>
                  <a:ext uri="{FF2B5EF4-FFF2-40B4-BE49-F238E27FC236}">
                    <a16:creationId xmlns:a16="http://schemas.microsoft.com/office/drawing/2014/main" id="{424B7A3E-3E43-B175-2B00-432FD6F4D613}"/>
                  </a:ext>
                </a:extLst>
              </p:cNvPr>
              <p:cNvPicPr/>
              <p:nvPr/>
            </p:nvPicPr>
            <p:blipFill>
              <a:blip r:embed="rId4"/>
              <a:stretch>
                <a:fillRect/>
              </a:stretch>
            </p:blipFill>
            <p:spPr>
              <a:xfrm>
                <a:off x="7543781" y="3455065"/>
                <a:ext cx="11149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B5E4183C-B98F-F579-85BC-C9629514E162}"/>
                  </a:ext>
                </a:extLst>
              </p14:cNvPr>
              <p14:cNvContentPartPr/>
              <p14:nvPr/>
            </p14:nvContentPartPr>
            <p14:xfrm>
              <a:off x="4797701" y="3421585"/>
              <a:ext cx="315720" cy="51840"/>
            </p14:xfrm>
          </p:contentPart>
        </mc:Choice>
        <mc:Fallback xmlns="">
          <p:pic>
            <p:nvPicPr>
              <p:cNvPr id="6" name="Ink 5">
                <a:extLst>
                  <a:ext uri="{FF2B5EF4-FFF2-40B4-BE49-F238E27FC236}">
                    <a16:creationId xmlns:a16="http://schemas.microsoft.com/office/drawing/2014/main" id="{B5E4183C-B98F-F579-85BC-C9629514E162}"/>
                  </a:ext>
                </a:extLst>
              </p:cNvPr>
              <p:cNvPicPr/>
              <p:nvPr/>
            </p:nvPicPr>
            <p:blipFill>
              <a:blip r:embed="rId6"/>
              <a:stretch>
                <a:fillRect/>
              </a:stretch>
            </p:blipFill>
            <p:spPr>
              <a:xfrm>
                <a:off x="4744061" y="3313945"/>
                <a:ext cx="42336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4750A466-F403-243F-6517-3E86385E99E7}"/>
                  </a:ext>
                </a:extLst>
              </p14:cNvPr>
              <p14:cNvContentPartPr/>
              <p14:nvPr/>
            </p14:nvContentPartPr>
            <p14:xfrm>
              <a:off x="4817141" y="2610865"/>
              <a:ext cx="234360" cy="37080"/>
            </p14:xfrm>
          </p:contentPart>
        </mc:Choice>
        <mc:Fallback xmlns="">
          <p:pic>
            <p:nvPicPr>
              <p:cNvPr id="7" name="Ink 6">
                <a:extLst>
                  <a:ext uri="{FF2B5EF4-FFF2-40B4-BE49-F238E27FC236}">
                    <a16:creationId xmlns:a16="http://schemas.microsoft.com/office/drawing/2014/main" id="{4750A466-F403-243F-6517-3E86385E99E7}"/>
                  </a:ext>
                </a:extLst>
              </p:cNvPr>
              <p:cNvPicPr/>
              <p:nvPr/>
            </p:nvPicPr>
            <p:blipFill>
              <a:blip r:embed="rId8"/>
              <a:stretch>
                <a:fillRect/>
              </a:stretch>
            </p:blipFill>
            <p:spPr>
              <a:xfrm>
                <a:off x="4763141" y="2502865"/>
                <a:ext cx="34200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B6BD8F43-747D-4312-1FB4-5C8C07D806E3}"/>
                  </a:ext>
                </a:extLst>
              </p14:cNvPr>
              <p14:cNvContentPartPr/>
              <p14:nvPr/>
            </p14:nvContentPartPr>
            <p14:xfrm>
              <a:off x="4797701" y="1558585"/>
              <a:ext cx="303840" cy="82800"/>
            </p14:xfrm>
          </p:contentPart>
        </mc:Choice>
        <mc:Fallback xmlns="">
          <p:pic>
            <p:nvPicPr>
              <p:cNvPr id="9" name="Ink 8">
                <a:extLst>
                  <a:ext uri="{FF2B5EF4-FFF2-40B4-BE49-F238E27FC236}">
                    <a16:creationId xmlns:a16="http://schemas.microsoft.com/office/drawing/2014/main" id="{B6BD8F43-747D-4312-1FB4-5C8C07D806E3}"/>
                  </a:ext>
                </a:extLst>
              </p:cNvPr>
              <p:cNvPicPr/>
              <p:nvPr/>
            </p:nvPicPr>
            <p:blipFill>
              <a:blip r:embed="rId10"/>
              <a:stretch>
                <a:fillRect/>
              </a:stretch>
            </p:blipFill>
            <p:spPr>
              <a:xfrm>
                <a:off x="4744061" y="1450585"/>
                <a:ext cx="411480" cy="298440"/>
              </a:xfrm>
              <a:prstGeom prst="rect">
                <a:avLst/>
              </a:prstGeom>
            </p:spPr>
          </p:pic>
        </mc:Fallback>
      </mc:AlternateContent>
    </p:spTree>
    <p:extLst>
      <p:ext uri="{BB962C8B-B14F-4D97-AF65-F5344CB8AC3E}">
        <p14:creationId xmlns:p14="http://schemas.microsoft.com/office/powerpoint/2010/main" val="1126870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BBA0704-A416-38FB-1F78-EF7475B01B1A}"/>
              </a:ext>
            </a:extLst>
          </p:cNvPr>
          <p:cNvGrpSpPr/>
          <p:nvPr/>
        </p:nvGrpSpPr>
        <p:grpSpPr>
          <a:xfrm>
            <a:off x="959005" y="324913"/>
            <a:ext cx="3610080" cy="1860840"/>
            <a:chOff x="959005" y="324913"/>
            <a:chExt cx="3610080" cy="1860840"/>
          </a:xfrm>
        </p:grpSpPr>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9A79FC53-6227-355F-5321-79F58D616953}"/>
                    </a:ext>
                  </a:extLst>
                </p14:cNvPr>
                <p14:cNvContentPartPr/>
                <p14:nvPr/>
              </p14:nvContentPartPr>
              <p14:xfrm>
                <a:off x="1311805" y="324913"/>
                <a:ext cx="3257280" cy="1529280"/>
              </p14:xfrm>
            </p:contentPart>
          </mc:Choice>
          <mc:Fallback xmlns="">
            <p:pic>
              <p:nvPicPr>
                <p:cNvPr id="3" name="Ink 2">
                  <a:extLst>
                    <a:ext uri="{FF2B5EF4-FFF2-40B4-BE49-F238E27FC236}">
                      <a16:creationId xmlns:a16="http://schemas.microsoft.com/office/drawing/2014/main" id="{9A79FC53-6227-355F-5321-79F58D616953}"/>
                    </a:ext>
                  </a:extLst>
                </p:cNvPr>
                <p:cNvPicPr/>
                <p:nvPr/>
              </p:nvPicPr>
              <p:blipFill>
                <a:blip r:embed="rId3"/>
                <a:stretch>
                  <a:fillRect/>
                </a:stretch>
              </p:blipFill>
              <p:spPr>
                <a:xfrm>
                  <a:off x="1303165" y="315913"/>
                  <a:ext cx="3274920" cy="1546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D84EEE42-0BDC-C2F8-7B43-9CC9B4E0742D}"/>
                    </a:ext>
                  </a:extLst>
                </p14:cNvPr>
                <p14:cNvContentPartPr/>
                <p14:nvPr/>
              </p14:nvContentPartPr>
              <p14:xfrm>
                <a:off x="1364005" y="1972993"/>
                <a:ext cx="110160" cy="172440"/>
              </p14:xfrm>
            </p:contentPart>
          </mc:Choice>
          <mc:Fallback xmlns="">
            <p:pic>
              <p:nvPicPr>
                <p:cNvPr id="4" name="Ink 3">
                  <a:extLst>
                    <a:ext uri="{FF2B5EF4-FFF2-40B4-BE49-F238E27FC236}">
                      <a16:creationId xmlns:a16="http://schemas.microsoft.com/office/drawing/2014/main" id="{D84EEE42-0BDC-C2F8-7B43-9CC9B4E0742D}"/>
                    </a:ext>
                  </a:extLst>
                </p:cNvPr>
                <p:cNvPicPr/>
                <p:nvPr/>
              </p:nvPicPr>
              <p:blipFill>
                <a:blip r:embed="rId5"/>
                <a:stretch>
                  <a:fillRect/>
                </a:stretch>
              </p:blipFill>
              <p:spPr>
                <a:xfrm>
                  <a:off x="1355005" y="1963993"/>
                  <a:ext cx="1278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724FEFFC-2514-CC37-9663-B77DB6A918B4}"/>
                    </a:ext>
                  </a:extLst>
                </p14:cNvPr>
                <p14:cNvContentPartPr/>
                <p14:nvPr/>
              </p14:nvContentPartPr>
              <p14:xfrm>
                <a:off x="2206045" y="1912513"/>
                <a:ext cx="170640" cy="273240"/>
              </p14:xfrm>
            </p:contentPart>
          </mc:Choice>
          <mc:Fallback xmlns="">
            <p:pic>
              <p:nvPicPr>
                <p:cNvPr id="6" name="Ink 5">
                  <a:extLst>
                    <a:ext uri="{FF2B5EF4-FFF2-40B4-BE49-F238E27FC236}">
                      <a16:creationId xmlns:a16="http://schemas.microsoft.com/office/drawing/2014/main" id="{724FEFFC-2514-CC37-9663-B77DB6A918B4}"/>
                    </a:ext>
                  </a:extLst>
                </p:cNvPr>
                <p:cNvPicPr/>
                <p:nvPr/>
              </p:nvPicPr>
              <p:blipFill>
                <a:blip r:embed="rId7"/>
                <a:stretch>
                  <a:fillRect/>
                </a:stretch>
              </p:blipFill>
              <p:spPr>
                <a:xfrm>
                  <a:off x="2197405" y="1903873"/>
                  <a:ext cx="18828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6D1194E1-89FE-97E4-01E1-954095C962B7}"/>
                    </a:ext>
                  </a:extLst>
                </p14:cNvPr>
                <p14:cNvContentPartPr/>
                <p14:nvPr/>
              </p14:nvContentPartPr>
              <p14:xfrm>
                <a:off x="959005" y="1658713"/>
                <a:ext cx="199080" cy="266760"/>
              </p14:xfrm>
            </p:contentPart>
          </mc:Choice>
          <mc:Fallback xmlns="">
            <p:pic>
              <p:nvPicPr>
                <p:cNvPr id="8" name="Ink 7">
                  <a:extLst>
                    <a:ext uri="{FF2B5EF4-FFF2-40B4-BE49-F238E27FC236}">
                      <a16:creationId xmlns:a16="http://schemas.microsoft.com/office/drawing/2014/main" id="{6D1194E1-89FE-97E4-01E1-954095C962B7}"/>
                    </a:ext>
                  </a:extLst>
                </p:cNvPr>
                <p:cNvPicPr/>
                <p:nvPr/>
              </p:nvPicPr>
              <p:blipFill>
                <a:blip r:embed="rId9"/>
                <a:stretch>
                  <a:fillRect/>
                </a:stretch>
              </p:blipFill>
              <p:spPr>
                <a:xfrm>
                  <a:off x="950005" y="1649713"/>
                  <a:ext cx="21672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BC6DAB8C-8036-5314-77C8-051B29004045}"/>
                    </a:ext>
                  </a:extLst>
                </p14:cNvPr>
                <p14:cNvContentPartPr/>
                <p14:nvPr/>
              </p14:nvContentPartPr>
              <p14:xfrm>
                <a:off x="1192645" y="1787953"/>
                <a:ext cx="89640" cy="151560"/>
              </p14:xfrm>
            </p:contentPart>
          </mc:Choice>
          <mc:Fallback xmlns="">
            <p:pic>
              <p:nvPicPr>
                <p:cNvPr id="9" name="Ink 8">
                  <a:extLst>
                    <a:ext uri="{FF2B5EF4-FFF2-40B4-BE49-F238E27FC236}">
                      <a16:creationId xmlns:a16="http://schemas.microsoft.com/office/drawing/2014/main" id="{BC6DAB8C-8036-5314-77C8-051B29004045}"/>
                    </a:ext>
                  </a:extLst>
                </p:cNvPr>
                <p:cNvPicPr/>
                <p:nvPr/>
              </p:nvPicPr>
              <p:blipFill>
                <a:blip r:embed="rId11"/>
                <a:stretch>
                  <a:fillRect/>
                </a:stretch>
              </p:blipFill>
              <p:spPr>
                <a:xfrm>
                  <a:off x="1183645" y="1779313"/>
                  <a:ext cx="1072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1FA55225-F556-69E5-A104-8198AAE5467A}"/>
                    </a:ext>
                  </a:extLst>
                </p14:cNvPr>
                <p14:cNvContentPartPr/>
                <p14:nvPr/>
              </p14:nvContentPartPr>
              <p14:xfrm>
                <a:off x="1310005" y="918553"/>
                <a:ext cx="151920" cy="19800"/>
              </p14:xfrm>
            </p:contentPart>
          </mc:Choice>
          <mc:Fallback xmlns="">
            <p:pic>
              <p:nvPicPr>
                <p:cNvPr id="10" name="Ink 9">
                  <a:extLst>
                    <a:ext uri="{FF2B5EF4-FFF2-40B4-BE49-F238E27FC236}">
                      <a16:creationId xmlns:a16="http://schemas.microsoft.com/office/drawing/2014/main" id="{1FA55225-F556-69E5-A104-8198AAE5467A}"/>
                    </a:ext>
                  </a:extLst>
                </p:cNvPr>
                <p:cNvPicPr/>
                <p:nvPr/>
              </p:nvPicPr>
              <p:blipFill>
                <a:blip r:embed="rId13"/>
                <a:stretch>
                  <a:fillRect/>
                </a:stretch>
              </p:blipFill>
              <p:spPr>
                <a:xfrm>
                  <a:off x="1301005" y="909913"/>
                  <a:ext cx="1695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80E9C3DC-3652-C28B-0302-573F72F9ED4A}"/>
                    </a:ext>
                  </a:extLst>
                </p14:cNvPr>
                <p14:cNvContentPartPr/>
                <p14:nvPr/>
              </p14:nvContentPartPr>
              <p14:xfrm>
                <a:off x="1073125" y="877873"/>
                <a:ext cx="112680" cy="97560"/>
              </p14:xfrm>
            </p:contentPart>
          </mc:Choice>
          <mc:Fallback xmlns="">
            <p:pic>
              <p:nvPicPr>
                <p:cNvPr id="11" name="Ink 10">
                  <a:extLst>
                    <a:ext uri="{FF2B5EF4-FFF2-40B4-BE49-F238E27FC236}">
                      <a16:creationId xmlns:a16="http://schemas.microsoft.com/office/drawing/2014/main" id="{80E9C3DC-3652-C28B-0302-573F72F9ED4A}"/>
                    </a:ext>
                  </a:extLst>
                </p:cNvPr>
                <p:cNvPicPr/>
                <p:nvPr/>
              </p:nvPicPr>
              <p:blipFill>
                <a:blip r:embed="rId15"/>
                <a:stretch>
                  <a:fillRect/>
                </a:stretch>
              </p:blipFill>
              <p:spPr>
                <a:xfrm>
                  <a:off x="1064125" y="869233"/>
                  <a:ext cx="130320" cy="115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52C43646-5AA7-E81B-0CC8-8A6740C68924}"/>
                  </a:ext>
                </a:extLst>
              </p14:cNvPr>
              <p14:cNvContentPartPr/>
              <p14:nvPr/>
            </p14:nvContentPartPr>
            <p14:xfrm>
              <a:off x="4402765" y="1573753"/>
              <a:ext cx="227520" cy="380880"/>
            </p14:xfrm>
          </p:contentPart>
        </mc:Choice>
        <mc:Fallback xmlns="">
          <p:pic>
            <p:nvPicPr>
              <p:cNvPr id="14" name="Ink 13">
                <a:extLst>
                  <a:ext uri="{FF2B5EF4-FFF2-40B4-BE49-F238E27FC236}">
                    <a16:creationId xmlns:a16="http://schemas.microsoft.com/office/drawing/2014/main" id="{52C43646-5AA7-E81B-0CC8-8A6740C68924}"/>
                  </a:ext>
                </a:extLst>
              </p:cNvPr>
              <p:cNvPicPr/>
              <p:nvPr/>
            </p:nvPicPr>
            <p:blipFill>
              <a:blip r:embed="rId17"/>
              <a:stretch>
                <a:fillRect/>
              </a:stretch>
            </p:blipFill>
            <p:spPr>
              <a:xfrm>
                <a:off x="4394125" y="1565113"/>
                <a:ext cx="245160" cy="398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D63029CD-D3FC-4BB3-2D6F-A56EE43ECD6F}"/>
                  </a:ext>
                </a:extLst>
              </p14:cNvPr>
              <p14:cNvContentPartPr/>
              <p14:nvPr/>
            </p14:nvContentPartPr>
            <p14:xfrm>
              <a:off x="4679245" y="1869673"/>
              <a:ext cx="93240" cy="115200"/>
            </p14:xfrm>
          </p:contentPart>
        </mc:Choice>
        <mc:Fallback xmlns="">
          <p:pic>
            <p:nvPicPr>
              <p:cNvPr id="15" name="Ink 14">
                <a:extLst>
                  <a:ext uri="{FF2B5EF4-FFF2-40B4-BE49-F238E27FC236}">
                    <a16:creationId xmlns:a16="http://schemas.microsoft.com/office/drawing/2014/main" id="{D63029CD-D3FC-4BB3-2D6F-A56EE43ECD6F}"/>
                  </a:ext>
                </a:extLst>
              </p:cNvPr>
              <p:cNvPicPr/>
              <p:nvPr/>
            </p:nvPicPr>
            <p:blipFill>
              <a:blip r:embed="rId19"/>
              <a:stretch>
                <a:fillRect/>
              </a:stretch>
            </p:blipFill>
            <p:spPr>
              <a:xfrm>
                <a:off x="4670605" y="1861033"/>
                <a:ext cx="1108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12316862-6662-01EF-EEDA-5AE1C4F88714}"/>
                  </a:ext>
                </a:extLst>
              </p14:cNvPr>
              <p14:cNvContentPartPr/>
              <p14:nvPr/>
            </p14:nvContentPartPr>
            <p14:xfrm>
              <a:off x="5115565" y="1736473"/>
              <a:ext cx="471600" cy="222120"/>
            </p14:xfrm>
          </p:contentPart>
        </mc:Choice>
        <mc:Fallback xmlns="">
          <p:pic>
            <p:nvPicPr>
              <p:cNvPr id="16" name="Ink 15">
                <a:extLst>
                  <a:ext uri="{FF2B5EF4-FFF2-40B4-BE49-F238E27FC236}">
                    <a16:creationId xmlns:a16="http://schemas.microsoft.com/office/drawing/2014/main" id="{12316862-6662-01EF-EEDA-5AE1C4F88714}"/>
                  </a:ext>
                </a:extLst>
              </p:cNvPr>
              <p:cNvPicPr/>
              <p:nvPr/>
            </p:nvPicPr>
            <p:blipFill>
              <a:blip r:embed="rId21"/>
              <a:stretch>
                <a:fillRect/>
              </a:stretch>
            </p:blipFill>
            <p:spPr>
              <a:xfrm>
                <a:off x="5106565" y="1727833"/>
                <a:ext cx="489240" cy="239760"/>
              </a:xfrm>
              <a:prstGeom prst="rect">
                <a:avLst/>
              </a:prstGeom>
            </p:spPr>
          </p:pic>
        </mc:Fallback>
      </mc:AlternateContent>
      <p:grpSp>
        <p:nvGrpSpPr>
          <p:cNvPr id="26" name="Group 25">
            <a:extLst>
              <a:ext uri="{FF2B5EF4-FFF2-40B4-BE49-F238E27FC236}">
                <a16:creationId xmlns:a16="http://schemas.microsoft.com/office/drawing/2014/main" id="{F26EE91A-65B1-7FBF-D0E2-8C3B33CAEDA4}"/>
              </a:ext>
            </a:extLst>
          </p:cNvPr>
          <p:cNvGrpSpPr/>
          <p:nvPr/>
        </p:nvGrpSpPr>
        <p:grpSpPr>
          <a:xfrm>
            <a:off x="5372245" y="1431553"/>
            <a:ext cx="3321360" cy="717480"/>
            <a:chOff x="5372245" y="1431553"/>
            <a:chExt cx="3321360" cy="717480"/>
          </a:xfrm>
        </p:grpSpPr>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0717405F-98C3-EF46-6A6E-B58F006283A6}"/>
                    </a:ext>
                  </a:extLst>
                </p14:cNvPr>
                <p14:cNvContentPartPr/>
                <p14:nvPr/>
              </p14:nvContentPartPr>
              <p14:xfrm>
                <a:off x="5617765" y="1467553"/>
                <a:ext cx="1719360" cy="681480"/>
              </p14:xfrm>
            </p:contentPart>
          </mc:Choice>
          <mc:Fallback xmlns="">
            <p:pic>
              <p:nvPicPr>
                <p:cNvPr id="17" name="Ink 16">
                  <a:extLst>
                    <a:ext uri="{FF2B5EF4-FFF2-40B4-BE49-F238E27FC236}">
                      <a16:creationId xmlns:a16="http://schemas.microsoft.com/office/drawing/2014/main" id="{0717405F-98C3-EF46-6A6E-B58F006283A6}"/>
                    </a:ext>
                  </a:extLst>
                </p:cNvPr>
                <p:cNvPicPr/>
                <p:nvPr/>
              </p:nvPicPr>
              <p:blipFill>
                <a:blip r:embed="rId23"/>
                <a:stretch>
                  <a:fillRect/>
                </a:stretch>
              </p:blipFill>
              <p:spPr>
                <a:xfrm>
                  <a:off x="5608765" y="1458913"/>
                  <a:ext cx="1737000" cy="699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0CB00D8A-1F2B-5F42-74F3-7FDAFDA5F1E3}"/>
                    </a:ext>
                  </a:extLst>
                </p14:cNvPr>
                <p14:cNvContentPartPr/>
                <p14:nvPr/>
              </p14:nvContentPartPr>
              <p14:xfrm>
                <a:off x="7104205" y="1701553"/>
                <a:ext cx="156960" cy="21240"/>
              </p14:xfrm>
            </p:contentPart>
          </mc:Choice>
          <mc:Fallback xmlns="">
            <p:pic>
              <p:nvPicPr>
                <p:cNvPr id="18" name="Ink 17">
                  <a:extLst>
                    <a:ext uri="{FF2B5EF4-FFF2-40B4-BE49-F238E27FC236}">
                      <a16:creationId xmlns:a16="http://schemas.microsoft.com/office/drawing/2014/main" id="{0CB00D8A-1F2B-5F42-74F3-7FDAFDA5F1E3}"/>
                    </a:ext>
                  </a:extLst>
                </p:cNvPr>
                <p:cNvPicPr/>
                <p:nvPr/>
              </p:nvPicPr>
              <p:blipFill>
                <a:blip r:embed="rId25"/>
                <a:stretch>
                  <a:fillRect/>
                </a:stretch>
              </p:blipFill>
              <p:spPr>
                <a:xfrm>
                  <a:off x="7095565" y="1692553"/>
                  <a:ext cx="1746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A4F3A56E-A0B2-615D-F138-B6EA74A8D2C0}"/>
                    </a:ext>
                  </a:extLst>
                </p14:cNvPr>
                <p14:cNvContentPartPr/>
                <p14:nvPr/>
              </p14:nvContentPartPr>
              <p14:xfrm>
                <a:off x="5372245" y="1508953"/>
                <a:ext cx="11160" cy="14040"/>
              </p14:xfrm>
            </p:contentPart>
          </mc:Choice>
          <mc:Fallback xmlns="">
            <p:pic>
              <p:nvPicPr>
                <p:cNvPr id="19" name="Ink 18">
                  <a:extLst>
                    <a:ext uri="{FF2B5EF4-FFF2-40B4-BE49-F238E27FC236}">
                      <a16:creationId xmlns:a16="http://schemas.microsoft.com/office/drawing/2014/main" id="{A4F3A56E-A0B2-615D-F138-B6EA74A8D2C0}"/>
                    </a:ext>
                  </a:extLst>
                </p:cNvPr>
                <p:cNvPicPr/>
                <p:nvPr/>
              </p:nvPicPr>
              <p:blipFill>
                <a:blip r:embed="rId27"/>
                <a:stretch>
                  <a:fillRect/>
                </a:stretch>
              </p:blipFill>
              <p:spPr>
                <a:xfrm>
                  <a:off x="5363605" y="1499953"/>
                  <a:ext cx="288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1730B5B7-794D-E52C-5BB6-797C535D13ED}"/>
                    </a:ext>
                  </a:extLst>
                </p14:cNvPr>
                <p14:cNvContentPartPr/>
                <p14:nvPr/>
              </p14:nvContentPartPr>
              <p14:xfrm>
                <a:off x="7624045" y="1484113"/>
                <a:ext cx="341280" cy="608760"/>
              </p14:xfrm>
            </p:contentPart>
          </mc:Choice>
          <mc:Fallback xmlns="">
            <p:pic>
              <p:nvPicPr>
                <p:cNvPr id="22" name="Ink 21">
                  <a:extLst>
                    <a:ext uri="{FF2B5EF4-FFF2-40B4-BE49-F238E27FC236}">
                      <a16:creationId xmlns:a16="http://schemas.microsoft.com/office/drawing/2014/main" id="{1730B5B7-794D-E52C-5BB6-797C535D13ED}"/>
                    </a:ext>
                  </a:extLst>
                </p:cNvPr>
                <p:cNvPicPr/>
                <p:nvPr/>
              </p:nvPicPr>
              <p:blipFill>
                <a:blip r:embed="rId29"/>
                <a:stretch>
                  <a:fillRect/>
                </a:stretch>
              </p:blipFill>
              <p:spPr>
                <a:xfrm>
                  <a:off x="7615045" y="1475473"/>
                  <a:ext cx="358920" cy="626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1B7A2919-8FB1-5250-FC11-E9CABFBDDD5D}"/>
                    </a:ext>
                  </a:extLst>
                </p14:cNvPr>
                <p14:cNvContentPartPr/>
                <p14:nvPr/>
              </p14:nvContentPartPr>
              <p14:xfrm>
                <a:off x="8403445" y="1431553"/>
                <a:ext cx="290160" cy="445680"/>
              </p14:xfrm>
            </p:contentPart>
          </mc:Choice>
          <mc:Fallback xmlns="">
            <p:pic>
              <p:nvPicPr>
                <p:cNvPr id="24" name="Ink 23">
                  <a:extLst>
                    <a:ext uri="{FF2B5EF4-FFF2-40B4-BE49-F238E27FC236}">
                      <a16:creationId xmlns:a16="http://schemas.microsoft.com/office/drawing/2014/main" id="{1B7A2919-8FB1-5250-FC11-E9CABFBDDD5D}"/>
                    </a:ext>
                  </a:extLst>
                </p:cNvPr>
                <p:cNvPicPr/>
                <p:nvPr/>
              </p:nvPicPr>
              <p:blipFill>
                <a:blip r:embed="rId31"/>
                <a:stretch>
                  <a:fillRect/>
                </a:stretch>
              </p:blipFill>
              <p:spPr>
                <a:xfrm>
                  <a:off x="8394445" y="1422913"/>
                  <a:ext cx="307800" cy="463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8138EB20-ED34-591C-4CC1-95C0C0A86937}"/>
                    </a:ext>
                  </a:extLst>
                </p14:cNvPr>
                <p14:cNvContentPartPr/>
                <p14:nvPr/>
              </p14:nvContentPartPr>
              <p14:xfrm>
                <a:off x="8448445" y="1717753"/>
                <a:ext cx="185760" cy="13680"/>
              </p14:xfrm>
            </p:contentPart>
          </mc:Choice>
          <mc:Fallback xmlns="">
            <p:pic>
              <p:nvPicPr>
                <p:cNvPr id="25" name="Ink 24">
                  <a:extLst>
                    <a:ext uri="{FF2B5EF4-FFF2-40B4-BE49-F238E27FC236}">
                      <a16:creationId xmlns:a16="http://schemas.microsoft.com/office/drawing/2014/main" id="{8138EB20-ED34-591C-4CC1-95C0C0A86937}"/>
                    </a:ext>
                  </a:extLst>
                </p:cNvPr>
                <p:cNvPicPr/>
                <p:nvPr/>
              </p:nvPicPr>
              <p:blipFill>
                <a:blip r:embed="rId33"/>
                <a:stretch>
                  <a:fillRect/>
                </a:stretch>
              </p:blipFill>
              <p:spPr>
                <a:xfrm>
                  <a:off x="8439445" y="1709113"/>
                  <a:ext cx="203400" cy="31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27" name="Ink 26">
                <a:extLst>
                  <a:ext uri="{FF2B5EF4-FFF2-40B4-BE49-F238E27FC236}">
                    <a16:creationId xmlns:a16="http://schemas.microsoft.com/office/drawing/2014/main" id="{5448EA5E-9E92-7670-1488-DE648FCC1A41}"/>
                  </a:ext>
                </a:extLst>
              </p14:cNvPr>
              <p14:cNvContentPartPr/>
              <p14:nvPr/>
            </p14:nvContentPartPr>
            <p14:xfrm>
              <a:off x="4451005" y="2488153"/>
              <a:ext cx="245880" cy="439920"/>
            </p14:xfrm>
          </p:contentPart>
        </mc:Choice>
        <mc:Fallback xmlns="">
          <p:pic>
            <p:nvPicPr>
              <p:cNvPr id="27" name="Ink 26">
                <a:extLst>
                  <a:ext uri="{FF2B5EF4-FFF2-40B4-BE49-F238E27FC236}">
                    <a16:creationId xmlns:a16="http://schemas.microsoft.com/office/drawing/2014/main" id="{5448EA5E-9E92-7670-1488-DE648FCC1A41}"/>
                  </a:ext>
                </a:extLst>
              </p:cNvPr>
              <p:cNvPicPr/>
              <p:nvPr/>
            </p:nvPicPr>
            <p:blipFill>
              <a:blip r:embed="rId35"/>
              <a:stretch>
                <a:fillRect/>
              </a:stretch>
            </p:blipFill>
            <p:spPr>
              <a:xfrm>
                <a:off x="4442005" y="2479513"/>
                <a:ext cx="263520" cy="457560"/>
              </a:xfrm>
              <a:prstGeom prst="rect">
                <a:avLst/>
              </a:prstGeom>
            </p:spPr>
          </p:pic>
        </mc:Fallback>
      </mc:AlternateContent>
      <p:grpSp>
        <p:nvGrpSpPr>
          <p:cNvPr id="37" name="Group 36">
            <a:extLst>
              <a:ext uri="{FF2B5EF4-FFF2-40B4-BE49-F238E27FC236}">
                <a16:creationId xmlns:a16="http://schemas.microsoft.com/office/drawing/2014/main" id="{BC0B2C7A-F607-CAC6-5C73-9E27FC28CDEB}"/>
              </a:ext>
            </a:extLst>
          </p:cNvPr>
          <p:cNvGrpSpPr/>
          <p:nvPr/>
        </p:nvGrpSpPr>
        <p:grpSpPr>
          <a:xfrm>
            <a:off x="5045365" y="2489953"/>
            <a:ext cx="2493720" cy="382320"/>
            <a:chOff x="5045365" y="2489953"/>
            <a:chExt cx="2493720" cy="382320"/>
          </a:xfrm>
        </p:grpSpPr>
        <mc:AlternateContent xmlns:mc="http://schemas.openxmlformats.org/markup-compatibility/2006" xmlns:p14="http://schemas.microsoft.com/office/powerpoint/2010/main">
          <mc:Choice Requires="p14">
            <p:contentPart p14:bwMode="auto" r:id="rId36">
              <p14:nvContentPartPr>
                <p14:cNvPr id="28" name="Ink 27">
                  <a:extLst>
                    <a:ext uri="{FF2B5EF4-FFF2-40B4-BE49-F238E27FC236}">
                      <a16:creationId xmlns:a16="http://schemas.microsoft.com/office/drawing/2014/main" id="{3B015B92-3598-A8FF-AEDC-3C9ABC41A412}"/>
                    </a:ext>
                  </a:extLst>
                </p14:cNvPr>
                <p14:cNvContentPartPr/>
                <p14:nvPr/>
              </p14:nvContentPartPr>
              <p14:xfrm>
                <a:off x="5045365" y="2661313"/>
                <a:ext cx="1695600" cy="210960"/>
              </p14:xfrm>
            </p:contentPart>
          </mc:Choice>
          <mc:Fallback xmlns="">
            <p:pic>
              <p:nvPicPr>
                <p:cNvPr id="28" name="Ink 27">
                  <a:extLst>
                    <a:ext uri="{FF2B5EF4-FFF2-40B4-BE49-F238E27FC236}">
                      <a16:creationId xmlns:a16="http://schemas.microsoft.com/office/drawing/2014/main" id="{3B015B92-3598-A8FF-AEDC-3C9ABC41A412}"/>
                    </a:ext>
                  </a:extLst>
                </p:cNvPr>
                <p:cNvPicPr/>
                <p:nvPr/>
              </p:nvPicPr>
              <p:blipFill>
                <a:blip r:embed="rId37"/>
                <a:stretch>
                  <a:fillRect/>
                </a:stretch>
              </p:blipFill>
              <p:spPr>
                <a:xfrm>
                  <a:off x="5036725" y="2652673"/>
                  <a:ext cx="17132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Ink 28">
                  <a:extLst>
                    <a:ext uri="{FF2B5EF4-FFF2-40B4-BE49-F238E27FC236}">
                      <a16:creationId xmlns:a16="http://schemas.microsoft.com/office/drawing/2014/main" id="{ACC7A72E-3A32-CC90-B896-1615E86CEB74}"/>
                    </a:ext>
                  </a:extLst>
                </p14:cNvPr>
                <p14:cNvContentPartPr/>
                <p14:nvPr/>
              </p14:nvContentPartPr>
              <p14:xfrm>
                <a:off x="5089645" y="2489953"/>
                <a:ext cx="65160" cy="19800"/>
              </p14:xfrm>
            </p:contentPart>
          </mc:Choice>
          <mc:Fallback xmlns="">
            <p:pic>
              <p:nvPicPr>
                <p:cNvPr id="29" name="Ink 28">
                  <a:extLst>
                    <a:ext uri="{FF2B5EF4-FFF2-40B4-BE49-F238E27FC236}">
                      <a16:creationId xmlns:a16="http://schemas.microsoft.com/office/drawing/2014/main" id="{ACC7A72E-3A32-CC90-B896-1615E86CEB74}"/>
                    </a:ext>
                  </a:extLst>
                </p:cNvPr>
                <p:cNvPicPr/>
                <p:nvPr/>
              </p:nvPicPr>
              <p:blipFill>
                <a:blip r:embed="rId39"/>
                <a:stretch>
                  <a:fillRect/>
                </a:stretch>
              </p:blipFill>
              <p:spPr>
                <a:xfrm>
                  <a:off x="5081005" y="2481313"/>
                  <a:ext cx="828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Ink 29">
                  <a:extLst>
                    <a:ext uri="{FF2B5EF4-FFF2-40B4-BE49-F238E27FC236}">
                      <a16:creationId xmlns:a16="http://schemas.microsoft.com/office/drawing/2014/main" id="{E36344DF-AE2A-8E78-7189-7A675973D787}"/>
                    </a:ext>
                  </a:extLst>
                </p14:cNvPr>
                <p14:cNvContentPartPr/>
                <p14:nvPr/>
              </p14:nvContentPartPr>
              <p14:xfrm>
                <a:off x="7108165" y="2588593"/>
                <a:ext cx="430920" cy="170280"/>
              </p14:xfrm>
            </p:contentPart>
          </mc:Choice>
          <mc:Fallback xmlns="">
            <p:pic>
              <p:nvPicPr>
                <p:cNvPr id="30" name="Ink 29">
                  <a:extLst>
                    <a:ext uri="{FF2B5EF4-FFF2-40B4-BE49-F238E27FC236}">
                      <a16:creationId xmlns:a16="http://schemas.microsoft.com/office/drawing/2014/main" id="{E36344DF-AE2A-8E78-7189-7A675973D787}"/>
                    </a:ext>
                  </a:extLst>
                </p:cNvPr>
                <p:cNvPicPr/>
                <p:nvPr/>
              </p:nvPicPr>
              <p:blipFill>
                <a:blip r:embed="rId41"/>
                <a:stretch>
                  <a:fillRect/>
                </a:stretch>
              </p:blipFill>
              <p:spPr>
                <a:xfrm>
                  <a:off x="7099165" y="2579593"/>
                  <a:ext cx="448560" cy="187920"/>
                </a:xfrm>
                <a:prstGeom prst="rect">
                  <a:avLst/>
                </a:prstGeom>
              </p:spPr>
            </p:pic>
          </mc:Fallback>
        </mc:AlternateContent>
      </p:grpSp>
      <p:grpSp>
        <p:nvGrpSpPr>
          <p:cNvPr id="36" name="Group 35">
            <a:extLst>
              <a:ext uri="{FF2B5EF4-FFF2-40B4-BE49-F238E27FC236}">
                <a16:creationId xmlns:a16="http://schemas.microsoft.com/office/drawing/2014/main" id="{DD01DA9C-C2E4-A796-11BF-11F99D0AA0DA}"/>
              </a:ext>
            </a:extLst>
          </p:cNvPr>
          <p:cNvGrpSpPr/>
          <p:nvPr/>
        </p:nvGrpSpPr>
        <p:grpSpPr>
          <a:xfrm>
            <a:off x="8107885" y="2167753"/>
            <a:ext cx="741240" cy="575280"/>
            <a:chOff x="8107885" y="2167753"/>
            <a:chExt cx="741240" cy="575280"/>
          </a:xfrm>
        </p:grpSpPr>
        <mc:AlternateContent xmlns:mc="http://schemas.openxmlformats.org/markup-compatibility/2006" xmlns:p14="http://schemas.microsoft.com/office/powerpoint/2010/main">
          <mc:Choice Requires="p14">
            <p:contentPart p14:bwMode="auto" r:id="rId42">
              <p14:nvContentPartPr>
                <p14:cNvPr id="31" name="Ink 30">
                  <a:extLst>
                    <a:ext uri="{FF2B5EF4-FFF2-40B4-BE49-F238E27FC236}">
                      <a16:creationId xmlns:a16="http://schemas.microsoft.com/office/drawing/2014/main" id="{96DCFF6A-F910-A331-E680-D058656F3C53}"/>
                    </a:ext>
                  </a:extLst>
                </p14:cNvPr>
                <p14:cNvContentPartPr/>
                <p14:nvPr/>
              </p14:nvContentPartPr>
              <p14:xfrm>
                <a:off x="8107885" y="2275393"/>
                <a:ext cx="351360" cy="467640"/>
              </p14:xfrm>
            </p:contentPart>
          </mc:Choice>
          <mc:Fallback xmlns="">
            <p:pic>
              <p:nvPicPr>
                <p:cNvPr id="31" name="Ink 30">
                  <a:extLst>
                    <a:ext uri="{FF2B5EF4-FFF2-40B4-BE49-F238E27FC236}">
                      <a16:creationId xmlns:a16="http://schemas.microsoft.com/office/drawing/2014/main" id="{96DCFF6A-F910-A331-E680-D058656F3C53}"/>
                    </a:ext>
                  </a:extLst>
                </p:cNvPr>
                <p:cNvPicPr/>
                <p:nvPr/>
              </p:nvPicPr>
              <p:blipFill>
                <a:blip r:embed="rId43"/>
                <a:stretch>
                  <a:fillRect/>
                </a:stretch>
              </p:blipFill>
              <p:spPr>
                <a:xfrm>
                  <a:off x="8099245" y="2266393"/>
                  <a:ext cx="369000" cy="485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Ink 31">
                  <a:extLst>
                    <a:ext uri="{FF2B5EF4-FFF2-40B4-BE49-F238E27FC236}">
                      <a16:creationId xmlns:a16="http://schemas.microsoft.com/office/drawing/2014/main" id="{49F24B0D-5C5A-364E-9CFA-6538B7D46F28}"/>
                    </a:ext>
                  </a:extLst>
                </p14:cNvPr>
                <p14:cNvContentPartPr/>
                <p14:nvPr/>
              </p14:nvContentPartPr>
              <p14:xfrm>
                <a:off x="8177365" y="2580673"/>
                <a:ext cx="235800" cy="47520"/>
              </p14:xfrm>
            </p:contentPart>
          </mc:Choice>
          <mc:Fallback xmlns="">
            <p:pic>
              <p:nvPicPr>
                <p:cNvPr id="32" name="Ink 31">
                  <a:extLst>
                    <a:ext uri="{FF2B5EF4-FFF2-40B4-BE49-F238E27FC236}">
                      <a16:creationId xmlns:a16="http://schemas.microsoft.com/office/drawing/2014/main" id="{49F24B0D-5C5A-364E-9CFA-6538B7D46F28}"/>
                    </a:ext>
                  </a:extLst>
                </p:cNvPr>
                <p:cNvPicPr/>
                <p:nvPr/>
              </p:nvPicPr>
              <p:blipFill>
                <a:blip r:embed="rId45"/>
                <a:stretch>
                  <a:fillRect/>
                </a:stretch>
              </p:blipFill>
              <p:spPr>
                <a:xfrm>
                  <a:off x="8168725" y="2572033"/>
                  <a:ext cx="2534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Ink 32">
                  <a:extLst>
                    <a:ext uri="{FF2B5EF4-FFF2-40B4-BE49-F238E27FC236}">
                      <a16:creationId xmlns:a16="http://schemas.microsoft.com/office/drawing/2014/main" id="{9E7ACA31-C199-91BE-3070-9B1D0013D393}"/>
                    </a:ext>
                  </a:extLst>
                </p14:cNvPr>
                <p14:cNvContentPartPr/>
                <p14:nvPr/>
              </p14:nvContentPartPr>
              <p14:xfrm>
                <a:off x="8459605" y="2167753"/>
                <a:ext cx="16560" cy="164880"/>
              </p14:xfrm>
            </p:contentPart>
          </mc:Choice>
          <mc:Fallback xmlns="">
            <p:pic>
              <p:nvPicPr>
                <p:cNvPr id="33" name="Ink 32">
                  <a:extLst>
                    <a:ext uri="{FF2B5EF4-FFF2-40B4-BE49-F238E27FC236}">
                      <a16:creationId xmlns:a16="http://schemas.microsoft.com/office/drawing/2014/main" id="{9E7ACA31-C199-91BE-3070-9B1D0013D393}"/>
                    </a:ext>
                  </a:extLst>
                </p:cNvPr>
                <p:cNvPicPr/>
                <p:nvPr/>
              </p:nvPicPr>
              <p:blipFill>
                <a:blip r:embed="rId47"/>
                <a:stretch>
                  <a:fillRect/>
                </a:stretch>
              </p:blipFill>
              <p:spPr>
                <a:xfrm>
                  <a:off x="8450605" y="2158753"/>
                  <a:ext cx="342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Ink 33">
                  <a:extLst>
                    <a:ext uri="{FF2B5EF4-FFF2-40B4-BE49-F238E27FC236}">
                      <a16:creationId xmlns:a16="http://schemas.microsoft.com/office/drawing/2014/main" id="{F051723F-A60E-D093-EF64-E008A398F42D}"/>
                    </a:ext>
                  </a:extLst>
                </p14:cNvPr>
                <p14:cNvContentPartPr/>
                <p14:nvPr/>
              </p14:nvContentPartPr>
              <p14:xfrm>
                <a:off x="8544205" y="2181073"/>
                <a:ext cx="182520" cy="249120"/>
              </p14:xfrm>
            </p:contentPart>
          </mc:Choice>
          <mc:Fallback xmlns="">
            <p:pic>
              <p:nvPicPr>
                <p:cNvPr id="34" name="Ink 33">
                  <a:extLst>
                    <a:ext uri="{FF2B5EF4-FFF2-40B4-BE49-F238E27FC236}">
                      <a16:creationId xmlns:a16="http://schemas.microsoft.com/office/drawing/2014/main" id="{F051723F-A60E-D093-EF64-E008A398F42D}"/>
                    </a:ext>
                  </a:extLst>
                </p:cNvPr>
                <p:cNvPicPr/>
                <p:nvPr/>
              </p:nvPicPr>
              <p:blipFill>
                <a:blip r:embed="rId49"/>
                <a:stretch>
                  <a:fillRect/>
                </a:stretch>
              </p:blipFill>
              <p:spPr>
                <a:xfrm>
                  <a:off x="8535205" y="2172073"/>
                  <a:ext cx="20016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5" name="Ink 34">
                  <a:extLst>
                    <a:ext uri="{FF2B5EF4-FFF2-40B4-BE49-F238E27FC236}">
                      <a16:creationId xmlns:a16="http://schemas.microsoft.com/office/drawing/2014/main" id="{A56E002A-BBE5-175F-91E1-1E44865B99F7}"/>
                    </a:ext>
                  </a:extLst>
                </p14:cNvPr>
                <p14:cNvContentPartPr/>
                <p14:nvPr/>
              </p14:nvContentPartPr>
              <p14:xfrm>
                <a:off x="8685325" y="2294833"/>
                <a:ext cx="163800" cy="203040"/>
              </p14:xfrm>
            </p:contentPart>
          </mc:Choice>
          <mc:Fallback xmlns="">
            <p:pic>
              <p:nvPicPr>
                <p:cNvPr id="35" name="Ink 34">
                  <a:extLst>
                    <a:ext uri="{FF2B5EF4-FFF2-40B4-BE49-F238E27FC236}">
                      <a16:creationId xmlns:a16="http://schemas.microsoft.com/office/drawing/2014/main" id="{A56E002A-BBE5-175F-91E1-1E44865B99F7}"/>
                    </a:ext>
                  </a:extLst>
                </p:cNvPr>
                <p:cNvPicPr/>
                <p:nvPr/>
              </p:nvPicPr>
              <p:blipFill>
                <a:blip r:embed="rId51"/>
                <a:stretch>
                  <a:fillRect/>
                </a:stretch>
              </p:blipFill>
              <p:spPr>
                <a:xfrm>
                  <a:off x="8676685" y="2286193"/>
                  <a:ext cx="181440" cy="220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
            <p14:nvContentPartPr>
              <p14:cNvPr id="38" name="Ink 37">
                <a:extLst>
                  <a:ext uri="{FF2B5EF4-FFF2-40B4-BE49-F238E27FC236}">
                    <a16:creationId xmlns:a16="http://schemas.microsoft.com/office/drawing/2014/main" id="{60673341-BFA3-BD73-3F16-2B9AB877E0F1}"/>
                  </a:ext>
                </a:extLst>
              </p14:cNvPr>
              <p14:cNvContentPartPr/>
              <p14:nvPr/>
            </p14:nvContentPartPr>
            <p14:xfrm>
              <a:off x="853525" y="3442513"/>
              <a:ext cx="944280" cy="357120"/>
            </p14:xfrm>
          </p:contentPart>
        </mc:Choice>
        <mc:Fallback xmlns="">
          <p:pic>
            <p:nvPicPr>
              <p:cNvPr id="38" name="Ink 37">
                <a:extLst>
                  <a:ext uri="{FF2B5EF4-FFF2-40B4-BE49-F238E27FC236}">
                    <a16:creationId xmlns:a16="http://schemas.microsoft.com/office/drawing/2014/main" id="{60673341-BFA3-BD73-3F16-2B9AB877E0F1}"/>
                  </a:ext>
                </a:extLst>
              </p:cNvPr>
              <p:cNvPicPr/>
              <p:nvPr/>
            </p:nvPicPr>
            <p:blipFill>
              <a:blip r:embed="rId53"/>
              <a:stretch>
                <a:fillRect/>
              </a:stretch>
            </p:blipFill>
            <p:spPr>
              <a:xfrm>
                <a:off x="844525" y="3433513"/>
                <a:ext cx="961920" cy="374760"/>
              </a:xfrm>
              <a:prstGeom prst="rect">
                <a:avLst/>
              </a:prstGeom>
            </p:spPr>
          </p:pic>
        </mc:Fallback>
      </mc:AlternateContent>
      <p:grpSp>
        <p:nvGrpSpPr>
          <p:cNvPr id="41" name="Group 40">
            <a:extLst>
              <a:ext uri="{FF2B5EF4-FFF2-40B4-BE49-F238E27FC236}">
                <a16:creationId xmlns:a16="http://schemas.microsoft.com/office/drawing/2014/main" id="{57EE6440-67D0-4A01-9305-2E3D8FA076D8}"/>
              </a:ext>
            </a:extLst>
          </p:cNvPr>
          <p:cNvGrpSpPr/>
          <p:nvPr/>
        </p:nvGrpSpPr>
        <p:grpSpPr>
          <a:xfrm>
            <a:off x="1951165" y="3339193"/>
            <a:ext cx="1081440" cy="420840"/>
            <a:chOff x="1951165" y="3339193"/>
            <a:chExt cx="1081440" cy="420840"/>
          </a:xfrm>
        </p:grpSpPr>
        <mc:AlternateContent xmlns:mc="http://schemas.openxmlformats.org/markup-compatibility/2006" xmlns:p14="http://schemas.microsoft.com/office/powerpoint/2010/main">
          <mc:Choice Requires="p14">
            <p:contentPart p14:bwMode="auto" r:id="rId54">
              <p14:nvContentPartPr>
                <p14:cNvPr id="39" name="Ink 38">
                  <a:extLst>
                    <a:ext uri="{FF2B5EF4-FFF2-40B4-BE49-F238E27FC236}">
                      <a16:creationId xmlns:a16="http://schemas.microsoft.com/office/drawing/2014/main" id="{B5674385-DA7D-BBC0-2A38-D02B9D9F6612}"/>
                    </a:ext>
                  </a:extLst>
                </p14:cNvPr>
                <p14:cNvContentPartPr/>
                <p14:nvPr/>
              </p14:nvContentPartPr>
              <p14:xfrm>
                <a:off x="1951165" y="3339193"/>
                <a:ext cx="1081440" cy="420840"/>
              </p14:xfrm>
            </p:contentPart>
          </mc:Choice>
          <mc:Fallback xmlns="">
            <p:pic>
              <p:nvPicPr>
                <p:cNvPr id="39" name="Ink 38">
                  <a:extLst>
                    <a:ext uri="{FF2B5EF4-FFF2-40B4-BE49-F238E27FC236}">
                      <a16:creationId xmlns:a16="http://schemas.microsoft.com/office/drawing/2014/main" id="{B5674385-DA7D-BBC0-2A38-D02B9D9F6612}"/>
                    </a:ext>
                  </a:extLst>
                </p:cNvPr>
                <p:cNvPicPr/>
                <p:nvPr/>
              </p:nvPicPr>
              <p:blipFill>
                <a:blip r:embed="rId55"/>
                <a:stretch>
                  <a:fillRect/>
                </a:stretch>
              </p:blipFill>
              <p:spPr>
                <a:xfrm>
                  <a:off x="1942525" y="3330553"/>
                  <a:ext cx="1099080" cy="438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Ink 39">
                  <a:extLst>
                    <a:ext uri="{FF2B5EF4-FFF2-40B4-BE49-F238E27FC236}">
                      <a16:creationId xmlns:a16="http://schemas.microsoft.com/office/drawing/2014/main" id="{89D7D67D-2604-DF85-4648-22D9D1EAC92C}"/>
                    </a:ext>
                  </a:extLst>
                </p14:cNvPr>
                <p14:cNvContentPartPr/>
                <p14:nvPr/>
              </p14:nvContentPartPr>
              <p14:xfrm>
                <a:off x="2851885" y="3485713"/>
                <a:ext cx="29160" cy="5400"/>
              </p14:xfrm>
            </p:contentPart>
          </mc:Choice>
          <mc:Fallback xmlns="">
            <p:pic>
              <p:nvPicPr>
                <p:cNvPr id="40" name="Ink 39">
                  <a:extLst>
                    <a:ext uri="{FF2B5EF4-FFF2-40B4-BE49-F238E27FC236}">
                      <a16:creationId xmlns:a16="http://schemas.microsoft.com/office/drawing/2014/main" id="{89D7D67D-2604-DF85-4648-22D9D1EAC92C}"/>
                    </a:ext>
                  </a:extLst>
                </p:cNvPr>
                <p:cNvPicPr/>
                <p:nvPr/>
              </p:nvPicPr>
              <p:blipFill>
                <a:blip r:embed="rId57"/>
                <a:stretch>
                  <a:fillRect/>
                </a:stretch>
              </p:blipFill>
              <p:spPr>
                <a:xfrm>
                  <a:off x="2842885" y="3477073"/>
                  <a:ext cx="46800" cy="2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
            <p14:nvContentPartPr>
              <p14:cNvPr id="42" name="Ink 41">
                <a:extLst>
                  <a:ext uri="{FF2B5EF4-FFF2-40B4-BE49-F238E27FC236}">
                    <a16:creationId xmlns:a16="http://schemas.microsoft.com/office/drawing/2014/main" id="{0BAAA11D-8312-3E96-2478-7CEA341B2F0F}"/>
                  </a:ext>
                </a:extLst>
              </p14:cNvPr>
              <p14:cNvContentPartPr/>
              <p14:nvPr/>
            </p14:nvContentPartPr>
            <p14:xfrm>
              <a:off x="1414045" y="4453753"/>
              <a:ext cx="2433240" cy="1601640"/>
            </p14:xfrm>
          </p:contentPart>
        </mc:Choice>
        <mc:Fallback xmlns="">
          <p:pic>
            <p:nvPicPr>
              <p:cNvPr id="42" name="Ink 41">
                <a:extLst>
                  <a:ext uri="{FF2B5EF4-FFF2-40B4-BE49-F238E27FC236}">
                    <a16:creationId xmlns:a16="http://schemas.microsoft.com/office/drawing/2014/main" id="{0BAAA11D-8312-3E96-2478-7CEA341B2F0F}"/>
                  </a:ext>
                </a:extLst>
              </p:cNvPr>
              <p:cNvPicPr/>
              <p:nvPr/>
            </p:nvPicPr>
            <p:blipFill>
              <a:blip r:embed="rId59"/>
              <a:stretch>
                <a:fillRect/>
              </a:stretch>
            </p:blipFill>
            <p:spPr>
              <a:xfrm>
                <a:off x="1405045" y="4445113"/>
                <a:ext cx="2450880" cy="16192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5" name="Ink 44">
                <a:extLst>
                  <a:ext uri="{FF2B5EF4-FFF2-40B4-BE49-F238E27FC236}">
                    <a16:creationId xmlns:a16="http://schemas.microsoft.com/office/drawing/2014/main" id="{D7333AB7-122E-2A0A-15A5-AC6A248CE2B5}"/>
                  </a:ext>
                </a:extLst>
              </p14:cNvPr>
              <p14:cNvContentPartPr/>
              <p14:nvPr/>
            </p14:nvContentPartPr>
            <p14:xfrm>
              <a:off x="1455085" y="5220913"/>
              <a:ext cx="351720" cy="20160"/>
            </p14:xfrm>
          </p:contentPart>
        </mc:Choice>
        <mc:Fallback xmlns="">
          <p:pic>
            <p:nvPicPr>
              <p:cNvPr id="45" name="Ink 44">
                <a:extLst>
                  <a:ext uri="{FF2B5EF4-FFF2-40B4-BE49-F238E27FC236}">
                    <a16:creationId xmlns:a16="http://schemas.microsoft.com/office/drawing/2014/main" id="{D7333AB7-122E-2A0A-15A5-AC6A248CE2B5}"/>
                  </a:ext>
                </a:extLst>
              </p:cNvPr>
              <p:cNvPicPr/>
              <p:nvPr/>
            </p:nvPicPr>
            <p:blipFill>
              <a:blip r:embed="rId61"/>
              <a:stretch>
                <a:fillRect/>
              </a:stretch>
            </p:blipFill>
            <p:spPr>
              <a:xfrm>
                <a:off x="1446445" y="5211913"/>
                <a:ext cx="369360" cy="37800"/>
              </a:xfrm>
              <a:prstGeom prst="rect">
                <a:avLst/>
              </a:prstGeom>
            </p:spPr>
          </p:pic>
        </mc:Fallback>
      </mc:AlternateContent>
      <p:grpSp>
        <p:nvGrpSpPr>
          <p:cNvPr id="53" name="Group 52">
            <a:extLst>
              <a:ext uri="{FF2B5EF4-FFF2-40B4-BE49-F238E27FC236}">
                <a16:creationId xmlns:a16="http://schemas.microsoft.com/office/drawing/2014/main" id="{28A56BCD-2073-E1E9-C2ED-40D8DB3CD7C4}"/>
              </a:ext>
            </a:extLst>
          </p:cNvPr>
          <p:cNvGrpSpPr/>
          <p:nvPr/>
        </p:nvGrpSpPr>
        <p:grpSpPr>
          <a:xfrm>
            <a:off x="567685" y="6046393"/>
            <a:ext cx="3805560" cy="608400"/>
            <a:chOff x="567685" y="6046393"/>
            <a:chExt cx="3805560" cy="608400"/>
          </a:xfrm>
        </p:grpSpPr>
        <mc:AlternateContent xmlns:mc="http://schemas.openxmlformats.org/markup-compatibility/2006" xmlns:p14="http://schemas.microsoft.com/office/powerpoint/2010/main">
          <mc:Choice Requires="p14">
            <p:contentPart p14:bwMode="auto" r:id="rId62">
              <p14:nvContentPartPr>
                <p14:cNvPr id="46" name="Ink 45">
                  <a:extLst>
                    <a:ext uri="{FF2B5EF4-FFF2-40B4-BE49-F238E27FC236}">
                      <a16:creationId xmlns:a16="http://schemas.microsoft.com/office/drawing/2014/main" id="{6A5580E3-06E6-C8E0-A402-0B3C2728F1BA}"/>
                    </a:ext>
                  </a:extLst>
                </p14:cNvPr>
                <p14:cNvContentPartPr/>
                <p14:nvPr/>
              </p14:nvContentPartPr>
              <p14:xfrm>
                <a:off x="567685" y="6049273"/>
                <a:ext cx="758880" cy="605520"/>
              </p14:xfrm>
            </p:contentPart>
          </mc:Choice>
          <mc:Fallback xmlns="">
            <p:pic>
              <p:nvPicPr>
                <p:cNvPr id="46" name="Ink 45">
                  <a:extLst>
                    <a:ext uri="{FF2B5EF4-FFF2-40B4-BE49-F238E27FC236}">
                      <a16:creationId xmlns:a16="http://schemas.microsoft.com/office/drawing/2014/main" id="{6A5580E3-06E6-C8E0-A402-0B3C2728F1BA}"/>
                    </a:ext>
                  </a:extLst>
                </p:cNvPr>
                <p:cNvPicPr/>
                <p:nvPr/>
              </p:nvPicPr>
              <p:blipFill>
                <a:blip r:embed="rId63"/>
                <a:stretch>
                  <a:fillRect/>
                </a:stretch>
              </p:blipFill>
              <p:spPr>
                <a:xfrm>
                  <a:off x="558685" y="6040633"/>
                  <a:ext cx="776520" cy="623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7" name="Ink 46">
                  <a:extLst>
                    <a:ext uri="{FF2B5EF4-FFF2-40B4-BE49-F238E27FC236}">
                      <a16:creationId xmlns:a16="http://schemas.microsoft.com/office/drawing/2014/main" id="{8A90AFFF-ABD3-F5A7-0A02-E4E0FB1BA91A}"/>
                    </a:ext>
                  </a:extLst>
                </p14:cNvPr>
                <p14:cNvContentPartPr/>
                <p14:nvPr/>
              </p14:nvContentPartPr>
              <p14:xfrm>
                <a:off x="1647685" y="6237913"/>
                <a:ext cx="240120" cy="376200"/>
              </p14:xfrm>
            </p:contentPart>
          </mc:Choice>
          <mc:Fallback xmlns="">
            <p:pic>
              <p:nvPicPr>
                <p:cNvPr id="47" name="Ink 46">
                  <a:extLst>
                    <a:ext uri="{FF2B5EF4-FFF2-40B4-BE49-F238E27FC236}">
                      <a16:creationId xmlns:a16="http://schemas.microsoft.com/office/drawing/2014/main" id="{8A90AFFF-ABD3-F5A7-0A02-E4E0FB1BA91A}"/>
                    </a:ext>
                  </a:extLst>
                </p:cNvPr>
                <p:cNvPicPr/>
                <p:nvPr/>
              </p:nvPicPr>
              <p:blipFill>
                <a:blip r:embed="rId65"/>
                <a:stretch>
                  <a:fillRect/>
                </a:stretch>
              </p:blipFill>
              <p:spPr>
                <a:xfrm>
                  <a:off x="1639045" y="6228913"/>
                  <a:ext cx="257760" cy="393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8" name="Ink 47">
                  <a:extLst>
                    <a:ext uri="{FF2B5EF4-FFF2-40B4-BE49-F238E27FC236}">
                      <a16:creationId xmlns:a16="http://schemas.microsoft.com/office/drawing/2014/main" id="{7D94DA6E-18D1-DEB0-C2AD-3ED86B6349B0}"/>
                    </a:ext>
                  </a:extLst>
                </p14:cNvPr>
                <p14:cNvContentPartPr/>
                <p14:nvPr/>
              </p14:nvContentPartPr>
              <p14:xfrm>
                <a:off x="1948285" y="6400633"/>
                <a:ext cx="183600" cy="216720"/>
              </p14:xfrm>
            </p:contentPart>
          </mc:Choice>
          <mc:Fallback xmlns="">
            <p:pic>
              <p:nvPicPr>
                <p:cNvPr id="48" name="Ink 47">
                  <a:extLst>
                    <a:ext uri="{FF2B5EF4-FFF2-40B4-BE49-F238E27FC236}">
                      <a16:creationId xmlns:a16="http://schemas.microsoft.com/office/drawing/2014/main" id="{7D94DA6E-18D1-DEB0-C2AD-3ED86B6349B0}"/>
                    </a:ext>
                  </a:extLst>
                </p:cNvPr>
                <p:cNvPicPr/>
                <p:nvPr/>
              </p:nvPicPr>
              <p:blipFill>
                <a:blip r:embed="rId67"/>
                <a:stretch>
                  <a:fillRect/>
                </a:stretch>
              </p:blipFill>
              <p:spPr>
                <a:xfrm>
                  <a:off x="1939285" y="6391633"/>
                  <a:ext cx="2012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9" name="Ink 48">
                  <a:extLst>
                    <a:ext uri="{FF2B5EF4-FFF2-40B4-BE49-F238E27FC236}">
                      <a16:creationId xmlns:a16="http://schemas.microsoft.com/office/drawing/2014/main" id="{2B4DE8A5-9553-D3E0-C8F7-14F3C9A4F2F9}"/>
                    </a:ext>
                  </a:extLst>
                </p14:cNvPr>
                <p14:cNvContentPartPr/>
                <p14:nvPr/>
              </p14:nvContentPartPr>
              <p14:xfrm>
                <a:off x="2455165" y="6046393"/>
                <a:ext cx="1091520" cy="526680"/>
              </p14:xfrm>
            </p:contentPart>
          </mc:Choice>
          <mc:Fallback xmlns="">
            <p:pic>
              <p:nvPicPr>
                <p:cNvPr id="49" name="Ink 48">
                  <a:extLst>
                    <a:ext uri="{FF2B5EF4-FFF2-40B4-BE49-F238E27FC236}">
                      <a16:creationId xmlns:a16="http://schemas.microsoft.com/office/drawing/2014/main" id="{2B4DE8A5-9553-D3E0-C8F7-14F3C9A4F2F9}"/>
                    </a:ext>
                  </a:extLst>
                </p:cNvPr>
                <p:cNvPicPr/>
                <p:nvPr/>
              </p:nvPicPr>
              <p:blipFill>
                <a:blip r:embed="rId69"/>
                <a:stretch>
                  <a:fillRect/>
                </a:stretch>
              </p:blipFill>
              <p:spPr>
                <a:xfrm>
                  <a:off x="2446525" y="6037393"/>
                  <a:ext cx="1109160" cy="544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0" name="Ink 49">
                  <a:extLst>
                    <a:ext uri="{FF2B5EF4-FFF2-40B4-BE49-F238E27FC236}">
                      <a16:creationId xmlns:a16="http://schemas.microsoft.com/office/drawing/2014/main" id="{7CB12BA1-C847-6ED5-38C5-A522CFCA4381}"/>
                    </a:ext>
                  </a:extLst>
                </p14:cNvPr>
                <p14:cNvContentPartPr/>
                <p14:nvPr/>
              </p14:nvContentPartPr>
              <p14:xfrm>
                <a:off x="3013525" y="6281833"/>
                <a:ext cx="282960" cy="27360"/>
              </p14:xfrm>
            </p:contentPart>
          </mc:Choice>
          <mc:Fallback xmlns="">
            <p:pic>
              <p:nvPicPr>
                <p:cNvPr id="50" name="Ink 49">
                  <a:extLst>
                    <a:ext uri="{FF2B5EF4-FFF2-40B4-BE49-F238E27FC236}">
                      <a16:creationId xmlns:a16="http://schemas.microsoft.com/office/drawing/2014/main" id="{7CB12BA1-C847-6ED5-38C5-A522CFCA4381}"/>
                    </a:ext>
                  </a:extLst>
                </p:cNvPr>
                <p:cNvPicPr/>
                <p:nvPr/>
              </p:nvPicPr>
              <p:blipFill>
                <a:blip r:embed="rId71"/>
                <a:stretch>
                  <a:fillRect/>
                </a:stretch>
              </p:blipFill>
              <p:spPr>
                <a:xfrm>
                  <a:off x="3004525" y="6272833"/>
                  <a:ext cx="3006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1" name="Ink 50">
                  <a:extLst>
                    <a:ext uri="{FF2B5EF4-FFF2-40B4-BE49-F238E27FC236}">
                      <a16:creationId xmlns:a16="http://schemas.microsoft.com/office/drawing/2014/main" id="{6308304F-B07B-14F7-A880-1873A94FC95E}"/>
                    </a:ext>
                  </a:extLst>
                </p14:cNvPr>
                <p14:cNvContentPartPr/>
                <p14:nvPr/>
              </p14:nvContentPartPr>
              <p14:xfrm>
                <a:off x="2686645" y="6194353"/>
                <a:ext cx="514440" cy="74520"/>
              </p14:xfrm>
            </p:contentPart>
          </mc:Choice>
          <mc:Fallback xmlns="">
            <p:pic>
              <p:nvPicPr>
                <p:cNvPr id="51" name="Ink 50">
                  <a:extLst>
                    <a:ext uri="{FF2B5EF4-FFF2-40B4-BE49-F238E27FC236}">
                      <a16:creationId xmlns:a16="http://schemas.microsoft.com/office/drawing/2014/main" id="{6308304F-B07B-14F7-A880-1873A94FC95E}"/>
                    </a:ext>
                  </a:extLst>
                </p:cNvPr>
                <p:cNvPicPr/>
                <p:nvPr/>
              </p:nvPicPr>
              <p:blipFill>
                <a:blip r:embed="rId73"/>
                <a:stretch>
                  <a:fillRect/>
                </a:stretch>
              </p:blipFill>
              <p:spPr>
                <a:xfrm>
                  <a:off x="2678005" y="6185713"/>
                  <a:ext cx="5320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2" name="Ink 51">
                  <a:extLst>
                    <a:ext uri="{FF2B5EF4-FFF2-40B4-BE49-F238E27FC236}">
                      <a16:creationId xmlns:a16="http://schemas.microsoft.com/office/drawing/2014/main" id="{9371C68E-854C-9944-7EC2-E48C53813569}"/>
                    </a:ext>
                  </a:extLst>
                </p14:cNvPr>
                <p14:cNvContentPartPr/>
                <p14:nvPr/>
              </p14:nvContentPartPr>
              <p14:xfrm>
                <a:off x="3767725" y="6356353"/>
                <a:ext cx="605520" cy="209520"/>
              </p14:xfrm>
            </p:contentPart>
          </mc:Choice>
          <mc:Fallback xmlns="">
            <p:pic>
              <p:nvPicPr>
                <p:cNvPr id="52" name="Ink 51">
                  <a:extLst>
                    <a:ext uri="{FF2B5EF4-FFF2-40B4-BE49-F238E27FC236}">
                      <a16:creationId xmlns:a16="http://schemas.microsoft.com/office/drawing/2014/main" id="{9371C68E-854C-9944-7EC2-E48C53813569}"/>
                    </a:ext>
                  </a:extLst>
                </p:cNvPr>
                <p:cNvPicPr/>
                <p:nvPr/>
              </p:nvPicPr>
              <p:blipFill>
                <a:blip r:embed="rId75"/>
                <a:stretch>
                  <a:fillRect/>
                </a:stretch>
              </p:blipFill>
              <p:spPr>
                <a:xfrm>
                  <a:off x="3758725" y="6347353"/>
                  <a:ext cx="623160" cy="227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6">
            <p14:nvContentPartPr>
              <p14:cNvPr id="54" name="Ink 53">
                <a:extLst>
                  <a:ext uri="{FF2B5EF4-FFF2-40B4-BE49-F238E27FC236}">
                    <a16:creationId xmlns:a16="http://schemas.microsoft.com/office/drawing/2014/main" id="{D658A439-03A1-A6F8-4CA4-5E0B0D4EBA5E}"/>
                  </a:ext>
                </a:extLst>
              </p14:cNvPr>
              <p14:cNvContentPartPr/>
              <p14:nvPr/>
            </p14:nvContentPartPr>
            <p14:xfrm>
              <a:off x="4507525" y="6061153"/>
              <a:ext cx="1105560" cy="544320"/>
            </p14:xfrm>
          </p:contentPart>
        </mc:Choice>
        <mc:Fallback xmlns="">
          <p:pic>
            <p:nvPicPr>
              <p:cNvPr id="54" name="Ink 53">
                <a:extLst>
                  <a:ext uri="{FF2B5EF4-FFF2-40B4-BE49-F238E27FC236}">
                    <a16:creationId xmlns:a16="http://schemas.microsoft.com/office/drawing/2014/main" id="{D658A439-03A1-A6F8-4CA4-5E0B0D4EBA5E}"/>
                  </a:ext>
                </a:extLst>
              </p:cNvPr>
              <p:cNvPicPr/>
              <p:nvPr/>
            </p:nvPicPr>
            <p:blipFill>
              <a:blip r:embed="rId77"/>
              <a:stretch>
                <a:fillRect/>
              </a:stretch>
            </p:blipFill>
            <p:spPr>
              <a:xfrm>
                <a:off x="4498885" y="6052153"/>
                <a:ext cx="1123200" cy="561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8" name="Ink 57">
                <a:extLst>
                  <a:ext uri="{FF2B5EF4-FFF2-40B4-BE49-F238E27FC236}">
                    <a16:creationId xmlns:a16="http://schemas.microsoft.com/office/drawing/2014/main" id="{1375A0A4-6C1C-735C-0546-FBD691C8A3FB}"/>
                  </a:ext>
                </a:extLst>
              </p14:cNvPr>
              <p14:cNvContentPartPr/>
              <p14:nvPr/>
            </p14:nvContentPartPr>
            <p14:xfrm>
              <a:off x="7346845" y="3332713"/>
              <a:ext cx="1429200" cy="636120"/>
            </p14:xfrm>
          </p:contentPart>
        </mc:Choice>
        <mc:Fallback xmlns="">
          <p:pic>
            <p:nvPicPr>
              <p:cNvPr id="58" name="Ink 57">
                <a:extLst>
                  <a:ext uri="{FF2B5EF4-FFF2-40B4-BE49-F238E27FC236}">
                    <a16:creationId xmlns:a16="http://schemas.microsoft.com/office/drawing/2014/main" id="{1375A0A4-6C1C-735C-0546-FBD691C8A3FB}"/>
                  </a:ext>
                </a:extLst>
              </p:cNvPr>
              <p:cNvPicPr/>
              <p:nvPr/>
            </p:nvPicPr>
            <p:blipFill>
              <a:blip r:embed="rId79"/>
              <a:stretch>
                <a:fillRect/>
              </a:stretch>
            </p:blipFill>
            <p:spPr>
              <a:xfrm>
                <a:off x="7337845" y="3323713"/>
                <a:ext cx="1446840" cy="653760"/>
              </a:xfrm>
              <a:prstGeom prst="rect">
                <a:avLst/>
              </a:prstGeom>
            </p:spPr>
          </p:pic>
        </mc:Fallback>
      </mc:AlternateContent>
      <p:grpSp>
        <p:nvGrpSpPr>
          <p:cNvPr id="61" name="Group 60">
            <a:extLst>
              <a:ext uri="{FF2B5EF4-FFF2-40B4-BE49-F238E27FC236}">
                <a16:creationId xmlns:a16="http://schemas.microsoft.com/office/drawing/2014/main" id="{A9450C6A-F052-E7ED-67DF-F48254C51768}"/>
              </a:ext>
            </a:extLst>
          </p:cNvPr>
          <p:cNvGrpSpPr/>
          <p:nvPr/>
        </p:nvGrpSpPr>
        <p:grpSpPr>
          <a:xfrm>
            <a:off x="8916805" y="3266833"/>
            <a:ext cx="1431000" cy="471600"/>
            <a:chOff x="8916805" y="3266833"/>
            <a:chExt cx="1431000" cy="471600"/>
          </a:xfrm>
        </p:grpSpPr>
        <mc:AlternateContent xmlns:mc="http://schemas.openxmlformats.org/markup-compatibility/2006" xmlns:p14="http://schemas.microsoft.com/office/powerpoint/2010/main">
          <mc:Choice Requires="p14">
            <p:contentPart p14:bwMode="auto" r:id="rId80">
              <p14:nvContentPartPr>
                <p14:cNvPr id="59" name="Ink 58">
                  <a:extLst>
                    <a:ext uri="{FF2B5EF4-FFF2-40B4-BE49-F238E27FC236}">
                      <a16:creationId xmlns:a16="http://schemas.microsoft.com/office/drawing/2014/main" id="{D8D476A4-0788-067C-39EB-2334BC9CFC5F}"/>
                    </a:ext>
                  </a:extLst>
                </p14:cNvPr>
                <p14:cNvContentPartPr/>
                <p14:nvPr/>
              </p14:nvContentPartPr>
              <p14:xfrm>
                <a:off x="8916805" y="3266833"/>
                <a:ext cx="1431000" cy="471600"/>
              </p14:xfrm>
            </p:contentPart>
          </mc:Choice>
          <mc:Fallback xmlns="">
            <p:pic>
              <p:nvPicPr>
                <p:cNvPr id="59" name="Ink 58">
                  <a:extLst>
                    <a:ext uri="{FF2B5EF4-FFF2-40B4-BE49-F238E27FC236}">
                      <a16:creationId xmlns:a16="http://schemas.microsoft.com/office/drawing/2014/main" id="{D8D476A4-0788-067C-39EB-2334BC9CFC5F}"/>
                    </a:ext>
                  </a:extLst>
                </p:cNvPr>
                <p:cNvPicPr/>
                <p:nvPr/>
              </p:nvPicPr>
              <p:blipFill>
                <a:blip r:embed="rId81"/>
                <a:stretch>
                  <a:fillRect/>
                </a:stretch>
              </p:blipFill>
              <p:spPr>
                <a:xfrm>
                  <a:off x="8908165" y="3258193"/>
                  <a:ext cx="1448640" cy="4892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0" name="Ink 59">
                  <a:extLst>
                    <a:ext uri="{FF2B5EF4-FFF2-40B4-BE49-F238E27FC236}">
                      <a16:creationId xmlns:a16="http://schemas.microsoft.com/office/drawing/2014/main" id="{6CC77EB5-71F5-90DD-6810-8632BFB392F1}"/>
                    </a:ext>
                  </a:extLst>
                </p14:cNvPr>
                <p14:cNvContentPartPr/>
                <p14:nvPr/>
              </p14:nvContentPartPr>
              <p14:xfrm>
                <a:off x="10008325" y="3401473"/>
                <a:ext cx="24120" cy="9000"/>
              </p14:xfrm>
            </p:contentPart>
          </mc:Choice>
          <mc:Fallback xmlns="">
            <p:pic>
              <p:nvPicPr>
                <p:cNvPr id="60" name="Ink 59">
                  <a:extLst>
                    <a:ext uri="{FF2B5EF4-FFF2-40B4-BE49-F238E27FC236}">
                      <a16:creationId xmlns:a16="http://schemas.microsoft.com/office/drawing/2014/main" id="{6CC77EB5-71F5-90DD-6810-8632BFB392F1}"/>
                    </a:ext>
                  </a:extLst>
                </p:cNvPr>
                <p:cNvPicPr/>
                <p:nvPr/>
              </p:nvPicPr>
              <p:blipFill>
                <a:blip r:embed="rId83"/>
                <a:stretch>
                  <a:fillRect/>
                </a:stretch>
              </p:blipFill>
              <p:spPr>
                <a:xfrm>
                  <a:off x="9999325" y="3392473"/>
                  <a:ext cx="41760" cy="26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4">
            <p14:nvContentPartPr>
              <p14:cNvPr id="62" name="Ink 61">
                <a:extLst>
                  <a:ext uri="{FF2B5EF4-FFF2-40B4-BE49-F238E27FC236}">
                    <a16:creationId xmlns:a16="http://schemas.microsoft.com/office/drawing/2014/main" id="{4775AD08-40E4-FE25-5FEE-55A41F9CD4AA}"/>
                  </a:ext>
                </a:extLst>
              </p14:cNvPr>
              <p14:cNvContentPartPr/>
              <p14:nvPr/>
            </p14:nvContentPartPr>
            <p14:xfrm>
              <a:off x="7642045" y="4296793"/>
              <a:ext cx="4102920" cy="1947960"/>
            </p14:xfrm>
          </p:contentPart>
        </mc:Choice>
        <mc:Fallback xmlns="">
          <p:pic>
            <p:nvPicPr>
              <p:cNvPr id="62" name="Ink 61">
                <a:extLst>
                  <a:ext uri="{FF2B5EF4-FFF2-40B4-BE49-F238E27FC236}">
                    <a16:creationId xmlns:a16="http://schemas.microsoft.com/office/drawing/2014/main" id="{4775AD08-40E4-FE25-5FEE-55A41F9CD4AA}"/>
                  </a:ext>
                </a:extLst>
              </p:cNvPr>
              <p:cNvPicPr/>
              <p:nvPr/>
            </p:nvPicPr>
            <p:blipFill>
              <a:blip r:embed="rId85"/>
              <a:stretch>
                <a:fillRect/>
              </a:stretch>
            </p:blipFill>
            <p:spPr>
              <a:xfrm>
                <a:off x="7633045" y="4287793"/>
                <a:ext cx="4120560" cy="1965600"/>
              </a:xfrm>
              <a:prstGeom prst="rect">
                <a:avLst/>
              </a:prstGeom>
            </p:spPr>
          </p:pic>
        </mc:Fallback>
      </mc:AlternateContent>
      <p:grpSp>
        <p:nvGrpSpPr>
          <p:cNvPr id="88" name="Group 87">
            <a:extLst>
              <a:ext uri="{FF2B5EF4-FFF2-40B4-BE49-F238E27FC236}">
                <a16:creationId xmlns:a16="http://schemas.microsoft.com/office/drawing/2014/main" id="{F5376CD2-F6A3-537C-83FE-158C9BD74572}"/>
              </a:ext>
            </a:extLst>
          </p:cNvPr>
          <p:cNvGrpSpPr/>
          <p:nvPr/>
        </p:nvGrpSpPr>
        <p:grpSpPr>
          <a:xfrm>
            <a:off x="6886765" y="6201193"/>
            <a:ext cx="5087160" cy="610920"/>
            <a:chOff x="6886765" y="6201193"/>
            <a:chExt cx="5087160" cy="610920"/>
          </a:xfrm>
        </p:grpSpPr>
        <mc:AlternateContent xmlns:mc="http://schemas.openxmlformats.org/markup-compatibility/2006" xmlns:p14="http://schemas.microsoft.com/office/powerpoint/2010/main">
          <mc:Choice Requires="p14">
            <p:contentPart p14:bwMode="auto" r:id="rId86">
              <p14:nvContentPartPr>
                <p14:cNvPr id="74" name="Ink 73">
                  <a:extLst>
                    <a:ext uri="{FF2B5EF4-FFF2-40B4-BE49-F238E27FC236}">
                      <a16:creationId xmlns:a16="http://schemas.microsoft.com/office/drawing/2014/main" id="{835CEE85-DBA4-FE10-FF64-31A4D6466EE1}"/>
                    </a:ext>
                  </a:extLst>
                </p14:cNvPr>
                <p14:cNvContentPartPr/>
                <p14:nvPr/>
              </p14:nvContentPartPr>
              <p14:xfrm>
                <a:off x="6886765" y="6320353"/>
                <a:ext cx="1061640" cy="491760"/>
              </p14:xfrm>
            </p:contentPart>
          </mc:Choice>
          <mc:Fallback xmlns="">
            <p:pic>
              <p:nvPicPr>
                <p:cNvPr id="74" name="Ink 73">
                  <a:extLst>
                    <a:ext uri="{FF2B5EF4-FFF2-40B4-BE49-F238E27FC236}">
                      <a16:creationId xmlns:a16="http://schemas.microsoft.com/office/drawing/2014/main" id="{835CEE85-DBA4-FE10-FF64-31A4D6466EE1}"/>
                    </a:ext>
                  </a:extLst>
                </p:cNvPr>
                <p:cNvPicPr/>
                <p:nvPr/>
              </p:nvPicPr>
              <p:blipFill>
                <a:blip r:embed="rId87"/>
                <a:stretch>
                  <a:fillRect/>
                </a:stretch>
              </p:blipFill>
              <p:spPr>
                <a:xfrm>
                  <a:off x="6877765" y="6311713"/>
                  <a:ext cx="1079280" cy="5094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5" name="Ink 74">
                  <a:extLst>
                    <a:ext uri="{FF2B5EF4-FFF2-40B4-BE49-F238E27FC236}">
                      <a16:creationId xmlns:a16="http://schemas.microsoft.com/office/drawing/2014/main" id="{6DB58F4B-88AC-E10E-E84F-BE35287E57B1}"/>
                    </a:ext>
                  </a:extLst>
                </p14:cNvPr>
                <p14:cNvContentPartPr/>
                <p14:nvPr/>
              </p14:nvContentPartPr>
              <p14:xfrm>
                <a:off x="7239205" y="6397033"/>
                <a:ext cx="55080" cy="64080"/>
              </p14:xfrm>
            </p:contentPart>
          </mc:Choice>
          <mc:Fallback xmlns="">
            <p:pic>
              <p:nvPicPr>
                <p:cNvPr id="75" name="Ink 74">
                  <a:extLst>
                    <a:ext uri="{FF2B5EF4-FFF2-40B4-BE49-F238E27FC236}">
                      <a16:creationId xmlns:a16="http://schemas.microsoft.com/office/drawing/2014/main" id="{6DB58F4B-88AC-E10E-E84F-BE35287E57B1}"/>
                    </a:ext>
                  </a:extLst>
                </p:cNvPr>
                <p:cNvPicPr/>
                <p:nvPr/>
              </p:nvPicPr>
              <p:blipFill>
                <a:blip r:embed="rId89"/>
                <a:stretch>
                  <a:fillRect/>
                </a:stretch>
              </p:blipFill>
              <p:spPr>
                <a:xfrm>
                  <a:off x="7230205" y="6388393"/>
                  <a:ext cx="727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7" name="Ink 76">
                  <a:extLst>
                    <a:ext uri="{FF2B5EF4-FFF2-40B4-BE49-F238E27FC236}">
                      <a16:creationId xmlns:a16="http://schemas.microsoft.com/office/drawing/2014/main" id="{27C5FDAB-5C0B-FA67-7CB7-075F029B8D0B}"/>
                    </a:ext>
                  </a:extLst>
                </p14:cNvPr>
                <p14:cNvContentPartPr/>
                <p14:nvPr/>
              </p14:nvContentPartPr>
              <p14:xfrm>
                <a:off x="8223085" y="6379033"/>
                <a:ext cx="183240" cy="284040"/>
              </p14:xfrm>
            </p:contentPart>
          </mc:Choice>
          <mc:Fallback xmlns="">
            <p:pic>
              <p:nvPicPr>
                <p:cNvPr id="77" name="Ink 76">
                  <a:extLst>
                    <a:ext uri="{FF2B5EF4-FFF2-40B4-BE49-F238E27FC236}">
                      <a16:creationId xmlns:a16="http://schemas.microsoft.com/office/drawing/2014/main" id="{27C5FDAB-5C0B-FA67-7CB7-075F029B8D0B}"/>
                    </a:ext>
                  </a:extLst>
                </p:cNvPr>
                <p:cNvPicPr/>
                <p:nvPr/>
              </p:nvPicPr>
              <p:blipFill>
                <a:blip r:embed="rId91"/>
                <a:stretch>
                  <a:fillRect/>
                </a:stretch>
              </p:blipFill>
              <p:spPr>
                <a:xfrm>
                  <a:off x="8214445" y="6370033"/>
                  <a:ext cx="20088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8" name="Ink 77">
                  <a:extLst>
                    <a:ext uri="{FF2B5EF4-FFF2-40B4-BE49-F238E27FC236}">
                      <a16:creationId xmlns:a16="http://schemas.microsoft.com/office/drawing/2014/main" id="{0750E953-64CF-4449-6D1B-A40E1605AB67}"/>
                    </a:ext>
                  </a:extLst>
                </p14:cNvPr>
                <p14:cNvContentPartPr/>
                <p14:nvPr/>
              </p14:nvContentPartPr>
              <p14:xfrm>
                <a:off x="8417845" y="6517633"/>
                <a:ext cx="104040" cy="88920"/>
              </p14:xfrm>
            </p:contentPart>
          </mc:Choice>
          <mc:Fallback xmlns="">
            <p:pic>
              <p:nvPicPr>
                <p:cNvPr id="78" name="Ink 77">
                  <a:extLst>
                    <a:ext uri="{FF2B5EF4-FFF2-40B4-BE49-F238E27FC236}">
                      <a16:creationId xmlns:a16="http://schemas.microsoft.com/office/drawing/2014/main" id="{0750E953-64CF-4449-6D1B-A40E1605AB67}"/>
                    </a:ext>
                  </a:extLst>
                </p:cNvPr>
                <p:cNvPicPr/>
                <p:nvPr/>
              </p:nvPicPr>
              <p:blipFill>
                <a:blip r:embed="rId93"/>
                <a:stretch>
                  <a:fillRect/>
                </a:stretch>
              </p:blipFill>
              <p:spPr>
                <a:xfrm>
                  <a:off x="8409205" y="6508633"/>
                  <a:ext cx="1216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9" name="Ink 78">
                  <a:extLst>
                    <a:ext uri="{FF2B5EF4-FFF2-40B4-BE49-F238E27FC236}">
                      <a16:creationId xmlns:a16="http://schemas.microsoft.com/office/drawing/2014/main" id="{19FD125C-542C-26BB-5D22-5BCF64C91B63}"/>
                    </a:ext>
                  </a:extLst>
                </p14:cNvPr>
                <p14:cNvContentPartPr/>
                <p14:nvPr/>
              </p14:nvContentPartPr>
              <p14:xfrm>
                <a:off x="8555725" y="6608713"/>
                <a:ext cx="99000" cy="106920"/>
              </p14:xfrm>
            </p:contentPart>
          </mc:Choice>
          <mc:Fallback xmlns="">
            <p:pic>
              <p:nvPicPr>
                <p:cNvPr id="79" name="Ink 78">
                  <a:extLst>
                    <a:ext uri="{FF2B5EF4-FFF2-40B4-BE49-F238E27FC236}">
                      <a16:creationId xmlns:a16="http://schemas.microsoft.com/office/drawing/2014/main" id="{19FD125C-542C-26BB-5D22-5BCF64C91B63}"/>
                    </a:ext>
                  </a:extLst>
                </p:cNvPr>
                <p:cNvPicPr/>
                <p:nvPr/>
              </p:nvPicPr>
              <p:blipFill>
                <a:blip r:embed="rId95"/>
                <a:stretch>
                  <a:fillRect/>
                </a:stretch>
              </p:blipFill>
              <p:spPr>
                <a:xfrm>
                  <a:off x="8546725" y="6600073"/>
                  <a:ext cx="1166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0" name="Ink 79">
                  <a:extLst>
                    <a:ext uri="{FF2B5EF4-FFF2-40B4-BE49-F238E27FC236}">
                      <a16:creationId xmlns:a16="http://schemas.microsoft.com/office/drawing/2014/main" id="{C27A49D0-E71F-BE37-AA9C-CA51A68F9691}"/>
                    </a:ext>
                  </a:extLst>
                </p14:cNvPr>
                <p14:cNvContentPartPr/>
                <p14:nvPr/>
              </p14:nvContentPartPr>
              <p14:xfrm>
                <a:off x="8690365" y="6482353"/>
                <a:ext cx="200880" cy="195480"/>
              </p14:xfrm>
            </p:contentPart>
          </mc:Choice>
          <mc:Fallback xmlns="">
            <p:pic>
              <p:nvPicPr>
                <p:cNvPr id="80" name="Ink 79">
                  <a:extLst>
                    <a:ext uri="{FF2B5EF4-FFF2-40B4-BE49-F238E27FC236}">
                      <a16:creationId xmlns:a16="http://schemas.microsoft.com/office/drawing/2014/main" id="{C27A49D0-E71F-BE37-AA9C-CA51A68F9691}"/>
                    </a:ext>
                  </a:extLst>
                </p:cNvPr>
                <p:cNvPicPr/>
                <p:nvPr/>
              </p:nvPicPr>
              <p:blipFill>
                <a:blip r:embed="rId97"/>
                <a:stretch>
                  <a:fillRect/>
                </a:stretch>
              </p:blipFill>
              <p:spPr>
                <a:xfrm>
                  <a:off x="8681725" y="6473713"/>
                  <a:ext cx="2185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1" name="Ink 80">
                  <a:extLst>
                    <a:ext uri="{FF2B5EF4-FFF2-40B4-BE49-F238E27FC236}">
                      <a16:creationId xmlns:a16="http://schemas.microsoft.com/office/drawing/2014/main" id="{5B229272-6EC3-0404-2D1B-B35EBABE1AC6}"/>
                    </a:ext>
                  </a:extLst>
                </p14:cNvPr>
                <p14:cNvContentPartPr/>
                <p14:nvPr/>
              </p14:nvContentPartPr>
              <p14:xfrm>
                <a:off x="8962165" y="6321793"/>
                <a:ext cx="106200" cy="443160"/>
              </p14:xfrm>
            </p:contentPart>
          </mc:Choice>
          <mc:Fallback xmlns="">
            <p:pic>
              <p:nvPicPr>
                <p:cNvPr id="81" name="Ink 80">
                  <a:extLst>
                    <a:ext uri="{FF2B5EF4-FFF2-40B4-BE49-F238E27FC236}">
                      <a16:creationId xmlns:a16="http://schemas.microsoft.com/office/drawing/2014/main" id="{5B229272-6EC3-0404-2D1B-B35EBABE1AC6}"/>
                    </a:ext>
                  </a:extLst>
                </p:cNvPr>
                <p:cNvPicPr/>
                <p:nvPr/>
              </p:nvPicPr>
              <p:blipFill>
                <a:blip r:embed="rId99"/>
                <a:stretch>
                  <a:fillRect/>
                </a:stretch>
              </p:blipFill>
              <p:spPr>
                <a:xfrm>
                  <a:off x="8953165" y="6313153"/>
                  <a:ext cx="123840" cy="4608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2" name="Ink 81">
                  <a:extLst>
                    <a:ext uri="{FF2B5EF4-FFF2-40B4-BE49-F238E27FC236}">
                      <a16:creationId xmlns:a16="http://schemas.microsoft.com/office/drawing/2014/main" id="{7C5E58F7-ABA1-9511-4DF4-09EE67BA1BB2}"/>
                    </a:ext>
                  </a:extLst>
                </p14:cNvPr>
                <p14:cNvContentPartPr/>
                <p14:nvPr/>
              </p14:nvContentPartPr>
              <p14:xfrm>
                <a:off x="9248725" y="6294433"/>
                <a:ext cx="501480" cy="380160"/>
              </p14:xfrm>
            </p:contentPart>
          </mc:Choice>
          <mc:Fallback xmlns="">
            <p:pic>
              <p:nvPicPr>
                <p:cNvPr id="82" name="Ink 81">
                  <a:extLst>
                    <a:ext uri="{FF2B5EF4-FFF2-40B4-BE49-F238E27FC236}">
                      <a16:creationId xmlns:a16="http://schemas.microsoft.com/office/drawing/2014/main" id="{7C5E58F7-ABA1-9511-4DF4-09EE67BA1BB2}"/>
                    </a:ext>
                  </a:extLst>
                </p:cNvPr>
                <p:cNvPicPr/>
                <p:nvPr/>
              </p:nvPicPr>
              <p:blipFill>
                <a:blip r:embed="rId101"/>
                <a:stretch>
                  <a:fillRect/>
                </a:stretch>
              </p:blipFill>
              <p:spPr>
                <a:xfrm>
                  <a:off x="9239725" y="6285433"/>
                  <a:ext cx="519120" cy="3978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3" name="Ink 82">
                  <a:extLst>
                    <a:ext uri="{FF2B5EF4-FFF2-40B4-BE49-F238E27FC236}">
                      <a16:creationId xmlns:a16="http://schemas.microsoft.com/office/drawing/2014/main" id="{D2760DCF-7B8B-57B1-FD49-ABBC17F22F4A}"/>
                    </a:ext>
                  </a:extLst>
                </p14:cNvPr>
                <p14:cNvContentPartPr/>
                <p14:nvPr/>
              </p14:nvContentPartPr>
              <p14:xfrm>
                <a:off x="9698725" y="6319633"/>
                <a:ext cx="657360" cy="287280"/>
              </p14:xfrm>
            </p:contentPart>
          </mc:Choice>
          <mc:Fallback xmlns="">
            <p:pic>
              <p:nvPicPr>
                <p:cNvPr id="83" name="Ink 82">
                  <a:extLst>
                    <a:ext uri="{FF2B5EF4-FFF2-40B4-BE49-F238E27FC236}">
                      <a16:creationId xmlns:a16="http://schemas.microsoft.com/office/drawing/2014/main" id="{D2760DCF-7B8B-57B1-FD49-ABBC17F22F4A}"/>
                    </a:ext>
                  </a:extLst>
                </p:cNvPr>
                <p:cNvPicPr/>
                <p:nvPr/>
              </p:nvPicPr>
              <p:blipFill>
                <a:blip r:embed="rId103"/>
                <a:stretch>
                  <a:fillRect/>
                </a:stretch>
              </p:blipFill>
              <p:spPr>
                <a:xfrm>
                  <a:off x="9689725" y="6310633"/>
                  <a:ext cx="67500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4" name="Ink 83">
                  <a:extLst>
                    <a:ext uri="{FF2B5EF4-FFF2-40B4-BE49-F238E27FC236}">
                      <a16:creationId xmlns:a16="http://schemas.microsoft.com/office/drawing/2014/main" id="{5FE92295-F7D7-F3F0-E0DA-170E56949E4F}"/>
                    </a:ext>
                  </a:extLst>
                </p14:cNvPr>
                <p14:cNvContentPartPr/>
                <p14:nvPr/>
              </p14:nvContentPartPr>
              <p14:xfrm>
                <a:off x="9897445" y="6389473"/>
                <a:ext cx="404280" cy="45720"/>
              </p14:xfrm>
            </p:contentPart>
          </mc:Choice>
          <mc:Fallback xmlns="">
            <p:pic>
              <p:nvPicPr>
                <p:cNvPr id="84" name="Ink 83">
                  <a:extLst>
                    <a:ext uri="{FF2B5EF4-FFF2-40B4-BE49-F238E27FC236}">
                      <a16:creationId xmlns:a16="http://schemas.microsoft.com/office/drawing/2014/main" id="{5FE92295-F7D7-F3F0-E0DA-170E56949E4F}"/>
                    </a:ext>
                  </a:extLst>
                </p:cNvPr>
                <p:cNvPicPr/>
                <p:nvPr/>
              </p:nvPicPr>
              <p:blipFill>
                <a:blip r:embed="rId105"/>
                <a:stretch>
                  <a:fillRect/>
                </a:stretch>
              </p:blipFill>
              <p:spPr>
                <a:xfrm>
                  <a:off x="9888805" y="6380833"/>
                  <a:ext cx="4219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6" name="Ink 85">
                  <a:extLst>
                    <a:ext uri="{FF2B5EF4-FFF2-40B4-BE49-F238E27FC236}">
                      <a16:creationId xmlns:a16="http://schemas.microsoft.com/office/drawing/2014/main" id="{40D90C55-5B6E-1B55-ADCC-D5F792D0DA42}"/>
                    </a:ext>
                  </a:extLst>
                </p14:cNvPr>
                <p14:cNvContentPartPr/>
                <p14:nvPr/>
              </p14:nvContentPartPr>
              <p14:xfrm>
                <a:off x="10441405" y="6498193"/>
                <a:ext cx="500400" cy="109800"/>
              </p14:xfrm>
            </p:contentPart>
          </mc:Choice>
          <mc:Fallback xmlns="">
            <p:pic>
              <p:nvPicPr>
                <p:cNvPr id="86" name="Ink 85">
                  <a:extLst>
                    <a:ext uri="{FF2B5EF4-FFF2-40B4-BE49-F238E27FC236}">
                      <a16:creationId xmlns:a16="http://schemas.microsoft.com/office/drawing/2014/main" id="{40D90C55-5B6E-1B55-ADCC-D5F792D0DA42}"/>
                    </a:ext>
                  </a:extLst>
                </p:cNvPr>
                <p:cNvPicPr/>
                <p:nvPr/>
              </p:nvPicPr>
              <p:blipFill>
                <a:blip r:embed="rId107"/>
                <a:stretch>
                  <a:fillRect/>
                </a:stretch>
              </p:blipFill>
              <p:spPr>
                <a:xfrm>
                  <a:off x="10432765" y="6489553"/>
                  <a:ext cx="5180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7" name="Ink 86">
                  <a:extLst>
                    <a:ext uri="{FF2B5EF4-FFF2-40B4-BE49-F238E27FC236}">
                      <a16:creationId xmlns:a16="http://schemas.microsoft.com/office/drawing/2014/main" id="{F1DA5280-BA33-D9F8-4DD6-F956D21BE0CB}"/>
                    </a:ext>
                  </a:extLst>
                </p14:cNvPr>
                <p14:cNvContentPartPr/>
                <p14:nvPr/>
              </p14:nvContentPartPr>
              <p14:xfrm>
                <a:off x="11086525" y="6201193"/>
                <a:ext cx="887400" cy="439560"/>
              </p14:xfrm>
            </p:contentPart>
          </mc:Choice>
          <mc:Fallback xmlns="">
            <p:pic>
              <p:nvPicPr>
                <p:cNvPr id="87" name="Ink 86">
                  <a:extLst>
                    <a:ext uri="{FF2B5EF4-FFF2-40B4-BE49-F238E27FC236}">
                      <a16:creationId xmlns:a16="http://schemas.microsoft.com/office/drawing/2014/main" id="{F1DA5280-BA33-D9F8-4DD6-F956D21BE0CB}"/>
                    </a:ext>
                  </a:extLst>
                </p:cNvPr>
                <p:cNvPicPr/>
                <p:nvPr/>
              </p:nvPicPr>
              <p:blipFill>
                <a:blip r:embed="rId109"/>
                <a:stretch>
                  <a:fillRect/>
                </a:stretch>
              </p:blipFill>
              <p:spPr>
                <a:xfrm>
                  <a:off x="11077885" y="6192193"/>
                  <a:ext cx="905040" cy="457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70E4E721-9032-209D-AA72-CF14317C19CA}"/>
                  </a:ext>
                </a:extLst>
              </p14:cNvPr>
              <p14:cNvContentPartPr/>
              <p14:nvPr/>
            </p14:nvContentPartPr>
            <p14:xfrm>
              <a:off x="7683085" y="5970433"/>
              <a:ext cx="2568960" cy="64080"/>
            </p14:xfrm>
          </p:contentPart>
        </mc:Choice>
        <mc:Fallback xmlns="">
          <p:pic>
            <p:nvPicPr>
              <p:cNvPr id="89" name="Ink 88">
                <a:extLst>
                  <a:ext uri="{FF2B5EF4-FFF2-40B4-BE49-F238E27FC236}">
                    <a16:creationId xmlns:a16="http://schemas.microsoft.com/office/drawing/2014/main" id="{70E4E721-9032-209D-AA72-CF14317C19CA}"/>
                  </a:ext>
                </a:extLst>
              </p:cNvPr>
              <p:cNvPicPr/>
              <p:nvPr/>
            </p:nvPicPr>
            <p:blipFill>
              <a:blip r:embed="rId111"/>
              <a:stretch>
                <a:fillRect/>
              </a:stretch>
            </p:blipFill>
            <p:spPr>
              <a:xfrm>
                <a:off x="7674085" y="5961433"/>
                <a:ext cx="2586600" cy="81720"/>
              </a:xfrm>
              <a:prstGeom prst="rect">
                <a:avLst/>
              </a:prstGeom>
            </p:spPr>
          </p:pic>
        </mc:Fallback>
      </mc:AlternateContent>
      <p:grpSp>
        <p:nvGrpSpPr>
          <p:cNvPr id="94" name="Group 93">
            <a:extLst>
              <a:ext uri="{FF2B5EF4-FFF2-40B4-BE49-F238E27FC236}">
                <a16:creationId xmlns:a16="http://schemas.microsoft.com/office/drawing/2014/main" id="{78837A51-F5E1-097E-469B-53A9E80F5C03}"/>
              </a:ext>
            </a:extLst>
          </p:cNvPr>
          <p:cNvGrpSpPr/>
          <p:nvPr/>
        </p:nvGrpSpPr>
        <p:grpSpPr>
          <a:xfrm>
            <a:off x="7626565" y="5322433"/>
            <a:ext cx="2609280" cy="467640"/>
            <a:chOff x="7626565" y="5322433"/>
            <a:chExt cx="2609280" cy="467640"/>
          </a:xfrm>
        </p:grpSpPr>
        <mc:AlternateContent xmlns:mc="http://schemas.openxmlformats.org/markup-compatibility/2006" xmlns:p14="http://schemas.microsoft.com/office/powerpoint/2010/main">
          <mc:Choice Requires="p14">
            <p:contentPart p14:bwMode="auto" r:id="rId112">
              <p14:nvContentPartPr>
                <p14:cNvPr id="90" name="Ink 89">
                  <a:extLst>
                    <a:ext uri="{FF2B5EF4-FFF2-40B4-BE49-F238E27FC236}">
                      <a16:creationId xmlns:a16="http://schemas.microsoft.com/office/drawing/2014/main" id="{1F4425BF-8E2C-0E88-6392-2793B003D5DB}"/>
                    </a:ext>
                  </a:extLst>
                </p14:cNvPr>
                <p14:cNvContentPartPr/>
                <p14:nvPr/>
              </p14:nvContentPartPr>
              <p14:xfrm>
                <a:off x="7639885" y="5697913"/>
                <a:ext cx="2590560" cy="92160"/>
              </p14:xfrm>
            </p:contentPart>
          </mc:Choice>
          <mc:Fallback xmlns="">
            <p:pic>
              <p:nvPicPr>
                <p:cNvPr id="90" name="Ink 89">
                  <a:extLst>
                    <a:ext uri="{FF2B5EF4-FFF2-40B4-BE49-F238E27FC236}">
                      <a16:creationId xmlns:a16="http://schemas.microsoft.com/office/drawing/2014/main" id="{1F4425BF-8E2C-0E88-6392-2793B003D5DB}"/>
                    </a:ext>
                  </a:extLst>
                </p:cNvPr>
                <p:cNvPicPr/>
                <p:nvPr/>
              </p:nvPicPr>
              <p:blipFill>
                <a:blip r:embed="rId113"/>
                <a:stretch>
                  <a:fillRect/>
                </a:stretch>
              </p:blipFill>
              <p:spPr>
                <a:xfrm>
                  <a:off x="7630885" y="5688913"/>
                  <a:ext cx="26082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1" name="Ink 90">
                  <a:extLst>
                    <a:ext uri="{FF2B5EF4-FFF2-40B4-BE49-F238E27FC236}">
                      <a16:creationId xmlns:a16="http://schemas.microsoft.com/office/drawing/2014/main" id="{548CD0F5-6BC2-40EA-3FD9-89452277C642}"/>
                    </a:ext>
                  </a:extLst>
                </p14:cNvPr>
                <p14:cNvContentPartPr/>
                <p14:nvPr/>
              </p14:nvContentPartPr>
              <p14:xfrm>
                <a:off x="7626565" y="5520433"/>
                <a:ext cx="2609280" cy="73440"/>
              </p14:xfrm>
            </p:contentPart>
          </mc:Choice>
          <mc:Fallback xmlns="">
            <p:pic>
              <p:nvPicPr>
                <p:cNvPr id="91" name="Ink 90">
                  <a:extLst>
                    <a:ext uri="{FF2B5EF4-FFF2-40B4-BE49-F238E27FC236}">
                      <a16:creationId xmlns:a16="http://schemas.microsoft.com/office/drawing/2014/main" id="{548CD0F5-6BC2-40EA-3FD9-89452277C642}"/>
                    </a:ext>
                  </a:extLst>
                </p:cNvPr>
                <p:cNvPicPr/>
                <p:nvPr/>
              </p:nvPicPr>
              <p:blipFill>
                <a:blip r:embed="rId115"/>
                <a:stretch>
                  <a:fillRect/>
                </a:stretch>
              </p:blipFill>
              <p:spPr>
                <a:xfrm>
                  <a:off x="7617565" y="5511433"/>
                  <a:ext cx="26269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3B3D9F3E-2B46-21DC-BB47-92517F96E896}"/>
                    </a:ext>
                  </a:extLst>
                </p14:cNvPr>
                <p14:cNvContentPartPr/>
                <p14:nvPr/>
              </p14:nvContentPartPr>
              <p14:xfrm>
                <a:off x="7685245" y="5322433"/>
                <a:ext cx="2503440" cy="45720"/>
              </p14:xfrm>
            </p:contentPart>
          </mc:Choice>
          <mc:Fallback xmlns="">
            <p:pic>
              <p:nvPicPr>
                <p:cNvPr id="92" name="Ink 91">
                  <a:extLst>
                    <a:ext uri="{FF2B5EF4-FFF2-40B4-BE49-F238E27FC236}">
                      <a16:creationId xmlns:a16="http://schemas.microsoft.com/office/drawing/2014/main" id="{3B3D9F3E-2B46-21DC-BB47-92517F96E896}"/>
                    </a:ext>
                  </a:extLst>
                </p:cNvPr>
                <p:cNvPicPr/>
                <p:nvPr/>
              </p:nvPicPr>
              <p:blipFill>
                <a:blip r:embed="rId117"/>
                <a:stretch>
                  <a:fillRect/>
                </a:stretch>
              </p:blipFill>
              <p:spPr>
                <a:xfrm>
                  <a:off x="7676605" y="5313793"/>
                  <a:ext cx="2521080" cy="63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D47DB539-B219-0350-D225-963283AE62D3}"/>
                  </a:ext>
                </a:extLst>
              </p14:cNvPr>
              <p14:cNvContentPartPr/>
              <p14:nvPr/>
            </p14:nvContentPartPr>
            <p14:xfrm>
              <a:off x="7671565" y="5062873"/>
              <a:ext cx="2548800" cy="64440"/>
            </p14:xfrm>
          </p:contentPart>
        </mc:Choice>
        <mc:Fallback xmlns="">
          <p:pic>
            <p:nvPicPr>
              <p:cNvPr id="93" name="Ink 92">
                <a:extLst>
                  <a:ext uri="{FF2B5EF4-FFF2-40B4-BE49-F238E27FC236}">
                    <a16:creationId xmlns:a16="http://schemas.microsoft.com/office/drawing/2014/main" id="{D47DB539-B219-0350-D225-963283AE62D3}"/>
                  </a:ext>
                </a:extLst>
              </p:cNvPr>
              <p:cNvPicPr/>
              <p:nvPr/>
            </p:nvPicPr>
            <p:blipFill>
              <a:blip r:embed="rId119"/>
              <a:stretch>
                <a:fillRect/>
              </a:stretch>
            </p:blipFill>
            <p:spPr>
              <a:xfrm>
                <a:off x="7662565" y="5053873"/>
                <a:ext cx="2566440" cy="82080"/>
              </a:xfrm>
              <a:prstGeom prst="rect">
                <a:avLst/>
              </a:prstGeom>
            </p:spPr>
          </p:pic>
        </mc:Fallback>
      </mc:AlternateContent>
      <p:grpSp>
        <p:nvGrpSpPr>
          <p:cNvPr id="97" name="Group 96">
            <a:extLst>
              <a:ext uri="{FF2B5EF4-FFF2-40B4-BE49-F238E27FC236}">
                <a16:creationId xmlns:a16="http://schemas.microsoft.com/office/drawing/2014/main" id="{BC3AE7CE-2BB9-BC9B-9615-1D74DD7D0B16}"/>
              </a:ext>
            </a:extLst>
          </p:cNvPr>
          <p:cNvGrpSpPr/>
          <p:nvPr/>
        </p:nvGrpSpPr>
        <p:grpSpPr>
          <a:xfrm>
            <a:off x="869365" y="3813673"/>
            <a:ext cx="1976040" cy="126720"/>
            <a:chOff x="869365" y="3813673"/>
            <a:chExt cx="1976040" cy="126720"/>
          </a:xfrm>
        </p:grpSpPr>
        <mc:AlternateContent xmlns:mc="http://schemas.openxmlformats.org/markup-compatibility/2006" xmlns:p14="http://schemas.microsoft.com/office/powerpoint/2010/main">
          <mc:Choice Requires="p14">
            <p:contentPart p14:bwMode="auto" r:id="rId120">
              <p14:nvContentPartPr>
                <p14:cNvPr id="95" name="Ink 94">
                  <a:extLst>
                    <a:ext uri="{FF2B5EF4-FFF2-40B4-BE49-F238E27FC236}">
                      <a16:creationId xmlns:a16="http://schemas.microsoft.com/office/drawing/2014/main" id="{9D0129BC-3E54-4A6F-D86C-7D16742D347D}"/>
                    </a:ext>
                  </a:extLst>
                </p14:cNvPr>
                <p14:cNvContentPartPr/>
                <p14:nvPr/>
              </p14:nvContentPartPr>
              <p14:xfrm>
                <a:off x="869365" y="3849313"/>
                <a:ext cx="828720" cy="91080"/>
              </p14:xfrm>
            </p:contentPart>
          </mc:Choice>
          <mc:Fallback xmlns="">
            <p:pic>
              <p:nvPicPr>
                <p:cNvPr id="95" name="Ink 94">
                  <a:extLst>
                    <a:ext uri="{FF2B5EF4-FFF2-40B4-BE49-F238E27FC236}">
                      <a16:creationId xmlns:a16="http://schemas.microsoft.com/office/drawing/2014/main" id="{9D0129BC-3E54-4A6F-D86C-7D16742D347D}"/>
                    </a:ext>
                  </a:extLst>
                </p:cNvPr>
                <p:cNvPicPr/>
                <p:nvPr/>
              </p:nvPicPr>
              <p:blipFill>
                <a:blip r:embed="rId121"/>
                <a:stretch>
                  <a:fillRect/>
                </a:stretch>
              </p:blipFill>
              <p:spPr>
                <a:xfrm>
                  <a:off x="860365" y="3840673"/>
                  <a:ext cx="8463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6" name="Ink 95">
                  <a:extLst>
                    <a:ext uri="{FF2B5EF4-FFF2-40B4-BE49-F238E27FC236}">
                      <a16:creationId xmlns:a16="http://schemas.microsoft.com/office/drawing/2014/main" id="{B61FA19D-2829-5A34-8571-A1FF5C705BAD}"/>
                    </a:ext>
                  </a:extLst>
                </p14:cNvPr>
                <p14:cNvContentPartPr/>
                <p14:nvPr/>
              </p14:nvContentPartPr>
              <p14:xfrm>
                <a:off x="1981405" y="3813673"/>
                <a:ext cx="864000" cy="59400"/>
              </p14:xfrm>
            </p:contentPart>
          </mc:Choice>
          <mc:Fallback xmlns="">
            <p:pic>
              <p:nvPicPr>
                <p:cNvPr id="96" name="Ink 95">
                  <a:extLst>
                    <a:ext uri="{FF2B5EF4-FFF2-40B4-BE49-F238E27FC236}">
                      <a16:creationId xmlns:a16="http://schemas.microsoft.com/office/drawing/2014/main" id="{B61FA19D-2829-5A34-8571-A1FF5C705BAD}"/>
                    </a:ext>
                  </a:extLst>
                </p:cNvPr>
                <p:cNvPicPr/>
                <p:nvPr/>
              </p:nvPicPr>
              <p:blipFill>
                <a:blip r:embed="rId123"/>
                <a:stretch>
                  <a:fillRect/>
                </a:stretch>
              </p:blipFill>
              <p:spPr>
                <a:xfrm>
                  <a:off x="1972405" y="3804673"/>
                  <a:ext cx="881640" cy="77040"/>
                </a:xfrm>
                <a:prstGeom prst="rect">
                  <a:avLst/>
                </a:prstGeom>
              </p:spPr>
            </p:pic>
          </mc:Fallback>
        </mc:AlternateContent>
      </p:grpSp>
      <p:grpSp>
        <p:nvGrpSpPr>
          <p:cNvPr id="101" name="Group 100">
            <a:extLst>
              <a:ext uri="{FF2B5EF4-FFF2-40B4-BE49-F238E27FC236}">
                <a16:creationId xmlns:a16="http://schemas.microsoft.com/office/drawing/2014/main" id="{5A647246-E03D-944E-3B16-A52A1DD431CD}"/>
              </a:ext>
            </a:extLst>
          </p:cNvPr>
          <p:cNvGrpSpPr/>
          <p:nvPr/>
        </p:nvGrpSpPr>
        <p:grpSpPr>
          <a:xfrm>
            <a:off x="7246045" y="3793153"/>
            <a:ext cx="3130200" cy="118440"/>
            <a:chOff x="7246045" y="3793153"/>
            <a:chExt cx="3130200" cy="118440"/>
          </a:xfrm>
        </p:grpSpPr>
        <mc:AlternateContent xmlns:mc="http://schemas.openxmlformats.org/markup-compatibility/2006" xmlns:p14="http://schemas.microsoft.com/office/powerpoint/2010/main">
          <mc:Choice Requires="p14">
            <p:contentPart p14:bwMode="auto" r:id="rId124">
              <p14:nvContentPartPr>
                <p14:cNvPr id="98" name="Ink 97">
                  <a:extLst>
                    <a:ext uri="{FF2B5EF4-FFF2-40B4-BE49-F238E27FC236}">
                      <a16:creationId xmlns:a16="http://schemas.microsoft.com/office/drawing/2014/main" id="{9292D983-5BE1-5D25-EE8B-9F69E704A81F}"/>
                    </a:ext>
                  </a:extLst>
                </p14:cNvPr>
                <p14:cNvContentPartPr/>
                <p14:nvPr/>
              </p14:nvContentPartPr>
              <p14:xfrm>
                <a:off x="7246045" y="3834553"/>
                <a:ext cx="864000" cy="77040"/>
              </p14:xfrm>
            </p:contentPart>
          </mc:Choice>
          <mc:Fallback xmlns="">
            <p:pic>
              <p:nvPicPr>
                <p:cNvPr id="98" name="Ink 97">
                  <a:extLst>
                    <a:ext uri="{FF2B5EF4-FFF2-40B4-BE49-F238E27FC236}">
                      <a16:creationId xmlns:a16="http://schemas.microsoft.com/office/drawing/2014/main" id="{9292D983-5BE1-5D25-EE8B-9F69E704A81F}"/>
                    </a:ext>
                  </a:extLst>
                </p:cNvPr>
                <p:cNvPicPr/>
                <p:nvPr/>
              </p:nvPicPr>
              <p:blipFill>
                <a:blip r:embed="rId125"/>
                <a:stretch>
                  <a:fillRect/>
                </a:stretch>
              </p:blipFill>
              <p:spPr>
                <a:xfrm>
                  <a:off x="7237045" y="3825553"/>
                  <a:ext cx="8816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9" name="Ink 98">
                  <a:extLst>
                    <a:ext uri="{FF2B5EF4-FFF2-40B4-BE49-F238E27FC236}">
                      <a16:creationId xmlns:a16="http://schemas.microsoft.com/office/drawing/2014/main" id="{1762DFEB-A04E-714F-0CFD-FDB992F8451D}"/>
                    </a:ext>
                  </a:extLst>
                </p14:cNvPr>
                <p14:cNvContentPartPr/>
                <p14:nvPr/>
              </p14:nvContentPartPr>
              <p14:xfrm>
                <a:off x="8463925" y="3799273"/>
                <a:ext cx="150120" cy="24840"/>
              </p14:xfrm>
            </p:contentPart>
          </mc:Choice>
          <mc:Fallback xmlns="">
            <p:pic>
              <p:nvPicPr>
                <p:cNvPr id="99" name="Ink 98">
                  <a:extLst>
                    <a:ext uri="{FF2B5EF4-FFF2-40B4-BE49-F238E27FC236}">
                      <a16:creationId xmlns:a16="http://schemas.microsoft.com/office/drawing/2014/main" id="{1762DFEB-A04E-714F-0CFD-FDB992F8451D}"/>
                    </a:ext>
                  </a:extLst>
                </p:cNvPr>
                <p:cNvPicPr/>
                <p:nvPr/>
              </p:nvPicPr>
              <p:blipFill>
                <a:blip r:embed="rId127"/>
                <a:stretch>
                  <a:fillRect/>
                </a:stretch>
              </p:blipFill>
              <p:spPr>
                <a:xfrm>
                  <a:off x="8454925" y="3790273"/>
                  <a:ext cx="1677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00" name="Ink 99">
                  <a:extLst>
                    <a:ext uri="{FF2B5EF4-FFF2-40B4-BE49-F238E27FC236}">
                      <a16:creationId xmlns:a16="http://schemas.microsoft.com/office/drawing/2014/main" id="{162DED35-49B5-A3BA-31EB-232CFD3103DF}"/>
                    </a:ext>
                  </a:extLst>
                </p14:cNvPr>
                <p14:cNvContentPartPr/>
                <p14:nvPr/>
              </p14:nvContentPartPr>
              <p14:xfrm>
                <a:off x="9005725" y="3793153"/>
                <a:ext cx="1370520" cy="84960"/>
              </p14:xfrm>
            </p:contentPart>
          </mc:Choice>
          <mc:Fallback xmlns="">
            <p:pic>
              <p:nvPicPr>
                <p:cNvPr id="100" name="Ink 99">
                  <a:extLst>
                    <a:ext uri="{FF2B5EF4-FFF2-40B4-BE49-F238E27FC236}">
                      <a16:creationId xmlns:a16="http://schemas.microsoft.com/office/drawing/2014/main" id="{162DED35-49B5-A3BA-31EB-232CFD3103DF}"/>
                    </a:ext>
                  </a:extLst>
                </p:cNvPr>
                <p:cNvPicPr/>
                <p:nvPr/>
              </p:nvPicPr>
              <p:blipFill>
                <a:blip r:embed="rId129"/>
                <a:stretch>
                  <a:fillRect/>
                </a:stretch>
              </p:blipFill>
              <p:spPr>
                <a:xfrm>
                  <a:off x="8997085" y="3784513"/>
                  <a:ext cx="1388160" cy="102600"/>
                </a:xfrm>
                <a:prstGeom prst="rect">
                  <a:avLst/>
                </a:prstGeom>
              </p:spPr>
            </p:pic>
          </mc:Fallback>
        </mc:AlternateContent>
      </p:grpSp>
    </p:spTree>
    <p:extLst>
      <p:ext uri="{BB962C8B-B14F-4D97-AF65-F5344CB8AC3E}">
        <p14:creationId xmlns:p14="http://schemas.microsoft.com/office/powerpoint/2010/main" val="32501203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TotalTime>
  <Words>217</Words>
  <Application>Microsoft Office PowerPoint</Application>
  <PresentationFormat>Widescreen</PresentationFormat>
  <Paragraphs>13</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NimbusRomNo9L-Regu</vt:lpstr>
      <vt:lpstr>Office Theme</vt:lpstr>
      <vt:lpstr>Reactions 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Reactions 11</dc:title>
  <dc:creator>Robert Peale</dc:creator>
  <cp:lastModifiedBy>Robert Peale</cp:lastModifiedBy>
  <cp:revision>7</cp:revision>
  <dcterms:created xsi:type="dcterms:W3CDTF">2023-11-18T16:11:38Z</dcterms:created>
  <dcterms:modified xsi:type="dcterms:W3CDTF">2023-11-22T18:45:34Z</dcterms:modified>
</cp:coreProperties>
</file>